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79" r:id="rId2"/>
  </p:sldMasterIdLst>
  <p:notesMasterIdLst>
    <p:notesMasterId r:id="rId36"/>
  </p:notesMasterIdLst>
  <p:sldIdLst>
    <p:sldId id="256" r:id="rId3"/>
    <p:sldId id="345" r:id="rId4"/>
    <p:sldId id="346" r:id="rId5"/>
    <p:sldId id="262" r:id="rId6"/>
    <p:sldId id="355" r:id="rId7"/>
    <p:sldId id="349" r:id="rId8"/>
    <p:sldId id="350" r:id="rId9"/>
    <p:sldId id="352" r:id="rId10"/>
    <p:sldId id="363" r:id="rId11"/>
    <p:sldId id="307" r:id="rId12"/>
    <p:sldId id="354" r:id="rId13"/>
    <p:sldId id="356" r:id="rId14"/>
    <p:sldId id="372" r:id="rId15"/>
    <p:sldId id="357" r:id="rId16"/>
    <p:sldId id="375" r:id="rId17"/>
    <p:sldId id="358" r:id="rId18"/>
    <p:sldId id="373" r:id="rId19"/>
    <p:sldId id="359" r:id="rId20"/>
    <p:sldId id="360" r:id="rId21"/>
    <p:sldId id="374" r:id="rId22"/>
    <p:sldId id="362" r:id="rId23"/>
    <p:sldId id="376" r:id="rId24"/>
    <p:sldId id="377" r:id="rId25"/>
    <p:sldId id="364" r:id="rId26"/>
    <p:sldId id="278" r:id="rId27"/>
    <p:sldId id="280" r:id="rId28"/>
    <p:sldId id="281" r:id="rId29"/>
    <p:sldId id="313" r:id="rId30"/>
    <p:sldId id="305" r:id="rId31"/>
    <p:sldId id="370" r:id="rId32"/>
    <p:sldId id="304" r:id="rId33"/>
    <p:sldId id="371" r:id="rId34"/>
    <p:sldId id="276" r:id="rId3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C676F23-0FF6-476E-B9FB-CD15CC9ACEFC}">
          <p14:sldIdLst>
            <p14:sldId id="256"/>
            <p14:sldId id="345"/>
            <p14:sldId id="346"/>
            <p14:sldId id="262"/>
            <p14:sldId id="355"/>
            <p14:sldId id="349"/>
            <p14:sldId id="350"/>
            <p14:sldId id="352"/>
            <p14:sldId id="363"/>
            <p14:sldId id="307"/>
            <p14:sldId id="354"/>
            <p14:sldId id="356"/>
            <p14:sldId id="372"/>
            <p14:sldId id="357"/>
            <p14:sldId id="375"/>
            <p14:sldId id="358"/>
            <p14:sldId id="373"/>
            <p14:sldId id="359"/>
            <p14:sldId id="360"/>
            <p14:sldId id="374"/>
            <p14:sldId id="362"/>
            <p14:sldId id="376"/>
            <p14:sldId id="377"/>
            <p14:sldId id="364"/>
            <p14:sldId id="278"/>
            <p14:sldId id="280"/>
            <p14:sldId id="281"/>
            <p14:sldId id="313"/>
            <p14:sldId id="305"/>
            <p14:sldId id="370"/>
            <p14:sldId id="304"/>
            <p14:sldId id="371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D9"/>
    <a:srgbClr val="D2A66C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5" autoAdjust="0"/>
    <p:restoredTop sz="95912" autoAdjust="0"/>
  </p:normalViewPr>
  <p:slideViewPr>
    <p:cSldViewPr snapToGrid="0" snapToObjects="1">
      <p:cViewPr varScale="1">
        <p:scale>
          <a:sx n="96" d="100"/>
          <a:sy n="96" d="100"/>
        </p:scale>
        <p:origin x="1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B3F40-A7BC-4821-AAEA-3F8CDB0F9D9B}" type="datetimeFigureOut">
              <a:rPr lang="zh-CN" altLang="en-US" smtClean="0"/>
              <a:t>2021/11/24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E898F-6912-403B-AFF3-C3863655EE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72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255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446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308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76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624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5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41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40523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67330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39044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58265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5161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13336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14203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267746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512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356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657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7607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890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553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83561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0261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464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426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06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84261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86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30361CD-376E-4C22-8EF6-A949BEADB38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61769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68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E898F-6912-403B-AFF3-C3863655EE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36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87CD54-755A-4778-B825-C19BF641AE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98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5" Type="http://schemas.openxmlformats.org/officeDocument/2006/relationships/hyperlink" Target="http://www.officeplus.cn/Template/Home.shtml" TargetMode="Externa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7"/>
          <p:cNvSpPr>
            <a:spLocks/>
          </p:cNvSpPr>
          <p:nvPr userDrawn="1"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7" name="直接箭头连接符 6"/>
          <p:cNvCxnSpPr/>
          <p:nvPr userDrawn="1"/>
        </p:nvCxnSpPr>
        <p:spPr>
          <a:xfrm>
            <a:off x="3062868" y="32043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27400" y="1123404"/>
            <a:ext cx="5537200" cy="239142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6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2016</a:t>
            </a:r>
            <a:endParaRPr lang="zh-CN" altLang="en-US" dirty="0"/>
          </a:p>
        </p:txBody>
      </p:sp>
      <p:sp>
        <p:nvSpPr>
          <p:cNvPr id="14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2628900" y="3292990"/>
            <a:ext cx="6934200" cy="7571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物流行业公司年终总结</a:t>
            </a:r>
          </a:p>
        </p:txBody>
      </p:sp>
      <p:sp>
        <p:nvSpPr>
          <p:cNvPr id="15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3353733" y="4103389"/>
            <a:ext cx="5537200" cy="3416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18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29825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43B2162C-4E91-4045-95AB-011B0D97482C}"/>
              </a:ext>
            </a:extLst>
          </p:cNvPr>
          <p:cNvGrpSpPr/>
          <p:nvPr userDrawn="1"/>
        </p:nvGrpSpPr>
        <p:grpSpPr>
          <a:xfrm>
            <a:off x="-1029336" y="2567300"/>
            <a:ext cx="6251576" cy="5279958"/>
            <a:chOff x="1698826" y="3859773"/>
            <a:chExt cx="1560748" cy="1318177"/>
          </a:xfrm>
          <a:solidFill>
            <a:schemeClr val="bg1">
              <a:lumMod val="95000"/>
              <a:alpha val="30000"/>
            </a:schemeClr>
          </a:solidFill>
        </p:grpSpPr>
        <p:sp>
          <p:nvSpPr>
            <p:cNvPr id="18" name="ïšlîḑe">
              <a:extLst>
                <a:ext uri="{FF2B5EF4-FFF2-40B4-BE49-F238E27FC236}">
                  <a16:creationId xmlns:a16="http://schemas.microsoft.com/office/drawing/2014/main" id="{EAD91DA2-890D-44E6-8084-4424717CF784}"/>
                </a:ext>
              </a:extLst>
            </p:cNvPr>
            <p:cNvSpPr/>
            <p:nvPr/>
          </p:nvSpPr>
          <p:spPr bwMode="auto">
            <a:xfrm>
              <a:off x="1698826" y="3949429"/>
              <a:ext cx="1560748" cy="1228521"/>
            </a:xfrm>
            <a:custGeom>
              <a:avLst/>
              <a:gdLst>
                <a:gd name="connsiteX0" fmla="*/ 470786 w 1116024"/>
                <a:gd name="connsiteY0" fmla="*/ 803757 h 878465"/>
                <a:gd name="connsiteX1" fmla="*/ 496524 w 1116024"/>
                <a:gd name="connsiteY1" fmla="*/ 811485 h 878465"/>
                <a:gd name="connsiteX2" fmla="*/ 558548 w 1116024"/>
                <a:gd name="connsiteY2" fmla="*/ 831266 h 878465"/>
                <a:gd name="connsiteX3" fmla="*/ 620305 w 1116024"/>
                <a:gd name="connsiteY3" fmla="*/ 811485 h 878465"/>
                <a:gd name="connsiteX4" fmla="*/ 646059 w 1116024"/>
                <a:gd name="connsiteY4" fmla="*/ 803757 h 878465"/>
                <a:gd name="connsiteX5" fmla="*/ 635757 w 1116024"/>
                <a:gd name="connsiteY5" fmla="*/ 814062 h 878465"/>
                <a:gd name="connsiteX6" fmla="*/ 646059 w 1116024"/>
                <a:gd name="connsiteY6" fmla="*/ 819214 h 878465"/>
                <a:gd name="connsiteX7" fmla="*/ 651209 w 1116024"/>
                <a:gd name="connsiteY7" fmla="*/ 821790 h 878465"/>
                <a:gd name="connsiteX8" fmla="*/ 646059 w 1116024"/>
                <a:gd name="connsiteY8" fmla="*/ 821790 h 878465"/>
                <a:gd name="connsiteX9" fmla="*/ 579422 w 1116024"/>
                <a:gd name="connsiteY9" fmla="*/ 836603 h 878465"/>
                <a:gd name="connsiteX10" fmla="*/ 573992 w 1116024"/>
                <a:gd name="connsiteY10" fmla="*/ 839471 h 878465"/>
                <a:gd name="connsiteX11" fmla="*/ 592076 w 1116024"/>
                <a:gd name="connsiteY11" fmla="*/ 850248 h 878465"/>
                <a:gd name="connsiteX12" fmla="*/ 620066 w 1116024"/>
                <a:gd name="connsiteY12" fmla="*/ 878465 h 878465"/>
                <a:gd name="connsiteX13" fmla="*/ 594328 w 1116024"/>
                <a:gd name="connsiteY13" fmla="*/ 878465 h 878465"/>
                <a:gd name="connsiteX14" fmla="*/ 572129 w 1116024"/>
                <a:gd name="connsiteY14" fmla="*/ 854394 h 878465"/>
                <a:gd name="connsiteX15" fmla="*/ 558915 w 1116024"/>
                <a:gd name="connsiteY15" fmla="*/ 847435 h 878465"/>
                <a:gd name="connsiteX16" fmla="*/ 545741 w 1116024"/>
                <a:gd name="connsiteY16" fmla="*/ 854394 h 878465"/>
                <a:gd name="connsiteX17" fmla="*/ 522442 w 1116024"/>
                <a:gd name="connsiteY17" fmla="*/ 878465 h 878465"/>
                <a:gd name="connsiteX18" fmla="*/ 499264 w 1116024"/>
                <a:gd name="connsiteY18" fmla="*/ 878465 h 878465"/>
                <a:gd name="connsiteX19" fmla="*/ 525782 w 1116024"/>
                <a:gd name="connsiteY19" fmla="*/ 850248 h 878465"/>
                <a:gd name="connsiteX20" fmla="*/ 543590 w 1116024"/>
                <a:gd name="connsiteY20" fmla="*/ 839364 h 878465"/>
                <a:gd name="connsiteX21" fmla="*/ 538348 w 1116024"/>
                <a:gd name="connsiteY21" fmla="*/ 836603 h 878465"/>
                <a:gd name="connsiteX22" fmla="*/ 470786 w 1116024"/>
                <a:gd name="connsiteY22" fmla="*/ 821790 h 878465"/>
                <a:gd name="connsiteX23" fmla="*/ 463065 w 1116024"/>
                <a:gd name="connsiteY23" fmla="*/ 821790 h 878465"/>
                <a:gd name="connsiteX24" fmla="*/ 470786 w 1116024"/>
                <a:gd name="connsiteY24" fmla="*/ 819214 h 878465"/>
                <a:gd name="connsiteX25" fmla="*/ 481082 w 1116024"/>
                <a:gd name="connsiteY25" fmla="*/ 814062 h 878465"/>
                <a:gd name="connsiteX26" fmla="*/ 470786 w 1116024"/>
                <a:gd name="connsiteY26" fmla="*/ 803757 h 878465"/>
                <a:gd name="connsiteX27" fmla="*/ 707867 w 1116024"/>
                <a:gd name="connsiteY27" fmla="*/ 770267 h 878465"/>
                <a:gd name="connsiteX28" fmla="*/ 723319 w 1116024"/>
                <a:gd name="connsiteY28" fmla="*/ 770267 h 878465"/>
                <a:gd name="connsiteX29" fmla="*/ 764524 w 1116024"/>
                <a:gd name="connsiteY29" fmla="*/ 777996 h 878465"/>
                <a:gd name="connsiteX30" fmla="*/ 777401 w 1116024"/>
                <a:gd name="connsiteY30" fmla="*/ 780572 h 878465"/>
                <a:gd name="connsiteX31" fmla="*/ 821182 w 1116024"/>
                <a:gd name="connsiteY31" fmla="*/ 785724 h 878465"/>
                <a:gd name="connsiteX32" fmla="*/ 828908 w 1116024"/>
                <a:gd name="connsiteY32" fmla="*/ 788300 h 878465"/>
                <a:gd name="connsiteX33" fmla="*/ 831483 w 1116024"/>
                <a:gd name="connsiteY33" fmla="*/ 788300 h 878465"/>
                <a:gd name="connsiteX34" fmla="*/ 831483 w 1116024"/>
                <a:gd name="connsiteY34" fmla="*/ 790876 h 878465"/>
                <a:gd name="connsiteX35" fmla="*/ 821182 w 1116024"/>
                <a:gd name="connsiteY35" fmla="*/ 808909 h 878465"/>
                <a:gd name="connsiteX36" fmla="*/ 754223 w 1116024"/>
                <a:gd name="connsiteY36" fmla="*/ 852704 h 878465"/>
                <a:gd name="connsiteX37" fmla="*/ 728469 w 1116024"/>
                <a:gd name="connsiteY37" fmla="*/ 852704 h 878465"/>
                <a:gd name="connsiteX38" fmla="*/ 694990 w 1116024"/>
                <a:gd name="connsiteY38" fmla="*/ 850128 h 878465"/>
                <a:gd name="connsiteX39" fmla="*/ 648634 w 1116024"/>
                <a:gd name="connsiteY39" fmla="*/ 832095 h 878465"/>
                <a:gd name="connsiteX40" fmla="*/ 646059 w 1116024"/>
                <a:gd name="connsiteY40" fmla="*/ 832095 h 878465"/>
                <a:gd name="connsiteX41" fmla="*/ 640908 w 1116024"/>
                <a:gd name="connsiteY41" fmla="*/ 826942 h 878465"/>
                <a:gd name="connsiteX42" fmla="*/ 646059 w 1116024"/>
                <a:gd name="connsiteY42" fmla="*/ 826942 h 878465"/>
                <a:gd name="connsiteX43" fmla="*/ 651209 w 1116024"/>
                <a:gd name="connsiteY43" fmla="*/ 826942 h 878465"/>
                <a:gd name="connsiteX44" fmla="*/ 694990 w 1116024"/>
                <a:gd name="connsiteY44" fmla="*/ 832095 h 878465"/>
                <a:gd name="connsiteX45" fmla="*/ 705291 w 1116024"/>
                <a:gd name="connsiteY45" fmla="*/ 832095 h 878465"/>
                <a:gd name="connsiteX46" fmla="*/ 738771 w 1116024"/>
                <a:gd name="connsiteY46" fmla="*/ 816638 h 878465"/>
                <a:gd name="connsiteX47" fmla="*/ 707867 w 1116024"/>
                <a:gd name="connsiteY47" fmla="*/ 821790 h 878465"/>
                <a:gd name="connsiteX48" fmla="*/ 694990 w 1116024"/>
                <a:gd name="connsiteY48" fmla="*/ 821790 h 878465"/>
                <a:gd name="connsiteX49" fmla="*/ 651209 w 1116024"/>
                <a:gd name="connsiteY49" fmla="*/ 814062 h 878465"/>
                <a:gd name="connsiteX50" fmla="*/ 648634 w 1116024"/>
                <a:gd name="connsiteY50" fmla="*/ 814062 h 878465"/>
                <a:gd name="connsiteX51" fmla="*/ 651209 w 1116024"/>
                <a:gd name="connsiteY51" fmla="*/ 811485 h 878465"/>
                <a:gd name="connsiteX52" fmla="*/ 694990 w 1116024"/>
                <a:gd name="connsiteY52" fmla="*/ 772843 h 878465"/>
                <a:gd name="connsiteX53" fmla="*/ 707867 w 1116024"/>
                <a:gd name="connsiteY53" fmla="*/ 770267 h 878465"/>
                <a:gd name="connsiteX54" fmla="*/ 393573 w 1116024"/>
                <a:gd name="connsiteY54" fmla="*/ 770267 h 878465"/>
                <a:gd name="connsiteX55" fmla="*/ 409015 w 1116024"/>
                <a:gd name="connsiteY55" fmla="*/ 770267 h 878465"/>
                <a:gd name="connsiteX56" fmla="*/ 421884 w 1116024"/>
                <a:gd name="connsiteY56" fmla="*/ 772843 h 878465"/>
                <a:gd name="connsiteX57" fmla="*/ 465639 w 1116024"/>
                <a:gd name="connsiteY57" fmla="*/ 811485 h 878465"/>
                <a:gd name="connsiteX58" fmla="*/ 468213 w 1116024"/>
                <a:gd name="connsiteY58" fmla="*/ 814062 h 878465"/>
                <a:gd name="connsiteX59" fmla="*/ 463065 w 1116024"/>
                <a:gd name="connsiteY59" fmla="*/ 814062 h 878465"/>
                <a:gd name="connsiteX60" fmla="*/ 421884 w 1116024"/>
                <a:gd name="connsiteY60" fmla="*/ 821790 h 878465"/>
                <a:gd name="connsiteX61" fmla="*/ 409015 w 1116024"/>
                <a:gd name="connsiteY61" fmla="*/ 821790 h 878465"/>
                <a:gd name="connsiteX62" fmla="*/ 378130 w 1116024"/>
                <a:gd name="connsiteY62" fmla="*/ 816638 h 878465"/>
                <a:gd name="connsiteX63" fmla="*/ 409015 w 1116024"/>
                <a:gd name="connsiteY63" fmla="*/ 832095 h 878465"/>
                <a:gd name="connsiteX64" fmla="*/ 421884 w 1116024"/>
                <a:gd name="connsiteY64" fmla="*/ 832095 h 878465"/>
                <a:gd name="connsiteX65" fmla="*/ 465639 w 1116024"/>
                <a:gd name="connsiteY65" fmla="*/ 826942 h 878465"/>
                <a:gd name="connsiteX66" fmla="*/ 470786 w 1116024"/>
                <a:gd name="connsiteY66" fmla="*/ 826942 h 878465"/>
                <a:gd name="connsiteX67" fmla="*/ 475934 w 1116024"/>
                <a:gd name="connsiteY67" fmla="*/ 826942 h 878465"/>
                <a:gd name="connsiteX68" fmla="*/ 470786 w 1116024"/>
                <a:gd name="connsiteY68" fmla="*/ 832095 h 878465"/>
                <a:gd name="connsiteX69" fmla="*/ 468213 w 1116024"/>
                <a:gd name="connsiteY69" fmla="*/ 832095 h 878465"/>
                <a:gd name="connsiteX70" fmla="*/ 421884 w 1116024"/>
                <a:gd name="connsiteY70" fmla="*/ 850128 h 878465"/>
                <a:gd name="connsiteX71" fmla="*/ 385851 w 1116024"/>
                <a:gd name="connsiteY71" fmla="*/ 852704 h 878465"/>
                <a:gd name="connsiteX72" fmla="*/ 362687 w 1116024"/>
                <a:gd name="connsiteY72" fmla="*/ 852704 h 878465"/>
                <a:gd name="connsiteX73" fmla="*/ 295769 w 1116024"/>
                <a:gd name="connsiteY73" fmla="*/ 808909 h 878465"/>
                <a:gd name="connsiteX74" fmla="*/ 285474 w 1116024"/>
                <a:gd name="connsiteY74" fmla="*/ 790876 h 878465"/>
                <a:gd name="connsiteX75" fmla="*/ 282900 w 1116024"/>
                <a:gd name="connsiteY75" fmla="*/ 788300 h 878465"/>
                <a:gd name="connsiteX76" fmla="*/ 288047 w 1116024"/>
                <a:gd name="connsiteY76" fmla="*/ 788300 h 878465"/>
                <a:gd name="connsiteX77" fmla="*/ 295769 w 1116024"/>
                <a:gd name="connsiteY77" fmla="*/ 785724 h 878465"/>
                <a:gd name="connsiteX78" fmla="*/ 336949 w 1116024"/>
                <a:gd name="connsiteY78" fmla="*/ 780572 h 878465"/>
                <a:gd name="connsiteX79" fmla="*/ 349818 w 1116024"/>
                <a:gd name="connsiteY79" fmla="*/ 777996 h 878465"/>
                <a:gd name="connsiteX80" fmla="*/ 393573 w 1116024"/>
                <a:gd name="connsiteY80" fmla="*/ 770267 h 878465"/>
                <a:gd name="connsiteX81" fmla="*/ 813456 w 1116024"/>
                <a:gd name="connsiteY81" fmla="*/ 734201 h 878465"/>
                <a:gd name="connsiteX82" fmla="*/ 805730 w 1116024"/>
                <a:gd name="connsiteY82" fmla="*/ 749658 h 878465"/>
                <a:gd name="connsiteX83" fmla="*/ 821182 w 1116024"/>
                <a:gd name="connsiteY83" fmla="*/ 749658 h 878465"/>
                <a:gd name="connsiteX84" fmla="*/ 823757 w 1116024"/>
                <a:gd name="connsiteY84" fmla="*/ 749658 h 878465"/>
                <a:gd name="connsiteX85" fmla="*/ 821182 w 1116024"/>
                <a:gd name="connsiteY85" fmla="*/ 752234 h 878465"/>
                <a:gd name="connsiteX86" fmla="*/ 779976 w 1116024"/>
                <a:gd name="connsiteY86" fmla="*/ 762539 h 878465"/>
                <a:gd name="connsiteX87" fmla="*/ 813456 w 1116024"/>
                <a:gd name="connsiteY87" fmla="*/ 734201 h 878465"/>
                <a:gd name="connsiteX88" fmla="*/ 303490 w 1116024"/>
                <a:gd name="connsiteY88" fmla="*/ 734201 h 878465"/>
                <a:gd name="connsiteX89" fmla="*/ 336949 w 1116024"/>
                <a:gd name="connsiteY89" fmla="*/ 762539 h 878465"/>
                <a:gd name="connsiteX90" fmla="*/ 295769 w 1116024"/>
                <a:gd name="connsiteY90" fmla="*/ 752234 h 878465"/>
                <a:gd name="connsiteX91" fmla="*/ 293195 w 1116024"/>
                <a:gd name="connsiteY91" fmla="*/ 749658 h 878465"/>
                <a:gd name="connsiteX92" fmla="*/ 295769 w 1116024"/>
                <a:gd name="connsiteY92" fmla="*/ 749658 h 878465"/>
                <a:gd name="connsiteX93" fmla="*/ 311212 w 1116024"/>
                <a:gd name="connsiteY93" fmla="*/ 749658 h 878465"/>
                <a:gd name="connsiteX94" fmla="*/ 303490 w 1116024"/>
                <a:gd name="connsiteY94" fmla="*/ 734201 h 878465"/>
                <a:gd name="connsiteX95" fmla="*/ 975702 w 1116024"/>
                <a:gd name="connsiteY95" fmla="*/ 656917 h 878465"/>
                <a:gd name="connsiteX96" fmla="*/ 978277 w 1116024"/>
                <a:gd name="connsiteY96" fmla="*/ 656917 h 878465"/>
                <a:gd name="connsiteX97" fmla="*/ 978277 w 1116024"/>
                <a:gd name="connsiteY97" fmla="*/ 659493 h 878465"/>
                <a:gd name="connsiteX98" fmla="*/ 957675 w 1116024"/>
                <a:gd name="connsiteY98" fmla="*/ 713592 h 878465"/>
                <a:gd name="connsiteX99" fmla="*/ 926771 w 1116024"/>
                <a:gd name="connsiteY99" fmla="*/ 741930 h 878465"/>
                <a:gd name="connsiteX100" fmla="*/ 903593 w 1116024"/>
                <a:gd name="connsiteY100" fmla="*/ 752234 h 878465"/>
                <a:gd name="connsiteX101" fmla="*/ 823757 w 1116024"/>
                <a:gd name="connsiteY101" fmla="*/ 762539 h 878465"/>
                <a:gd name="connsiteX102" fmla="*/ 821182 w 1116024"/>
                <a:gd name="connsiteY102" fmla="*/ 759963 h 878465"/>
                <a:gd name="connsiteX103" fmla="*/ 823757 w 1116024"/>
                <a:gd name="connsiteY103" fmla="*/ 757386 h 878465"/>
                <a:gd name="connsiteX104" fmla="*/ 877839 w 1116024"/>
                <a:gd name="connsiteY104" fmla="*/ 739353 h 878465"/>
                <a:gd name="connsiteX105" fmla="*/ 901017 w 1116024"/>
                <a:gd name="connsiteY105" fmla="*/ 716168 h 878465"/>
                <a:gd name="connsiteX106" fmla="*/ 875264 w 1116024"/>
                <a:gd name="connsiteY106" fmla="*/ 731625 h 878465"/>
                <a:gd name="connsiteX107" fmla="*/ 821182 w 1116024"/>
                <a:gd name="connsiteY107" fmla="*/ 744506 h 878465"/>
                <a:gd name="connsiteX108" fmla="*/ 818606 w 1116024"/>
                <a:gd name="connsiteY108" fmla="*/ 744506 h 878465"/>
                <a:gd name="connsiteX109" fmla="*/ 818606 w 1116024"/>
                <a:gd name="connsiteY109" fmla="*/ 741930 h 878465"/>
                <a:gd name="connsiteX110" fmla="*/ 821182 w 1116024"/>
                <a:gd name="connsiteY110" fmla="*/ 736777 h 878465"/>
                <a:gd name="connsiteX111" fmla="*/ 859812 w 1116024"/>
                <a:gd name="connsiteY111" fmla="*/ 685254 h 878465"/>
                <a:gd name="connsiteX112" fmla="*/ 872688 w 1116024"/>
                <a:gd name="connsiteY112" fmla="*/ 677526 h 878465"/>
                <a:gd name="connsiteX113" fmla="*/ 913894 w 1116024"/>
                <a:gd name="connsiteY113" fmla="*/ 669798 h 878465"/>
                <a:gd name="connsiteX114" fmla="*/ 926771 w 1116024"/>
                <a:gd name="connsiteY114" fmla="*/ 667221 h 878465"/>
                <a:gd name="connsiteX115" fmla="*/ 957675 w 1116024"/>
                <a:gd name="connsiteY115" fmla="*/ 662069 h 878465"/>
                <a:gd name="connsiteX116" fmla="*/ 975702 w 1116024"/>
                <a:gd name="connsiteY116" fmla="*/ 656917 h 878465"/>
                <a:gd name="connsiteX117" fmla="*/ 138768 w 1116024"/>
                <a:gd name="connsiteY117" fmla="*/ 656917 h 878465"/>
                <a:gd name="connsiteX118" fmla="*/ 141341 w 1116024"/>
                <a:gd name="connsiteY118" fmla="*/ 656917 h 878465"/>
                <a:gd name="connsiteX119" fmla="*/ 159358 w 1116024"/>
                <a:gd name="connsiteY119" fmla="*/ 662069 h 878465"/>
                <a:gd name="connsiteX120" fmla="*/ 190243 w 1116024"/>
                <a:gd name="connsiteY120" fmla="*/ 667221 h 878465"/>
                <a:gd name="connsiteX121" fmla="*/ 203112 w 1116024"/>
                <a:gd name="connsiteY121" fmla="*/ 669798 h 878465"/>
                <a:gd name="connsiteX122" fmla="*/ 244293 w 1116024"/>
                <a:gd name="connsiteY122" fmla="*/ 677526 h 878465"/>
                <a:gd name="connsiteX123" fmla="*/ 257162 w 1116024"/>
                <a:gd name="connsiteY123" fmla="*/ 685254 h 878465"/>
                <a:gd name="connsiteX124" fmla="*/ 295769 w 1116024"/>
                <a:gd name="connsiteY124" fmla="*/ 736777 h 878465"/>
                <a:gd name="connsiteX125" fmla="*/ 295769 w 1116024"/>
                <a:gd name="connsiteY125" fmla="*/ 737743 h 878465"/>
                <a:gd name="connsiteX126" fmla="*/ 295769 w 1116024"/>
                <a:gd name="connsiteY126" fmla="*/ 741930 h 878465"/>
                <a:gd name="connsiteX127" fmla="*/ 298343 w 1116024"/>
                <a:gd name="connsiteY127" fmla="*/ 744506 h 878465"/>
                <a:gd name="connsiteX128" fmla="*/ 295769 w 1116024"/>
                <a:gd name="connsiteY128" fmla="*/ 744506 h 878465"/>
                <a:gd name="connsiteX129" fmla="*/ 293195 w 1116024"/>
                <a:gd name="connsiteY129" fmla="*/ 744506 h 878465"/>
                <a:gd name="connsiteX130" fmla="*/ 241719 w 1116024"/>
                <a:gd name="connsiteY130" fmla="*/ 731625 h 878465"/>
                <a:gd name="connsiteX131" fmla="*/ 215981 w 1116024"/>
                <a:gd name="connsiteY131" fmla="*/ 716168 h 878465"/>
                <a:gd name="connsiteX132" fmla="*/ 239145 w 1116024"/>
                <a:gd name="connsiteY132" fmla="*/ 739353 h 878465"/>
                <a:gd name="connsiteX133" fmla="*/ 293195 w 1116024"/>
                <a:gd name="connsiteY133" fmla="*/ 757386 h 878465"/>
                <a:gd name="connsiteX134" fmla="*/ 295769 w 1116024"/>
                <a:gd name="connsiteY134" fmla="*/ 759963 h 878465"/>
                <a:gd name="connsiteX135" fmla="*/ 290621 w 1116024"/>
                <a:gd name="connsiteY135" fmla="*/ 762539 h 878465"/>
                <a:gd name="connsiteX136" fmla="*/ 210834 w 1116024"/>
                <a:gd name="connsiteY136" fmla="*/ 752234 h 878465"/>
                <a:gd name="connsiteX137" fmla="*/ 190243 w 1116024"/>
                <a:gd name="connsiteY137" fmla="*/ 741930 h 878465"/>
                <a:gd name="connsiteX138" fmla="*/ 159358 w 1116024"/>
                <a:gd name="connsiteY138" fmla="*/ 713592 h 878465"/>
                <a:gd name="connsiteX139" fmla="*/ 138768 w 1116024"/>
                <a:gd name="connsiteY139" fmla="*/ 659493 h 878465"/>
                <a:gd name="connsiteX140" fmla="*/ 138768 w 1116024"/>
                <a:gd name="connsiteY140" fmla="*/ 656917 h 878465"/>
                <a:gd name="connsiteX141" fmla="*/ 738771 w 1116024"/>
                <a:gd name="connsiteY141" fmla="*/ 654341 h 878465"/>
                <a:gd name="connsiteX142" fmla="*/ 725894 w 1116024"/>
                <a:gd name="connsiteY142" fmla="*/ 711016 h 878465"/>
                <a:gd name="connsiteX143" fmla="*/ 725894 w 1116024"/>
                <a:gd name="connsiteY143" fmla="*/ 762539 h 878465"/>
                <a:gd name="connsiteX144" fmla="*/ 723319 w 1116024"/>
                <a:gd name="connsiteY144" fmla="*/ 762539 h 878465"/>
                <a:gd name="connsiteX145" fmla="*/ 707867 w 1116024"/>
                <a:gd name="connsiteY145" fmla="*/ 765115 h 878465"/>
                <a:gd name="connsiteX146" fmla="*/ 694990 w 1116024"/>
                <a:gd name="connsiteY146" fmla="*/ 767691 h 878465"/>
                <a:gd name="connsiteX147" fmla="*/ 676963 w 1116024"/>
                <a:gd name="connsiteY147" fmla="*/ 775419 h 878465"/>
                <a:gd name="connsiteX148" fmla="*/ 679538 w 1116024"/>
                <a:gd name="connsiteY148" fmla="*/ 770267 h 878465"/>
                <a:gd name="connsiteX149" fmla="*/ 692415 w 1116024"/>
                <a:gd name="connsiteY149" fmla="*/ 726473 h 878465"/>
                <a:gd name="connsiteX150" fmla="*/ 669237 w 1116024"/>
                <a:gd name="connsiteY150" fmla="*/ 765115 h 878465"/>
                <a:gd name="connsiteX151" fmla="*/ 664086 w 1116024"/>
                <a:gd name="connsiteY151" fmla="*/ 785724 h 878465"/>
                <a:gd name="connsiteX152" fmla="*/ 651209 w 1116024"/>
                <a:gd name="connsiteY152" fmla="*/ 798605 h 878465"/>
                <a:gd name="connsiteX153" fmla="*/ 664086 w 1116024"/>
                <a:gd name="connsiteY153" fmla="*/ 716168 h 878465"/>
                <a:gd name="connsiteX154" fmla="*/ 694990 w 1116024"/>
                <a:gd name="connsiteY154" fmla="*/ 674950 h 878465"/>
                <a:gd name="connsiteX155" fmla="*/ 738771 w 1116024"/>
                <a:gd name="connsiteY155" fmla="*/ 654341 h 878465"/>
                <a:gd name="connsiteX156" fmla="*/ 378130 w 1116024"/>
                <a:gd name="connsiteY156" fmla="*/ 654341 h 878465"/>
                <a:gd name="connsiteX157" fmla="*/ 421884 w 1116024"/>
                <a:gd name="connsiteY157" fmla="*/ 674950 h 878465"/>
                <a:gd name="connsiteX158" fmla="*/ 450196 w 1116024"/>
                <a:gd name="connsiteY158" fmla="*/ 716168 h 878465"/>
                <a:gd name="connsiteX159" fmla="*/ 465639 w 1116024"/>
                <a:gd name="connsiteY159" fmla="*/ 798605 h 878465"/>
                <a:gd name="connsiteX160" fmla="*/ 452770 w 1116024"/>
                <a:gd name="connsiteY160" fmla="*/ 785724 h 878465"/>
                <a:gd name="connsiteX161" fmla="*/ 447622 w 1116024"/>
                <a:gd name="connsiteY161" fmla="*/ 765115 h 878465"/>
                <a:gd name="connsiteX162" fmla="*/ 421884 w 1116024"/>
                <a:gd name="connsiteY162" fmla="*/ 726473 h 878465"/>
                <a:gd name="connsiteX163" fmla="*/ 437327 w 1116024"/>
                <a:gd name="connsiteY163" fmla="*/ 770267 h 878465"/>
                <a:gd name="connsiteX164" fmla="*/ 437327 w 1116024"/>
                <a:gd name="connsiteY164" fmla="*/ 775419 h 878465"/>
                <a:gd name="connsiteX165" fmla="*/ 421884 w 1116024"/>
                <a:gd name="connsiteY165" fmla="*/ 767691 h 878465"/>
                <a:gd name="connsiteX166" fmla="*/ 409015 w 1116024"/>
                <a:gd name="connsiteY166" fmla="*/ 765115 h 878465"/>
                <a:gd name="connsiteX167" fmla="*/ 393573 w 1116024"/>
                <a:gd name="connsiteY167" fmla="*/ 762539 h 878465"/>
                <a:gd name="connsiteX168" fmla="*/ 390999 w 1116024"/>
                <a:gd name="connsiteY168" fmla="*/ 762539 h 878465"/>
                <a:gd name="connsiteX169" fmla="*/ 390999 w 1116024"/>
                <a:gd name="connsiteY169" fmla="*/ 711016 h 878465"/>
                <a:gd name="connsiteX170" fmla="*/ 378130 w 1116024"/>
                <a:gd name="connsiteY170" fmla="*/ 654341 h 878465"/>
                <a:gd name="connsiteX171" fmla="*/ 947373 w 1116024"/>
                <a:gd name="connsiteY171" fmla="*/ 610546 h 878465"/>
                <a:gd name="connsiteX172" fmla="*/ 944798 w 1116024"/>
                <a:gd name="connsiteY172" fmla="*/ 626003 h 878465"/>
                <a:gd name="connsiteX173" fmla="*/ 957675 w 1116024"/>
                <a:gd name="connsiteY173" fmla="*/ 623427 h 878465"/>
                <a:gd name="connsiteX174" fmla="*/ 962825 w 1116024"/>
                <a:gd name="connsiteY174" fmla="*/ 620851 h 878465"/>
                <a:gd name="connsiteX175" fmla="*/ 957675 w 1116024"/>
                <a:gd name="connsiteY175" fmla="*/ 626003 h 878465"/>
                <a:gd name="connsiteX176" fmla="*/ 924195 w 1116024"/>
                <a:gd name="connsiteY176" fmla="*/ 649188 h 878465"/>
                <a:gd name="connsiteX177" fmla="*/ 947373 w 1116024"/>
                <a:gd name="connsiteY177" fmla="*/ 610546 h 878465"/>
                <a:gd name="connsiteX178" fmla="*/ 169653 w 1116024"/>
                <a:gd name="connsiteY178" fmla="*/ 610546 h 878465"/>
                <a:gd name="connsiteX179" fmla="*/ 190243 w 1116024"/>
                <a:gd name="connsiteY179" fmla="*/ 649188 h 878465"/>
                <a:gd name="connsiteX180" fmla="*/ 159358 w 1116024"/>
                <a:gd name="connsiteY180" fmla="*/ 626003 h 878465"/>
                <a:gd name="connsiteX181" fmla="*/ 154210 w 1116024"/>
                <a:gd name="connsiteY181" fmla="*/ 620851 h 878465"/>
                <a:gd name="connsiteX182" fmla="*/ 159358 w 1116024"/>
                <a:gd name="connsiteY182" fmla="*/ 623427 h 878465"/>
                <a:gd name="connsiteX183" fmla="*/ 169653 w 1116024"/>
                <a:gd name="connsiteY183" fmla="*/ 626003 h 878465"/>
                <a:gd name="connsiteX184" fmla="*/ 169653 w 1116024"/>
                <a:gd name="connsiteY184" fmla="*/ 610546 h 878465"/>
                <a:gd name="connsiteX185" fmla="*/ 852086 w 1116024"/>
                <a:gd name="connsiteY185" fmla="*/ 566752 h 878465"/>
                <a:gd name="connsiteX186" fmla="*/ 857236 w 1116024"/>
                <a:gd name="connsiteY186" fmla="*/ 623427 h 878465"/>
                <a:gd name="connsiteX187" fmla="*/ 875264 w 1116024"/>
                <a:gd name="connsiteY187" fmla="*/ 669798 h 878465"/>
                <a:gd name="connsiteX188" fmla="*/ 870113 w 1116024"/>
                <a:gd name="connsiteY188" fmla="*/ 672374 h 878465"/>
                <a:gd name="connsiteX189" fmla="*/ 857236 w 1116024"/>
                <a:gd name="connsiteY189" fmla="*/ 677526 h 878465"/>
                <a:gd name="connsiteX190" fmla="*/ 834058 w 1116024"/>
                <a:gd name="connsiteY190" fmla="*/ 698135 h 878465"/>
                <a:gd name="connsiteX191" fmla="*/ 831483 w 1116024"/>
                <a:gd name="connsiteY191" fmla="*/ 695559 h 878465"/>
                <a:gd name="connsiteX192" fmla="*/ 831483 w 1116024"/>
                <a:gd name="connsiteY192" fmla="*/ 649188 h 878465"/>
                <a:gd name="connsiteX193" fmla="*/ 821182 w 1116024"/>
                <a:gd name="connsiteY193" fmla="*/ 692983 h 878465"/>
                <a:gd name="connsiteX194" fmla="*/ 823757 w 1116024"/>
                <a:gd name="connsiteY194" fmla="*/ 713592 h 878465"/>
                <a:gd name="connsiteX195" fmla="*/ 821182 w 1116024"/>
                <a:gd name="connsiteY195" fmla="*/ 718744 h 878465"/>
                <a:gd name="connsiteX196" fmla="*/ 816031 w 1116024"/>
                <a:gd name="connsiteY196" fmla="*/ 729049 h 878465"/>
                <a:gd name="connsiteX197" fmla="*/ 803154 w 1116024"/>
                <a:gd name="connsiteY197" fmla="*/ 649188 h 878465"/>
                <a:gd name="connsiteX198" fmla="*/ 821182 w 1116024"/>
                <a:gd name="connsiteY198" fmla="*/ 597665 h 878465"/>
                <a:gd name="connsiteX199" fmla="*/ 852086 w 1116024"/>
                <a:gd name="connsiteY199" fmla="*/ 566752 h 878465"/>
                <a:gd name="connsiteX200" fmla="*/ 264883 w 1116024"/>
                <a:gd name="connsiteY200" fmla="*/ 566752 h 878465"/>
                <a:gd name="connsiteX201" fmla="*/ 295769 w 1116024"/>
                <a:gd name="connsiteY201" fmla="*/ 597665 h 878465"/>
                <a:gd name="connsiteX202" fmla="*/ 313785 w 1116024"/>
                <a:gd name="connsiteY202" fmla="*/ 649188 h 878465"/>
                <a:gd name="connsiteX203" fmla="*/ 300916 w 1116024"/>
                <a:gd name="connsiteY203" fmla="*/ 729049 h 878465"/>
                <a:gd name="connsiteX204" fmla="*/ 295769 w 1116024"/>
                <a:gd name="connsiteY204" fmla="*/ 718744 h 878465"/>
                <a:gd name="connsiteX205" fmla="*/ 293195 w 1116024"/>
                <a:gd name="connsiteY205" fmla="*/ 713592 h 878465"/>
                <a:gd name="connsiteX206" fmla="*/ 295769 w 1116024"/>
                <a:gd name="connsiteY206" fmla="*/ 692983 h 878465"/>
                <a:gd name="connsiteX207" fmla="*/ 282900 w 1116024"/>
                <a:gd name="connsiteY207" fmla="*/ 649188 h 878465"/>
                <a:gd name="connsiteX208" fmla="*/ 282900 w 1116024"/>
                <a:gd name="connsiteY208" fmla="*/ 695559 h 878465"/>
                <a:gd name="connsiteX209" fmla="*/ 282900 w 1116024"/>
                <a:gd name="connsiteY209" fmla="*/ 698135 h 878465"/>
                <a:gd name="connsiteX210" fmla="*/ 259736 w 1116024"/>
                <a:gd name="connsiteY210" fmla="*/ 677526 h 878465"/>
                <a:gd name="connsiteX211" fmla="*/ 246867 w 1116024"/>
                <a:gd name="connsiteY211" fmla="*/ 672374 h 878465"/>
                <a:gd name="connsiteX212" fmla="*/ 241719 w 1116024"/>
                <a:gd name="connsiteY212" fmla="*/ 669798 h 878465"/>
                <a:gd name="connsiteX213" fmla="*/ 259736 w 1116024"/>
                <a:gd name="connsiteY213" fmla="*/ 623427 h 878465"/>
                <a:gd name="connsiteX214" fmla="*/ 264883 w 1116024"/>
                <a:gd name="connsiteY214" fmla="*/ 566752 h 878465"/>
                <a:gd name="connsiteX215" fmla="*/ 1070990 w 1116024"/>
                <a:gd name="connsiteY215" fmla="*/ 481739 h 878465"/>
                <a:gd name="connsiteX216" fmla="*/ 1073565 w 1116024"/>
                <a:gd name="connsiteY216" fmla="*/ 481739 h 878465"/>
                <a:gd name="connsiteX217" fmla="*/ 1073565 w 1116024"/>
                <a:gd name="connsiteY217" fmla="*/ 484315 h 878465"/>
                <a:gd name="connsiteX218" fmla="*/ 1058113 w 1116024"/>
                <a:gd name="connsiteY218" fmla="*/ 569328 h 878465"/>
                <a:gd name="connsiteX219" fmla="*/ 1052962 w 1116024"/>
                <a:gd name="connsiteY219" fmla="*/ 577056 h 878465"/>
                <a:gd name="connsiteX220" fmla="*/ 1037510 w 1116024"/>
                <a:gd name="connsiteY220" fmla="*/ 595089 h 878465"/>
                <a:gd name="connsiteX221" fmla="*/ 1032360 w 1116024"/>
                <a:gd name="connsiteY221" fmla="*/ 600242 h 878465"/>
                <a:gd name="connsiteX222" fmla="*/ 1001455 w 1116024"/>
                <a:gd name="connsiteY222" fmla="*/ 618275 h 878465"/>
                <a:gd name="connsiteX223" fmla="*/ 965401 w 1116024"/>
                <a:gd name="connsiteY223" fmla="*/ 631155 h 878465"/>
                <a:gd name="connsiteX224" fmla="*/ 957675 w 1116024"/>
                <a:gd name="connsiteY224" fmla="*/ 633732 h 878465"/>
                <a:gd name="connsiteX225" fmla="*/ 965401 w 1116024"/>
                <a:gd name="connsiteY225" fmla="*/ 628579 h 878465"/>
                <a:gd name="connsiteX226" fmla="*/ 1001455 w 1116024"/>
                <a:gd name="connsiteY226" fmla="*/ 597665 h 878465"/>
                <a:gd name="connsiteX227" fmla="*/ 1006606 w 1116024"/>
                <a:gd name="connsiteY227" fmla="*/ 595089 h 878465"/>
                <a:gd name="connsiteX228" fmla="*/ 1022058 w 1116024"/>
                <a:gd name="connsiteY228" fmla="*/ 561599 h 878465"/>
                <a:gd name="connsiteX229" fmla="*/ 1001455 w 1116024"/>
                <a:gd name="connsiteY229" fmla="*/ 587361 h 878465"/>
                <a:gd name="connsiteX230" fmla="*/ 957675 w 1116024"/>
                <a:gd name="connsiteY230" fmla="*/ 615698 h 878465"/>
                <a:gd name="connsiteX231" fmla="*/ 955099 w 1116024"/>
                <a:gd name="connsiteY231" fmla="*/ 618275 h 878465"/>
                <a:gd name="connsiteX232" fmla="*/ 955099 w 1116024"/>
                <a:gd name="connsiteY232" fmla="*/ 615698 h 878465"/>
                <a:gd name="connsiteX233" fmla="*/ 957675 w 1116024"/>
                <a:gd name="connsiteY233" fmla="*/ 577056 h 878465"/>
                <a:gd name="connsiteX234" fmla="*/ 973127 w 1116024"/>
                <a:gd name="connsiteY234" fmla="*/ 548719 h 878465"/>
                <a:gd name="connsiteX235" fmla="*/ 983428 w 1116024"/>
                <a:gd name="connsiteY235" fmla="*/ 538414 h 878465"/>
                <a:gd name="connsiteX236" fmla="*/ 1001455 w 1116024"/>
                <a:gd name="connsiteY236" fmla="*/ 525533 h 878465"/>
                <a:gd name="connsiteX237" fmla="*/ 1019483 w 1116024"/>
                <a:gd name="connsiteY237" fmla="*/ 515229 h 878465"/>
                <a:gd name="connsiteX238" fmla="*/ 1029784 w 1116024"/>
                <a:gd name="connsiteY238" fmla="*/ 510077 h 878465"/>
                <a:gd name="connsiteX239" fmla="*/ 1032360 w 1116024"/>
                <a:gd name="connsiteY239" fmla="*/ 510077 h 878465"/>
                <a:gd name="connsiteX240" fmla="*/ 1037510 w 1116024"/>
                <a:gd name="connsiteY240" fmla="*/ 504924 h 878465"/>
                <a:gd name="connsiteX241" fmla="*/ 1058113 w 1116024"/>
                <a:gd name="connsiteY241" fmla="*/ 492044 h 878465"/>
                <a:gd name="connsiteX242" fmla="*/ 1070990 w 1116024"/>
                <a:gd name="connsiteY242" fmla="*/ 481739 h 878465"/>
                <a:gd name="connsiteX243" fmla="*/ 43537 w 1116024"/>
                <a:gd name="connsiteY243" fmla="*/ 481739 h 878465"/>
                <a:gd name="connsiteX244" fmla="*/ 46111 w 1116024"/>
                <a:gd name="connsiteY244" fmla="*/ 481739 h 878465"/>
                <a:gd name="connsiteX245" fmla="*/ 56406 w 1116024"/>
                <a:gd name="connsiteY245" fmla="*/ 492044 h 878465"/>
                <a:gd name="connsiteX246" fmla="*/ 79571 w 1116024"/>
                <a:gd name="connsiteY246" fmla="*/ 504924 h 878465"/>
                <a:gd name="connsiteX247" fmla="*/ 84718 w 1116024"/>
                <a:gd name="connsiteY247" fmla="*/ 510077 h 878465"/>
                <a:gd name="connsiteX248" fmla="*/ 87292 w 1116024"/>
                <a:gd name="connsiteY248" fmla="*/ 510077 h 878465"/>
                <a:gd name="connsiteX249" fmla="*/ 97587 w 1116024"/>
                <a:gd name="connsiteY249" fmla="*/ 515229 h 878465"/>
                <a:gd name="connsiteX250" fmla="*/ 115604 w 1116024"/>
                <a:gd name="connsiteY250" fmla="*/ 525533 h 878465"/>
                <a:gd name="connsiteX251" fmla="*/ 133620 w 1116024"/>
                <a:gd name="connsiteY251" fmla="*/ 538414 h 878465"/>
                <a:gd name="connsiteX252" fmla="*/ 143915 w 1116024"/>
                <a:gd name="connsiteY252" fmla="*/ 548719 h 878465"/>
                <a:gd name="connsiteX253" fmla="*/ 159358 w 1116024"/>
                <a:gd name="connsiteY253" fmla="*/ 577056 h 878465"/>
                <a:gd name="connsiteX254" fmla="*/ 161932 w 1116024"/>
                <a:gd name="connsiteY254" fmla="*/ 615698 h 878465"/>
                <a:gd name="connsiteX255" fmla="*/ 161932 w 1116024"/>
                <a:gd name="connsiteY255" fmla="*/ 618275 h 878465"/>
                <a:gd name="connsiteX256" fmla="*/ 159358 w 1116024"/>
                <a:gd name="connsiteY256" fmla="*/ 615698 h 878465"/>
                <a:gd name="connsiteX257" fmla="*/ 115604 w 1116024"/>
                <a:gd name="connsiteY257" fmla="*/ 587361 h 878465"/>
                <a:gd name="connsiteX258" fmla="*/ 113030 w 1116024"/>
                <a:gd name="connsiteY258" fmla="*/ 587361 h 878465"/>
                <a:gd name="connsiteX259" fmla="*/ 95013 w 1116024"/>
                <a:gd name="connsiteY259" fmla="*/ 561599 h 878465"/>
                <a:gd name="connsiteX260" fmla="*/ 110456 w 1116024"/>
                <a:gd name="connsiteY260" fmla="*/ 595089 h 878465"/>
                <a:gd name="connsiteX261" fmla="*/ 115604 w 1116024"/>
                <a:gd name="connsiteY261" fmla="*/ 597665 h 878465"/>
                <a:gd name="connsiteX262" fmla="*/ 151637 w 1116024"/>
                <a:gd name="connsiteY262" fmla="*/ 628579 h 878465"/>
                <a:gd name="connsiteX263" fmla="*/ 159358 w 1116024"/>
                <a:gd name="connsiteY263" fmla="*/ 633732 h 878465"/>
                <a:gd name="connsiteX264" fmla="*/ 149063 w 1116024"/>
                <a:gd name="connsiteY264" fmla="*/ 631155 h 878465"/>
                <a:gd name="connsiteX265" fmla="*/ 115604 w 1116024"/>
                <a:gd name="connsiteY265" fmla="*/ 618275 h 878465"/>
                <a:gd name="connsiteX266" fmla="*/ 84718 w 1116024"/>
                <a:gd name="connsiteY266" fmla="*/ 600242 h 878465"/>
                <a:gd name="connsiteX267" fmla="*/ 79571 w 1116024"/>
                <a:gd name="connsiteY267" fmla="*/ 595089 h 878465"/>
                <a:gd name="connsiteX268" fmla="*/ 64128 w 1116024"/>
                <a:gd name="connsiteY268" fmla="*/ 577056 h 878465"/>
                <a:gd name="connsiteX269" fmla="*/ 56406 w 1116024"/>
                <a:gd name="connsiteY269" fmla="*/ 569328 h 878465"/>
                <a:gd name="connsiteX270" fmla="*/ 40964 w 1116024"/>
                <a:gd name="connsiteY270" fmla="*/ 484315 h 878465"/>
                <a:gd name="connsiteX271" fmla="*/ 43537 w 1116024"/>
                <a:gd name="connsiteY271" fmla="*/ 481739 h 878465"/>
                <a:gd name="connsiteX272" fmla="*/ 1027209 w 1116024"/>
                <a:gd name="connsiteY272" fmla="*/ 463706 h 878465"/>
                <a:gd name="connsiteX273" fmla="*/ 1029784 w 1116024"/>
                <a:gd name="connsiteY273" fmla="*/ 479163 h 878465"/>
                <a:gd name="connsiteX274" fmla="*/ 1032360 w 1116024"/>
                <a:gd name="connsiteY274" fmla="*/ 476587 h 878465"/>
                <a:gd name="connsiteX275" fmla="*/ 1037510 w 1116024"/>
                <a:gd name="connsiteY275" fmla="*/ 471434 h 878465"/>
                <a:gd name="connsiteX276" fmla="*/ 1042661 w 1116024"/>
                <a:gd name="connsiteY276" fmla="*/ 466282 h 878465"/>
                <a:gd name="connsiteX277" fmla="*/ 1037510 w 1116024"/>
                <a:gd name="connsiteY277" fmla="*/ 476587 h 878465"/>
                <a:gd name="connsiteX278" fmla="*/ 1032360 w 1116024"/>
                <a:gd name="connsiteY278" fmla="*/ 486891 h 878465"/>
                <a:gd name="connsiteX279" fmla="*/ 1016908 w 1116024"/>
                <a:gd name="connsiteY279" fmla="*/ 504924 h 878465"/>
                <a:gd name="connsiteX280" fmla="*/ 1027209 w 1116024"/>
                <a:gd name="connsiteY280" fmla="*/ 463706 h 878465"/>
                <a:gd name="connsiteX281" fmla="*/ 89866 w 1116024"/>
                <a:gd name="connsiteY281" fmla="*/ 463706 h 878465"/>
                <a:gd name="connsiteX282" fmla="*/ 97587 w 1116024"/>
                <a:gd name="connsiteY282" fmla="*/ 504924 h 878465"/>
                <a:gd name="connsiteX283" fmla="*/ 84718 w 1116024"/>
                <a:gd name="connsiteY283" fmla="*/ 486891 h 878465"/>
                <a:gd name="connsiteX284" fmla="*/ 79571 w 1116024"/>
                <a:gd name="connsiteY284" fmla="*/ 476587 h 878465"/>
                <a:gd name="connsiteX285" fmla="*/ 74423 w 1116024"/>
                <a:gd name="connsiteY285" fmla="*/ 466282 h 878465"/>
                <a:gd name="connsiteX286" fmla="*/ 79571 w 1116024"/>
                <a:gd name="connsiteY286" fmla="*/ 471434 h 878465"/>
                <a:gd name="connsiteX287" fmla="*/ 84718 w 1116024"/>
                <a:gd name="connsiteY287" fmla="*/ 476587 h 878465"/>
                <a:gd name="connsiteX288" fmla="*/ 87292 w 1116024"/>
                <a:gd name="connsiteY288" fmla="*/ 479163 h 878465"/>
                <a:gd name="connsiteX289" fmla="*/ 89866 w 1116024"/>
                <a:gd name="connsiteY289" fmla="*/ 463706 h 878465"/>
                <a:gd name="connsiteX290" fmla="*/ 929346 w 1116024"/>
                <a:gd name="connsiteY290" fmla="*/ 445673 h 878465"/>
                <a:gd name="connsiteX291" fmla="*/ 952524 w 1116024"/>
                <a:gd name="connsiteY291" fmla="*/ 494620 h 878465"/>
                <a:gd name="connsiteX292" fmla="*/ 957675 w 1116024"/>
                <a:gd name="connsiteY292" fmla="*/ 502348 h 878465"/>
                <a:gd name="connsiteX293" fmla="*/ 983428 w 1116024"/>
                <a:gd name="connsiteY293" fmla="*/ 530686 h 878465"/>
                <a:gd name="connsiteX294" fmla="*/ 980853 w 1116024"/>
                <a:gd name="connsiteY294" fmla="*/ 533262 h 878465"/>
                <a:gd name="connsiteX295" fmla="*/ 970551 w 1116024"/>
                <a:gd name="connsiteY295" fmla="*/ 546143 h 878465"/>
                <a:gd name="connsiteX296" fmla="*/ 957675 w 1116024"/>
                <a:gd name="connsiteY296" fmla="*/ 561599 h 878465"/>
                <a:gd name="connsiteX297" fmla="*/ 955099 w 1116024"/>
                <a:gd name="connsiteY297" fmla="*/ 571904 h 878465"/>
                <a:gd name="connsiteX298" fmla="*/ 952524 w 1116024"/>
                <a:gd name="connsiteY298" fmla="*/ 569328 h 878465"/>
                <a:gd name="connsiteX299" fmla="*/ 939647 w 1116024"/>
                <a:gd name="connsiteY299" fmla="*/ 525533 h 878465"/>
                <a:gd name="connsiteX300" fmla="*/ 942223 w 1116024"/>
                <a:gd name="connsiteY300" fmla="*/ 569328 h 878465"/>
                <a:gd name="connsiteX301" fmla="*/ 949949 w 1116024"/>
                <a:gd name="connsiteY301" fmla="*/ 587361 h 878465"/>
                <a:gd name="connsiteX302" fmla="*/ 949949 w 1116024"/>
                <a:gd name="connsiteY302" fmla="*/ 605394 h 878465"/>
                <a:gd name="connsiteX303" fmla="*/ 911319 w 1116024"/>
                <a:gd name="connsiteY303" fmla="*/ 538414 h 878465"/>
                <a:gd name="connsiteX304" fmla="*/ 929346 w 1116024"/>
                <a:gd name="connsiteY304" fmla="*/ 445673 h 878465"/>
                <a:gd name="connsiteX305" fmla="*/ 187670 w 1116024"/>
                <a:gd name="connsiteY305" fmla="*/ 445673 h 878465"/>
                <a:gd name="connsiteX306" fmla="*/ 203112 w 1116024"/>
                <a:gd name="connsiteY306" fmla="*/ 538414 h 878465"/>
                <a:gd name="connsiteX307" fmla="*/ 167079 w 1116024"/>
                <a:gd name="connsiteY307" fmla="*/ 605394 h 878465"/>
                <a:gd name="connsiteX308" fmla="*/ 167079 w 1116024"/>
                <a:gd name="connsiteY308" fmla="*/ 587361 h 878465"/>
                <a:gd name="connsiteX309" fmla="*/ 174801 w 1116024"/>
                <a:gd name="connsiteY309" fmla="*/ 569328 h 878465"/>
                <a:gd name="connsiteX310" fmla="*/ 177374 w 1116024"/>
                <a:gd name="connsiteY310" fmla="*/ 525533 h 878465"/>
                <a:gd name="connsiteX311" fmla="*/ 164506 w 1116024"/>
                <a:gd name="connsiteY311" fmla="*/ 569328 h 878465"/>
                <a:gd name="connsiteX312" fmla="*/ 161932 w 1116024"/>
                <a:gd name="connsiteY312" fmla="*/ 571904 h 878465"/>
                <a:gd name="connsiteX313" fmla="*/ 159358 w 1116024"/>
                <a:gd name="connsiteY313" fmla="*/ 561599 h 878465"/>
                <a:gd name="connsiteX314" fmla="*/ 146489 w 1116024"/>
                <a:gd name="connsiteY314" fmla="*/ 546143 h 878465"/>
                <a:gd name="connsiteX315" fmla="*/ 136194 w 1116024"/>
                <a:gd name="connsiteY315" fmla="*/ 533262 h 878465"/>
                <a:gd name="connsiteX316" fmla="*/ 133620 w 1116024"/>
                <a:gd name="connsiteY316" fmla="*/ 530686 h 878465"/>
                <a:gd name="connsiteX317" fmla="*/ 159358 w 1116024"/>
                <a:gd name="connsiteY317" fmla="*/ 502348 h 878465"/>
                <a:gd name="connsiteX318" fmla="*/ 164506 w 1116024"/>
                <a:gd name="connsiteY318" fmla="*/ 494620 h 878465"/>
                <a:gd name="connsiteX319" fmla="*/ 187670 w 1116024"/>
                <a:gd name="connsiteY319" fmla="*/ 445673 h 878465"/>
                <a:gd name="connsiteX320" fmla="*/ 960250 w 1116024"/>
                <a:gd name="connsiteY320" fmla="*/ 322018 h 878465"/>
                <a:gd name="connsiteX321" fmla="*/ 996305 w 1116024"/>
                <a:gd name="connsiteY321" fmla="*/ 358084 h 878465"/>
                <a:gd name="connsiteX322" fmla="*/ 1001455 w 1116024"/>
                <a:gd name="connsiteY322" fmla="*/ 360660 h 878465"/>
                <a:gd name="connsiteX323" fmla="*/ 1032360 w 1116024"/>
                <a:gd name="connsiteY323" fmla="*/ 378693 h 878465"/>
                <a:gd name="connsiteX324" fmla="*/ 1034935 w 1116024"/>
                <a:gd name="connsiteY324" fmla="*/ 381269 h 878465"/>
                <a:gd name="connsiteX325" fmla="*/ 1032360 w 1116024"/>
                <a:gd name="connsiteY325" fmla="*/ 383846 h 878465"/>
                <a:gd name="connsiteX326" fmla="*/ 1032360 w 1116024"/>
                <a:gd name="connsiteY326" fmla="*/ 385456 h 878465"/>
                <a:gd name="connsiteX327" fmla="*/ 1032360 w 1116024"/>
                <a:gd name="connsiteY327" fmla="*/ 386422 h 878465"/>
                <a:gd name="connsiteX328" fmla="*/ 1027209 w 1116024"/>
                <a:gd name="connsiteY328" fmla="*/ 396726 h 878465"/>
                <a:gd name="connsiteX329" fmla="*/ 1019483 w 1116024"/>
                <a:gd name="connsiteY329" fmla="*/ 425064 h 878465"/>
                <a:gd name="connsiteX330" fmla="*/ 1019483 w 1116024"/>
                <a:gd name="connsiteY330" fmla="*/ 422488 h 878465"/>
                <a:gd name="connsiteX331" fmla="*/ 1001455 w 1116024"/>
                <a:gd name="connsiteY331" fmla="*/ 404455 h 878465"/>
                <a:gd name="connsiteX332" fmla="*/ 993729 w 1116024"/>
                <a:gd name="connsiteY332" fmla="*/ 391574 h 878465"/>
                <a:gd name="connsiteX333" fmla="*/ 1001455 w 1116024"/>
                <a:gd name="connsiteY333" fmla="*/ 417335 h 878465"/>
                <a:gd name="connsiteX334" fmla="*/ 1009181 w 1116024"/>
                <a:gd name="connsiteY334" fmla="*/ 427640 h 878465"/>
                <a:gd name="connsiteX335" fmla="*/ 1022058 w 1116024"/>
                <a:gd name="connsiteY335" fmla="*/ 440521 h 878465"/>
                <a:gd name="connsiteX336" fmla="*/ 1027209 w 1116024"/>
                <a:gd name="connsiteY336" fmla="*/ 458554 h 878465"/>
                <a:gd name="connsiteX337" fmla="*/ 1001455 w 1116024"/>
                <a:gd name="connsiteY337" fmla="*/ 440521 h 878465"/>
                <a:gd name="connsiteX338" fmla="*/ 973127 w 1116024"/>
                <a:gd name="connsiteY338" fmla="*/ 409607 h 878465"/>
                <a:gd name="connsiteX339" fmla="*/ 957675 w 1116024"/>
                <a:gd name="connsiteY339" fmla="*/ 376117 h 878465"/>
                <a:gd name="connsiteX340" fmla="*/ 957675 w 1116024"/>
                <a:gd name="connsiteY340" fmla="*/ 332323 h 878465"/>
                <a:gd name="connsiteX341" fmla="*/ 960250 w 1116024"/>
                <a:gd name="connsiteY341" fmla="*/ 322018 h 878465"/>
                <a:gd name="connsiteX342" fmla="*/ 156784 w 1116024"/>
                <a:gd name="connsiteY342" fmla="*/ 322018 h 878465"/>
                <a:gd name="connsiteX343" fmla="*/ 159358 w 1116024"/>
                <a:gd name="connsiteY343" fmla="*/ 332323 h 878465"/>
                <a:gd name="connsiteX344" fmla="*/ 159358 w 1116024"/>
                <a:gd name="connsiteY344" fmla="*/ 376117 h 878465"/>
                <a:gd name="connsiteX345" fmla="*/ 143915 w 1116024"/>
                <a:gd name="connsiteY345" fmla="*/ 409607 h 878465"/>
                <a:gd name="connsiteX346" fmla="*/ 115604 w 1116024"/>
                <a:gd name="connsiteY346" fmla="*/ 440521 h 878465"/>
                <a:gd name="connsiteX347" fmla="*/ 89866 w 1116024"/>
                <a:gd name="connsiteY347" fmla="*/ 458554 h 878465"/>
                <a:gd name="connsiteX348" fmla="*/ 95013 w 1116024"/>
                <a:gd name="connsiteY348" fmla="*/ 440521 h 878465"/>
                <a:gd name="connsiteX349" fmla="*/ 107882 w 1116024"/>
                <a:gd name="connsiteY349" fmla="*/ 427640 h 878465"/>
                <a:gd name="connsiteX350" fmla="*/ 115604 w 1116024"/>
                <a:gd name="connsiteY350" fmla="*/ 417335 h 878465"/>
                <a:gd name="connsiteX351" fmla="*/ 123325 w 1116024"/>
                <a:gd name="connsiteY351" fmla="*/ 391574 h 878465"/>
                <a:gd name="connsiteX352" fmla="*/ 115604 w 1116024"/>
                <a:gd name="connsiteY352" fmla="*/ 404455 h 878465"/>
                <a:gd name="connsiteX353" fmla="*/ 97587 w 1116024"/>
                <a:gd name="connsiteY353" fmla="*/ 422488 h 878465"/>
                <a:gd name="connsiteX354" fmla="*/ 95013 w 1116024"/>
                <a:gd name="connsiteY354" fmla="*/ 425064 h 878465"/>
                <a:gd name="connsiteX355" fmla="*/ 89866 w 1116024"/>
                <a:gd name="connsiteY355" fmla="*/ 396726 h 878465"/>
                <a:gd name="connsiteX356" fmla="*/ 84718 w 1116024"/>
                <a:gd name="connsiteY356" fmla="*/ 386422 h 878465"/>
                <a:gd name="connsiteX357" fmla="*/ 84718 w 1116024"/>
                <a:gd name="connsiteY357" fmla="*/ 385456 h 878465"/>
                <a:gd name="connsiteX358" fmla="*/ 84718 w 1116024"/>
                <a:gd name="connsiteY358" fmla="*/ 383846 h 878465"/>
                <a:gd name="connsiteX359" fmla="*/ 82144 w 1116024"/>
                <a:gd name="connsiteY359" fmla="*/ 381269 h 878465"/>
                <a:gd name="connsiteX360" fmla="*/ 84718 w 1116024"/>
                <a:gd name="connsiteY360" fmla="*/ 378693 h 878465"/>
                <a:gd name="connsiteX361" fmla="*/ 115604 w 1116024"/>
                <a:gd name="connsiteY361" fmla="*/ 360660 h 878465"/>
                <a:gd name="connsiteX362" fmla="*/ 120751 w 1116024"/>
                <a:gd name="connsiteY362" fmla="*/ 358084 h 878465"/>
                <a:gd name="connsiteX363" fmla="*/ 156784 w 1116024"/>
                <a:gd name="connsiteY363" fmla="*/ 322018 h 878465"/>
                <a:gd name="connsiteX364" fmla="*/ 1099318 w 1116024"/>
                <a:gd name="connsiteY364" fmla="*/ 303985 h 878465"/>
                <a:gd name="connsiteX365" fmla="*/ 1101894 w 1116024"/>
                <a:gd name="connsiteY365" fmla="*/ 306561 h 878465"/>
                <a:gd name="connsiteX366" fmla="*/ 1109620 w 1116024"/>
                <a:gd name="connsiteY366" fmla="*/ 396726 h 878465"/>
                <a:gd name="connsiteX367" fmla="*/ 1099318 w 1116024"/>
                <a:gd name="connsiteY367" fmla="*/ 417335 h 878465"/>
                <a:gd name="connsiteX368" fmla="*/ 1058113 w 1116024"/>
                <a:gd name="connsiteY368" fmla="*/ 468858 h 878465"/>
                <a:gd name="connsiteX369" fmla="*/ 1050387 w 1116024"/>
                <a:gd name="connsiteY369" fmla="*/ 474011 h 878465"/>
                <a:gd name="connsiteX370" fmla="*/ 1042661 w 1116024"/>
                <a:gd name="connsiteY370" fmla="*/ 479163 h 878465"/>
                <a:gd name="connsiteX371" fmla="*/ 1047812 w 1116024"/>
                <a:gd name="connsiteY371" fmla="*/ 471434 h 878465"/>
                <a:gd name="connsiteX372" fmla="*/ 1058113 w 1116024"/>
                <a:gd name="connsiteY372" fmla="*/ 453401 h 878465"/>
                <a:gd name="connsiteX373" fmla="*/ 1073565 w 1116024"/>
                <a:gd name="connsiteY373" fmla="*/ 427640 h 878465"/>
                <a:gd name="connsiteX374" fmla="*/ 1078716 w 1116024"/>
                <a:gd name="connsiteY374" fmla="*/ 394150 h 878465"/>
                <a:gd name="connsiteX375" fmla="*/ 1068414 w 1116024"/>
                <a:gd name="connsiteY375" fmla="*/ 422488 h 878465"/>
                <a:gd name="connsiteX376" fmla="*/ 1058113 w 1116024"/>
                <a:gd name="connsiteY376" fmla="*/ 437945 h 878465"/>
                <a:gd name="connsiteX377" fmla="*/ 1037510 w 1116024"/>
                <a:gd name="connsiteY377" fmla="*/ 463706 h 878465"/>
                <a:gd name="connsiteX378" fmla="*/ 1037510 w 1116024"/>
                <a:gd name="connsiteY378" fmla="*/ 466282 h 878465"/>
                <a:gd name="connsiteX379" fmla="*/ 1034935 w 1116024"/>
                <a:gd name="connsiteY379" fmla="*/ 463706 h 878465"/>
                <a:gd name="connsiteX380" fmla="*/ 1032360 w 1116024"/>
                <a:gd name="connsiteY380" fmla="*/ 458554 h 878465"/>
                <a:gd name="connsiteX381" fmla="*/ 1032360 w 1116024"/>
                <a:gd name="connsiteY381" fmla="*/ 399302 h 878465"/>
                <a:gd name="connsiteX382" fmla="*/ 1037510 w 1116024"/>
                <a:gd name="connsiteY382" fmla="*/ 386422 h 878465"/>
                <a:gd name="connsiteX383" fmla="*/ 1058113 w 1116024"/>
                <a:gd name="connsiteY383" fmla="*/ 358084 h 878465"/>
                <a:gd name="connsiteX384" fmla="*/ 1060688 w 1116024"/>
                <a:gd name="connsiteY384" fmla="*/ 355508 h 878465"/>
                <a:gd name="connsiteX385" fmla="*/ 1070990 w 1116024"/>
                <a:gd name="connsiteY385" fmla="*/ 345203 h 878465"/>
                <a:gd name="connsiteX386" fmla="*/ 1096743 w 1116024"/>
                <a:gd name="connsiteY386" fmla="*/ 306561 h 878465"/>
                <a:gd name="connsiteX387" fmla="*/ 1099318 w 1116024"/>
                <a:gd name="connsiteY387" fmla="*/ 303985 h 878465"/>
                <a:gd name="connsiteX388" fmla="*/ 1065839 w 1116024"/>
                <a:gd name="connsiteY388" fmla="*/ 303985 h 878465"/>
                <a:gd name="connsiteX389" fmla="*/ 1058113 w 1116024"/>
                <a:gd name="connsiteY389" fmla="*/ 340051 h 878465"/>
                <a:gd name="connsiteX390" fmla="*/ 1055538 w 1116024"/>
                <a:gd name="connsiteY390" fmla="*/ 347780 h 878465"/>
                <a:gd name="connsiteX391" fmla="*/ 1050387 w 1116024"/>
                <a:gd name="connsiteY391" fmla="*/ 306561 h 878465"/>
                <a:gd name="connsiteX392" fmla="*/ 1058113 w 1116024"/>
                <a:gd name="connsiteY392" fmla="*/ 319442 h 878465"/>
                <a:gd name="connsiteX393" fmla="*/ 1065839 w 1116024"/>
                <a:gd name="connsiteY393" fmla="*/ 303985 h 878465"/>
                <a:gd name="connsiteX394" fmla="*/ 48685 w 1116024"/>
                <a:gd name="connsiteY394" fmla="*/ 303985 h 878465"/>
                <a:gd name="connsiteX395" fmla="*/ 56406 w 1116024"/>
                <a:gd name="connsiteY395" fmla="*/ 319442 h 878465"/>
                <a:gd name="connsiteX396" fmla="*/ 58980 w 1116024"/>
                <a:gd name="connsiteY396" fmla="*/ 319442 h 878465"/>
                <a:gd name="connsiteX397" fmla="*/ 66702 w 1116024"/>
                <a:gd name="connsiteY397" fmla="*/ 306561 h 878465"/>
                <a:gd name="connsiteX398" fmla="*/ 61554 w 1116024"/>
                <a:gd name="connsiteY398" fmla="*/ 347780 h 878465"/>
                <a:gd name="connsiteX399" fmla="*/ 56406 w 1116024"/>
                <a:gd name="connsiteY399" fmla="*/ 340051 h 878465"/>
                <a:gd name="connsiteX400" fmla="*/ 48685 w 1116024"/>
                <a:gd name="connsiteY400" fmla="*/ 303985 h 878465"/>
                <a:gd name="connsiteX401" fmla="*/ 17800 w 1116024"/>
                <a:gd name="connsiteY401" fmla="*/ 303985 h 878465"/>
                <a:gd name="connsiteX402" fmla="*/ 20373 w 1116024"/>
                <a:gd name="connsiteY402" fmla="*/ 306561 h 878465"/>
                <a:gd name="connsiteX403" fmla="*/ 46111 w 1116024"/>
                <a:gd name="connsiteY403" fmla="*/ 345203 h 878465"/>
                <a:gd name="connsiteX404" fmla="*/ 56406 w 1116024"/>
                <a:gd name="connsiteY404" fmla="*/ 355508 h 878465"/>
                <a:gd name="connsiteX405" fmla="*/ 56406 w 1116024"/>
                <a:gd name="connsiteY405" fmla="*/ 358084 h 878465"/>
                <a:gd name="connsiteX406" fmla="*/ 79571 w 1116024"/>
                <a:gd name="connsiteY406" fmla="*/ 386422 h 878465"/>
                <a:gd name="connsiteX407" fmla="*/ 84718 w 1116024"/>
                <a:gd name="connsiteY407" fmla="*/ 399302 h 878465"/>
                <a:gd name="connsiteX408" fmla="*/ 84718 w 1116024"/>
                <a:gd name="connsiteY408" fmla="*/ 458554 h 878465"/>
                <a:gd name="connsiteX409" fmla="*/ 82144 w 1116024"/>
                <a:gd name="connsiteY409" fmla="*/ 463706 h 878465"/>
                <a:gd name="connsiteX410" fmla="*/ 79571 w 1116024"/>
                <a:gd name="connsiteY410" fmla="*/ 466282 h 878465"/>
                <a:gd name="connsiteX411" fmla="*/ 79571 w 1116024"/>
                <a:gd name="connsiteY411" fmla="*/ 463706 h 878465"/>
                <a:gd name="connsiteX412" fmla="*/ 76997 w 1116024"/>
                <a:gd name="connsiteY412" fmla="*/ 463706 h 878465"/>
                <a:gd name="connsiteX413" fmla="*/ 56406 w 1116024"/>
                <a:gd name="connsiteY413" fmla="*/ 437945 h 878465"/>
                <a:gd name="connsiteX414" fmla="*/ 48685 w 1116024"/>
                <a:gd name="connsiteY414" fmla="*/ 422488 h 878465"/>
                <a:gd name="connsiteX415" fmla="*/ 38390 w 1116024"/>
                <a:gd name="connsiteY415" fmla="*/ 394150 h 878465"/>
                <a:gd name="connsiteX416" fmla="*/ 43537 w 1116024"/>
                <a:gd name="connsiteY416" fmla="*/ 427640 h 878465"/>
                <a:gd name="connsiteX417" fmla="*/ 56406 w 1116024"/>
                <a:gd name="connsiteY417" fmla="*/ 453401 h 878465"/>
                <a:gd name="connsiteX418" fmla="*/ 69275 w 1116024"/>
                <a:gd name="connsiteY418" fmla="*/ 471434 h 878465"/>
                <a:gd name="connsiteX419" fmla="*/ 74423 w 1116024"/>
                <a:gd name="connsiteY419" fmla="*/ 479163 h 878465"/>
                <a:gd name="connsiteX420" fmla="*/ 66702 w 1116024"/>
                <a:gd name="connsiteY420" fmla="*/ 474011 h 878465"/>
                <a:gd name="connsiteX421" fmla="*/ 56406 w 1116024"/>
                <a:gd name="connsiteY421" fmla="*/ 468858 h 878465"/>
                <a:gd name="connsiteX422" fmla="*/ 15226 w 1116024"/>
                <a:gd name="connsiteY422" fmla="*/ 417335 h 878465"/>
                <a:gd name="connsiteX423" fmla="*/ 7504 w 1116024"/>
                <a:gd name="connsiteY423" fmla="*/ 396726 h 878465"/>
                <a:gd name="connsiteX424" fmla="*/ 15226 w 1116024"/>
                <a:gd name="connsiteY424" fmla="*/ 306561 h 878465"/>
                <a:gd name="connsiteX425" fmla="*/ 17800 w 1116024"/>
                <a:gd name="connsiteY425" fmla="*/ 303985 h 878465"/>
                <a:gd name="connsiteX426" fmla="*/ 947373 w 1116024"/>
                <a:gd name="connsiteY426" fmla="*/ 203515 h 878465"/>
                <a:gd name="connsiteX427" fmla="*/ 957675 w 1116024"/>
                <a:gd name="connsiteY427" fmla="*/ 208668 h 878465"/>
                <a:gd name="connsiteX428" fmla="*/ 988579 w 1116024"/>
                <a:gd name="connsiteY428" fmla="*/ 221548 h 878465"/>
                <a:gd name="connsiteX429" fmla="*/ 1001455 w 1116024"/>
                <a:gd name="connsiteY429" fmla="*/ 224125 h 878465"/>
                <a:gd name="connsiteX430" fmla="*/ 1032360 w 1116024"/>
                <a:gd name="connsiteY430" fmla="*/ 229277 h 878465"/>
                <a:gd name="connsiteX431" fmla="*/ 1029784 w 1116024"/>
                <a:gd name="connsiteY431" fmla="*/ 231853 h 878465"/>
                <a:gd name="connsiteX432" fmla="*/ 1029784 w 1116024"/>
                <a:gd name="connsiteY432" fmla="*/ 247310 h 878465"/>
                <a:gd name="connsiteX433" fmla="*/ 1032360 w 1116024"/>
                <a:gd name="connsiteY433" fmla="*/ 267919 h 878465"/>
                <a:gd name="connsiteX434" fmla="*/ 1032360 w 1116024"/>
                <a:gd name="connsiteY434" fmla="*/ 268563 h 878465"/>
                <a:gd name="connsiteX435" fmla="*/ 1032360 w 1116024"/>
                <a:gd name="connsiteY435" fmla="*/ 272427 h 878465"/>
                <a:gd name="connsiteX436" fmla="*/ 1032360 w 1116024"/>
                <a:gd name="connsiteY436" fmla="*/ 273071 h 878465"/>
                <a:gd name="connsiteX437" fmla="*/ 1029784 w 1116024"/>
                <a:gd name="connsiteY437" fmla="*/ 273071 h 878465"/>
                <a:gd name="connsiteX438" fmla="*/ 1001455 w 1116024"/>
                <a:gd name="connsiteY438" fmla="*/ 257615 h 878465"/>
                <a:gd name="connsiteX439" fmla="*/ 996305 w 1116024"/>
                <a:gd name="connsiteY439" fmla="*/ 255038 h 878465"/>
                <a:gd name="connsiteX440" fmla="*/ 1001455 w 1116024"/>
                <a:gd name="connsiteY440" fmla="*/ 260191 h 878465"/>
                <a:gd name="connsiteX441" fmla="*/ 1024634 w 1116024"/>
                <a:gd name="connsiteY441" fmla="*/ 280800 h 878465"/>
                <a:gd name="connsiteX442" fmla="*/ 1032360 w 1116024"/>
                <a:gd name="connsiteY442" fmla="*/ 285952 h 878465"/>
                <a:gd name="connsiteX443" fmla="*/ 1037510 w 1116024"/>
                <a:gd name="connsiteY443" fmla="*/ 288528 h 878465"/>
                <a:gd name="connsiteX444" fmla="*/ 1040086 w 1116024"/>
                <a:gd name="connsiteY444" fmla="*/ 288528 h 878465"/>
                <a:gd name="connsiteX445" fmla="*/ 1047812 w 1116024"/>
                <a:gd name="connsiteY445" fmla="*/ 301409 h 878465"/>
                <a:gd name="connsiteX446" fmla="*/ 1037510 w 1116024"/>
                <a:gd name="connsiteY446" fmla="*/ 301409 h 878465"/>
                <a:gd name="connsiteX447" fmla="*/ 1032360 w 1116024"/>
                <a:gd name="connsiteY447" fmla="*/ 298833 h 878465"/>
                <a:gd name="connsiteX448" fmla="*/ 1001455 w 1116024"/>
                <a:gd name="connsiteY448" fmla="*/ 288528 h 878465"/>
                <a:gd name="connsiteX449" fmla="*/ 986003 w 1116024"/>
                <a:gd name="connsiteY449" fmla="*/ 278224 h 878465"/>
                <a:gd name="connsiteX450" fmla="*/ 957675 w 1116024"/>
                <a:gd name="connsiteY450" fmla="*/ 247310 h 878465"/>
                <a:gd name="connsiteX451" fmla="*/ 947373 w 1116024"/>
                <a:gd name="connsiteY451" fmla="*/ 203515 h 878465"/>
                <a:gd name="connsiteX452" fmla="*/ 169653 w 1116024"/>
                <a:gd name="connsiteY452" fmla="*/ 203515 h 878465"/>
                <a:gd name="connsiteX453" fmla="*/ 159358 w 1116024"/>
                <a:gd name="connsiteY453" fmla="*/ 247310 h 878465"/>
                <a:gd name="connsiteX454" fmla="*/ 131046 w 1116024"/>
                <a:gd name="connsiteY454" fmla="*/ 278224 h 878465"/>
                <a:gd name="connsiteX455" fmla="*/ 115604 w 1116024"/>
                <a:gd name="connsiteY455" fmla="*/ 288528 h 878465"/>
                <a:gd name="connsiteX456" fmla="*/ 84718 w 1116024"/>
                <a:gd name="connsiteY456" fmla="*/ 298833 h 878465"/>
                <a:gd name="connsiteX457" fmla="*/ 79571 w 1116024"/>
                <a:gd name="connsiteY457" fmla="*/ 301409 h 878465"/>
                <a:gd name="connsiteX458" fmla="*/ 69275 w 1116024"/>
                <a:gd name="connsiteY458" fmla="*/ 301409 h 878465"/>
                <a:gd name="connsiteX459" fmla="*/ 76997 w 1116024"/>
                <a:gd name="connsiteY459" fmla="*/ 288528 h 878465"/>
                <a:gd name="connsiteX460" fmla="*/ 79571 w 1116024"/>
                <a:gd name="connsiteY460" fmla="*/ 288528 h 878465"/>
                <a:gd name="connsiteX461" fmla="*/ 84718 w 1116024"/>
                <a:gd name="connsiteY461" fmla="*/ 285952 h 878465"/>
                <a:gd name="connsiteX462" fmla="*/ 92439 w 1116024"/>
                <a:gd name="connsiteY462" fmla="*/ 280800 h 878465"/>
                <a:gd name="connsiteX463" fmla="*/ 115604 w 1116024"/>
                <a:gd name="connsiteY463" fmla="*/ 260191 h 878465"/>
                <a:gd name="connsiteX464" fmla="*/ 118177 w 1116024"/>
                <a:gd name="connsiteY464" fmla="*/ 255038 h 878465"/>
                <a:gd name="connsiteX465" fmla="*/ 115604 w 1116024"/>
                <a:gd name="connsiteY465" fmla="*/ 257615 h 878465"/>
                <a:gd name="connsiteX466" fmla="*/ 84718 w 1116024"/>
                <a:gd name="connsiteY466" fmla="*/ 273071 h 878465"/>
                <a:gd name="connsiteX467" fmla="*/ 82144 w 1116024"/>
                <a:gd name="connsiteY467" fmla="*/ 275648 h 878465"/>
                <a:gd name="connsiteX468" fmla="*/ 84718 w 1116024"/>
                <a:gd name="connsiteY468" fmla="*/ 267919 h 878465"/>
                <a:gd name="connsiteX469" fmla="*/ 87292 w 1116024"/>
                <a:gd name="connsiteY469" fmla="*/ 247310 h 878465"/>
                <a:gd name="connsiteX470" fmla="*/ 84718 w 1116024"/>
                <a:gd name="connsiteY470" fmla="*/ 231853 h 878465"/>
                <a:gd name="connsiteX471" fmla="*/ 84718 w 1116024"/>
                <a:gd name="connsiteY471" fmla="*/ 229277 h 878465"/>
                <a:gd name="connsiteX472" fmla="*/ 115604 w 1116024"/>
                <a:gd name="connsiteY472" fmla="*/ 224125 h 878465"/>
                <a:gd name="connsiteX473" fmla="*/ 125899 w 1116024"/>
                <a:gd name="connsiteY473" fmla="*/ 221548 h 878465"/>
                <a:gd name="connsiteX474" fmla="*/ 159358 w 1116024"/>
                <a:gd name="connsiteY474" fmla="*/ 208668 h 878465"/>
                <a:gd name="connsiteX475" fmla="*/ 169653 w 1116024"/>
                <a:gd name="connsiteY475" fmla="*/ 203515 h 878465"/>
                <a:gd name="connsiteX476" fmla="*/ 1037510 w 1116024"/>
                <a:gd name="connsiteY476" fmla="*/ 151993 h 878465"/>
                <a:gd name="connsiteX477" fmla="*/ 1037510 w 1116024"/>
                <a:gd name="connsiteY477" fmla="*/ 159721 h 878465"/>
                <a:gd name="connsiteX478" fmla="*/ 1040086 w 1116024"/>
                <a:gd name="connsiteY478" fmla="*/ 195787 h 878465"/>
                <a:gd name="connsiteX479" fmla="*/ 1037510 w 1116024"/>
                <a:gd name="connsiteY479" fmla="*/ 195787 h 878465"/>
                <a:gd name="connsiteX480" fmla="*/ 1032360 w 1116024"/>
                <a:gd name="connsiteY480" fmla="*/ 180330 h 878465"/>
                <a:gd name="connsiteX481" fmla="*/ 1022058 w 1116024"/>
                <a:gd name="connsiteY481" fmla="*/ 159721 h 878465"/>
                <a:gd name="connsiteX482" fmla="*/ 1032360 w 1116024"/>
                <a:gd name="connsiteY482" fmla="*/ 167449 h 878465"/>
                <a:gd name="connsiteX483" fmla="*/ 1032360 w 1116024"/>
                <a:gd name="connsiteY483" fmla="*/ 169059 h 878465"/>
                <a:gd name="connsiteX484" fmla="*/ 1032360 w 1116024"/>
                <a:gd name="connsiteY484" fmla="*/ 170026 h 878465"/>
                <a:gd name="connsiteX485" fmla="*/ 1037510 w 1116024"/>
                <a:gd name="connsiteY485" fmla="*/ 151993 h 878465"/>
                <a:gd name="connsiteX486" fmla="*/ 79571 w 1116024"/>
                <a:gd name="connsiteY486" fmla="*/ 151993 h 878465"/>
                <a:gd name="connsiteX487" fmla="*/ 82144 w 1116024"/>
                <a:gd name="connsiteY487" fmla="*/ 170026 h 878465"/>
                <a:gd name="connsiteX488" fmla="*/ 84718 w 1116024"/>
                <a:gd name="connsiteY488" fmla="*/ 167449 h 878465"/>
                <a:gd name="connsiteX489" fmla="*/ 95013 w 1116024"/>
                <a:gd name="connsiteY489" fmla="*/ 159721 h 878465"/>
                <a:gd name="connsiteX490" fmla="*/ 84718 w 1116024"/>
                <a:gd name="connsiteY490" fmla="*/ 180330 h 878465"/>
                <a:gd name="connsiteX491" fmla="*/ 79571 w 1116024"/>
                <a:gd name="connsiteY491" fmla="*/ 195787 h 878465"/>
                <a:gd name="connsiteX492" fmla="*/ 76997 w 1116024"/>
                <a:gd name="connsiteY492" fmla="*/ 195787 h 878465"/>
                <a:gd name="connsiteX493" fmla="*/ 79571 w 1116024"/>
                <a:gd name="connsiteY493" fmla="*/ 159721 h 878465"/>
                <a:gd name="connsiteX494" fmla="*/ 79571 w 1116024"/>
                <a:gd name="connsiteY494" fmla="*/ 151993 h 878465"/>
                <a:gd name="connsiteX495" fmla="*/ 1068414 w 1116024"/>
                <a:gd name="connsiteY495" fmla="*/ 136536 h 878465"/>
                <a:gd name="connsiteX496" fmla="*/ 1070990 w 1116024"/>
                <a:gd name="connsiteY496" fmla="*/ 139112 h 878465"/>
                <a:gd name="connsiteX497" fmla="*/ 1107044 w 1116024"/>
                <a:gd name="connsiteY497" fmla="*/ 216396 h 878465"/>
                <a:gd name="connsiteX498" fmla="*/ 1104469 w 1116024"/>
                <a:gd name="connsiteY498" fmla="*/ 239581 h 878465"/>
                <a:gd name="connsiteX499" fmla="*/ 1076140 w 1116024"/>
                <a:gd name="connsiteY499" fmla="*/ 309137 h 878465"/>
                <a:gd name="connsiteX500" fmla="*/ 1070990 w 1116024"/>
                <a:gd name="connsiteY500" fmla="*/ 316866 h 878465"/>
                <a:gd name="connsiteX501" fmla="*/ 1070990 w 1116024"/>
                <a:gd name="connsiteY501" fmla="*/ 309137 h 878465"/>
                <a:gd name="connsiteX502" fmla="*/ 1083866 w 1116024"/>
                <a:gd name="connsiteY502" fmla="*/ 257615 h 878465"/>
                <a:gd name="connsiteX503" fmla="*/ 1076140 w 1116024"/>
                <a:gd name="connsiteY503" fmla="*/ 226701 h 878465"/>
                <a:gd name="connsiteX504" fmla="*/ 1076140 w 1116024"/>
                <a:gd name="connsiteY504" fmla="*/ 255038 h 878465"/>
                <a:gd name="connsiteX505" fmla="*/ 1060688 w 1116024"/>
                <a:gd name="connsiteY505" fmla="*/ 303985 h 878465"/>
                <a:gd name="connsiteX506" fmla="*/ 1060688 w 1116024"/>
                <a:gd name="connsiteY506" fmla="*/ 306561 h 878465"/>
                <a:gd name="connsiteX507" fmla="*/ 1058113 w 1116024"/>
                <a:gd name="connsiteY507" fmla="*/ 306561 h 878465"/>
                <a:gd name="connsiteX508" fmla="*/ 1058113 w 1116024"/>
                <a:gd name="connsiteY508" fmla="*/ 304347 h 878465"/>
                <a:gd name="connsiteX509" fmla="*/ 1058113 w 1116024"/>
                <a:gd name="connsiteY509" fmla="*/ 303985 h 878465"/>
                <a:gd name="connsiteX510" fmla="*/ 1037510 w 1116024"/>
                <a:gd name="connsiteY510" fmla="*/ 270495 h 878465"/>
                <a:gd name="connsiteX511" fmla="*/ 1034935 w 1116024"/>
                <a:gd name="connsiteY511" fmla="*/ 247310 h 878465"/>
                <a:gd name="connsiteX512" fmla="*/ 1037510 w 1116024"/>
                <a:gd name="connsiteY512" fmla="*/ 234429 h 878465"/>
                <a:gd name="connsiteX513" fmla="*/ 1037510 w 1116024"/>
                <a:gd name="connsiteY513" fmla="*/ 232175 h 878465"/>
                <a:gd name="connsiteX514" fmla="*/ 1037510 w 1116024"/>
                <a:gd name="connsiteY514" fmla="*/ 227385 h 878465"/>
                <a:gd name="connsiteX515" fmla="*/ 1037510 w 1116024"/>
                <a:gd name="connsiteY515" fmla="*/ 226701 h 878465"/>
                <a:gd name="connsiteX516" fmla="*/ 1047812 w 1116024"/>
                <a:gd name="connsiteY516" fmla="*/ 195787 h 878465"/>
                <a:gd name="connsiteX517" fmla="*/ 1052962 w 1116024"/>
                <a:gd name="connsiteY517" fmla="*/ 185482 h 878465"/>
                <a:gd name="connsiteX518" fmla="*/ 1058113 w 1116024"/>
                <a:gd name="connsiteY518" fmla="*/ 164873 h 878465"/>
                <a:gd name="connsiteX519" fmla="*/ 1065839 w 1116024"/>
                <a:gd name="connsiteY519" fmla="*/ 139112 h 878465"/>
                <a:gd name="connsiteX520" fmla="*/ 1068414 w 1116024"/>
                <a:gd name="connsiteY520" fmla="*/ 136536 h 878465"/>
                <a:gd name="connsiteX521" fmla="*/ 48685 w 1116024"/>
                <a:gd name="connsiteY521" fmla="*/ 136536 h 878465"/>
                <a:gd name="connsiteX522" fmla="*/ 51259 w 1116024"/>
                <a:gd name="connsiteY522" fmla="*/ 139112 h 878465"/>
                <a:gd name="connsiteX523" fmla="*/ 56406 w 1116024"/>
                <a:gd name="connsiteY523" fmla="*/ 164873 h 878465"/>
                <a:gd name="connsiteX524" fmla="*/ 64128 w 1116024"/>
                <a:gd name="connsiteY524" fmla="*/ 185482 h 878465"/>
                <a:gd name="connsiteX525" fmla="*/ 69275 w 1116024"/>
                <a:gd name="connsiteY525" fmla="*/ 195787 h 878465"/>
                <a:gd name="connsiteX526" fmla="*/ 79571 w 1116024"/>
                <a:gd name="connsiteY526" fmla="*/ 226701 h 878465"/>
                <a:gd name="connsiteX527" fmla="*/ 79571 w 1116024"/>
                <a:gd name="connsiteY527" fmla="*/ 227385 h 878465"/>
                <a:gd name="connsiteX528" fmla="*/ 79571 w 1116024"/>
                <a:gd name="connsiteY528" fmla="*/ 232175 h 878465"/>
                <a:gd name="connsiteX529" fmla="*/ 79571 w 1116024"/>
                <a:gd name="connsiteY529" fmla="*/ 234429 h 878465"/>
                <a:gd name="connsiteX530" fmla="*/ 82144 w 1116024"/>
                <a:gd name="connsiteY530" fmla="*/ 247310 h 878465"/>
                <a:gd name="connsiteX531" fmla="*/ 79571 w 1116024"/>
                <a:gd name="connsiteY531" fmla="*/ 270495 h 878465"/>
                <a:gd name="connsiteX532" fmla="*/ 58980 w 1116024"/>
                <a:gd name="connsiteY532" fmla="*/ 303985 h 878465"/>
                <a:gd name="connsiteX533" fmla="*/ 56406 w 1116024"/>
                <a:gd name="connsiteY533" fmla="*/ 306561 h 878465"/>
                <a:gd name="connsiteX534" fmla="*/ 56406 w 1116024"/>
                <a:gd name="connsiteY534" fmla="*/ 304347 h 878465"/>
                <a:gd name="connsiteX535" fmla="*/ 56406 w 1116024"/>
                <a:gd name="connsiteY535" fmla="*/ 303985 h 878465"/>
                <a:gd name="connsiteX536" fmla="*/ 40964 w 1116024"/>
                <a:gd name="connsiteY536" fmla="*/ 255038 h 878465"/>
                <a:gd name="connsiteX537" fmla="*/ 40964 w 1116024"/>
                <a:gd name="connsiteY537" fmla="*/ 226701 h 878465"/>
                <a:gd name="connsiteX538" fmla="*/ 33242 w 1116024"/>
                <a:gd name="connsiteY538" fmla="*/ 257615 h 878465"/>
                <a:gd name="connsiteX539" fmla="*/ 46111 w 1116024"/>
                <a:gd name="connsiteY539" fmla="*/ 309137 h 878465"/>
                <a:gd name="connsiteX540" fmla="*/ 46111 w 1116024"/>
                <a:gd name="connsiteY540" fmla="*/ 316866 h 878465"/>
                <a:gd name="connsiteX541" fmla="*/ 40964 w 1116024"/>
                <a:gd name="connsiteY541" fmla="*/ 309137 h 878465"/>
                <a:gd name="connsiteX542" fmla="*/ 12652 w 1116024"/>
                <a:gd name="connsiteY542" fmla="*/ 239581 h 878465"/>
                <a:gd name="connsiteX543" fmla="*/ 10078 w 1116024"/>
                <a:gd name="connsiteY543" fmla="*/ 216396 h 878465"/>
                <a:gd name="connsiteX544" fmla="*/ 46111 w 1116024"/>
                <a:gd name="connsiteY544" fmla="*/ 139112 h 878465"/>
                <a:gd name="connsiteX545" fmla="*/ 48685 w 1116024"/>
                <a:gd name="connsiteY545" fmla="*/ 136536 h 878465"/>
                <a:gd name="connsiteX546" fmla="*/ 980853 w 1116024"/>
                <a:gd name="connsiteY546" fmla="*/ 97894 h 878465"/>
                <a:gd name="connsiteX547" fmla="*/ 980853 w 1116024"/>
                <a:gd name="connsiteY547" fmla="*/ 100470 h 878465"/>
                <a:gd name="connsiteX548" fmla="*/ 983428 w 1116024"/>
                <a:gd name="connsiteY548" fmla="*/ 113350 h 878465"/>
                <a:gd name="connsiteX549" fmla="*/ 996305 w 1116024"/>
                <a:gd name="connsiteY549" fmla="*/ 136536 h 878465"/>
                <a:gd name="connsiteX550" fmla="*/ 993729 w 1116024"/>
                <a:gd name="connsiteY550" fmla="*/ 136536 h 878465"/>
                <a:gd name="connsiteX551" fmla="*/ 957675 w 1116024"/>
                <a:gd name="connsiteY551" fmla="*/ 131383 h 878465"/>
                <a:gd name="connsiteX552" fmla="*/ 991154 w 1116024"/>
                <a:gd name="connsiteY552" fmla="*/ 146840 h 878465"/>
                <a:gd name="connsiteX553" fmla="*/ 1001455 w 1116024"/>
                <a:gd name="connsiteY553" fmla="*/ 149416 h 878465"/>
                <a:gd name="connsiteX554" fmla="*/ 1006606 w 1116024"/>
                <a:gd name="connsiteY554" fmla="*/ 149416 h 878465"/>
                <a:gd name="connsiteX555" fmla="*/ 1019483 w 1116024"/>
                <a:gd name="connsiteY555" fmla="*/ 157145 h 878465"/>
                <a:gd name="connsiteX556" fmla="*/ 1001455 w 1116024"/>
                <a:gd name="connsiteY556" fmla="*/ 159721 h 878465"/>
                <a:gd name="connsiteX557" fmla="*/ 957675 w 1116024"/>
                <a:gd name="connsiteY557" fmla="*/ 157145 h 878465"/>
                <a:gd name="connsiteX558" fmla="*/ 955099 w 1116024"/>
                <a:gd name="connsiteY558" fmla="*/ 157145 h 878465"/>
                <a:gd name="connsiteX559" fmla="*/ 895867 w 1116024"/>
                <a:gd name="connsiteY559" fmla="*/ 103046 h 878465"/>
                <a:gd name="connsiteX560" fmla="*/ 939647 w 1116024"/>
                <a:gd name="connsiteY560" fmla="*/ 105622 h 878465"/>
                <a:gd name="connsiteX561" fmla="*/ 957675 w 1116024"/>
                <a:gd name="connsiteY561" fmla="*/ 100470 h 878465"/>
                <a:gd name="connsiteX562" fmla="*/ 980853 w 1116024"/>
                <a:gd name="connsiteY562" fmla="*/ 97894 h 878465"/>
                <a:gd name="connsiteX563" fmla="*/ 136194 w 1116024"/>
                <a:gd name="connsiteY563" fmla="*/ 97894 h 878465"/>
                <a:gd name="connsiteX564" fmla="*/ 159358 w 1116024"/>
                <a:gd name="connsiteY564" fmla="*/ 100470 h 878465"/>
                <a:gd name="connsiteX565" fmla="*/ 177374 w 1116024"/>
                <a:gd name="connsiteY565" fmla="*/ 105622 h 878465"/>
                <a:gd name="connsiteX566" fmla="*/ 221129 w 1116024"/>
                <a:gd name="connsiteY566" fmla="*/ 103046 h 878465"/>
                <a:gd name="connsiteX567" fmla="*/ 161932 w 1116024"/>
                <a:gd name="connsiteY567" fmla="*/ 157145 h 878465"/>
                <a:gd name="connsiteX568" fmla="*/ 159358 w 1116024"/>
                <a:gd name="connsiteY568" fmla="*/ 157145 h 878465"/>
                <a:gd name="connsiteX569" fmla="*/ 115604 w 1116024"/>
                <a:gd name="connsiteY569" fmla="*/ 159721 h 878465"/>
                <a:gd name="connsiteX570" fmla="*/ 97587 w 1116024"/>
                <a:gd name="connsiteY570" fmla="*/ 157145 h 878465"/>
                <a:gd name="connsiteX571" fmla="*/ 110456 w 1116024"/>
                <a:gd name="connsiteY571" fmla="*/ 149416 h 878465"/>
                <a:gd name="connsiteX572" fmla="*/ 115604 w 1116024"/>
                <a:gd name="connsiteY572" fmla="*/ 149416 h 878465"/>
                <a:gd name="connsiteX573" fmla="*/ 125899 w 1116024"/>
                <a:gd name="connsiteY573" fmla="*/ 146840 h 878465"/>
                <a:gd name="connsiteX574" fmla="*/ 159358 w 1116024"/>
                <a:gd name="connsiteY574" fmla="*/ 131383 h 878465"/>
                <a:gd name="connsiteX575" fmla="*/ 123325 w 1116024"/>
                <a:gd name="connsiteY575" fmla="*/ 136536 h 878465"/>
                <a:gd name="connsiteX576" fmla="*/ 120751 w 1116024"/>
                <a:gd name="connsiteY576" fmla="*/ 136536 h 878465"/>
                <a:gd name="connsiteX577" fmla="*/ 131046 w 1116024"/>
                <a:gd name="connsiteY577" fmla="*/ 113350 h 878465"/>
                <a:gd name="connsiteX578" fmla="*/ 136194 w 1116024"/>
                <a:gd name="connsiteY578" fmla="*/ 100470 h 878465"/>
                <a:gd name="connsiteX579" fmla="*/ 136194 w 1116024"/>
                <a:gd name="connsiteY579" fmla="*/ 97894 h 878465"/>
                <a:gd name="connsiteX580" fmla="*/ 986003 w 1116024"/>
                <a:gd name="connsiteY580" fmla="*/ 0 h 878465"/>
                <a:gd name="connsiteX581" fmla="*/ 988579 w 1116024"/>
                <a:gd name="connsiteY581" fmla="*/ 0 h 878465"/>
                <a:gd name="connsiteX582" fmla="*/ 1001455 w 1116024"/>
                <a:gd name="connsiteY582" fmla="*/ 7729 h 878465"/>
                <a:gd name="connsiteX583" fmla="*/ 1032360 w 1116024"/>
                <a:gd name="connsiteY583" fmla="*/ 33490 h 878465"/>
                <a:gd name="connsiteX584" fmla="*/ 1037510 w 1116024"/>
                <a:gd name="connsiteY584" fmla="*/ 41218 h 878465"/>
                <a:gd name="connsiteX585" fmla="*/ 1045236 w 1116024"/>
                <a:gd name="connsiteY585" fmla="*/ 59251 h 878465"/>
                <a:gd name="connsiteX586" fmla="*/ 1050387 w 1116024"/>
                <a:gd name="connsiteY586" fmla="*/ 82437 h 878465"/>
                <a:gd name="connsiteX587" fmla="*/ 1045236 w 1116024"/>
                <a:gd name="connsiteY587" fmla="*/ 154569 h 878465"/>
                <a:gd name="connsiteX588" fmla="*/ 1042661 w 1116024"/>
                <a:gd name="connsiteY588" fmla="*/ 162297 h 878465"/>
                <a:gd name="connsiteX589" fmla="*/ 1042661 w 1116024"/>
                <a:gd name="connsiteY589" fmla="*/ 154569 h 878465"/>
                <a:gd name="connsiteX590" fmla="*/ 1037510 w 1116024"/>
                <a:gd name="connsiteY590" fmla="*/ 110774 h 878465"/>
                <a:gd name="connsiteX591" fmla="*/ 1037510 w 1116024"/>
                <a:gd name="connsiteY591" fmla="*/ 109688 h 878465"/>
                <a:gd name="connsiteX592" fmla="*/ 1037510 w 1116024"/>
                <a:gd name="connsiteY592" fmla="*/ 105622 h 878465"/>
                <a:gd name="connsiteX593" fmla="*/ 1032360 w 1116024"/>
                <a:gd name="connsiteY593" fmla="*/ 92741 h 878465"/>
                <a:gd name="connsiteX594" fmla="*/ 1019483 w 1116024"/>
                <a:gd name="connsiteY594" fmla="*/ 79861 h 878465"/>
                <a:gd name="connsiteX595" fmla="*/ 1029784 w 1116024"/>
                <a:gd name="connsiteY595" fmla="*/ 105622 h 878465"/>
                <a:gd name="connsiteX596" fmla="*/ 1032360 w 1116024"/>
                <a:gd name="connsiteY596" fmla="*/ 154569 h 878465"/>
                <a:gd name="connsiteX597" fmla="*/ 1032360 w 1116024"/>
                <a:gd name="connsiteY597" fmla="*/ 157145 h 878465"/>
                <a:gd name="connsiteX598" fmla="*/ 1029784 w 1116024"/>
                <a:gd name="connsiteY598" fmla="*/ 157145 h 878465"/>
                <a:gd name="connsiteX599" fmla="*/ 1001455 w 1116024"/>
                <a:gd name="connsiteY599" fmla="*/ 136536 h 878465"/>
                <a:gd name="connsiteX600" fmla="*/ 988579 w 1116024"/>
                <a:gd name="connsiteY600" fmla="*/ 110774 h 878465"/>
                <a:gd name="connsiteX601" fmla="*/ 986003 w 1116024"/>
                <a:gd name="connsiteY601" fmla="*/ 97894 h 878465"/>
                <a:gd name="connsiteX602" fmla="*/ 986003 w 1116024"/>
                <a:gd name="connsiteY602" fmla="*/ 61828 h 878465"/>
                <a:gd name="connsiteX603" fmla="*/ 986003 w 1116024"/>
                <a:gd name="connsiteY603" fmla="*/ 48947 h 878465"/>
                <a:gd name="connsiteX604" fmla="*/ 986003 w 1116024"/>
                <a:gd name="connsiteY604" fmla="*/ 2576 h 878465"/>
                <a:gd name="connsiteX605" fmla="*/ 986003 w 1116024"/>
                <a:gd name="connsiteY605" fmla="*/ 0 h 878465"/>
                <a:gd name="connsiteX606" fmla="*/ 128473 w 1116024"/>
                <a:gd name="connsiteY606" fmla="*/ 0 h 878465"/>
                <a:gd name="connsiteX607" fmla="*/ 131046 w 1116024"/>
                <a:gd name="connsiteY607" fmla="*/ 0 h 878465"/>
                <a:gd name="connsiteX608" fmla="*/ 131046 w 1116024"/>
                <a:gd name="connsiteY608" fmla="*/ 2576 h 878465"/>
                <a:gd name="connsiteX609" fmla="*/ 131046 w 1116024"/>
                <a:gd name="connsiteY609" fmla="*/ 48947 h 878465"/>
                <a:gd name="connsiteX610" fmla="*/ 131046 w 1116024"/>
                <a:gd name="connsiteY610" fmla="*/ 61828 h 878465"/>
                <a:gd name="connsiteX611" fmla="*/ 131046 w 1116024"/>
                <a:gd name="connsiteY611" fmla="*/ 97894 h 878465"/>
                <a:gd name="connsiteX612" fmla="*/ 125899 w 1116024"/>
                <a:gd name="connsiteY612" fmla="*/ 110774 h 878465"/>
                <a:gd name="connsiteX613" fmla="*/ 115604 w 1116024"/>
                <a:gd name="connsiteY613" fmla="*/ 136536 h 878465"/>
                <a:gd name="connsiteX614" fmla="*/ 87292 w 1116024"/>
                <a:gd name="connsiteY614" fmla="*/ 157145 h 878465"/>
                <a:gd name="connsiteX615" fmla="*/ 84718 w 1116024"/>
                <a:gd name="connsiteY615" fmla="*/ 157145 h 878465"/>
                <a:gd name="connsiteX616" fmla="*/ 84718 w 1116024"/>
                <a:gd name="connsiteY616" fmla="*/ 154569 h 878465"/>
                <a:gd name="connsiteX617" fmla="*/ 87292 w 1116024"/>
                <a:gd name="connsiteY617" fmla="*/ 105622 h 878465"/>
                <a:gd name="connsiteX618" fmla="*/ 97587 w 1116024"/>
                <a:gd name="connsiteY618" fmla="*/ 79861 h 878465"/>
                <a:gd name="connsiteX619" fmla="*/ 84718 w 1116024"/>
                <a:gd name="connsiteY619" fmla="*/ 92741 h 878465"/>
                <a:gd name="connsiteX620" fmla="*/ 79571 w 1116024"/>
                <a:gd name="connsiteY620" fmla="*/ 105622 h 878465"/>
                <a:gd name="connsiteX621" fmla="*/ 79571 w 1116024"/>
                <a:gd name="connsiteY621" fmla="*/ 109688 h 878465"/>
                <a:gd name="connsiteX622" fmla="*/ 79571 w 1116024"/>
                <a:gd name="connsiteY622" fmla="*/ 110774 h 878465"/>
                <a:gd name="connsiteX623" fmla="*/ 74423 w 1116024"/>
                <a:gd name="connsiteY623" fmla="*/ 154569 h 878465"/>
                <a:gd name="connsiteX624" fmla="*/ 74423 w 1116024"/>
                <a:gd name="connsiteY624" fmla="*/ 162297 h 878465"/>
                <a:gd name="connsiteX625" fmla="*/ 71849 w 1116024"/>
                <a:gd name="connsiteY625" fmla="*/ 154569 h 878465"/>
                <a:gd name="connsiteX626" fmla="*/ 66702 w 1116024"/>
                <a:gd name="connsiteY626" fmla="*/ 82437 h 878465"/>
                <a:gd name="connsiteX627" fmla="*/ 71849 w 1116024"/>
                <a:gd name="connsiteY627" fmla="*/ 59251 h 878465"/>
                <a:gd name="connsiteX628" fmla="*/ 79571 w 1116024"/>
                <a:gd name="connsiteY628" fmla="*/ 41218 h 878465"/>
                <a:gd name="connsiteX629" fmla="*/ 84718 w 1116024"/>
                <a:gd name="connsiteY629" fmla="*/ 33490 h 878465"/>
                <a:gd name="connsiteX630" fmla="*/ 115604 w 1116024"/>
                <a:gd name="connsiteY630" fmla="*/ 7729 h 878465"/>
                <a:gd name="connsiteX631" fmla="*/ 128473 w 1116024"/>
                <a:gd name="connsiteY631" fmla="*/ 0 h 87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</a:cxnLst>
              <a:rect l="l" t="t" r="r" b="b"/>
              <a:pathLst>
                <a:path w="1116024" h="878465">
                  <a:moveTo>
                    <a:pt x="470786" y="803757"/>
                  </a:moveTo>
                  <a:cubicBezTo>
                    <a:pt x="478508" y="806333"/>
                    <a:pt x="486229" y="808909"/>
                    <a:pt x="496524" y="811485"/>
                  </a:cubicBezTo>
                  <a:lnTo>
                    <a:pt x="558548" y="831266"/>
                  </a:lnTo>
                  <a:lnTo>
                    <a:pt x="620305" y="811485"/>
                  </a:lnTo>
                  <a:cubicBezTo>
                    <a:pt x="630606" y="808909"/>
                    <a:pt x="638333" y="806333"/>
                    <a:pt x="646059" y="803757"/>
                  </a:cubicBezTo>
                  <a:cubicBezTo>
                    <a:pt x="635757" y="814062"/>
                    <a:pt x="635757" y="814062"/>
                    <a:pt x="635757" y="814062"/>
                  </a:cubicBezTo>
                  <a:cubicBezTo>
                    <a:pt x="646059" y="819214"/>
                    <a:pt x="646059" y="819214"/>
                    <a:pt x="646059" y="819214"/>
                  </a:cubicBezTo>
                  <a:cubicBezTo>
                    <a:pt x="651209" y="821790"/>
                    <a:pt x="651209" y="821790"/>
                    <a:pt x="651209" y="821790"/>
                  </a:cubicBezTo>
                  <a:cubicBezTo>
                    <a:pt x="651209" y="821790"/>
                    <a:pt x="648634" y="821790"/>
                    <a:pt x="646059" y="821790"/>
                  </a:cubicBezTo>
                  <a:cubicBezTo>
                    <a:pt x="629319" y="821790"/>
                    <a:pt x="603565" y="826942"/>
                    <a:pt x="579422" y="836603"/>
                  </a:cubicBezTo>
                  <a:lnTo>
                    <a:pt x="573992" y="839471"/>
                  </a:lnTo>
                  <a:lnTo>
                    <a:pt x="592076" y="850248"/>
                  </a:lnTo>
                  <a:cubicBezTo>
                    <a:pt x="601728" y="857695"/>
                    <a:pt x="611058" y="866872"/>
                    <a:pt x="620066" y="878465"/>
                  </a:cubicBezTo>
                  <a:cubicBezTo>
                    <a:pt x="620066" y="878465"/>
                    <a:pt x="620066" y="878465"/>
                    <a:pt x="594328" y="878465"/>
                  </a:cubicBezTo>
                  <a:cubicBezTo>
                    <a:pt x="589824" y="869449"/>
                    <a:pt x="581942" y="861398"/>
                    <a:pt x="572129" y="854394"/>
                  </a:cubicBezTo>
                  <a:lnTo>
                    <a:pt x="558915" y="847435"/>
                  </a:lnTo>
                  <a:lnTo>
                    <a:pt x="545741" y="854394"/>
                  </a:lnTo>
                  <a:cubicBezTo>
                    <a:pt x="535802" y="861398"/>
                    <a:pt x="527593" y="869449"/>
                    <a:pt x="522442" y="878465"/>
                  </a:cubicBezTo>
                  <a:cubicBezTo>
                    <a:pt x="499264" y="878465"/>
                    <a:pt x="499264" y="878465"/>
                    <a:pt x="499264" y="878465"/>
                  </a:cubicBezTo>
                  <a:cubicBezTo>
                    <a:pt x="507634" y="866872"/>
                    <a:pt x="516487" y="857695"/>
                    <a:pt x="525782" y="850248"/>
                  </a:cubicBezTo>
                  <a:lnTo>
                    <a:pt x="543590" y="839364"/>
                  </a:lnTo>
                  <a:lnTo>
                    <a:pt x="538348" y="836603"/>
                  </a:lnTo>
                  <a:cubicBezTo>
                    <a:pt x="513897" y="826942"/>
                    <a:pt x="487516" y="821790"/>
                    <a:pt x="470786" y="821790"/>
                  </a:cubicBezTo>
                  <a:cubicBezTo>
                    <a:pt x="468213" y="821790"/>
                    <a:pt x="465639" y="821790"/>
                    <a:pt x="463065" y="821790"/>
                  </a:cubicBezTo>
                  <a:cubicBezTo>
                    <a:pt x="470786" y="819214"/>
                    <a:pt x="470786" y="819214"/>
                    <a:pt x="470786" y="819214"/>
                  </a:cubicBezTo>
                  <a:cubicBezTo>
                    <a:pt x="470786" y="819214"/>
                    <a:pt x="470786" y="819214"/>
                    <a:pt x="481082" y="814062"/>
                  </a:cubicBezTo>
                  <a:cubicBezTo>
                    <a:pt x="481082" y="814062"/>
                    <a:pt x="481082" y="814062"/>
                    <a:pt x="470786" y="803757"/>
                  </a:cubicBezTo>
                  <a:close/>
                  <a:moveTo>
                    <a:pt x="707867" y="770267"/>
                  </a:moveTo>
                  <a:cubicBezTo>
                    <a:pt x="713017" y="770267"/>
                    <a:pt x="718168" y="770267"/>
                    <a:pt x="723319" y="770267"/>
                  </a:cubicBezTo>
                  <a:cubicBezTo>
                    <a:pt x="738771" y="770267"/>
                    <a:pt x="754223" y="772843"/>
                    <a:pt x="764524" y="777996"/>
                  </a:cubicBezTo>
                  <a:cubicBezTo>
                    <a:pt x="769675" y="777996"/>
                    <a:pt x="774826" y="780572"/>
                    <a:pt x="777401" y="780572"/>
                  </a:cubicBezTo>
                  <a:cubicBezTo>
                    <a:pt x="787702" y="783148"/>
                    <a:pt x="808305" y="785724"/>
                    <a:pt x="821182" y="785724"/>
                  </a:cubicBezTo>
                  <a:cubicBezTo>
                    <a:pt x="826332" y="788300"/>
                    <a:pt x="828908" y="788300"/>
                    <a:pt x="828908" y="788300"/>
                  </a:cubicBezTo>
                  <a:cubicBezTo>
                    <a:pt x="831483" y="788300"/>
                    <a:pt x="831483" y="788300"/>
                    <a:pt x="831483" y="788300"/>
                  </a:cubicBezTo>
                  <a:cubicBezTo>
                    <a:pt x="831483" y="790876"/>
                    <a:pt x="831483" y="790876"/>
                    <a:pt x="831483" y="790876"/>
                  </a:cubicBezTo>
                  <a:cubicBezTo>
                    <a:pt x="831483" y="790876"/>
                    <a:pt x="828908" y="798605"/>
                    <a:pt x="821182" y="808909"/>
                  </a:cubicBezTo>
                  <a:cubicBezTo>
                    <a:pt x="808305" y="826942"/>
                    <a:pt x="787702" y="847551"/>
                    <a:pt x="754223" y="852704"/>
                  </a:cubicBezTo>
                  <a:cubicBezTo>
                    <a:pt x="746497" y="852704"/>
                    <a:pt x="738771" y="852704"/>
                    <a:pt x="728469" y="852704"/>
                  </a:cubicBezTo>
                  <a:cubicBezTo>
                    <a:pt x="715593" y="852704"/>
                    <a:pt x="705291" y="852704"/>
                    <a:pt x="694990" y="850128"/>
                  </a:cubicBezTo>
                  <a:cubicBezTo>
                    <a:pt x="666661" y="844975"/>
                    <a:pt x="648634" y="834671"/>
                    <a:pt x="648634" y="832095"/>
                  </a:cubicBezTo>
                  <a:cubicBezTo>
                    <a:pt x="646059" y="832095"/>
                    <a:pt x="646059" y="832095"/>
                    <a:pt x="646059" y="832095"/>
                  </a:cubicBezTo>
                  <a:cubicBezTo>
                    <a:pt x="646059" y="832095"/>
                    <a:pt x="646059" y="832095"/>
                    <a:pt x="640908" y="826942"/>
                  </a:cubicBezTo>
                  <a:cubicBezTo>
                    <a:pt x="640908" y="826942"/>
                    <a:pt x="640908" y="826942"/>
                    <a:pt x="646059" y="826942"/>
                  </a:cubicBezTo>
                  <a:cubicBezTo>
                    <a:pt x="651209" y="826942"/>
                    <a:pt x="651209" y="826942"/>
                    <a:pt x="651209" y="826942"/>
                  </a:cubicBezTo>
                  <a:cubicBezTo>
                    <a:pt x="651209" y="826942"/>
                    <a:pt x="676963" y="829518"/>
                    <a:pt x="694990" y="832095"/>
                  </a:cubicBezTo>
                  <a:cubicBezTo>
                    <a:pt x="700141" y="832095"/>
                    <a:pt x="702716" y="832095"/>
                    <a:pt x="705291" y="832095"/>
                  </a:cubicBezTo>
                  <a:cubicBezTo>
                    <a:pt x="720743" y="832095"/>
                    <a:pt x="733620" y="824366"/>
                    <a:pt x="738771" y="816638"/>
                  </a:cubicBezTo>
                  <a:cubicBezTo>
                    <a:pt x="731045" y="819214"/>
                    <a:pt x="715593" y="821790"/>
                    <a:pt x="707867" y="821790"/>
                  </a:cubicBezTo>
                  <a:cubicBezTo>
                    <a:pt x="702716" y="821790"/>
                    <a:pt x="700141" y="821790"/>
                    <a:pt x="694990" y="821790"/>
                  </a:cubicBezTo>
                  <a:cubicBezTo>
                    <a:pt x="674387" y="819214"/>
                    <a:pt x="653785" y="814062"/>
                    <a:pt x="651209" y="814062"/>
                  </a:cubicBezTo>
                  <a:cubicBezTo>
                    <a:pt x="651209" y="814062"/>
                    <a:pt x="651209" y="814062"/>
                    <a:pt x="648634" y="814062"/>
                  </a:cubicBezTo>
                  <a:cubicBezTo>
                    <a:pt x="648634" y="814062"/>
                    <a:pt x="648634" y="814062"/>
                    <a:pt x="651209" y="811485"/>
                  </a:cubicBezTo>
                  <a:cubicBezTo>
                    <a:pt x="651209" y="808909"/>
                    <a:pt x="664086" y="783148"/>
                    <a:pt x="694990" y="772843"/>
                  </a:cubicBezTo>
                  <a:cubicBezTo>
                    <a:pt x="697565" y="772843"/>
                    <a:pt x="702716" y="770267"/>
                    <a:pt x="707867" y="770267"/>
                  </a:cubicBezTo>
                  <a:close/>
                  <a:moveTo>
                    <a:pt x="393573" y="770267"/>
                  </a:moveTo>
                  <a:cubicBezTo>
                    <a:pt x="398720" y="770267"/>
                    <a:pt x="403868" y="770267"/>
                    <a:pt x="409015" y="770267"/>
                  </a:cubicBezTo>
                  <a:cubicBezTo>
                    <a:pt x="414163" y="770267"/>
                    <a:pt x="416737" y="772843"/>
                    <a:pt x="421884" y="772843"/>
                  </a:cubicBezTo>
                  <a:cubicBezTo>
                    <a:pt x="452770" y="783148"/>
                    <a:pt x="465639" y="808909"/>
                    <a:pt x="465639" y="811485"/>
                  </a:cubicBezTo>
                  <a:cubicBezTo>
                    <a:pt x="468213" y="814062"/>
                    <a:pt x="468213" y="814062"/>
                    <a:pt x="468213" y="814062"/>
                  </a:cubicBezTo>
                  <a:cubicBezTo>
                    <a:pt x="463065" y="814062"/>
                    <a:pt x="463065" y="814062"/>
                    <a:pt x="463065" y="814062"/>
                  </a:cubicBezTo>
                  <a:cubicBezTo>
                    <a:pt x="463065" y="814062"/>
                    <a:pt x="442475" y="819214"/>
                    <a:pt x="421884" y="821790"/>
                  </a:cubicBezTo>
                  <a:cubicBezTo>
                    <a:pt x="416737" y="821790"/>
                    <a:pt x="414163" y="821790"/>
                    <a:pt x="409015" y="821790"/>
                  </a:cubicBezTo>
                  <a:cubicBezTo>
                    <a:pt x="401294" y="821790"/>
                    <a:pt x="385851" y="819214"/>
                    <a:pt x="378130" y="816638"/>
                  </a:cubicBezTo>
                  <a:cubicBezTo>
                    <a:pt x="383278" y="824366"/>
                    <a:pt x="396147" y="832095"/>
                    <a:pt x="409015" y="832095"/>
                  </a:cubicBezTo>
                  <a:cubicBezTo>
                    <a:pt x="414163" y="832095"/>
                    <a:pt x="416737" y="832095"/>
                    <a:pt x="421884" y="832095"/>
                  </a:cubicBezTo>
                  <a:cubicBezTo>
                    <a:pt x="439901" y="829518"/>
                    <a:pt x="465639" y="826942"/>
                    <a:pt x="465639" y="826942"/>
                  </a:cubicBezTo>
                  <a:cubicBezTo>
                    <a:pt x="470786" y="826942"/>
                    <a:pt x="470786" y="826942"/>
                    <a:pt x="470786" y="826942"/>
                  </a:cubicBezTo>
                  <a:cubicBezTo>
                    <a:pt x="475934" y="826942"/>
                    <a:pt x="475934" y="826942"/>
                    <a:pt x="475934" y="826942"/>
                  </a:cubicBezTo>
                  <a:cubicBezTo>
                    <a:pt x="470786" y="832095"/>
                    <a:pt x="470786" y="832095"/>
                    <a:pt x="470786" y="832095"/>
                  </a:cubicBezTo>
                  <a:cubicBezTo>
                    <a:pt x="468213" y="832095"/>
                    <a:pt x="468213" y="832095"/>
                    <a:pt x="468213" y="832095"/>
                  </a:cubicBezTo>
                  <a:cubicBezTo>
                    <a:pt x="465639" y="834671"/>
                    <a:pt x="450196" y="844975"/>
                    <a:pt x="421884" y="850128"/>
                  </a:cubicBezTo>
                  <a:cubicBezTo>
                    <a:pt x="411589" y="852704"/>
                    <a:pt x="398720" y="852704"/>
                    <a:pt x="385851" y="852704"/>
                  </a:cubicBezTo>
                  <a:cubicBezTo>
                    <a:pt x="378130" y="852704"/>
                    <a:pt x="370409" y="852704"/>
                    <a:pt x="362687" y="852704"/>
                  </a:cubicBezTo>
                  <a:cubicBezTo>
                    <a:pt x="329228" y="847551"/>
                    <a:pt x="308638" y="826942"/>
                    <a:pt x="295769" y="808909"/>
                  </a:cubicBezTo>
                  <a:cubicBezTo>
                    <a:pt x="288047" y="798605"/>
                    <a:pt x="285474" y="790876"/>
                    <a:pt x="285474" y="790876"/>
                  </a:cubicBezTo>
                  <a:cubicBezTo>
                    <a:pt x="282900" y="788300"/>
                    <a:pt x="282900" y="788300"/>
                    <a:pt x="282900" y="788300"/>
                  </a:cubicBezTo>
                  <a:cubicBezTo>
                    <a:pt x="288047" y="788300"/>
                    <a:pt x="288047" y="788300"/>
                    <a:pt x="288047" y="788300"/>
                  </a:cubicBezTo>
                  <a:cubicBezTo>
                    <a:pt x="288047" y="788300"/>
                    <a:pt x="290621" y="788300"/>
                    <a:pt x="295769" y="785724"/>
                  </a:cubicBezTo>
                  <a:cubicBezTo>
                    <a:pt x="308638" y="785724"/>
                    <a:pt x="326654" y="783148"/>
                    <a:pt x="336949" y="780572"/>
                  </a:cubicBezTo>
                  <a:cubicBezTo>
                    <a:pt x="342097" y="780572"/>
                    <a:pt x="347245" y="777996"/>
                    <a:pt x="349818" y="777996"/>
                  </a:cubicBezTo>
                  <a:cubicBezTo>
                    <a:pt x="362687" y="772843"/>
                    <a:pt x="375556" y="770267"/>
                    <a:pt x="393573" y="770267"/>
                  </a:cubicBezTo>
                  <a:close/>
                  <a:moveTo>
                    <a:pt x="813456" y="734201"/>
                  </a:moveTo>
                  <a:cubicBezTo>
                    <a:pt x="813456" y="734201"/>
                    <a:pt x="813456" y="734201"/>
                    <a:pt x="805730" y="749658"/>
                  </a:cubicBezTo>
                  <a:cubicBezTo>
                    <a:pt x="805730" y="749658"/>
                    <a:pt x="805730" y="749658"/>
                    <a:pt x="821182" y="749658"/>
                  </a:cubicBezTo>
                  <a:cubicBezTo>
                    <a:pt x="821182" y="749658"/>
                    <a:pt x="821182" y="749658"/>
                    <a:pt x="823757" y="749658"/>
                  </a:cubicBezTo>
                  <a:cubicBezTo>
                    <a:pt x="823757" y="749658"/>
                    <a:pt x="823757" y="752234"/>
                    <a:pt x="821182" y="752234"/>
                  </a:cubicBezTo>
                  <a:cubicBezTo>
                    <a:pt x="810880" y="754810"/>
                    <a:pt x="782552" y="765115"/>
                    <a:pt x="779976" y="762539"/>
                  </a:cubicBezTo>
                  <a:cubicBezTo>
                    <a:pt x="774826" y="757386"/>
                    <a:pt x="795428" y="754810"/>
                    <a:pt x="813456" y="734201"/>
                  </a:cubicBezTo>
                  <a:close/>
                  <a:moveTo>
                    <a:pt x="303490" y="734201"/>
                  </a:moveTo>
                  <a:cubicBezTo>
                    <a:pt x="321507" y="754810"/>
                    <a:pt x="339523" y="757386"/>
                    <a:pt x="336949" y="762539"/>
                  </a:cubicBezTo>
                  <a:cubicBezTo>
                    <a:pt x="334376" y="765115"/>
                    <a:pt x="306064" y="754810"/>
                    <a:pt x="295769" y="752234"/>
                  </a:cubicBezTo>
                  <a:cubicBezTo>
                    <a:pt x="293195" y="752234"/>
                    <a:pt x="293195" y="749658"/>
                    <a:pt x="293195" y="749658"/>
                  </a:cubicBezTo>
                  <a:cubicBezTo>
                    <a:pt x="295769" y="749658"/>
                    <a:pt x="295769" y="749658"/>
                    <a:pt x="295769" y="749658"/>
                  </a:cubicBezTo>
                  <a:cubicBezTo>
                    <a:pt x="295769" y="749658"/>
                    <a:pt x="295769" y="749658"/>
                    <a:pt x="311212" y="749658"/>
                  </a:cubicBezTo>
                  <a:cubicBezTo>
                    <a:pt x="311212" y="749658"/>
                    <a:pt x="311212" y="749658"/>
                    <a:pt x="303490" y="734201"/>
                  </a:cubicBezTo>
                  <a:close/>
                  <a:moveTo>
                    <a:pt x="975702" y="656917"/>
                  </a:moveTo>
                  <a:cubicBezTo>
                    <a:pt x="978277" y="656917"/>
                    <a:pt x="978277" y="656917"/>
                    <a:pt x="978277" y="656917"/>
                  </a:cubicBezTo>
                  <a:cubicBezTo>
                    <a:pt x="978277" y="659493"/>
                    <a:pt x="978277" y="659493"/>
                    <a:pt x="978277" y="659493"/>
                  </a:cubicBezTo>
                  <a:cubicBezTo>
                    <a:pt x="978277" y="659493"/>
                    <a:pt x="975702" y="687831"/>
                    <a:pt x="957675" y="713592"/>
                  </a:cubicBezTo>
                  <a:cubicBezTo>
                    <a:pt x="949949" y="723897"/>
                    <a:pt x="942223" y="734201"/>
                    <a:pt x="926771" y="741930"/>
                  </a:cubicBezTo>
                  <a:cubicBezTo>
                    <a:pt x="919045" y="747082"/>
                    <a:pt x="911319" y="749658"/>
                    <a:pt x="903593" y="752234"/>
                  </a:cubicBezTo>
                  <a:cubicBezTo>
                    <a:pt x="859812" y="770267"/>
                    <a:pt x="826332" y="762539"/>
                    <a:pt x="823757" y="762539"/>
                  </a:cubicBezTo>
                  <a:cubicBezTo>
                    <a:pt x="821182" y="759963"/>
                    <a:pt x="821182" y="759963"/>
                    <a:pt x="821182" y="759963"/>
                  </a:cubicBezTo>
                  <a:cubicBezTo>
                    <a:pt x="823757" y="757386"/>
                    <a:pt x="823757" y="757386"/>
                    <a:pt x="823757" y="757386"/>
                  </a:cubicBezTo>
                  <a:cubicBezTo>
                    <a:pt x="823757" y="757386"/>
                    <a:pt x="862387" y="747082"/>
                    <a:pt x="877839" y="739353"/>
                  </a:cubicBezTo>
                  <a:cubicBezTo>
                    <a:pt x="888141" y="734201"/>
                    <a:pt x="901017" y="723897"/>
                    <a:pt x="901017" y="716168"/>
                  </a:cubicBezTo>
                  <a:cubicBezTo>
                    <a:pt x="893291" y="721320"/>
                    <a:pt x="880414" y="729049"/>
                    <a:pt x="875264" y="731625"/>
                  </a:cubicBezTo>
                  <a:cubicBezTo>
                    <a:pt x="854661" y="739353"/>
                    <a:pt x="823757" y="744506"/>
                    <a:pt x="821182" y="744506"/>
                  </a:cubicBezTo>
                  <a:cubicBezTo>
                    <a:pt x="818606" y="744506"/>
                    <a:pt x="818606" y="744506"/>
                    <a:pt x="818606" y="744506"/>
                  </a:cubicBezTo>
                  <a:cubicBezTo>
                    <a:pt x="818606" y="741930"/>
                    <a:pt x="818606" y="741930"/>
                    <a:pt x="818606" y="741930"/>
                  </a:cubicBezTo>
                  <a:cubicBezTo>
                    <a:pt x="818606" y="741930"/>
                    <a:pt x="821182" y="739353"/>
                    <a:pt x="821182" y="736777"/>
                  </a:cubicBezTo>
                  <a:cubicBezTo>
                    <a:pt x="823757" y="726473"/>
                    <a:pt x="831483" y="698135"/>
                    <a:pt x="859812" y="685254"/>
                  </a:cubicBezTo>
                  <a:cubicBezTo>
                    <a:pt x="864962" y="682678"/>
                    <a:pt x="867538" y="680102"/>
                    <a:pt x="872688" y="677526"/>
                  </a:cubicBezTo>
                  <a:cubicBezTo>
                    <a:pt x="888141" y="672374"/>
                    <a:pt x="903593" y="669798"/>
                    <a:pt x="913894" y="669798"/>
                  </a:cubicBezTo>
                  <a:cubicBezTo>
                    <a:pt x="919045" y="669798"/>
                    <a:pt x="924195" y="669798"/>
                    <a:pt x="926771" y="667221"/>
                  </a:cubicBezTo>
                  <a:cubicBezTo>
                    <a:pt x="934497" y="667221"/>
                    <a:pt x="947373" y="664645"/>
                    <a:pt x="957675" y="662069"/>
                  </a:cubicBezTo>
                  <a:cubicBezTo>
                    <a:pt x="967976" y="659493"/>
                    <a:pt x="975702" y="656917"/>
                    <a:pt x="975702" y="656917"/>
                  </a:cubicBezTo>
                  <a:close/>
                  <a:moveTo>
                    <a:pt x="138768" y="656917"/>
                  </a:moveTo>
                  <a:cubicBezTo>
                    <a:pt x="141341" y="656917"/>
                    <a:pt x="141341" y="656917"/>
                    <a:pt x="141341" y="656917"/>
                  </a:cubicBezTo>
                  <a:cubicBezTo>
                    <a:pt x="141341" y="656917"/>
                    <a:pt x="149063" y="659493"/>
                    <a:pt x="159358" y="662069"/>
                  </a:cubicBezTo>
                  <a:cubicBezTo>
                    <a:pt x="169653" y="664645"/>
                    <a:pt x="182522" y="667221"/>
                    <a:pt x="190243" y="667221"/>
                  </a:cubicBezTo>
                  <a:cubicBezTo>
                    <a:pt x="192817" y="669798"/>
                    <a:pt x="197965" y="669798"/>
                    <a:pt x="203112" y="669798"/>
                  </a:cubicBezTo>
                  <a:cubicBezTo>
                    <a:pt x="213408" y="669798"/>
                    <a:pt x="228850" y="672374"/>
                    <a:pt x="244293" y="677526"/>
                  </a:cubicBezTo>
                  <a:cubicBezTo>
                    <a:pt x="246867" y="680102"/>
                    <a:pt x="252014" y="682678"/>
                    <a:pt x="257162" y="685254"/>
                  </a:cubicBezTo>
                  <a:cubicBezTo>
                    <a:pt x="282900" y="698135"/>
                    <a:pt x="293195" y="726473"/>
                    <a:pt x="295769" y="736777"/>
                  </a:cubicBezTo>
                  <a:cubicBezTo>
                    <a:pt x="295769" y="736777"/>
                    <a:pt x="295769" y="736777"/>
                    <a:pt x="295769" y="737743"/>
                  </a:cubicBezTo>
                  <a:lnTo>
                    <a:pt x="295769" y="741930"/>
                  </a:lnTo>
                  <a:cubicBezTo>
                    <a:pt x="298343" y="744506"/>
                    <a:pt x="298343" y="744506"/>
                    <a:pt x="298343" y="744506"/>
                  </a:cubicBezTo>
                  <a:cubicBezTo>
                    <a:pt x="295769" y="744506"/>
                    <a:pt x="295769" y="744506"/>
                    <a:pt x="295769" y="744506"/>
                  </a:cubicBezTo>
                  <a:cubicBezTo>
                    <a:pt x="295769" y="744506"/>
                    <a:pt x="295769" y="744506"/>
                    <a:pt x="293195" y="744506"/>
                  </a:cubicBezTo>
                  <a:cubicBezTo>
                    <a:pt x="293195" y="744506"/>
                    <a:pt x="259736" y="739353"/>
                    <a:pt x="241719" y="731625"/>
                  </a:cubicBezTo>
                  <a:cubicBezTo>
                    <a:pt x="233998" y="729049"/>
                    <a:pt x="221129" y="721320"/>
                    <a:pt x="215981" y="716168"/>
                  </a:cubicBezTo>
                  <a:cubicBezTo>
                    <a:pt x="215981" y="723897"/>
                    <a:pt x="226276" y="734201"/>
                    <a:pt x="239145" y="739353"/>
                  </a:cubicBezTo>
                  <a:cubicBezTo>
                    <a:pt x="254588" y="747082"/>
                    <a:pt x="293195" y="757386"/>
                    <a:pt x="293195" y="757386"/>
                  </a:cubicBezTo>
                  <a:cubicBezTo>
                    <a:pt x="293195" y="757386"/>
                    <a:pt x="293195" y="757386"/>
                    <a:pt x="295769" y="759963"/>
                  </a:cubicBezTo>
                  <a:cubicBezTo>
                    <a:pt x="295769" y="759963"/>
                    <a:pt x="295769" y="759963"/>
                    <a:pt x="290621" y="762539"/>
                  </a:cubicBezTo>
                  <a:cubicBezTo>
                    <a:pt x="290621" y="762539"/>
                    <a:pt x="257162" y="770267"/>
                    <a:pt x="210834" y="752234"/>
                  </a:cubicBezTo>
                  <a:cubicBezTo>
                    <a:pt x="203112" y="749658"/>
                    <a:pt x="195391" y="747082"/>
                    <a:pt x="190243" y="741930"/>
                  </a:cubicBezTo>
                  <a:cubicBezTo>
                    <a:pt x="174801" y="734201"/>
                    <a:pt x="164506" y="723897"/>
                    <a:pt x="159358" y="713592"/>
                  </a:cubicBezTo>
                  <a:cubicBezTo>
                    <a:pt x="141341" y="687831"/>
                    <a:pt x="138768" y="659493"/>
                    <a:pt x="138768" y="659493"/>
                  </a:cubicBezTo>
                  <a:cubicBezTo>
                    <a:pt x="138768" y="656917"/>
                    <a:pt x="138768" y="656917"/>
                    <a:pt x="138768" y="656917"/>
                  </a:cubicBezTo>
                  <a:close/>
                  <a:moveTo>
                    <a:pt x="738771" y="654341"/>
                  </a:moveTo>
                  <a:cubicBezTo>
                    <a:pt x="738771" y="654341"/>
                    <a:pt x="725894" y="692983"/>
                    <a:pt x="725894" y="711016"/>
                  </a:cubicBezTo>
                  <a:cubicBezTo>
                    <a:pt x="725894" y="723897"/>
                    <a:pt x="728469" y="739353"/>
                    <a:pt x="725894" y="762539"/>
                  </a:cubicBezTo>
                  <a:cubicBezTo>
                    <a:pt x="725894" y="762539"/>
                    <a:pt x="723319" y="762539"/>
                    <a:pt x="723319" y="762539"/>
                  </a:cubicBezTo>
                  <a:cubicBezTo>
                    <a:pt x="718168" y="762539"/>
                    <a:pt x="713017" y="762539"/>
                    <a:pt x="707867" y="765115"/>
                  </a:cubicBezTo>
                  <a:cubicBezTo>
                    <a:pt x="702716" y="765115"/>
                    <a:pt x="697565" y="765115"/>
                    <a:pt x="694990" y="767691"/>
                  </a:cubicBezTo>
                  <a:cubicBezTo>
                    <a:pt x="687264" y="767691"/>
                    <a:pt x="682113" y="772843"/>
                    <a:pt x="676963" y="775419"/>
                  </a:cubicBezTo>
                  <a:cubicBezTo>
                    <a:pt x="676963" y="772843"/>
                    <a:pt x="676963" y="772843"/>
                    <a:pt x="679538" y="770267"/>
                  </a:cubicBezTo>
                  <a:cubicBezTo>
                    <a:pt x="682113" y="754810"/>
                    <a:pt x="692415" y="726473"/>
                    <a:pt x="692415" y="726473"/>
                  </a:cubicBezTo>
                  <a:cubicBezTo>
                    <a:pt x="692415" y="726473"/>
                    <a:pt x="676963" y="741930"/>
                    <a:pt x="669237" y="765115"/>
                  </a:cubicBezTo>
                  <a:cubicBezTo>
                    <a:pt x="666661" y="770267"/>
                    <a:pt x="666661" y="775419"/>
                    <a:pt x="664086" y="785724"/>
                  </a:cubicBezTo>
                  <a:cubicBezTo>
                    <a:pt x="658935" y="788300"/>
                    <a:pt x="653785" y="793452"/>
                    <a:pt x="651209" y="798605"/>
                  </a:cubicBezTo>
                  <a:cubicBezTo>
                    <a:pt x="651209" y="777996"/>
                    <a:pt x="653785" y="749658"/>
                    <a:pt x="664086" y="716168"/>
                  </a:cubicBezTo>
                  <a:cubicBezTo>
                    <a:pt x="671812" y="698135"/>
                    <a:pt x="682113" y="685254"/>
                    <a:pt x="694990" y="674950"/>
                  </a:cubicBezTo>
                  <a:cubicBezTo>
                    <a:pt x="715593" y="659493"/>
                    <a:pt x="738771" y="654341"/>
                    <a:pt x="738771" y="654341"/>
                  </a:cubicBezTo>
                  <a:close/>
                  <a:moveTo>
                    <a:pt x="378130" y="654341"/>
                  </a:moveTo>
                  <a:cubicBezTo>
                    <a:pt x="378130" y="654341"/>
                    <a:pt x="401294" y="659493"/>
                    <a:pt x="421884" y="674950"/>
                  </a:cubicBezTo>
                  <a:cubicBezTo>
                    <a:pt x="432180" y="685254"/>
                    <a:pt x="445049" y="698135"/>
                    <a:pt x="450196" y="716168"/>
                  </a:cubicBezTo>
                  <a:cubicBezTo>
                    <a:pt x="463065" y="749658"/>
                    <a:pt x="465639" y="777996"/>
                    <a:pt x="465639" y="798605"/>
                  </a:cubicBezTo>
                  <a:cubicBezTo>
                    <a:pt x="463065" y="793452"/>
                    <a:pt x="457917" y="788300"/>
                    <a:pt x="452770" y="785724"/>
                  </a:cubicBezTo>
                  <a:cubicBezTo>
                    <a:pt x="450196" y="775419"/>
                    <a:pt x="450196" y="770267"/>
                    <a:pt x="447622" y="765115"/>
                  </a:cubicBezTo>
                  <a:cubicBezTo>
                    <a:pt x="439901" y="741930"/>
                    <a:pt x="421884" y="726473"/>
                    <a:pt x="421884" y="726473"/>
                  </a:cubicBezTo>
                  <a:cubicBezTo>
                    <a:pt x="421884" y="726473"/>
                    <a:pt x="434753" y="754810"/>
                    <a:pt x="437327" y="770267"/>
                  </a:cubicBezTo>
                  <a:cubicBezTo>
                    <a:pt x="437327" y="772843"/>
                    <a:pt x="437327" y="772843"/>
                    <a:pt x="437327" y="775419"/>
                  </a:cubicBezTo>
                  <a:cubicBezTo>
                    <a:pt x="434753" y="772843"/>
                    <a:pt x="427032" y="767691"/>
                    <a:pt x="421884" y="767691"/>
                  </a:cubicBezTo>
                  <a:cubicBezTo>
                    <a:pt x="416737" y="765115"/>
                    <a:pt x="414163" y="765115"/>
                    <a:pt x="409015" y="765115"/>
                  </a:cubicBezTo>
                  <a:cubicBezTo>
                    <a:pt x="403868" y="762539"/>
                    <a:pt x="398720" y="762539"/>
                    <a:pt x="393573" y="762539"/>
                  </a:cubicBezTo>
                  <a:cubicBezTo>
                    <a:pt x="393573" y="762539"/>
                    <a:pt x="390999" y="762539"/>
                    <a:pt x="390999" y="762539"/>
                  </a:cubicBezTo>
                  <a:cubicBezTo>
                    <a:pt x="388425" y="739353"/>
                    <a:pt x="390999" y="723897"/>
                    <a:pt x="390999" y="711016"/>
                  </a:cubicBezTo>
                  <a:cubicBezTo>
                    <a:pt x="388425" y="692983"/>
                    <a:pt x="378130" y="654341"/>
                    <a:pt x="378130" y="654341"/>
                  </a:cubicBezTo>
                  <a:close/>
                  <a:moveTo>
                    <a:pt x="947373" y="610546"/>
                  </a:moveTo>
                  <a:cubicBezTo>
                    <a:pt x="944798" y="626003"/>
                    <a:pt x="944798" y="626003"/>
                    <a:pt x="944798" y="626003"/>
                  </a:cubicBezTo>
                  <a:cubicBezTo>
                    <a:pt x="957675" y="623427"/>
                    <a:pt x="957675" y="623427"/>
                    <a:pt x="957675" y="623427"/>
                  </a:cubicBezTo>
                  <a:cubicBezTo>
                    <a:pt x="962825" y="620851"/>
                    <a:pt x="962825" y="620851"/>
                    <a:pt x="962825" y="620851"/>
                  </a:cubicBezTo>
                  <a:cubicBezTo>
                    <a:pt x="962825" y="620851"/>
                    <a:pt x="960250" y="623427"/>
                    <a:pt x="957675" y="626003"/>
                  </a:cubicBezTo>
                  <a:cubicBezTo>
                    <a:pt x="949949" y="633732"/>
                    <a:pt x="929346" y="649188"/>
                    <a:pt x="924195" y="649188"/>
                  </a:cubicBezTo>
                  <a:cubicBezTo>
                    <a:pt x="921620" y="644036"/>
                    <a:pt x="937072" y="636308"/>
                    <a:pt x="947373" y="610546"/>
                  </a:cubicBezTo>
                  <a:close/>
                  <a:moveTo>
                    <a:pt x="169653" y="610546"/>
                  </a:moveTo>
                  <a:cubicBezTo>
                    <a:pt x="179948" y="636308"/>
                    <a:pt x="195391" y="644036"/>
                    <a:pt x="190243" y="649188"/>
                  </a:cubicBezTo>
                  <a:cubicBezTo>
                    <a:pt x="187670" y="649188"/>
                    <a:pt x="167079" y="633732"/>
                    <a:pt x="159358" y="626003"/>
                  </a:cubicBezTo>
                  <a:cubicBezTo>
                    <a:pt x="156784" y="623427"/>
                    <a:pt x="154210" y="620851"/>
                    <a:pt x="154210" y="620851"/>
                  </a:cubicBezTo>
                  <a:cubicBezTo>
                    <a:pt x="159358" y="623427"/>
                    <a:pt x="159358" y="623427"/>
                    <a:pt x="159358" y="623427"/>
                  </a:cubicBezTo>
                  <a:cubicBezTo>
                    <a:pt x="159358" y="623427"/>
                    <a:pt x="159358" y="623427"/>
                    <a:pt x="169653" y="626003"/>
                  </a:cubicBezTo>
                  <a:cubicBezTo>
                    <a:pt x="169653" y="626003"/>
                    <a:pt x="169653" y="626003"/>
                    <a:pt x="169653" y="610546"/>
                  </a:cubicBezTo>
                  <a:close/>
                  <a:moveTo>
                    <a:pt x="852086" y="566752"/>
                  </a:moveTo>
                  <a:cubicBezTo>
                    <a:pt x="852086" y="566752"/>
                    <a:pt x="852086" y="607970"/>
                    <a:pt x="857236" y="623427"/>
                  </a:cubicBezTo>
                  <a:cubicBezTo>
                    <a:pt x="859812" y="633732"/>
                    <a:pt x="870113" y="649188"/>
                    <a:pt x="875264" y="669798"/>
                  </a:cubicBezTo>
                  <a:cubicBezTo>
                    <a:pt x="872688" y="672374"/>
                    <a:pt x="872688" y="672374"/>
                    <a:pt x="870113" y="672374"/>
                  </a:cubicBezTo>
                  <a:cubicBezTo>
                    <a:pt x="864962" y="674950"/>
                    <a:pt x="862387" y="674950"/>
                    <a:pt x="857236" y="677526"/>
                  </a:cubicBezTo>
                  <a:cubicBezTo>
                    <a:pt x="846935" y="685254"/>
                    <a:pt x="839209" y="690407"/>
                    <a:pt x="834058" y="698135"/>
                  </a:cubicBezTo>
                  <a:cubicBezTo>
                    <a:pt x="834058" y="698135"/>
                    <a:pt x="831483" y="695559"/>
                    <a:pt x="831483" y="695559"/>
                  </a:cubicBezTo>
                  <a:cubicBezTo>
                    <a:pt x="831483" y="677526"/>
                    <a:pt x="831483" y="649188"/>
                    <a:pt x="831483" y="649188"/>
                  </a:cubicBezTo>
                  <a:cubicBezTo>
                    <a:pt x="831483" y="649188"/>
                    <a:pt x="821182" y="669798"/>
                    <a:pt x="821182" y="692983"/>
                  </a:cubicBezTo>
                  <a:cubicBezTo>
                    <a:pt x="821182" y="698135"/>
                    <a:pt x="823757" y="705864"/>
                    <a:pt x="823757" y="713592"/>
                  </a:cubicBezTo>
                  <a:cubicBezTo>
                    <a:pt x="823757" y="713592"/>
                    <a:pt x="821182" y="716168"/>
                    <a:pt x="821182" y="718744"/>
                  </a:cubicBezTo>
                  <a:cubicBezTo>
                    <a:pt x="818606" y="721320"/>
                    <a:pt x="816031" y="726473"/>
                    <a:pt x="816031" y="729049"/>
                  </a:cubicBezTo>
                  <a:cubicBezTo>
                    <a:pt x="808305" y="711016"/>
                    <a:pt x="803154" y="685254"/>
                    <a:pt x="803154" y="649188"/>
                  </a:cubicBezTo>
                  <a:cubicBezTo>
                    <a:pt x="803154" y="628579"/>
                    <a:pt x="810880" y="610546"/>
                    <a:pt x="821182" y="597665"/>
                  </a:cubicBezTo>
                  <a:cubicBezTo>
                    <a:pt x="834058" y="577056"/>
                    <a:pt x="852086" y="566752"/>
                    <a:pt x="852086" y="566752"/>
                  </a:cubicBezTo>
                  <a:close/>
                  <a:moveTo>
                    <a:pt x="264883" y="566752"/>
                  </a:moveTo>
                  <a:cubicBezTo>
                    <a:pt x="264883" y="566752"/>
                    <a:pt x="282900" y="577056"/>
                    <a:pt x="295769" y="597665"/>
                  </a:cubicBezTo>
                  <a:cubicBezTo>
                    <a:pt x="303490" y="610546"/>
                    <a:pt x="311212" y="628579"/>
                    <a:pt x="313785" y="649188"/>
                  </a:cubicBezTo>
                  <a:cubicBezTo>
                    <a:pt x="313785" y="685254"/>
                    <a:pt x="306064" y="711016"/>
                    <a:pt x="300916" y="729049"/>
                  </a:cubicBezTo>
                  <a:cubicBezTo>
                    <a:pt x="298343" y="726473"/>
                    <a:pt x="298343" y="721320"/>
                    <a:pt x="295769" y="718744"/>
                  </a:cubicBezTo>
                  <a:cubicBezTo>
                    <a:pt x="295769" y="716168"/>
                    <a:pt x="293195" y="713592"/>
                    <a:pt x="293195" y="713592"/>
                  </a:cubicBezTo>
                  <a:cubicBezTo>
                    <a:pt x="293195" y="705864"/>
                    <a:pt x="293195" y="698135"/>
                    <a:pt x="295769" y="692983"/>
                  </a:cubicBezTo>
                  <a:cubicBezTo>
                    <a:pt x="295769" y="669798"/>
                    <a:pt x="282900" y="649188"/>
                    <a:pt x="282900" y="649188"/>
                  </a:cubicBezTo>
                  <a:cubicBezTo>
                    <a:pt x="282900" y="649188"/>
                    <a:pt x="285474" y="677526"/>
                    <a:pt x="282900" y="695559"/>
                  </a:cubicBezTo>
                  <a:cubicBezTo>
                    <a:pt x="282900" y="695559"/>
                    <a:pt x="282900" y="698135"/>
                    <a:pt x="282900" y="698135"/>
                  </a:cubicBezTo>
                  <a:cubicBezTo>
                    <a:pt x="277752" y="690407"/>
                    <a:pt x="270031" y="685254"/>
                    <a:pt x="259736" y="677526"/>
                  </a:cubicBezTo>
                  <a:cubicBezTo>
                    <a:pt x="254588" y="674950"/>
                    <a:pt x="249441" y="674950"/>
                    <a:pt x="246867" y="672374"/>
                  </a:cubicBezTo>
                  <a:cubicBezTo>
                    <a:pt x="244293" y="672374"/>
                    <a:pt x="244293" y="672374"/>
                    <a:pt x="241719" y="669798"/>
                  </a:cubicBezTo>
                  <a:cubicBezTo>
                    <a:pt x="246867" y="649188"/>
                    <a:pt x="257162" y="633732"/>
                    <a:pt x="259736" y="623427"/>
                  </a:cubicBezTo>
                  <a:cubicBezTo>
                    <a:pt x="262310" y="607970"/>
                    <a:pt x="264883" y="566752"/>
                    <a:pt x="264883" y="566752"/>
                  </a:cubicBezTo>
                  <a:close/>
                  <a:moveTo>
                    <a:pt x="1070990" y="481739"/>
                  </a:moveTo>
                  <a:cubicBezTo>
                    <a:pt x="1073565" y="481739"/>
                    <a:pt x="1073565" y="481739"/>
                    <a:pt x="1073565" y="481739"/>
                  </a:cubicBezTo>
                  <a:cubicBezTo>
                    <a:pt x="1073565" y="484315"/>
                    <a:pt x="1073565" y="484315"/>
                    <a:pt x="1073565" y="484315"/>
                  </a:cubicBezTo>
                  <a:cubicBezTo>
                    <a:pt x="1073565" y="484315"/>
                    <a:pt x="1086442" y="530686"/>
                    <a:pt x="1058113" y="569328"/>
                  </a:cubicBezTo>
                  <a:cubicBezTo>
                    <a:pt x="1058113" y="571904"/>
                    <a:pt x="1055538" y="574480"/>
                    <a:pt x="1052962" y="577056"/>
                  </a:cubicBezTo>
                  <a:cubicBezTo>
                    <a:pt x="1047812" y="584785"/>
                    <a:pt x="1042661" y="589937"/>
                    <a:pt x="1037510" y="595089"/>
                  </a:cubicBezTo>
                  <a:cubicBezTo>
                    <a:pt x="1034935" y="597665"/>
                    <a:pt x="1032360" y="597665"/>
                    <a:pt x="1032360" y="600242"/>
                  </a:cubicBezTo>
                  <a:cubicBezTo>
                    <a:pt x="1022058" y="607970"/>
                    <a:pt x="1011757" y="615698"/>
                    <a:pt x="1001455" y="618275"/>
                  </a:cubicBezTo>
                  <a:cubicBezTo>
                    <a:pt x="980853" y="628579"/>
                    <a:pt x="967976" y="631155"/>
                    <a:pt x="965401" y="631155"/>
                  </a:cubicBezTo>
                  <a:cubicBezTo>
                    <a:pt x="965401" y="631155"/>
                    <a:pt x="965401" y="631155"/>
                    <a:pt x="957675" y="633732"/>
                  </a:cubicBezTo>
                  <a:cubicBezTo>
                    <a:pt x="957675" y="633732"/>
                    <a:pt x="957675" y="633732"/>
                    <a:pt x="965401" y="628579"/>
                  </a:cubicBezTo>
                  <a:cubicBezTo>
                    <a:pt x="965401" y="628579"/>
                    <a:pt x="988579" y="610546"/>
                    <a:pt x="1001455" y="597665"/>
                  </a:cubicBezTo>
                  <a:cubicBezTo>
                    <a:pt x="1004031" y="597665"/>
                    <a:pt x="1006606" y="595089"/>
                    <a:pt x="1006606" y="595089"/>
                  </a:cubicBezTo>
                  <a:cubicBezTo>
                    <a:pt x="1016908" y="584785"/>
                    <a:pt x="1022058" y="569328"/>
                    <a:pt x="1022058" y="561599"/>
                  </a:cubicBezTo>
                  <a:cubicBezTo>
                    <a:pt x="1016908" y="569328"/>
                    <a:pt x="1009181" y="582209"/>
                    <a:pt x="1001455" y="587361"/>
                  </a:cubicBezTo>
                  <a:cubicBezTo>
                    <a:pt x="986003" y="600242"/>
                    <a:pt x="960250" y="615698"/>
                    <a:pt x="957675" y="615698"/>
                  </a:cubicBezTo>
                  <a:cubicBezTo>
                    <a:pt x="957675" y="615698"/>
                    <a:pt x="957675" y="615698"/>
                    <a:pt x="955099" y="618275"/>
                  </a:cubicBezTo>
                  <a:cubicBezTo>
                    <a:pt x="955099" y="618275"/>
                    <a:pt x="955099" y="618275"/>
                    <a:pt x="955099" y="615698"/>
                  </a:cubicBezTo>
                  <a:cubicBezTo>
                    <a:pt x="955099" y="613122"/>
                    <a:pt x="952524" y="597665"/>
                    <a:pt x="957675" y="577056"/>
                  </a:cubicBezTo>
                  <a:cubicBezTo>
                    <a:pt x="962825" y="566752"/>
                    <a:pt x="965401" y="556447"/>
                    <a:pt x="973127" y="548719"/>
                  </a:cubicBezTo>
                  <a:cubicBezTo>
                    <a:pt x="978277" y="546143"/>
                    <a:pt x="980853" y="540990"/>
                    <a:pt x="983428" y="538414"/>
                  </a:cubicBezTo>
                  <a:cubicBezTo>
                    <a:pt x="991154" y="533262"/>
                    <a:pt x="996305" y="528110"/>
                    <a:pt x="1001455" y="525533"/>
                  </a:cubicBezTo>
                  <a:cubicBezTo>
                    <a:pt x="1009181" y="522957"/>
                    <a:pt x="1014332" y="517805"/>
                    <a:pt x="1019483" y="515229"/>
                  </a:cubicBezTo>
                  <a:cubicBezTo>
                    <a:pt x="1024634" y="515229"/>
                    <a:pt x="1027209" y="512653"/>
                    <a:pt x="1029784" y="510077"/>
                  </a:cubicBezTo>
                  <a:cubicBezTo>
                    <a:pt x="1032360" y="510077"/>
                    <a:pt x="1032360" y="510077"/>
                    <a:pt x="1032360" y="510077"/>
                  </a:cubicBezTo>
                  <a:cubicBezTo>
                    <a:pt x="1032360" y="507500"/>
                    <a:pt x="1034935" y="507500"/>
                    <a:pt x="1037510" y="504924"/>
                  </a:cubicBezTo>
                  <a:cubicBezTo>
                    <a:pt x="1045236" y="502348"/>
                    <a:pt x="1052962" y="494620"/>
                    <a:pt x="1058113" y="492044"/>
                  </a:cubicBezTo>
                  <a:cubicBezTo>
                    <a:pt x="1065839" y="486891"/>
                    <a:pt x="1070990" y="484315"/>
                    <a:pt x="1070990" y="481739"/>
                  </a:cubicBezTo>
                  <a:close/>
                  <a:moveTo>
                    <a:pt x="43537" y="481739"/>
                  </a:moveTo>
                  <a:cubicBezTo>
                    <a:pt x="46111" y="481739"/>
                    <a:pt x="46111" y="481739"/>
                    <a:pt x="46111" y="481739"/>
                  </a:cubicBezTo>
                  <a:cubicBezTo>
                    <a:pt x="46111" y="484315"/>
                    <a:pt x="51259" y="486891"/>
                    <a:pt x="56406" y="492044"/>
                  </a:cubicBezTo>
                  <a:cubicBezTo>
                    <a:pt x="64128" y="494620"/>
                    <a:pt x="71849" y="502348"/>
                    <a:pt x="79571" y="504924"/>
                  </a:cubicBezTo>
                  <a:cubicBezTo>
                    <a:pt x="82144" y="507500"/>
                    <a:pt x="82144" y="507500"/>
                    <a:pt x="84718" y="510077"/>
                  </a:cubicBezTo>
                  <a:cubicBezTo>
                    <a:pt x="87292" y="510077"/>
                    <a:pt x="87292" y="510077"/>
                    <a:pt x="87292" y="510077"/>
                  </a:cubicBezTo>
                  <a:cubicBezTo>
                    <a:pt x="89866" y="512653"/>
                    <a:pt x="92439" y="515229"/>
                    <a:pt x="97587" y="515229"/>
                  </a:cubicBezTo>
                  <a:cubicBezTo>
                    <a:pt x="102735" y="517805"/>
                    <a:pt x="107882" y="522957"/>
                    <a:pt x="115604" y="525533"/>
                  </a:cubicBezTo>
                  <a:cubicBezTo>
                    <a:pt x="120751" y="528110"/>
                    <a:pt x="125899" y="533262"/>
                    <a:pt x="133620" y="538414"/>
                  </a:cubicBezTo>
                  <a:cubicBezTo>
                    <a:pt x="136194" y="540990"/>
                    <a:pt x="138768" y="546143"/>
                    <a:pt x="143915" y="548719"/>
                  </a:cubicBezTo>
                  <a:cubicBezTo>
                    <a:pt x="149063" y="556447"/>
                    <a:pt x="154210" y="566752"/>
                    <a:pt x="159358" y="577056"/>
                  </a:cubicBezTo>
                  <a:cubicBezTo>
                    <a:pt x="164506" y="597665"/>
                    <a:pt x="161932" y="613122"/>
                    <a:pt x="161932" y="615698"/>
                  </a:cubicBezTo>
                  <a:cubicBezTo>
                    <a:pt x="161932" y="618275"/>
                    <a:pt x="161932" y="618275"/>
                    <a:pt x="161932" y="618275"/>
                  </a:cubicBezTo>
                  <a:cubicBezTo>
                    <a:pt x="159358" y="615698"/>
                    <a:pt x="159358" y="615698"/>
                    <a:pt x="159358" y="615698"/>
                  </a:cubicBezTo>
                  <a:cubicBezTo>
                    <a:pt x="156784" y="615698"/>
                    <a:pt x="131046" y="600242"/>
                    <a:pt x="115604" y="587361"/>
                  </a:cubicBezTo>
                  <a:cubicBezTo>
                    <a:pt x="113030" y="587361"/>
                    <a:pt x="113030" y="587361"/>
                    <a:pt x="113030" y="587361"/>
                  </a:cubicBezTo>
                  <a:cubicBezTo>
                    <a:pt x="107882" y="582209"/>
                    <a:pt x="100161" y="569328"/>
                    <a:pt x="95013" y="561599"/>
                  </a:cubicBezTo>
                  <a:cubicBezTo>
                    <a:pt x="95013" y="569328"/>
                    <a:pt x="100161" y="584785"/>
                    <a:pt x="110456" y="595089"/>
                  </a:cubicBezTo>
                  <a:cubicBezTo>
                    <a:pt x="110456" y="595089"/>
                    <a:pt x="113030" y="597665"/>
                    <a:pt x="115604" y="597665"/>
                  </a:cubicBezTo>
                  <a:cubicBezTo>
                    <a:pt x="128473" y="610546"/>
                    <a:pt x="151637" y="628579"/>
                    <a:pt x="151637" y="628579"/>
                  </a:cubicBezTo>
                  <a:cubicBezTo>
                    <a:pt x="159358" y="633732"/>
                    <a:pt x="159358" y="633732"/>
                    <a:pt x="159358" y="633732"/>
                  </a:cubicBezTo>
                  <a:cubicBezTo>
                    <a:pt x="149063" y="631155"/>
                    <a:pt x="149063" y="631155"/>
                    <a:pt x="149063" y="631155"/>
                  </a:cubicBezTo>
                  <a:cubicBezTo>
                    <a:pt x="149063" y="631155"/>
                    <a:pt x="133620" y="628579"/>
                    <a:pt x="115604" y="618275"/>
                  </a:cubicBezTo>
                  <a:cubicBezTo>
                    <a:pt x="105308" y="615698"/>
                    <a:pt x="95013" y="607970"/>
                    <a:pt x="84718" y="600242"/>
                  </a:cubicBezTo>
                  <a:cubicBezTo>
                    <a:pt x="82144" y="597665"/>
                    <a:pt x="82144" y="597665"/>
                    <a:pt x="79571" y="595089"/>
                  </a:cubicBezTo>
                  <a:cubicBezTo>
                    <a:pt x="74423" y="589937"/>
                    <a:pt x="69275" y="584785"/>
                    <a:pt x="64128" y="577056"/>
                  </a:cubicBezTo>
                  <a:cubicBezTo>
                    <a:pt x="61554" y="574480"/>
                    <a:pt x="58980" y="571904"/>
                    <a:pt x="56406" y="569328"/>
                  </a:cubicBezTo>
                  <a:cubicBezTo>
                    <a:pt x="30669" y="530686"/>
                    <a:pt x="40964" y="484315"/>
                    <a:pt x="40964" y="484315"/>
                  </a:cubicBezTo>
                  <a:cubicBezTo>
                    <a:pt x="43537" y="481739"/>
                    <a:pt x="43537" y="481739"/>
                    <a:pt x="43537" y="481739"/>
                  </a:cubicBezTo>
                  <a:close/>
                  <a:moveTo>
                    <a:pt x="1027209" y="463706"/>
                  </a:moveTo>
                  <a:cubicBezTo>
                    <a:pt x="1029784" y="479163"/>
                    <a:pt x="1029784" y="479163"/>
                    <a:pt x="1029784" y="479163"/>
                  </a:cubicBezTo>
                  <a:cubicBezTo>
                    <a:pt x="1032360" y="476587"/>
                    <a:pt x="1032360" y="476587"/>
                    <a:pt x="1032360" y="476587"/>
                  </a:cubicBezTo>
                  <a:cubicBezTo>
                    <a:pt x="1037510" y="471434"/>
                    <a:pt x="1037510" y="471434"/>
                    <a:pt x="1037510" y="471434"/>
                  </a:cubicBezTo>
                  <a:cubicBezTo>
                    <a:pt x="1042661" y="466282"/>
                    <a:pt x="1042661" y="466282"/>
                    <a:pt x="1042661" y="466282"/>
                  </a:cubicBezTo>
                  <a:cubicBezTo>
                    <a:pt x="1042661" y="466282"/>
                    <a:pt x="1040086" y="471434"/>
                    <a:pt x="1037510" y="476587"/>
                  </a:cubicBezTo>
                  <a:cubicBezTo>
                    <a:pt x="1034935" y="479163"/>
                    <a:pt x="1034935" y="484315"/>
                    <a:pt x="1032360" y="486891"/>
                  </a:cubicBezTo>
                  <a:cubicBezTo>
                    <a:pt x="1027209" y="497196"/>
                    <a:pt x="1019483" y="504924"/>
                    <a:pt x="1016908" y="504924"/>
                  </a:cubicBezTo>
                  <a:cubicBezTo>
                    <a:pt x="1011757" y="502348"/>
                    <a:pt x="1024634" y="489467"/>
                    <a:pt x="1027209" y="463706"/>
                  </a:cubicBezTo>
                  <a:close/>
                  <a:moveTo>
                    <a:pt x="89866" y="463706"/>
                  </a:moveTo>
                  <a:cubicBezTo>
                    <a:pt x="92439" y="489467"/>
                    <a:pt x="102735" y="502348"/>
                    <a:pt x="97587" y="504924"/>
                  </a:cubicBezTo>
                  <a:cubicBezTo>
                    <a:pt x="95013" y="504924"/>
                    <a:pt x="89866" y="497196"/>
                    <a:pt x="84718" y="486891"/>
                  </a:cubicBezTo>
                  <a:cubicBezTo>
                    <a:pt x="82144" y="484315"/>
                    <a:pt x="82144" y="479163"/>
                    <a:pt x="79571" y="476587"/>
                  </a:cubicBezTo>
                  <a:cubicBezTo>
                    <a:pt x="74423" y="471434"/>
                    <a:pt x="74423" y="466282"/>
                    <a:pt x="74423" y="466282"/>
                  </a:cubicBezTo>
                  <a:cubicBezTo>
                    <a:pt x="79571" y="471434"/>
                    <a:pt x="79571" y="471434"/>
                    <a:pt x="79571" y="471434"/>
                  </a:cubicBezTo>
                  <a:cubicBezTo>
                    <a:pt x="84718" y="476587"/>
                    <a:pt x="84718" y="476587"/>
                    <a:pt x="84718" y="476587"/>
                  </a:cubicBezTo>
                  <a:cubicBezTo>
                    <a:pt x="87292" y="479163"/>
                    <a:pt x="87292" y="479163"/>
                    <a:pt x="87292" y="479163"/>
                  </a:cubicBezTo>
                  <a:cubicBezTo>
                    <a:pt x="89866" y="463706"/>
                    <a:pt x="89866" y="463706"/>
                    <a:pt x="89866" y="463706"/>
                  </a:cubicBezTo>
                  <a:close/>
                  <a:moveTo>
                    <a:pt x="929346" y="445673"/>
                  </a:moveTo>
                  <a:cubicBezTo>
                    <a:pt x="929346" y="445673"/>
                    <a:pt x="944798" y="481739"/>
                    <a:pt x="952524" y="494620"/>
                  </a:cubicBezTo>
                  <a:cubicBezTo>
                    <a:pt x="955099" y="497196"/>
                    <a:pt x="955099" y="499772"/>
                    <a:pt x="957675" y="502348"/>
                  </a:cubicBezTo>
                  <a:cubicBezTo>
                    <a:pt x="965401" y="510077"/>
                    <a:pt x="975702" y="517805"/>
                    <a:pt x="983428" y="530686"/>
                  </a:cubicBezTo>
                  <a:cubicBezTo>
                    <a:pt x="980853" y="533262"/>
                    <a:pt x="980853" y="533262"/>
                    <a:pt x="980853" y="533262"/>
                  </a:cubicBezTo>
                  <a:cubicBezTo>
                    <a:pt x="975702" y="538414"/>
                    <a:pt x="973127" y="540990"/>
                    <a:pt x="970551" y="546143"/>
                  </a:cubicBezTo>
                  <a:cubicBezTo>
                    <a:pt x="965401" y="551295"/>
                    <a:pt x="960250" y="556447"/>
                    <a:pt x="957675" y="561599"/>
                  </a:cubicBezTo>
                  <a:cubicBezTo>
                    <a:pt x="957675" y="564176"/>
                    <a:pt x="955099" y="569328"/>
                    <a:pt x="955099" y="571904"/>
                  </a:cubicBezTo>
                  <a:cubicBezTo>
                    <a:pt x="952524" y="569328"/>
                    <a:pt x="952524" y="569328"/>
                    <a:pt x="952524" y="569328"/>
                  </a:cubicBezTo>
                  <a:cubicBezTo>
                    <a:pt x="947373" y="553871"/>
                    <a:pt x="939647" y="525533"/>
                    <a:pt x="939647" y="525533"/>
                  </a:cubicBezTo>
                  <a:cubicBezTo>
                    <a:pt x="939647" y="525533"/>
                    <a:pt x="934497" y="548719"/>
                    <a:pt x="942223" y="569328"/>
                  </a:cubicBezTo>
                  <a:cubicBezTo>
                    <a:pt x="944798" y="574480"/>
                    <a:pt x="947373" y="582209"/>
                    <a:pt x="949949" y="587361"/>
                  </a:cubicBezTo>
                  <a:cubicBezTo>
                    <a:pt x="949949" y="595089"/>
                    <a:pt x="947373" y="600242"/>
                    <a:pt x="949949" y="605394"/>
                  </a:cubicBezTo>
                  <a:cubicBezTo>
                    <a:pt x="937072" y="589937"/>
                    <a:pt x="921620" y="569328"/>
                    <a:pt x="911319" y="538414"/>
                  </a:cubicBezTo>
                  <a:cubicBezTo>
                    <a:pt x="898442" y="486891"/>
                    <a:pt x="929346" y="445673"/>
                    <a:pt x="929346" y="445673"/>
                  </a:cubicBezTo>
                  <a:close/>
                  <a:moveTo>
                    <a:pt x="187670" y="445673"/>
                  </a:moveTo>
                  <a:cubicBezTo>
                    <a:pt x="187670" y="445673"/>
                    <a:pt x="218555" y="486891"/>
                    <a:pt x="203112" y="538414"/>
                  </a:cubicBezTo>
                  <a:cubicBezTo>
                    <a:pt x="195391" y="569328"/>
                    <a:pt x="179948" y="589937"/>
                    <a:pt x="167079" y="605394"/>
                  </a:cubicBezTo>
                  <a:cubicBezTo>
                    <a:pt x="167079" y="600242"/>
                    <a:pt x="167079" y="595089"/>
                    <a:pt x="167079" y="587361"/>
                  </a:cubicBezTo>
                  <a:cubicBezTo>
                    <a:pt x="169653" y="582209"/>
                    <a:pt x="172227" y="574480"/>
                    <a:pt x="174801" y="569328"/>
                  </a:cubicBezTo>
                  <a:cubicBezTo>
                    <a:pt x="182522" y="548719"/>
                    <a:pt x="177374" y="525533"/>
                    <a:pt x="177374" y="525533"/>
                  </a:cubicBezTo>
                  <a:cubicBezTo>
                    <a:pt x="177374" y="525533"/>
                    <a:pt x="169653" y="553871"/>
                    <a:pt x="164506" y="569328"/>
                  </a:cubicBezTo>
                  <a:cubicBezTo>
                    <a:pt x="161932" y="569328"/>
                    <a:pt x="161932" y="569328"/>
                    <a:pt x="161932" y="571904"/>
                  </a:cubicBezTo>
                  <a:cubicBezTo>
                    <a:pt x="161932" y="569328"/>
                    <a:pt x="159358" y="564176"/>
                    <a:pt x="159358" y="561599"/>
                  </a:cubicBezTo>
                  <a:cubicBezTo>
                    <a:pt x="154210" y="556447"/>
                    <a:pt x="151637" y="551295"/>
                    <a:pt x="146489" y="546143"/>
                  </a:cubicBezTo>
                  <a:cubicBezTo>
                    <a:pt x="143915" y="540990"/>
                    <a:pt x="138768" y="538414"/>
                    <a:pt x="136194" y="533262"/>
                  </a:cubicBezTo>
                  <a:cubicBezTo>
                    <a:pt x="136194" y="533262"/>
                    <a:pt x="133620" y="533262"/>
                    <a:pt x="133620" y="530686"/>
                  </a:cubicBezTo>
                  <a:cubicBezTo>
                    <a:pt x="141341" y="517805"/>
                    <a:pt x="151637" y="510077"/>
                    <a:pt x="159358" y="502348"/>
                  </a:cubicBezTo>
                  <a:cubicBezTo>
                    <a:pt x="159358" y="499772"/>
                    <a:pt x="161932" y="497196"/>
                    <a:pt x="164506" y="494620"/>
                  </a:cubicBezTo>
                  <a:cubicBezTo>
                    <a:pt x="172227" y="481739"/>
                    <a:pt x="187670" y="445673"/>
                    <a:pt x="187670" y="445673"/>
                  </a:cubicBezTo>
                  <a:close/>
                  <a:moveTo>
                    <a:pt x="960250" y="322018"/>
                  </a:moveTo>
                  <a:cubicBezTo>
                    <a:pt x="960250" y="322018"/>
                    <a:pt x="986003" y="350356"/>
                    <a:pt x="996305" y="358084"/>
                  </a:cubicBezTo>
                  <a:cubicBezTo>
                    <a:pt x="996305" y="358084"/>
                    <a:pt x="998880" y="360660"/>
                    <a:pt x="1001455" y="360660"/>
                  </a:cubicBezTo>
                  <a:cubicBezTo>
                    <a:pt x="1009181" y="365813"/>
                    <a:pt x="1019483" y="370965"/>
                    <a:pt x="1032360" y="378693"/>
                  </a:cubicBezTo>
                  <a:cubicBezTo>
                    <a:pt x="1032360" y="378693"/>
                    <a:pt x="1032360" y="381269"/>
                    <a:pt x="1034935" y="381269"/>
                  </a:cubicBezTo>
                  <a:cubicBezTo>
                    <a:pt x="1034935" y="381269"/>
                    <a:pt x="1032360" y="383846"/>
                    <a:pt x="1032360" y="383846"/>
                  </a:cubicBezTo>
                  <a:lnTo>
                    <a:pt x="1032360" y="385456"/>
                  </a:lnTo>
                  <a:lnTo>
                    <a:pt x="1032360" y="386422"/>
                  </a:lnTo>
                  <a:cubicBezTo>
                    <a:pt x="1029784" y="388998"/>
                    <a:pt x="1027209" y="394150"/>
                    <a:pt x="1027209" y="396726"/>
                  </a:cubicBezTo>
                  <a:cubicBezTo>
                    <a:pt x="1022058" y="407031"/>
                    <a:pt x="1019483" y="417335"/>
                    <a:pt x="1019483" y="425064"/>
                  </a:cubicBezTo>
                  <a:cubicBezTo>
                    <a:pt x="1019483" y="425064"/>
                    <a:pt x="1019483" y="425064"/>
                    <a:pt x="1019483" y="422488"/>
                  </a:cubicBezTo>
                  <a:cubicBezTo>
                    <a:pt x="1014332" y="417335"/>
                    <a:pt x="1006606" y="409607"/>
                    <a:pt x="1001455" y="404455"/>
                  </a:cubicBezTo>
                  <a:cubicBezTo>
                    <a:pt x="996305" y="396726"/>
                    <a:pt x="993729" y="391574"/>
                    <a:pt x="993729" y="391574"/>
                  </a:cubicBezTo>
                  <a:cubicBezTo>
                    <a:pt x="993729" y="391574"/>
                    <a:pt x="996305" y="404455"/>
                    <a:pt x="1001455" y="417335"/>
                  </a:cubicBezTo>
                  <a:cubicBezTo>
                    <a:pt x="1004031" y="419912"/>
                    <a:pt x="1006606" y="425064"/>
                    <a:pt x="1009181" y="427640"/>
                  </a:cubicBezTo>
                  <a:cubicBezTo>
                    <a:pt x="1011757" y="432792"/>
                    <a:pt x="1016908" y="435368"/>
                    <a:pt x="1022058" y="440521"/>
                  </a:cubicBezTo>
                  <a:cubicBezTo>
                    <a:pt x="1022058" y="448249"/>
                    <a:pt x="1024634" y="453401"/>
                    <a:pt x="1027209" y="458554"/>
                  </a:cubicBezTo>
                  <a:cubicBezTo>
                    <a:pt x="1019483" y="453401"/>
                    <a:pt x="1011757" y="448249"/>
                    <a:pt x="1001455" y="440521"/>
                  </a:cubicBezTo>
                  <a:cubicBezTo>
                    <a:pt x="991154" y="432792"/>
                    <a:pt x="983428" y="422488"/>
                    <a:pt x="973127" y="409607"/>
                  </a:cubicBezTo>
                  <a:cubicBezTo>
                    <a:pt x="965401" y="399302"/>
                    <a:pt x="960250" y="386422"/>
                    <a:pt x="957675" y="376117"/>
                  </a:cubicBezTo>
                  <a:cubicBezTo>
                    <a:pt x="955099" y="358084"/>
                    <a:pt x="957675" y="342627"/>
                    <a:pt x="957675" y="332323"/>
                  </a:cubicBezTo>
                  <a:cubicBezTo>
                    <a:pt x="960250" y="327170"/>
                    <a:pt x="960250" y="322018"/>
                    <a:pt x="960250" y="322018"/>
                  </a:cubicBezTo>
                  <a:close/>
                  <a:moveTo>
                    <a:pt x="156784" y="322018"/>
                  </a:moveTo>
                  <a:cubicBezTo>
                    <a:pt x="156784" y="322018"/>
                    <a:pt x="156784" y="327170"/>
                    <a:pt x="159358" y="332323"/>
                  </a:cubicBezTo>
                  <a:cubicBezTo>
                    <a:pt x="159358" y="342627"/>
                    <a:pt x="161932" y="358084"/>
                    <a:pt x="159358" y="376117"/>
                  </a:cubicBezTo>
                  <a:cubicBezTo>
                    <a:pt x="156784" y="386422"/>
                    <a:pt x="151637" y="399302"/>
                    <a:pt x="143915" y="409607"/>
                  </a:cubicBezTo>
                  <a:cubicBezTo>
                    <a:pt x="133620" y="422488"/>
                    <a:pt x="123325" y="432792"/>
                    <a:pt x="115604" y="440521"/>
                  </a:cubicBezTo>
                  <a:cubicBezTo>
                    <a:pt x="105308" y="448249"/>
                    <a:pt x="97587" y="453401"/>
                    <a:pt x="89866" y="458554"/>
                  </a:cubicBezTo>
                  <a:cubicBezTo>
                    <a:pt x="92439" y="453401"/>
                    <a:pt x="95013" y="448249"/>
                    <a:pt x="95013" y="440521"/>
                  </a:cubicBezTo>
                  <a:cubicBezTo>
                    <a:pt x="100161" y="435368"/>
                    <a:pt x="102735" y="432792"/>
                    <a:pt x="107882" y="427640"/>
                  </a:cubicBezTo>
                  <a:cubicBezTo>
                    <a:pt x="110456" y="425064"/>
                    <a:pt x="113030" y="419912"/>
                    <a:pt x="115604" y="417335"/>
                  </a:cubicBezTo>
                  <a:cubicBezTo>
                    <a:pt x="120751" y="404455"/>
                    <a:pt x="123325" y="391574"/>
                    <a:pt x="123325" y="391574"/>
                  </a:cubicBezTo>
                  <a:cubicBezTo>
                    <a:pt x="123325" y="391574"/>
                    <a:pt x="120751" y="396726"/>
                    <a:pt x="115604" y="404455"/>
                  </a:cubicBezTo>
                  <a:cubicBezTo>
                    <a:pt x="110456" y="409607"/>
                    <a:pt x="102735" y="417335"/>
                    <a:pt x="97587" y="422488"/>
                  </a:cubicBezTo>
                  <a:cubicBezTo>
                    <a:pt x="97587" y="425064"/>
                    <a:pt x="97587" y="425064"/>
                    <a:pt x="95013" y="425064"/>
                  </a:cubicBezTo>
                  <a:cubicBezTo>
                    <a:pt x="95013" y="417335"/>
                    <a:pt x="95013" y="407031"/>
                    <a:pt x="89866" y="396726"/>
                  </a:cubicBezTo>
                  <a:cubicBezTo>
                    <a:pt x="89866" y="394150"/>
                    <a:pt x="87292" y="388998"/>
                    <a:pt x="84718" y="386422"/>
                  </a:cubicBezTo>
                  <a:cubicBezTo>
                    <a:pt x="84718" y="386422"/>
                    <a:pt x="84718" y="386422"/>
                    <a:pt x="84718" y="385456"/>
                  </a:cubicBezTo>
                  <a:lnTo>
                    <a:pt x="84718" y="383846"/>
                  </a:lnTo>
                  <a:cubicBezTo>
                    <a:pt x="84718" y="383846"/>
                    <a:pt x="82144" y="381269"/>
                    <a:pt x="82144" y="381269"/>
                  </a:cubicBezTo>
                  <a:cubicBezTo>
                    <a:pt x="82144" y="381269"/>
                    <a:pt x="84718" y="378693"/>
                    <a:pt x="84718" y="378693"/>
                  </a:cubicBezTo>
                  <a:cubicBezTo>
                    <a:pt x="95013" y="370965"/>
                    <a:pt x="107882" y="365813"/>
                    <a:pt x="115604" y="360660"/>
                  </a:cubicBezTo>
                  <a:cubicBezTo>
                    <a:pt x="118177" y="360660"/>
                    <a:pt x="118177" y="358084"/>
                    <a:pt x="120751" y="358084"/>
                  </a:cubicBezTo>
                  <a:cubicBezTo>
                    <a:pt x="131046" y="350356"/>
                    <a:pt x="156784" y="322018"/>
                    <a:pt x="156784" y="322018"/>
                  </a:cubicBezTo>
                  <a:close/>
                  <a:moveTo>
                    <a:pt x="1099318" y="303985"/>
                  </a:moveTo>
                  <a:cubicBezTo>
                    <a:pt x="1101894" y="306561"/>
                    <a:pt x="1101894" y="306561"/>
                    <a:pt x="1101894" y="306561"/>
                  </a:cubicBezTo>
                  <a:cubicBezTo>
                    <a:pt x="1101894" y="309137"/>
                    <a:pt x="1127647" y="350356"/>
                    <a:pt x="1109620" y="396726"/>
                  </a:cubicBezTo>
                  <a:cubicBezTo>
                    <a:pt x="1107044" y="404455"/>
                    <a:pt x="1104469" y="412183"/>
                    <a:pt x="1099318" y="417335"/>
                  </a:cubicBezTo>
                  <a:cubicBezTo>
                    <a:pt x="1086442" y="445673"/>
                    <a:pt x="1068414" y="461130"/>
                    <a:pt x="1058113" y="468858"/>
                  </a:cubicBezTo>
                  <a:cubicBezTo>
                    <a:pt x="1052962" y="474011"/>
                    <a:pt x="1050387" y="474011"/>
                    <a:pt x="1050387" y="474011"/>
                  </a:cubicBezTo>
                  <a:cubicBezTo>
                    <a:pt x="1050387" y="474011"/>
                    <a:pt x="1050387" y="474011"/>
                    <a:pt x="1042661" y="479163"/>
                  </a:cubicBezTo>
                  <a:cubicBezTo>
                    <a:pt x="1042661" y="479163"/>
                    <a:pt x="1042661" y="479163"/>
                    <a:pt x="1047812" y="471434"/>
                  </a:cubicBezTo>
                  <a:cubicBezTo>
                    <a:pt x="1047812" y="471434"/>
                    <a:pt x="1052962" y="463706"/>
                    <a:pt x="1058113" y="453401"/>
                  </a:cubicBezTo>
                  <a:cubicBezTo>
                    <a:pt x="1065839" y="443097"/>
                    <a:pt x="1070990" y="432792"/>
                    <a:pt x="1073565" y="427640"/>
                  </a:cubicBezTo>
                  <a:cubicBezTo>
                    <a:pt x="1078716" y="417335"/>
                    <a:pt x="1081291" y="401879"/>
                    <a:pt x="1078716" y="394150"/>
                  </a:cubicBezTo>
                  <a:cubicBezTo>
                    <a:pt x="1076140" y="401879"/>
                    <a:pt x="1070990" y="417335"/>
                    <a:pt x="1068414" y="422488"/>
                  </a:cubicBezTo>
                  <a:cubicBezTo>
                    <a:pt x="1065839" y="427640"/>
                    <a:pt x="1063264" y="432792"/>
                    <a:pt x="1058113" y="437945"/>
                  </a:cubicBezTo>
                  <a:cubicBezTo>
                    <a:pt x="1050387" y="450825"/>
                    <a:pt x="1040086" y="463706"/>
                    <a:pt x="1037510" y="463706"/>
                  </a:cubicBezTo>
                  <a:cubicBezTo>
                    <a:pt x="1037510" y="466282"/>
                    <a:pt x="1037510" y="466282"/>
                    <a:pt x="1037510" y="466282"/>
                  </a:cubicBezTo>
                  <a:cubicBezTo>
                    <a:pt x="1034935" y="463706"/>
                    <a:pt x="1034935" y="463706"/>
                    <a:pt x="1034935" y="463706"/>
                  </a:cubicBezTo>
                  <a:cubicBezTo>
                    <a:pt x="1034935" y="463706"/>
                    <a:pt x="1032360" y="461130"/>
                    <a:pt x="1032360" y="458554"/>
                  </a:cubicBezTo>
                  <a:cubicBezTo>
                    <a:pt x="1027209" y="445673"/>
                    <a:pt x="1022058" y="425064"/>
                    <a:pt x="1032360" y="399302"/>
                  </a:cubicBezTo>
                  <a:cubicBezTo>
                    <a:pt x="1032360" y="394150"/>
                    <a:pt x="1034935" y="388998"/>
                    <a:pt x="1037510" y="386422"/>
                  </a:cubicBezTo>
                  <a:cubicBezTo>
                    <a:pt x="1045236" y="373541"/>
                    <a:pt x="1052962" y="363236"/>
                    <a:pt x="1058113" y="358084"/>
                  </a:cubicBezTo>
                  <a:cubicBezTo>
                    <a:pt x="1060688" y="355508"/>
                    <a:pt x="1060688" y="355508"/>
                    <a:pt x="1060688" y="355508"/>
                  </a:cubicBezTo>
                  <a:cubicBezTo>
                    <a:pt x="1063264" y="350356"/>
                    <a:pt x="1068414" y="347780"/>
                    <a:pt x="1070990" y="345203"/>
                  </a:cubicBezTo>
                  <a:cubicBezTo>
                    <a:pt x="1078716" y="334899"/>
                    <a:pt x="1096743" y="306561"/>
                    <a:pt x="1096743" y="306561"/>
                  </a:cubicBezTo>
                  <a:cubicBezTo>
                    <a:pt x="1099318" y="303985"/>
                    <a:pt x="1099318" y="303985"/>
                    <a:pt x="1099318" y="303985"/>
                  </a:cubicBezTo>
                  <a:close/>
                  <a:moveTo>
                    <a:pt x="1065839" y="303985"/>
                  </a:moveTo>
                  <a:cubicBezTo>
                    <a:pt x="1065839" y="303985"/>
                    <a:pt x="1063264" y="327170"/>
                    <a:pt x="1058113" y="340051"/>
                  </a:cubicBezTo>
                  <a:cubicBezTo>
                    <a:pt x="1058113" y="342627"/>
                    <a:pt x="1055538" y="347780"/>
                    <a:pt x="1055538" y="347780"/>
                  </a:cubicBezTo>
                  <a:cubicBezTo>
                    <a:pt x="1050387" y="347780"/>
                    <a:pt x="1055538" y="332323"/>
                    <a:pt x="1050387" y="306561"/>
                  </a:cubicBezTo>
                  <a:cubicBezTo>
                    <a:pt x="1058113" y="319442"/>
                    <a:pt x="1058113" y="319442"/>
                    <a:pt x="1058113" y="319442"/>
                  </a:cubicBezTo>
                  <a:cubicBezTo>
                    <a:pt x="1058113" y="319442"/>
                    <a:pt x="1058113" y="319442"/>
                    <a:pt x="1065839" y="303985"/>
                  </a:cubicBezTo>
                  <a:close/>
                  <a:moveTo>
                    <a:pt x="48685" y="303985"/>
                  </a:moveTo>
                  <a:cubicBezTo>
                    <a:pt x="48685" y="303985"/>
                    <a:pt x="48685" y="303985"/>
                    <a:pt x="56406" y="319442"/>
                  </a:cubicBezTo>
                  <a:cubicBezTo>
                    <a:pt x="58980" y="319442"/>
                    <a:pt x="58980" y="319442"/>
                    <a:pt x="58980" y="319442"/>
                  </a:cubicBezTo>
                  <a:cubicBezTo>
                    <a:pt x="66702" y="306561"/>
                    <a:pt x="66702" y="306561"/>
                    <a:pt x="66702" y="306561"/>
                  </a:cubicBezTo>
                  <a:cubicBezTo>
                    <a:pt x="58980" y="332323"/>
                    <a:pt x="66702" y="347780"/>
                    <a:pt x="61554" y="347780"/>
                  </a:cubicBezTo>
                  <a:cubicBezTo>
                    <a:pt x="58980" y="347780"/>
                    <a:pt x="58980" y="342627"/>
                    <a:pt x="56406" y="340051"/>
                  </a:cubicBezTo>
                  <a:cubicBezTo>
                    <a:pt x="53833" y="327170"/>
                    <a:pt x="48685" y="303985"/>
                    <a:pt x="48685" y="303985"/>
                  </a:cubicBezTo>
                  <a:close/>
                  <a:moveTo>
                    <a:pt x="17800" y="303985"/>
                  </a:moveTo>
                  <a:cubicBezTo>
                    <a:pt x="17800" y="303985"/>
                    <a:pt x="17800" y="303985"/>
                    <a:pt x="20373" y="306561"/>
                  </a:cubicBezTo>
                  <a:cubicBezTo>
                    <a:pt x="20373" y="306561"/>
                    <a:pt x="38390" y="334899"/>
                    <a:pt x="46111" y="345203"/>
                  </a:cubicBezTo>
                  <a:cubicBezTo>
                    <a:pt x="48685" y="347780"/>
                    <a:pt x="51259" y="350356"/>
                    <a:pt x="56406" y="355508"/>
                  </a:cubicBezTo>
                  <a:cubicBezTo>
                    <a:pt x="56406" y="355508"/>
                    <a:pt x="56406" y="355508"/>
                    <a:pt x="56406" y="358084"/>
                  </a:cubicBezTo>
                  <a:cubicBezTo>
                    <a:pt x="64128" y="363236"/>
                    <a:pt x="71849" y="373541"/>
                    <a:pt x="79571" y="386422"/>
                  </a:cubicBezTo>
                  <a:cubicBezTo>
                    <a:pt x="82144" y="388998"/>
                    <a:pt x="82144" y="394150"/>
                    <a:pt x="84718" y="399302"/>
                  </a:cubicBezTo>
                  <a:cubicBezTo>
                    <a:pt x="95013" y="425064"/>
                    <a:pt x="89866" y="445673"/>
                    <a:pt x="84718" y="458554"/>
                  </a:cubicBezTo>
                  <a:cubicBezTo>
                    <a:pt x="84718" y="461130"/>
                    <a:pt x="82144" y="463706"/>
                    <a:pt x="82144" y="463706"/>
                  </a:cubicBezTo>
                  <a:cubicBezTo>
                    <a:pt x="79571" y="466282"/>
                    <a:pt x="79571" y="466282"/>
                    <a:pt x="79571" y="466282"/>
                  </a:cubicBezTo>
                  <a:cubicBezTo>
                    <a:pt x="79571" y="463706"/>
                    <a:pt x="79571" y="463706"/>
                    <a:pt x="79571" y="463706"/>
                  </a:cubicBezTo>
                  <a:cubicBezTo>
                    <a:pt x="76997" y="463706"/>
                    <a:pt x="76997" y="463706"/>
                    <a:pt x="76997" y="463706"/>
                  </a:cubicBezTo>
                  <a:cubicBezTo>
                    <a:pt x="76997" y="463706"/>
                    <a:pt x="66702" y="450825"/>
                    <a:pt x="56406" y="437945"/>
                  </a:cubicBezTo>
                  <a:cubicBezTo>
                    <a:pt x="53833" y="432792"/>
                    <a:pt x="51259" y="427640"/>
                    <a:pt x="48685" y="422488"/>
                  </a:cubicBezTo>
                  <a:cubicBezTo>
                    <a:pt x="46111" y="417335"/>
                    <a:pt x="40964" y="401879"/>
                    <a:pt x="38390" y="394150"/>
                  </a:cubicBezTo>
                  <a:cubicBezTo>
                    <a:pt x="35816" y="401879"/>
                    <a:pt x="35816" y="417335"/>
                    <a:pt x="43537" y="427640"/>
                  </a:cubicBezTo>
                  <a:cubicBezTo>
                    <a:pt x="46111" y="432792"/>
                    <a:pt x="51259" y="443097"/>
                    <a:pt x="56406" y="453401"/>
                  </a:cubicBezTo>
                  <a:cubicBezTo>
                    <a:pt x="64128" y="463706"/>
                    <a:pt x="69275" y="471434"/>
                    <a:pt x="69275" y="471434"/>
                  </a:cubicBezTo>
                  <a:cubicBezTo>
                    <a:pt x="69275" y="471434"/>
                    <a:pt x="69275" y="471434"/>
                    <a:pt x="74423" y="479163"/>
                  </a:cubicBezTo>
                  <a:cubicBezTo>
                    <a:pt x="74423" y="479163"/>
                    <a:pt x="74423" y="479163"/>
                    <a:pt x="66702" y="474011"/>
                  </a:cubicBezTo>
                  <a:cubicBezTo>
                    <a:pt x="66702" y="474011"/>
                    <a:pt x="61554" y="474011"/>
                    <a:pt x="56406" y="468858"/>
                  </a:cubicBezTo>
                  <a:cubicBezTo>
                    <a:pt x="46111" y="461130"/>
                    <a:pt x="30669" y="445673"/>
                    <a:pt x="15226" y="417335"/>
                  </a:cubicBezTo>
                  <a:cubicBezTo>
                    <a:pt x="12652" y="412183"/>
                    <a:pt x="10078" y="404455"/>
                    <a:pt x="7504" y="396726"/>
                  </a:cubicBezTo>
                  <a:cubicBezTo>
                    <a:pt x="-13086" y="350356"/>
                    <a:pt x="15226" y="309137"/>
                    <a:pt x="15226" y="306561"/>
                  </a:cubicBezTo>
                  <a:cubicBezTo>
                    <a:pt x="15226" y="306561"/>
                    <a:pt x="15226" y="306561"/>
                    <a:pt x="17800" y="303985"/>
                  </a:cubicBezTo>
                  <a:close/>
                  <a:moveTo>
                    <a:pt x="947373" y="203515"/>
                  </a:moveTo>
                  <a:cubicBezTo>
                    <a:pt x="947373" y="203515"/>
                    <a:pt x="952524" y="206092"/>
                    <a:pt x="957675" y="208668"/>
                  </a:cubicBezTo>
                  <a:cubicBezTo>
                    <a:pt x="967976" y="213820"/>
                    <a:pt x="980853" y="218972"/>
                    <a:pt x="988579" y="221548"/>
                  </a:cubicBezTo>
                  <a:cubicBezTo>
                    <a:pt x="993729" y="224125"/>
                    <a:pt x="996305" y="224125"/>
                    <a:pt x="1001455" y="224125"/>
                  </a:cubicBezTo>
                  <a:cubicBezTo>
                    <a:pt x="1009181" y="224125"/>
                    <a:pt x="1019483" y="226701"/>
                    <a:pt x="1032360" y="229277"/>
                  </a:cubicBezTo>
                  <a:cubicBezTo>
                    <a:pt x="1032360" y="231853"/>
                    <a:pt x="1032360" y="231853"/>
                    <a:pt x="1029784" y="231853"/>
                  </a:cubicBezTo>
                  <a:cubicBezTo>
                    <a:pt x="1029784" y="237005"/>
                    <a:pt x="1029784" y="242158"/>
                    <a:pt x="1029784" y="247310"/>
                  </a:cubicBezTo>
                  <a:cubicBezTo>
                    <a:pt x="1029784" y="255038"/>
                    <a:pt x="1029784" y="262767"/>
                    <a:pt x="1032360" y="267919"/>
                  </a:cubicBezTo>
                  <a:cubicBezTo>
                    <a:pt x="1032360" y="267919"/>
                    <a:pt x="1032360" y="267919"/>
                    <a:pt x="1032360" y="268563"/>
                  </a:cubicBezTo>
                  <a:lnTo>
                    <a:pt x="1032360" y="272427"/>
                  </a:lnTo>
                  <a:cubicBezTo>
                    <a:pt x="1032360" y="273071"/>
                    <a:pt x="1032360" y="273071"/>
                    <a:pt x="1032360" y="273071"/>
                  </a:cubicBezTo>
                  <a:cubicBezTo>
                    <a:pt x="1029784" y="273071"/>
                    <a:pt x="1029784" y="273071"/>
                    <a:pt x="1029784" y="273071"/>
                  </a:cubicBezTo>
                  <a:cubicBezTo>
                    <a:pt x="1022058" y="270495"/>
                    <a:pt x="1009181" y="260191"/>
                    <a:pt x="1001455" y="257615"/>
                  </a:cubicBezTo>
                  <a:cubicBezTo>
                    <a:pt x="998880" y="255038"/>
                    <a:pt x="996305" y="255038"/>
                    <a:pt x="996305" y="255038"/>
                  </a:cubicBezTo>
                  <a:cubicBezTo>
                    <a:pt x="996305" y="255038"/>
                    <a:pt x="998880" y="257615"/>
                    <a:pt x="1001455" y="260191"/>
                  </a:cubicBezTo>
                  <a:cubicBezTo>
                    <a:pt x="1006606" y="265343"/>
                    <a:pt x="1014332" y="275648"/>
                    <a:pt x="1024634" y="280800"/>
                  </a:cubicBezTo>
                  <a:cubicBezTo>
                    <a:pt x="1027209" y="283376"/>
                    <a:pt x="1029784" y="283376"/>
                    <a:pt x="1032360" y="285952"/>
                  </a:cubicBezTo>
                  <a:cubicBezTo>
                    <a:pt x="1034935" y="285952"/>
                    <a:pt x="1034935" y="288528"/>
                    <a:pt x="1037510" y="288528"/>
                  </a:cubicBezTo>
                  <a:cubicBezTo>
                    <a:pt x="1037510" y="288528"/>
                    <a:pt x="1037510" y="288528"/>
                    <a:pt x="1040086" y="288528"/>
                  </a:cubicBezTo>
                  <a:cubicBezTo>
                    <a:pt x="1042661" y="293681"/>
                    <a:pt x="1045236" y="298833"/>
                    <a:pt x="1047812" y="301409"/>
                  </a:cubicBezTo>
                  <a:cubicBezTo>
                    <a:pt x="1045236" y="301409"/>
                    <a:pt x="1040086" y="301409"/>
                    <a:pt x="1037510" y="301409"/>
                  </a:cubicBezTo>
                  <a:cubicBezTo>
                    <a:pt x="1034935" y="298833"/>
                    <a:pt x="1034935" y="298833"/>
                    <a:pt x="1032360" y="298833"/>
                  </a:cubicBezTo>
                  <a:cubicBezTo>
                    <a:pt x="1022058" y="296257"/>
                    <a:pt x="1011757" y="293681"/>
                    <a:pt x="1001455" y="288528"/>
                  </a:cubicBezTo>
                  <a:cubicBezTo>
                    <a:pt x="996305" y="283376"/>
                    <a:pt x="991154" y="280800"/>
                    <a:pt x="986003" y="278224"/>
                  </a:cubicBezTo>
                  <a:cubicBezTo>
                    <a:pt x="973127" y="267919"/>
                    <a:pt x="965401" y="257615"/>
                    <a:pt x="957675" y="247310"/>
                  </a:cubicBezTo>
                  <a:cubicBezTo>
                    <a:pt x="947373" y="224125"/>
                    <a:pt x="947373" y="203515"/>
                    <a:pt x="947373" y="203515"/>
                  </a:cubicBezTo>
                  <a:close/>
                  <a:moveTo>
                    <a:pt x="169653" y="203515"/>
                  </a:moveTo>
                  <a:cubicBezTo>
                    <a:pt x="169653" y="203515"/>
                    <a:pt x="169653" y="224125"/>
                    <a:pt x="159358" y="247310"/>
                  </a:cubicBezTo>
                  <a:cubicBezTo>
                    <a:pt x="151637" y="257615"/>
                    <a:pt x="143915" y="267919"/>
                    <a:pt x="131046" y="278224"/>
                  </a:cubicBezTo>
                  <a:cubicBezTo>
                    <a:pt x="125899" y="280800"/>
                    <a:pt x="120751" y="283376"/>
                    <a:pt x="115604" y="288528"/>
                  </a:cubicBezTo>
                  <a:cubicBezTo>
                    <a:pt x="102735" y="293681"/>
                    <a:pt x="95013" y="296257"/>
                    <a:pt x="84718" y="298833"/>
                  </a:cubicBezTo>
                  <a:cubicBezTo>
                    <a:pt x="82144" y="298833"/>
                    <a:pt x="82144" y="298833"/>
                    <a:pt x="79571" y="301409"/>
                  </a:cubicBezTo>
                  <a:cubicBezTo>
                    <a:pt x="74423" y="301409"/>
                    <a:pt x="71849" y="301409"/>
                    <a:pt x="69275" y="301409"/>
                  </a:cubicBezTo>
                  <a:cubicBezTo>
                    <a:pt x="71849" y="298833"/>
                    <a:pt x="74423" y="293681"/>
                    <a:pt x="76997" y="288528"/>
                  </a:cubicBezTo>
                  <a:cubicBezTo>
                    <a:pt x="76997" y="288528"/>
                    <a:pt x="76997" y="288528"/>
                    <a:pt x="79571" y="288528"/>
                  </a:cubicBezTo>
                  <a:cubicBezTo>
                    <a:pt x="82144" y="288528"/>
                    <a:pt x="82144" y="285952"/>
                    <a:pt x="84718" y="285952"/>
                  </a:cubicBezTo>
                  <a:cubicBezTo>
                    <a:pt x="87292" y="283376"/>
                    <a:pt x="89866" y="283376"/>
                    <a:pt x="92439" y="280800"/>
                  </a:cubicBezTo>
                  <a:cubicBezTo>
                    <a:pt x="102735" y="275648"/>
                    <a:pt x="110456" y="265343"/>
                    <a:pt x="115604" y="260191"/>
                  </a:cubicBezTo>
                  <a:cubicBezTo>
                    <a:pt x="118177" y="257615"/>
                    <a:pt x="118177" y="255038"/>
                    <a:pt x="118177" y="255038"/>
                  </a:cubicBezTo>
                  <a:cubicBezTo>
                    <a:pt x="118177" y="255038"/>
                    <a:pt x="118177" y="255038"/>
                    <a:pt x="115604" y="257615"/>
                  </a:cubicBezTo>
                  <a:cubicBezTo>
                    <a:pt x="107882" y="260191"/>
                    <a:pt x="95013" y="270495"/>
                    <a:pt x="84718" y="273071"/>
                  </a:cubicBezTo>
                  <a:cubicBezTo>
                    <a:pt x="84718" y="275648"/>
                    <a:pt x="84718" y="275648"/>
                    <a:pt x="82144" y="275648"/>
                  </a:cubicBezTo>
                  <a:cubicBezTo>
                    <a:pt x="84718" y="273071"/>
                    <a:pt x="84718" y="270495"/>
                    <a:pt x="84718" y="267919"/>
                  </a:cubicBezTo>
                  <a:cubicBezTo>
                    <a:pt x="87292" y="262767"/>
                    <a:pt x="87292" y="255038"/>
                    <a:pt x="87292" y="247310"/>
                  </a:cubicBezTo>
                  <a:cubicBezTo>
                    <a:pt x="87292" y="242158"/>
                    <a:pt x="87292" y="237005"/>
                    <a:pt x="84718" y="231853"/>
                  </a:cubicBezTo>
                  <a:cubicBezTo>
                    <a:pt x="84718" y="231853"/>
                    <a:pt x="84718" y="231853"/>
                    <a:pt x="84718" y="229277"/>
                  </a:cubicBezTo>
                  <a:cubicBezTo>
                    <a:pt x="95013" y="226701"/>
                    <a:pt x="105308" y="224125"/>
                    <a:pt x="115604" y="224125"/>
                  </a:cubicBezTo>
                  <a:cubicBezTo>
                    <a:pt x="120751" y="224125"/>
                    <a:pt x="123325" y="224125"/>
                    <a:pt x="125899" y="221548"/>
                  </a:cubicBezTo>
                  <a:cubicBezTo>
                    <a:pt x="133620" y="218972"/>
                    <a:pt x="149063" y="213820"/>
                    <a:pt x="159358" y="208668"/>
                  </a:cubicBezTo>
                  <a:cubicBezTo>
                    <a:pt x="164506" y="206092"/>
                    <a:pt x="169653" y="203515"/>
                    <a:pt x="169653" y="203515"/>
                  </a:cubicBezTo>
                  <a:close/>
                  <a:moveTo>
                    <a:pt x="1037510" y="151993"/>
                  </a:moveTo>
                  <a:cubicBezTo>
                    <a:pt x="1037510" y="151993"/>
                    <a:pt x="1037510" y="157145"/>
                    <a:pt x="1037510" y="159721"/>
                  </a:cubicBezTo>
                  <a:cubicBezTo>
                    <a:pt x="1040086" y="170026"/>
                    <a:pt x="1042661" y="193211"/>
                    <a:pt x="1040086" y="195787"/>
                  </a:cubicBezTo>
                  <a:cubicBezTo>
                    <a:pt x="1037510" y="195787"/>
                    <a:pt x="1037510" y="195787"/>
                    <a:pt x="1037510" y="195787"/>
                  </a:cubicBezTo>
                  <a:cubicBezTo>
                    <a:pt x="1034935" y="195787"/>
                    <a:pt x="1034935" y="188059"/>
                    <a:pt x="1032360" y="180330"/>
                  </a:cubicBezTo>
                  <a:cubicBezTo>
                    <a:pt x="1029784" y="172602"/>
                    <a:pt x="1027209" y="167449"/>
                    <a:pt x="1022058" y="159721"/>
                  </a:cubicBezTo>
                  <a:cubicBezTo>
                    <a:pt x="1032360" y="167449"/>
                    <a:pt x="1032360" y="167449"/>
                    <a:pt x="1032360" y="167449"/>
                  </a:cubicBezTo>
                  <a:lnTo>
                    <a:pt x="1032360" y="169059"/>
                  </a:lnTo>
                  <a:lnTo>
                    <a:pt x="1032360" y="170026"/>
                  </a:lnTo>
                  <a:cubicBezTo>
                    <a:pt x="1037510" y="151993"/>
                    <a:pt x="1037510" y="151993"/>
                    <a:pt x="1037510" y="151993"/>
                  </a:cubicBezTo>
                  <a:close/>
                  <a:moveTo>
                    <a:pt x="79571" y="151993"/>
                  </a:moveTo>
                  <a:cubicBezTo>
                    <a:pt x="82144" y="170026"/>
                    <a:pt x="82144" y="170026"/>
                    <a:pt x="82144" y="170026"/>
                  </a:cubicBezTo>
                  <a:cubicBezTo>
                    <a:pt x="84718" y="167449"/>
                    <a:pt x="84718" y="167449"/>
                    <a:pt x="84718" y="167449"/>
                  </a:cubicBezTo>
                  <a:cubicBezTo>
                    <a:pt x="95013" y="159721"/>
                    <a:pt x="95013" y="159721"/>
                    <a:pt x="95013" y="159721"/>
                  </a:cubicBezTo>
                  <a:cubicBezTo>
                    <a:pt x="89866" y="167449"/>
                    <a:pt x="87292" y="172602"/>
                    <a:pt x="84718" y="180330"/>
                  </a:cubicBezTo>
                  <a:cubicBezTo>
                    <a:pt x="82144" y="188059"/>
                    <a:pt x="82144" y="195787"/>
                    <a:pt x="79571" y="195787"/>
                  </a:cubicBezTo>
                  <a:cubicBezTo>
                    <a:pt x="79571" y="195787"/>
                    <a:pt x="76997" y="195787"/>
                    <a:pt x="76997" y="195787"/>
                  </a:cubicBezTo>
                  <a:cubicBezTo>
                    <a:pt x="74423" y="193211"/>
                    <a:pt x="76997" y="170026"/>
                    <a:pt x="79571" y="159721"/>
                  </a:cubicBezTo>
                  <a:cubicBezTo>
                    <a:pt x="79571" y="157145"/>
                    <a:pt x="79571" y="151993"/>
                    <a:pt x="79571" y="151993"/>
                  </a:cubicBezTo>
                  <a:close/>
                  <a:moveTo>
                    <a:pt x="1068414" y="136536"/>
                  </a:moveTo>
                  <a:cubicBezTo>
                    <a:pt x="1068414" y="136536"/>
                    <a:pt x="1068414" y="136536"/>
                    <a:pt x="1070990" y="139112"/>
                  </a:cubicBezTo>
                  <a:cubicBezTo>
                    <a:pt x="1070990" y="139112"/>
                    <a:pt x="1109620" y="167449"/>
                    <a:pt x="1107044" y="216396"/>
                  </a:cubicBezTo>
                  <a:cubicBezTo>
                    <a:pt x="1107044" y="224125"/>
                    <a:pt x="1104469" y="231853"/>
                    <a:pt x="1104469" y="239581"/>
                  </a:cubicBezTo>
                  <a:cubicBezTo>
                    <a:pt x="1096743" y="285952"/>
                    <a:pt x="1076140" y="309137"/>
                    <a:pt x="1076140" y="309137"/>
                  </a:cubicBezTo>
                  <a:cubicBezTo>
                    <a:pt x="1076140" y="309137"/>
                    <a:pt x="1076140" y="309137"/>
                    <a:pt x="1070990" y="316866"/>
                  </a:cubicBezTo>
                  <a:cubicBezTo>
                    <a:pt x="1070990" y="316866"/>
                    <a:pt x="1070990" y="316866"/>
                    <a:pt x="1070990" y="309137"/>
                  </a:cubicBezTo>
                  <a:cubicBezTo>
                    <a:pt x="1070990" y="309137"/>
                    <a:pt x="1081291" y="273071"/>
                    <a:pt x="1083866" y="257615"/>
                  </a:cubicBezTo>
                  <a:cubicBezTo>
                    <a:pt x="1083866" y="244734"/>
                    <a:pt x="1081291" y="231853"/>
                    <a:pt x="1076140" y="226701"/>
                  </a:cubicBezTo>
                  <a:cubicBezTo>
                    <a:pt x="1076140" y="234429"/>
                    <a:pt x="1076140" y="249886"/>
                    <a:pt x="1076140" y="255038"/>
                  </a:cubicBezTo>
                  <a:cubicBezTo>
                    <a:pt x="1073565" y="275648"/>
                    <a:pt x="1063264" y="303985"/>
                    <a:pt x="1060688" y="303985"/>
                  </a:cubicBezTo>
                  <a:cubicBezTo>
                    <a:pt x="1060688" y="303985"/>
                    <a:pt x="1060688" y="303985"/>
                    <a:pt x="1060688" y="306561"/>
                  </a:cubicBezTo>
                  <a:cubicBezTo>
                    <a:pt x="1060688" y="306561"/>
                    <a:pt x="1060688" y="306561"/>
                    <a:pt x="1058113" y="306561"/>
                  </a:cubicBezTo>
                  <a:lnTo>
                    <a:pt x="1058113" y="304347"/>
                  </a:lnTo>
                  <a:lnTo>
                    <a:pt x="1058113" y="303985"/>
                  </a:lnTo>
                  <a:cubicBezTo>
                    <a:pt x="1058113" y="303985"/>
                    <a:pt x="1042661" y="293681"/>
                    <a:pt x="1037510" y="270495"/>
                  </a:cubicBezTo>
                  <a:cubicBezTo>
                    <a:pt x="1034935" y="262767"/>
                    <a:pt x="1034935" y="255038"/>
                    <a:pt x="1034935" y="247310"/>
                  </a:cubicBezTo>
                  <a:cubicBezTo>
                    <a:pt x="1034935" y="242158"/>
                    <a:pt x="1034935" y="237005"/>
                    <a:pt x="1037510" y="234429"/>
                  </a:cubicBezTo>
                  <a:lnTo>
                    <a:pt x="1037510" y="232175"/>
                  </a:lnTo>
                  <a:cubicBezTo>
                    <a:pt x="1037510" y="229438"/>
                    <a:pt x="1037510" y="228069"/>
                    <a:pt x="1037510" y="227385"/>
                  </a:cubicBezTo>
                  <a:lnTo>
                    <a:pt x="1037510" y="226701"/>
                  </a:lnTo>
                  <a:cubicBezTo>
                    <a:pt x="1040086" y="213820"/>
                    <a:pt x="1045236" y="203515"/>
                    <a:pt x="1047812" y="195787"/>
                  </a:cubicBezTo>
                  <a:cubicBezTo>
                    <a:pt x="1050387" y="193211"/>
                    <a:pt x="1052962" y="188059"/>
                    <a:pt x="1052962" y="185482"/>
                  </a:cubicBezTo>
                  <a:cubicBezTo>
                    <a:pt x="1055538" y="180330"/>
                    <a:pt x="1055538" y="172602"/>
                    <a:pt x="1058113" y="164873"/>
                  </a:cubicBezTo>
                  <a:cubicBezTo>
                    <a:pt x="1063264" y="151993"/>
                    <a:pt x="1065839" y="139112"/>
                    <a:pt x="1065839" y="139112"/>
                  </a:cubicBezTo>
                  <a:cubicBezTo>
                    <a:pt x="1065839" y="139112"/>
                    <a:pt x="1065839" y="139112"/>
                    <a:pt x="1068414" y="136536"/>
                  </a:cubicBezTo>
                  <a:close/>
                  <a:moveTo>
                    <a:pt x="48685" y="136536"/>
                  </a:moveTo>
                  <a:cubicBezTo>
                    <a:pt x="51259" y="139112"/>
                    <a:pt x="51259" y="139112"/>
                    <a:pt x="51259" y="139112"/>
                  </a:cubicBezTo>
                  <a:cubicBezTo>
                    <a:pt x="51259" y="139112"/>
                    <a:pt x="53833" y="151993"/>
                    <a:pt x="56406" y="164873"/>
                  </a:cubicBezTo>
                  <a:cubicBezTo>
                    <a:pt x="58980" y="172602"/>
                    <a:pt x="61554" y="180330"/>
                    <a:pt x="64128" y="185482"/>
                  </a:cubicBezTo>
                  <a:cubicBezTo>
                    <a:pt x="64128" y="188059"/>
                    <a:pt x="66702" y="193211"/>
                    <a:pt x="69275" y="195787"/>
                  </a:cubicBezTo>
                  <a:cubicBezTo>
                    <a:pt x="71849" y="203515"/>
                    <a:pt x="76997" y="213820"/>
                    <a:pt x="79571" y="226701"/>
                  </a:cubicBezTo>
                  <a:lnTo>
                    <a:pt x="79571" y="227385"/>
                  </a:lnTo>
                  <a:cubicBezTo>
                    <a:pt x="79571" y="228069"/>
                    <a:pt x="79571" y="229438"/>
                    <a:pt x="79571" y="232175"/>
                  </a:cubicBezTo>
                  <a:lnTo>
                    <a:pt x="79571" y="234429"/>
                  </a:lnTo>
                  <a:cubicBezTo>
                    <a:pt x="82144" y="237005"/>
                    <a:pt x="82144" y="242158"/>
                    <a:pt x="82144" y="247310"/>
                  </a:cubicBezTo>
                  <a:cubicBezTo>
                    <a:pt x="82144" y="255038"/>
                    <a:pt x="82144" y="262767"/>
                    <a:pt x="79571" y="270495"/>
                  </a:cubicBezTo>
                  <a:cubicBezTo>
                    <a:pt x="71849" y="293681"/>
                    <a:pt x="58980" y="303985"/>
                    <a:pt x="58980" y="303985"/>
                  </a:cubicBezTo>
                  <a:cubicBezTo>
                    <a:pt x="56406" y="306561"/>
                    <a:pt x="56406" y="306561"/>
                    <a:pt x="56406" y="306561"/>
                  </a:cubicBezTo>
                  <a:lnTo>
                    <a:pt x="56406" y="304347"/>
                  </a:lnTo>
                  <a:lnTo>
                    <a:pt x="56406" y="303985"/>
                  </a:lnTo>
                  <a:cubicBezTo>
                    <a:pt x="53833" y="303985"/>
                    <a:pt x="43537" y="275648"/>
                    <a:pt x="40964" y="255038"/>
                  </a:cubicBezTo>
                  <a:cubicBezTo>
                    <a:pt x="40964" y="249886"/>
                    <a:pt x="40964" y="234429"/>
                    <a:pt x="40964" y="226701"/>
                  </a:cubicBezTo>
                  <a:cubicBezTo>
                    <a:pt x="35816" y="231853"/>
                    <a:pt x="33242" y="244734"/>
                    <a:pt x="33242" y="257615"/>
                  </a:cubicBezTo>
                  <a:cubicBezTo>
                    <a:pt x="35816" y="273071"/>
                    <a:pt x="46111" y="309137"/>
                    <a:pt x="46111" y="309137"/>
                  </a:cubicBezTo>
                  <a:cubicBezTo>
                    <a:pt x="46111" y="316866"/>
                    <a:pt x="46111" y="316866"/>
                    <a:pt x="46111" y="316866"/>
                  </a:cubicBezTo>
                  <a:cubicBezTo>
                    <a:pt x="40964" y="309137"/>
                    <a:pt x="40964" y="309137"/>
                    <a:pt x="40964" y="309137"/>
                  </a:cubicBezTo>
                  <a:cubicBezTo>
                    <a:pt x="40964" y="309137"/>
                    <a:pt x="20373" y="285952"/>
                    <a:pt x="12652" y="239581"/>
                  </a:cubicBezTo>
                  <a:cubicBezTo>
                    <a:pt x="12652" y="231853"/>
                    <a:pt x="10078" y="224125"/>
                    <a:pt x="10078" y="216396"/>
                  </a:cubicBezTo>
                  <a:cubicBezTo>
                    <a:pt x="7504" y="167449"/>
                    <a:pt x="46111" y="139112"/>
                    <a:pt x="46111" y="139112"/>
                  </a:cubicBezTo>
                  <a:cubicBezTo>
                    <a:pt x="48685" y="136536"/>
                    <a:pt x="48685" y="136536"/>
                    <a:pt x="48685" y="136536"/>
                  </a:cubicBezTo>
                  <a:close/>
                  <a:moveTo>
                    <a:pt x="980853" y="97894"/>
                  </a:moveTo>
                  <a:cubicBezTo>
                    <a:pt x="980853" y="97894"/>
                    <a:pt x="980853" y="97894"/>
                    <a:pt x="980853" y="100470"/>
                  </a:cubicBezTo>
                  <a:cubicBezTo>
                    <a:pt x="980853" y="105622"/>
                    <a:pt x="983428" y="108198"/>
                    <a:pt x="983428" y="113350"/>
                  </a:cubicBezTo>
                  <a:cubicBezTo>
                    <a:pt x="988579" y="123655"/>
                    <a:pt x="991154" y="131383"/>
                    <a:pt x="996305" y="136536"/>
                  </a:cubicBezTo>
                  <a:cubicBezTo>
                    <a:pt x="996305" y="136536"/>
                    <a:pt x="993729" y="136536"/>
                    <a:pt x="993729" y="136536"/>
                  </a:cubicBezTo>
                  <a:cubicBezTo>
                    <a:pt x="983428" y="136536"/>
                    <a:pt x="962825" y="131383"/>
                    <a:pt x="957675" y="131383"/>
                  </a:cubicBezTo>
                  <a:cubicBezTo>
                    <a:pt x="962825" y="133960"/>
                    <a:pt x="975702" y="144264"/>
                    <a:pt x="991154" y="146840"/>
                  </a:cubicBezTo>
                  <a:cubicBezTo>
                    <a:pt x="993729" y="146840"/>
                    <a:pt x="996305" y="146840"/>
                    <a:pt x="1001455" y="149416"/>
                  </a:cubicBezTo>
                  <a:cubicBezTo>
                    <a:pt x="1004031" y="149416"/>
                    <a:pt x="1004031" y="149416"/>
                    <a:pt x="1006606" y="149416"/>
                  </a:cubicBezTo>
                  <a:cubicBezTo>
                    <a:pt x="1011757" y="151993"/>
                    <a:pt x="1014332" y="154569"/>
                    <a:pt x="1019483" y="157145"/>
                  </a:cubicBezTo>
                  <a:cubicBezTo>
                    <a:pt x="1014332" y="159721"/>
                    <a:pt x="1009181" y="159721"/>
                    <a:pt x="1001455" y="159721"/>
                  </a:cubicBezTo>
                  <a:cubicBezTo>
                    <a:pt x="988579" y="162297"/>
                    <a:pt x="975702" y="162297"/>
                    <a:pt x="957675" y="157145"/>
                  </a:cubicBezTo>
                  <a:cubicBezTo>
                    <a:pt x="957675" y="157145"/>
                    <a:pt x="955099" y="157145"/>
                    <a:pt x="955099" y="157145"/>
                  </a:cubicBezTo>
                  <a:cubicBezTo>
                    <a:pt x="911319" y="146840"/>
                    <a:pt x="895867" y="103046"/>
                    <a:pt x="895867" y="103046"/>
                  </a:cubicBezTo>
                  <a:cubicBezTo>
                    <a:pt x="895867" y="103046"/>
                    <a:pt x="926771" y="105622"/>
                    <a:pt x="939647" y="105622"/>
                  </a:cubicBezTo>
                  <a:cubicBezTo>
                    <a:pt x="944798" y="105622"/>
                    <a:pt x="952524" y="103046"/>
                    <a:pt x="957675" y="100470"/>
                  </a:cubicBezTo>
                  <a:cubicBezTo>
                    <a:pt x="965401" y="97894"/>
                    <a:pt x="973127" y="97894"/>
                    <a:pt x="980853" y="97894"/>
                  </a:cubicBezTo>
                  <a:close/>
                  <a:moveTo>
                    <a:pt x="136194" y="97894"/>
                  </a:moveTo>
                  <a:cubicBezTo>
                    <a:pt x="143915" y="97894"/>
                    <a:pt x="151637" y="97894"/>
                    <a:pt x="159358" y="100470"/>
                  </a:cubicBezTo>
                  <a:cubicBezTo>
                    <a:pt x="164506" y="103046"/>
                    <a:pt x="172227" y="105622"/>
                    <a:pt x="177374" y="105622"/>
                  </a:cubicBezTo>
                  <a:cubicBezTo>
                    <a:pt x="187670" y="105622"/>
                    <a:pt x="221129" y="103046"/>
                    <a:pt x="221129" y="103046"/>
                  </a:cubicBezTo>
                  <a:cubicBezTo>
                    <a:pt x="221129" y="103046"/>
                    <a:pt x="205686" y="146840"/>
                    <a:pt x="161932" y="157145"/>
                  </a:cubicBezTo>
                  <a:cubicBezTo>
                    <a:pt x="161932" y="157145"/>
                    <a:pt x="159358" y="157145"/>
                    <a:pt x="159358" y="157145"/>
                  </a:cubicBezTo>
                  <a:cubicBezTo>
                    <a:pt x="141341" y="162297"/>
                    <a:pt x="125899" y="162297"/>
                    <a:pt x="115604" y="159721"/>
                  </a:cubicBezTo>
                  <a:cubicBezTo>
                    <a:pt x="107882" y="159721"/>
                    <a:pt x="102735" y="159721"/>
                    <a:pt x="97587" y="157145"/>
                  </a:cubicBezTo>
                  <a:cubicBezTo>
                    <a:pt x="100161" y="154569"/>
                    <a:pt x="105308" y="151993"/>
                    <a:pt x="110456" y="149416"/>
                  </a:cubicBezTo>
                  <a:cubicBezTo>
                    <a:pt x="110456" y="149416"/>
                    <a:pt x="113030" y="149416"/>
                    <a:pt x="115604" y="149416"/>
                  </a:cubicBezTo>
                  <a:cubicBezTo>
                    <a:pt x="118177" y="146840"/>
                    <a:pt x="123325" y="146840"/>
                    <a:pt x="125899" y="146840"/>
                  </a:cubicBezTo>
                  <a:cubicBezTo>
                    <a:pt x="141341" y="144264"/>
                    <a:pt x="154210" y="133960"/>
                    <a:pt x="159358" y="131383"/>
                  </a:cubicBezTo>
                  <a:cubicBezTo>
                    <a:pt x="154210" y="131383"/>
                    <a:pt x="133620" y="136536"/>
                    <a:pt x="123325" y="136536"/>
                  </a:cubicBezTo>
                  <a:cubicBezTo>
                    <a:pt x="120751" y="136536"/>
                    <a:pt x="120751" y="136536"/>
                    <a:pt x="120751" y="136536"/>
                  </a:cubicBezTo>
                  <a:cubicBezTo>
                    <a:pt x="125899" y="131383"/>
                    <a:pt x="128473" y="123655"/>
                    <a:pt x="131046" y="113350"/>
                  </a:cubicBezTo>
                  <a:cubicBezTo>
                    <a:pt x="133620" y="108198"/>
                    <a:pt x="133620" y="105622"/>
                    <a:pt x="136194" y="100470"/>
                  </a:cubicBezTo>
                  <a:cubicBezTo>
                    <a:pt x="136194" y="97894"/>
                    <a:pt x="136194" y="97894"/>
                    <a:pt x="136194" y="97894"/>
                  </a:cubicBezTo>
                  <a:close/>
                  <a:moveTo>
                    <a:pt x="986003" y="0"/>
                  </a:moveTo>
                  <a:cubicBezTo>
                    <a:pt x="988579" y="0"/>
                    <a:pt x="988579" y="0"/>
                    <a:pt x="988579" y="0"/>
                  </a:cubicBezTo>
                  <a:cubicBezTo>
                    <a:pt x="988579" y="0"/>
                    <a:pt x="993729" y="2576"/>
                    <a:pt x="1001455" y="7729"/>
                  </a:cubicBezTo>
                  <a:cubicBezTo>
                    <a:pt x="1011757" y="12881"/>
                    <a:pt x="1022058" y="20609"/>
                    <a:pt x="1032360" y="33490"/>
                  </a:cubicBezTo>
                  <a:cubicBezTo>
                    <a:pt x="1034935" y="36066"/>
                    <a:pt x="1034935" y="38642"/>
                    <a:pt x="1037510" y="41218"/>
                  </a:cubicBezTo>
                  <a:cubicBezTo>
                    <a:pt x="1040086" y="46371"/>
                    <a:pt x="1042661" y="51523"/>
                    <a:pt x="1045236" y="59251"/>
                  </a:cubicBezTo>
                  <a:cubicBezTo>
                    <a:pt x="1047812" y="66980"/>
                    <a:pt x="1047812" y="74708"/>
                    <a:pt x="1050387" y="82437"/>
                  </a:cubicBezTo>
                  <a:cubicBezTo>
                    <a:pt x="1058113" y="123655"/>
                    <a:pt x="1047812" y="154569"/>
                    <a:pt x="1045236" y="154569"/>
                  </a:cubicBezTo>
                  <a:cubicBezTo>
                    <a:pt x="1042661" y="162297"/>
                    <a:pt x="1042661" y="162297"/>
                    <a:pt x="1042661" y="162297"/>
                  </a:cubicBezTo>
                  <a:cubicBezTo>
                    <a:pt x="1042661" y="154569"/>
                    <a:pt x="1042661" y="154569"/>
                    <a:pt x="1042661" y="154569"/>
                  </a:cubicBezTo>
                  <a:cubicBezTo>
                    <a:pt x="1042661" y="154569"/>
                    <a:pt x="1040086" y="128807"/>
                    <a:pt x="1037510" y="110774"/>
                  </a:cubicBezTo>
                  <a:lnTo>
                    <a:pt x="1037510" y="109688"/>
                  </a:lnTo>
                  <a:lnTo>
                    <a:pt x="1037510" y="105622"/>
                  </a:lnTo>
                  <a:cubicBezTo>
                    <a:pt x="1034935" y="100470"/>
                    <a:pt x="1034935" y="95317"/>
                    <a:pt x="1032360" y="92741"/>
                  </a:cubicBezTo>
                  <a:cubicBezTo>
                    <a:pt x="1027209" y="85013"/>
                    <a:pt x="1024634" y="79861"/>
                    <a:pt x="1019483" y="79861"/>
                  </a:cubicBezTo>
                  <a:cubicBezTo>
                    <a:pt x="1024634" y="85013"/>
                    <a:pt x="1027209" y="97894"/>
                    <a:pt x="1029784" y="105622"/>
                  </a:cubicBezTo>
                  <a:cubicBezTo>
                    <a:pt x="1032360" y="123655"/>
                    <a:pt x="1032360" y="151993"/>
                    <a:pt x="1032360" y="154569"/>
                  </a:cubicBezTo>
                  <a:cubicBezTo>
                    <a:pt x="1032360" y="157145"/>
                    <a:pt x="1032360" y="157145"/>
                    <a:pt x="1032360" y="157145"/>
                  </a:cubicBezTo>
                  <a:cubicBezTo>
                    <a:pt x="1029784" y="157145"/>
                    <a:pt x="1029784" y="157145"/>
                    <a:pt x="1029784" y="157145"/>
                  </a:cubicBezTo>
                  <a:cubicBezTo>
                    <a:pt x="1027209" y="157145"/>
                    <a:pt x="1014332" y="151993"/>
                    <a:pt x="1001455" y="136536"/>
                  </a:cubicBezTo>
                  <a:cubicBezTo>
                    <a:pt x="996305" y="128807"/>
                    <a:pt x="991154" y="121079"/>
                    <a:pt x="988579" y="110774"/>
                  </a:cubicBezTo>
                  <a:cubicBezTo>
                    <a:pt x="988579" y="108198"/>
                    <a:pt x="986003" y="103046"/>
                    <a:pt x="986003" y="97894"/>
                  </a:cubicBezTo>
                  <a:cubicBezTo>
                    <a:pt x="983428" y="85013"/>
                    <a:pt x="986003" y="72132"/>
                    <a:pt x="986003" y="61828"/>
                  </a:cubicBezTo>
                  <a:cubicBezTo>
                    <a:pt x="986003" y="56675"/>
                    <a:pt x="986003" y="51523"/>
                    <a:pt x="986003" y="48947"/>
                  </a:cubicBezTo>
                  <a:cubicBezTo>
                    <a:pt x="986003" y="36066"/>
                    <a:pt x="986003" y="2576"/>
                    <a:pt x="986003" y="2576"/>
                  </a:cubicBezTo>
                  <a:cubicBezTo>
                    <a:pt x="986003" y="0"/>
                    <a:pt x="986003" y="0"/>
                    <a:pt x="986003" y="0"/>
                  </a:cubicBezTo>
                  <a:close/>
                  <a:moveTo>
                    <a:pt x="128473" y="0"/>
                  </a:moveTo>
                  <a:cubicBezTo>
                    <a:pt x="128473" y="0"/>
                    <a:pt x="128473" y="0"/>
                    <a:pt x="131046" y="0"/>
                  </a:cubicBezTo>
                  <a:cubicBezTo>
                    <a:pt x="131046" y="0"/>
                    <a:pt x="131046" y="0"/>
                    <a:pt x="131046" y="2576"/>
                  </a:cubicBezTo>
                  <a:cubicBezTo>
                    <a:pt x="131046" y="2576"/>
                    <a:pt x="131046" y="36066"/>
                    <a:pt x="131046" y="48947"/>
                  </a:cubicBezTo>
                  <a:cubicBezTo>
                    <a:pt x="131046" y="51523"/>
                    <a:pt x="131046" y="56675"/>
                    <a:pt x="131046" y="61828"/>
                  </a:cubicBezTo>
                  <a:cubicBezTo>
                    <a:pt x="131046" y="72132"/>
                    <a:pt x="133620" y="85013"/>
                    <a:pt x="131046" y="97894"/>
                  </a:cubicBezTo>
                  <a:cubicBezTo>
                    <a:pt x="128473" y="103046"/>
                    <a:pt x="128473" y="108198"/>
                    <a:pt x="125899" y="110774"/>
                  </a:cubicBezTo>
                  <a:cubicBezTo>
                    <a:pt x="123325" y="121079"/>
                    <a:pt x="120751" y="128807"/>
                    <a:pt x="115604" y="136536"/>
                  </a:cubicBezTo>
                  <a:cubicBezTo>
                    <a:pt x="102735" y="151993"/>
                    <a:pt x="89866" y="157145"/>
                    <a:pt x="87292" y="157145"/>
                  </a:cubicBezTo>
                  <a:cubicBezTo>
                    <a:pt x="84718" y="157145"/>
                    <a:pt x="84718" y="157145"/>
                    <a:pt x="84718" y="157145"/>
                  </a:cubicBezTo>
                  <a:cubicBezTo>
                    <a:pt x="84718" y="154569"/>
                    <a:pt x="84718" y="154569"/>
                    <a:pt x="84718" y="154569"/>
                  </a:cubicBezTo>
                  <a:cubicBezTo>
                    <a:pt x="84718" y="151993"/>
                    <a:pt x="84718" y="123655"/>
                    <a:pt x="87292" y="105622"/>
                  </a:cubicBezTo>
                  <a:cubicBezTo>
                    <a:pt x="89866" y="97894"/>
                    <a:pt x="92439" y="85013"/>
                    <a:pt x="97587" y="79861"/>
                  </a:cubicBezTo>
                  <a:cubicBezTo>
                    <a:pt x="92439" y="79861"/>
                    <a:pt x="87292" y="85013"/>
                    <a:pt x="84718" y="92741"/>
                  </a:cubicBezTo>
                  <a:cubicBezTo>
                    <a:pt x="82144" y="95317"/>
                    <a:pt x="82144" y="100470"/>
                    <a:pt x="79571" y="105622"/>
                  </a:cubicBezTo>
                  <a:lnTo>
                    <a:pt x="79571" y="109688"/>
                  </a:lnTo>
                  <a:lnTo>
                    <a:pt x="79571" y="110774"/>
                  </a:lnTo>
                  <a:cubicBezTo>
                    <a:pt x="76997" y="128807"/>
                    <a:pt x="74423" y="154569"/>
                    <a:pt x="74423" y="154569"/>
                  </a:cubicBezTo>
                  <a:cubicBezTo>
                    <a:pt x="74423" y="162297"/>
                    <a:pt x="74423" y="162297"/>
                    <a:pt x="74423" y="162297"/>
                  </a:cubicBezTo>
                  <a:cubicBezTo>
                    <a:pt x="71849" y="154569"/>
                    <a:pt x="71849" y="154569"/>
                    <a:pt x="71849" y="154569"/>
                  </a:cubicBezTo>
                  <a:cubicBezTo>
                    <a:pt x="69275" y="154569"/>
                    <a:pt x="58980" y="123655"/>
                    <a:pt x="66702" y="82437"/>
                  </a:cubicBezTo>
                  <a:cubicBezTo>
                    <a:pt x="66702" y="74708"/>
                    <a:pt x="69275" y="66980"/>
                    <a:pt x="71849" y="59251"/>
                  </a:cubicBezTo>
                  <a:cubicBezTo>
                    <a:pt x="74423" y="51523"/>
                    <a:pt x="76997" y="46371"/>
                    <a:pt x="79571" y="41218"/>
                  </a:cubicBezTo>
                  <a:cubicBezTo>
                    <a:pt x="82144" y="38642"/>
                    <a:pt x="82144" y="36066"/>
                    <a:pt x="84718" y="33490"/>
                  </a:cubicBezTo>
                  <a:cubicBezTo>
                    <a:pt x="95013" y="20609"/>
                    <a:pt x="105308" y="12881"/>
                    <a:pt x="115604" y="7729"/>
                  </a:cubicBezTo>
                  <a:cubicBezTo>
                    <a:pt x="123325" y="2576"/>
                    <a:pt x="128473" y="0"/>
                    <a:pt x="128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ḷîďe">
              <a:extLst>
                <a:ext uri="{FF2B5EF4-FFF2-40B4-BE49-F238E27FC236}">
                  <a16:creationId xmlns:a16="http://schemas.microsoft.com/office/drawing/2014/main" id="{61163349-2524-4FF5-8D76-29E0F0236F22}"/>
                </a:ext>
              </a:extLst>
            </p:cNvPr>
            <p:cNvSpPr/>
            <p:nvPr/>
          </p:nvSpPr>
          <p:spPr bwMode="auto">
            <a:xfrm>
              <a:off x="2094727" y="3859773"/>
              <a:ext cx="766902" cy="961772"/>
            </a:xfrm>
            <a:custGeom>
              <a:avLst/>
              <a:gdLst>
                <a:gd name="connsiteX0" fmla="*/ 252229 w 548379"/>
                <a:gd name="connsiteY0" fmla="*/ 638703 h 687724"/>
                <a:gd name="connsiteX1" fmla="*/ 247042 w 548379"/>
                <a:gd name="connsiteY1" fmla="*/ 641283 h 687724"/>
                <a:gd name="connsiteX2" fmla="*/ 247042 w 548379"/>
                <a:gd name="connsiteY2" fmla="*/ 651604 h 687724"/>
                <a:gd name="connsiteX3" fmla="*/ 249635 w 548379"/>
                <a:gd name="connsiteY3" fmla="*/ 656764 h 687724"/>
                <a:gd name="connsiteX4" fmla="*/ 254822 w 548379"/>
                <a:gd name="connsiteY4" fmla="*/ 659344 h 687724"/>
                <a:gd name="connsiteX5" fmla="*/ 260009 w 548379"/>
                <a:gd name="connsiteY5" fmla="*/ 654184 h 687724"/>
                <a:gd name="connsiteX6" fmla="*/ 260009 w 548379"/>
                <a:gd name="connsiteY6" fmla="*/ 646443 h 687724"/>
                <a:gd name="connsiteX7" fmla="*/ 260009 w 548379"/>
                <a:gd name="connsiteY7" fmla="*/ 638703 h 687724"/>
                <a:gd name="connsiteX8" fmla="*/ 254822 w 548379"/>
                <a:gd name="connsiteY8" fmla="*/ 638703 h 687724"/>
                <a:gd name="connsiteX9" fmla="*/ 252229 w 548379"/>
                <a:gd name="connsiteY9" fmla="*/ 638703 h 687724"/>
                <a:gd name="connsiteX10" fmla="*/ 370795 w 548379"/>
                <a:gd name="connsiteY10" fmla="*/ 628383 h 687724"/>
                <a:gd name="connsiteX11" fmla="*/ 383599 w 548379"/>
                <a:gd name="connsiteY11" fmla="*/ 628383 h 687724"/>
                <a:gd name="connsiteX12" fmla="*/ 383599 w 548379"/>
                <a:gd name="connsiteY12" fmla="*/ 687724 h 687724"/>
                <a:gd name="connsiteX13" fmla="*/ 368234 w 548379"/>
                <a:gd name="connsiteY13" fmla="*/ 687724 h 687724"/>
                <a:gd name="connsiteX14" fmla="*/ 368234 w 548379"/>
                <a:gd name="connsiteY14" fmla="*/ 649023 h 687724"/>
                <a:gd name="connsiteX15" fmla="*/ 352869 w 548379"/>
                <a:gd name="connsiteY15" fmla="*/ 656764 h 687724"/>
                <a:gd name="connsiteX16" fmla="*/ 352869 w 548379"/>
                <a:gd name="connsiteY16" fmla="*/ 641283 h 687724"/>
                <a:gd name="connsiteX17" fmla="*/ 370795 w 548379"/>
                <a:gd name="connsiteY17" fmla="*/ 628383 h 687724"/>
                <a:gd name="connsiteX18" fmla="*/ 311421 w 548379"/>
                <a:gd name="connsiteY18" fmla="*/ 628383 h 687724"/>
                <a:gd name="connsiteX19" fmla="*/ 324259 w 548379"/>
                <a:gd name="connsiteY19" fmla="*/ 628383 h 687724"/>
                <a:gd name="connsiteX20" fmla="*/ 324259 w 548379"/>
                <a:gd name="connsiteY20" fmla="*/ 687724 h 687724"/>
                <a:gd name="connsiteX21" fmla="*/ 308853 w 548379"/>
                <a:gd name="connsiteY21" fmla="*/ 687724 h 687724"/>
                <a:gd name="connsiteX22" fmla="*/ 308853 w 548379"/>
                <a:gd name="connsiteY22" fmla="*/ 649023 h 687724"/>
                <a:gd name="connsiteX23" fmla="*/ 290879 w 548379"/>
                <a:gd name="connsiteY23" fmla="*/ 656764 h 687724"/>
                <a:gd name="connsiteX24" fmla="*/ 290879 w 548379"/>
                <a:gd name="connsiteY24" fmla="*/ 641283 h 687724"/>
                <a:gd name="connsiteX25" fmla="*/ 311421 w 548379"/>
                <a:gd name="connsiteY25" fmla="*/ 628383 h 687724"/>
                <a:gd name="connsiteX26" fmla="*/ 252229 w 548379"/>
                <a:gd name="connsiteY26" fmla="*/ 628383 h 687724"/>
                <a:gd name="connsiteX27" fmla="*/ 254822 w 548379"/>
                <a:gd name="connsiteY27" fmla="*/ 628383 h 687724"/>
                <a:gd name="connsiteX28" fmla="*/ 267789 w 548379"/>
                <a:gd name="connsiteY28" fmla="*/ 633543 h 687724"/>
                <a:gd name="connsiteX29" fmla="*/ 278163 w 548379"/>
                <a:gd name="connsiteY29" fmla="*/ 651604 h 687724"/>
                <a:gd name="connsiteX30" fmla="*/ 275570 w 548379"/>
                <a:gd name="connsiteY30" fmla="*/ 669664 h 687724"/>
                <a:gd name="connsiteX31" fmla="*/ 267789 w 548379"/>
                <a:gd name="connsiteY31" fmla="*/ 682564 h 687724"/>
                <a:gd name="connsiteX32" fmla="*/ 254822 w 548379"/>
                <a:gd name="connsiteY32" fmla="*/ 687724 h 687724"/>
                <a:gd name="connsiteX33" fmla="*/ 252229 w 548379"/>
                <a:gd name="connsiteY33" fmla="*/ 687724 h 687724"/>
                <a:gd name="connsiteX34" fmla="*/ 239262 w 548379"/>
                <a:gd name="connsiteY34" fmla="*/ 685144 h 687724"/>
                <a:gd name="connsiteX35" fmla="*/ 231482 w 548379"/>
                <a:gd name="connsiteY35" fmla="*/ 674824 h 687724"/>
                <a:gd name="connsiteX36" fmla="*/ 247042 w 548379"/>
                <a:gd name="connsiteY36" fmla="*/ 672244 h 687724"/>
                <a:gd name="connsiteX37" fmla="*/ 252229 w 548379"/>
                <a:gd name="connsiteY37" fmla="*/ 677404 h 687724"/>
                <a:gd name="connsiteX38" fmla="*/ 254822 w 548379"/>
                <a:gd name="connsiteY38" fmla="*/ 677404 h 687724"/>
                <a:gd name="connsiteX39" fmla="*/ 257416 w 548379"/>
                <a:gd name="connsiteY39" fmla="*/ 674824 h 687724"/>
                <a:gd name="connsiteX40" fmla="*/ 262603 w 548379"/>
                <a:gd name="connsiteY40" fmla="*/ 664504 h 687724"/>
                <a:gd name="connsiteX41" fmla="*/ 260009 w 548379"/>
                <a:gd name="connsiteY41" fmla="*/ 664504 h 687724"/>
                <a:gd name="connsiteX42" fmla="*/ 254822 w 548379"/>
                <a:gd name="connsiteY42" fmla="*/ 667084 h 687724"/>
                <a:gd name="connsiteX43" fmla="*/ 249635 w 548379"/>
                <a:gd name="connsiteY43" fmla="*/ 667084 h 687724"/>
                <a:gd name="connsiteX44" fmla="*/ 236668 w 548379"/>
                <a:gd name="connsiteY44" fmla="*/ 661924 h 687724"/>
                <a:gd name="connsiteX45" fmla="*/ 231482 w 548379"/>
                <a:gd name="connsiteY45" fmla="*/ 651604 h 687724"/>
                <a:gd name="connsiteX46" fmla="*/ 234075 w 548379"/>
                <a:gd name="connsiteY46" fmla="*/ 636123 h 687724"/>
                <a:gd name="connsiteX47" fmla="*/ 252229 w 548379"/>
                <a:gd name="connsiteY47" fmla="*/ 628383 h 687724"/>
                <a:gd name="connsiteX48" fmla="*/ 190652 w 548379"/>
                <a:gd name="connsiteY48" fmla="*/ 628383 h 687724"/>
                <a:gd name="connsiteX49" fmla="*/ 203456 w 548379"/>
                <a:gd name="connsiteY49" fmla="*/ 628383 h 687724"/>
                <a:gd name="connsiteX50" fmla="*/ 203456 w 548379"/>
                <a:gd name="connsiteY50" fmla="*/ 687724 h 687724"/>
                <a:gd name="connsiteX51" fmla="*/ 188091 w 548379"/>
                <a:gd name="connsiteY51" fmla="*/ 687724 h 687724"/>
                <a:gd name="connsiteX52" fmla="*/ 188091 w 548379"/>
                <a:gd name="connsiteY52" fmla="*/ 649023 h 687724"/>
                <a:gd name="connsiteX53" fmla="*/ 172726 w 548379"/>
                <a:gd name="connsiteY53" fmla="*/ 656764 h 687724"/>
                <a:gd name="connsiteX54" fmla="*/ 172726 w 548379"/>
                <a:gd name="connsiteY54" fmla="*/ 641283 h 687724"/>
                <a:gd name="connsiteX55" fmla="*/ 190652 w 548379"/>
                <a:gd name="connsiteY55" fmla="*/ 628383 h 687724"/>
                <a:gd name="connsiteX56" fmla="*/ 288350 w 548379"/>
                <a:gd name="connsiteY56" fmla="*/ 180286 h 687724"/>
                <a:gd name="connsiteX57" fmla="*/ 290924 w 548379"/>
                <a:gd name="connsiteY57" fmla="*/ 180286 h 687724"/>
                <a:gd name="connsiteX58" fmla="*/ 293499 w 548379"/>
                <a:gd name="connsiteY58" fmla="*/ 180286 h 687724"/>
                <a:gd name="connsiteX59" fmla="*/ 293499 w 548379"/>
                <a:gd name="connsiteY59" fmla="*/ 182862 h 687724"/>
                <a:gd name="connsiteX60" fmla="*/ 296073 w 548379"/>
                <a:gd name="connsiteY60" fmla="*/ 182862 h 687724"/>
                <a:gd name="connsiteX61" fmla="*/ 296073 w 548379"/>
                <a:gd name="connsiteY61" fmla="*/ 185437 h 687724"/>
                <a:gd name="connsiteX62" fmla="*/ 298648 w 548379"/>
                <a:gd name="connsiteY62" fmla="*/ 185437 h 687724"/>
                <a:gd name="connsiteX63" fmla="*/ 298648 w 548379"/>
                <a:gd name="connsiteY63" fmla="*/ 188013 h 687724"/>
                <a:gd name="connsiteX64" fmla="*/ 298648 w 548379"/>
                <a:gd name="connsiteY64" fmla="*/ 190588 h 687724"/>
                <a:gd name="connsiteX65" fmla="*/ 301222 w 548379"/>
                <a:gd name="connsiteY65" fmla="*/ 190588 h 687724"/>
                <a:gd name="connsiteX66" fmla="*/ 301222 w 548379"/>
                <a:gd name="connsiteY66" fmla="*/ 193164 h 687724"/>
                <a:gd name="connsiteX67" fmla="*/ 303797 w 548379"/>
                <a:gd name="connsiteY67" fmla="*/ 193164 h 687724"/>
                <a:gd name="connsiteX68" fmla="*/ 303797 w 548379"/>
                <a:gd name="connsiteY68" fmla="*/ 195739 h 687724"/>
                <a:gd name="connsiteX69" fmla="*/ 303797 w 548379"/>
                <a:gd name="connsiteY69" fmla="*/ 198315 h 687724"/>
                <a:gd name="connsiteX70" fmla="*/ 306372 w 548379"/>
                <a:gd name="connsiteY70" fmla="*/ 198315 h 687724"/>
                <a:gd name="connsiteX71" fmla="*/ 306372 w 548379"/>
                <a:gd name="connsiteY71" fmla="*/ 200890 h 687724"/>
                <a:gd name="connsiteX72" fmla="*/ 308946 w 548379"/>
                <a:gd name="connsiteY72" fmla="*/ 200890 h 687724"/>
                <a:gd name="connsiteX73" fmla="*/ 308946 w 548379"/>
                <a:gd name="connsiteY73" fmla="*/ 203466 h 687724"/>
                <a:gd name="connsiteX74" fmla="*/ 311521 w 548379"/>
                <a:gd name="connsiteY74" fmla="*/ 203466 h 687724"/>
                <a:gd name="connsiteX75" fmla="*/ 311521 w 548379"/>
                <a:gd name="connsiteY75" fmla="*/ 206041 h 687724"/>
                <a:gd name="connsiteX76" fmla="*/ 311521 w 548379"/>
                <a:gd name="connsiteY76" fmla="*/ 208617 h 687724"/>
                <a:gd name="connsiteX77" fmla="*/ 314095 w 548379"/>
                <a:gd name="connsiteY77" fmla="*/ 208617 h 687724"/>
                <a:gd name="connsiteX78" fmla="*/ 314095 w 548379"/>
                <a:gd name="connsiteY78" fmla="*/ 211192 h 687724"/>
                <a:gd name="connsiteX79" fmla="*/ 316670 w 548379"/>
                <a:gd name="connsiteY79" fmla="*/ 211192 h 687724"/>
                <a:gd name="connsiteX80" fmla="*/ 319244 w 548379"/>
                <a:gd name="connsiteY80" fmla="*/ 211192 h 687724"/>
                <a:gd name="connsiteX81" fmla="*/ 319244 w 548379"/>
                <a:gd name="connsiteY81" fmla="*/ 213768 h 687724"/>
                <a:gd name="connsiteX82" fmla="*/ 321819 w 548379"/>
                <a:gd name="connsiteY82" fmla="*/ 213768 h 687724"/>
                <a:gd name="connsiteX83" fmla="*/ 321819 w 548379"/>
                <a:gd name="connsiteY83" fmla="*/ 216343 h 687724"/>
                <a:gd name="connsiteX84" fmla="*/ 324393 w 548379"/>
                <a:gd name="connsiteY84" fmla="*/ 216343 h 687724"/>
                <a:gd name="connsiteX85" fmla="*/ 324393 w 548379"/>
                <a:gd name="connsiteY85" fmla="*/ 218919 h 687724"/>
                <a:gd name="connsiteX86" fmla="*/ 326968 w 548379"/>
                <a:gd name="connsiteY86" fmla="*/ 218919 h 687724"/>
                <a:gd name="connsiteX87" fmla="*/ 326968 w 548379"/>
                <a:gd name="connsiteY87" fmla="*/ 221494 h 687724"/>
                <a:gd name="connsiteX88" fmla="*/ 329542 w 548379"/>
                <a:gd name="connsiteY88" fmla="*/ 221494 h 687724"/>
                <a:gd name="connsiteX89" fmla="*/ 329542 w 548379"/>
                <a:gd name="connsiteY89" fmla="*/ 224070 h 687724"/>
                <a:gd name="connsiteX90" fmla="*/ 332117 w 548379"/>
                <a:gd name="connsiteY90" fmla="*/ 226646 h 687724"/>
                <a:gd name="connsiteX91" fmla="*/ 334692 w 548379"/>
                <a:gd name="connsiteY91" fmla="*/ 226646 h 687724"/>
                <a:gd name="connsiteX92" fmla="*/ 334692 w 548379"/>
                <a:gd name="connsiteY92" fmla="*/ 229221 h 687724"/>
                <a:gd name="connsiteX93" fmla="*/ 337266 w 548379"/>
                <a:gd name="connsiteY93" fmla="*/ 229221 h 687724"/>
                <a:gd name="connsiteX94" fmla="*/ 339841 w 548379"/>
                <a:gd name="connsiteY94" fmla="*/ 229221 h 687724"/>
                <a:gd name="connsiteX95" fmla="*/ 339841 w 548379"/>
                <a:gd name="connsiteY95" fmla="*/ 231797 h 687724"/>
                <a:gd name="connsiteX96" fmla="*/ 342415 w 548379"/>
                <a:gd name="connsiteY96" fmla="*/ 231797 h 687724"/>
                <a:gd name="connsiteX97" fmla="*/ 344990 w 548379"/>
                <a:gd name="connsiteY97" fmla="*/ 231797 h 687724"/>
                <a:gd name="connsiteX98" fmla="*/ 344990 w 548379"/>
                <a:gd name="connsiteY98" fmla="*/ 234372 h 687724"/>
                <a:gd name="connsiteX99" fmla="*/ 347564 w 548379"/>
                <a:gd name="connsiteY99" fmla="*/ 234372 h 687724"/>
                <a:gd name="connsiteX100" fmla="*/ 347564 w 548379"/>
                <a:gd name="connsiteY100" fmla="*/ 236948 h 687724"/>
                <a:gd name="connsiteX101" fmla="*/ 350139 w 548379"/>
                <a:gd name="connsiteY101" fmla="*/ 236948 h 687724"/>
                <a:gd name="connsiteX102" fmla="*/ 350139 w 548379"/>
                <a:gd name="connsiteY102" fmla="*/ 239523 h 687724"/>
                <a:gd name="connsiteX103" fmla="*/ 352713 w 548379"/>
                <a:gd name="connsiteY103" fmla="*/ 239523 h 687724"/>
                <a:gd name="connsiteX104" fmla="*/ 352713 w 548379"/>
                <a:gd name="connsiteY104" fmla="*/ 242099 h 687724"/>
                <a:gd name="connsiteX105" fmla="*/ 355288 w 548379"/>
                <a:gd name="connsiteY105" fmla="*/ 242099 h 687724"/>
                <a:gd name="connsiteX106" fmla="*/ 355288 w 548379"/>
                <a:gd name="connsiteY106" fmla="*/ 244674 h 687724"/>
                <a:gd name="connsiteX107" fmla="*/ 357862 w 548379"/>
                <a:gd name="connsiteY107" fmla="*/ 244674 h 687724"/>
                <a:gd name="connsiteX108" fmla="*/ 360437 w 548379"/>
                <a:gd name="connsiteY108" fmla="*/ 244674 h 687724"/>
                <a:gd name="connsiteX109" fmla="*/ 360437 w 548379"/>
                <a:gd name="connsiteY109" fmla="*/ 247250 h 687724"/>
                <a:gd name="connsiteX110" fmla="*/ 363012 w 548379"/>
                <a:gd name="connsiteY110" fmla="*/ 247250 h 687724"/>
                <a:gd name="connsiteX111" fmla="*/ 365586 w 548379"/>
                <a:gd name="connsiteY111" fmla="*/ 247250 h 687724"/>
                <a:gd name="connsiteX112" fmla="*/ 365586 w 548379"/>
                <a:gd name="connsiteY112" fmla="*/ 249825 h 687724"/>
                <a:gd name="connsiteX113" fmla="*/ 368161 w 548379"/>
                <a:gd name="connsiteY113" fmla="*/ 249825 h 687724"/>
                <a:gd name="connsiteX114" fmla="*/ 368161 w 548379"/>
                <a:gd name="connsiteY114" fmla="*/ 252401 h 687724"/>
                <a:gd name="connsiteX115" fmla="*/ 370735 w 548379"/>
                <a:gd name="connsiteY115" fmla="*/ 252401 h 687724"/>
                <a:gd name="connsiteX116" fmla="*/ 370735 w 548379"/>
                <a:gd name="connsiteY116" fmla="*/ 254976 h 687724"/>
                <a:gd name="connsiteX117" fmla="*/ 373310 w 548379"/>
                <a:gd name="connsiteY117" fmla="*/ 254976 h 687724"/>
                <a:gd name="connsiteX118" fmla="*/ 375884 w 548379"/>
                <a:gd name="connsiteY118" fmla="*/ 254976 h 687724"/>
                <a:gd name="connsiteX119" fmla="*/ 375884 w 548379"/>
                <a:gd name="connsiteY119" fmla="*/ 257552 h 687724"/>
                <a:gd name="connsiteX120" fmla="*/ 378459 w 548379"/>
                <a:gd name="connsiteY120" fmla="*/ 257552 h 687724"/>
                <a:gd name="connsiteX121" fmla="*/ 381033 w 548379"/>
                <a:gd name="connsiteY121" fmla="*/ 257552 h 687724"/>
                <a:gd name="connsiteX122" fmla="*/ 381033 w 548379"/>
                <a:gd name="connsiteY122" fmla="*/ 260127 h 687724"/>
                <a:gd name="connsiteX123" fmla="*/ 383608 w 548379"/>
                <a:gd name="connsiteY123" fmla="*/ 260127 h 687724"/>
                <a:gd name="connsiteX124" fmla="*/ 386183 w 548379"/>
                <a:gd name="connsiteY124" fmla="*/ 260127 h 687724"/>
                <a:gd name="connsiteX125" fmla="*/ 386183 w 548379"/>
                <a:gd name="connsiteY125" fmla="*/ 262703 h 687724"/>
                <a:gd name="connsiteX126" fmla="*/ 388757 w 548379"/>
                <a:gd name="connsiteY126" fmla="*/ 262703 h 687724"/>
                <a:gd name="connsiteX127" fmla="*/ 391332 w 548379"/>
                <a:gd name="connsiteY127" fmla="*/ 262703 h 687724"/>
                <a:gd name="connsiteX128" fmla="*/ 391332 w 548379"/>
                <a:gd name="connsiteY128" fmla="*/ 265278 h 687724"/>
                <a:gd name="connsiteX129" fmla="*/ 393906 w 548379"/>
                <a:gd name="connsiteY129" fmla="*/ 265278 h 687724"/>
                <a:gd name="connsiteX130" fmla="*/ 396481 w 548379"/>
                <a:gd name="connsiteY130" fmla="*/ 265278 h 687724"/>
                <a:gd name="connsiteX131" fmla="*/ 396481 w 548379"/>
                <a:gd name="connsiteY131" fmla="*/ 267854 h 687724"/>
                <a:gd name="connsiteX132" fmla="*/ 399055 w 548379"/>
                <a:gd name="connsiteY132" fmla="*/ 267854 h 687724"/>
                <a:gd name="connsiteX133" fmla="*/ 401630 w 548379"/>
                <a:gd name="connsiteY133" fmla="*/ 270429 h 687724"/>
                <a:gd name="connsiteX134" fmla="*/ 404204 w 548379"/>
                <a:gd name="connsiteY134" fmla="*/ 270429 h 687724"/>
                <a:gd name="connsiteX135" fmla="*/ 404204 w 548379"/>
                <a:gd name="connsiteY135" fmla="*/ 273005 h 687724"/>
                <a:gd name="connsiteX136" fmla="*/ 406779 w 548379"/>
                <a:gd name="connsiteY136" fmla="*/ 273005 h 687724"/>
                <a:gd name="connsiteX137" fmla="*/ 409353 w 548379"/>
                <a:gd name="connsiteY137" fmla="*/ 273005 h 687724"/>
                <a:gd name="connsiteX138" fmla="*/ 409353 w 548379"/>
                <a:gd name="connsiteY138" fmla="*/ 275580 h 687724"/>
                <a:gd name="connsiteX139" fmla="*/ 411928 w 548379"/>
                <a:gd name="connsiteY139" fmla="*/ 275580 h 687724"/>
                <a:gd name="connsiteX140" fmla="*/ 414503 w 548379"/>
                <a:gd name="connsiteY140" fmla="*/ 275580 h 687724"/>
                <a:gd name="connsiteX141" fmla="*/ 414503 w 548379"/>
                <a:gd name="connsiteY141" fmla="*/ 278156 h 687724"/>
                <a:gd name="connsiteX142" fmla="*/ 417077 w 548379"/>
                <a:gd name="connsiteY142" fmla="*/ 278156 h 687724"/>
                <a:gd name="connsiteX143" fmla="*/ 419652 w 548379"/>
                <a:gd name="connsiteY143" fmla="*/ 278156 h 687724"/>
                <a:gd name="connsiteX144" fmla="*/ 419652 w 548379"/>
                <a:gd name="connsiteY144" fmla="*/ 280731 h 687724"/>
                <a:gd name="connsiteX145" fmla="*/ 422226 w 548379"/>
                <a:gd name="connsiteY145" fmla="*/ 280731 h 687724"/>
                <a:gd name="connsiteX146" fmla="*/ 424801 w 548379"/>
                <a:gd name="connsiteY146" fmla="*/ 280731 h 687724"/>
                <a:gd name="connsiteX147" fmla="*/ 424801 w 548379"/>
                <a:gd name="connsiteY147" fmla="*/ 283307 h 687724"/>
                <a:gd name="connsiteX148" fmla="*/ 427375 w 548379"/>
                <a:gd name="connsiteY148" fmla="*/ 283307 h 687724"/>
                <a:gd name="connsiteX149" fmla="*/ 429950 w 548379"/>
                <a:gd name="connsiteY149" fmla="*/ 283307 h 687724"/>
                <a:gd name="connsiteX150" fmla="*/ 429950 w 548379"/>
                <a:gd name="connsiteY150" fmla="*/ 285882 h 687724"/>
                <a:gd name="connsiteX151" fmla="*/ 432524 w 548379"/>
                <a:gd name="connsiteY151" fmla="*/ 285882 h 687724"/>
                <a:gd name="connsiteX152" fmla="*/ 435099 w 548379"/>
                <a:gd name="connsiteY152" fmla="*/ 285882 h 687724"/>
                <a:gd name="connsiteX153" fmla="*/ 437674 w 548379"/>
                <a:gd name="connsiteY153" fmla="*/ 288458 h 687724"/>
                <a:gd name="connsiteX154" fmla="*/ 440248 w 548379"/>
                <a:gd name="connsiteY154" fmla="*/ 288458 h 687724"/>
                <a:gd name="connsiteX155" fmla="*/ 442823 w 548379"/>
                <a:gd name="connsiteY155" fmla="*/ 288458 h 687724"/>
                <a:gd name="connsiteX156" fmla="*/ 442823 w 548379"/>
                <a:gd name="connsiteY156" fmla="*/ 291033 h 687724"/>
                <a:gd name="connsiteX157" fmla="*/ 445397 w 548379"/>
                <a:gd name="connsiteY157" fmla="*/ 291033 h 687724"/>
                <a:gd name="connsiteX158" fmla="*/ 447972 w 548379"/>
                <a:gd name="connsiteY158" fmla="*/ 291033 h 687724"/>
                <a:gd name="connsiteX159" fmla="*/ 450546 w 548379"/>
                <a:gd name="connsiteY159" fmla="*/ 291033 h 687724"/>
                <a:gd name="connsiteX160" fmla="*/ 453121 w 548379"/>
                <a:gd name="connsiteY160" fmla="*/ 291033 h 687724"/>
                <a:gd name="connsiteX161" fmla="*/ 453121 w 548379"/>
                <a:gd name="connsiteY161" fmla="*/ 293609 h 687724"/>
                <a:gd name="connsiteX162" fmla="*/ 455695 w 548379"/>
                <a:gd name="connsiteY162" fmla="*/ 293609 h 687724"/>
                <a:gd name="connsiteX163" fmla="*/ 458270 w 548379"/>
                <a:gd name="connsiteY163" fmla="*/ 293609 h 687724"/>
                <a:gd name="connsiteX164" fmla="*/ 458270 w 548379"/>
                <a:gd name="connsiteY164" fmla="*/ 296184 h 687724"/>
                <a:gd name="connsiteX165" fmla="*/ 460844 w 548379"/>
                <a:gd name="connsiteY165" fmla="*/ 296184 h 687724"/>
                <a:gd name="connsiteX166" fmla="*/ 463419 w 548379"/>
                <a:gd name="connsiteY166" fmla="*/ 296184 h 687724"/>
                <a:gd name="connsiteX167" fmla="*/ 465994 w 548379"/>
                <a:gd name="connsiteY167" fmla="*/ 296184 h 687724"/>
                <a:gd name="connsiteX168" fmla="*/ 465994 w 548379"/>
                <a:gd name="connsiteY168" fmla="*/ 298760 h 687724"/>
                <a:gd name="connsiteX169" fmla="*/ 468568 w 548379"/>
                <a:gd name="connsiteY169" fmla="*/ 298760 h 687724"/>
                <a:gd name="connsiteX170" fmla="*/ 471143 w 548379"/>
                <a:gd name="connsiteY170" fmla="*/ 298760 h 687724"/>
                <a:gd name="connsiteX171" fmla="*/ 473717 w 548379"/>
                <a:gd name="connsiteY171" fmla="*/ 298760 h 687724"/>
                <a:gd name="connsiteX172" fmla="*/ 476292 w 548379"/>
                <a:gd name="connsiteY172" fmla="*/ 298760 h 687724"/>
                <a:gd name="connsiteX173" fmla="*/ 476292 w 548379"/>
                <a:gd name="connsiteY173" fmla="*/ 301335 h 687724"/>
                <a:gd name="connsiteX174" fmla="*/ 478866 w 548379"/>
                <a:gd name="connsiteY174" fmla="*/ 301335 h 687724"/>
                <a:gd name="connsiteX175" fmla="*/ 481441 w 548379"/>
                <a:gd name="connsiteY175" fmla="*/ 301335 h 687724"/>
                <a:gd name="connsiteX176" fmla="*/ 484015 w 548379"/>
                <a:gd name="connsiteY176" fmla="*/ 301335 h 687724"/>
                <a:gd name="connsiteX177" fmla="*/ 484015 w 548379"/>
                <a:gd name="connsiteY177" fmla="*/ 303911 h 687724"/>
                <a:gd name="connsiteX178" fmla="*/ 486590 w 548379"/>
                <a:gd name="connsiteY178" fmla="*/ 303911 h 687724"/>
                <a:gd name="connsiteX179" fmla="*/ 489165 w 548379"/>
                <a:gd name="connsiteY179" fmla="*/ 303911 h 687724"/>
                <a:gd name="connsiteX180" fmla="*/ 491739 w 548379"/>
                <a:gd name="connsiteY180" fmla="*/ 303911 h 687724"/>
                <a:gd name="connsiteX181" fmla="*/ 491739 w 548379"/>
                <a:gd name="connsiteY181" fmla="*/ 306487 h 687724"/>
                <a:gd name="connsiteX182" fmla="*/ 494314 w 548379"/>
                <a:gd name="connsiteY182" fmla="*/ 306487 h 687724"/>
                <a:gd name="connsiteX183" fmla="*/ 496888 w 548379"/>
                <a:gd name="connsiteY183" fmla="*/ 306487 h 687724"/>
                <a:gd name="connsiteX184" fmla="*/ 496888 w 548379"/>
                <a:gd name="connsiteY184" fmla="*/ 309062 h 687724"/>
                <a:gd name="connsiteX185" fmla="*/ 499463 w 548379"/>
                <a:gd name="connsiteY185" fmla="*/ 309062 h 687724"/>
                <a:gd name="connsiteX186" fmla="*/ 502037 w 548379"/>
                <a:gd name="connsiteY186" fmla="*/ 309062 h 687724"/>
                <a:gd name="connsiteX187" fmla="*/ 504612 w 548379"/>
                <a:gd name="connsiteY187" fmla="*/ 309062 h 687724"/>
                <a:gd name="connsiteX188" fmla="*/ 504612 w 548379"/>
                <a:gd name="connsiteY188" fmla="*/ 311638 h 687724"/>
                <a:gd name="connsiteX189" fmla="*/ 507186 w 548379"/>
                <a:gd name="connsiteY189" fmla="*/ 311638 h 687724"/>
                <a:gd name="connsiteX190" fmla="*/ 509761 w 548379"/>
                <a:gd name="connsiteY190" fmla="*/ 311638 h 687724"/>
                <a:gd name="connsiteX191" fmla="*/ 512335 w 548379"/>
                <a:gd name="connsiteY191" fmla="*/ 311638 h 687724"/>
                <a:gd name="connsiteX192" fmla="*/ 512335 w 548379"/>
                <a:gd name="connsiteY192" fmla="*/ 314213 h 687724"/>
                <a:gd name="connsiteX193" fmla="*/ 514910 w 548379"/>
                <a:gd name="connsiteY193" fmla="*/ 314213 h 687724"/>
                <a:gd name="connsiteX194" fmla="*/ 517485 w 548379"/>
                <a:gd name="connsiteY194" fmla="*/ 314213 h 687724"/>
                <a:gd name="connsiteX195" fmla="*/ 517485 w 548379"/>
                <a:gd name="connsiteY195" fmla="*/ 316789 h 687724"/>
                <a:gd name="connsiteX196" fmla="*/ 520059 w 548379"/>
                <a:gd name="connsiteY196" fmla="*/ 316789 h 687724"/>
                <a:gd name="connsiteX197" fmla="*/ 520059 w 548379"/>
                <a:gd name="connsiteY197" fmla="*/ 319364 h 687724"/>
                <a:gd name="connsiteX198" fmla="*/ 522634 w 548379"/>
                <a:gd name="connsiteY198" fmla="*/ 319364 h 687724"/>
                <a:gd name="connsiteX199" fmla="*/ 522634 w 548379"/>
                <a:gd name="connsiteY199" fmla="*/ 321940 h 687724"/>
                <a:gd name="connsiteX200" fmla="*/ 525208 w 548379"/>
                <a:gd name="connsiteY200" fmla="*/ 321940 h 687724"/>
                <a:gd name="connsiteX201" fmla="*/ 525208 w 548379"/>
                <a:gd name="connsiteY201" fmla="*/ 324515 h 687724"/>
                <a:gd name="connsiteX202" fmla="*/ 525208 w 548379"/>
                <a:gd name="connsiteY202" fmla="*/ 327091 h 687724"/>
                <a:gd name="connsiteX203" fmla="*/ 525208 w 548379"/>
                <a:gd name="connsiteY203" fmla="*/ 329666 h 687724"/>
                <a:gd name="connsiteX204" fmla="*/ 525208 w 548379"/>
                <a:gd name="connsiteY204" fmla="*/ 332242 h 687724"/>
                <a:gd name="connsiteX205" fmla="*/ 525208 w 548379"/>
                <a:gd name="connsiteY205" fmla="*/ 334817 h 687724"/>
                <a:gd name="connsiteX206" fmla="*/ 525208 w 548379"/>
                <a:gd name="connsiteY206" fmla="*/ 337393 h 687724"/>
                <a:gd name="connsiteX207" fmla="*/ 525208 w 548379"/>
                <a:gd name="connsiteY207" fmla="*/ 339968 h 687724"/>
                <a:gd name="connsiteX208" fmla="*/ 525208 w 548379"/>
                <a:gd name="connsiteY208" fmla="*/ 345119 h 687724"/>
                <a:gd name="connsiteX209" fmla="*/ 525208 w 548379"/>
                <a:gd name="connsiteY209" fmla="*/ 347695 h 687724"/>
                <a:gd name="connsiteX210" fmla="*/ 525208 w 548379"/>
                <a:gd name="connsiteY210" fmla="*/ 350270 h 687724"/>
                <a:gd name="connsiteX211" fmla="*/ 527783 w 548379"/>
                <a:gd name="connsiteY211" fmla="*/ 352846 h 687724"/>
                <a:gd name="connsiteX212" fmla="*/ 527783 w 548379"/>
                <a:gd name="connsiteY212" fmla="*/ 355421 h 687724"/>
                <a:gd name="connsiteX213" fmla="*/ 527783 w 548379"/>
                <a:gd name="connsiteY213" fmla="*/ 357997 h 687724"/>
                <a:gd name="connsiteX214" fmla="*/ 527783 w 548379"/>
                <a:gd name="connsiteY214" fmla="*/ 360572 h 687724"/>
                <a:gd name="connsiteX215" fmla="*/ 527783 w 548379"/>
                <a:gd name="connsiteY215" fmla="*/ 363148 h 687724"/>
                <a:gd name="connsiteX216" fmla="*/ 527783 w 548379"/>
                <a:gd name="connsiteY216" fmla="*/ 365723 h 687724"/>
                <a:gd name="connsiteX217" fmla="*/ 527783 w 548379"/>
                <a:gd name="connsiteY217" fmla="*/ 368299 h 687724"/>
                <a:gd name="connsiteX218" fmla="*/ 527783 w 548379"/>
                <a:gd name="connsiteY218" fmla="*/ 370874 h 687724"/>
                <a:gd name="connsiteX219" fmla="*/ 527783 w 548379"/>
                <a:gd name="connsiteY219" fmla="*/ 373450 h 687724"/>
                <a:gd name="connsiteX220" fmla="*/ 530357 w 548379"/>
                <a:gd name="connsiteY220" fmla="*/ 376025 h 687724"/>
                <a:gd name="connsiteX221" fmla="*/ 530357 w 548379"/>
                <a:gd name="connsiteY221" fmla="*/ 378601 h 687724"/>
                <a:gd name="connsiteX222" fmla="*/ 530357 w 548379"/>
                <a:gd name="connsiteY222" fmla="*/ 381176 h 687724"/>
                <a:gd name="connsiteX223" fmla="*/ 527783 w 548379"/>
                <a:gd name="connsiteY223" fmla="*/ 383752 h 687724"/>
                <a:gd name="connsiteX224" fmla="*/ 527783 w 548379"/>
                <a:gd name="connsiteY224" fmla="*/ 386327 h 687724"/>
                <a:gd name="connsiteX225" fmla="*/ 525208 w 548379"/>
                <a:gd name="connsiteY225" fmla="*/ 386327 h 687724"/>
                <a:gd name="connsiteX226" fmla="*/ 522634 w 548379"/>
                <a:gd name="connsiteY226" fmla="*/ 386327 h 687724"/>
                <a:gd name="connsiteX227" fmla="*/ 520059 w 548379"/>
                <a:gd name="connsiteY227" fmla="*/ 386327 h 687724"/>
                <a:gd name="connsiteX228" fmla="*/ 514910 w 548379"/>
                <a:gd name="connsiteY228" fmla="*/ 386327 h 687724"/>
                <a:gd name="connsiteX229" fmla="*/ 512335 w 548379"/>
                <a:gd name="connsiteY229" fmla="*/ 386327 h 687724"/>
                <a:gd name="connsiteX230" fmla="*/ 512335 w 548379"/>
                <a:gd name="connsiteY230" fmla="*/ 383752 h 687724"/>
                <a:gd name="connsiteX231" fmla="*/ 509761 w 548379"/>
                <a:gd name="connsiteY231" fmla="*/ 383752 h 687724"/>
                <a:gd name="connsiteX232" fmla="*/ 507186 w 548379"/>
                <a:gd name="connsiteY232" fmla="*/ 383752 h 687724"/>
                <a:gd name="connsiteX233" fmla="*/ 504612 w 548379"/>
                <a:gd name="connsiteY233" fmla="*/ 383752 h 687724"/>
                <a:gd name="connsiteX234" fmla="*/ 504612 w 548379"/>
                <a:gd name="connsiteY234" fmla="*/ 381176 h 687724"/>
                <a:gd name="connsiteX235" fmla="*/ 502037 w 548379"/>
                <a:gd name="connsiteY235" fmla="*/ 381176 h 687724"/>
                <a:gd name="connsiteX236" fmla="*/ 499463 w 548379"/>
                <a:gd name="connsiteY236" fmla="*/ 381176 h 687724"/>
                <a:gd name="connsiteX237" fmla="*/ 496888 w 548379"/>
                <a:gd name="connsiteY237" fmla="*/ 381176 h 687724"/>
                <a:gd name="connsiteX238" fmla="*/ 494314 w 548379"/>
                <a:gd name="connsiteY238" fmla="*/ 378601 h 687724"/>
                <a:gd name="connsiteX239" fmla="*/ 491739 w 548379"/>
                <a:gd name="connsiteY239" fmla="*/ 378601 h 687724"/>
                <a:gd name="connsiteX240" fmla="*/ 489165 w 548379"/>
                <a:gd name="connsiteY240" fmla="*/ 378601 h 687724"/>
                <a:gd name="connsiteX241" fmla="*/ 489165 w 548379"/>
                <a:gd name="connsiteY241" fmla="*/ 376025 h 687724"/>
                <a:gd name="connsiteX242" fmla="*/ 486590 w 548379"/>
                <a:gd name="connsiteY242" fmla="*/ 376025 h 687724"/>
                <a:gd name="connsiteX243" fmla="*/ 484015 w 548379"/>
                <a:gd name="connsiteY243" fmla="*/ 373450 h 687724"/>
                <a:gd name="connsiteX244" fmla="*/ 481441 w 548379"/>
                <a:gd name="connsiteY244" fmla="*/ 373450 h 687724"/>
                <a:gd name="connsiteX245" fmla="*/ 481441 w 548379"/>
                <a:gd name="connsiteY245" fmla="*/ 370874 h 687724"/>
                <a:gd name="connsiteX246" fmla="*/ 481441 w 548379"/>
                <a:gd name="connsiteY246" fmla="*/ 368299 h 687724"/>
                <a:gd name="connsiteX247" fmla="*/ 481441 w 548379"/>
                <a:gd name="connsiteY247" fmla="*/ 365723 h 687724"/>
                <a:gd name="connsiteX248" fmla="*/ 481441 w 548379"/>
                <a:gd name="connsiteY248" fmla="*/ 363148 h 687724"/>
                <a:gd name="connsiteX249" fmla="*/ 478866 w 548379"/>
                <a:gd name="connsiteY249" fmla="*/ 363148 h 687724"/>
                <a:gd name="connsiteX250" fmla="*/ 478866 w 548379"/>
                <a:gd name="connsiteY250" fmla="*/ 360572 h 687724"/>
                <a:gd name="connsiteX251" fmla="*/ 478866 w 548379"/>
                <a:gd name="connsiteY251" fmla="*/ 357997 h 687724"/>
                <a:gd name="connsiteX252" fmla="*/ 476292 w 548379"/>
                <a:gd name="connsiteY252" fmla="*/ 357997 h 687724"/>
                <a:gd name="connsiteX253" fmla="*/ 473717 w 548379"/>
                <a:gd name="connsiteY253" fmla="*/ 357997 h 687724"/>
                <a:gd name="connsiteX254" fmla="*/ 473717 w 548379"/>
                <a:gd name="connsiteY254" fmla="*/ 355421 h 687724"/>
                <a:gd name="connsiteX255" fmla="*/ 471143 w 548379"/>
                <a:gd name="connsiteY255" fmla="*/ 355421 h 687724"/>
                <a:gd name="connsiteX256" fmla="*/ 468568 w 548379"/>
                <a:gd name="connsiteY256" fmla="*/ 355421 h 687724"/>
                <a:gd name="connsiteX257" fmla="*/ 465994 w 548379"/>
                <a:gd name="connsiteY257" fmla="*/ 352846 h 687724"/>
                <a:gd name="connsiteX258" fmla="*/ 463419 w 548379"/>
                <a:gd name="connsiteY258" fmla="*/ 352846 h 687724"/>
                <a:gd name="connsiteX259" fmla="*/ 463419 w 548379"/>
                <a:gd name="connsiteY259" fmla="*/ 350270 h 687724"/>
                <a:gd name="connsiteX260" fmla="*/ 460844 w 548379"/>
                <a:gd name="connsiteY260" fmla="*/ 350270 h 687724"/>
                <a:gd name="connsiteX261" fmla="*/ 458270 w 548379"/>
                <a:gd name="connsiteY261" fmla="*/ 350270 h 687724"/>
                <a:gd name="connsiteX262" fmla="*/ 455695 w 548379"/>
                <a:gd name="connsiteY262" fmla="*/ 350270 h 687724"/>
                <a:gd name="connsiteX263" fmla="*/ 453121 w 548379"/>
                <a:gd name="connsiteY263" fmla="*/ 350270 h 687724"/>
                <a:gd name="connsiteX264" fmla="*/ 450546 w 548379"/>
                <a:gd name="connsiteY264" fmla="*/ 350270 h 687724"/>
                <a:gd name="connsiteX265" fmla="*/ 450546 w 548379"/>
                <a:gd name="connsiteY265" fmla="*/ 347695 h 687724"/>
                <a:gd name="connsiteX266" fmla="*/ 447972 w 548379"/>
                <a:gd name="connsiteY266" fmla="*/ 347695 h 687724"/>
                <a:gd name="connsiteX267" fmla="*/ 445397 w 548379"/>
                <a:gd name="connsiteY267" fmla="*/ 347695 h 687724"/>
                <a:gd name="connsiteX268" fmla="*/ 442823 w 548379"/>
                <a:gd name="connsiteY268" fmla="*/ 347695 h 687724"/>
                <a:gd name="connsiteX269" fmla="*/ 442823 w 548379"/>
                <a:gd name="connsiteY269" fmla="*/ 345119 h 687724"/>
                <a:gd name="connsiteX270" fmla="*/ 440248 w 548379"/>
                <a:gd name="connsiteY270" fmla="*/ 345119 h 687724"/>
                <a:gd name="connsiteX271" fmla="*/ 440248 w 548379"/>
                <a:gd name="connsiteY271" fmla="*/ 342544 h 687724"/>
                <a:gd name="connsiteX272" fmla="*/ 437674 w 548379"/>
                <a:gd name="connsiteY272" fmla="*/ 342544 h 687724"/>
                <a:gd name="connsiteX273" fmla="*/ 435099 w 548379"/>
                <a:gd name="connsiteY273" fmla="*/ 342544 h 687724"/>
                <a:gd name="connsiteX274" fmla="*/ 432524 w 548379"/>
                <a:gd name="connsiteY274" fmla="*/ 342544 h 687724"/>
                <a:gd name="connsiteX275" fmla="*/ 432524 w 548379"/>
                <a:gd name="connsiteY275" fmla="*/ 339968 h 687724"/>
                <a:gd name="connsiteX276" fmla="*/ 429950 w 548379"/>
                <a:gd name="connsiteY276" fmla="*/ 339968 h 687724"/>
                <a:gd name="connsiteX277" fmla="*/ 427375 w 548379"/>
                <a:gd name="connsiteY277" fmla="*/ 339968 h 687724"/>
                <a:gd name="connsiteX278" fmla="*/ 424801 w 548379"/>
                <a:gd name="connsiteY278" fmla="*/ 339968 h 687724"/>
                <a:gd name="connsiteX279" fmla="*/ 424801 w 548379"/>
                <a:gd name="connsiteY279" fmla="*/ 337393 h 687724"/>
                <a:gd name="connsiteX280" fmla="*/ 422226 w 548379"/>
                <a:gd name="connsiteY280" fmla="*/ 337393 h 687724"/>
                <a:gd name="connsiteX281" fmla="*/ 419652 w 548379"/>
                <a:gd name="connsiteY281" fmla="*/ 337393 h 687724"/>
                <a:gd name="connsiteX282" fmla="*/ 419652 w 548379"/>
                <a:gd name="connsiteY282" fmla="*/ 334817 h 687724"/>
                <a:gd name="connsiteX283" fmla="*/ 417077 w 548379"/>
                <a:gd name="connsiteY283" fmla="*/ 334817 h 687724"/>
                <a:gd name="connsiteX284" fmla="*/ 414503 w 548379"/>
                <a:gd name="connsiteY284" fmla="*/ 334817 h 687724"/>
                <a:gd name="connsiteX285" fmla="*/ 414503 w 548379"/>
                <a:gd name="connsiteY285" fmla="*/ 332242 h 687724"/>
                <a:gd name="connsiteX286" fmla="*/ 411928 w 548379"/>
                <a:gd name="connsiteY286" fmla="*/ 332242 h 687724"/>
                <a:gd name="connsiteX287" fmla="*/ 409353 w 548379"/>
                <a:gd name="connsiteY287" fmla="*/ 332242 h 687724"/>
                <a:gd name="connsiteX288" fmla="*/ 409353 w 548379"/>
                <a:gd name="connsiteY288" fmla="*/ 329666 h 687724"/>
                <a:gd name="connsiteX289" fmla="*/ 406779 w 548379"/>
                <a:gd name="connsiteY289" fmla="*/ 329666 h 687724"/>
                <a:gd name="connsiteX290" fmla="*/ 404204 w 548379"/>
                <a:gd name="connsiteY290" fmla="*/ 329666 h 687724"/>
                <a:gd name="connsiteX291" fmla="*/ 401630 w 548379"/>
                <a:gd name="connsiteY291" fmla="*/ 329666 h 687724"/>
                <a:gd name="connsiteX292" fmla="*/ 401630 w 548379"/>
                <a:gd name="connsiteY292" fmla="*/ 328741 h 687724"/>
                <a:gd name="connsiteX293" fmla="*/ 401630 w 548379"/>
                <a:gd name="connsiteY293" fmla="*/ 327091 h 687724"/>
                <a:gd name="connsiteX294" fmla="*/ 399055 w 548379"/>
                <a:gd name="connsiteY294" fmla="*/ 327091 h 687724"/>
                <a:gd name="connsiteX295" fmla="*/ 396481 w 548379"/>
                <a:gd name="connsiteY295" fmla="*/ 327091 h 687724"/>
                <a:gd name="connsiteX296" fmla="*/ 393906 w 548379"/>
                <a:gd name="connsiteY296" fmla="*/ 327091 h 687724"/>
                <a:gd name="connsiteX297" fmla="*/ 393906 w 548379"/>
                <a:gd name="connsiteY297" fmla="*/ 324515 h 687724"/>
                <a:gd name="connsiteX298" fmla="*/ 391332 w 548379"/>
                <a:gd name="connsiteY298" fmla="*/ 324515 h 687724"/>
                <a:gd name="connsiteX299" fmla="*/ 391332 w 548379"/>
                <a:gd name="connsiteY299" fmla="*/ 321940 h 687724"/>
                <a:gd name="connsiteX300" fmla="*/ 388757 w 548379"/>
                <a:gd name="connsiteY300" fmla="*/ 321940 h 687724"/>
                <a:gd name="connsiteX301" fmla="*/ 386183 w 548379"/>
                <a:gd name="connsiteY301" fmla="*/ 321940 h 687724"/>
                <a:gd name="connsiteX302" fmla="*/ 386183 w 548379"/>
                <a:gd name="connsiteY302" fmla="*/ 319364 h 687724"/>
                <a:gd name="connsiteX303" fmla="*/ 383608 w 548379"/>
                <a:gd name="connsiteY303" fmla="*/ 319364 h 687724"/>
                <a:gd name="connsiteX304" fmla="*/ 381033 w 548379"/>
                <a:gd name="connsiteY304" fmla="*/ 319364 h 687724"/>
                <a:gd name="connsiteX305" fmla="*/ 381033 w 548379"/>
                <a:gd name="connsiteY305" fmla="*/ 316789 h 687724"/>
                <a:gd name="connsiteX306" fmla="*/ 378459 w 548379"/>
                <a:gd name="connsiteY306" fmla="*/ 316789 h 687724"/>
                <a:gd name="connsiteX307" fmla="*/ 378459 w 548379"/>
                <a:gd name="connsiteY307" fmla="*/ 314213 h 687724"/>
                <a:gd name="connsiteX308" fmla="*/ 375884 w 548379"/>
                <a:gd name="connsiteY308" fmla="*/ 314213 h 687724"/>
                <a:gd name="connsiteX309" fmla="*/ 373310 w 548379"/>
                <a:gd name="connsiteY309" fmla="*/ 314213 h 687724"/>
                <a:gd name="connsiteX310" fmla="*/ 373310 w 548379"/>
                <a:gd name="connsiteY310" fmla="*/ 311638 h 687724"/>
                <a:gd name="connsiteX311" fmla="*/ 370735 w 548379"/>
                <a:gd name="connsiteY311" fmla="*/ 311638 h 687724"/>
                <a:gd name="connsiteX312" fmla="*/ 370735 w 548379"/>
                <a:gd name="connsiteY312" fmla="*/ 309062 h 687724"/>
                <a:gd name="connsiteX313" fmla="*/ 368161 w 548379"/>
                <a:gd name="connsiteY313" fmla="*/ 309062 h 687724"/>
                <a:gd name="connsiteX314" fmla="*/ 365586 w 548379"/>
                <a:gd name="connsiteY314" fmla="*/ 309062 h 687724"/>
                <a:gd name="connsiteX315" fmla="*/ 365586 w 548379"/>
                <a:gd name="connsiteY315" fmla="*/ 306487 h 687724"/>
                <a:gd name="connsiteX316" fmla="*/ 363012 w 548379"/>
                <a:gd name="connsiteY316" fmla="*/ 306487 h 687724"/>
                <a:gd name="connsiteX317" fmla="*/ 363012 w 548379"/>
                <a:gd name="connsiteY317" fmla="*/ 303911 h 687724"/>
                <a:gd name="connsiteX318" fmla="*/ 360437 w 548379"/>
                <a:gd name="connsiteY318" fmla="*/ 303911 h 687724"/>
                <a:gd name="connsiteX319" fmla="*/ 360437 w 548379"/>
                <a:gd name="connsiteY319" fmla="*/ 301335 h 687724"/>
                <a:gd name="connsiteX320" fmla="*/ 357862 w 548379"/>
                <a:gd name="connsiteY320" fmla="*/ 301335 h 687724"/>
                <a:gd name="connsiteX321" fmla="*/ 357862 w 548379"/>
                <a:gd name="connsiteY321" fmla="*/ 298760 h 687724"/>
                <a:gd name="connsiteX322" fmla="*/ 355288 w 548379"/>
                <a:gd name="connsiteY322" fmla="*/ 298760 h 687724"/>
                <a:gd name="connsiteX323" fmla="*/ 352713 w 548379"/>
                <a:gd name="connsiteY323" fmla="*/ 298760 h 687724"/>
                <a:gd name="connsiteX324" fmla="*/ 352713 w 548379"/>
                <a:gd name="connsiteY324" fmla="*/ 296184 h 687724"/>
                <a:gd name="connsiteX325" fmla="*/ 350139 w 548379"/>
                <a:gd name="connsiteY325" fmla="*/ 296184 h 687724"/>
                <a:gd name="connsiteX326" fmla="*/ 350139 w 548379"/>
                <a:gd name="connsiteY326" fmla="*/ 293609 h 687724"/>
                <a:gd name="connsiteX327" fmla="*/ 347564 w 548379"/>
                <a:gd name="connsiteY327" fmla="*/ 293609 h 687724"/>
                <a:gd name="connsiteX328" fmla="*/ 344990 w 548379"/>
                <a:gd name="connsiteY328" fmla="*/ 293609 h 687724"/>
                <a:gd name="connsiteX329" fmla="*/ 344990 w 548379"/>
                <a:gd name="connsiteY329" fmla="*/ 291033 h 687724"/>
                <a:gd name="connsiteX330" fmla="*/ 342415 w 548379"/>
                <a:gd name="connsiteY330" fmla="*/ 291033 h 687724"/>
                <a:gd name="connsiteX331" fmla="*/ 342415 w 548379"/>
                <a:gd name="connsiteY331" fmla="*/ 288458 h 687724"/>
                <a:gd name="connsiteX332" fmla="*/ 342415 w 548379"/>
                <a:gd name="connsiteY332" fmla="*/ 285882 h 687724"/>
                <a:gd name="connsiteX333" fmla="*/ 339841 w 548379"/>
                <a:gd name="connsiteY333" fmla="*/ 285882 h 687724"/>
                <a:gd name="connsiteX334" fmla="*/ 339841 w 548379"/>
                <a:gd name="connsiteY334" fmla="*/ 283307 h 687724"/>
                <a:gd name="connsiteX335" fmla="*/ 337266 w 548379"/>
                <a:gd name="connsiteY335" fmla="*/ 283307 h 687724"/>
                <a:gd name="connsiteX336" fmla="*/ 334692 w 548379"/>
                <a:gd name="connsiteY336" fmla="*/ 283307 h 687724"/>
                <a:gd name="connsiteX337" fmla="*/ 332117 w 548379"/>
                <a:gd name="connsiteY337" fmla="*/ 283307 h 687724"/>
                <a:gd name="connsiteX338" fmla="*/ 329542 w 548379"/>
                <a:gd name="connsiteY338" fmla="*/ 285882 h 687724"/>
                <a:gd name="connsiteX339" fmla="*/ 329542 w 548379"/>
                <a:gd name="connsiteY339" fmla="*/ 288458 h 687724"/>
                <a:gd name="connsiteX340" fmla="*/ 329542 w 548379"/>
                <a:gd name="connsiteY340" fmla="*/ 293609 h 687724"/>
                <a:gd name="connsiteX341" fmla="*/ 329542 w 548379"/>
                <a:gd name="connsiteY341" fmla="*/ 301335 h 687724"/>
                <a:gd name="connsiteX342" fmla="*/ 329542 w 548379"/>
                <a:gd name="connsiteY342" fmla="*/ 309062 h 687724"/>
                <a:gd name="connsiteX343" fmla="*/ 329542 w 548379"/>
                <a:gd name="connsiteY343" fmla="*/ 311638 h 687724"/>
                <a:gd name="connsiteX344" fmla="*/ 329542 w 548379"/>
                <a:gd name="connsiteY344" fmla="*/ 314213 h 687724"/>
                <a:gd name="connsiteX345" fmla="*/ 329542 w 548379"/>
                <a:gd name="connsiteY345" fmla="*/ 321940 h 687724"/>
                <a:gd name="connsiteX346" fmla="*/ 329542 w 548379"/>
                <a:gd name="connsiteY346" fmla="*/ 324515 h 687724"/>
                <a:gd name="connsiteX347" fmla="*/ 329542 w 548379"/>
                <a:gd name="connsiteY347" fmla="*/ 327091 h 687724"/>
                <a:gd name="connsiteX348" fmla="*/ 329542 w 548379"/>
                <a:gd name="connsiteY348" fmla="*/ 332242 h 687724"/>
                <a:gd name="connsiteX349" fmla="*/ 332117 w 548379"/>
                <a:gd name="connsiteY349" fmla="*/ 332242 h 687724"/>
                <a:gd name="connsiteX350" fmla="*/ 332117 w 548379"/>
                <a:gd name="connsiteY350" fmla="*/ 334817 h 687724"/>
                <a:gd name="connsiteX351" fmla="*/ 332117 w 548379"/>
                <a:gd name="connsiteY351" fmla="*/ 337393 h 687724"/>
                <a:gd name="connsiteX352" fmla="*/ 332117 w 548379"/>
                <a:gd name="connsiteY352" fmla="*/ 339968 h 687724"/>
                <a:gd name="connsiteX353" fmla="*/ 334692 w 548379"/>
                <a:gd name="connsiteY353" fmla="*/ 339968 h 687724"/>
                <a:gd name="connsiteX354" fmla="*/ 337266 w 548379"/>
                <a:gd name="connsiteY354" fmla="*/ 339968 h 687724"/>
                <a:gd name="connsiteX355" fmla="*/ 337266 w 548379"/>
                <a:gd name="connsiteY355" fmla="*/ 342544 h 687724"/>
                <a:gd name="connsiteX356" fmla="*/ 339841 w 548379"/>
                <a:gd name="connsiteY356" fmla="*/ 342544 h 687724"/>
                <a:gd name="connsiteX357" fmla="*/ 339841 w 548379"/>
                <a:gd name="connsiteY357" fmla="*/ 345119 h 687724"/>
                <a:gd name="connsiteX358" fmla="*/ 342415 w 548379"/>
                <a:gd name="connsiteY358" fmla="*/ 345119 h 687724"/>
                <a:gd name="connsiteX359" fmla="*/ 344990 w 548379"/>
                <a:gd name="connsiteY359" fmla="*/ 345119 h 687724"/>
                <a:gd name="connsiteX360" fmla="*/ 344990 w 548379"/>
                <a:gd name="connsiteY360" fmla="*/ 347695 h 687724"/>
                <a:gd name="connsiteX361" fmla="*/ 347564 w 548379"/>
                <a:gd name="connsiteY361" fmla="*/ 347695 h 687724"/>
                <a:gd name="connsiteX362" fmla="*/ 350139 w 548379"/>
                <a:gd name="connsiteY362" fmla="*/ 347695 h 687724"/>
                <a:gd name="connsiteX363" fmla="*/ 352713 w 548379"/>
                <a:gd name="connsiteY363" fmla="*/ 350270 h 687724"/>
                <a:gd name="connsiteX364" fmla="*/ 355288 w 548379"/>
                <a:gd name="connsiteY364" fmla="*/ 350270 h 687724"/>
                <a:gd name="connsiteX365" fmla="*/ 355288 w 548379"/>
                <a:gd name="connsiteY365" fmla="*/ 352846 h 687724"/>
                <a:gd name="connsiteX366" fmla="*/ 357862 w 548379"/>
                <a:gd name="connsiteY366" fmla="*/ 352846 h 687724"/>
                <a:gd name="connsiteX367" fmla="*/ 357862 w 548379"/>
                <a:gd name="connsiteY367" fmla="*/ 355421 h 687724"/>
                <a:gd name="connsiteX368" fmla="*/ 360437 w 548379"/>
                <a:gd name="connsiteY368" fmla="*/ 355421 h 687724"/>
                <a:gd name="connsiteX369" fmla="*/ 363012 w 548379"/>
                <a:gd name="connsiteY369" fmla="*/ 355421 h 687724"/>
                <a:gd name="connsiteX370" fmla="*/ 363012 w 548379"/>
                <a:gd name="connsiteY370" fmla="*/ 357997 h 687724"/>
                <a:gd name="connsiteX371" fmla="*/ 365586 w 548379"/>
                <a:gd name="connsiteY371" fmla="*/ 357997 h 687724"/>
                <a:gd name="connsiteX372" fmla="*/ 365586 w 548379"/>
                <a:gd name="connsiteY372" fmla="*/ 360572 h 687724"/>
                <a:gd name="connsiteX373" fmla="*/ 368161 w 548379"/>
                <a:gd name="connsiteY373" fmla="*/ 360572 h 687724"/>
                <a:gd name="connsiteX374" fmla="*/ 370735 w 548379"/>
                <a:gd name="connsiteY374" fmla="*/ 360572 h 687724"/>
                <a:gd name="connsiteX375" fmla="*/ 370735 w 548379"/>
                <a:gd name="connsiteY375" fmla="*/ 363148 h 687724"/>
                <a:gd name="connsiteX376" fmla="*/ 373310 w 548379"/>
                <a:gd name="connsiteY376" fmla="*/ 363148 h 687724"/>
                <a:gd name="connsiteX377" fmla="*/ 375884 w 548379"/>
                <a:gd name="connsiteY377" fmla="*/ 363148 h 687724"/>
                <a:gd name="connsiteX378" fmla="*/ 375884 w 548379"/>
                <a:gd name="connsiteY378" fmla="*/ 365723 h 687724"/>
                <a:gd name="connsiteX379" fmla="*/ 378459 w 548379"/>
                <a:gd name="connsiteY379" fmla="*/ 365723 h 687724"/>
                <a:gd name="connsiteX380" fmla="*/ 381033 w 548379"/>
                <a:gd name="connsiteY380" fmla="*/ 365723 h 687724"/>
                <a:gd name="connsiteX381" fmla="*/ 381033 w 548379"/>
                <a:gd name="connsiteY381" fmla="*/ 368299 h 687724"/>
                <a:gd name="connsiteX382" fmla="*/ 383608 w 548379"/>
                <a:gd name="connsiteY382" fmla="*/ 368299 h 687724"/>
                <a:gd name="connsiteX383" fmla="*/ 386183 w 548379"/>
                <a:gd name="connsiteY383" fmla="*/ 368299 h 687724"/>
                <a:gd name="connsiteX384" fmla="*/ 386183 w 548379"/>
                <a:gd name="connsiteY384" fmla="*/ 370874 h 687724"/>
                <a:gd name="connsiteX385" fmla="*/ 388757 w 548379"/>
                <a:gd name="connsiteY385" fmla="*/ 370874 h 687724"/>
                <a:gd name="connsiteX386" fmla="*/ 391332 w 548379"/>
                <a:gd name="connsiteY386" fmla="*/ 370874 h 687724"/>
                <a:gd name="connsiteX387" fmla="*/ 391332 w 548379"/>
                <a:gd name="connsiteY387" fmla="*/ 373450 h 687724"/>
                <a:gd name="connsiteX388" fmla="*/ 393906 w 548379"/>
                <a:gd name="connsiteY388" fmla="*/ 373450 h 687724"/>
                <a:gd name="connsiteX389" fmla="*/ 396481 w 548379"/>
                <a:gd name="connsiteY389" fmla="*/ 373450 h 687724"/>
                <a:gd name="connsiteX390" fmla="*/ 399055 w 548379"/>
                <a:gd name="connsiteY390" fmla="*/ 373450 h 687724"/>
                <a:gd name="connsiteX391" fmla="*/ 399055 w 548379"/>
                <a:gd name="connsiteY391" fmla="*/ 376025 h 687724"/>
                <a:gd name="connsiteX392" fmla="*/ 401630 w 548379"/>
                <a:gd name="connsiteY392" fmla="*/ 376025 h 687724"/>
                <a:gd name="connsiteX393" fmla="*/ 404204 w 548379"/>
                <a:gd name="connsiteY393" fmla="*/ 376025 h 687724"/>
                <a:gd name="connsiteX394" fmla="*/ 404204 w 548379"/>
                <a:gd name="connsiteY394" fmla="*/ 378601 h 687724"/>
                <a:gd name="connsiteX395" fmla="*/ 406779 w 548379"/>
                <a:gd name="connsiteY395" fmla="*/ 378601 h 687724"/>
                <a:gd name="connsiteX396" fmla="*/ 409353 w 548379"/>
                <a:gd name="connsiteY396" fmla="*/ 378601 h 687724"/>
                <a:gd name="connsiteX397" fmla="*/ 409353 w 548379"/>
                <a:gd name="connsiteY397" fmla="*/ 381176 h 687724"/>
                <a:gd name="connsiteX398" fmla="*/ 411928 w 548379"/>
                <a:gd name="connsiteY398" fmla="*/ 381176 h 687724"/>
                <a:gd name="connsiteX399" fmla="*/ 414503 w 548379"/>
                <a:gd name="connsiteY399" fmla="*/ 381176 h 687724"/>
                <a:gd name="connsiteX400" fmla="*/ 414503 w 548379"/>
                <a:gd name="connsiteY400" fmla="*/ 383752 h 687724"/>
                <a:gd name="connsiteX401" fmla="*/ 417077 w 548379"/>
                <a:gd name="connsiteY401" fmla="*/ 383752 h 687724"/>
                <a:gd name="connsiteX402" fmla="*/ 419652 w 548379"/>
                <a:gd name="connsiteY402" fmla="*/ 383752 h 687724"/>
                <a:gd name="connsiteX403" fmla="*/ 422226 w 548379"/>
                <a:gd name="connsiteY403" fmla="*/ 383752 h 687724"/>
                <a:gd name="connsiteX404" fmla="*/ 424801 w 548379"/>
                <a:gd name="connsiteY404" fmla="*/ 383752 h 687724"/>
                <a:gd name="connsiteX405" fmla="*/ 427375 w 548379"/>
                <a:gd name="connsiteY405" fmla="*/ 386327 h 687724"/>
                <a:gd name="connsiteX406" fmla="*/ 429950 w 548379"/>
                <a:gd name="connsiteY406" fmla="*/ 386327 h 687724"/>
                <a:gd name="connsiteX407" fmla="*/ 432524 w 548379"/>
                <a:gd name="connsiteY407" fmla="*/ 386327 h 687724"/>
                <a:gd name="connsiteX408" fmla="*/ 432524 w 548379"/>
                <a:gd name="connsiteY408" fmla="*/ 388903 h 687724"/>
                <a:gd name="connsiteX409" fmla="*/ 435099 w 548379"/>
                <a:gd name="connsiteY409" fmla="*/ 388903 h 687724"/>
                <a:gd name="connsiteX410" fmla="*/ 437674 w 548379"/>
                <a:gd name="connsiteY410" fmla="*/ 388903 h 687724"/>
                <a:gd name="connsiteX411" fmla="*/ 437674 w 548379"/>
                <a:gd name="connsiteY411" fmla="*/ 391479 h 687724"/>
                <a:gd name="connsiteX412" fmla="*/ 442823 w 548379"/>
                <a:gd name="connsiteY412" fmla="*/ 391479 h 687724"/>
                <a:gd name="connsiteX413" fmla="*/ 445397 w 548379"/>
                <a:gd name="connsiteY413" fmla="*/ 391479 h 687724"/>
                <a:gd name="connsiteX414" fmla="*/ 447972 w 548379"/>
                <a:gd name="connsiteY414" fmla="*/ 394054 h 687724"/>
                <a:gd name="connsiteX415" fmla="*/ 450546 w 548379"/>
                <a:gd name="connsiteY415" fmla="*/ 394054 h 687724"/>
                <a:gd name="connsiteX416" fmla="*/ 453121 w 548379"/>
                <a:gd name="connsiteY416" fmla="*/ 394054 h 687724"/>
                <a:gd name="connsiteX417" fmla="*/ 455695 w 548379"/>
                <a:gd name="connsiteY417" fmla="*/ 394054 h 687724"/>
                <a:gd name="connsiteX418" fmla="*/ 458270 w 548379"/>
                <a:gd name="connsiteY418" fmla="*/ 394054 h 687724"/>
                <a:gd name="connsiteX419" fmla="*/ 460844 w 548379"/>
                <a:gd name="connsiteY419" fmla="*/ 394054 h 687724"/>
                <a:gd name="connsiteX420" fmla="*/ 460844 w 548379"/>
                <a:gd name="connsiteY420" fmla="*/ 396630 h 687724"/>
                <a:gd name="connsiteX421" fmla="*/ 463419 w 548379"/>
                <a:gd name="connsiteY421" fmla="*/ 396630 h 687724"/>
                <a:gd name="connsiteX422" fmla="*/ 465994 w 548379"/>
                <a:gd name="connsiteY422" fmla="*/ 396630 h 687724"/>
                <a:gd name="connsiteX423" fmla="*/ 468568 w 548379"/>
                <a:gd name="connsiteY423" fmla="*/ 396630 h 687724"/>
                <a:gd name="connsiteX424" fmla="*/ 468568 w 548379"/>
                <a:gd name="connsiteY424" fmla="*/ 399205 h 687724"/>
                <a:gd name="connsiteX425" fmla="*/ 471143 w 548379"/>
                <a:gd name="connsiteY425" fmla="*/ 399205 h 687724"/>
                <a:gd name="connsiteX426" fmla="*/ 473717 w 548379"/>
                <a:gd name="connsiteY426" fmla="*/ 399205 h 687724"/>
                <a:gd name="connsiteX427" fmla="*/ 476292 w 548379"/>
                <a:gd name="connsiteY427" fmla="*/ 399205 h 687724"/>
                <a:gd name="connsiteX428" fmla="*/ 478866 w 548379"/>
                <a:gd name="connsiteY428" fmla="*/ 399205 h 687724"/>
                <a:gd name="connsiteX429" fmla="*/ 478866 w 548379"/>
                <a:gd name="connsiteY429" fmla="*/ 401781 h 687724"/>
                <a:gd name="connsiteX430" fmla="*/ 481441 w 548379"/>
                <a:gd name="connsiteY430" fmla="*/ 401781 h 687724"/>
                <a:gd name="connsiteX431" fmla="*/ 484015 w 548379"/>
                <a:gd name="connsiteY431" fmla="*/ 401781 h 687724"/>
                <a:gd name="connsiteX432" fmla="*/ 486590 w 548379"/>
                <a:gd name="connsiteY432" fmla="*/ 401781 h 687724"/>
                <a:gd name="connsiteX433" fmla="*/ 489165 w 548379"/>
                <a:gd name="connsiteY433" fmla="*/ 401781 h 687724"/>
                <a:gd name="connsiteX434" fmla="*/ 489165 w 548379"/>
                <a:gd name="connsiteY434" fmla="*/ 404356 h 687724"/>
                <a:gd name="connsiteX435" fmla="*/ 491739 w 548379"/>
                <a:gd name="connsiteY435" fmla="*/ 404356 h 687724"/>
                <a:gd name="connsiteX436" fmla="*/ 494314 w 548379"/>
                <a:gd name="connsiteY436" fmla="*/ 404356 h 687724"/>
                <a:gd name="connsiteX437" fmla="*/ 496888 w 548379"/>
                <a:gd name="connsiteY437" fmla="*/ 404356 h 687724"/>
                <a:gd name="connsiteX438" fmla="*/ 499463 w 548379"/>
                <a:gd name="connsiteY438" fmla="*/ 404356 h 687724"/>
                <a:gd name="connsiteX439" fmla="*/ 499463 w 548379"/>
                <a:gd name="connsiteY439" fmla="*/ 406932 h 687724"/>
                <a:gd name="connsiteX440" fmla="*/ 502037 w 548379"/>
                <a:gd name="connsiteY440" fmla="*/ 406932 h 687724"/>
                <a:gd name="connsiteX441" fmla="*/ 504612 w 548379"/>
                <a:gd name="connsiteY441" fmla="*/ 406932 h 687724"/>
                <a:gd name="connsiteX442" fmla="*/ 507186 w 548379"/>
                <a:gd name="connsiteY442" fmla="*/ 406932 h 687724"/>
                <a:gd name="connsiteX443" fmla="*/ 509761 w 548379"/>
                <a:gd name="connsiteY443" fmla="*/ 406932 h 687724"/>
                <a:gd name="connsiteX444" fmla="*/ 509761 w 548379"/>
                <a:gd name="connsiteY444" fmla="*/ 409507 h 687724"/>
                <a:gd name="connsiteX445" fmla="*/ 512335 w 548379"/>
                <a:gd name="connsiteY445" fmla="*/ 409507 h 687724"/>
                <a:gd name="connsiteX446" fmla="*/ 514910 w 548379"/>
                <a:gd name="connsiteY446" fmla="*/ 409507 h 687724"/>
                <a:gd name="connsiteX447" fmla="*/ 517485 w 548379"/>
                <a:gd name="connsiteY447" fmla="*/ 409507 h 687724"/>
                <a:gd name="connsiteX448" fmla="*/ 517485 w 548379"/>
                <a:gd name="connsiteY448" fmla="*/ 412083 h 687724"/>
                <a:gd name="connsiteX449" fmla="*/ 520059 w 548379"/>
                <a:gd name="connsiteY449" fmla="*/ 412083 h 687724"/>
                <a:gd name="connsiteX450" fmla="*/ 522634 w 548379"/>
                <a:gd name="connsiteY450" fmla="*/ 412083 h 687724"/>
                <a:gd name="connsiteX451" fmla="*/ 525208 w 548379"/>
                <a:gd name="connsiteY451" fmla="*/ 412083 h 687724"/>
                <a:gd name="connsiteX452" fmla="*/ 527783 w 548379"/>
                <a:gd name="connsiteY452" fmla="*/ 412083 h 687724"/>
                <a:gd name="connsiteX453" fmla="*/ 527783 w 548379"/>
                <a:gd name="connsiteY453" fmla="*/ 414658 h 687724"/>
                <a:gd name="connsiteX454" fmla="*/ 530357 w 548379"/>
                <a:gd name="connsiteY454" fmla="*/ 414658 h 687724"/>
                <a:gd name="connsiteX455" fmla="*/ 530357 w 548379"/>
                <a:gd name="connsiteY455" fmla="*/ 417234 h 687724"/>
                <a:gd name="connsiteX456" fmla="*/ 532932 w 548379"/>
                <a:gd name="connsiteY456" fmla="*/ 417234 h 687724"/>
                <a:gd name="connsiteX457" fmla="*/ 532932 w 548379"/>
                <a:gd name="connsiteY457" fmla="*/ 419809 h 687724"/>
                <a:gd name="connsiteX458" fmla="*/ 532932 w 548379"/>
                <a:gd name="connsiteY458" fmla="*/ 422385 h 687724"/>
                <a:gd name="connsiteX459" fmla="*/ 532932 w 548379"/>
                <a:gd name="connsiteY459" fmla="*/ 424960 h 687724"/>
                <a:gd name="connsiteX460" fmla="*/ 532932 w 548379"/>
                <a:gd name="connsiteY460" fmla="*/ 430111 h 687724"/>
                <a:gd name="connsiteX461" fmla="*/ 535506 w 548379"/>
                <a:gd name="connsiteY461" fmla="*/ 430111 h 687724"/>
                <a:gd name="connsiteX462" fmla="*/ 535506 w 548379"/>
                <a:gd name="connsiteY462" fmla="*/ 432687 h 687724"/>
                <a:gd name="connsiteX463" fmla="*/ 535506 w 548379"/>
                <a:gd name="connsiteY463" fmla="*/ 435262 h 687724"/>
                <a:gd name="connsiteX464" fmla="*/ 535506 w 548379"/>
                <a:gd name="connsiteY464" fmla="*/ 440413 h 687724"/>
                <a:gd name="connsiteX465" fmla="*/ 535506 w 548379"/>
                <a:gd name="connsiteY465" fmla="*/ 442989 h 687724"/>
                <a:gd name="connsiteX466" fmla="*/ 538081 w 548379"/>
                <a:gd name="connsiteY466" fmla="*/ 442989 h 687724"/>
                <a:gd name="connsiteX467" fmla="*/ 538081 w 548379"/>
                <a:gd name="connsiteY467" fmla="*/ 445564 h 687724"/>
                <a:gd name="connsiteX468" fmla="*/ 538081 w 548379"/>
                <a:gd name="connsiteY468" fmla="*/ 448140 h 687724"/>
                <a:gd name="connsiteX469" fmla="*/ 538081 w 548379"/>
                <a:gd name="connsiteY469" fmla="*/ 450715 h 687724"/>
                <a:gd name="connsiteX470" fmla="*/ 538081 w 548379"/>
                <a:gd name="connsiteY470" fmla="*/ 453291 h 687724"/>
                <a:gd name="connsiteX471" fmla="*/ 538081 w 548379"/>
                <a:gd name="connsiteY471" fmla="*/ 455866 h 687724"/>
                <a:gd name="connsiteX472" fmla="*/ 540656 w 548379"/>
                <a:gd name="connsiteY472" fmla="*/ 455866 h 687724"/>
                <a:gd name="connsiteX473" fmla="*/ 540656 w 548379"/>
                <a:gd name="connsiteY473" fmla="*/ 461017 h 687724"/>
                <a:gd name="connsiteX474" fmla="*/ 540656 w 548379"/>
                <a:gd name="connsiteY474" fmla="*/ 463593 h 687724"/>
                <a:gd name="connsiteX475" fmla="*/ 540656 w 548379"/>
                <a:gd name="connsiteY475" fmla="*/ 466168 h 687724"/>
                <a:gd name="connsiteX476" fmla="*/ 540656 w 548379"/>
                <a:gd name="connsiteY476" fmla="*/ 471320 h 687724"/>
                <a:gd name="connsiteX477" fmla="*/ 540656 w 548379"/>
                <a:gd name="connsiteY477" fmla="*/ 473895 h 687724"/>
                <a:gd name="connsiteX478" fmla="*/ 540656 w 548379"/>
                <a:gd name="connsiteY478" fmla="*/ 479046 h 687724"/>
                <a:gd name="connsiteX479" fmla="*/ 540656 w 548379"/>
                <a:gd name="connsiteY479" fmla="*/ 481622 h 687724"/>
                <a:gd name="connsiteX480" fmla="*/ 540656 w 548379"/>
                <a:gd name="connsiteY480" fmla="*/ 484197 h 687724"/>
                <a:gd name="connsiteX481" fmla="*/ 540656 w 548379"/>
                <a:gd name="connsiteY481" fmla="*/ 486773 h 687724"/>
                <a:gd name="connsiteX482" fmla="*/ 543230 w 548379"/>
                <a:gd name="connsiteY482" fmla="*/ 486773 h 687724"/>
                <a:gd name="connsiteX483" fmla="*/ 543230 w 548379"/>
                <a:gd name="connsiteY483" fmla="*/ 489348 h 687724"/>
                <a:gd name="connsiteX484" fmla="*/ 540656 w 548379"/>
                <a:gd name="connsiteY484" fmla="*/ 489348 h 687724"/>
                <a:gd name="connsiteX485" fmla="*/ 538081 w 548379"/>
                <a:gd name="connsiteY485" fmla="*/ 489348 h 687724"/>
                <a:gd name="connsiteX486" fmla="*/ 538081 w 548379"/>
                <a:gd name="connsiteY486" fmla="*/ 491924 h 687724"/>
                <a:gd name="connsiteX487" fmla="*/ 540656 w 548379"/>
                <a:gd name="connsiteY487" fmla="*/ 491924 h 687724"/>
                <a:gd name="connsiteX488" fmla="*/ 543230 w 548379"/>
                <a:gd name="connsiteY488" fmla="*/ 494499 h 687724"/>
                <a:gd name="connsiteX489" fmla="*/ 543230 w 548379"/>
                <a:gd name="connsiteY489" fmla="*/ 497075 h 687724"/>
                <a:gd name="connsiteX490" fmla="*/ 543230 w 548379"/>
                <a:gd name="connsiteY490" fmla="*/ 499650 h 687724"/>
                <a:gd name="connsiteX491" fmla="*/ 543230 w 548379"/>
                <a:gd name="connsiteY491" fmla="*/ 502226 h 687724"/>
                <a:gd name="connsiteX492" fmla="*/ 543230 w 548379"/>
                <a:gd name="connsiteY492" fmla="*/ 504801 h 687724"/>
                <a:gd name="connsiteX493" fmla="*/ 545805 w 548379"/>
                <a:gd name="connsiteY493" fmla="*/ 504801 h 687724"/>
                <a:gd name="connsiteX494" fmla="*/ 545805 w 548379"/>
                <a:gd name="connsiteY494" fmla="*/ 507377 h 687724"/>
                <a:gd name="connsiteX495" fmla="*/ 545805 w 548379"/>
                <a:gd name="connsiteY495" fmla="*/ 512528 h 687724"/>
                <a:gd name="connsiteX496" fmla="*/ 545805 w 548379"/>
                <a:gd name="connsiteY496" fmla="*/ 522830 h 687724"/>
                <a:gd name="connsiteX497" fmla="*/ 545805 w 548379"/>
                <a:gd name="connsiteY497" fmla="*/ 525405 h 687724"/>
                <a:gd name="connsiteX498" fmla="*/ 545805 w 548379"/>
                <a:gd name="connsiteY498" fmla="*/ 530556 h 687724"/>
                <a:gd name="connsiteX499" fmla="*/ 545805 w 548379"/>
                <a:gd name="connsiteY499" fmla="*/ 533132 h 687724"/>
                <a:gd name="connsiteX500" fmla="*/ 545805 w 548379"/>
                <a:gd name="connsiteY500" fmla="*/ 535707 h 687724"/>
                <a:gd name="connsiteX501" fmla="*/ 545805 w 548379"/>
                <a:gd name="connsiteY501" fmla="*/ 538283 h 687724"/>
                <a:gd name="connsiteX502" fmla="*/ 545805 w 548379"/>
                <a:gd name="connsiteY502" fmla="*/ 540858 h 687724"/>
                <a:gd name="connsiteX503" fmla="*/ 548379 w 548379"/>
                <a:gd name="connsiteY503" fmla="*/ 540858 h 687724"/>
                <a:gd name="connsiteX504" fmla="*/ 548379 w 548379"/>
                <a:gd name="connsiteY504" fmla="*/ 543434 h 687724"/>
                <a:gd name="connsiteX505" fmla="*/ 548379 w 548379"/>
                <a:gd name="connsiteY505" fmla="*/ 546009 h 687724"/>
                <a:gd name="connsiteX506" fmla="*/ 548379 w 548379"/>
                <a:gd name="connsiteY506" fmla="*/ 551161 h 687724"/>
                <a:gd name="connsiteX507" fmla="*/ 548379 w 548379"/>
                <a:gd name="connsiteY507" fmla="*/ 553736 h 687724"/>
                <a:gd name="connsiteX508" fmla="*/ 548379 w 548379"/>
                <a:gd name="connsiteY508" fmla="*/ 561463 h 687724"/>
                <a:gd name="connsiteX509" fmla="*/ 548379 w 548379"/>
                <a:gd name="connsiteY509" fmla="*/ 564038 h 687724"/>
                <a:gd name="connsiteX510" fmla="*/ 548379 w 548379"/>
                <a:gd name="connsiteY510" fmla="*/ 566614 h 687724"/>
                <a:gd name="connsiteX511" fmla="*/ 548379 w 548379"/>
                <a:gd name="connsiteY511" fmla="*/ 569189 h 687724"/>
                <a:gd name="connsiteX512" fmla="*/ 545805 w 548379"/>
                <a:gd name="connsiteY512" fmla="*/ 569189 h 687724"/>
                <a:gd name="connsiteX513" fmla="*/ 545805 w 548379"/>
                <a:gd name="connsiteY513" fmla="*/ 571765 h 687724"/>
                <a:gd name="connsiteX514" fmla="*/ 543230 w 548379"/>
                <a:gd name="connsiteY514" fmla="*/ 571765 h 687724"/>
                <a:gd name="connsiteX515" fmla="*/ 540656 w 548379"/>
                <a:gd name="connsiteY515" fmla="*/ 571765 h 687724"/>
                <a:gd name="connsiteX516" fmla="*/ 538081 w 548379"/>
                <a:gd name="connsiteY516" fmla="*/ 571765 h 687724"/>
                <a:gd name="connsiteX517" fmla="*/ 535506 w 548379"/>
                <a:gd name="connsiteY517" fmla="*/ 571765 h 687724"/>
                <a:gd name="connsiteX518" fmla="*/ 532932 w 548379"/>
                <a:gd name="connsiteY518" fmla="*/ 571765 h 687724"/>
                <a:gd name="connsiteX519" fmla="*/ 532932 w 548379"/>
                <a:gd name="connsiteY519" fmla="*/ 574340 h 687724"/>
                <a:gd name="connsiteX520" fmla="*/ 530357 w 548379"/>
                <a:gd name="connsiteY520" fmla="*/ 574340 h 687724"/>
                <a:gd name="connsiteX521" fmla="*/ 530357 w 548379"/>
                <a:gd name="connsiteY521" fmla="*/ 571765 h 687724"/>
                <a:gd name="connsiteX522" fmla="*/ 527783 w 548379"/>
                <a:gd name="connsiteY522" fmla="*/ 571765 h 687724"/>
                <a:gd name="connsiteX523" fmla="*/ 527783 w 548379"/>
                <a:gd name="connsiteY523" fmla="*/ 574340 h 687724"/>
                <a:gd name="connsiteX524" fmla="*/ 525208 w 548379"/>
                <a:gd name="connsiteY524" fmla="*/ 574340 h 687724"/>
                <a:gd name="connsiteX525" fmla="*/ 525208 w 548379"/>
                <a:gd name="connsiteY525" fmla="*/ 571765 h 687724"/>
                <a:gd name="connsiteX526" fmla="*/ 522634 w 548379"/>
                <a:gd name="connsiteY526" fmla="*/ 571765 h 687724"/>
                <a:gd name="connsiteX527" fmla="*/ 522634 w 548379"/>
                <a:gd name="connsiteY527" fmla="*/ 574340 h 687724"/>
                <a:gd name="connsiteX528" fmla="*/ 520059 w 548379"/>
                <a:gd name="connsiteY528" fmla="*/ 574340 h 687724"/>
                <a:gd name="connsiteX529" fmla="*/ 520059 w 548379"/>
                <a:gd name="connsiteY529" fmla="*/ 571765 h 687724"/>
                <a:gd name="connsiteX530" fmla="*/ 517485 w 548379"/>
                <a:gd name="connsiteY530" fmla="*/ 571765 h 687724"/>
                <a:gd name="connsiteX531" fmla="*/ 514910 w 548379"/>
                <a:gd name="connsiteY531" fmla="*/ 571765 h 687724"/>
                <a:gd name="connsiteX532" fmla="*/ 512335 w 548379"/>
                <a:gd name="connsiteY532" fmla="*/ 571765 h 687724"/>
                <a:gd name="connsiteX533" fmla="*/ 509761 w 548379"/>
                <a:gd name="connsiteY533" fmla="*/ 571765 h 687724"/>
                <a:gd name="connsiteX534" fmla="*/ 509761 w 548379"/>
                <a:gd name="connsiteY534" fmla="*/ 569189 h 687724"/>
                <a:gd name="connsiteX535" fmla="*/ 507186 w 548379"/>
                <a:gd name="connsiteY535" fmla="*/ 569189 h 687724"/>
                <a:gd name="connsiteX536" fmla="*/ 504612 w 548379"/>
                <a:gd name="connsiteY536" fmla="*/ 569189 h 687724"/>
                <a:gd name="connsiteX537" fmla="*/ 502037 w 548379"/>
                <a:gd name="connsiteY537" fmla="*/ 569189 h 687724"/>
                <a:gd name="connsiteX538" fmla="*/ 499463 w 548379"/>
                <a:gd name="connsiteY538" fmla="*/ 569189 h 687724"/>
                <a:gd name="connsiteX539" fmla="*/ 496888 w 548379"/>
                <a:gd name="connsiteY539" fmla="*/ 569189 h 687724"/>
                <a:gd name="connsiteX540" fmla="*/ 494314 w 548379"/>
                <a:gd name="connsiteY540" fmla="*/ 569189 h 687724"/>
                <a:gd name="connsiteX541" fmla="*/ 491739 w 548379"/>
                <a:gd name="connsiteY541" fmla="*/ 569189 h 687724"/>
                <a:gd name="connsiteX542" fmla="*/ 489165 w 548379"/>
                <a:gd name="connsiteY542" fmla="*/ 569189 h 687724"/>
                <a:gd name="connsiteX543" fmla="*/ 489165 w 548379"/>
                <a:gd name="connsiteY543" fmla="*/ 566614 h 687724"/>
                <a:gd name="connsiteX544" fmla="*/ 486590 w 548379"/>
                <a:gd name="connsiteY544" fmla="*/ 566614 h 687724"/>
                <a:gd name="connsiteX545" fmla="*/ 484015 w 548379"/>
                <a:gd name="connsiteY545" fmla="*/ 566614 h 687724"/>
                <a:gd name="connsiteX546" fmla="*/ 481441 w 548379"/>
                <a:gd name="connsiteY546" fmla="*/ 566614 h 687724"/>
                <a:gd name="connsiteX547" fmla="*/ 478866 w 548379"/>
                <a:gd name="connsiteY547" fmla="*/ 564038 h 687724"/>
                <a:gd name="connsiteX548" fmla="*/ 476292 w 548379"/>
                <a:gd name="connsiteY548" fmla="*/ 564038 h 687724"/>
                <a:gd name="connsiteX549" fmla="*/ 473717 w 548379"/>
                <a:gd name="connsiteY549" fmla="*/ 564038 h 687724"/>
                <a:gd name="connsiteX550" fmla="*/ 471143 w 548379"/>
                <a:gd name="connsiteY550" fmla="*/ 564038 h 687724"/>
                <a:gd name="connsiteX551" fmla="*/ 471143 w 548379"/>
                <a:gd name="connsiteY551" fmla="*/ 561463 h 687724"/>
                <a:gd name="connsiteX552" fmla="*/ 468568 w 548379"/>
                <a:gd name="connsiteY552" fmla="*/ 561463 h 687724"/>
                <a:gd name="connsiteX553" fmla="*/ 465994 w 548379"/>
                <a:gd name="connsiteY553" fmla="*/ 561463 h 687724"/>
                <a:gd name="connsiteX554" fmla="*/ 465994 w 548379"/>
                <a:gd name="connsiteY554" fmla="*/ 558887 h 687724"/>
                <a:gd name="connsiteX555" fmla="*/ 463419 w 548379"/>
                <a:gd name="connsiteY555" fmla="*/ 558887 h 687724"/>
                <a:gd name="connsiteX556" fmla="*/ 460844 w 548379"/>
                <a:gd name="connsiteY556" fmla="*/ 558887 h 687724"/>
                <a:gd name="connsiteX557" fmla="*/ 458270 w 548379"/>
                <a:gd name="connsiteY557" fmla="*/ 558887 h 687724"/>
                <a:gd name="connsiteX558" fmla="*/ 458270 w 548379"/>
                <a:gd name="connsiteY558" fmla="*/ 556312 h 687724"/>
                <a:gd name="connsiteX559" fmla="*/ 455695 w 548379"/>
                <a:gd name="connsiteY559" fmla="*/ 556312 h 687724"/>
                <a:gd name="connsiteX560" fmla="*/ 453121 w 548379"/>
                <a:gd name="connsiteY560" fmla="*/ 556312 h 687724"/>
                <a:gd name="connsiteX561" fmla="*/ 453121 w 548379"/>
                <a:gd name="connsiteY561" fmla="*/ 553736 h 687724"/>
                <a:gd name="connsiteX562" fmla="*/ 447972 w 548379"/>
                <a:gd name="connsiteY562" fmla="*/ 553736 h 687724"/>
                <a:gd name="connsiteX563" fmla="*/ 445397 w 548379"/>
                <a:gd name="connsiteY563" fmla="*/ 553736 h 687724"/>
                <a:gd name="connsiteX564" fmla="*/ 442823 w 548379"/>
                <a:gd name="connsiteY564" fmla="*/ 553736 h 687724"/>
                <a:gd name="connsiteX565" fmla="*/ 442823 w 548379"/>
                <a:gd name="connsiteY565" fmla="*/ 551161 h 687724"/>
                <a:gd name="connsiteX566" fmla="*/ 440248 w 548379"/>
                <a:gd name="connsiteY566" fmla="*/ 551161 h 687724"/>
                <a:gd name="connsiteX567" fmla="*/ 437674 w 548379"/>
                <a:gd name="connsiteY567" fmla="*/ 551161 h 687724"/>
                <a:gd name="connsiteX568" fmla="*/ 437674 w 548379"/>
                <a:gd name="connsiteY568" fmla="*/ 548585 h 687724"/>
                <a:gd name="connsiteX569" fmla="*/ 435099 w 548379"/>
                <a:gd name="connsiteY569" fmla="*/ 548585 h 687724"/>
                <a:gd name="connsiteX570" fmla="*/ 432524 w 548379"/>
                <a:gd name="connsiteY570" fmla="*/ 548585 h 687724"/>
                <a:gd name="connsiteX571" fmla="*/ 429950 w 548379"/>
                <a:gd name="connsiteY571" fmla="*/ 548585 h 687724"/>
                <a:gd name="connsiteX572" fmla="*/ 427375 w 548379"/>
                <a:gd name="connsiteY572" fmla="*/ 548585 h 687724"/>
                <a:gd name="connsiteX573" fmla="*/ 427375 w 548379"/>
                <a:gd name="connsiteY573" fmla="*/ 546009 h 687724"/>
                <a:gd name="connsiteX574" fmla="*/ 424801 w 548379"/>
                <a:gd name="connsiteY574" fmla="*/ 546009 h 687724"/>
                <a:gd name="connsiteX575" fmla="*/ 422226 w 548379"/>
                <a:gd name="connsiteY575" fmla="*/ 546009 h 687724"/>
                <a:gd name="connsiteX576" fmla="*/ 422226 w 548379"/>
                <a:gd name="connsiteY576" fmla="*/ 543434 h 687724"/>
                <a:gd name="connsiteX577" fmla="*/ 419652 w 548379"/>
                <a:gd name="connsiteY577" fmla="*/ 543434 h 687724"/>
                <a:gd name="connsiteX578" fmla="*/ 417077 w 548379"/>
                <a:gd name="connsiteY578" fmla="*/ 543434 h 687724"/>
                <a:gd name="connsiteX579" fmla="*/ 417077 w 548379"/>
                <a:gd name="connsiteY579" fmla="*/ 540858 h 687724"/>
                <a:gd name="connsiteX580" fmla="*/ 414503 w 548379"/>
                <a:gd name="connsiteY580" fmla="*/ 540858 h 687724"/>
                <a:gd name="connsiteX581" fmla="*/ 411928 w 548379"/>
                <a:gd name="connsiteY581" fmla="*/ 540858 h 687724"/>
                <a:gd name="connsiteX582" fmla="*/ 409353 w 548379"/>
                <a:gd name="connsiteY582" fmla="*/ 540858 h 687724"/>
                <a:gd name="connsiteX583" fmla="*/ 409353 w 548379"/>
                <a:gd name="connsiteY583" fmla="*/ 538283 h 687724"/>
                <a:gd name="connsiteX584" fmla="*/ 406779 w 548379"/>
                <a:gd name="connsiteY584" fmla="*/ 538283 h 687724"/>
                <a:gd name="connsiteX585" fmla="*/ 404204 w 548379"/>
                <a:gd name="connsiteY585" fmla="*/ 538283 h 687724"/>
                <a:gd name="connsiteX586" fmla="*/ 404204 w 548379"/>
                <a:gd name="connsiteY586" fmla="*/ 535707 h 687724"/>
                <a:gd name="connsiteX587" fmla="*/ 401630 w 548379"/>
                <a:gd name="connsiteY587" fmla="*/ 535707 h 687724"/>
                <a:gd name="connsiteX588" fmla="*/ 399055 w 548379"/>
                <a:gd name="connsiteY588" fmla="*/ 535707 h 687724"/>
                <a:gd name="connsiteX589" fmla="*/ 396481 w 548379"/>
                <a:gd name="connsiteY589" fmla="*/ 535707 h 687724"/>
                <a:gd name="connsiteX590" fmla="*/ 396481 w 548379"/>
                <a:gd name="connsiteY590" fmla="*/ 533132 h 687724"/>
                <a:gd name="connsiteX591" fmla="*/ 393906 w 548379"/>
                <a:gd name="connsiteY591" fmla="*/ 533132 h 687724"/>
                <a:gd name="connsiteX592" fmla="*/ 393906 w 548379"/>
                <a:gd name="connsiteY592" fmla="*/ 530556 h 687724"/>
                <a:gd name="connsiteX593" fmla="*/ 391332 w 548379"/>
                <a:gd name="connsiteY593" fmla="*/ 530556 h 687724"/>
                <a:gd name="connsiteX594" fmla="*/ 388757 w 548379"/>
                <a:gd name="connsiteY594" fmla="*/ 530556 h 687724"/>
                <a:gd name="connsiteX595" fmla="*/ 386183 w 548379"/>
                <a:gd name="connsiteY595" fmla="*/ 530556 h 687724"/>
                <a:gd name="connsiteX596" fmla="*/ 383608 w 548379"/>
                <a:gd name="connsiteY596" fmla="*/ 530556 h 687724"/>
                <a:gd name="connsiteX597" fmla="*/ 383608 w 548379"/>
                <a:gd name="connsiteY597" fmla="*/ 527981 h 687724"/>
                <a:gd name="connsiteX598" fmla="*/ 381033 w 548379"/>
                <a:gd name="connsiteY598" fmla="*/ 527981 h 687724"/>
                <a:gd name="connsiteX599" fmla="*/ 381033 w 548379"/>
                <a:gd name="connsiteY599" fmla="*/ 525405 h 687724"/>
                <a:gd name="connsiteX600" fmla="*/ 378459 w 548379"/>
                <a:gd name="connsiteY600" fmla="*/ 525405 h 687724"/>
                <a:gd name="connsiteX601" fmla="*/ 375884 w 548379"/>
                <a:gd name="connsiteY601" fmla="*/ 525405 h 687724"/>
                <a:gd name="connsiteX602" fmla="*/ 375884 w 548379"/>
                <a:gd name="connsiteY602" fmla="*/ 522830 h 687724"/>
                <a:gd name="connsiteX603" fmla="*/ 373310 w 548379"/>
                <a:gd name="connsiteY603" fmla="*/ 522830 h 687724"/>
                <a:gd name="connsiteX604" fmla="*/ 370735 w 548379"/>
                <a:gd name="connsiteY604" fmla="*/ 522830 h 687724"/>
                <a:gd name="connsiteX605" fmla="*/ 368161 w 548379"/>
                <a:gd name="connsiteY605" fmla="*/ 522830 h 687724"/>
                <a:gd name="connsiteX606" fmla="*/ 368161 w 548379"/>
                <a:gd name="connsiteY606" fmla="*/ 520254 h 687724"/>
                <a:gd name="connsiteX607" fmla="*/ 365586 w 548379"/>
                <a:gd name="connsiteY607" fmla="*/ 520254 h 687724"/>
                <a:gd name="connsiteX608" fmla="*/ 363012 w 548379"/>
                <a:gd name="connsiteY608" fmla="*/ 520254 h 687724"/>
                <a:gd name="connsiteX609" fmla="*/ 363012 w 548379"/>
                <a:gd name="connsiteY609" fmla="*/ 517679 h 687724"/>
                <a:gd name="connsiteX610" fmla="*/ 360437 w 548379"/>
                <a:gd name="connsiteY610" fmla="*/ 517679 h 687724"/>
                <a:gd name="connsiteX611" fmla="*/ 360437 w 548379"/>
                <a:gd name="connsiteY611" fmla="*/ 515103 h 687724"/>
                <a:gd name="connsiteX612" fmla="*/ 357862 w 548379"/>
                <a:gd name="connsiteY612" fmla="*/ 515103 h 687724"/>
                <a:gd name="connsiteX613" fmla="*/ 357862 w 548379"/>
                <a:gd name="connsiteY613" fmla="*/ 512528 h 687724"/>
                <a:gd name="connsiteX614" fmla="*/ 355288 w 548379"/>
                <a:gd name="connsiteY614" fmla="*/ 512528 h 687724"/>
                <a:gd name="connsiteX615" fmla="*/ 352713 w 548379"/>
                <a:gd name="connsiteY615" fmla="*/ 512528 h 687724"/>
                <a:gd name="connsiteX616" fmla="*/ 352713 w 548379"/>
                <a:gd name="connsiteY616" fmla="*/ 509952 h 687724"/>
                <a:gd name="connsiteX617" fmla="*/ 350139 w 548379"/>
                <a:gd name="connsiteY617" fmla="*/ 509952 h 687724"/>
                <a:gd name="connsiteX618" fmla="*/ 350139 w 548379"/>
                <a:gd name="connsiteY618" fmla="*/ 507377 h 687724"/>
                <a:gd name="connsiteX619" fmla="*/ 347564 w 548379"/>
                <a:gd name="connsiteY619" fmla="*/ 507377 h 687724"/>
                <a:gd name="connsiteX620" fmla="*/ 344990 w 548379"/>
                <a:gd name="connsiteY620" fmla="*/ 507377 h 687724"/>
                <a:gd name="connsiteX621" fmla="*/ 344990 w 548379"/>
                <a:gd name="connsiteY621" fmla="*/ 504801 h 687724"/>
                <a:gd name="connsiteX622" fmla="*/ 342415 w 548379"/>
                <a:gd name="connsiteY622" fmla="*/ 504801 h 687724"/>
                <a:gd name="connsiteX623" fmla="*/ 339841 w 548379"/>
                <a:gd name="connsiteY623" fmla="*/ 504801 h 687724"/>
                <a:gd name="connsiteX624" fmla="*/ 339841 w 548379"/>
                <a:gd name="connsiteY624" fmla="*/ 502226 h 687724"/>
                <a:gd name="connsiteX625" fmla="*/ 337266 w 548379"/>
                <a:gd name="connsiteY625" fmla="*/ 502226 h 687724"/>
                <a:gd name="connsiteX626" fmla="*/ 334692 w 548379"/>
                <a:gd name="connsiteY626" fmla="*/ 502226 h 687724"/>
                <a:gd name="connsiteX627" fmla="*/ 334692 w 548379"/>
                <a:gd name="connsiteY627" fmla="*/ 499650 h 687724"/>
                <a:gd name="connsiteX628" fmla="*/ 332117 w 548379"/>
                <a:gd name="connsiteY628" fmla="*/ 499650 h 687724"/>
                <a:gd name="connsiteX629" fmla="*/ 329542 w 548379"/>
                <a:gd name="connsiteY629" fmla="*/ 499650 h 687724"/>
                <a:gd name="connsiteX630" fmla="*/ 329542 w 548379"/>
                <a:gd name="connsiteY630" fmla="*/ 497075 h 687724"/>
                <a:gd name="connsiteX631" fmla="*/ 326968 w 548379"/>
                <a:gd name="connsiteY631" fmla="*/ 497075 h 687724"/>
                <a:gd name="connsiteX632" fmla="*/ 326968 w 548379"/>
                <a:gd name="connsiteY632" fmla="*/ 494499 h 687724"/>
                <a:gd name="connsiteX633" fmla="*/ 324393 w 548379"/>
                <a:gd name="connsiteY633" fmla="*/ 494499 h 687724"/>
                <a:gd name="connsiteX634" fmla="*/ 324393 w 548379"/>
                <a:gd name="connsiteY634" fmla="*/ 491924 h 687724"/>
                <a:gd name="connsiteX635" fmla="*/ 321819 w 548379"/>
                <a:gd name="connsiteY635" fmla="*/ 491924 h 687724"/>
                <a:gd name="connsiteX636" fmla="*/ 319244 w 548379"/>
                <a:gd name="connsiteY636" fmla="*/ 491924 h 687724"/>
                <a:gd name="connsiteX637" fmla="*/ 319244 w 548379"/>
                <a:gd name="connsiteY637" fmla="*/ 489348 h 687724"/>
                <a:gd name="connsiteX638" fmla="*/ 316670 w 548379"/>
                <a:gd name="connsiteY638" fmla="*/ 489348 h 687724"/>
                <a:gd name="connsiteX639" fmla="*/ 316670 w 548379"/>
                <a:gd name="connsiteY639" fmla="*/ 486773 h 687724"/>
                <a:gd name="connsiteX640" fmla="*/ 314095 w 548379"/>
                <a:gd name="connsiteY640" fmla="*/ 486773 h 687724"/>
                <a:gd name="connsiteX641" fmla="*/ 311521 w 548379"/>
                <a:gd name="connsiteY641" fmla="*/ 486773 h 687724"/>
                <a:gd name="connsiteX642" fmla="*/ 311521 w 548379"/>
                <a:gd name="connsiteY642" fmla="*/ 484197 h 687724"/>
                <a:gd name="connsiteX643" fmla="*/ 308946 w 548379"/>
                <a:gd name="connsiteY643" fmla="*/ 484197 h 687724"/>
                <a:gd name="connsiteX644" fmla="*/ 308946 w 548379"/>
                <a:gd name="connsiteY644" fmla="*/ 481622 h 687724"/>
                <a:gd name="connsiteX645" fmla="*/ 306372 w 548379"/>
                <a:gd name="connsiteY645" fmla="*/ 481622 h 687724"/>
                <a:gd name="connsiteX646" fmla="*/ 306372 w 548379"/>
                <a:gd name="connsiteY646" fmla="*/ 479046 h 687724"/>
                <a:gd name="connsiteX647" fmla="*/ 303797 w 548379"/>
                <a:gd name="connsiteY647" fmla="*/ 479046 h 687724"/>
                <a:gd name="connsiteX648" fmla="*/ 301222 w 548379"/>
                <a:gd name="connsiteY648" fmla="*/ 479046 h 687724"/>
                <a:gd name="connsiteX649" fmla="*/ 301222 w 548379"/>
                <a:gd name="connsiteY649" fmla="*/ 476471 h 687724"/>
                <a:gd name="connsiteX650" fmla="*/ 298648 w 548379"/>
                <a:gd name="connsiteY650" fmla="*/ 476471 h 687724"/>
                <a:gd name="connsiteX651" fmla="*/ 298648 w 548379"/>
                <a:gd name="connsiteY651" fmla="*/ 473895 h 687724"/>
                <a:gd name="connsiteX652" fmla="*/ 296073 w 548379"/>
                <a:gd name="connsiteY652" fmla="*/ 473895 h 687724"/>
                <a:gd name="connsiteX653" fmla="*/ 296073 w 548379"/>
                <a:gd name="connsiteY653" fmla="*/ 471320 h 687724"/>
                <a:gd name="connsiteX654" fmla="*/ 293499 w 548379"/>
                <a:gd name="connsiteY654" fmla="*/ 471320 h 687724"/>
                <a:gd name="connsiteX655" fmla="*/ 290924 w 548379"/>
                <a:gd name="connsiteY655" fmla="*/ 471320 h 687724"/>
                <a:gd name="connsiteX656" fmla="*/ 290924 w 548379"/>
                <a:gd name="connsiteY656" fmla="*/ 468744 h 687724"/>
                <a:gd name="connsiteX657" fmla="*/ 290924 w 548379"/>
                <a:gd name="connsiteY657" fmla="*/ 466168 h 687724"/>
                <a:gd name="connsiteX658" fmla="*/ 288350 w 548379"/>
                <a:gd name="connsiteY658" fmla="*/ 466168 h 687724"/>
                <a:gd name="connsiteX659" fmla="*/ 288350 w 548379"/>
                <a:gd name="connsiteY659" fmla="*/ 463593 h 687724"/>
                <a:gd name="connsiteX660" fmla="*/ 285775 w 548379"/>
                <a:gd name="connsiteY660" fmla="*/ 463593 h 687724"/>
                <a:gd name="connsiteX661" fmla="*/ 285775 w 548379"/>
                <a:gd name="connsiteY661" fmla="*/ 455866 h 687724"/>
                <a:gd name="connsiteX662" fmla="*/ 285775 w 548379"/>
                <a:gd name="connsiteY662" fmla="*/ 453291 h 687724"/>
                <a:gd name="connsiteX663" fmla="*/ 285775 w 548379"/>
                <a:gd name="connsiteY663" fmla="*/ 450715 h 687724"/>
                <a:gd name="connsiteX664" fmla="*/ 285775 w 548379"/>
                <a:gd name="connsiteY664" fmla="*/ 440413 h 687724"/>
                <a:gd name="connsiteX665" fmla="*/ 285775 w 548379"/>
                <a:gd name="connsiteY665" fmla="*/ 437838 h 687724"/>
                <a:gd name="connsiteX666" fmla="*/ 285775 w 548379"/>
                <a:gd name="connsiteY666" fmla="*/ 435262 h 687724"/>
                <a:gd name="connsiteX667" fmla="*/ 285775 w 548379"/>
                <a:gd name="connsiteY667" fmla="*/ 432687 h 687724"/>
                <a:gd name="connsiteX668" fmla="*/ 285775 w 548379"/>
                <a:gd name="connsiteY668" fmla="*/ 430111 h 687724"/>
                <a:gd name="connsiteX669" fmla="*/ 285775 w 548379"/>
                <a:gd name="connsiteY669" fmla="*/ 427536 h 687724"/>
                <a:gd name="connsiteX670" fmla="*/ 285775 w 548379"/>
                <a:gd name="connsiteY670" fmla="*/ 424960 h 687724"/>
                <a:gd name="connsiteX671" fmla="*/ 285775 w 548379"/>
                <a:gd name="connsiteY671" fmla="*/ 419809 h 687724"/>
                <a:gd name="connsiteX672" fmla="*/ 285775 w 548379"/>
                <a:gd name="connsiteY672" fmla="*/ 404356 h 687724"/>
                <a:gd name="connsiteX673" fmla="*/ 285775 w 548379"/>
                <a:gd name="connsiteY673" fmla="*/ 401781 h 687724"/>
                <a:gd name="connsiteX674" fmla="*/ 288350 w 548379"/>
                <a:gd name="connsiteY674" fmla="*/ 401781 h 687724"/>
                <a:gd name="connsiteX675" fmla="*/ 290924 w 548379"/>
                <a:gd name="connsiteY675" fmla="*/ 401781 h 687724"/>
                <a:gd name="connsiteX676" fmla="*/ 293499 w 548379"/>
                <a:gd name="connsiteY676" fmla="*/ 401781 h 687724"/>
                <a:gd name="connsiteX677" fmla="*/ 293499 w 548379"/>
                <a:gd name="connsiteY677" fmla="*/ 404356 h 687724"/>
                <a:gd name="connsiteX678" fmla="*/ 296073 w 548379"/>
                <a:gd name="connsiteY678" fmla="*/ 404356 h 687724"/>
                <a:gd name="connsiteX679" fmla="*/ 298648 w 548379"/>
                <a:gd name="connsiteY679" fmla="*/ 404356 h 687724"/>
                <a:gd name="connsiteX680" fmla="*/ 298648 w 548379"/>
                <a:gd name="connsiteY680" fmla="*/ 406932 h 687724"/>
                <a:gd name="connsiteX681" fmla="*/ 301222 w 548379"/>
                <a:gd name="connsiteY681" fmla="*/ 406932 h 687724"/>
                <a:gd name="connsiteX682" fmla="*/ 303797 w 548379"/>
                <a:gd name="connsiteY682" fmla="*/ 406932 h 687724"/>
                <a:gd name="connsiteX683" fmla="*/ 303797 w 548379"/>
                <a:gd name="connsiteY683" fmla="*/ 409507 h 687724"/>
                <a:gd name="connsiteX684" fmla="*/ 303797 w 548379"/>
                <a:gd name="connsiteY684" fmla="*/ 412083 h 687724"/>
                <a:gd name="connsiteX685" fmla="*/ 306372 w 548379"/>
                <a:gd name="connsiteY685" fmla="*/ 412083 h 687724"/>
                <a:gd name="connsiteX686" fmla="*/ 308946 w 548379"/>
                <a:gd name="connsiteY686" fmla="*/ 412083 h 687724"/>
                <a:gd name="connsiteX687" fmla="*/ 311521 w 548379"/>
                <a:gd name="connsiteY687" fmla="*/ 412083 h 687724"/>
                <a:gd name="connsiteX688" fmla="*/ 311521 w 548379"/>
                <a:gd name="connsiteY688" fmla="*/ 414658 h 687724"/>
                <a:gd name="connsiteX689" fmla="*/ 314095 w 548379"/>
                <a:gd name="connsiteY689" fmla="*/ 414658 h 687724"/>
                <a:gd name="connsiteX690" fmla="*/ 314095 w 548379"/>
                <a:gd name="connsiteY690" fmla="*/ 417234 h 687724"/>
                <a:gd name="connsiteX691" fmla="*/ 316670 w 548379"/>
                <a:gd name="connsiteY691" fmla="*/ 417234 h 687724"/>
                <a:gd name="connsiteX692" fmla="*/ 319244 w 548379"/>
                <a:gd name="connsiteY692" fmla="*/ 417234 h 687724"/>
                <a:gd name="connsiteX693" fmla="*/ 321819 w 548379"/>
                <a:gd name="connsiteY693" fmla="*/ 417234 h 687724"/>
                <a:gd name="connsiteX694" fmla="*/ 321819 w 548379"/>
                <a:gd name="connsiteY694" fmla="*/ 419809 h 687724"/>
                <a:gd name="connsiteX695" fmla="*/ 324393 w 548379"/>
                <a:gd name="connsiteY695" fmla="*/ 419809 h 687724"/>
                <a:gd name="connsiteX696" fmla="*/ 324393 w 548379"/>
                <a:gd name="connsiteY696" fmla="*/ 422385 h 687724"/>
                <a:gd name="connsiteX697" fmla="*/ 326968 w 548379"/>
                <a:gd name="connsiteY697" fmla="*/ 422385 h 687724"/>
                <a:gd name="connsiteX698" fmla="*/ 326968 w 548379"/>
                <a:gd name="connsiteY698" fmla="*/ 424960 h 687724"/>
                <a:gd name="connsiteX699" fmla="*/ 329542 w 548379"/>
                <a:gd name="connsiteY699" fmla="*/ 424960 h 687724"/>
                <a:gd name="connsiteX700" fmla="*/ 329542 w 548379"/>
                <a:gd name="connsiteY700" fmla="*/ 427536 h 687724"/>
                <a:gd name="connsiteX701" fmla="*/ 329542 w 548379"/>
                <a:gd name="connsiteY701" fmla="*/ 437838 h 687724"/>
                <a:gd name="connsiteX702" fmla="*/ 329542 w 548379"/>
                <a:gd name="connsiteY702" fmla="*/ 440413 h 687724"/>
                <a:gd name="connsiteX703" fmla="*/ 332117 w 548379"/>
                <a:gd name="connsiteY703" fmla="*/ 440413 h 687724"/>
                <a:gd name="connsiteX704" fmla="*/ 332117 w 548379"/>
                <a:gd name="connsiteY704" fmla="*/ 442989 h 687724"/>
                <a:gd name="connsiteX705" fmla="*/ 334692 w 548379"/>
                <a:gd name="connsiteY705" fmla="*/ 442989 h 687724"/>
                <a:gd name="connsiteX706" fmla="*/ 334692 w 548379"/>
                <a:gd name="connsiteY706" fmla="*/ 445564 h 687724"/>
                <a:gd name="connsiteX707" fmla="*/ 337266 w 548379"/>
                <a:gd name="connsiteY707" fmla="*/ 445564 h 687724"/>
                <a:gd name="connsiteX708" fmla="*/ 339841 w 548379"/>
                <a:gd name="connsiteY708" fmla="*/ 445564 h 687724"/>
                <a:gd name="connsiteX709" fmla="*/ 339841 w 548379"/>
                <a:gd name="connsiteY709" fmla="*/ 448140 h 687724"/>
                <a:gd name="connsiteX710" fmla="*/ 342415 w 548379"/>
                <a:gd name="connsiteY710" fmla="*/ 448140 h 687724"/>
                <a:gd name="connsiteX711" fmla="*/ 342415 w 548379"/>
                <a:gd name="connsiteY711" fmla="*/ 450715 h 687724"/>
                <a:gd name="connsiteX712" fmla="*/ 344990 w 548379"/>
                <a:gd name="connsiteY712" fmla="*/ 450715 h 687724"/>
                <a:gd name="connsiteX713" fmla="*/ 347564 w 548379"/>
                <a:gd name="connsiteY713" fmla="*/ 450715 h 687724"/>
                <a:gd name="connsiteX714" fmla="*/ 347564 w 548379"/>
                <a:gd name="connsiteY714" fmla="*/ 453291 h 687724"/>
                <a:gd name="connsiteX715" fmla="*/ 350139 w 548379"/>
                <a:gd name="connsiteY715" fmla="*/ 453291 h 687724"/>
                <a:gd name="connsiteX716" fmla="*/ 352713 w 548379"/>
                <a:gd name="connsiteY716" fmla="*/ 453291 h 687724"/>
                <a:gd name="connsiteX717" fmla="*/ 352713 w 548379"/>
                <a:gd name="connsiteY717" fmla="*/ 455866 h 687724"/>
                <a:gd name="connsiteX718" fmla="*/ 355288 w 548379"/>
                <a:gd name="connsiteY718" fmla="*/ 455866 h 687724"/>
                <a:gd name="connsiteX719" fmla="*/ 355288 w 548379"/>
                <a:gd name="connsiteY719" fmla="*/ 458442 h 687724"/>
                <a:gd name="connsiteX720" fmla="*/ 357862 w 548379"/>
                <a:gd name="connsiteY720" fmla="*/ 458442 h 687724"/>
                <a:gd name="connsiteX721" fmla="*/ 357862 w 548379"/>
                <a:gd name="connsiteY721" fmla="*/ 461017 h 687724"/>
                <a:gd name="connsiteX722" fmla="*/ 360437 w 548379"/>
                <a:gd name="connsiteY722" fmla="*/ 461017 h 687724"/>
                <a:gd name="connsiteX723" fmla="*/ 363012 w 548379"/>
                <a:gd name="connsiteY723" fmla="*/ 461017 h 687724"/>
                <a:gd name="connsiteX724" fmla="*/ 363012 w 548379"/>
                <a:gd name="connsiteY724" fmla="*/ 463593 h 687724"/>
                <a:gd name="connsiteX725" fmla="*/ 365586 w 548379"/>
                <a:gd name="connsiteY725" fmla="*/ 463593 h 687724"/>
                <a:gd name="connsiteX726" fmla="*/ 368161 w 548379"/>
                <a:gd name="connsiteY726" fmla="*/ 463593 h 687724"/>
                <a:gd name="connsiteX727" fmla="*/ 370735 w 548379"/>
                <a:gd name="connsiteY727" fmla="*/ 463593 h 687724"/>
                <a:gd name="connsiteX728" fmla="*/ 370735 w 548379"/>
                <a:gd name="connsiteY728" fmla="*/ 466168 h 687724"/>
                <a:gd name="connsiteX729" fmla="*/ 373310 w 548379"/>
                <a:gd name="connsiteY729" fmla="*/ 466168 h 687724"/>
                <a:gd name="connsiteX730" fmla="*/ 375884 w 548379"/>
                <a:gd name="connsiteY730" fmla="*/ 466168 h 687724"/>
                <a:gd name="connsiteX731" fmla="*/ 375884 w 548379"/>
                <a:gd name="connsiteY731" fmla="*/ 468744 h 687724"/>
                <a:gd name="connsiteX732" fmla="*/ 378459 w 548379"/>
                <a:gd name="connsiteY732" fmla="*/ 468744 h 687724"/>
                <a:gd name="connsiteX733" fmla="*/ 378459 w 548379"/>
                <a:gd name="connsiteY733" fmla="*/ 471320 h 687724"/>
                <a:gd name="connsiteX734" fmla="*/ 381033 w 548379"/>
                <a:gd name="connsiteY734" fmla="*/ 471320 h 687724"/>
                <a:gd name="connsiteX735" fmla="*/ 383608 w 548379"/>
                <a:gd name="connsiteY735" fmla="*/ 471320 h 687724"/>
                <a:gd name="connsiteX736" fmla="*/ 383608 w 548379"/>
                <a:gd name="connsiteY736" fmla="*/ 473895 h 687724"/>
                <a:gd name="connsiteX737" fmla="*/ 386183 w 548379"/>
                <a:gd name="connsiteY737" fmla="*/ 473895 h 687724"/>
                <a:gd name="connsiteX738" fmla="*/ 388757 w 548379"/>
                <a:gd name="connsiteY738" fmla="*/ 473895 h 687724"/>
                <a:gd name="connsiteX739" fmla="*/ 388757 w 548379"/>
                <a:gd name="connsiteY739" fmla="*/ 476471 h 687724"/>
                <a:gd name="connsiteX740" fmla="*/ 391332 w 548379"/>
                <a:gd name="connsiteY740" fmla="*/ 476471 h 687724"/>
                <a:gd name="connsiteX741" fmla="*/ 393906 w 548379"/>
                <a:gd name="connsiteY741" fmla="*/ 476471 h 687724"/>
                <a:gd name="connsiteX742" fmla="*/ 396481 w 548379"/>
                <a:gd name="connsiteY742" fmla="*/ 476471 h 687724"/>
                <a:gd name="connsiteX743" fmla="*/ 396481 w 548379"/>
                <a:gd name="connsiteY743" fmla="*/ 479046 h 687724"/>
                <a:gd name="connsiteX744" fmla="*/ 399055 w 548379"/>
                <a:gd name="connsiteY744" fmla="*/ 479046 h 687724"/>
                <a:gd name="connsiteX745" fmla="*/ 401630 w 548379"/>
                <a:gd name="connsiteY745" fmla="*/ 479046 h 687724"/>
                <a:gd name="connsiteX746" fmla="*/ 404204 w 548379"/>
                <a:gd name="connsiteY746" fmla="*/ 479046 h 687724"/>
                <a:gd name="connsiteX747" fmla="*/ 404204 w 548379"/>
                <a:gd name="connsiteY747" fmla="*/ 481622 h 687724"/>
                <a:gd name="connsiteX748" fmla="*/ 406779 w 548379"/>
                <a:gd name="connsiteY748" fmla="*/ 481622 h 687724"/>
                <a:gd name="connsiteX749" fmla="*/ 409353 w 548379"/>
                <a:gd name="connsiteY749" fmla="*/ 481622 h 687724"/>
                <a:gd name="connsiteX750" fmla="*/ 411928 w 548379"/>
                <a:gd name="connsiteY750" fmla="*/ 481622 h 687724"/>
                <a:gd name="connsiteX751" fmla="*/ 411928 w 548379"/>
                <a:gd name="connsiteY751" fmla="*/ 484197 h 687724"/>
                <a:gd name="connsiteX752" fmla="*/ 414503 w 548379"/>
                <a:gd name="connsiteY752" fmla="*/ 484197 h 687724"/>
                <a:gd name="connsiteX753" fmla="*/ 414503 w 548379"/>
                <a:gd name="connsiteY753" fmla="*/ 486773 h 687724"/>
                <a:gd name="connsiteX754" fmla="*/ 417077 w 548379"/>
                <a:gd name="connsiteY754" fmla="*/ 486773 h 687724"/>
                <a:gd name="connsiteX755" fmla="*/ 419652 w 548379"/>
                <a:gd name="connsiteY755" fmla="*/ 486773 h 687724"/>
                <a:gd name="connsiteX756" fmla="*/ 422226 w 548379"/>
                <a:gd name="connsiteY756" fmla="*/ 486773 h 687724"/>
                <a:gd name="connsiteX757" fmla="*/ 424801 w 548379"/>
                <a:gd name="connsiteY757" fmla="*/ 486773 h 687724"/>
                <a:gd name="connsiteX758" fmla="*/ 427375 w 548379"/>
                <a:gd name="connsiteY758" fmla="*/ 486773 h 687724"/>
                <a:gd name="connsiteX759" fmla="*/ 427375 w 548379"/>
                <a:gd name="connsiteY759" fmla="*/ 489348 h 687724"/>
                <a:gd name="connsiteX760" fmla="*/ 429950 w 548379"/>
                <a:gd name="connsiteY760" fmla="*/ 489348 h 687724"/>
                <a:gd name="connsiteX761" fmla="*/ 432524 w 548379"/>
                <a:gd name="connsiteY761" fmla="*/ 489348 h 687724"/>
                <a:gd name="connsiteX762" fmla="*/ 435099 w 548379"/>
                <a:gd name="connsiteY762" fmla="*/ 489348 h 687724"/>
                <a:gd name="connsiteX763" fmla="*/ 437674 w 548379"/>
                <a:gd name="connsiteY763" fmla="*/ 489348 h 687724"/>
                <a:gd name="connsiteX764" fmla="*/ 440248 w 548379"/>
                <a:gd name="connsiteY764" fmla="*/ 489348 h 687724"/>
                <a:gd name="connsiteX765" fmla="*/ 440248 w 548379"/>
                <a:gd name="connsiteY765" fmla="*/ 491924 h 687724"/>
                <a:gd name="connsiteX766" fmla="*/ 442823 w 548379"/>
                <a:gd name="connsiteY766" fmla="*/ 491924 h 687724"/>
                <a:gd name="connsiteX767" fmla="*/ 445397 w 548379"/>
                <a:gd name="connsiteY767" fmla="*/ 491924 h 687724"/>
                <a:gd name="connsiteX768" fmla="*/ 447972 w 548379"/>
                <a:gd name="connsiteY768" fmla="*/ 491924 h 687724"/>
                <a:gd name="connsiteX769" fmla="*/ 453121 w 548379"/>
                <a:gd name="connsiteY769" fmla="*/ 491924 h 687724"/>
                <a:gd name="connsiteX770" fmla="*/ 453121 w 548379"/>
                <a:gd name="connsiteY770" fmla="*/ 494499 h 687724"/>
                <a:gd name="connsiteX771" fmla="*/ 455695 w 548379"/>
                <a:gd name="connsiteY771" fmla="*/ 494499 h 687724"/>
                <a:gd name="connsiteX772" fmla="*/ 463419 w 548379"/>
                <a:gd name="connsiteY772" fmla="*/ 494499 h 687724"/>
                <a:gd name="connsiteX773" fmla="*/ 463419 w 548379"/>
                <a:gd name="connsiteY773" fmla="*/ 497075 h 687724"/>
                <a:gd name="connsiteX774" fmla="*/ 465994 w 548379"/>
                <a:gd name="connsiteY774" fmla="*/ 497075 h 687724"/>
                <a:gd name="connsiteX775" fmla="*/ 468568 w 548379"/>
                <a:gd name="connsiteY775" fmla="*/ 497075 h 687724"/>
                <a:gd name="connsiteX776" fmla="*/ 471143 w 548379"/>
                <a:gd name="connsiteY776" fmla="*/ 497075 h 687724"/>
                <a:gd name="connsiteX777" fmla="*/ 473717 w 548379"/>
                <a:gd name="connsiteY777" fmla="*/ 497075 h 687724"/>
                <a:gd name="connsiteX778" fmla="*/ 476292 w 548379"/>
                <a:gd name="connsiteY778" fmla="*/ 497075 h 687724"/>
                <a:gd name="connsiteX779" fmla="*/ 478866 w 548379"/>
                <a:gd name="connsiteY779" fmla="*/ 497075 h 687724"/>
                <a:gd name="connsiteX780" fmla="*/ 478866 w 548379"/>
                <a:gd name="connsiteY780" fmla="*/ 499650 h 687724"/>
                <a:gd name="connsiteX781" fmla="*/ 481441 w 548379"/>
                <a:gd name="connsiteY781" fmla="*/ 499650 h 687724"/>
                <a:gd name="connsiteX782" fmla="*/ 484015 w 548379"/>
                <a:gd name="connsiteY782" fmla="*/ 499650 h 687724"/>
                <a:gd name="connsiteX783" fmla="*/ 484015 w 548379"/>
                <a:gd name="connsiteY783" fmla="*/ 497075 h 687724"/>
                <a:gd name="connsiteX784" fmla="*/ 486590 w 548379"/>
                <a:gd name="connsiteY784" fmla="*/ 497075 h 687724"/>
                <a:gd name="connsiteX785" fmla="*/ 486590 w 548379"/>
                <a:gd name="connsiteY785" fmla="*/ 494499 h 687724"/>
                <a:gd name="connsiteX786" fmla="*/ 486590 w 548379"/>
                <a:gd name="connsiteY786" fmla="*/ 491924 h 687724"/>
                <a:gd name="connsiteX787" fmla="*/ 486590 w 548379"/>
                <a:gd name="connsiteY787" fmla="*/ 481622 h 687724"/>
                <a:gd name="connsiteX788" fmla="*/ 486590 w 548379"/>
                <a:gd name="connsiteY788" fmla="*/ 479046 h 687724"/>
                <a:gd name="connsiteX789" fmla="*/ 484015 w 548379"/>
                <a:gd name="connsiteY789" fmla="*/ 479046 h 687724"/>
                <a:gd name="connsiteX790" fmla="*/ 484015 w 548379"/>
                <a:gd name="connsiteY790" fmla="*/ 476471 h 687724"/>
                <a:gd name="connsiteX791" fmla="*/ 484015 w 548379"/>
                <a:gd name="connsiteY791" fmla="*/ 471320 h 687724"/>
                <a:gd name="connsiteX792" fmla="*/ 484015 w 548379"/>
                <a:gd name="connsiteY792" fmla="*/ 468744 h 687724"/>
                <a:gd name="connsiteX793" fmla="*/ 484015 w 548379"/>
                <a:gd name="connsiteY793" fmla="*/ 466168 h 687724"/>
                <a:gd name="connsiteX794" fmla="*/ 481441 w 548379"/>
                <a:gd name="connsiteY794" fmla="*/ 466168 h 687724"/>
                <a:gd name="connsiteX795" fmla="*/ 481441 w 548379"/>
                <a:gd name="connsiteY795" fmla="*/ 463593 h 687724"/>
                <a:gd name="connsiteX796" fmla="*/ 481441 w 548379"/>
                <a:gd name="connsiteY796" fmla="*/ 461017 h 687724"/>
                <a:gd name="connsiteX797" fmla="*/ 481441 w 548379"/>
                <a:gd name="connsiteY797" fmla="*/ 458442 h 687724"/>
                <a:gd name="connsiteX798" fmla="*/ 481441 w 548379"/>
                <a:gd name="connsiteY798" fmla="*/ 455866 h 687724"/>
                <a:gd name="connsiteX799" fmla="*/ 478866 w 548379"/>
                <a:gd name="connsiteY799" fmla="*/ 455866 h 687724"/>
                <a:gd name="connsiteX800" fmla="*/ 478866 w 548379"/>
                <a:gd name="connsiteY800" fmla="*/ 453291 h 687724"/>
                <a:gd name="connsiteX801" fmla="*/ 476292 w 548379"/>
                <a:gd name="connsiteY801" fmla="*/ 453291 h 687724"/>
                <a:gd name="connsiteX802" fmla="*/ 473717 w 548379"/>
                <a:gd name="connsiteY802" fmla="*/ 453291 h 687724"/>
                <a:gd name="connsiteX803" fmla="*/ 471143 w 548379"/>
                <a:gd name="connsiteY803" fmla="*/ 453291 h 687724"/>
                <a:gd name="connsiteX804" fmla="*/ 468568 w 548379"/>
                <a:gd name="connsiteY804" fmla="*/ 450715 h 687724"/>
                <a:gd name="connsiteX805" fmla="*/ 465994 w 548379"/>
                <a:gd name="connsiteY805" fmla="*/ 450715 h 687724"/>
                <a:gd name="connsiteX806" fmla="*/ 463419 w 548379"/>
                <a:gd name="connsiteY806" fmla="*/ 450715 h 687724"/>
                <a:gd name="connsiteX807" fmla="*/ 460844 w 548379"/>
                <a:gd name="connsiteY807" fmla="*/ 450715 h 687724"/>
                <a:gd name="connsiteX808" fmla="*/ 460844 w 548379"/>
                <a:gd name="connsiteY808" fmla="*/ 448140 h 687724"/>
                <a:gd name="connsiteX809" fmla="*/ 458270 w 548379"/>
                <a:gd name="connsiteY809" fmla="*/ 448140 h 687724"/>
                <a:gd name="connsiteX810" fmla="*/ 455695 w 548379"/>
                <a:gd name="connsiteY810" fmla="*/ 448140 h 687724"/>
                <a:gd name="connsiteX811" fmla="*/ 453121 w 548379"/>
                <a:gd name="connsiteY811" fmla="*/ 448140 h 687724"/>
                <a:gd name="connsiteX812" fmla="*/ 450546 w 548379"/>
                <a:gd name="connsiteY812" fmla="*/ 448140 h 687724"/>
                <a:gd name="connsiteX813" fmla="*/ 450546 w 548379"/>
                <a:gd name="connsiteY813" fmla="*/ 445564 h 687724"/>
                <a:gd name="connsiteX814" fmla="*/ 447972 w 548379"/>
                <a:gd name="connsiteY814" fmla="*/ 445564 h 687724"/>
                <a:gd name="connsiteX815" fmla="*/ 445397 w 548379"/>
                <a:gd name="connsiteY815" fmla="*/ 445564 h 687724"/>
                <a:gd name="connsiteX816" fmla="*/ 442823 w 548379"/>
                <a:gd name="connsiteY816" fmla="*/ 445564 h 687724"/>
                <a:gd name="connsiteX817" fmla="*/ 440248 w 548379"/>
                <a:gd name="connsiteY817" fmla="*/ 445564 h 687724"/>
                <a:gd name="connsiteX818" fmla="*/ 437674 w 548379"/>
                <a:gd name="connsiteY818" fmla="*/ 445564 h 687724"/>
                <a:gd name="connsiteX819" fmla="*/ 437674 w 548379"/>
                <a:gd name="connsiteY819" fmla="*/ 442989 h 687724"/>
                <a:gd name="connsiteX820" fmla="*/ 435099 w 548379"/>
                <a:gd name="connsiteY820" fmla="*/ 442989 h 687724"/>
                <a:gd name="connsiteX821" fmla="*/ 432524 w 548379"/>
                <a:gd name="connsiteY821" fmla="*/ 442989 h 687724"/>
                <a:gd name="connsiteX822" fmla="*/ 429950 w 548379"/>
                <a:gd name="connsiteY822" fmla="*/ 442989 h 687724"/>
                <a:gd name="connsiteX823" fmla="*/ 429950 w 548379"/>
                <a:gd name="connsiteY823" fmla="*/ 440413 h 687724"/>
                <a:gd name="connsiteX824" fmla="*/ 427375 w 548379"/>
                <a:gd name="connsiteY824" fmla="*/ 440413 h 687724"/>
                <a:gd name="connsiteX825" fmla="*/ 424801 w 548379"/>
                <a:gd name="connsiteY825" fmla="*/ 440413 h 687724"/>
                <a:gd name="connsiteX826" fmla="*/ 424801 w 548379"/>
                <a:gd name="connsiteY826" fmla="*/ 437838 h 687724"/>
                <a:gd name="connsiteX827" fmla="*/ 422226 w 548379"/>
                <a:gd name="connsiteY827" fmla="*/ 437838 h 687724"/>
                <a:gd name="connsiteX828" fmla="*/ 419652 w 548379"/>
                <a:gd name="connsiteY828" fmla="*/ 437838 h 687724"/>
                <a:gd name="connsiteX829" fmla="*/ 417077 w 548379"/>
                <a:gd name="connsiteY829" fmla="*/ 437838 h 687724"/>
                <a:gd name="connsiteX830" fmla="*/ 417077 w 548379"/>
                <a:gd name="connsiteY830" fmla="*/ 435262 h 687724"/>
                <a:gd name="connsiteX831" fmla="*/ 414503 w 548379"/>
                <a:gd name="connsiteY831" fmla="*/ 435262 h 687724"/>
                <a:gd name="connsiteX832" fmla="*/ 411928 w 548379"/>
                <a:gd name="connsiteY832" fmla="*/ 435262 h 687724"/>
                <a:gd name="connsiteX833" fmla="*/ 409353 w 548379"/>
                <a:gd name="connsiteY833" fmla="*/ 435262 h 687724"/>
                <a:gd name="connsiteX834" fmla="*/ 409353 w 548379"/>
                <a:gd name="connsiteY834" fmla="*/ 432687 h 687724"/>
                <a:gd name="connsiteX835" fmla="*/ 406779 w 548379"/>
                <a:gd name="connsiteY835" fmla="*/ 432687 h 687724"/>
                <a:gd name="connsiteX836" fmla="*/ 404204 w 548379"/>
                <a:gd name="connsiteY836" fmla="*/ 432687 h 687724"/>
                <a:gd name="connsiteX837" fmla="*/ 404204 w 548379"/>
                <a:gd name="connsiteY837" fmla="*/ 430111 h 687724"/>
                <a:gd name="connsiteX838" fmla="*/ 401630 w 548379"/>
                <a:gd name="connsiteY838" fmla="*/ 430111 h 687724"/>
                <a:gd name="connsiteX839" fmla="*/ 399055 w 548379"/>
                <a:gd name="connsiteY839" fmla="*/ 430111 h 687724"/>
                <a:gd name="connsiteX840" fmla="*/ 399055 w 548379"/>
                <a:gd name="connsiteY840" fmla="*/ 427536 h 687724"/>
                <a:gd name="connsiteX841" fmla="*/ 393906 w 548379"/>
                <a:gd name="connsiteY841" fmla="*/ 427536 h 687724"/>
                <a:gd name="connsiteX842" fmla="*/ 391332 w 548379"/>
                <a:gd name="connsiteY842" fmla="*/ 427536 h 687724"/>
                <a:gd name="connsiteX843" fmla="*/ 391332 w 548379"/>
                <a:gd name="connsiteY843" fmla="*/ 424960 h 687724"/>
                <a:gd name="connsiteX844" fmla="*/ 388757 w 548379"/>
                <a:gd name="connsiteY844" fmla="*/ 424960 h 687724"/>
                <a:gd name="connsiteX845" fmla="*/ 386183 w 548379"/>
                <a:gd name="connsiteY845" fmla="*/ 424960 h 687724"/>
                <a:gd name="connsiteX846" fmla="*/ 383608 w 548379"/>
                <a:gd name="connsiteY846" fmla="*/ 424960 h 687724"/>
                <a:gd name="connsiteX847" fmla="*/ 381033 w 548379"/>
                <a:gd name="connsiteY847" fmla="*/ 424960 h 687724"/>
                <a:gd name="connsiteX848" fmla="*/ 381033 w 548379"/>
                <a:gd name="connsiteY848" fmla="*/ 422385 h 687724"/>
                <a:gd name="connsiteX849" fmla="*/ 378459 w 548379"/>
                <a:gd name="connsiteY849" fmla="*/ 422385 h 687724"/>
                <a:gd name="connsiteX850" fmla="*/ 375884 w 548379"/>
                <a:gd name="connsiteY850" fmla="*/ 422385 h 687724"/>
                <a:gd name="connsiteX851" fmla="*/ 375884 w 548379"/>
                <a:gd name="connsiteY851" fmla="*/ 419809 h 687724"/>
                <a:gd name="connsiteX852" fmla="*/ 373310 w 548379"/>
                <a:gd name="connsiteY852" fmla="*/ 419809 h 687724"/>
                <a:gd name="connsiteX853" fmla="*/ 370735 w 548379"/>
                <a:gd name="connsiteY853" fmla="*/ 419809 h 687724"/>
                <a:gd name="connsiteX854" fmla="*/ 368161 w 548379"/>
                <a:gd name="connsiteY854" fmla="*/ 419809 h 687724"/>
                <a:gd name="connsiteX855" fmla="*/ 365586 w 548379"/>
                <a:gd name="connsiteY855" fmla="*/ 419809 h 687724"/>
                <a:gd name="connsiteX856" fmla="*/ 365586 w 548379"/>
                <a:gd name="connsiteY856" fmla="*/ 417234 h 687724"/>
                <a:gd name="connsiteX857" fmla="*/ 363012 w 548379"/>
                <a:gd name="connsiteY857" fmla="*/ 417234 h 687724"/>
                <a:gd name="connsiteX858" fmla="*/ 363012 w 548379"/>
                <a:gd name="connsiteY858" fmla="*/ 414658 h 687724"/>
                <a:gd name="connsiteX859" fmla="*/ 360437 w 548379"/>
                <a:gd name="connsiteY859" fmla="*/ 414658 h 687724"/>
                <a:gd name="connsiteX860" fmla="*/ 357862 w 548379"/>
                <a:gd name="connsiteY860" fmla="*/ 414658 h 687724"/>
                <a:gd name="connsiteX861" fmla="*/ 357862 w 548379"/>
                <a:gd name="connsiteY861" fmla="*/ 412083 h 687724"/>
                <a:gd name="connsiteX862" fmla="*/ 355288 w 548379"/>
                <a:gd name="connsiteY862" fmla="*/ 412083 h 687724"/>
                <a:gd name="connsiteX863" fmla="*/ 352713 w 548379"/>
                <a:gd name="connsiteY863" fmla="*/ 412083 h 687724"/>
                <a:gd name="connsiteX864" fmla="*/ 352713 w 548379"/>
                <a:gd name="connsiteY864" fmla="*/ 409507 h 687724"/>
                <a:gd name="connsiteX865" fmla="*/ 350139 w 548379"/>
                <a:gd name="connsiteY865" fmla="*/ 409507 h 687724"/>
                <a:gd name="connsiteX866" fmla="*/ 350139 w 548379"/>
                <a:gd name="connsiteY866" fmla="*/ 406932 h 687724"/>
                <a:gd name="connsiteX867" fmla="*/ 347564 w 548379"/>
                <a:gd name="connsiteY867" fmla="*/ 406932 h 687724"/>
                <a:gd name="connsiteX868" fmla="*/ 344990 w 548379"/>
                <a:gd name="connsiteY868" fmla="*/ 406932 h 687724"/>
                <a:gd name="connsiteX869" fmla="*/ 344990 w 548379"/>
                <a:gd name="connsiteY869" fmla="*/ 404356 h 687724"/>
                <a:gd name="connsiteX870" fmla="*/ 342415 w 548379"/>
                <a:gd name="connsiteY870" fmla="*/ 404356 h 687724"/>
                <a:gd name="connsiteX871" fmla="*/ 339841 w 548379"/>
                <a:gd name="connsiteY871" fmla="*/ 404356 h 687724"/>
                <a:gd name="connsiteX872" fmla="*/ 339841 w 548379"/>
                <a:gd name="connsiteY872" fmla="*/ 401781 h 687724"/>
                <a:gd name="connsiteX873" fmla="*/ 337266 w 548379"/>
                <a:gd name="connsiteY873" fmla="*/ 401781 h 687724"/>
                <a:gd name="connsiteX874" fmla="*/ 334692 w 548379"/>
                <a:gd name="connsiteY874" fmla="*/ 399205 h 687724"/>
                <a:gd name="connsiteX875" fmla="*/ 332117 w 548379"/>
                <a:gd name="connsiteY875" fmla="*/ 399205 h 687724"/>
                <a:gd name="connsiteX876" fmla="*/ 332117 w 548379"/>
                <a:gd name="connsiteY876" fmla="*/ 396630 h 687724"/>
                <a:gd name="connsiteX877" fmla="*/ 329542 w 548379"/>
                <a:gd name="connsiteY877" fmla="*/ 396630 h 687724"/>
                <a:gd name="connsiteX878" fmla="*/ 326968 w 548379"/>
                <a:gd name="connsiteY878" fmla="*/ 396630 h 687724"/>
                <a:gd name="connsiteX879" fmla="*/ 326968 w 548379"/>
                <a:gd name="connsiteY879" fmla="*/ 394054 h 687724"/>
                <a:gd name="connsiteX880" fmla="*/ 324393 w 548379"/>
                <a:gd name="connsiteY880" fmla="*/ 394054 h 687724"/>
                <a:gd name="connsiteX881" fmla="*/ 324393 w 548379"/>
                <a:gd name="connsiteY881" fmla="*/ 391479 h 687724"/>
                <a:gd name="connsiteX882" fmla="*/ 321819 w 548379"/>
                <a:gd name="connsiteY882" fmla="*/ 391479 h 687724"/>
                <a:gd name="connsiteX883" fmla="*/ 319244 w 548379"/>
                <a:gd name="connsiteY883" fmla="*/ 391479 h 687724"/>
                <a:gd name="connsiteX884" fmla="*/ 319244 w 548379"/>
                <a:gd name="connsiteY884" fmla="*/ 388903 h 687724"/>
                <a:gd name="connsiteX885" fmla="*/ 316670 w 548379"/>
                <a:gd name="connsiteY885" fmla="*/ 388903 h 687724"/>
                <a:gd name="connsiteX886" fmla="*/ 316670 w 548379"/>
                <a:gd name="connsiteY886" fmla="*/ 386327 h 687724"/>
                <a:gd name="connsiteX887" fmla="*/ 314095 w 548379"/>
                <a:gd name="connsiteY887" fmla="*/ 386327 h 687724"/>
                <a:gd name="connsiteX888" fmla="*/ 311521 w 548379"/>
                <a:gd name="connsiteY888" fmla="*/ 386327 h 687724"/>
                <a:gd name="connsiteX889" fmla="*/ 311521 w 548379"/>
                <a:gd name="connsiteY889" fmla="*/ 383752 h 687724"/>
                <a:gd name="connsiteX890" fmla="*/ 308946 w 548379"/>
                <a:gd name="connsiteY890" fmla="*/ 383752 h 687724"/>
                <a:gd name="connsiteX891" fmla="*/ 308946 w 548379"/>
                <a:gd name="connsiteY891" fmla="*/ 381176 h 687724"/>
                <a:gd name="connsiteX892" fmla="*/ 306372 w 548379"/>
                <a:gd name="connsiteY892" fmla="*/ 381176 h 687724"/>
                <a:gd name="connsiteX893" fmla="*/ 303797 w 548379"/>
                <a:gd name="connsiteY893" fmla="*/ 381176 h 687724"/>
                <a:gd name="connsiteX894" fmla="*/ 303797 w 548379"/>
                <a:gd name="connsiteY894" fmla="*/ 378601 h 687724"/>
                <a:gd name="connsiteX895" fmla="*/ 301222 w 548379"/>
                <a:gd name="connsiteY895" fmla="*/ 378601 h 687724"/>
                <a:gd name="connsiteX896" fmla="*/ 301222 w 548379"/>
                <a:gd name="connsiteY896" fmla="*/ 376025 h 687724"/>
                <a:gd name="connsiteX897" fmla="*/ 298648 w 548379"/>
                <a:gd name="connsiteY897" fmla="*/ 376025 h 687724"/>
                <a:gd name="connsiteX898" fmla="*/ 298648 w 548379"/>
                <a:gd name="connsiteY898" fmla="*/ 373450 h 687724"/>
                <a:gd name="connsiteX899" fmla="*/ 296073 w 548379"/>
                <a:gd name="connsiteY899" fmla="*/ 373450 h 687724"/>
                <a:gd name="connsiteX900" fmla="*/ 296073 w 548379"/>
                <a:gd name="connsiteY900" fmla="*/ 370874 h 687724"/>
                <a:gd name="connsiteX901" fmla="*/ 293499 w 548379"/>
                <a:gd name="connsiteY901" fmla="*/ 370874 h 687724"/>
                <a:gd name="connsiteX902" fmla="*/ 293499 w 548379"/>
                <a:gd name="connsiteY902" fmla="*/ 368299 h 687724"/>
                <a:gd name="connsiteX903" fmla="*/ 290924 w 548379"/>
                <a:gd name="connsiteY903" fmla="*/ 368299 h 687724"/>
                <a:gd name="connsiteX904" fmla="*/ 290924 w 548379"/>
                <a:gd name="connsiteY904" fmla="*/ 365723 h 687724"/>
                <a:gd name="connsiteX905" fmla="*/ 290924 w 548379"/>
                <a:gd name="connsiteY905" fmla="*/ 352846 h 687724"/>
                <a:gd name="connsiteX906" fmla="*/ 288350 w 548379"/>
                <a:gd name="connsiteY906" fmla="*/ 352846 h 687724"/>
                <a:gd name="connsiteX907" fmla="*/ 288350 w 548379"/>
                <a:gd name="connsiteY907" fmla="*/ 350270 h 687724"/>
                <a:gd name="connsiteX908" fmla="*/ 290924 w 548379"/>
                <a:gd name="connsiteY908" fmla="*/ 350270 h 687724"/>
                <a:gd name="connsiteX909" fmla="*/ 290924 w 548379"/>
                <a:gd name="connsiteY909" fmla="*/ 347695 h 687724"/>
                <a:gd name="connsiteX910" fmla="*/ 288350 w 548379"/>
                <a:gd name="connsiteY910" fmla="*/ 347695 h 687724"/>
                <a:gd name="connsiteX911" fmla="*/ 288350 w 548379"/>
                <a:gd name="connsiteY911" fmla="*/ 345119 h 687724"/>
                <a:gd name="connsiteX912" fmla="*/ 288350 w 548379"/>
                <a:gd name="connsiteY912" fmla="*/ 342544 h 687724"/>
                <a:gd name="connsiteX913" fmla="*/ 288350 w 548379"/>
                <a:gd name="connsiteY913" fmla="*/ 339968 h 687724"/>
                <a:gd name="connsiteX914" fmla="*/ 288350 w 548379"/>
                <a:gd name="connsiteY914" fmla="*/ 334817 h 687724"/>
                <a:gd name="connsiteX915" fmla="*/ 288350 w 548379"/>
                <a:gd name="connsiteY915" fmla="*/ 329666 h 687724"/>
                <a:gd name="connsiteX916" fmla="*/ 288350 w 548379"/>
                <a:gd name="connsiteY916" fmla="*/ 327091 h 687724"/>
                <a:gd name="connsiteX917" fmla="*/ 288350 w 548379"/>
                <a:gd name="connsiteY917" fmla="*/ 319364 h 687724"/>
                <a:gd name="connsiteX918" fmla="*/ 288350 w 548379"/>
                <a:gd name="connsiteY918" fmla="*/ 316789 h 687724"/>
                <a:gd name="connsiteX919" fmla="*/ 288350 w 548379"/>
                <a:gd name="connsiteY919" fmla="*/ 311638 h 687724"/>
                <a:gd name="connsiteX920" fmla="*/ 288350 w 548379"/>
                <a:gd name="connsiteY920" fmla="*/ 309062 h 687724"/>
                <a:gd name="connsiteX921" fmla="*/ 288350 w 548379"/>
                <a:gd name="connsiteY921" fmla="*/ 303911 h 687724"/>
                <a:gd name="connsiteX922" fmla="*/ 288350 w 548379"/>
                <a:gd name="connsiteY922" fmla="*/ 301335 h 687724"/>
                <a:gd name="connsiteX923" fmla="*/ 288350 w 548379"/>
                <a:gd name="connsiteY923" fmla="*/ 298760 h 687724"/>
                <a:gd name="connsiteX924" fmla="*/ 288350 w 548379"/>
                <a:gd name="connsiteY924" fmla="*/ 296184 h 687724"/>
                <a:gd name="connsiteX925" fmla="*/ 288350 w 548379"/>
                <a:gd name="connsiteY925" fmla="*/ 280731 h 687724"/>
                <a:gd name="connsiteX926" fmla="*/ 288350 w 548379"/>
                <a:gd name="connsiteY926" fmla="*/ 273005 h 687724"/>
                <a:gd name="connsiteX927" fmla="*/ 288350 w 548379"/>
                <a:gd name="connsiteY927" fmla="*/ 262703 h 687724"/>
                <a:gd name="connsiteX928" fmla="*/ 288350 w 548379"/>
                <a:gd name="connsiteY928" fmla="*/ 260127 h 687724"/>
                <a:gd name="connsiteX929" fmla="*/ 288350 w 548379"/>
                <a:gd name="connsiteY929" fmla="*/ 247250 h 687724"/>
                <a:gd name="connsiteX930" fmla="*/ 288350 w 548379"/>
                <a:gd name="connsiteY930" fmla="*/ 239523 h 687724"/>
                <a:gd name="connsiteX931" fmla="*/ 288350 w 548379"/>
                <a:gd name="connsiteY931" fmla="*/ 236948 h 687724"/>
                <a:gd name="connsiteX932" fmla="*/ 288350 w 548379"/>
                <a:gd name="connsiteY932" fmla="*/ 234372 h 687724"/>
                <a:gd name="connsiteX933" fmla="*/ 288350 w 548379"/>
                <a:gd name="connsiteY933" fmla="*/ 231797 h 687724"/>
                <a:gd name="connsiteX934" fmla="*/ 288350 w 548379"/>
                <a:gd name="connsiteY934" fmla="*/ 229221 h 687724"/>
                <a:gd name="connsiteX935" fmla="*/ 290924 w 548379"/>
                <a:gd name="connsiteY935" fmla="*/ 229221 h 687724"/>
                <a:gd name="connsiteX936" fmla="*/ 290924 w 548379"/>
                <a:gd name="connsiteY936" fmla="*/ 226646 h 687724"/>
                <a:gd name="connsiteX937" fmla="*/ 288350 w 548379"/>
                <a:gd name="connsiteY937" fmla="*/ 224070 h 687724"/>
                <a:gd name="connsiteX938" fmla="*/ 288350 w 548379"/>
                <a:gd name="connsiteY938" fmla="*/ 221494 h 687724"/>
                <a:gd name="connsiteX939" fmla="*/ 288350 w 548379"/>
                <a:gd name="connsiteY939" fmla="*/ 218919 h 687724"/>
                <a:gd name="connsiteX940" fmla="*/ 288350 w 548379"/>
                <a:gd name="connsiteY940" fmla="*/ 216343 h 687724"/>
                <a:gd name="connsiteX941" fmla="*/ 288350 w 548379"/>
                <a:gd name="connsiteY941" fmla="*/ 213768 h 687724"/>
                <a:gd name="connsiteX942" fmla="*/ 288350 w 548379"/>
                <a:gd name="connsiteY942" fmla="*/ 211192 h 687724"/>
                <a:gd name="connsiteX943" fmla="*/ 288350 w 548379"/>
                <a:gd name="connsiteY943" fmla="*/ 208617 h 687724"/>
                <a:gd name="connsiteX944" fmla="*/ 288350 w 548379"/>
                <a:gd name="connsiteY944" fmla="*/ 188013 h 687724"/>
                <a:gd name="connsiteX945" fmla="*/ 288350 w 548379"/>
                <a:gd name="connsiteY945" fmla="*/ 185437 h 687724"/>
                <a:gd name="connsiteX946" fmla="*/ 288350 w 548379"/>
                <a:gd name="connsiteY946" fmla="*/ 182862 h 687724"/>
                <a:gd name="connsiteX947" fmla="*/ 288350 w 548379"/>
                <a:gd name="connsiteY947" fmla="*/ 180286 h 687724"/>
                <a:gd name="connsiteX948" fmla="*/ 260030 w 548379"/>
                <a:gd name="connsiteY948" fmla="*/ 180286 h 687724"/>
                <a:gd name="connsiteX949" fmla="*/ 260030 w 548379"/>
                <a:gd name="connsiteY949" fmla="*/ 182862 h 687724"/>
                <a:gd name="connsiteX950" fmla="*/ 262604 w 548379"/>
                <a:gd name="connsiteY950" fmla="*/ 182862 h 687724"/>
                <a:gd name="connsiteX951" fmla="*/ 262604 w 548379"/>
                <a:gd name="connsiteY951" fmla="*/ 185437 h 687724"/>
                <a:gd name="connsiteX952" fmla="*/ 262604 w 548379"/>
                <a:gd name="connsiteY952" fmla="*/ 188013 h 687724"/>
                <a:gd name="connsiteX953" fmla="*/ 262604 w 548379"/>
                <a:gd name="connsiteY953" fmla="*/ 211192 h 687724"/>
                <a:gd name="connsiteX954" fmla="*/ 262604 w 548379"/>
                <a:gd name="connsiteY954" fmla="*/ 213768 h 687724"/>
                <a:gd name="connsiteX955" fmla="*/ 262604 w 548379"/>
                <a:gd name="connsiteY955" fmla="*/ 218919 h 687724"/>
                <a:gd name="connsiteX956" fmla="*/ 260030 w 548379"/>
                <a:gd name="connsiteY956" fmla="*/ 218919 h 687724"/>
                <a:gd name="connsiteX957" fmla="*/ 260030 w 548379"/>
                <a:gd name="connsiteY957" fmla="*/ 221494 h 687724"/>
                <a:gd name="connsiteX958" fmla="*/ 260030 w 548379"/>
                <a:gd name="connsiteY958" fmla="*/ 224070 h 687724"/>
                <a:gd name="connsiteX959" fmla="*/ 260030 w 548379"/>
                <a:gd name="connsiteY959" fmla="*/ 226646 h 687724"/>
                <a:gd name="connsiteX960" fmla="*/ 260030 w 548379"/>
                <a:gd name="connsiteY960" fmla="*/ 229221 h 687724"/>
                <a:gd name="connsiteX961" fmla="*/ 260030 w 548379"/>
                <a:gd name="connsiteY961" fmla="*/ 231797 h 687724"/>
                <a:gd name="connsiteX962" fmla="*/ 260030 w 548379"/>
                <a:gd name="connsiteY962" fmla="*/ 234372 h 687724"/>
                <a:gd name="connsiteX963" fmla="*/ 262604 w 548379"/>
                <a:gd name="connsiteY963" fmla="*/ 234372 h 687724"/>
                <a:gd name="connsiteX964" fmla="*/ 262604 w 548379"/>
                <a:gd name="connsiteY964" fmla="*/ 236948 h 687724"/>
                <a:gd name="connsiteX965" fmla="*/ 260030 w 548379"/>
                <a:gd name="connsiteY965" fmla="*/ 236948 h 687724"/>
                <a:gd name="connsiteX966" fmla="*/ 260030 w 548379"/>
                <a:gd name="connsiteY966" fmla="*/ 239523 h 687724"/>
                <a:gd name="connsiteX967" fmla="*/ 260030 w 548379"/>
                <a:gd name="connsiteY967" fmla="*/ 242099 h 687724"/>
                <a:gd name="connsiteX968" fmla="*/ 260030 w 548379"/>
                <a:gd name="connsiteY968" fmla="*/ 247250 h 687724"/>
                <a:gd name="connsiteX969" fmla="*/ 262604 w 548379"/>
                <a:gd name="connsiteY969" fmla="*/ 247250 h 687724"/>
                <a:gd name="connsiteX970" fmla="*/ 262604 w 548379"/>
                <a:gd name="connsiteY970" fmla="*/ 260127 h 687724"/>
                <a:gd name="connsiteX971" fmla="*/ 262604 w 548379"/>
                <a:gd name="connsiteY971" fmla="*/ 262703 h 687724"/>
                <a:gd name="connsiteX972" fmla="*/ 262604 w 548379"/>
                <a:gd name="connsiteY972" fmla="*/ 273005 h 687724"/>
                <a:gd name="connsiteX973" fmla="*/ 262604 w 548379"/>
                <a:gd name="connsiteY973" fmla="*/ 280731 h 687724"/>
                <a:gd name="connsiteX974" fmla="*/ 262604 w 548379"/>
                <a:gd name="connsiteY974" fmla="*/ 296184 h 687724"/>
                <a:gd name="connsiteX975" fmla="*/ 262604 w 548379"/>
                <a:gd name="connsiteY975" fmla="*/ 298760 h 687724"/>
                <a:gd name="connsiteX976" fmla="*/ 262604 w 548379"/>
                <a:gd name="connsiteY976" fmla="*/ 301335 h 687724"/>
                <a:gd name="connsiteX977" fmla="*/ 262604 w 548379"/>
                <a:gd name="connsiteY977" fmla="*/ 303911 h 687724"/>
                <a:gd name="connsiteX978" fmla="*/ 260030 w 548379"/>
                <a:gd name="connsiteY978" fmla="*/ 303911 h 687724"/>
                <a:gd name="connsiteX979" fmla="*/ 262604 w 548379"/>
                <a:gd name="connsiteY979" fmla="*/ 306487 h 687724"/>
                <a:gd name="connsiteX980" fmla="*/ 262604 w 548379"/>
                <a:gd name="connsiteY980" fmla="*/ 309062 h 687724"/>
                <a:gd name="connsiteX981" fmla="*/ 260030 w 548379"/>
                <a:gd name="connsiteY981" fmla="*/ 309062 h 687724"/>
                <a:gd name="connsiteX982" fmla="*/ 260030 w 548379"/>
                <a:gd name="connsiteY982" fmla="*/ 316789 h 687724"/>
                <a:gd name="connsiteX983" fmla="*/ 260030 w 548379"/>
                <a:gd name="connsiteY983" fmla="*/ 319364 h 687724"/>
                <a:gd name="connsiteX984" fmla="*/ 262604 w 548379"/>
                <a:gd name="connsiteY984" fmla="*/ 319364 h 687724"/>
                <a:gd name="connsiteX985" fmla="*/ 262604 w 548379"/>
                <a:gd name="connsiteY985" fmla="*/ 327091 h 687724"/>
                <a:gd name="connsiteX986" fmla="*/ 262604 w 548379"/>
                <a:gd name="connsiteY986" fmla="*/ 329666 h 687724"/>
                <a:gd name="connsiteX987" fmla="*/ 262604 w 548379"/>
                <a:gd name="connsiteY987" fmla="*/ 334817 h 687724"/>
                <a:gd name="connsiteX988" fmla="*/ 262604 w 548379"/>
                <a:gd name="connsiteY988" fmla="*/ 339968 h 687724"/>
                <a:gd name="connsiteX989" fmla="*/ 262604 w 548379"/>
                <a:gd name="connsiteY989" fmla="*/ 342544 h 687724"/>
                <a:gd name="connsiteX990" fmla="*/ 262604 w 548379"/>
                <a:gd name="connsiteY990" fmla="*/ 345119 h 687724"/>
                <a:gd name="connsiteX991" fmla="*/ 262604 w 548379"/>
                <a:gd name="connsiteY991" fmla="*/ 347695 h 687724"/>
                <a:gd name="connsiteX992" fmla="*/ 260030 w 548379"/>
                <a:gd name="connsiteY992" fmla="*/ 347695 h 687724"/>
                <a:gd name="connsiteX993" fmla="*/ 260030 w 548379"/>
                <a:gd name="connsiteY993" fmla="*/ 350270 h 687724"/>
                <a:gd name="connsiteX994" fmla="*/ 260030 w 548379"/>
                <a:gd name="connsiteY994" fmla="*/ 352846 h 687724"/>
                <a:gd name="connsiteX995" fmla="*/ 260030 w 548379"/>
                <a:gd name="connsiteY995" fmla="*/ 365723 h 687724"/>
                <a:gd name="connsiteX996" fmla="*/ 260030 w 548379"/>
                <a:gd name="connsiteY996" fmla="*/ 368299 h 687724"/>
                <a:gd name="connsiteX997" fmla="*/ 257455 w 548379"/>
                <a:gd name="connsiteY997" fmla="*/ 368299 h 687724"/>
                <a:gd name="connsiteX998" fmla="*/ 257455 w 548379"/>
                <a:gd name="connsiteY998" fmla="*/ 370874 h 687724"/>
                <a:gd name="connsiteX999" fmla="*/ 254881 w 548379"/>
                <a:gd name="connsiteY999" fmla="*/ 370874 h 687724"/>
                <a:gd name="connsiteX1000" fmla="*/ 254881 w 548379"/>
                <a:gd name="connsiteY1000" fmla="*/ 373450 h 687724"/>
                <a:gd name="connsiteX1001" fmla="*/ 252306 w 548379"/>
                <a:gd name="connsiteY1001" fmla="*/ 373450 h 687724"/>
                <a:gd name="connsiteX1002" fmla="*/ 252306 w 548379"/>
                <a:gd name="connsiteY1002" fmla="*/ 376025 h 687724"/>
                <a:gd name="connsiteX1003" fmla="*/ 249731 w 548379"/>
                <a:gd name="connsiteY1003" fmla="*/ 376025 h 687724"/>
                <a:gd name="connsiteX1004" fmla="*/ 249731 w 548379"/>
                <a:gd name="connsiteY1004" fmla="*/ 378601 h 687724"/>
                <a:gd name="connsiteX1005" fmla="*/ 247157 w 548379"/>
                <a:gd name="connsiteY1005" fmla="*/ 378601 h 687724"/>
                <a:gd name="connsiteX1006" fmla="*/ 244582 w 548379"/>
                <a:gd name="connsiteY1006" fmla="*/ 378601 h 687724"/>
                <a:gd name="connsiteX1007" fmla="*/ 244582 w 548379"/>
                <a:gd name="connsiteY1007" fmla="*/ 381176 h 687724"/>
                <a:gd name="connsiteX1008" fmla="*/ 242008 w 548379"/>
                <a:gd name="connsiteY1008" fmla="*/ 381176 h 687724"/>
                <a:gd name="connsiteX1009" fmla="*/ 242008 w 548379"/>
                <a:gd name="connsiteY1009" fmla="*/ 383752 h 687724"/>
                <a:gd name="connsiteX1010" fmla="*/ 239433 w 548379"/>
                <a:gd name="connsiteY1010" fmla="*/ 383752 h 687724"/>
                <a:gd name="connsiteX1011" fmla="*/ 236859 w 548379"/>
                <a:gd name="connsiteY1011" fmla="*/ 386327 h 687724"/>
                <a:gd name="connsiteX1012" fmla="*/ 234284 w 548379"/>
                <a:gd name="connsiteY1012" fmla="*/ 386327 h 687724"/>
                <a:gd name="connsiteX1013" fmla="*/ 234284 w 548379"/>
                <a:gd name="connsiteY1013" fmla="*/ 388903 h 687724"/>
                <a:gd name="connsiteX1014" fmla="*/ 231710 w 548379"/>
                <a:gd name="connsiteY1014" fmla="*/ 388903 h 687724"/>
                <a:gd name="connsiteX1015" fmla="*/ 231710 w 548379"/>
                <a:gd name="connsiteY1015" fmla="*/ 391479 h 687724"/>
                <a:gd name="connsiteX1016" fmla="*/ 229135 w 548379"/>
                <a:gd name="connsiteY1016" fmla="*/ 391479 h 687724"/>
                <a:gd name="connsiteX1017" fmla="*/ 226560 w 548379"/>
                <a:gd name="connsiteY1017" fmla="*/ 391479 h 687724"/>
                <a:gd name="connsiteX1018" fmla="*/ 226560 w 548379"/>
                <a:gd name="connsiteY1018" fmla="*/ 394054 h 687724"/>
                <a:gd name="connsiteX1019" fmla="*/ 223986 w 548379"/>
                <a:gd name="connsiteY1019" fmla="*/ 396630 h 687724"/>
                <a:gd name="connsiteX1020" fmla="*/ 221411 w 548379"/>
                <a:gd name="connsiteY1020" fmla="*/ 396630 h 687724"/>
                <a:gd name="connsiteX1021" fmla="*/ 218837 w 548379"/>
                <a:gd name="connsiteY1021" fmla="*/ 396630 h 687724"/>
                <a:gd name="connsiteX1022" fmla="*/ 218837 w 548379"/>
                <a:gd name="connsiteY1022" fmla="*/ 399205 h 687724"/>
                <a:gd name="connsiteX1023" fmla="*/ 216262 w 548379"/>
                <a:gd name="connsiteY1023" fmla="*/ 399205 h 687724"/>
                <a:gd name="connsiteX1024" fmla="*/ 213688 w 548379"/>
                <a:gd name="connsiteY1024" fmla="*/ 401781 h 687724"/>
                <a:gd name="connsiteX1025" fmla="*/ 211113 w 548379"/>
                <a:gd name="connsiteY1025" fmla="*/ 401781 h 687724"/>
                <a:gd name="connsiteX1026" fmla="*/ 208539 w 548379"/>
                <a:gd name="connsiteY1026" fmla="*/ 401781 h 687724"/>
                <a:gd name="connsiteX1027" fmla="*/ 208539 w 548379"/>
                <a:gd name="connsiteY1027" fmla="*/ 404356 h 687724"/>
                <a:gd name="connsiteX1028" fmla="*/ 205964 w 548379"/>
                <a:gd name="connsiteY1028" fmla="*/ 404356 h 687724"/>
                <a:gd name="connsiteX1029" fmla="*/ 203390 w 548379"/>
                <a:gd name="connsiteY1029" fmla="*/ 406932 h 687724"/>
                <a:gd name="connsiteX1030" fmla="*/ 200815 w 548379"/>
                <a:gd name="connsiteY1030" fmla="*/ 406932 h 687724"/>
                <a:gd name="connsiteX1031" fmla="*/ 200815 w 548379"/>
                <a:gd name="connsiteY1031" fmla="*/ 409507 h 687724"/>
                <a:gd name="connsiteX1032" fmla="*/ 193091 w 548379"/>
                <a:gd name="connsiteY1032" fmla="*/ 412083 h 687724"/>
                <a:gd name="connsiteX1033" fmla="*/ 187942 w 548379"/>
                <a:gd name="connsiteY1033" fmla="*/ 414658 h 687724"/>
                <a:gd name="connsiteX1034" fmla="*/ 182793 w 548379"/>
                <a:gd name="connsiteY1034" fmla="*/ 419809 h 687724"/>
                <a:gd name="connsiteX1035" fmla="*/ 180219 w 548379"/>
                <a:gd name="connsiteY1035" fmla="*/ 419809 h 687724"/>
                <a:gd name="connsiteX1036" fmla="*/ 177644 w 548379"/>
                <a:gd name="connsiteY1036" fmla="*/ 419809 h 687724"/>
                <a:gd name="connsiteX1037" fmla="*/ 172495 w 548379"/>
                <a:gd name="connsiteY1037" fmla="*/ 419809 h 687724"/>
                <a:gd name="connsiteX1038" fmla="*/ 172495 w 548379"/>
                <a:gd name="connsiteY1038" fmla="*/ 422385 h 687724"/>
                <a:gd name="connsiteX1039" fmla="*/ 167346 w 548379"/>
                <a:gd name="connsiteY1039" fmla="*/ 422385 h 687724"/>
                <a:gd name="connsiteX1040" fmla="*/ 167346 w 548379"/>
                <a:gd name="connsiteY1040" fmla="*/ 424960 h 687724"/>
                <a:gd name="connsiteX1041" fmla="*/ 154473 w 548379"/>
                <a:gd name="connsiteY1041" fmla="*/ 427536 h 687724"/>
                <a:gd name="connsiteX1042" fmla="*/ 151899 w 548379"/>
                <a:gd name="connsiteY1042" fmla="*/ 427536 h 687724"/>
                <a:gd name="connsiteX1043" fmla="*/ 149324 w 548379"/>
                <a:gd name="connsiteY1043" fmla="*/ 430111 h 687724"/>
                <a:gd name="connsiteX1044" fmla="*/ 146749 w 548379"/>
                <a:gd name="connsiteY1044" fmla="*/ 430111 h 687724"/>
                <a:gd name="connsiteX1045" fmla="*/ 144175 w 548379"/>
                <a:gd name="connsiteY1045" fmla="*/ 432687 h 687724"/>
                <a:gd name="connsiteX1046" fmla="*/ 141600 w 548379"/>
                <a:gd name="connsiteY1046" fmla="*/ 432687 h 687724"/>
                <a:gd name="connsiteX1047" fmla="*/ 141600 w 548379"/>
                <a:gd name="connsiteY1047" fmla="*/ 435262 h 687724"/>
                <a:gd name="connsiteX1048" fmla="*/ 139026 w 548379"/>
                <a:gd name="connsiteY1048" fmla="*/ 435262 h 687724"/>
                <a:gd name="connsiteX1049" fmla="*/ 133877 w 548379"/>
                <a:gd name="connsiteY1049" fmla="*/ 435262 h 687724"/>
                <a:gd name="connsiteX1050" fmla="*/ 131302 w 548379"/>
                <a:gd name="connsiteY1050" fmla="*/ 437838 h 687724"/>
                <a:gd name="connsiteX1051" fmla="*/ 128728 w 548379"/>
                <a:gd name="connsiteY1051" fmla="*/ 437838 h 687724"/>
                <a:gd name="connsiteX1052" fmla="*/ 126153 w 548379"/>
                <a:gd name="connsiteY1052" fmla="*/ 437838 h 687724"/>
                <a:gd name="connsiteX1053" fmla="*/ 126153 w 548379"/>
                <a:gd name="connsiteY1053" fmla="*/ 440413 h 687724"/>
                <a:gd name="connsiteX1054" fmla="*/ 123578 w 548379"/>
                <a:gd name="connsiteY1054" fmla="*/ 440413 h 687724"/>
                <a:gd name="connsiteX1055" fmla="*/ 121004 w 548379"/>
                <a:gd name="connsiteY1055" fmla="*/ 440413 h 687724"/>
                <a:gd name="connsiteX1056" fmla="*/ 118429 w 548379"/>
                <a:gd name="connsiteY1056" fmla="*/ 440413 h 687724"/>
                <a:gd name="connsiteX1057" fmla="*/ 118429 w 548379"/>
                <a:gd name="connsiteY1057" fmla="*/ 442989 h 687724"/>
                <a:gd name="connsiteX1058" fmla="*/ 115855 w 548379"/>
                <a:gd name="connsiteY1058" fmla="*/ 442989 h 687724"/>
                <a:gd name="connsiteX1059" fmla="*/ 113280 w 548379"/>
                <a:gd name="connsiteY1059" fmla="*/ 442989 h 687724"/>
                <a:gd name="connsiteX1060" fmla="*/ 105557 w 548379"/>
                <a:gd name="connsiteY1060" fmla="*/ 445564 h 687724"/>
                <a:gd name="connsiteX1061" fmla="*/ 97833 w 548379"/>
                <a:gd name="connsiteY1061" fmla="*/ 448140 h 687724"/>
                <a:gd name="connsiteX1062" fmla="*/ 92684 w 548379"/>
                <a:gd name="connsiteY1062" fmla="*/ 448140 h 687724"/>
                <a:gd name="connsiteX1063" fmla="*/ 90109 w 548379"/>
                <a:gd name="connsiteY1063" fmla="*/ 448140 h 687724"/>
                <a:gd name="connsiteX1064" fmla="*/ 87535 w 548379"/>
                <a:gd name="connsiteY1064" fmla="*/ 448140 h 687724"/>
                <a:gd name="connsiteX1065" fmla="*/ 87535 w 548379"/>
                <a:gd name="connsiteY1065" fmla="*/ 450715 h 687724"/>
                <a:gd name="connsiteX1066" fmla="*/ 84960 w 548379"/>
                <a:gd name="connsiteY1066" fmla="*/ 450715 h 687724"/>
                <a:gd name="connsiteX1067" fmla="*/ 82386 w 548379"/>
                <a:gd name="connsiteY1067" fmla="*/ 450715 h 687724"/>
                <a:gd name="connsiteX1068" fmla="*/ 79811 w 548379"/>
                <a:gd name="connsiteY1068" fmla="*/ 453291 h 687724"/>
                <a:gd name="connsiteX1069" fmla="*/ 77237 w 548379"/>
                <a:gd name="connsiteY1069" fmla="*/ 453291 h 687724"/>
                <a:gd name="connsiteX1070" fmla="*/ 69513 w 548379"/>
                <a:gd name="connsiteY1070" fmla="*/ 455866 h 687724"/>
                <a:gd name="connsiteX1071" fmla="*/ 66938 w 548379"/>
                <a:gd name="connsiteY1071" fmla="*/ 458442 h 687724"/>
                <a:gd name="connsiteX1072" fmla="*/ 66938 w 548379"/>
                <a:gd name="connsiteY1072" fmla="*/ 466168 h 687724"/>
                <a:gd name="connsiteX1073" fmla="*/ 66938 w 548379"/>
                <a:gd name="connsiteY1073" fmla="*/ 471320 h 687724"/>
                <a:gd name="connsiteX1074" fmla="*/ 64364 w 548379"/>
                <a:gd name="connsiteY1074" fmla="*/ 471320 h 687724"/>
                <a:gd name="connsiteX1075" fmla="*/ 64364 w 548379"/>
                <a:gd name="connsiteY1075" fmla="*/ 476471 h 687724"/>
                <a:gd name="connsiteX1076" fmla="*/ 64364 w 548379"/>
                <a:gd name="connsiteY1076" fmla="*/ 479046 h 687724"/>
                <a:gd name="connsiteX1077" fmla="*/ 64364 w 548379"/>
                <a:gd name="connsiteY1077" fmla="*/ 489348 h 687724"/>
                <a:gd name="connsiteX1078" fmla="*/ 64364 w 548379"/>
                <a:gd name="connsiteY1078" fmla="*/ 497075 h 687724"/>
                <a:gd name="connsiteX1079" fmla="*/ 64364 w 548379"/>
                <a:gd name="connsiteY1079" fmla="*/ 499650 h 687724"/>
                <a:gd name="connsiteX1080" fmla="*/ 74662 w 548379"/>
                <a:gd name="connsiteY1080" fmla="*/ 499650 h 687724"/>
                <a:gd name="connsiteX1081" fmla="*/ 74662 w 548379"/>
                <a:gd name="connsiteY1081" fmla="*/ 497075 h 687724"/>
                <a:gd name="connsiteX1082" fmla="*/ 77237 w 548379"/>
                <a:gd name="connsiteY1082" fmla="*/ 497075 h 687724"/>
                <a:gd name="connsiteX1083" fmla="*/ 79811 w 548379"/>
                <a:gd name="connsiteY1083" fmla="*/ 497075 h 687724"/>
                <a:gd name="connsiteX1084" fmla="*/ 82386 w 548379"/>
                <a:gd name="connsiteY1084" fmla="*/ 497075 h 687724"/>
                <a:gd name="connsiteX1085" fmla="*/ 84960 w 548379"/>
                <a:gd name="connsiteY1085" fmla="*/ 497075 h 687724"/>
                <a:gd name="connsiteX1086" fmla="*/ 87535 w 548379"/>
                <a:gd name="connsiteY1086" fmla="*/ 497075 h 687724"/>
                <a:gd name="connsiteX1087" fmla="*/ 87535 w 548379"/>
                <a:gd name="connsiteY1087" fmla="*/ 494499 h 687724"/>
                <a:gd name="connsiteX1088" fmla="*/ 92684 w 548379"/>
                <a:gd name="connsiteY1088" fmla="*/ 494499 h 687724"/>
                <a:gd name="connsiteX1089" fmla="*/ 95258 w 548379"/>
                <a:gd name="connsiteY1089" fmla="*/ 494499 h 687724"/>
                <a:gd name="connsiteX1090" fmla="*/ 97833 w 548379"/>
                <a:gd name="connsiteY1090" fmla="*/ 494499 h 687724"/>
                <a:gd name="connsiteX1091" fmla="*/ 97833 w 548379"/>
                <a:gd name="connsiteY1091" fmla="*/ 491924 h 687724"/>
                <a:gd name="connsiteX1092" fmla="*/ 100408 w 548379"/>
                <a:gd name="connsiteY1092" fmla="*/ 491924 h 687724"/>
                <a:gd name="connsiteX1093" fmla="*/ 102982 w 548379"/>
                <a:gd name="connsiteY1093" fmla="*/ 491924 h 687724"/>
                <a:gd name="connsiteX1094" fmla="*/ 108131 w 548379"/>
                <a:gd name="connsiteY1094" fmla="*/ 491924 h 687724"/>
                <a:gd name="connsiteX1095" fmla="*/ 115855 w 548379"/>
                <a:gd name="connsiteY1095" fmla="*/ 489348 h 687724"/>
                <a:gd name="connsiteX1096" fmla="*/ 123578 w 548379"/>
                <a:gd name="connsiteY1096" fmla="*/ 489348 h 687724"/>
                <a:gd name="connsiteX1097" fmla="*/ 126153 w 548379"/>
                <a:gd name="connsiteY1097" fmla="*/ 486773 h 687724"/>
                <a:gd name="connsiteX1098" fmla="*/ 133877 w 548379"/>
                <a:gd name="connsiteY1098" fmla="*/ 486773 h 687724"/>
                <a:gd name="connsiteX1099" fmla="*/ 141600 w 548379"/>
                <a:gd name="connsiteY1099" fmla="*/ 481622 h 687724"/>
                <a:gd name="connsiteX1100" fmla="*/ 146749 w 548379"/>
                <a:gd name="connsiteY1100" fmla="*/ 479046 h 687724"/>
                <a:gd name="connsiteX1101" fmla="*/ 149324 w 548379"/>
                <a:gd name="connsiteY1101" fmla="*/ 479046 h 687724"/>
                <a:gd name="connsiteX1102" fmla="*/ 151899 w 548379"/>
                <a:gd name="connsiteY1102" fmla="*/ 479046 h 687724"/>
                <a:gd name="connsiteX1103" fmla="*/ 154473 w 548379"/>
                <a:gd name="connsiteY1103" fmla="*/ 479046 h 687724"/>
                <a:gd name="connsiteX1104" fmla="*/ 154473 w 548379"/>
                <a:gd name="connsiteY1104" fmla="*/ 476471 h 687724"/>
                <a:gd name="connsiteX1105" fmla="*/ 157048 w 548379"/>
                <a:gd name="connsiteY1105" fmla="*/ 476471 h 687724"/>
                <a:gd name="connsiteX1106" fmla="*/ 159622 w 548379"/>
                <a:gd name="connsiteY1106" fmla="*/ 476471 h 687724"/>
                <a:gd name="connsiteX1107" fmla="*/ 162197 w 548379"/>
                <a:gd name="connsiteY1107" fmla="*/ 476471 h 687724"/>
                <a:gd name="connsiteX1108" fmla="*/ 167346 w 548379"/>
                <a:gd name="connsiteY1108" fmla="*/ 473895 h 687724"/>
                <a:gd name="connsiteX1109" fmla="*/ 169920 w 548379"/>
                <a:gd name="connsiteY1109" fmla="*/ 471320 h 687724"/>
                <a:gd name="connsiteX1110" fmla="*/ 172495 w 548379"/>
                <a:gd name="connsiteY1110" fmla="*/ 471320 h 687724"/>
                <a:gd name="connsiteX1111" fmla="*/ 172495 w 548379"/>
                <a:gd name="connsiteY1111" fmla="*/ 468744 h 687724"/>
                <a:gd name="connsiteX1112" fmla="*/ 175069 w 548379"/>
                <a:gd name="connsiteY1112" fmla="*/ 468744 h 687724"/>
                <a:gd name="connsiteX1113" fmla="*/ 175069 w 548379"/>
                <a:gd name="connsiteY1113" fmla="*/ 466168 h 687724"/>
                <a:gd name="connsiteX1114" fmla="*/ 177644 w 548379"/>
                <a:gd name="connsiteY1114" fmla="*/ 466168 h 687724"/>
                <a:gd name="connsiteX1115" fmla="*/ 180219 w 548379"/>
                <a:gd name="connsiteY1115" fmla="*/ 466168 h 687724"/>
                <a:gd name="connsiteX1116" fmla="*/ 180219 w 548379"/>
                <a:gd name="connsiteY1116" fmla="*/ 463593 h 687724"/>
                <a:gd name="connsiteX1117" fmla="*/ 182793 w 548379"/>
                <a:gd name="connsiteY1117" fmla="*/ 463593 h 687724"/>
                <a:gd name="connsiteX1118" fmla="*/ 185368 w 548379"/>
                <a:gd name="connsiteY1118" fmla="*/ 463593 h 687724"/>
                <a:gd name="connsiteX1119" fmla="*/ 187942 w 548379"/>
                <a:gd name="connsiteY1119" fmla="*/ 463593 h 687724"/>
                <a:gd name="connsiteX1120" fmla="*/ 187942 w 548379"/>
                <a:gd name="connsiteY1120" fmla="*/ 461017 h 687724"/>
                <a:gd name="connsiteX1121" fmla="*/ 190517 w 548379"/>
                <a:gd name="connsiteY1121" fmla="*/ 461017 h 687724"/>
                <a:gd name="connsiteX1122" fmla="*/ 193091 w 548379"/>
                <a:gd name="connsiteY1122" fmla="*/ 458442 h 687724"/>
                <a:gd name="connsiteX1123" fmla="*/ 195666 w 548379"/>
                <a:gd name="connsiteY1123" fmla="*/ 458442 h 687724"/>
                <a:gd name="connsiteX1124" fmla="*/ 195666 w 548379"/>
                <a:gd name="connsiteY1124" fmla="*/ 455866 h 687724"/>
                <a:gd name="connsiteX1125" fmla="*/ 198240 w 548379"/>
                <a:gd name="connsiteY1125" fmla="*/ 455866 h 687724"/>
                <a:gd name="connsiteX1126" fmla="*/ 198240 w 548379"/>
                <a:gd name="connsiteY1126" fmla="*/ 453291 h 687724"/>
                <a:gd name="connsiteX1127" fmla="*/ 200815 w 548379"/>
                <a:gd name="connsiteY1127" fmla="*/ 453291 h 687724"/>
                <a:gd name="connsiteX1128" fmla="*/ 203390 w 548379"/>
                <a:gd name="connsiteY1128" fmla="*/ 453291 h 687724"/>
                <a:gd name="connsiteX1129" fmla="*/ 203390 w 548379"/>
                <a:gd name="connsiteY1129" fmla="*/ 450715 h 687724"/>
                <a:gd name="connsiteX1130" fmla="*/ 205964 w 548379"/>
                <a:gd name="connsiteY1130" fmla="*/ 450715 h 687724"/>
                <a:gd name="connsiteX1131" fmla="*/ 208539 w 548379"/>
                <a:gd name="connsiteY1131" fmla="*/ 450715 h 687724"/>
                <a:gd name="connsiteX1132" fmla="*/ 208539 w 548379"/>
                <a:gd name="connsiteY1132" fmla="*/ 448140 h 687724"/>
                <a:gd name="connsiteX1133" fmla="*/ 211113 w 548379"/>
                <a:gd name="connsiteY1133" fmla="*/ 448140 h 687724"/>
                <a:gd name="connsiteX1134" fmla="*/ 213688 w 548379"/>
                <a:gd name="connsiteY1134" fmla="*/ 448140 h 687724"/>
                <a:gd name="connsiteX1135" fmla="*/ 213688 w 548379"/>
                <a:gd name="connsiteY1135" fmla="*/ 445564 h 687724"/>
                <a:gd name="connsiteX1136" fmla="*/ 216262 w 548379"/>
                <a:gd name="connsiteY1136" fmla="*/ 445564 h 687724"/>
                <a:gd name="connsiteX1137" fmla="*/ 216262 w 548379"/>
                <a:gd name="connsiteY1137" fmla="*/ 442989 h 687724"/>
                <a:gd name="connsiteX1138" fmla="*/ 218837 w 548379"/>
                <a:gd name="connsiteY1138" fmla="*/ 442989 h 687724"/>
                <a:gd name="connsiteX1139" fmla="*/ 218837 w 548379"/>
                <a:gd name="connsiteY1139" fmla="*/ 440413 h 687724"/>
                <a:gd name="connsiteX1140" fmla="*/ 221411 w 548379"/>
                <a:gd name="connsiteY1140" fmla="*/ 440413 h 687724"/>
                <a:gd name="connsiteX1141" fmla="*/ 221411 w 548379"/>
                <a:gd name="connsiteY1141" fmla="*/ 437838 h 687724"/>
                <a:gd name="connsiteX1142" fmla="*/ 223986 w 548379"/>
                <a:gd name="connsiteY1142" fmla="*/ 437838 h 687724"/>
                <a:gd name="connsiteX1143" fmla="*/ 226560 w 548379"/>
                <a:gd name="connsiteY1143" fmla="*/ 437838 h 687724"/>
                <a:gd name="connsiteX1144" fmla="*/ 226560 w 548379"/>
                <a:gd name="connsiteY1144" fmla="*/ 435262 h 687724"/>
                <a:gd name="connsiteX1145" fmla="*/ 229135 w 548379"/>
                <a:gd name="connsiteY1145" fmla="*/ 435262 h 687724"/>
                <a:gd name="connsiteX1146" fmla="*/ 231710 w 548379"/>
                <a:gd name="connsiteY1146" fmla="*/ 435262 h 687724"/>
                <a:gd name="connsiteX1147" fmla="*/ 231710 w 548379"/>
                <a:gd name="connsiteY1147" fmla="*/ 432687 h 687724"/>
                <a:gd name="connsiteX1148" fmla="*/ 234284 w 548379"/>
                <a:gd name="connsiteY1148" fmla="*/ 432687 h 687724"/>
                <a:gd name="connsiteX1149" fmla="*/ 234284 w 548379"/>
                <a:gd name="connsiteY1149" fmla="*/ 430111 h 687724"/>
                <a:gd name="connsiteX1150" fmla="*/ 236859 w 548379"/>
                <a:gd name="connsiteY1150" fmla="*/ 430111 h 687724"/>
                <a:gd name="connsiteX1151" fmla="*/ 239433 w 548379"/>
                <a:gd name="connsiteY1151" fmla="*/ 427536 h 687724"/>
                <a:gd name="connsiteX1152" fmla="*/ 242008 w 548379"/>
                <a:gd name="connsiteY1152" fmla="*/ 427536 h 687724"/>
                <a:gd name="connsiteX1153" fmla="*/ 242008 w 548379"/>
                <a:gd name="connsiteY1153" fmla="*/ 424960 h 687724"/>
                <a:gd name="connsiteX1154" fmla="*/ 244582 w 548379"/>
                <a:gd name="connsiteY1154" fmla="*/ 424960 h 687724"/>
                <a:gd name="connsiteX1155" fmla="*/ 247157 w 548379"/>
                <a:gd name="connsiteY1155" fmla="*/ 424960 h 687724"/>
                <a:gd name="connsiteX1156" fmla="*/ 247157 w 548379"/>
                <a:gd name="connsiteY1156" fmla="*/ 422385 h 687724"/>
                <a:gd name="connsiteX1157" fmla="*/ 249731 w 548379"/>
                <a:gd name="connsiteY1157" fmla="*/ 422385 h 687724"/>
                <a:gd name="connsiteX1158" fmla="*/ 249731 w 548379"/>
                <a:gd name="connsiteY1158" fmla="*/ 419809 h 687724"/>
                <a:gd name="connsiteX1159" fmla="*/ 252306 w 548379"/>
                <a:gd name="connsiteY1159" fmla="*/ 419809 h 687724"/>
                <a:gd name="connsiteX1160" fmla="*/ 252306 w 548379"/>
                <a:gd name="connsiteY1160" fmla="*/ 417234 h 687724"/>
                <a:gd name="connsiteX1161" fmla="*/ 254881 w 548379"/>
                <a:gd name="connsiteY1161" fmla="*/ 417234 h 687724"/>
                <a:gd name="connsiteX1162" fmla="*/ 257455 w 548379"/>
                <a:gd name="connsiteY1162" fmla="*/ 417234 h 687724"/>
                <a:gd name="connsiteX1163" fmla="*/ 257455 w 548379"/>
                <a:gd name="connsiteY1163" fmla="*/ 414658 h 687724"/>
                <a:gd name="connsiteX1164" fmla="*/ 260030 w 548379"/>
                <a:gd name="connsiteY1164" fmla="*/ 414658 h 687724"/>
                <a:gd name="connsiteX1165" fmla="*/ 262604 w 548379"/>
                <a:gd name="connsiteY1165" fmla="*/ 414658 h 687724"/>
                <a:gd name="connsiteX1166" fmla="*/ 265179 w 548379"/>
                <a:gd name="connsiteY1166" fmla="*/ 414658 h 687724"/>
                <a:gd name="connsiteX1167" fmla="*/ 265179 w 548379"/>
                <a:gd name="connsiteY1167" fmla="*/ 417234 h 687724"/>
                <a:gd name="connsiteX1168" fmla="*/ 265179 w 548379"/>
                <a:gd name="connsiteY1168" fmla="*/ 419809 h 687724"/>
                <a:gd name="connsiteX1169" fmla="*/ 265179 w 548379"/>
                <a:gd name="connsiteY1169" fmla="*/ 424960 h 687724"/>
                <a:gd name="connsiteX1170" fmla="*/ 265179 w 548379"/>
                <a:gd name="connsiteY1170" fmla="*/ 427536 h 687724"/>
                <a:gd name="connsiteX1171" fmla="*/ 265179 w 548379"/>
                <a:gd name="connsiteY1171" fmla="*/ 430111 h 687724"/>
                <a:gd name="connsiteX1172" fmla="*/ 265179 w 548379"/>
                <a:gd name="connsiteY1172" fmla="*/ 432687 h 687724"/>
                <a:gd name="connsiteX1173" fmla="*/ 265179 w 548379"/>
                <a:gd name="connsiteY1173" fmla="*/ 435262 h 687724"/>
                <a:gd name="connsiteX1174" fmla="*/ 265179 w 548379"/>
                <a:gd name="connsiteY1174" fmla="*/ 437838 h 687724"/>
                <a:gd name="connsiteX1175" fmla="*/ 265179 w 548379"/>
                <a:gd name="connsiteY1175" fmla="*/ 440413 h 687724"/>
                <a:gd name="connsiteX1176" fmla="*/ 265179 w 548379"/>
                <a:gd name="connsiteY1176" fmla="*/ 450715 h 687724"/>
                <a:gd name="connsiteX1177" fmla="*/ 262604 w 548379"/>
                <a:gd name="connsiteY1177" fmla="*/ 450715 h 687724"/>
                <a:gd name="connsiteX1178" fmla="*/ 262604 w 548379"/>
                <a:gd name="connsiteY1178" fmla="*/ 453291 h 687724"/>
                <a:gd name="connsiteX1179" fmla="*/ 262604 w 548379"/>
                <a:gd name="connsiteY1179" fmla="*/ 455866 h 687724"/>
                <a:gd name="connsiteX1180" fmla="*/ 262604 w 548379"/>
                <a:gd name="connsiteY1180" fmla="*/ 461017 h 687724"/>
                <a:gd name="connsiteX1181" fmla="*/ 262604 w 548379"/>
                <a:gd name="connsiteY1181" fmla="*/ 463593 h 687724"/>
                <a:gd name="connsiteX1182" fmla="*/ 262604 w 548379"/>
                <a:gd name="connsiteY1182" fmla="*/ 466168 h 687724"/>
                <a:gd name="connsiteX1183" fmla="*/ 260030 w 548379"/>
                <a:gd name="connsiteY1183" fmla="*/ 466168 h 687724"/>
                <a:gd name="connsiteX1184" fmla="*/ 260030 w 548379"/>
                <a:gd name="connsiteY1184" fmla="*/ 468744 h 687724"/>
                <a:gd name="connsiteX1185" fmla="*/ 257455 w 548379"/>
                <a:gd name="connsiteY1185" fmla="*/ 468744 h 687724"/>
                <a:gd name="connsiteX1186" fmla="*/ 257455 w 548379"/>
                <a:gd name="connsiteY1186" fmla="*/ 471320 h 687724"/>
                <a:gd name="connsiteX1187" fmla="*/ 254881 w 548379"/>
                <a:gd name="connsiteY1187" fmla="*/ 471320 h 687724"/>
                <a:gd name="connsiteX1188" fmla="*/ 254881 w 548379"/>
                <a:gd name="connsiteY1188" fmla="*/ 473895 h 687724"/>
                <a:gd name="connsiteX1189" fmla="*/ 252306 w 548379"/>
                <a:gd name="connsiteY1189" fmla="*/ 473895 h 687724"/>
                <a:gd name="connsiteX1190" fmla="*/ 252306 w 548379"/>
                <a:gd name="connsiteY1190" fmla="*/ 476471 h 687724"/>
                <a:gd name="connsiteX1191" fmla="*/ 249731 w 548379"/>
                <a:gd name="connsiteY1191" fmla="*/ 476471 h 687724"/>
                <a:gd name="connsiteX1192" fmla="*/ 247157 w 548379"/>
                <a:gd name="connsiteY1192" fmla="*/ 476471 h 687724"/>
                <a:gd name="connsiteX1193" fmla="*/ 247157 w 548379"/>
                <a:gd name="connsiteY1193" fmla="*/ 479046 h 687724"/>
                <a:gd name="connsiteX1194" fmla="*/ 244582 w 548379"/>
                <a:gd name="connsiteY1194" fmla="*/ 479046 h 687724"/>
                <a:gd name="connsiteX1195" fmla="*/ 244582 w 548379"/>
                <a:gd name="connsiteY1195" fmla="*/ 481622 h 687724"/>
                <a:gd name="connsiteX1196" fmla="*/ 242008 w 548379"/>
                <a:gd name="connsiteY1196" fmla="*/ 481622 h 687724"/>
                <a:gd name="connsiteX1197" fmla="*/ 239433 w 548379"/>
                <a:gd name="connsiteY1197" fmla="*/ 481622 h 687724"/>
                <a:gd name="connsiteX1198" fmla="*/ 239433 w 548379"/>
                <a:gd name="connsiteY1198" fmla="*/ 484197 h 687724"/>
                <a:gd name="connsiteX1199" fmla="*/ 236859 w 548379"/>
                <a:gd name="connsiteY1199" fmla="*/ 484197 h 687724"/>
                <a:gd name="connsiteX1200" fmla="*/ 236859 w 548379"/>
                <a:gd name="connsiteY1200" fmla="*/ 486773 h 687724"/>
                <a:gd name="connsiteX1201" fmla="*/ 231710 w 548379"/>
                <a:gd name="connsiteY1201" fmla="*/ 489348 h 687724"/>
                <a:gd name="connsiteX1202" fmla="*/ 229135 w 548379"/>
                <a:gd name="connsiteY1202" fmla="*/ 489348 h 687724"/>
                <a:gd name="connsiteX1203" fmla="*/ 229135 w 548379"/>
                <a:gd name="connsiteY1203" fmla="*/ 491924 h 687724"/>
                <a:gd name="connsiteX1204" fmla="*/ 226560 w 548379"/>
                <a:gd name="connsiteY1204" fmla="*/ 491924 h 687724"/>
                <a:gd name="connsiteX1205" fmla="*/ 223986 w 548379"/>
                <a:gd name="connsiteY1205" fmla="*/ 494499 h 687724"/>
                <a:gd name="connsiteX1206" fmla="*/ 223986 w 548379"/>
                <a:gd name="connsiteY1206" fmla="*/ 497075 h 687724"/>
                <a:gd name="connsiteX1207" fmla="*/ 221411 w 548379"/>
                <a:gd name="connsiteY1207" fmla="*/ 497075 h 687724"/>
                <a:gd name="connsiteX1208" fmla="*/ 218837 w 548379"/>
                <a:gd name="connsiteY1208" fmla="*/ 499650 h 687724"/>
                <a:gd name="connsiteX1209" fmla="*/ 216262 w 548379"/>
                <a:gd name="connsiteY1209" fmla="*/ 499650 h 687724"/>
                <a:gd name="connsiteX1210" fmla="*/ 213688 w 548379"/>
                <a:gd name="connsiteY1210" fmla="*/ 502226 h 687724"/>
                <a:gd name="connsiteX1211" fmla="*/ 211113 w 548379"/>
                <a:gd name="connsiteY1211" fmla="*/ 502226 h 687724"/>
                <a:gd name="connsiteX1212" fmla="*/ 211113 w 548379"/>
                <a:gd name="connsiteY1212" fmla="*/ 504801 h 687724"/>
                <a:gd name="connsiteX1213" fmla="*/ 208539 w 548379"/>
                <a:gd name="connsiteY1213" fmla="*/ 504801 h 687724"/>
                <a:gd name="connsiteX1214" fmla="*/ 205964 w 548379"/>
                <a:gd name="connsiteY1214" fmla="*/ 504801 h 687724"/>
                <a:gd name="connsiteX1215" fmla="*/ 203390 w 548379"/>
                <a:gd name="connsiteY1215" fmla="*/ 507377 h 687724"/>
                <a:gd name="connsiteX1216" fmla="*/ 198240 w 548379"/>
                <a:gd name="connsiteY1216" fmla="*/ 509952 h 687724"/>
                <a:gd name="connsiteX1217" fmla="*/ 195666 w 548379"/>
                <a:gd name="connsiteY1217" fmla="*/ 512528 h 687724"/>
                <a:gd name="connsiteX1218" fmla="*/ 193091 w 548379"/>
                <a:gd name="connsiteY1218" fmla="*/ 515103 h 687724"/>
                <a:gd name="connsiteX1219" fmla="*/ 190517 w 548379"/>
                <a:gd name="connsiteY1219" fmla="*/ 515103 h 687724"/>
                <a:gd name="connsiteX1220" fmla="*/ 187942 w 548379"/>
                <a:gd name="connsiteY1220" fmla="*/ 517679 h 687724"/>
                <a:gd name="connsiteX1221" fmla="*/ 185368 w 548379"/>
                <a:gd name="connsiteY1221" fmla="*/ 520254 h 687724"/>
                <a:gd name="connsiteX1222" fmla="*/ 175069 w 548379"/>
                <a:gd name="connsiteY1222" fmla="*/ 522830 h 687724"/>
                <a:gd name="connsiteX1223" fmla="*/ 172495 w 548379"/>
                <a:gd name="connsiteY1223" fmla="*/ 522830 h 687724"/>
                <a:gd name="connsiteX1224" fmla="*/ 172495 w 548379"/>
                <a:gd name="connsiteY1224" fmla="*/ 525405 h 687724"/>
                <a:gd name="connsiteX1225" fmla="*/ 169920 w 548379"/>
                <a:gd name="connsiteY1225" fmla="*/ 525405 h 687724"/>
                <a:gd name="connsiteX1226" fmla="*/ 167346 w 548379"/>
                <a:gd name="connsiteY1226" fmla="*/ 527981 h 687724"/>
                <a:gd name="connsiteX1227" fmla="*/ 164771 w 548379"/>
                <a:gd name="connsiteY1227" fmla="*/ 527981 h 687724"/>
                <a:gd name="connsiteX1228" fmla="*/ 164771 w 548379"/>
                <a:gd name="connsiteY1228" fmla="*/ 530556 h 687724"/>
                <a:gd name="connsiteX1229" fmla="*/ 162197 w 548379"/>
                <a:gd name="connsiteY1229" fmla="*/ 530556 h 687724"/>
                <a:gd name="connsiteX1230" fmla="*/ 159622 w 548379"/>
                <a:gd name="connsiteY1230" fmla="*/ 530556 h 687724"/>
                <a:gd name="connsiteX1231" fmla="*/ 157048 w 548379"/>
                <a:gd name="connsiteY1231" fmla="*/ 530556 h 687724"/>
                <a:gd name="connsiteX1232" fmla="*/ 149324 w 548379"/>
                <a:gd name="connsiteY1232" fmla="*/ 535707 h 687724"/>
                <a:gd name="connsiteX1233" fmla="*/ 146749 w 548379"/>
                <a:gd name="connsiteY1233" fmla="*/ 535707 h 687724"/>
                <a:gd name="connsiteX1234" fmla="*/ 144175 w 548379"/>
                <a:gd name="connsiteY1234" fmla="*/ 535707 h 687724"/>
                <a:gd name="connsiteX1235" fmla="*/ 144175 w 548379"/>
                <a:gd name="connsiteY1235" fmla="*/ 538283 h 687724"/>
                <a:gd name="connsiteX1236" fmla="*/ 141600 w 548379"/>
                <a:gd name="connsiteY1236" fmla="*/ 538283 h 687724"/>
                <a:gd name="connsiteX1237" fmla="*/ 136451 w 548379"/>
                <a:gd name="connsiteY1237" fmla="*/ 540858 h 687724"/>
                <a:gd name="connsiteX1238" fmla="*/ 126153 w 548379"/>
                <a:gd name="connsiteY1238" fmla="*/ 546009 h 687724"/>
                <a:gd name="connsiteX1239" fmla="*/ 113280 w 548379"/>
                <a:gd name="connsiteY1239" fmla="*/ 548585 h 687724"/>
                <a:gd name="connsiteX1240" fmla="*/ 108131 w 548379"/>
                <a:gd name="connsiteY1240" fmla="*/ 551161 h 687724"/>
                <a:gd name="connsiteX1241" fmla="*/ 105557 w 548379"/>
                <a:gd name="connsiteY1241" fmla="*/ 551161 h 687724"/>
                <a:gd name="connsiteX1242" fmla="*/ 105557 w 548379"/>
                <a:gd name="connsiteY1242" fmla="*/ 553736 h 687724"/>
                <a:gd name="connsiteX1243" fmla="*/ 102982 w 548379"/>
                <a:gd name="connsiteY1243" fmla="*/ 553736 h 687724"/>
                <a:gd name="connsiteX1244" fmla="*/ 97833 w 548379"/>
                <a:gd name="connsiteY1244" fmla="*/ 553736 h 687724"/>
                <a:gd name="connsiteX1245" fmla="*/ 95258 w 548379"/>
                <a:gd name="connsiteY1245" fmla="*/ 553736 h 687724"/>
                <a:gd name="connsiteX1246" fmla="*/ 95258 w 548379"/>
                <a:gd name="connsiteY1246" fmla="*/ 556312 h 687724"/>
                <a:gd name="connsiteX1247" fmla="*/ 92684 w 548379"/>
                <a:gd name="connsiteY1247" fmla="*/ 556312 h 687724"/>
                <a:gd name="connsiteX1248" fmla="*/ 90109 w 548379"/>
                <a:gd name="connsiteY1248" fmla="*/ 558887 h 687724"/>
                <a:gd name="connsiteX1249" fmla="*/ 84960 w 548379"/>
                <a:gd name="connsiteY1249" fmla="*/ 558887 h 687724"/>
                <a:gd name="connsiteX1250" fmla="*/ 84960 w 548379"/>
                <a:gd name="connsiteY1250" fmla="*/ 561463 h 687724"/>
                <a:gd name="connsiteX1251" fmla="*/ 82386 w 548379"/>
                <a:gd name="connsiteY1251" fmla="*/ 561463 h 687724"/>
                <a:gd name="connsiteX1252" fmla="*/ 77237 w 548379"/>
                <a:gd name="connsiteY1252" fmla="*/ 561463 h 687724"/>
                <a:gd name="connsiteX1253" fmla="*/ 74662 w 548379"/>
                <a:gd name="connsiteY1253" fmla="*/ 564038 h 687724"/>
                <a:gd name="connsiteX1254" fmla="*/ 72088 w 548379"/>
                <a:gd name="connsiteY1254" fmla="*/ 564038 h 687724"/>
                <a:gd name="connsiteX1255" fmla="*/ 66938 w 548379"/>
                <a:gd name="connsiteY1255" fmla="*/ 566614 h 687724"/>
                <a:gd name="connsiteX1256" fmla="*/ 64364 w 548379"/>
                <a:gd name="connsiteY1256" fmla="*/ 566614 h 687724"/>
                <a:gd name="connsiteX1257" fmla="*/ 61789 w 548379"/>
                <a:gd name="connsiteY1257" fmla="*/ 566614 h 687724"/>
                <a:gd name="connsiteX1258" fmla="*/ 59215 w 548379"/>
                <a:gd name="connsiteY1258" fmla="*/ 569189 h 687724"/>
                <a:gd name="connsiteX1259" fmla="*/ 54066 w 548379"/>
                <a:gd name="connsiteY1259" fmla="*/ 569189 h 687724"/>
                <a:gd name="connsiteX1260" fmla="*/ 48917 w 548379"/>
                <a:gd name="connsiteY1260" fmla="*/ 569189 h 687724"/>
                <a:gd name="connsiteX1261" fmla="*/ 41193 w 548379"/>
                <a:gd name="connsiteY1261" fmla="*/ 569189 h 687724"/>
                <a:gd name="connsiteX1262" fmla="*/ 38618 w 548379"/>
                <a:gd name="connsiteY1262" fmla="*/ 569189 h 687724"/>
                <a:gd name="connsiteX1263" fmla="*/ 38618 w 548379"/>
                <a:gd name="connsiteY1263" fmla="*/ 571765 h 687724"/>
                <a:gd name="connsiteX1264" fmla="*/ 36044 w 548379"/>
                <a:gd name="connsiteY1264" fmla="*/ 571765 h 687724"/>
                <a:gd name="connsiteX1265" fmla="*/ 33469 w 548379"/>
                <a:gd name="connsiteY1265" fmla="*/ 571765 h 687724"/>
                <a:gd name="connsiteX1266" fmla="*/ 30895 w 548379"/>
                <a:gd name="connsiteY1266" fmla="*/ 571765 h 687724"/>
                <a:gd name="connsiteX1267" fmla="*/ 23171 w 548379"/>
                <a:gd name="connsiteY1267" fmla="*/ 571765 h 687724"/>
                <a:gd name="connsiteX1268" fmla="*/ 20597 w 548379"/>
                <a:gd name="connsiteY1268" fmla="*/ 571765 h 687724"/>
                <a:gd name="connsiteX1269" fmla="*/ 12873 w 548379"/>
                <a:gd name="connsiteY1269" fmla="*/ 571765 h 687724"/>
                <a:gd name="connsiteX1270" fmla="*/ 10298 w 548379"/>
                <a:gd name="connsiteY1270" fmla="*/ 571765 h 687724"/>
                <a:gd name="connsiteX1271" fmla="*/ 5149 w 548379"/>
                <a:gd name="connsiteY1271" fmla="*/ 571765 h 687724"/>
                <a:gd name="connsiteX1272" fmla="*/ 5149 w 548379"/>
                <a:gd name="connsiteY1272" fmla="*/ 569189 h 687724"/>
                <a:gd name="connsiteX1273" fmla="*/ 2575 w 548379"/>
                <a:gd name="connsiteY1273" fmla="*/ 569189 h 687724"/>
                <a:gd name="connsiteX1274" fmla="*/ 2575 w 548379"/>
                <a:gd name="connsiteY1274" fmla="*/ 566614 h 687724"/>
                <a:gd name="connsiteX1275" fmla="*/ 0 w 548379"/>
                <a:gd name="connsiteY1275" fmla="*/ 566614 h 687724"/>
                <a:gd name="connsiteX1276" fmla="*/ 0 w 548379"/>
                <a:gd name="connsiteY1276" fmla="*/ 564038 h 687724"/>
                <a:gd name="connsiteX1277" fmla="*/ 2575 w 548379"/>
                <a:gd name="connsiteY1277" fmla="*/ 564038 h 687724"/>
                <a:gd name="connsiteX1278" fmla="*/ 2575 w 548379"/>
                <a:gd name="connsiteY1278" fmla="*/ 561463 h 687724"/>
                <a:gd name="connsiteX1279" fmla="*/ 2575 w 548379"/>
                <a:gd name="connsiteY1279" fmla="*/ 553736 h 687724"/>
                <a:gd name="connsiteX1280" fmla="*/ 2575 w 548379"/>
                <a:gd name="connsiteY1280" fmla="*/ 551161 h 687724"/>
                <a:gd name="connsiteX1281" fmla="*/ 2575 w 548379"/>
                <a:gd name="connsiteY1281" fmla="*/ 546009 h 687724"/>
                <a:gd name="connsiteX1282" fmla="*/ 2575 w 548379"/>
                <a:gd name="connsiteY1282" fmla="*/ 543434 h 687724"/>
                <a:gd name="connsiteX1283" fmla="*/ 2575 w 548379"/>
                <a:gd name="connsiteY1283" fmla="*/ 540858 h 687724"/>
                <a:gd name="connsiteX1284" fmla="*/ 5149 w 548379"/>
                <a:gd name="connsiteY1284" fmla="*/ 540858 h 687724"/>
                <a:gd name="connsiteX1285" fmla="*/ 2575 w 548379"/>
                <a:gd name="connsiteY1285" fmla="*/ 535707 h 687724"/>
                <a:gd name="connsiteX1286" fmla="*/ 5149 w 548379"/>
                <a:gd name="connsiteY1286" fmla="*/ 525405 h 687724"/>
                <a:gd name="connsiteX1287" fmla="*/ 5149 w 548379"/>
                <a:gd name="connsiteY1287" fmla="*/ 512528 h 687724"/>
                <a:gd name="connsiteX1288" fmla="*/ 5149 w 548379"/>
                <a:gd name="connsiteY1288" fmla="*/ 507377 h 687724"/>
                <a:gd name="connsiteX1289" fmla="*/ 5149 w 548379"/>
                <a:gd name="connsiteY1289" fmla="*/ 504801 h 687724"/>
                <a:gd name="connsiteX1290" fmla="*/ 5149 w 548379"/>
                <a:gd name="connsiteY1290" fmla="*/ 502226 h 687724"/>
                <a:gd name="connsiteX1291" fmla="*/ 5149 w 548379"/>
                <a:gd name="connsiteY1291" fmla="*/ 499650 h 687724"/>
                <a:gd name="connsiteX1292" fmla="*/ 7724 w 548379"/>
                <a:gd name="connsiteY1292" fmla="*/ 499650 h 687724"/>
                <a:gd name="connsiteX1293" fmla="*/ 7724 w 548379"/>
                <a:gd name="connsiteY1293" fmla="*/ 497075 h 687724"/>
                <a:gd name="connsiteX1294" fmla="*/ 7724 w 548379"/>
                <a:gd name="connsiteY1294" fmla="*/ 494499 h 687724"/>
                <a:gd name="connsiteX1295" fmla="*/ 12873 w 548379"/>
                <a:gd name="connsiteY1295" fmla="*/ 491924 h 687724"/>
                <a:gd name="connsiteX1296" fmla="*/ 12873 w 548379"/>
                <a:gd name="connsiteY1296" fmla="*/ 489348 h 687724"/>
                <a:gd name="connsiteX1297" fmla="*/ 7724 w 548379"/>
                <a:gd name="connsiteY1297" fmla="*/ 486773 h 687724"/>
                <a:gd name="connsiteX1298" fmla="*/ 7724 w 548379"/>
                <a:gd name="connsiteY1298" fmla="*/ 484197 h 687724"/>
                <a:gd name="connsiteX1299" fmla="*/ 10298 w 548379"/>
                <a:gd name="connsiteY1299" fmla="*/ 484197 h 687724"/>
                <a:gd name="connsiteX1300" fmla="*/ 10298 w 548379"/>
                <a:gd name="connsiteY1300" fmla="*/ 481622 h 687724"/>
                <a:gd name="connsiteX1301" fmla="*/ 10298 w 548379"/>
                <a:gd name="connsiteY1301" fmla="*/ 479046 h 687724"/>
                <a:gd name="connsiteX1302" fmla="*/ 10298 w 548379"/>
                <a:gd name="connsiteY1302" fmla="*/ 473895 h 687724"/>
                <a:gd name="connsiteX1303" fmla="*/ 10298 w 548379"/>
                <a:gd name="connsiteY1303" fmla="*/ 471320 h 687724"/>
                <a:gd name="connsiteX1304" fmla="*/ 10298 w 548379"/>
                <a:gd name="connsiteY1304" fmla="*/ 466168 h 687724"/>
                <a:gd name="connsiteX1305" fmla="*/ 10298 w 548379"/>
                <a:gd name="connsiteY1305" fmla="*/ 463593 h 687724"/>
                <a:gd name="connsiteX1306" fmla="*/ 10298 w 548379"/>
                <a:gd name="connsiteY1306" fmla="*/ 461017 h 687724"/>
                <a:gd name="connsiteX1307" fmla="*/ 10298 w 548379"/>
                <a:gd name="connsiteY1307" fmla="*/ 455866 h 687724"/>
                <a:gd name="connsiteX1308" fmla="*/ 10298 w 548379"/>
                <a:gd name="connsiteY1308" fmla="*/ 453291 h 687724"/>
                <a:gd name="connsiteX1309" fmla="*/ 12873 w 548379"/>
                <a:gd name="connsiteY1309" fmla="*/ 453291 h 687724"/>
                <a:gd name="connsiteX1310" fmla="*/ 12873 w 548379"/>
                <a:gd name="connsiteY1310" fmla="*/ 450715 h 687724"/>
                <a:gd name="connsiteX1311" fmla="*/ 12873 w 548379"/>
                <a:gd name="connsiteY1311" fmla="*/ 448140 h 687724"/>
                <a:gd name="connsiteX1312" fmla="*/ 12873 w 548379"/>
                <a:gd name="connsiteY1312" fmla="*/ 445564 h 687724"/>
                <a:gd name="connsiteX1313" fmla="*/ 12873 w 548379"/>
                <a:gd name="connsiteY1313" fmla="*/ 442989 h 687724"/>
                <a:gd name="connsiteX1314" fmla="*/ 12873 w 548379"/>
                <a:gd name="connsiteY1314" fmla="*/ 440413 h 687724"/>
                <a:gd name="connsiteX1315" fmla="*/ 15447 w 548379"/>
                <a:gd name="connsiteY1315" fmla="*/ 440413 h 687724"/>
                <a:gd name="connsiteX1316" fmla="*/ 15447 w 548379"/>
                <a:gd name="connsiteY1316" fmla="*/ 435262 h 687724"/>
                <a:gd name="connsiteX1317" fmla="*/ 15447 w 548379"/>
                <a:gd name="connsiteY1317" fmla="*/ 432687 h 687724"/>
                <a:gd name="connsiteX1318" fmla="*/ 15447 w 548379"/>
                <a:gd name="connsiteY1318" fmla="*/ 430111 h 687724"/>
                <a:gd name="connsiteX1319" fmla="*/ 15447 w 548379"/>
                <a:gd name="connsiteY1319" fmla="*/ 424960 h 687724"/>
                <a:gd name="connsiteX1320" fmla="*/ 15447 w 548379"/>
                <a:gd name="connsiteY1320" fmla="*/ 422385 h 687724"/>
                <a:gd name="connsiteX1321" fmla="*/ 18022 w 548379"/>
                <a:gd name="connsiteY1321" fmla="*/ 419809 h 687724"/>
                <a:gd name="connsiteX1322" fmla="*/ 18022 w 548379"/>
                <a:gd name="connsiteY1322" fmla="*/ 417234 h 687724"/>
                <a:gd name="connsiteX1323" fmla="*/ 20597 w 548379"/>
                <a:gd name="connsiteY1323" fmla="*/ 417234 h 687724"/>
                <a:gd name="connsiteX1324" fmla="*/ 20597 w 548379"/>
                <a:gd name="connsiteY1324" fmla="*/ 414658 h 687724"/>
                <a:gd name="connsiteX1325" fmla="*/ 23171 w 548379"/>
                <a:gd name="connsiteY1325" fmla="*/ 414658 h 687724"/>
                <a:gd name="connsiteX1326" fmla="*/ 25746 w 548379"/>
                <a:gd name="connsiteY1326" fmla="*/ 414658 h 687724"/>
                <a:gd name="connsiteX1327" fmla="*/ 25746 w 548379"/>
                <a:gd name="connsiteY1327" fmla="*/ 412083 h 687724"/>
                <a:gd name="connsiteX1328" fmla="*/ 28320 w 548379"/>
                <a:gd name="connsiteY1328" fmla="*/ 412083 h 687724"/>
                <a:gd name="connsiteX1329" fmla="*/ 30895 w 548379"/>
                <a:gd name="connsiteY1329" fmla="*/ 412083 h 687724"/>
                <a:gd name="connsiteX1330" fmla="*/ 36044 w 548379"/>
                <a:gd name="connsiteY1330" fmla="*/ 412083 h 687724"/>
                <a:gd name="connsiteX1331" fmla="*/ 36044 w 548379"/>
                <a:gd name="connsiteY1331" fmla="*/ 409507 h 687724"/>
                <a:gd name="connsiteX1332" fmla="*/ 43767 w 548379"/>
                <a:gd name="connsiteY1332" fmla="*/ 406932 h 687724"/>
                <a:gd name="connsiteX1333" fmla="*/ 48917 w 548379"/>
                <a:gd name="connsiteY1333" fmla="*/ 406932 h 687724"/>
                <a:gd name="connsiteX1334" fmla="*/ 54066 w 548379"/>
                <a:gd name="connsiteY1334" fmla="*/ 404356 h 687724"/>
                <a:gd name="connsiteX1335" fmla="*/ 61789 w 548379"/>
                <a:gd name="connsiteY1335" fmla="*/ 404356 h 687724"/>
                <a:gd name="connsiteX1336" fmla="*/ 66938 w 548379"/>
                <a:gd name="connsiteY1336" fmla="*/ 401781 h 687724"/>
                <a:gd name="connsiteX1337" fmla="*/ 69513 w 548379"/>
                <a:gd name="connsiteY1337" fmla="*/ 401781 h 687724"/>
                <a:gd name="connsiteX1338" fmla="*/ 72088 w 548379"/>
                <a:gd name="connsiteY1338" fmla="*/ 401781 h 687724"/>
                <a:gd name="connsiteX1339" fmla="*/ 74662 w 548379"/>
                <a:gd name="connsiteY1339" fmla="*/ 401781 h 687724"/>
                <a:gd name="connsiteX1340" fmla="*/ 79811 w 548379"/>
                <a:gd name="connsiteY1340" fmla="*/ 399205 h 687724"/>
                <a:gd name="connsiteX1341" fmla="*/ 87535 w 548379"/>
                <a:gd name="connsiteY1341" fmla="*/ 396630 h 687724"/>
                <a:gd name="connsiteX1342" fmla="*/ 92684 w 548379"/>
                <a:gd name="connsiteY1342" fmla="*/ 394054 h 687724"/>
                <a:gd name="connsiteX1343" fmla="*/ 97833 w 548379"/>
                <a:gd name="connsiteY1343" fmla="*/ 394054 h 687724"/>
                <a:gd name="connsiteX1344" fmla="*/ 100408 w 548379"/>
                <a:gd name="connsiteY1344" fmla="*/ 394054 h 687724"/>
                <a:gd name="connsiteX1345" fmla="*/ 102982 w 548379"/>
                <a:gd name="connsiteY1345" fmla="*/ 394054 h 687724"/>
                <a:gd name="connsiteX1346" fmla="*/ 102982 w 548379"/>
                <a:gd name="connsiteY1346" fmla="*/ 391479 h 687724"/>
                <a:gd name="connsiteX1347" fmla="*/ 105557 w 548379"/>
                <a:gd name="connsiteY1347" fmla="*/ 391479 h 687724"/>
                <a:gd name="connsiteX1348" fmla="*/ 108131 w 548379"/>
                <a:gd name="connsiteY1348" fmla="*/ 391479 h 687724"/>
                <a:gd name="connsiteX1349" fmla="*/ 113280 w 548379"/>
                <a:gd name="connsiteY1349" fmla="*/ 388903 h 687724"/>
                <a:gd name="connsiteX1350" fmla="*/ 115855 w 548379"/>
                <a:gd name="connsiteY1350" fmla="*/ 388903 h 687724"/>
                <a:gd name="connsiteX1351" fmla="*/ 118429 w 548379"/>
                <a:gd name="connsiteY1351" fmla="*/ 388903 h 687724"/>
                <a:gd name="connsiteX1352" fmla="*/ 123578 w 548379"/>
                <a:gd name="connsiteY1352" fmla="*/ 386327 h 687724"/>
                <a:gd name="connsiteX1353" fmla="*/ 133877 w 548379"/>
                <a:gd name="connsiteY1353" fmla="*/ 383752 h 687724"/>
                <a:gd name="connsiteX1354" fmla="*/ 146749 w 548379"/>
                <a:gd name="connsiteY1354" fmla="*/ 376025 h 687724"/>
                <a:gd name="connsiteX1355" fmla="*/ 151899 w 548379"/>
                <a:gd name="connsiteY1355" fmla="*/ 373450 h 687724"/>
                <a:gd name="connsiteX1356" fmla="*/ 154473 w 548379"/>
                <a:gd name="connsiteY1356" fmla="*/ 373450 h 687724"/>
                <a:gd name="connsiteX1357" fmla="*/ 159622 w 548379"/>
                <a:gd name="connsiteY1357" fmla="*/ 370874 h 687724"/>
                <a:gd name="connsiteX1358" fmla="*/ 164771 w 548379"/>
                <a:gd name="connsiteY1358" fmla="*/ 370874 h 687724"/>
                <a:gd name="connsiteX1359" fmla="*/ 175069 w 548379"/>
                <a:gd name="connsiteY1359" fmla="*/ 363148 h 687724"/>
                <a:gd name="connsiteX1360" fmla="*/ 180219 w 548379"/>
                <a:gd name="connsiteY1360" fmla="*/ 360572 h 687724"/>
                <a:gd name="connsiteX1361" fmla="*/ 182793 w 548379"/>
                <a:gd name="connsiteY1361" fmla="*/ 360572 h 687724"/>
                <a:gd name="connsiteX1362" fmla="*/ 185368 w 548379"/>
                <a:gd name="connsiteY1362" fmla="*/ 360572 h 687724"/>
                <a:gd name="connsiteX1363" fmla="*/ 185368 w 548379"/>
                <a:gd name="connsiteY1363" fmla="*/ 357997 h 687724"/>
                <a:gd name="connsiteX1364" fmla="*/ 187942 w 548379"/>
                <a:gd name="connsiteY1364" fmla="*/ 355421 h 687724"/>
                <a:gd name="connsiteX1365" fmla="*/ 190517 w 548379"/>
                <a:gd name="connsiteY1365" fmla="*/ 355421 h 687724"/>
                <a:gd name="connsiteX1366" fmla="*/ 190517 w 548379"/>
                <a:gd name="connsiteY1366" fmla="*/ 352846 h 687724"/>
                <a:gd name="connsiteX1367" fmla="*/ 193091 w 548379"/>
                <a:gd name="connsiteY1367" fmla="*/ 352846 h 687724"/>
                <a:gd name="connsiteX1368" fmla="*/ 195666 w 548379"/>
                <a:gd name="connsiteY1368" fmla="*/ 350270 h 687724"/>
                <a:gd name="connsiteX1369" fmla="*/ 200815 w 548379"/>
                <a:gd name="connsiteY1369" fmla="*/ 347695 h 687724"/>
                <a:gd name="connsiteX1370" fmla="*/ 208539 w 548379"/>
                <a:gd name="connsiteY1370" fmla="*/ 345119 h 687724"/>
                <a:gd name="connsiteX1371" fmla="*/ 211113 w 548379"/>
                <a:gd name="connsiteY1371" fmla="*/ 342544 h 687724"/>
                <a:gd name="connsiteX1372" fmla="*/ 213688 w 548379"/>
                <a:gd name="connsiteY1372" fmla="*/ 342544 h 687724"/>
                <a:gd name="connsiteX1373" fmla="*/ 213688 w 548379"/>
                <a:gd name="connsiteY1373" fmla="*/ 339968 h 687724"/>
                <a:gd name="connsiteX1374" fmla="*/ 216262 w 548379"/>
                <a:gd name="connsiteY1374" fmla="*/ 339968 h 687724"/>
                <a:gd name="connsiteX1375" fmla="*/ 218837 w 548379"/>
                <a:gd name="connsiteY1375" fmla="*/ 337393 h 687724"/>
                <a:gd name="connsiteX1376" fmla="*/ 218837 w 548379"/>
                <a:gd name="connsiteY1376" fmla="*/ 334817 h 687724"/>
                <a:gd name="connsiteX1377" fmla="*/ 218837 w 548379"/>
                <a:gd name="connsiteY1377" fmla="*/ 332242 h 687724"/>
                <a:gd name="connsiteX1378" fmla="*/ 218837 w 548379"/>
                <a:gd name="connsiteY1378" fmla="*/ 327091 h 687724"/>
                <a:gd name="connsiteX1379" fmla="*/ 221411 w 548379"/>
                <a:gd name="connsiteY1379" fmla="*/ 327091 h 687724"/>
                <a:gd name="connsiteX1380" fmla="*/ 221411 w 548379"/>
                <a:gd name="connsiteY1380" fmla="*/ 321940 h 687724"/>
                <a:gd name="connsiteX1381" fmla="*/ 218837 w 548379"/>
                <a:gd name="connsiteY1381" fmla="*/ 321940 h 687724"/>
                <a:gd name="connsiteX1382" fmla="*/ 221411 w 548379"/>
                <a:gd name="connsiteY1382" fmla="*/ 288458 h 687724"/>
                <a:gd name="connsiteX1383" fmla="*/ 218837 w 548379"/>
                <a:gd name="connsiteY1383" fmla="*/ 285882 h 687724"/>
                <a:gd name="connsiteX1384" fmla="*/ 211113 w 548379"/>
                <a:gd name="connsiteY1384" fmla="*/ 285882 h 687724"/>
                <a:gd name="connsiteX1385" fmla="*/ 208539 w 548379"/>
                <a:gd name="connsiteY1385" fmla="*/ 285882 h 687724"/>
                <a:gd name="connsiteX1386" fmla="*/ 208539 w 548379"/>
                <a:gd name="connsiteY1386" fmla="*/ 288458 h 687724"/>
                <a:gd name="connsiteX1387" fmla="*/ 205964 w 548379"/>
                <a:gd name="connsiteY1387" fmla="*/ 288458 h 687724"/>
                <a:gd name="connsiteX1388" fmla="*/ 205964 w 548379"/>
                <a:gd name="connsiteY1388" fmla="*/ 291033 h 687724"/>
                <a:gd name="connsiteX1389" fmla="*/ 203390 w 548379"/>
                <a:gd name="connsiteY1389" fmla="*/ 293609 h 687724"/>
                <a:gd name="connsiteX1390" fmla="*/ 198240 w 548379"/>
                <a:gd name="connsiteY1390" fmla="*/ 296184 h 687724"/>
                <a:gd name="connsiteX1391" fmla="*/ 193091 w 548379"/>
                <a:gd name="connsiteY1391" fmla="*/ 298760 h 687724"/>
                <a:gd name="connsiteX1392" fmla="*/ 193091 w 548379"/>
                <a:gd name="connsiteY1392" fmla="*/ 301335 h 687724"/>
                <a:gd name="connsiteX1393" fmla="*/ 187942 w 548379"/>
                <a:gd name="connsiteY1393" fmla="*/ 303911 h 687724"/>
                <a:gd name="connsiteX1394" fmla="*/ 187942 w 548379"/>
                <a:gd name="connsiteY1394" fmla="*/ 306487 h 687724"/>
                <a:gd name="connsiteX1395" fmla="*/ 182793 w 548379"/>
                <a:gd name="connsiteY1395" fmla="*/ 306487 h 687724"/>
                <a:gd name="connsiteX1396" fmla="*/ 180219 w 548379"/>
                <a:gd name="connsiteY1396" fmla="*/ 309062 h 687724"/>
                <a:gd name="connsiteX1397" fmla="*/ 177644 w 548379"/>
                <a:gd name="connsiteY1397" fmla="*/ 311638 h 687724"/>
                <a:gd name="connsiteX1398" fmla="*/ 175069 w 548379"/>
                <a:gd name="connsiteY1398" fmla="*/ 311638 h 687724"/>
                <a:gd name="connsiteX1399" fmla="*/ 175069 w 548379"/>
                <a:gd name="connsiteY1399" fmla="*/ 314213 h 687724"/>
                <a:gd name="connsiteX1400" fmla="*/ 172495 w 548379"/>
                <a:gd name="connsiteY1400" fmla="*/ 314213 h 687724"/>
                <a:gd name="connsiteX1401" fmla="*/ 169920 w 548379"/>
                <a:gd name="connsiteY1401" fmla="*/ 316789 h 687724"/>
                <a:gd name="connsiteX1402" fmla="*/ 167346 w 548379"/>
                <a:gd name="connsiteY1402" fmla="*/ 319364 h 687724"/>
                <a:gd name="connsiteX1403" fmla="*/ 162197 w 548379"/>
                <a:gd name="connsiteY1403" fmla="*/ 321940 h 687724"/>
                <a:gd name="connsiteX1404" fmla="*/ 159622 w 548379"/>
                <a:gd name="connsiteY1404" fmla="*/ 321940 h 687724"/>
                <a:gd name="connsiteX1405" fmla="*/ 157048 w 548379"/>
                <a:gd name="connsiteY1405" fmla="*/ 321940 h 687724"/>
                <a:gd name="connsiteX1406" fmla="*/ 157048 w 548379"/>
                <a:gd name="connsiteY1406" fmla="*/ 324515 h 687724"/>
                <a:gd name="connsiteX1407" fmla="*/ 154473 w 548379"/>
                <a:gd name="connsiteY1407" fmla="*/ 324515 h 687724"/>
                <a:gd name="connsiteX1408" fmla="*/ 146749 w 548379"/>
                <a:gd name="connsiteY1408" fmla="*/ 329666 h 687724"/>
                <a:gd name="connsiteX1409" fmla="*/ 141600 w 548379"/>
                <a:gd name="connsiteY1409" fmla="*/ 329666 h 687724"/>
                <a:gd name="connsiteX1410" fmla="*/ 139026 w 548379"/>
                <a:gd name="connsiteY1410" fmla="*/ 332242 h 687724"/>
                <a:gd name="connsiteX1411" fmla="*/ 133877 w 548379"/>
                <a:gd name="connsiteY1411" fmla="*/ 334817 h 687724"/>
                <a:gd name="connsiteX1412" fmla="*/ 131302 w 548379"/>
                <a:gd name="connsiteY1412" fmla="*/ 334817 h 687724"/>
                <a:gd name="connsiteX1413" fmla="*/ 128728 w 548379"/>
                <a:gd name="connsiteY1413" fmla="*/ 337393 h 687724"/>
                <a:gd name="connsiteX1414" fmla="*/ 126153 w 548379"/>
                <a:gd name="connsiteY1414" fmla="*/ 337393 h 687724"/>
                <a:gd name="connsiteX1415" fmla="*/ 123578 w 548379"/>
                <a:gd name="connsiteY1415" fmla="*/ 337393 h 687724"/>
                <a:gd name="connsiteX1416" fmla="*/ 123578 w 548379"/>
                <a:gd name="connsiteY1416" fmla="*/ 339968 h 687724"/>
                <a:gd name="connsiteX1417" fmla="*/ 121004 w 548379"/>
                <a:gd name="connsiteY1417" fmla="*/ 339968 h 687724"/>
                <a:gd name="connsiteX1418" fmla="*/ 118429 w 548379"/>
                <a:gd name="connsiteY1418" fmla="*/ 339968 h 687724"/>
                <a:gd name="connsiteX1419" fmla="*/ 115855 w 548379"/>
                <a:gd name="connsiteY1419" fmla="*/ 342544 h 687724"/>
                <a:gd name="connsiteX1420" fmla="*/ 113280 w 548379"/>
                <a:gd name="connsiteY1420" fmla="*/ 342544 h 687724"/>
                <a:gd name="connsiteX1421" fmla="*/ 110706 w 548379"/>
                <a:gd name="connsiteY1421" fmla="*/ 342544 h 687724"/>
                <a:gd name="connsiteX1422" fmla="*/ 110706 w 548379"/>
                <a:gd name="connsiteY1422" fmla="*/ 345119 h 687724"/>
                <a:gd name="connsiteX1423" fmla="*/ 108131 w 548379"/>
                <a:gd name="connsiteY1423" fmla="*/ 345119 h 687724"/>
                <a:gd name="connsiteX1424" fmla="*/ 105557 w 548379"/>
                <a:gd name="connsiteY1424" fmla="*/ 345119 h 687724"/>
                <a:gd name="connsiteX1425" fmla="*/ 105557 w 548379"/>
                <a:gd name="connsiteY1425" fmla="*/ 347695 h 687724"/>
                <a:gd name="connsiteX1426" fmla="*/ 102982 w 548379"/>
                <a:gd name="connsiteY1426" fmla="*/ 347695 h 687724"/>
                <a:gd name="connsiteX1427" fmla="*/ 100408 w 548379"/>
                <a:gd name="connsiteY1427" fmla="*/ 347695 h 687724"/>
                <a:gd name="connsiteX1428" fmla="*/ 97833 w 548379"/>
                <a:gd name="connsiteY1428" fmla="*/ 347695 h 687724"/>
                <a:gd name="connsiteX1429" fmla="*/ 97833 w 548379"/>
                <a:gd name="connsiteY1429" fmla="*/ 350270 h 687724"/>
                <a:gd name="connsiteX1430" fmla="*/ 95258 w 548379"/>
                <a:gd name="connsiteY1430" fmla="*/ 350270 h 687724"/>
                <a:gd name="connsiteX1431" fmla="*/ 92684 w 548379"/>
                <a:gd name="connsiteY1431" fmla="*/ 350270 h 687724"/>
                <a:gd name="connsiteX1432" fmla="*/ 90109 w 548379"/>
                <a:gd name="connsiteY1432" fmla="*/ 350270 h 687724"/>
                <a:gd name="connsiteX1433" fmla="*/ 87535 w 548379"/>
                <a:gd name="connsiteY1433" fmla="*/ 350270 h 687724"/>
                <a:gd name="connsiteX1434" fmla="*/ 87535 w 548379"/>
                <a:gd name="connsiteY1434" fmla="*/ 352846 h 687724"/>
                <a:gd name="connsiteX1435" fmla="*/ 84960 w 548379"/>
                <a:gd name="connsiteY1435" fmla="*/ 352846 h 687724"/>
                <a:gd name="connsiteX1436" fmla="*/ 82386 w 548379"/>
                <a:gd name="connsiteY1436" fmla="*/ 352846 h 687724"/>
                <a:gd name="connsiteX1437" fmla="*/ 82386 w 548379"/>
                <a:gd name="connsiteY1437" fmla="*/ 355421 h 687724"/>
                <a:gd name="connsiteX1438" fmla="*/ 69513 w 548379"/>
                <a:gd name="connsiteY1438" fmla="*/ 355421 h 687724"/>
                <a:gd name="connsiteX1439" fmla="*/ 66938 w 548379"/>
                <a:gd name="connsiteY1439" fmla="*/ 357997 h 687724"/>
                <a:gd name="connsiteX1440" fmla="*/ 59215 w 548379"/>
                <a:gd name="connsiteY1440" fmla="*/ 360572 h 687724"/>
                <a:gd name="connsiteX1441" fmla="*/ 54066 w 548379"/>
                <a:gd name="connsiteY1441" fmla="*/ 360572 h 687724"/>
                <a:gd name="connsiteX1442" fmla="*/ 54066 w 548379"/>
                <a:gd name="connsiteY1442" fmla="*/ 363148 h 687724"/>
                <a:gd name="connsiteX1443" fmla="*/ 51491 w 548379"/>
                <a:gd name="connsiteY1443" fmla="*/ 363148 h 687724"/>
                <a:gd name="connsiteX1444" fmla="*/ 48917 w 548379"/>
                <a:gd name="connsiteY1444" fmla="*/ 363148 h 687724"/>
                <a:gd name="connsiteX1445" fmla="*/ 46342 w 548379"/>
                <a:gd name="connsiteY1445" fmla="*/ 363148 h 687724"/>
                <a:gd name="connsiteX1446" fmla="*/ 43767 w 548379"/>
                <a:gd name="connsiteY1446" fmla="*/ 365723 h 687724"/>
                <a:gd name="connsiteX1447" fmla="*/ 41193 w 548379"/>
                <a:gd name="connsiteY1447" fmla="*/ 365723 h 687724"/>
                <a:gd name="connsiteX1448" fmla="*/ 38618 w 548379"/>
                <a:gd name="connsiteY1448" fmla="*/ 365723 h 687724"/>
                <a:gd name="connsiteX1449" fmla="*/ 38618 w 548379"/>
                <a:gd name="connsiteY1449" fmla="*/ 368299 h 687724"/>
                <a:gd name="connsiteX1450" fmla="*/ 33469 w 548379"/>
                <a:gd name="connsiteY1450" fmla="*/ 368299 h 687724"/>
                <a:gd name="connsiteX1451" fmla="*/ 25746 w 548379"/>
                <a:gd name="connsiteY1451" fmla="*/ 368299 h 687724"/>
                <a:gd name="connsiteX1452" fmla="*/ 23171 w 548379"/>
                <a:gd name="connsiteY1452" fmla="*/ 368299 h 687724"/>
                <a:gd name="connsiteX1453" fmla="*/ 23171 w 548379"/>
                <a:gd name="connsiteY1453" fmla="*/ 365723 h 687724"/>
                <a:gd name="connsiteX1454" fmla="*/ 20597 w 548379"/>
                <a:gd name="connsiteY1454" fmla="*/ 365723 h 687724"/>
                <a:gd name="connsiteX1455" fmla="*/ 20597 w 548379"/>
                <a:gd name="connsiteY1455" fmla="*/ 363148 h 687724"/>
                <a:gd name="connsiteX1456" fmla="*/ 20597 w 548379"/>
                <a:gd name="connsiteY1456" fmla="*/ 360572 h 687724"/>
                <a:gd name="connsiteX1457" fmla="*/ 23171 w 548379"/>
                <a:gd name="connsiteY1457" fmla="*/ 357997 h 687724"/>
                <a:gd name="connsiteX1458" fmla="*/ 23171 w 548379"/>
                <a:gd name="connsiteY1458" fmla="*/ 355421 h 687724"/>
                <a:gd name="connsiteX1459" fmla="*/ 23171 w 548379"/>
                <a:gd name="connsiteY1459" fmla="*/ 352846 h 687724"/>
                <a:gd name="connsiteX1460" fmla="*/ 23171 w 548379"/>
                <a:gd name="connsiteY1460" fmla="*/ 350270 h 687724"/>
                <a:gd name="connsiteX1461" fmla="*/ 23171 w 548379"/>
                <a:gd name="connsiteY1461" fmla="*/ 347695 h 687724"/>
                <a:gd name="connsiteX1462" fmla="*/ 25746 w 548379"/>
                <a:gd name="connsiteY1462" fmla="*/ 347695 h 687724"/>
                <a:gd name="connsiteX1463" fmla="*/ 25746 w 548379"/>
                <a:gd name="connsiteY1463" fmla="*/ 345119 h 687724"/>
                <a:gd name="connsiteX1464" fmla="*/ 23171 w 548379"/>
                <a:gd name="connsiteY1464" fmla="*/ 345119 h 687724"/>
                <a:gd name="connsiteX1465" fmla="*/ 23171 w 548379"/>
                <a:gd name="connsiteY1465" fmla="*/ 339968 h 687724"/>
                <a:gd name="connsiteX1466" fmla="*/ 23171 w 548379"/>
                <a:gd name="connsiteY1466" fmla="*/ 337393 h 687724"/>
                <a:gd name="connsiteX1467" fmla="*/ 25746 w 548379"/>
                <a:gd name="connsiteY1467" fmla="*/ 337393 h 687724"/>
                <a:gd name="connsiteX1468" fmla="*/ 25746 w 548379"/>
                <a:gd name="connsiteY1468" fmla="*/ 334817 h 687724"/>
                <a:gd name="connsiteX1469" fmla="*/ 25746 w 548379"/>
                <a:gd name="connsiteY1469" fmla="*/ 332242 h 687724"/>
                <a:gd name="connsiteX1470" fmla="*/ 25746 w 548379"/>
                <a:gd name="connsiteY1470" fmla="*/ 329666 h 687724"/>
                <a:gd name="connsiteX1471" fmla="*/ 25746 w 548379"/>
                <a:gd name="connsiteY1471" fmla="*/ 327091 h 687724"/>
                <a:gd name="connsiteX1472" fmla="*/ 25746 w 548379"/>
                <a:gd name="connsiteY1472" fmla="*/ 324515 h 687724"/>
                <a:gd name="connsiteX1473" fmla="*/ 25746 w 548379"/>
                <a:gd name="connsiteY1473" fmla="*/ 321940 h 687724"/>
                <a:gd name="connsiteX1474" fmla="*/ 28320 w 548379"/>
                <a:gd name="connsiteY1474" fmla="*/ 321940 h 687724"/>
                <a:gd name="connsiteX1475" fmla="*/ 28320 w 548379"/>
                <a:gd name="connsiteY1475" fmla="*/ 319364 h 687724"/>
                <a:gd name="connsiteX1476" fmla="*/ 30895 w 548379"/>
                <a:gd name="connsiteY1476" fmla="*/ 316789 h 687724"/>
                <a:gd name="connsiteX1477" fmla="*/ 30895 w 548379"/>
                <a:gd name="connsiteY1477" fmla="*/ 314213 h 687724"/>
                <a:gd name="connsiteX1478" fmla="*/ 38618 w 548379"/>
                <a:gd name="connsiteY1478" fmla="*/ 314213 h 687724"/>
                <a:gd name="connsiteX1479" fmla="*/ 43767 w 548379"/>
                <a:gd name="connsiteY1479" fmla="*/ 311638 h 687724"/>
                <a:gd name="connsiteX1480" fmla="*/ 46342 w 548379"/>
                <a:gd name="connsiteY1480" fmla="*/ 309062 h 687724"/>
                <a:gd name="connsiteX1481" fmla="*/ 48917 w 548379"/>
                <a:gd name="connsiteY1481" fmla="*/ 309062 h 687724"/>
                <a:gd name="connsiteX1482" fmla="*/ 51491 w 548379"/>
                <a:gd name="connsiteY1482" fmla="*/ 309062 h 687724"/>
                <a:gd name="connsiteX1483" fmla="*/ 54066 w 548379"/>
                <a:gd name="connsiteY1483" fmla="*/ 309062 h 687724"/>
                <a:gd name="connsiteX1484" fmla="*/ 54066 w 548379"/>
                <a:gd name="connsiteY1484" fmla="*/ 306487 h 687724"/>
                <a:gd name="connsiteX1485" fmla="*/ 56640 w 548379"/>
                <a:gd name="connsiteY1485" fmla="*/ 306487 h 687724"/>
                <a:gd name="connsiteX1486" fmla="*/ 59215 w 548379"/>
                <a:gd name="connsiteY1486" fmla="*/ 306487 h 687724"/>
                <a:gd name="connsiteX1487" fmla="*/ 59215 w 548379"/>
                <a:gd name="connsiteY1487" fmla="*/ 303911 h 687724"/>
                <a:gd name="connsiteX1488" fmla="*/ 61789 w 548379"/>
                <a:gd name="connsiteY1488" fmla="*/ 303911 h 687724"/>
                <a:gd name="connsiteX1489" fmla="*/ 64364 w 548379"/>
                <a:gd name="connsiteY1489" fmla="*/ 303911 h 687724"/>
                <a:gd name="connsiteX1490" fmla="*/ 66938 w 548379"/>
                <a:gd name="connsiteY1490" fmla="*/ 303911 h 687724"/>
                <a:gd name="connsiteX1491" fmla="*/ 66938 w 548379"/>
                <a:gd name="connsiteY1491" fmla="*/ 301335 h 687724"/>
                <a:gd name="connsiteX1492" fmla="*/ 69513 w 548379"/>
                <a:gd name="connsiteY1492" fmla="*/ 301335 h 687724"/>
                <a:gd name="connsiteX1493" fmla="*/ 74662 w 548379"/>
                <a:gd name="connsiteY1493" fmla="*/ 298760 h 687724"/>
                <a:gd name="connsiteX1494" fmla="*/ 84960 w 548379"/>
                <a:gd name="connsiteY1494" fmla="*/ 298760 h 687724"/>
                <a:gd name="connsiteX1495" fmla="*/ 90109 w 548379"/>
                <a:gd name="connsiteY1495" fmla="*/ 296184 h 687724"/>
                <a:gd name="connsiteX1496" fmla="*/ 92684 w 548379"/>
                <a:gd name="connsiteY1496" fmla="*/ 293609 h 687724"/>
                <a:gd name="connsiteX1497" fmla="*/ 95258 w 548379"/>
                <a:gd name="connsiteY1497" fmla="*/ 293609 h 687724"/>
                <a:gd name="connsiteX1498" fmla="*/ 97833 w 548379"/>
                <a:gd name="connsiteY1498" fmla="*/ 293609 h 687724"/>
                <a:gd name="connsiteX1499" fmla="*/ 100408 w 548379"/>
                <a:gd name="connsiteY1499" fmla="*/ 291033 h 687724"/>
                <a:gd name="connsiteX1500" fmla="*/ 102982 w 548379"/>
                <a:gd name="connsiteY1500" fmla="*/ 291033 h 687724"/>
                <a:gd name="connsiteX1501" fmla="*/ 105557 w 548379"/>
                <a:gd name="connsiteY1501" fmla="*/ 291033 h 687724"/>
                <a:gd name="connsiteX1502" fmla="*/ 108131 w 548379"/>
                <a:gd name="connsiteY1502" fmla="*/ 291033 h 687724"/>
                <a:gd name="connsiteX1503" fmla="*/ 108131 w 548379"/>
                <a:gd name="connsiteY1503" fmla="*/ 288458 h 687724"/>
                <a:gd name="connsiteX1504" fmla="*/ 110706 w 548379"/>
                <a:gd name="connsiteY1504" fmla="*/ 288458 h 687724"/>
                <a:gd name="connsiteX1505" fmla="*/ 113280 w 548379"/>
                <a:gd name="connsiteY1505" fmla="*/ 288458 h 687724"/>
                <a:gd name="connsiteX1506" fmla="*/ 115855 w 548379"/>
                <a:gd name="connsiteY1506" fmla="*/ 285882 h 687724"/>
                <a:gd name="connsiteX1507" fmla="*/ 118429 w 548379"/>
                <a:gd name="connsiteY1507" fmla="*/ 285882 h 687724"/>
                <a:gd name="connsiteX1508" fmla="*/ 121004 w 548379"/>
                <a:gd name="connsiteY1508" fmla="*/ 285882 h 687724"/>
                <a:gd name="connsiteX1509" fmla="*/ 121004 w 548379"/>
                <a:gd name="connsiteY1509" fmla="*/ 283307 h 687724"/>
                <a:gd name="connsiteX1510" fmla="*/ 123578 w 548379"/>
                <a:gd name="connsiteY1510" fmla="*/ 283307 h 687724"/>
                <a:gd name="connsiteX1511" fmla="*/ 126153 w 548379"/>
                <a:gd name="connsiteY1511" fmla="*/ 283307 h 687724"/>
                <a:gd name="connsiteX1512" fmla="*/ 131302 w 548379"/>
                <a:gd name="connsiteY1512" fmla="*/ 280731 h 687724"/>
                <a:gd name="connsiteX1513" fmla="*/ 133877 w 548379"/>
                <a:gd name="connsiteY1513" fmla="*/ 278156 h 687724"/>
                <a:gd name="connsiteX1514" fmla="*/ 136451 w 548379"/>
                <a:gd name="connsiteY1514" fmla="*/ 275580 h 687724"/>
                <a:gd name="connsiteX1515" fmla="*/ 139026 w 548379"/>
                <a:gd name="connsiteY1515" fmla="*/ 275580 h 687724"/>
                <a:gd name="connsiteX1516" fmla="*/ 141600 w 548379"/>
                <a:gd name="connsiteY1516" fmla="*/ 275580 h 687724"/>
                <a:gd name="connsiteX1517" fmla="*/ 141600 w 548379"/>
                <a:gd name="connsiteY1517" fmla="*/ 273005 h 687724"/>
                <a:gd name="connsiteX1518" fmla="*/ 144175 w 548379"/>
                <a:gd name="connsiteY1518" fmla="*/ 273005 h 687724"/>
                <a:gd name="connsiteX1519" fmla="*/ 146749 w 548379"/>
                <a:gd name="connsiteY1519" fmla="*/ 270429 h 687724"/>
                <a:gd name="connsiteX1520" fmla="*/ 154473 w 548379"/>
                <a:gd name="connsiteY1520" fmla="*/ 267854 h 687724"/>
                <a:gd name="connsiteX1521" fmla="*/ 157048 w 548379"/>
                <a:gd name="connsiteY1521" fmla="*/ 265278 h 687724"/>
                <a:gd name="connsiteX1522" fmla="*/ 162197 w 548379"/>
                <a:gd name="connsiteY1522" fmla="*/ 262703 h 687724"/>
                <a:gd name="connsiteX1523" fmla="*/ 164771 w 548379"/>
                <a:gd name="connsiteY1523" fmla="*/ 262703 h 687724"/>
                <a:gd name="connsiteX1524" fmla="*/ 167346 w 548379"/>
                <a:gd name="connsiteY1524" fmla="*/ 260127 h 687724"/>
                <a:gd name="connsiteX1525" fmla="*/ 169920 w 548379"/>
                <a:gd name="connsiteY1525" fmla="*/ 257552 h 687724"/>
                <a:gd name="connsiteX1526" fmla="*/ 172495 w 548379"/>
                <a:gd name="connsiteY1526" fmla="*/ 257552 h 687724"/>
                <a:gd name="connsiteX1527" fmla="*/ 175069 w 548379"/>
                <a:gd name="connsiteY1527" fmla="*/ 254976 h 687724"/>
                <a:gd name="connsiteX1528" fmla="*/ 177644 w 548379"/>
                <a:gd name="connsiteY1528" fmla="*/ 254976 h 687724"/>
                <a:gd name="connsiteX1529" fmla="*/ 180219 w 548379"/>
                <a:gd name="connsiteY1529" fmla="*/ 254976 h 687724"/>
                <a:gd name="connsiteX1530" fmla="*/ 180219 w 548379"/>
                <a:gd name="connsiteY1530" fmla="*/ 252401 h 687724"/>
                <a:gd name="connsiteX1531" fmla="*/ 182793 w 548379"/>
                <a:gd name="connsiteY1531" fmla="*/ 249825 h 687724"/>
                <a:gd name="connsiteX1532" fmla="*/ 185368 w 548379"/>
                <a:gd name="connsiteY1532" fmla="*/ 249825 h 687724"/>
                <a:gd name="connsiteX1533" fmla="*/ 185368 w 548379"/>
                <a:gd name="connsiteY1533" fmla="*/ 247250 h 687724"/>
                <a:gd name="connsiteX1534" fmla="*/ 187942 w 548379"/>
                <a:gd name="connsiteY1534" fmla="*/ 247250 h 687724"/>
                <a:gd name="connsiteX1535" fmla="*/ 190517 w 548379"/>
                <a:gd name="connsiteY1535" fmla="*/ 247250 h 687724"/>
                <a:gd name="connsiteX1536" fmla="*/ 190517 w 548379"/>
                <a:gd name="connsiteY1536" fmla="*/ 244674 h 687724"/>
                <a:gd name="connsiteX1537" fmla="*/ 193091 w 548379"/>
                <a:gd name="connsiteY1537" fmla="*/ 244674 h 687724"/>
                <a:gd name="connsiteX1538" fmla="*/ 195666 w 548379"/>
                <a:gd name="connsiteY1538" fmla="*/ 244674 h 687724"/>
                <a:gd name="connsiteX1539" fmla="*/ 195666 w 548379"/>
                <a:gd name="connsiteY1539" fmla="*/ 242099 h 687724"/>
                <a:gd name="connsiteX1540" fmla="*/ 198240 w 548379"/>
                <a:gd name="connsiteY1540" fmla="*/ 239523 h 687724"/>
                <a:gd name="connsiteX1541" fmla="*/ 200815 w 548379"/>
                <a:gd name="connsiteY1541" fmla="*/ 239523 h 687724"/>
                <a:gd name="connsiteX1542" fmla="*/ 200815 w 548379"/>
                <a:gd name="connsiteY1542" fmla="*/ 236948 h 687724"/>
                <a:gd name="connsiteX1543" fmla="*/ 203390 w 548379"/>
                <a:gd name="connsiteY1543" fmla="*/ 234372 h 687724"/>
                <a:gd name="connsiteX1544" fmla="*/ 205964 w 548379"/>
                <a:gd name="connsiteY1544" fmla="*/ 234372 h 687724"/>
                <a:gd name="connsiteX1545" fmla="*/ 205964 w 548379"/>
                <a:gd name="connsiteY1545" fmla="*/ 231797 h 687724"/>
                <a:gd name="connsiteX1546" fmla="*/ 208539 w 548379"/>
                <a:gd name="connsiteY1546" fmla="*/ 231797 h 687724"/>
                <a:gd name="connsiteX1547" fmla="*/ 211113 w 548379"/>
                <a:gd name="connsiteY1547" fmla="*/ 231797 h 687724"/>
                <a:gd name="connsiteX1548" fmla="*/ 211113 w 548379"/>
                <a:gd name="connsiteY1548" fmla="*/ 229221 h 687724"/>
                <a:gd name="connsiteX1549" fmla="*/ 213688 w 548379"/>
                <a:gd name="connsiteY1549" fmla="*/ 229221 h 687724"/>
                <a:gd name="connsiteX1550" fmla="*/ 216262 w 548379"/>
                <a:gd name="connsiteY1550" fmla="*/ 229221 h 687724"/>
                <a:gd name="connsiteX1551" fmla="*/ 216262 w 548379"/>
                <a:gd name="connsiteY1551" fmla="*/ 226646 h 687724"/>
                <a:gd name="connsiteX1552" fmla="*/ 218837 w 548379"/>
                <a:gd name="connsiteY1552" fmla="*/ 226646 h 687724"/>
                <a:gd name="connsiteX1553" fmla="*/ 218837 w 548379"/>
                <a:gd name="connsiteY1553" fmla="*/ 224070 h 687724"/>
                <a:gd name="connsiteX1554" fmla="*/ 226560 w 548379"/>
                <a:gd name="connsiteY1554" fmla="*/ 216343 h 687724"/>
                <a:gd name="connsiteX1555" fmla="*/ 229135 w 548379"/>
                <a:gd name="connsiteY1555" fmla="*/ 216343 h 687724"/>
                <a:gd name="connsiteX1556" fmla="*/ 231710 w 548379"/>
                <a:gd name="connsiteY1556" fmla="*/ 211192 h 687724"/>
                <a:gd name="connsiteX1557" fmla="*/ 236859 w 548379"/>
                <a:gd name="connsiteY1557" fmla="*/ 208617 h 687724"/>
                <a:gd name="connsiteX1558" fmla="*/ 239433 w 548379"/>
                <a:gd name="connsiteY1558" fmla="*/ 203466 h 687724"/>
                <a:gd name="connsiteX1559" fmla="*/ 244582 w 548379"/>
                <a:gd name="connsiteY1559" fmla="*/ 200890 h 687724"/>
                <a:gd name="connsiteX1560" fmla="*/ 244582 w 548379"/>
                <a:gd name="connsiteY1560" fmla="*/ 198315 h 687724"/>
                <a:gd name="connsiteX1561" fmla="*/ 247157 w 548379"/>
                <a:gd name="connsiteY1561" fmla="*/ 198315 h 687724"/>
                <a:gd name="connsiteX1562" fmla="*/ 247157 w 548379"/>
                <a:gd name="connsiteY1562" fmla="*/ 195739 h 687724"/>
                <a:gd name="connsiteX1563" fmla="*/ 249731 w 548379"/>
                <a:gd name="connsiteY1563" fmla="*/ 193164 h 687724"/>
                <a:gd name="connsiteX1564" fmla="*/ 249731 w 548379"/>
                <a:gd name="connsiteY1564" fmla="*/ 190588 h 687724"/>
                <a:gd name="connsiteX1565" fmla="*/ 252306 w 548379"/>
                <a:gd name="connsiteY1565" fmla="*/ 188013 h 687724"/>
                <a:gd name="connsiteX1566" fmla="*/ 252306 w 548379"/>
                <a:gd name="connsiteY1566" fmla="*/ 185437 h 687724"/>
                <a:gd name="connsiteX1567" fmla="*/ 254881 w 548379"/>
                <a:gd name="connsiteY1567" fmla="*/ 185437 h 687724"/>
                <a:gd name="connsiteX1568" fmla="*/ 254881 w 548379"/>
                <a:gd name="connsiteY1568" fmla="*/ 182862 h 687724"/>
                <a:gd name="connsiteX1569" fmla="*/ 260030 w 548379"/>
                <a:gd name="connsiteY1569" fmla="*/ 180286 h 687724"/>
                <a:gd name="connsiteX1570" fmla="*/ 270328 w 548379"/>
                <a:gd name="connsiteY1570" fmla="*/ 0 h 687724"/>
                <a:gd name="connsiteX1571" fmla="*/ 272902 w 548379"/>
                <a:gd name="connsiteY1571" fmla="*/ 0 h 687724"/>
                <a:gd name="connsiteX1572" fmla="*/ 275477 w 548379"/>
                <a:gd name="connsiteY1572" fmla="*/ 0 h 687724"/>
                <a:gd name="connsiteX1573" fmla="*/ 275477 w 548379"/>
                <a:gd name="connsiteY1573" fmla="*/ 2576 h 687724"/>
                <a:gd name="connsiteX1574" fmla="*/ 278051 w 548379"/>
                <a:gd name="connsiteY1574" fmla="*/ 2576 h 687724"/>
                <a:gd name="connsiteX1575" fmla="*/ 280626 w 548379"/>
                <a:gd name="connsiteY1575" fmla="*/ 2576 h 687724"/>
                <a:gd name="connsiteX1576" fmla="*/ 280626 w 548379"/>
                <a:gd name="connsiteY1576" fmla="*/ 5151 h 687724"/>
                <a:gd name="connsiteX1577" fmla="*/ 280626 w 548379"/>
                <a:gd name="connsiteY1577" fmla="*/ 7727 h 687724"/>
                <a:gd name="connsiteX1578" fmla="*/ 283201 w 548379"/>
                <a:gd name="connsiteY1578" fmla="*/ 7727 h 687724"/>
                <a:gd name="connsiteX1579" fmla="*/ 283201 w 548379"/>
                <a:gd name="connsiteY1579" fmla="*/ 10302 h 687724"/>
                <a:gd name="connsiteX1580" fmla="*/ 285775 w 548379"/>
                <a:gd name="connsiteY1580" fmla="*/ 10302 h 687724"/>
                <a:gd name="connsiteX1581" fmla="*/ 285775 w 548379"/>
                <a:gd name="connsiteY1581" fmla="*/ 12878 h 687724"/>
                <a:gd name="connsiteX1582" fmla="*/ 288350 w 548379"/>
                <a:gd name="connsiteY1582" fmla="*/ 12878 h 687724"/>
                <a:gd name="connsiteX1583" fmla="*/ 288350 w 548379"/>
                <a:gd name="connsiteY1583" fmla="*/ 15453 h 687724"/>
                <a:gd name="connsiteX1584" fmla="*/ 290924 w 548379"/>
                <a:gd name="connsiteY1584" fmla="*/ 15453 h 687724"/>
                <a:gd name="connsiteX1585" fmla="*/ 290924 w 548379"/>
                <a:gd name="connsiteY1585" fmla="*/ 18029 h 687724"/>
                <a:gd name="connsiteX1586" fmla="*/ 293499 w 548379"/>
                <a:gd name="connsiteY1586" fmla="*/ 18029 h 687724"/>
                <a:gd name="connsiteX1587" fmla="*/ 293499 w 548379"/>
                <a:gd name="connsiteY1587" fmla="*/ 20604 h 687724"/>
                <a:gd name="connsiteX1588" fmla="*/ 296073 w 548379"/>
                <a:gd name="connsiteY1588" fmla="*/ 20604 h 687724"/>
                <a:gd name="connsiteX1589" fmla="*/ 296073 w 548379"/>
                <a:gd name="connsiteY1589" fmla="*/ 23180 h 687724"/>
                <a:gd name="connsiteX1590" fmla="*/ 298648 w 548379"/>
                <a:gd name="connsiteY1590" fmla="*/ 23180 h 687724"/>
                <a:gd name="connsiteX1591" fmla="*/ 301222 w 548379"/>
                <a:gd name="connsiteY1591" fmla="*/ 23180 h 687724"/>
                <a:gd name="connsiteX1592" fmla="*/ 303797 w 548379"/>
                <a:gd name="connsiteY1592" fmla="*/ 23180 h 687724"/>
                <a:gd name="connsiteX1593" fmla="*/ 303797 w 548379"/>
                <a:gd name="connsiteY1593" fmla="*/ 25755 h 687724"/>
                <a:gd name="connsiteX1594" fmla="*/ 306372 w 548379"/>
                <a:gd name="connsiteY1594" fmla="*/ 25755 h 687724"/>
                <a:gd name="connsiteX1595" fmla="*/ 306372 w 548379"/>
                <a:gd name="connsiteY1595" fmla="*/ 28331 h 687724"/>
                <a:gd name="connsiteX1596" fmla="*/ 308946 w 548379"/>
                <a:gd name="connsiteY1596" fmla="*/ 28331 h 687724"/>
                <a:gd name="connsiteX1597" fmla="*/ 308946 w 548379"/>
                <a:gd name="connsiteY1597" fmla="*/ 30906 h 687724"/>
                <a:gd name="connsiteX1598" fmla="*/ 311521 w 548379"/>
                <a:gd name="connsiteY1598" fmla="*/ 30906 h 687724"/>
                <a:gd name="connsiteX1599" fmla="*/ 314095 w 548379"/>
                <a:gd name="connsiteY1599" fmla="*/ 30906 h 687724"/>
                <a:gd name="connsiteX1600" fmla="*/ 314095 w 548379"/>
                <a:gd name="connsiteY1600" fmla="*/ 33482 h 687724"/>
                <a:gd name="connsiteX1601" fmla="*/ 316670 w 548379"/>
                <a:gd name="connsiteY1601" fmla="*/ 33482 h 687724"/>
                <a:gd name="connsiteX1602" fmla="*/ 316670 w 548379"/>
                <a:gd name="connsiteY1602" fmla="*/ 36057 h 687724"/>
                <a:gd name="connsiteX1603" fmla="*/ 319244 w 548379"/>
                <a:gd name="connsiteY1603" fmla="*/ 36057 h 687724"/>
                <a:gd name="connsiteX1604" fmla="*/ 321819 w 548379"/>
                <a:gd name="connsiteY1604" fmla="*/ 36057 h 687724"/>
                <a:gd name="connsiteX1605" fmla="*/ 321819 w 548379"/>
                <a:gd name="connsiteY1605" fmla="*/ 38633 h 687724"/>
                <a:gd name="connsiteX1606" fmla="*/ 324393 w 548379"/>
                <a:gd name="connsiteY1606" fmla="*/ 38633 h 687724"/>
                <a:gd name="connsiteX1607" fmla="*/ 326968 w 548379"/>
                <a:gd name="connsiteY1607" fmla="*/ 38633 h 687724"/>
                <a:gd name="connsiteX1608" fmla="*/ 326968 w 548379"/>
                <a:gd name="connsiteY1608" fmla="*/ 41208 h 687724"/>
                <a:gd name="connsiteX1609" fmla="*/ 329542 w 548379"/>
                <a:gd name="connsiteY1609" fmla="*/ 41208 h 687724"/>
                <a:gd name="connsiteX1610" fmla="*/ 332117 w 548379"/>
                <a:gd name="connsiteY1610" fmla="*/ 41208 h 687724"/>
                <a:gd name="connsiteX1611" fmla="*/ 332117 w 548379"/>
                <a:gd name="connsiteY1611" fmla="*/ 43784 h 687724"/>
                <a:gd name="connsiteX1612" fmla="*/ 334692 w 548379"/>
                <a:gd name="connsiteY1612" fmla="*/ 43784 h 687724"/>
                <a:gd name="connsiteX1613" fmla="*/ 337266 w 548379"/>
                <a:gd name="connsiteY1613" fmla="*/ 43784 h 687724"/>
                <a:gd name="connsiteX1614" fmla="*/ 337266 w 548379"/>
                <a:gd name="connsiteY1614" fmla="*/ 46359 h 687724"/>
                <a:gd name="connsiteX1615" fmla="*/ 339841 w 548379"/>
                <a:gd name="connsiteY1615" fmla="*/ 46359 h 687724"/>
                <a:gd name="connsiteX1616" fmla="*/ 342415 w 548379"/>
                <a:gd name="connsiteY1616" fmla="*/ 46359 h 687724"/>
                <a:gd name="connsiteX1617" fmla="*/ 342415 w 548379"/>
                <a:gd name="connsiteY1617" fmla="*/ 48935 h 687724"/>
                <a:gd name="connsiteX1618" fmla="*/ 344990 w 548379"/>
                <a:gd name="connsiteY1618" fmla="*/ 48935 h 687724"/>
                <a:gd name="connsiteX1619" fmla="*/ 347564 w 548379"/>
                <a:gd name="connsiteY1619" fmla="*/ 48935 h 687724"/>
                <a:gd name="connsiteX1620" fmla="*/ 350139 w 548379"/>
                <a:gd name="connsiteY1620" fmla="*/ 48935 h 687724"/>
                <a:gd name="connsiteX1621" fmla="*/ 350139 w 548379"/>
                <a:gd name="connsiteY1621" fmla="*/ 51510 h 687724"/>
                <a:gd name="connsiteX1622" fmla="*/ 352713 w 548379"/>
                <a:gd name="connsiteY1622" fmla="*/ 51510 h 687724"/>
                <a:gd name="connsiteX1623" fmla="*/ 355288 w 548379"/>
                <a:gd name="connsiteY1623" fmla="*/ 51510 h 687724"/>
                <a:gd name="connsiteX1624" fmla="*/ 357862 w 548379"/>
                <a:gd name="connsiteY1624" fmla="*/ 51510 h 687724"/>
                <a:gd name="connsiteX1625" fmla="*/ 360437 w 548379"/>
                <a:gd name="connsiteY1625" fmla="*/ 51510 h 687724"/>
                <a:gd name="connsiteX1626" fmla="*/ 360437 w 548379"/>
                <a:gd name="connsiteY1626" fmla="*/ 54086 h 687724"/>
                <a:gd name="connsiteX1627" fmla="*/ 363012 w 548379"/>
                <a:gd name="connsiteY1627" fmla="*/ 54086 h 687724"/>
                <a:gd name="connsiteX1628" fmla="*/ 363012 w 548379"/>
                <a:gd name="connsiteY1628" fmla="*/ 56661 h 687724"/>
                <a:gd name="connsiteX1629" fmla="*/ 365586 w 548379"/>
                <a:gd name="connsiteY1629" fmla="*/ 56661 h 687724"/>
                <a:gd name="connsiteX1630" fmla="*/ 368161 w 548379"/>
                <a:gd name="connsiteY1630" fmla="*/ 56661 h 687724"/>
                <a:gd name="connsiteX1631" fmla="*/ 370735 w 548379"/>
                <a:gd name="connsiteY1631" fmla="*/ 59237 h 687724"/>
                <a:gd name="connsiteX1632" fmla="*/ 373310 w 548379"/>
                <a:gd name="connsiteY1632" fmla="*/ 59237 h 687724"/>
                <a:gd name="connsiteX1633" fmla="*/ 375884 w 548379"/>
                <a:gd name="connsiteY1633" fmla="*/ 59237 h 687724"/>
                <a:gd name="connsiteX1634" fmla="*/ 378459 w 548379"/>
                <a:gd name="connsiteY1634" fmla="*/ 59237 h 687724"/>
                <a:gd name="connsiteX1635" fmla="*/ 381033 w 548379"/>
                <a:gd name="connsiteY1635" fmla="*/ 59237 h 687724"/>
                <a:gd name="connsiteX1636" fmla="*/ 381033 w 548379"/>
                <a:gd name="connsiteY1636" fmla="*/ 61813 h 687724"/>
                <a:gd name="connsiteX1637" fmla="*/ 383608 w 548379"/>
                <a:gd name="connsiteY1637" fmla="*/ 61813 h 687724"/>
                <a:gd name="connsiteX1638" fmla="*/ 386183 w 548379"/>
                <a:gd name="connsiteY1638" fmla="*/ 61813 h 687724"/>
                <a:gd name="connsiteX1639" fmla="*/ 388757 w 548379"/>
                <a:gd name="connsiteY1639" fmla="*/ 61813 h 687724"/>
                <a:gd name="connsiteX1640" fmla="*/ 388757 w 548379"/>
                <a:gd name="connsiteY1640" fmla="*/ 64388 h 687724"/>
                <a:gd name="connsiteX1641" fmla="*/ 391332 w 548379"/>
                <a:gd name="connsiteY1641" fmla="*/ 64388 h 687724"/>
                <a:gd name="connsiteX1642" fmla="*/ 391332 w 548379"/>
                <a:gd name="connsiteY1642" fmla="*/ 66964 h 687724"/>
                <a:gd name="connsiteX1643" fmla="*/ 393906 w 548379"/>
                <a:gd name="connsiteY1643" fmla="*/ 66964 h 687724"/>
                <a:gd name="connsiteX1644" fmla="*/ 396481 w 548379"/>
                <a:gd name="connsiteY1644" fmla="*/ 66964 h 687724"/>
                <a:gd name="connsiteX1645" fmla="*/ 399055 w 548379"/>
                <a:gd name="connsiteY1645" fmla="*/ 66964 h 687724"/>
                <a:gd name="connsiteX1646" fmla="*/ 401630 w 548379"/>
                <a:gd name="connsiteY1646" fmla="*/ 66964 h 687724"/>
                <a:gd name="connsiteX1647" fmla="*/ 401630 w 548379"/>
                <a:gd name="connsiteY1647" fmla="*/ 67768 h 687724"/>
                <a:gd name="connsiteX1648" fmla="*/ 401630 w 548379"/>
                <a:gd name="connsiteY1648" fmla="*/ 69539 h 687724"/>
                <a:gd name="connsiteX1649" fmla="*/ 404204 w 548379"/>
                <a:gd name="connsiteY1649" fmla="*/ 69539 h 687724"/>
                <a:gd name="connsiteX1650" fmla="*/ 406779 w 548379"/>
                <a:gd name="connsiteY1650" fmla="*/ 69539 h 687724"/>
                <a:gd name="connsiteX1651" fmla="*/ 409353 w 548379"/>
                <a:gd name="connsiteY1651" fmla="*/ 69539 h 687724"/>
                <a:gd name="connsiteX1652" fmla="*/ 411928 w 548379"/>
                <a:gd name="connsiteY1652" fmla="*/ 69539 h 687724"/>
                <a:gd name="connsiteX1653" fmla="*/ 411928 w 548379"/>
                <a:gd name="connsiteY1653" fmla="*/ 72115 h 687724"/>
                <a:gd name="connsiteX1654" fmla="*/ 414503 w 548379"/>
                <a:gd name="connsiteY1654" fmla="*/ 72115 h 687724"/>
                <a:gd name="connsiteX1655" fmla="*/ 417077 w 548379"/>
                <a:gd name="connsiteY1655" fmla="*/ 72115 h 687724"/>
                <a:gd name="connsiteX1656" fmla="*/ 419652 w 548379"/>
                <a:gd name="connsiteY1656" fmla="*/ 72115 h 687724"/>
                <a:gd name="connsiteX1657" fmla="*/ 419652 w 548379"/>
                <a:gd name="connsiteY1657" fmla="*/ 74690 h 687724"/>
                <a:gd name="connsiteX1658" fmla="*/ 424801 w 548379"/>
                <a:gd name="connsiteY1658" fmla="*/ 74690 h 687724"/>
                <a:gd name="connsiteX1659" fmla="*/ 427375 w 548379"/>
                <a:gd name="connsiteY1659" fmla="*/ 74690 h 687724"/>
                <a:gd name="connsiteX1660" fmla="*/ 429950 w 548379"/>
                <a:gd name="connsiteY1660" fmla="*/ 74690 h 687724"/>
                <a:gd name="connsiteX1661" fmla="*/ 429950 w 548379"/>
                <a:gd name="connsiteY1661" fmla="*/ 77266 h 687724"/>
                <a:gd name="connsiteX1662" fmla="*/ 432524 w 548379"/>
                <a:gd name="connsiteY1662" fmla="*/ 77266 h 687724"/>
                <a:gd name="connsiteX1663" fmla="*/ 440248 w 548379"/>
                <a:gd name="connsiteY1663" fmla="*/ 77266 h 687724"/>
                <a:gd name="connsiteX1664" fmla="*/ 442823 w 548379"/>
                <a:gd name="connsiteY1664" fmla="*/ 77266 h 687724"/>
                <a:gd name="connsiteX1665" fmla="*/ 445397 w 548379"/>
                <a:gd name="connsiteY1665" fmla="*/ 77266 h 687724"/>
                <a:gd name="connsiteX1666" fmla="*/ 447972 w 548379"/>
                <a:gd name="connsiteY1666" fmla="*/ 77266 h 687724"/>
                <a:gd name="connsiteX1667" fmla="*/ 450546 w 548379"/>
                <a:gd name="connsiteY1667" fmla="*/ 77266 h 687724"/>
                <a:gd name="connsiteX1668" fmla="*/ 450546 w 548379"/>
                <a:gd name="connsiteY1668" fmla="*/ 79841 h 687724"/>
                <a:gd name="connsiteX1669" fmla="*/ 453121 w 548379"/>
                <a:gd name="connsiteY1669" fmla="*/ 79841 h 687724"/>
                <a:gd name="connsiteX1670" fmla="*/ 455695 w 548379"/>
                <a:gd name="connsiteY1670" fmla="*/ 79841 h 687724"/>
                <a:gd name="connsiteX1671" fmla="*/ 458270 w 548379"/>
                <a:gd name="connsiteY1671" fmla="*/ 79841 h 687724"/>
                <a:gd name="connsiteX1672" fmla="*/ 468568 w 548379"/>
                <a:gd name="connsiteY1672" fmla="*/ 79841 h 687724"/>
                <a:gd name="connsiteX1673" fmla="*/ 471143 w 548379"/>
                <a:gd name="connsiteY1673" fmla="*/ 79841 h 687724"/>
                <a:gd name="connsiteX1674" fmla="*/ 473717 w 548379"/>
                <a:gd name="connsiteY1674" fmla="*/ 79841 h 687724"/>
                <a:gd name="connsiteX1675" fmla="*/ 476292 w 548379"/>
                <a:gd name="connsiteY1675" fmla="*/ 79841 h 687724"/>
                <a:gd name="connsiteX1676" fmla="*/ 478866 w 548379"/>
                <a:gd name="connsiteY1676" fmla="*/ 79841 h 687724"/>
                <a:gd name="connsiteX1677" fmla="*/ 481441 w 548379"/>
                <a:gd name="connsiteY1677" fmla="*/ 79841 h 687724"/>
                <a:gd name="connsiteX1678" fmla="*/ 481441 w 548379"/>
                <a:gd name="connsiteY1678" fmla="*/ 82417 h 687724"/>
                <a:gd name="connsiteX1679" fmla="*/ 484015 w 548379"/>
                <a:gd name="connsiteY1679" fmla="*/ 82417 h 687724"/>
                <a:gd name="connsiteX1680" fmla="*/ 486590 w 548379"/>
                <a:gd name="connsiteY1680" fmla="*/ 82417 h 687724"/>
                <a:gd name="connsiteX1681" fmla="*/ 486590 w 548379"/>
                <a:gd name="connsiteY1681" fmla="*/ 84992 h 687724"/>
                <a:gd name="connsiteX1682" fmla="*/ 489165 w 548379"/>
                <a:gd name="connsiteY1682" fmla="*/ 84992 h 687724"/>
                <a:gd name="connsiteX1683" fmla="*/ 489165 w 548379"/>
                <a:gd name="connsiteY1683" fmla="*/ 87568 h 687724"/>
                <a:gd name="connsiteX1684" fmla="*/ 489165 w 548379"/>
                <a:gd name="connsiteY1684" fmla="*/ 90143 h 687724"/>
                <a:gd name="connsiteX1685" fmla="*/ 489165 w 548379"/>
                <a:gd name="connsiteY1685" fmla="*/ 95294 h 687724"/>
                <a:gd name="connsiteX1686" fmla="*/ 489165 w 548379"/>
                <a:gd name="connsiteY1686" fmla="*/ 97870 h 687724"/>
                <a:gd name="connsiteX1687" fmla="*/ 491739 w 548379"/>
                <a:gd name="connsiteY1687" fmla="*/ 97870 h 687724"/>
                <a:gd name="connsiteX1688" fmla="*/ 491739 w 548379"/>
                <a:gd name="connsiteY1688" fmla="*/ 100445 h 687724"/>
                <a:gd name="connsiteX1689" fmla="*/ 491739 w 548379"/>
                <a:gd name="connsiteY1689" fmla="*/ 103021 h 687724"/>
                <a:gd name="connsiteX1690" fmla="*/ 491739 w 548379"/>
                <a:gd name="connsiteY1690" fmla="*/ 105596 h 687724"/>
                <a:gd name="connsiteX1691" fmla="*/ 491739 w 548379"/>
                <a:gd name="connsiteY1691" fmla="*/ 108172 h 687724"/>
                <a:gd name="connsiteX1692" fmla="*/ 494314 w 548379"/>
                <a:gd name="connsiteY1692" fmla="*/ 108172 h 687724"/>
                <a:gd name="connsiteX1693" fmla="*/ 494314 w 548379"/>
                <a:gd name="connsiteY1693" fmla="*/ 110747 h 687724"/>
                <a:gd name="connsiteX1694" fmla="*/ 494314 w 548379"/>
                <a:gd name="connsiteY1694" fmla="*/ 113323 h 687724"/>
                <a:gd name="connsiteX1695" fmla="*/ 494314 w 548379"/>
                <a:gd name="connsiteY1695" fmla="*/ 115898 h 687724"/>
                <a:gd name="connsiteX1696" fmla="*/ 494314 w 548379"/>
                <a:gd name="connsiteY1696" fmla="*/ 118474 h 687724"/>
                <a:gd name="connsiteX1697" fmla="*/ 494314 w 548379"/>
                <a:gd name="connsiteY1697" fmla="*/ 121049 h 687724"/>
                <a:gd name="connsiteX1698" fmla="*/ 494314 w 548379"/>
                <a:gd name="connsiteY1698" fmla="*/ 123625 h 687724"/>
                <a:gd name="connsiteX1699" fmla="*/ 496888 w 548379"/>
                <a:gd name="connsiteY1699" fmla="*/ 123625 h 687724"/>
                <a:gd name="connsiteX1700" fmla="*/ 496888 w 548379"/>
                <a:gd name="connsiteY1700" fmla="*/ 126200 h 687724"/>
                <a:gd name="connsiteX1701" fmla="*/ 496888 w 548379"/>
                <a:gd name="connsiteY1701" fmla="*/ 128776 h 687724"/>
                <a:gd name="connsiteX1702" fmla="*/ 496888 w 548379"/>
                <a:gd name="connsiteY1702" fmla="*/ 131351 h 687724"/>
                <a:gd name="connsiteX1703" fmla="*/ 499463 w 548379"/>
                <a:gd name="connsiteY1703" fmla="*/ 131351 h 687724"/>
                <a:gd name="connsiteX1704" fmla="*/ 499463 w 548379"/>
                <a:gd name="connsiteY1704" fmla="*/ 133927 h 687724"/>
                <a:gd name="connsiteX1705" fmla="*/ 499463 w 548379"/>
                <a:gd name="connsiteY1705" fmla="*/ 136502 h 687724"/>
                <a:gd name="connsiteX1706" fmla="*/ 496888 w 548379"/>
                <a:gd name="connsiteY1706" fmla="*/ 136502 h 687724"/>
                <a:gd name="connsiteX1707" fmla="*/ 496888 w 548379"/>
                <a:gd name="connsiteY1707" fmla="*/ 139078 h 687724"/>
                <a:gd name="connsiteX1708" fmla="*/ 494314 w 548379"/>
                <a:gd name="connsiteY1708" fmla="*/ 139078 h 687724"/>
                <a:gd name="connsiteX1709" fmla="*/ 491739 w 548379"/>
                <a:gd name="connsiteY1709" fmla="*/ 139078 h 687724"/>
                <a:gd name="connsiteX1710" fmla="*/ 489165 w 548379"/>
                <a:gd name="connsiteY1710" fmla="*/ 139078 h 687724"/>
                <a:gd name="connsiteX1711" fmla="*/ 484015 w 548379"/>
                <a:gd name="connsiteY1711" fmla="*/ 139078 h 687724"/>
                <a:gd name="connsiteX1712" fmla="*/ 481441 w 548379"/>
                <a:gd name="connsiteY1712" fmla="*/ 139078 h 687724"/>
                <a:gd name="connsiteX1713" fmla="*/ 476292 w 548379"/>
                <a:gd name="connsiteY1713" fmla="*/ 139078 h 687724"/>
                <a:gd name="connsiteX1714" fmla="*/ 473717 w 548379"/>
                <a:gd name="connsiteY1714" fmla="*/ 139078 h 687724"/>
                <a:gd name="connsiteX1715" fmla="*/ 473717 w 548379"/>
                <a:gd name="connsiteY1715" fmla="*/ 136502 h 687724"/>
                <a:gd name="connsiteX1716" fmla="*/ 471143 w 548379"/>
                <a:gd name="connsiteY1716" fmla="*/ 136502 h 687724"/>
                <a:gd name="connsiteX1717" fmla="*/ 468568 w 548379"/>
                <a:gd name="connsiteY1717" fmla="*/ 136502 h 687724"/>
                <a:gd name="connsiteX1718" fmla="*/ 465994 w 548379"/>
                <a:gd name="connsiteY1718" fmla="*/ 136502 h 687724"/>
                <a:gd name="connsiteX1719" fmla="*/ 463419 w 548379"/>
                <a:gd name="connsiteY1719" fmla="*/ 136502 h 687724"/>
                <a:gd name="connsiteX1720" fmla="*/ 463419 w 548379"/>
                <a:gd name="connsiteY1720" fmla="*/ 133927 h 687724"/>
                <a:gd name="connsiteX1721" fmla="*/ 460844 w 548379"/>
                <a:gd name="connsiteY1721" fmla="*/ 133927 h 687724"/>
                <a:gd name="connsiteX1722" fmla="*/ 458270 w 548379"/>
                <a:gd name="connsiteY1722" fmla="*/ 133927 h 687724"/>
                <a:gd name="connsiteX1723" fmla="*/ 455695 w 548379"/>
                <a:gd name="connsiteY1723" fmla="*/ 133927 h 687724"/>
                <a:gd name="connsiteX1724" fmla="*/ 453121 w 548379"/>
                <a:gd name="connsiteY1724" fmla="*/ 133927 h 687724"/>
                <a:gd name="connsiteX1725" fmla="*/ 450546 w 548379"/>
                <a:gd name="connsiteY1725" fmla="*/ 133927 h 687724"/>
                <a:gd name="connsiteX1726" fmla="*/ 447972 w 548379"/>
                <a:gd name="connsiteY1726" fmla="*/ 133927 h 687724"/>
                <a:gd name="connsiteX1727" fmla="*/ 447972 w 548379"/>
                <a:gd name="connsiteY1727" fmla="*/ 131351 h 687724"/>
                <a:gd name="connsiteX1728" fmla="*/ 445397 w 548379"/>
                <a:gd name="connsiteY1728" fmla="*/ 131351 h 687724"/>
                <a:gd name="connsiteX1729" fmla="*/ 442823 w 548379"/>
                <a:gd name="connsiteY1729" fmla="*/ 131351 h 687724"/>
                <a:gd name="connsiteX1730" fmla="*/ 440248 w 548379"/>
                <a:gd name="connsiteY1730" fmla="*/ 131351 h 687724"/>
                <a:gd name="connsiteX1731" fmla="*/ 437674 w 548379"/>
                <a:gd name="connsiteY1731" fmla="*/ 131351 h 687724"/>
                <a:gd name="connsiteX1732" fmla="*/ 437674 w 548379"/>
                <a:gd name="connsiteY1732" fmla="*/ 128776 h 687724"/>
                <a:gd name="connsiteX1733" fmla="*/ 435099 w 548379"/>
                <a:gd name="connsiteY1733" fmla="*/ 128776 h 687724"/>
                <a:gd name="connsiteX1734" fmla="*/ 432524 w 548379"/>
                <a:gd name="connsiteY1734" fmla="*/ 128776 h 687724"/>
                <a:gd name="connsiteX1735" fmla="*/ 429950 w 548379"/>
                <a:gd name="connsiteY1735" fmla="*/ 128776 h 687724"/>
                <a:gd name="connsiteX1736" fmla="*/ 429950 w 548379"/>
                <a:gd name="connsiteY1736" fmla="*/ 126200 h 687724"/>
                <a:gd name="connsiteX1737" fmla="*/ 427375 w 548379"/>
                <a:gd name="connsiteY1737" fmla="*/ 126200 h 687724"/>
                <a:gd name="connsiteX1738" fmla="*/ 424801 w 548379"/>
                <a:gd name="connsiteY1738" fmla="*/ 126200 h 687724"/>
                <a:gd name="connsiteX1739" fmla="*/ 422226 w 548379"/>
                <a:gd name="connsiteY1739" fmla="*/ 126200 h 687724"/>
                <a:gd name="connsiteX1740" fmla="*/ 422226 w 548379"/>
                <a:gd name="connsiteY1740" fmla="*/ 123625 h 687724"/>
                <a:gd name="connsiteX1741" fmla="*/ 419652 w 548379"/>
                <a:gd name="connsiteY1741" fmla="*/ 123625 h 687724"/>
                <a:gd name="connsiteX1742" fmla="*/ 417077 w 548379"/>
                <a:gd name="connsiteY1742" fmla="*/ 123625 h 687724"/>
                <a:gd name="connsiteX1743" fmla="*/ 414503 w 548379"/>
                <a:gd name="connsiteY1743" fmla="*/ 123625 h 687724"/>
                <a:gd name="connsiteX1744" fmla="*/ 411928 w 548379"/>
                <a:gd name="connsiteY1744" fmla="*/ 123625 h 687724"/>
                <a:gd name="connsiteX1745" fmla="*/ 411928 w 548379"/>
                <a:gd name="connsiteY1745" fmla="*/ 121049 h 687724"/>
                <a:gd name="connsiteX1746" fmla="*/ 409353 w 548379"/>
                <a:gd name="connsiteY1746" fmla="*/ 121049 h 687724"/>
                <a:gd name="connsiteX1747" fmla="*/ 406779 w 548379"/>
                <a:gd name="connsiteY1747" fmla="*/ 121049 h 687724"/>
                <a:gd name="connsiteX1748" fmla="*/ 404204 w 548379"/>
                <a:gd name="connsiteY1748" fmla="*/ 121049 h 687724"/>
                <a:gd name="connsiteX1749" fmla="*/ 404204 w 548379"/>
                <a:gd name="connsiteY1749" fmla="*/ 118474 h 687724"/>
                <a:gd name="connsiteX1750" fmla="*/ 401630 w 548379"/>
                <a:gd name="connsiteY1750" fmla="*/ 118474 h 687724"/>
                <a:gd name="connsiteX1751" fmla="*/ 399055 w 548379"/>
                <a:gd name="connsiteY1751" fmla="*/ 118474 h 687724"/>
                <a:gd name="connsiteX1752" fmla="*/ 399055 w 548379"/>
                <a:gd name="connsiteY1752" fmla="*/ 115898 h 687724"/>
                <a:gd name="connsiteX1753" fmla="*/ 396481 w 548379"/>
                <a:gd name="connsiteY1753" fmla="*/ 115898 h 687724"/>
                <a:gd name="connsiteX1754" fmla="*/ 393906 w 548379"/>
                <a:gd name="connsiteY1754" fmla="*/ 115898 h 687724"/>
                <a:gd name="connsiteX1755" fmla="*/ 391332 w 548379"/>
                <a:gd name="connsiteY1755" fmla="*/ 115898 h 687724"/>
                <a:gd name="connsiteX1756" fmla="*/ 391332 w 548379"/>
                <a:gd name="connsiteY1756" fmla="*/ 113323 h 687724"/>
                <a:gd name="connsiteX1757" fmla="*/ 388757 w 548379"/>
                <a:gd name="connsiteY1757" fmla="*/ 113323 h 687724"/>
                <a:gd name="connsiteX1758" fmla="*/ 386183 w 548379"/>
                <a:gd name="connsiteY1758" fmla="*/ 113323 h 687724"/>
                <a:gd name="connsiteX1759" fmla="*/ 383608 w 548379"/>
                <a:gd name="connsiteY1759" fmla="*/ 113323 h 687724"/>
                <a:gd name="connsiteX1760" fmla="*/ 383608 w 548379"/>
                <a:gd name="connsiteY1760" fmla="*/ 110747 h 687724"/>
                <a:gd name="connsiteX1761" fmla="*/ 381033 w 548379"/>
                <a:gd name="connsiteY1761" fmla="*/ 110747 h 687724"/>
                <a:gd name="connsiteX1762" fmla="*/ 381033 w 548379"/>
                <a:gd name="connsiteY1762" fmla="*/ 108172 h 687724"/>
                <a:gd name="connsiteX1763" fmla="*/ 378459 w 548379"/>
                <a:gd name="connsiteY1763" fmla="*/ 108172 h 687724"/>
                <a:gd name="connsiteX1764" fmla="*/ 375884 w 548379"/>
                <a:gd name="connsiteY1764" fmla="*/ 108172 h 687724"/>
                <a:gd name="connsiteX1765" fmla="*/ 375884 w 548379"/>
                <a:gd name="connsiteY1765" fmla="*/ 105596 h 687724"/>
                <a:gd name="connsiteX1766" fmla="*/ 373310 w 548379"/>
                <a:gd name="connsiteY1766" fmla="*/ 105596 h 687724"/>
                <a:gd name="connsiteX1767" fmla="*/ 370735 w 548379"/>
                <a:gd name="connsiteY1767" fmla="*/ 105596 h 687724"/>
                <a:gd name="connsiteX1768" fmla="*/ 368161 w 548379"/>
                <a:gd name="connsiteY1768" fmla="*/ 105596 h 687724"/>
                <a:gd name="connsiteX1769" fmla="*/ 368161 w 548379"/>
                <a:gd name="connsiteY1769" fmla="*/ 103021 h 687724"/>
                <a:gd name="connsiteX1770" fmla="*/ 365586 w 548379"/>
                <a:gd name="connsiteY1770" fmla="*/ 103021 h 687724"/>
                <a:gd name="connsiteX1771" fmla="*/ 363012 w 548379"/>
                <a:gd name="connsiteY1771" fmla="*/ 103021 h 687724"/>
                <a:gd name="connsiteX1772" fmla="*/ 360437 w 548379"/>
                <a:gd name="connsiteY1772" fmla="*/ 103021 h 687724"/>
                <a:gd name="connsiteX1773" fmla="*/ 360437 w 548379"/>
                <a:gd name="connsiteY1773" fmla="*/ 100445 h 687724"/>
                <a:gd name="connsiteX1774" fmla="*/ 357862 w 548379"/>
                <a:gd name="connsiteY1774" fmla="*/ 100445 h 687724"/>
                <a:gd name="connsiteX1775" fmla="*/ 355288 w 548379"/>
                <a:gd name="connsiteY1775" fmla="*/ 100445 h 687724"/>
                <a:gd name="connsiteX1776" fmla="*/ 352713 w 548379"/>
                <a:gd name="connsiteY1776" fmla="*/ 100445 h 687724"/>
                <a:gd name="connsiteX1777" fmla="*/ 352713 w 548379"/>
                <a:gd name="connsiteY1777" fmla="*/ 97870 h 687724"/>
                <a:gd name="connsiteX1778" fmla="*/ 350139 w 548379"/>
                <a:gd name="connsiteY1778" fmla="*/ 97870 h 687724"/>
                <a:gd name="connsiteX1779" fmla="*/ 350139 w 548379"/>
                <a:gd name="connsiteY1779" fmla="*/ 95294 h 687724"/>
                <a:gd name="connsiteX1780" fmla="*/ 347564 w 548379"/>
                <a:gd name="connsiteY1780" fmla="*/ 95294 h 687724"/>
                <a:gd name="connsiteX1781" fmla="*/ 344990 w 548379"/>
                <a:gd name="connsiteY1781" fmla="*/ 95294 h 687724"/>
                <a:gd name="connsiteX1782" fmla="*/ 342415 w 548379"/>
                <a:gd name="connsiteY1782" fmla="*/ 95294 h 687724"/>
                <a:gd name="connsiteX1783" fmla="*/ 342415 w 548379"/>
                <a:gd name="connsiteY1783" fmla="*/ 92719 h 687724"/>
                <a:gd name="connsiteX1784" fmla="*/ 339841 w 548379"/>
                <a:gd name="connsiteY1784" fmla="*/ 92719 h 687724"/>
                <a:gd name="connsiteX1785" fmla="*/ 339841 w 548379"/>
                <a:gd name="connsiteY1785" fmla="*/ 90143 h 687724"/>
                <a:gd name="connsiteX1786" fmla="*/ 337266 w 548379"/>
                <a:gd name="connsiteY1786" fmla="*/ 90143 h 687724"/>
                <a:gd name="connsiteX1787" fmla="*/ 337266 w 548379"/>
                <a:gd name="connsiteY1787" fmla="*/ 87568 h 687724"/>
                <a:gd name="connsiteX1788" fmla="*/ 334692 w 548379"/>
                <a:gd name="connsiteY1788" fmla="*/ 87568 h 687724"/>
                <a:gd name="connsiteX1789" fmla="*/ 332117 w 548379"/>
                <a:gd name="connsiteY1789" fmla="*/ 87568 h 687724"/>
                <a:gd name="connsiteX1790" fmla="*/ 332117 w 548379"/>
                <a:gd name="connsiteY1790" fmla="*/ 84992 h 687724"/>
                <a:gd name="connsiteX1791" fmla="*/ 329542 w 548379"/>
                <a:gd name="connsiteY1791" fmla="*/ 84992 h 687724"/>
                <a:gd name="connsiteX1792" fmla="*/ 329542 w 548379"/>
                <a:gd name="connsiteY1792" fmla="*/ 82417 h 687724"/>
                <a:gd name="connsiteX1793" fmla="*/ 326968 w 548379"/>
                <a:gd name="connsiteY1793" fmla="*/ 82417 h 687724"/>
                <a:gd name="connsiteX1794" fmla="*/ 326968 w 548379"/>
                <a:gd name="connsiteY1794" fmla="*/ 79841 h 687724"/>
                <a:gd name="connsiteX1795" fmla="*/ 324393 w 548379"/>
                <a:gd name="connsiteY1795" fmla="*/ 79841 h 687724"/>
                <a:gd name="connsiteX1796" fmla="*/ 324393 w 548379"/>
                <a:gd name="connsiteY1796" fmla="*/ 77266 h 687724"/>
                <a:gd name="connsiteX1797" fmla="*/ 321819 w 548379"/>
                <a:gd name="connsiteY1797" fmla="*/ 77266 h 687724"/>
                <a:gd name="connsiteX1798" fmla="*/ 319244 w 548379"/>
                <a:gd name="connsiteY1798" fmla="*/ 77266 h 687724"/>
                <a:gd name="connsiteX1799" fmla="*/ 319244 w 548379"/>
                <a:gd name="connsiteY1799" fmla="*/ 74690 h 687724"/>
                <a:gd name="connsiteX1800" fmla="*/ 316670 w 548379"/>
                <a:gd name="connsiteY1800" fmla="*/ 74690 h 687724"/>
                <a:gd name="connsiteX1801" fmla="*/ 316670 w 548379"/>
                <a:gd name="connsiteY1801" fmla="*/ 72115 h 687724"/>
                <a:gd name="connsiteX1802" fmla="*/ 314095 w 548379"/>
                <a:gd name="connsiteY1802" fmla="*/ 72115 h 687724"/>
                <a:gd name="connsiteX1803" fmla="*/ 314095 w 548379"/>
                <a:gd name="connsiteY1803" fmla="*/ 69539 h 687724"/>
                <a:gd name="connsiteX1804" fmla="*/ 311521 w 548379"/>
                <a:gd name="connsiteY1804" fmla="*/ 69539 h 687724"/>
                <a:gd name="connsiteX1805" fmla="*/ 311521 w 548379"/>
                <a:gd name="connsiteY1805" fmla="*/ 66964 h 687724"/>
                <a:gd name="connsiteX1806" fmla="*/ 308946 w 548379"/>
                <a:gd name="connsiteY1806" fmla="*/ 66964 h 687724"/>
                <a:gd name="connsiteX1807" fmla="*/ 308946 w 548379"/>
                <a:gd name="connsiteY1807" fmla="*/ 64388 h 687724"/>
                <a:gd name="connsiteX1808" fmla="*/ 306372 w 548379"/>
                <a:gd name="connsiteY1808" fmla="*/ 64388 h 687724"/>
                <a:gd name="connsiteX1809" fmla="*/ 303797 w 548379"/>
                <a:gd name="connsiteY1809" fmla="*/ 64388 h 687724"/>
                <a:gd name="connsiteX1810" fmla="*/ 303797 w 548379"/>
                <a:gd name="connsiteY1810" fmla="*/ 61813 h 687724"/>
                <a:gd name="connsiteX1811" fmla="*/ 301222 w 548379"/>
                <a:gd name="connsiteY1811" fmla="*/ 61813 h 687724"/>
                <a:gd name="connsiteX1812" fmla="*/ 301222 w 548379"/>
                <a:gd name="connsiteY1812" fmla="*/ 59237 h 687724"/>
                <a:gd name="connsiteX1813" fmla="*/ 298648 w 548379"/>
                <a:gd name="connsiteY1813" fmla="*/ 59237 h 687724"/>
                <a:gd name="connsiteX1814" fmla="*/ 298648 w 548379"/>
                <a:gd name="connsiteY1814" fmla="*/ 56661 h 687724"/>
                <a:gd name="connsiteX1815" fmla="*/ 298648 w 548379"/>
                <a:gd name="connsiteY1815" fmla="*/ 54086 h 687724"/>
                <a:gd name="connsiteX1816" fmla="*/ 296073 w 548379"/>
                <a:gd name="connsiteY1816" fmla="*/ 54086 h 687724"/>
                <a:gd name="connsiteX1817" fmla="*/ 296073 w 548379"/>
                <a:gd name="connsiteY1817" fmla="*/ 51510 h 687724"/>
                <a:gd name="connsiteX1818" fmla="*/ 293499 w 548379"/>
                <a:gd name="connsiteY1818" fmla="*/ 51510 h 687724"/>
                <a:gd name="connsiteX1819" fmla="*/ 293499 w 548379"/>
                <a:gd name="connsiteY1819" fmla="*/ 48935 h 687724"/>
                <a:gd name="connsiteX1820" fmla="*/ 290924 w 548379"/>
                <a:gd name="connsiteY1820" fmla="*/ 48935 h 687724"/>
                <a:gd name="connsiteX1821" fmla="*/ 290924 w 548379"/>
                <a:gd name="connsiteY1821" fmla="*/ 46359 h 687724"/>
                <a:gd name="connsiteX1822" fmla="*/ 288350 w 548379"/>
                <a:gd name="connsiteY1822" fmla="*/ 46359 h 687724"/>
                <a:gd name="connsiteX1823" fmla="*/ 288350 w 548379"/>
                <a:gd name="connsiteY1823" fmla="*/ 43784 h 687724"/>
                <a:gd name="connsiteX1824" fmla="*/ 285775 w 548379"/>
                <a:gd name="connsiteY1824" fmla="*/ 43784 h 687724"/>
                <a:gd name="connsiteX1825" fmla="*/ 285775 w 548379"/>
                <a:gd name="connsiteY1825" fmla="*/ 41208 h 687724"/>
                <a:gd name="connsiteX1826" fmla="*/ 283201 w 548379"/>
                <a:gd name="connsiteY1826" fmla="*/ 41208 h 687724"/>
                <a:gd name="connsiteX1827" fmla="*/ 283201 w 548379"/>
                <a:gd name="connsiteY1827" fmla="*/ 38633 h 687724"/>
                <a:gd name="connsiteX1828" fmla="*/ 280626 w 548379"/>
                <a:gd name="connsiteY1828" fmla="*/ 38633 h 687724"/>
                <a:gd name="connsiteX1829" fmla="*/ 280626 w 548379"/>
                <a:gd name="connsiteY1829" fmla="*/ 36057 h 687724"/>
                <a:gd name="connsiteX1830" fmla="*/ 278051 w 548379"/>
                <a:gd name="connsiteY1830" fmla="*/ 36057 h 687724"/>
                <a:gd name="connsiteX1831" fmla="*/ 278051 w 548379"/>
                <a:gd name="connsiteY1831" fmla="*/ 38633 h 687724"/>
                <a:gd name="connsiteX1832" fmla="*/ 280626 w 548379"/>
                <a:gd name="connsiteY1832" fmla="*/ 41208 h 687724"/>
                <a:gd name="connsiteX1833" fmla="*/ 280626 w 548379"/>
                <a:gd name="connsiteY1833" fmla="*/ 43784 h 687724"/>
                <a:gd name="connsiteX1834" fmla="*/ 280626 w 548379"/>
                <a:gd name="connsiteY1834" fmla="*/ 46359 h 687724"/>
                <a:gd name="connsiteX1835" fmla="*/ 283201 w 548379"/>
                <a:gd name="connsiteY1835" fmla="*/ 46359 h 687724"/>
                <a:gd name="connsiteX1836" fmla="*/ 283201 w 548379"/>
                <a:gd name="connsiteY1836" fmla="*/ 48935 h 687724"/>
                <a:gd name="connsiteX1837" fmla="*/ 283201 w 548379"/>
                <a:gd name="connsiteY1837" fmla="*/ 51510 h 687724"/>
                <a:gd name="connsiteX1838" fmla="*/ 283201 w 548379"/>
                <a:gd name="connsiteY1838" fmla="*/ 54086 h 687724"/>
                <a:gd name="connsiteX1839" fmla="*/ 285775 w 548379"/>
                <a:gd name="connsiteY1839" fmla="*/ 54086 h 687724"/>
                <a:gd name="connsiteX1840" fmla="*/ 285775 w 548379"/>
                <a:gd name="connsiteY1840" fmla="*/ 56661 h 687724"/>
                <a:gd name="connsiteX1841" fmla="*/ 285775 w 548379"/>
                <a:gd name="connsiteY1841" fmla="*/ 59237 h 687724"/>
                <a:gd name="connsiteX1842" fmla="*/ 288350 w 548379"/>
                <a:gd name="connsiteY1842" fmla="*/ 59237 h 687724"/>
                <a:gd name="connsiteX1843" fmla="*/ 288350 w 548379"/>
                <a:gd name="connsiteY1843" fmla="*/ 61813 h 687724"/>
                <a:gd name="connsiteX1844" fmla="*/ 288350 w 548379"/>
                <a:gd name="connsiteY1844" fmla="*/ 64388 h 687724"/>
                <a:gd name="connsiteX1845" fmla="*/ 290924 w 548379"/>
                <a:gd name="connsiteY1845" fmla="*/ 64388 h 687724"/>
                <a:gd name="connsiteX1846" fmla="*/ 290924 w 548379"/>
                <a:gd name="connsiteY1846" fmla="*/ 66964 h 687724"/>
                <a:gd name="connsiteX1847" fmla="*/ 290924 w 548379"/>
                <a:gd name="connsiteY1847" fmla="*/ 69539 h 687724"/>
                <a:gd name="connsiteX1848" fmla="*/ 293499 w 548379"/>
                <a:gd name="connsiteY1848" fmla="*/ 69539 h 687724"/>
                <a:gd name="connsiteX1849" fmla="*/ 293499 w 548379"/>
                <a:gd name="connsiteY1849" fmla="*/ 72115 h 687724"/>
                <a:gd name="connsiteX1850" fmla="*/ 293499 w 548379"/>
                <a:gd name="connsiteY1850" fmla="*/ 74690 h 687724"/>
                <a:gd name="connsiteX1851" fmla="*/ 296073 w 548379"/>
                <a:gd name="connsiteY1851" fmla="*/ 74690 h 687724"/>
                <a:gd name="connsiteX1852" fmla="*/ 296073 w 548379"/>
                <a:gd name="connsiteY1852" fmla="*/ 77266 h 687724"/>
                <a:gd name="connsiteX1853" fmla="*/ 298648 w 548379"/>
                <a:gd name="connsiteY1853" fmla="*/ 77266 h 687724"/>
                <a:gd name="connsiteX1854" fmla="*/ 298648 w 548379"/>
                <a:gd name="connsiteY1854" fmla="*/ 79841 h 687724"/>
                <a:gd name="connsiteX1855" fmla="*/ 301222 w 548379"/>
                <a:gd name="connsiteY1855" fmla="*/ 79841 h 687724"/>
                <a:gd name="connsiteX1856" fmla="*/ 301222 w 548379"/>
                <a:gd name="connsiteY1856" fmla="*/ 82417 h 687724"/>
                <a:gd name="connsiteX1857" fmla="*/ 301222 w 548379"/>
                <a:gd name="connsiteY1857" fmla="*/ 84992 h 687724"/>
                <a:gd name="connsiteX1858" fmla="*/ 303797 w 548379"/>
                <a:gd name="connsiteY1858" fmla="*/ 84992 h 687724"/>
                <a:gd name="connsiteX1859" fmla="*/ 303797 w 548379"/>
                <a:gd name="connsiteY1859" fmla="*/ 87568 h 687724"/>
                <a:gd name="connsiteX1860" fmla="*/ 306372 w 548379"/>
                <a:gd name="connsiteY1860" fmla="*/ 87568 h 687724"/>
                <a:gd name="connsiteX1861" fmla="*/ 308946 w 548379"/>
                <a:gd name="connsiteY1861" fmla="*/ 87568 h 687724"/>
                <a:gd name="connsiteX1862" fmla="*/ 308946 w 548379"/>
                <a:gd name="connsiteY1862" fmla="*/ 90143 h 687724"/>
                <a:gd name="connsiteX1863" fmla="*/ 311521 w 548379"/>
                <a:gd name="connsiteY1863" fmla="*/ 90143 h 687724"/>
                <a:gd name="connsiteX1864" fmla="*/ 311521 w 548379"/>
                <a:gd name="connsiteY1864" fmla="*/ 92719 h 687724"/>
                <a:gd name="connsiteX1865" fmla="*/ 311521 w 548379"/>
                <a:gd name="connsiteY1865" fmla="*/ 95294 h 687724"/>
                <a:gd name="connsiteX1866" fmla="*/ 314095 w 548379"/>
                <a:gd name="connsiteY1866" fmla="*/ 95294 h 687724"/>
                <a:gd name="connsiteX1867" fmla="*/ 314095 w 548379"/>
                <a:gd name="connsiteY1867" fmla="*/ 97870 h 687724"/>
                <a:gd name="connsiteX1868" fmla="*/ 316670 w 548379"/>
                <a:gd name="connsiteY1868" fmla="*/ 97870 h 687724"/>
                <a:gd name="connsiteX1869" fmla="*/ 319244 w 548379"/>
                <a:gd name="connsiteY1869" fmla="*/ 97870 h 687724"/>
                <a:gd name="connsiteX1870" fmla="*/ 319244 w 548379"/>
                <a:gd name="connsiteY1870" fmla="*/ 100445 h 687724"/>
                <a:gd name="connsiteX1871" fmla="*/ 321819 w 548379"/>
                <a:gd name="connsiteY1871" fmla="*/ 100445 h 687724"/>
                <a:gd name="connsiteX1872" fmla="*/ 321819 w 548379"/>
                <a:gd name="connsiteY1872" fmla="*/ 103021 h 687724"/>
                <a:gd name="connsiteX1873" fmla="*/ 324393 w 548379"/>
                <a:gd name="connsiteY1873" fmla="*/ 103021 h 687724"/>
                <a:gd name="connsiteX1874" fmla="*/ 324393 w 548379"/>
                <a:gd name="connsiteY1874" fmla="*/ 105596 h 687724"/>
                <a:gd name="connsiteX1875" fmla="*/ 326968 w 548379"/>
                <a:gd name="connsiteY1875" fmla="*/ 105596 h 687724"/>
                <a:gd name="connsiteX1876" fmla="*/ 326968 w 548379"/>
                <a:gd name="connsiteY1876" fmla="*/ 108172 h 687724"/>
                <a:gd name="connsiteX1877" fmla="*/ 329542 w 548379"/>
                <a:gd name="connsiteY1877" fmla="*/ 108172 h 687724"/>
                <a:gd name="connsiteX1878" fmla="*/ 329542 w 548379"/>
                <a:gd name="connsiteY1878" fmla="*/ 110747 h 687724"/>
                <a:gd name="connsiteX1879" fmla="*/ 332117 w 548379"/>
                <a:gd name="connsiteY1879" fmla="*/ 110747 h 687724"/>
                <a:gd name="connsiteX1880" fmla="*/ 332117 w 548379"/>
                <a:gd name="connsiteY1880" fmla="*/ 113323 h 687724"/>
                <a:gd name="connsiteX1881" fmla="*/ 334692 w 548379"/>
                <a:gd name="connsiteY1881" fmla="*/ 113323 h 687724"/>
                <a:gd name="connsiteX1882" fmla="*/ 337266 w 548379"/>
                <a:gd name="connsiteY1882" fmla="*/ 113323 h 687724"/>
                <a:gd name="connsiteX1883" fmla="*/ 337266 w 548379"/>
                <a:gd name="connsiteY1883" fmla="*/ 115898 h 687724"/>
                <a:gd name="connsiteX1884" fmla="*/ 339841 w 548379"/>
                <a:gd name="connsiteY1884" fmla="*/ 115898 h 687724"/>
                <a:gd name="connsiteX1885" fmla="*/ 339841 w 548379"/>
                <a:gd name="connsiteY1885" fmla="*/ 118474 h 687724"/>
                <a:gd name="connsiteX1886" fmla="*/ 342415 w 548379"/>
                <a:gd name="connsiteY1886" fmla="*/ 118474 h 687724"/>
                <a:gd name="connsiteX1887" fmla="*/ 342415 w 548379"/>
                <a:gd name="connsiteY1887" fmla="*/ 121049 h 687724"/>
                <a:gd name="connsiteX1888" fmla="*/ 344990 w 548379"/>
                <a:gd name="connsiteY1888" fmla="*/ 121049 h 687724"/>
                <a:gd name="connsiteX1889" fmla="*/ 347564 w 548379"/>
                <a:gd name="connsiteY1889" fmla="*/ 121049 h 687724"/>
                <a:gd name="connsiteX1890" fmla="*/ 347564 w 548379"/>
                <a:gd name="connsiteY1890" fmla="*/ 123625 h 687724"/>
                <a:gd name="connsiteX1891" fmla="*/ 350139 w 548379"/>
                <a:gd name="connsiteY1891" fmla="*/ 123625 h 687724"/>
                <a:gd name="connsiteX1892" fmla="*/ 352713 w 548379"/>
                <a:gd name="connsiteY1892" fmla="*/ 123625 h 687724"/>
                <a:gd name="connsiteX1893" fmla="*/ 352713 w 548379"/>
                <a:gd name="connsiteY1893" fmla="*/ 126200 h 687724"/>
                <a:gd name="connsiteX1894" fmla="*/ 352713 w 548379"/>
                <a:gd name="connsiteY1894" fmla="*/ 128776 h 687724"/>
                <a:gd name="connsiteX1895" fmla="*/ 355288 w 548379"/>
                <a:gd name="connsiteY1895" fmla="*/ 128776 h 687724"/>
                <a:gd name="connsiteX1896" fmla="*/ 357862 w 548379"/>
                <a:gd name="connsiteY1896" fmla="*/ 128776 h 687724"/>
                <a:gd name="connsiteX1897" fmla="*/ 357862 w 548379"/>
                <a:gd name="connsiteY1897" fmla="*/ 131351 h 687724"/>
                <a:gd name="connsiteX1898" fmla="*/ 360437 w 548379"/>
                <a:gd name="connsiteY1898" fmla="*/ 131351 h 687724"/>
                <a:gd name="connsiteX1899" fmla="*/ 360437 w 548379"/>
                <a:gd name="connsiteY1899" fmla="*/ 133927 h 687724"/>
                <a:gd name="connsiteX1900" fmla="*/ 363012 w 548379"/>
                <a:gd name="connsiteY1900" fmla="*/ 133927 h 687724"/>
                <a:gd name="connsiteX1901" fmla="*/ 363012 w 548379"/>
                <a:gd name="connsiteY1901" fmla="*/ 136502 h 687724"/>
                <a:gd name="connsiteX1902" fmla="*/ 365586 w 548379"/>
                <a:gd name="connsiteY1902" fmla="*/ 136502 h 687724"/>
                <a:gd name="connsiteX1903" fmla="*/ 368161 w 548379"/>
                <a:gd name="connsiteY1903" fmla="*/ 136502 h 687724"/>
                <a:gd name="connsiteX1904" fmla="*/ 368161 w 548379"/>
                <a:gd name="connsiteY1904" fmla="*/ 139078 h 687724"/>
                <a:gd name="connsiteX1905" fmla="*/ 370735 w 548379"/>
                <a:gd name="connsiteY1905" fmla="*/ 139078 h 687724"/>
                <a:gd name="connsiteX1906" fmla="*/ 370735 w 548379"/>
                <a:gd name="connsiteY1906" fmla="*/ 141653 h 687724"/>
                <a:gd name="connsiteX1907" fmla="*/ 373310 w 548379"/>
                <a:gd name="connsiteY1907" fmla="*/ 141653 h 687724"/>
                <a:gd name="connsiteX1908" fmla="*/ 375884 w 548379"/>
                <a:gd name="connsiteY1908" fmla="*/ 141653 h 687724"/>
                <a:gd name="connsiteX1909" fmla="*/ 375884 w 548379"/>
                <a:gd name="connsiteY1909" fmla="*/ 144229 h 687724"/>
                <a:gd name="connsiteX1910" fmla="*/ 378459 w 548379"/>
                <a:gd name="connsiteY1910" fmla="*/ 144229 h 687724"/>
                <a:gd name="connsiteX1911" fmla="*/ 381033 w 548379"/>
                <a:gd name="connsiteY1911" fmla="*/ 144229 h 687724"/>
                <a:gd name="connsiteX1912" fmla="*/ 381033 w 548379"/>
                <a:gd name="connsiteY1912" fmla="*/ 146805 h 687724"/>
                <a:gd name="connsiteX1913" fmla="*/ 383608 w 548379"/>
                <a:gd name="connsiteY1913" fmla="*/ 146805 h 687724"/>
                <a:gd name="connsiteX1914" fmla="*/ 383608 w 548379"/>
                <a:gd name="connsiteY1914" fmla="*/ 149380 h 687724"/>
                <a:gd name="connsiteX1915" fmla="*/ 386183 w 548379"/>
                <a:gd name="connsiteY1915" fmla="*/ 149380 h 687724"/>
                <a:gd name="connsiteX1916" fmla="*/ 388757 w 548379"/>
                <a:gd name="connsiteY1916" fmla="*/ 149380 h 687724"/>
                <a:gd name="connsiteX1917" fmla="*/ 388757 w 548379"/>
                <a:gd name="connsiteY1917" fmla="*/ 151956 h 687724"/>
                <a:gd name="connsiteX1918" fmla="*/ 391332 w 548379"/>
                <a:gd name="connsiteY1918" fmla="*/ 151956 h 687724"/>
                <a:gd name="connsiteX1919" fmla="*/ 393906 w 548379"/>
                <a:gd name="connsiteY1919" fmla="*/ 151956 h 687724"/>
                <a:gd name="connsiteX1920" fmla="*/ 396481 w 548379"/>
                <a:gd name="connsiteY1920" fmla="*/ 151956 h 687724"/>
                <a:gd name="connsiteX1921" fmla="*/ 396481 w 548379"/>
                <a:gd name="connsiteY1921" fmla="*/ 154531 h 687724"/>
                <a:gd name="connsiteX1922" fmla="*/ 399055 w 548379"/>
                <a:gd name="connsiteY1922" fmla="*/ 154531 h 687724"/>
                <a:gd name="connsiteX1923" fmla="*/ 401630 w 548379"/>
                <a:gd name="connsiteY1923" fmla="*/ 157107 h 687724"/>
                <a:gd name="connsiteX1924" fmla="*/ 404204 w 548379"/>
                <a:gd name="connsiteY1924" fmla="*/ 157107 h 687724"/>
                <a:gd name="connsiteX1925" fmla="*/ 404204 w 548379"/>
                <a:gd name="connsiteY1925" fmla="*/ 159682 h 687724"/>
                <a:gd name="connsiteX1926" fmla="*/ 406779 w 548379"/>
                <a:gd name="connsiteY1926" fmla="*/ 159682 h 687724"/>
                <a:gd name="connsiteX1927" fmla="*/ 409353 w 548379"/>
                <a:gd name="connsiteY1927" fmla="*/ 159682 h 687724"/>
                <a:gd name="connsiteX1928" fmla="*/ 409353 w 548379"/>
                <a:gd name="connsiteY1928" fmla="*/ 162258 h 687724"/>
                <a:gd name="connsiteX1929" fmla="*/ 411928 w 548379"/>
                <a:gd name="connsiteY1929" fmla="*/ 162258 h 687724"/>
                <a:gd name="connsiteX1930" fmla="*/ 414503 w 548379"/>
                <a:gd name="connsiteY1930" fmla="*/ 162258 h 687724"/>
                <a:gd name="connsiteX1931" fmla="*/ 414503 w 548379"/>
                <a:gd name="connsiteY1931" fmla="*/ 164833 h 687724"/>
                <a:gd name="connsiteX1932" fmla="*/ 417077 w 548379"/>
                <a:gd name="connsiteY1932" fmla="*/ 164833 h 687724"/>
                <a:gd name="connsiteX1933" fmla="*/ 419652 w 548379"/>
                <a:gd name="connsiteY1933" fmla="*/ 164833 h 687724"/>
                <a:gd name="connsiteX1934" fmla="*/ 419652 w 548379"/>
                <a:gd name="connsiteY1934" fmla="*/ 167409 h 687724"/>
                <a:gd name="connsiteX1935" fmla="*/ 422226 w 548379"/>
                <a:gd name="connsiteY1935" fmla="*/ 167409 h 687724"/>
                <a:gd name="connsiteX1936" fmla="*/ 424801 w 548379"/>
                <a:gd name="connsiteY1936" fmla="*/ 167409 h 687724"/>
                <a:gd name="connsiteX1937" fmla="*/ 424801 w 548379"/>
                <a:gd name="connsiteY1937" fmla="*/ 169984 h 687724"/>
                <a:gd name="connsiteX1938" fmla="*/ 427375 w 548379"/>
                <a:gd name="connsiteY1938" fmla="*/ 169984 h 687724"/>
                <a:gd name="connsiteX1939" fmla="*/ 427375 w 548379"/>
                <a:gd name="connsiteY1939" fmla="*/ 172560 h 687724"/>
                <a:gd name="connsiteX1940" fmla="*/ 429950 w 548379"/>
                <a:gd name="connsiteY1940" fmla="*/ 172560 h 687724"/>
                <a:gd name="connsiteX1941" fmla="*/ 432524 w 548379"/>
                <a:gd name="connsiteY1941" fmla="*/ 172560 h 687724"/>
                <a:gd name="connsiteX1942" fmla="*/ 432524 w 548379"/>
                <a:gd name="connsiteY1942" fmla="*/ 175135 h 687724"/>
                <a:gd name="connsiteX1943" fmla="*/ 435099 w 548379"/>
                <a:gd name="connsiteY1943" fmla="*/ 175135 h 687724"/>
                <a:gd name="connsiteX1944" fmla="*/ 437674 w 548379"/>
                <a:gd name="connsiteY1944" fmla="*/ 175135 h 687724"/>
                <a:gd name="connsiteX1945" fmla="*/ 437674 w 548379"/>
                <a:gd name="connsiteY1945" fmla="*/ 177711 h 687724"/>
                <a:gd name="connsiteX1946" fmla="*/ 440248 w 548379"/>
                <a:gd name="connsiteY1946" fmla="*/ 177711 h 687724"/>
                <a:gd name="connsiteX1947" fmla="*/ 442823 w 548379"/>
                <a:gd name="connsiteY1947" fmla="*/ 177711 h 687724"/>
                <a:gd name="connsiteX1948" fmla="*/ 445397 w 548379"/>
                <a:gd name="connsiteY1948" fmla="*/ 177711 h 687724"/>
                <a:gd name="connsiteX1949" fmla="*/ 445397 w 548379"/>
                <a:gd name="connsiteY1949" fmla="*/ 180286 h 687724"/>
                <a:gd name="connsiteX1950" fmla="*/ 447972 w 548379"/>
                <a:gd name="connsiteY1950" fmla="*/ 180286 h 687724"/>
                <a:gd name="connsiteX1951" fmla="*/ 450546 w 548379"/>
                <a:gd name="connsiteY1951" fmla="*/ 180286 h 687724"/>
                <a:gd name="connsiteX1952" fmla="*/ 453121 w 548379"/>
                <a:gd name="connsiteY1952" fmla="*/ 180286 h 687724"/>
                <a:gd name="connsiteX1953" fmla="*/ 453121 w 548379"/>
                <a:gd name="connsiteY1953" fmla="*/ 182862 h 687724"/>
                <a:gd name="connsiteX1954" fmla="*/ 455695 w 548379"/>
                <a:gd name="connsiteY1954" fmla="*/ 182862 h 687724"/>
                <a:gd name="connsiteX1955" fmla="*/ 458270 w 548379"/>
                <a:gd name="connsiteY1955" fmla="*/ 182862 h 687724"/>
                <a:gd name="connsiteX1956" fmla="*/ 458270 w 548379"/>
                <a:gd name="connsiteY1956" fmla="*/ 185437 h 687724"/>
                <a:gd name="connsiteX1957" fmla="*/ 460844 w 548379"/>
                <a:gd name="connsiteY1957" fmla="*/ 185437 h 687724"/>
                <a:gd name="connsiteX1958" fmla="*/ 463419 w 548379"/>
                <a:gd name="connsiteY1958" fmla="*/ 185437 h 687724"/>
                <a:gd name="connsiteX1959" fmla="*/ 465994 w 548379"/>
                <a:gd name="connsiteY1959" fmla="*/ 185437 h 687724"/>
                <a:gd name="connsiteX1960" fmla="*/ 468568 w 548379"/>
                <a:gd name="connsiteY1960" fmla="*/ 185437 h 687724"/>
                <a:gd name="connsiteX1961" fmla="*/ 468568 w 548379"/>
                <a:gd name="connsiteY1961" fmla="*/ 188013 h 687724"/>
                <a:gd name="connsiteX1962" fmla="*/ 471143 w 548379"/>
                <a:gd name="connsiteY1962" fmla="*/ 188013 h 687724"/>
                <a:gd name="connsiteX1963" fmla="*/ 473717 w 548379"/>
                <a:gd name="connsiteY1963" fmla="*/ 188013 h 687724"/>
                <a:gd name="connsiteX1964" fmla="*/ 476292 w 548379"/>
                <a:gd name="connsiteY1964" fmla="*/ 188013 h 687724"/>
                <a:gd name="connsiteX1965" fmla="*/ 478866 w 548379"/>
                <a:gd name="connsiteY1965" fmla="*/ 188013 h 687724"/>
                <a:gd name="connsiteX1966" fmla="*/ 478866 w 548379"/>
                <a:gd name="connsiteY1966" fmla="*/ 190588 h 687724"/>
                <a:gd name="connsiteX1967" fmla="*/ 481441 w 548379"/>
                <a:gd name="connsiteY1967" fmla="*/ 190588 h 687724"/>
                <a:gd name="connsiteX1968" fmla="*/ 484015 w 548379"/>
                <a:gd name="connsiteY1968" fmla="*/ 190588 h 687724"/>
                <a:gd name="connsiteX1969" fmla="*/ 486590 w 548379"/>
                <a:gd name="connsiteY1969" fmla="*/ 190588 h 687724"/>
                <a:gd name="connsiteX1970" fmla="*/ 486590 w 548379"/>
                <a:gd name="connsiteY1970" fmla="*/ 193164 h 687724"/>
                <a:gd name="connsiteX1971" fmla="*/ 489165 w 548379"/>
                <a:gd name="connsiteY1971" fmla="*/ 193164 h 687724"/>
                <a:gd name="connsiteX1972" fmla="*/ 494314 w 548379"/>
                <a:gd name="connsiteY1972" fmla="*/ 193164 h 687724"/>
                <a:gd name="connsiteX1973" fmla="*/ 496888 w 548379"/>
                <a:gd name="connsiteY1973" fmla="*/ 193164 h 687724"/>
                <a:gd name="connsiteX1974" fmla="*/ 499463 w 548379"/>
                <a:gd name="connsiteY1974" fmla="*/ 193164 h 687724"/>
                <a:gd name="connsiteX1975" fmla="*/ 499463 w 548379"/>
                <a:gd name="connsiteY1975" fmla="*/ 195739 h 687724"/>
                <a:gd name="connsiteX1976" fmla="*/ 502037 w 548379"/>
                <a:gd name="connsiteY1976" fmla="*/ 195739 h 687724"/>
                <a:gd name="connsiteX1977" fmla="*/ 504612 w 548379"/>
                <a:gd name="connsiteY1977" fmla="*/ 195739 h 687724"/>
                <a:gd name="connsiteX1978" fmla="*/ 504612 w 548379"/>
                <a:gd name="connsiteY1978" fmla="*/ 198315 h 687724"/>
                <a:gd name="connsiteX1979" fmla="*/ 507186 w 548379"/>
                <a:gd name="connsiteY1979" fmla="*/ 198315 h 687724"/>
                <a:gd name="connsiteX1980" fmla="*/ 507186 w 548379"/>
                <a:gd name="connsiteY1980" fmla="*/ 200890 h 687724"/>
                <a:gd name="connsiteX1981" fmla="*/ 507186 w 548379"/>
                <a:gd name="connsiteY1981" fmla="*/ 203466 h 687724"/>
                <a:gd name="connsiteX1982" fmla="*/ 509761 w 548379"/>
                <a:gd name="connsiteY1982" fmla="*/ 203466 h 687724"/>
                <a:gd name="connsiteX1983" fmla="*/ 509761 w 548379"/>
                <a:gd name="connsiteY1983" fmla="*/ 206041 h 687724"/>
                <a:gd name="connsiteX1984" fmla="*/ 509761 w 548379"/>
                <a:gd name="connsiteY1984" fmla="*/ 211192 h 687724"/>
                <a:gd name="connsiteX1985" fmla="*/ 509761 w 548379"/>
                <a:gd name="connsiteY1985" fmla="*/ 213768 h 687724"/>
                <a:gd name="connsiteX1986" fmla="*/ 509761 w 548379"/>
                <a:gd name="connsiteY1986" fmla="*/ 216343 h 687724"/>
                <a:gd name="connsiteX1987" fmla="*/ 509761 w 548379"/>
                <a:gd name="connsiteY1987" fmla="*/ 218919 h 687724"/>
                <a:gd name="connsiteX1988" fmla="*/ 512335 w 548379"/>
                <a:gd name="connsiteY1988" fmla="*/ 218919 h 687724"/>
                <a:gd name="connsiteX1989" fmla="*/ 512335 w 548379"/>
                <a:gd name="connsiteY1989" fmla="*/ 221494 h 687724"/>
                <a:gd name="connsiteX1990" fmla="*/ 512335 w 548379"/>
                <a:gd name="connsiteY1990" fmla="*/ 224070 h 687724"/>
                <a:gd name="connsiteX1991" fmla="*/ 512335 w 548379"/>
                <a:gd name="connsiteY1991" fmla="*/ 226646 h 687724"/>
                <a:gd name="connsiteX1992" fmla="*/ 514910 w 548379"/>
                <a:gd name="connsiteY1992" fmla="*/ 226646 h 687724"/>
                <a:gd name="connsiteX1993" fmla="*/ 514910 w 548379"/>
                <a:gd name="connsiteY1993" fmla="*/ 229221 h 687724"/>
                <a:gd name="connsiteX1994" fmla="*/ 514910 w 548379"/>
                <a:gd name="connsiteY1994" fmla="*/ 231797 h 687724"/>
                <a:gd name="connsiteX1995" fmla="*/ 514910 w 548379"/>
                <a:gd name="connsiteY1995" fmla="*/ 236948 h 687724"/>
                <a:gd name="connsiteX1996" fmla="*/ 514910 w 548379"/>
                <a:gd name="connsiteY1996" fmla="*/ 239523 h 687724"/>
                <a:gd name="connsiteX1997" fmla="*/ 514910 w 548379"/>
                <a:gd name="connsiteY1997" fmla="*/ 242099 h 687724"/>
                <a:gd name="connsiteX1998" fmla="*/ 514910 w 548379"/>
                <a:gd name="connsiteY1998" fmla="*/ 244674 h 687724"/>
                <a:gd name="connsiteX1999" fmla="*/ 517485 w 548379"/>
                <a:gd name="connsiteY1999" fmla="*/ 244674 h 687724"/>
                <a:gd name="connsiteX2000" fmla="*/ 517485 w 548379"/>
                <a:gd name="connsiteY2000" fmla="*/ 247250 h 687724"/>
                <a:gd name="connsiteX2001" fmla="*/ 517485 w 548379"/>
                <a:gd name="connsiteY2001" fmla="*/ 249825 h 687724"/>
                <a:gd name="connsiteX2002" fmla="*/ 517485 w 548379"/>
                <a:gd name="connsiteY2002" fmla="*/ 252401 h 687724"/>
                <a:gd name="connsiteX2003" fmla="*/ 517485 w 548379"/>
                <a:gd name="connsiteY2003" fmla="*/ 254976 h 687724"/>
                <a:gd name="connsiteX2004" fmla="*/ 517485 w 548379"/>
                <a:gd name="connsiteY2004" fmla="*/ 257552 h 687724"/>
                <a:gd name="connsiteX2005" fmla="*/ 517485 w 548379"/>
                <a:gd name="connsiteY2005" fmla="*/ 260127 h 687724"/>
                <a:gd name="connsiteX2006" fmla="*/ 517485 w 548379"/>
                <a:gd name="connsiteY2006" fmla="*/ 262703 h 687724"/>
                <a:gd name="connsiteX2007" fmla="*/ 520059 w 548379"/>
                <a:gd name="connsiteY2007" fmla="*/ 262703 h 687724"/>
                <a:gd name="connsiteX2008" fmla="*/ 520059 w 548379"/>
                <a:gd name="connsiteY2008" fmla="*/ 265278 h 687724"/>
                <a:gd name="connsiteX2009" fmla="*/ 520059 w 548379"/>
                <a:gd name="connsiteY2009" fmla="*/ 267854 h 687724"/>
                <a:gd name="connsiteX2010" fmla="*/ 520059 w 548379"/>
                <a:gd name="connsiteY2010" fmla="*/ 270429 h 687724"/>
                <a:gd name="connsiteX2011" fmla="*/ 517485 w 548379"/>
                <a:gd name="connsiteY2011" fmla="*/ 270429 h 687724"/>
                <a:gd name="connsiteX2012" fmla="*/ 517485 w 548379"/>
                <a:gd name="connsiteY2012" fmla="*/ 273005 h 687724"/>
                <a:gd name="connsiteX2013" fmla="*/ 517485 w 548379"/>
                <a:gd name="connsiteY2013" fmla="*/ 275580 h 687724"/>
                <a:gd name="connsiteX2014" fmla="*/ 514910 w 548379"/>
                <a:gd name="connsiteY2014" fmla="*/ 275580 h 687724"/>
                <a:gd name="connsiteX2015" fmla="*/ 514910 w 548379"/>
                <a:gd name="connsiteY2015" fmla="*/ 273005 h 687724"/>
                <a:gd name="connsiteX2016" fmla="*/ 512335 w 548379"/>
                <a:gd name="connsiteY2016" fmla="*/ 273005 h 687724"/>
                <a:gd name="connsiteX2017" fmla="*/ 509761 w 548379"/>
                <a:gd name="connsiteY2017" fmla="*/ 273005 h 687724"/>
                <a:gd name="connsiteX2018" fmla="*/ 507186 w 548379"/>
                <a:gd name="connsiteY2018" fmla="*/ 273005 h 687724"/>
                <a:gd name="connsiteX2019" fmla="*/ 504612 w 548379"/>
                <a:gd name="connsiteY2019" fmla="*/ 273005 h 687724"/>
                <a:gd name="connsiteX2020" fmla="*/ 504612 w 548379"/>
                <a:gd name="connsiteY2020" fmla="*/ 270429 h 687724"/>
                <a:gd name="connsiteX2021" fmla="*/ 502037 w 548379"/>
                <a:gd name="connsiteY2021" fmla="*/ 270429 h 687724"/>
                <a:gd name="connsiteX2022" fmla="*/ 499463 w 548379"/>
                <a:gd name="connsiteY2022" fmla="*/ 270429 h 687724"/>
                <a:gd name="connsiteX2023" fmla="*/ 496888 w 548379"/>
                <a:gd name="connsiteY2023" fmla="*/ 270429 h 687724"/>
                <a:gd name="connsiteX2024" fmla="*/ 494314 w 548379"/>
                <a:gd name="connsiteY2024" fmla="*/ 270429 h 687724"/>
                <a:gd name="connsiteX2025" fmla="*/ 491739 w 548379"/>
                <a:gd name="connsiteY2025" fmla="*/ 270429 h 687724"/>
                <a:gd name="connsiteX2026" fmla="*/ 491739 w 548379"/>
                <a:gd name="connsiteY2026" fmla="*/ 267854 h 687724"/>
                <a:gd name="connsiteX2027" fmla="*/ 489165 w 548379"/>
                <a:gd name="connsiteY2027" fmla="*/ 267854 h 687724"/>
                <a:gd name="connsiteX2028" fmla="*/ 486590 w 548379"/>
                <a:gd name="connsiteY2028" fmla="*/ 267854 h 687724"/>
                <a:gd name="connsiteX2029" fmla="*/ 484015 w 548379"/>
                <a:gd name="connsiteY2029" fmla="*/ 267854 h 687724"/>
                <a:gd name="connsiteX2030" fmla="*/ 484015 w 548379"/>
                <a:gd name="connsiteY2030" fmla="*/ 265278 h 687724"/>
                <a:gd name="connsiteX2031" fmla="*/ 481441 w 548379"/>
                <a:gd name="connsiteY2031" fmla="*/ 265278 h 687724"/>
                <a:gd name="connsiteX2032" fmla="*/ 478866 w 548379"/>
                <a:gd name="connsiteY2032" fmla="*/ 265278 h 687724"/>
                <a:gd name="connsiteX2033" fmla="*/ 478866 w 548379"/>
                <a:gd name="connsiteY2033" fmla="*/ 262703 h 687724"/>
                <a:gd name="connsiteX2034" fmla="*/ 476292 w 548379"/>
                <a:gd name="connsiteY2034" fmla="*/ 262703 h 687724"/>
                <a:gd name="connsiteX2035" fmla="*/ 473717 w 548379"/>
                <a:gd name="connsiteY2035" fmla="*/ 262703 h 687724"/>
                <a:gd name="connsiteX2036" fmla="*/ 471143 w 548379"/>
                <a:gd name="connsiteY2036" fmla="*/ 262703 h 687724"/>
                <a:gd name="connsiteX2037" fmla="*/ 471143 w 548379"/>
                <a:gd name="connsiteY2037" fmla="*/ 260127 h 687724"/>
                <a:gd name="connsiteX2038" fmla="*/ 468568 w 548379"/>
                <a:gd name="connsiteY2038" fmla="*/ 260127 h 687724"/>
                <a:gd name="connsiteX2039" fmla="*/ 465994 w 548379"/>
                <a:gd name="connsiteY2039" fmla="*/ 260127 h 687724"/>
                <a:gd name="connsiteX2040" fmla="*/ 463419 w 548379"/>
                <a:gd name="connsiteY2040" fmla="*/ 260127 h 687724"/>
                <a:gd name="connsiteX2041" fmla="*/ 463419 w 548379"/>
                <a:gd name="connsiteY2041" fmla="*/ 257552 h 687724"/>
                <a:gd name="connsiteX2042" fmla="*/ 460844 w 548379"/>
                <a:gd name="connsiteY2042" fmla="*/ 257552 h 687724"/>
                <a:gd name="connsiteX2043" fmla="*/ 458270 w 548379"/>
                <a:gd name="connsiteY2043" fmla="*/ 257552 h 687724"/>
                <a:gd name="connsiteX2044" fmla="*/ 455695 w 548379"/>
                <a:gd name="connsiteY2044" fmla="*/ 257552 h 687724"/>
                <a:gd name="connsiteX2045" fmla="*/ 455695 w 548379"/>
                <a:gd name="connsiteY2045" fmla="*/ 254976 h 687724"/>
                <a:gd name="connsiteX2046" fmla="*/ 453121 w 548379"/>
                <a:gd name="connsiteY2046" fmla="*/ 254976 h 687724"/>
                <a:gd name="connsiteX2047" fmla="*/ 450546 w 548379"/>
                <a:gd name="connsiteY2047" fmla="*/ 254976 h 687724"/>
                <a:gd name="connsiteX2048" fmla="*/ 450546 w 548379"/>
                <a:gd name="connsiteY2048" fmla="*/ 252401 h 687724"/>
                <a:gd name="connsiteX2049" fmla="*/ 447972 w 548379"/>
                <a:gd name="connsiteY2049" fmla="*/ 252401 h 687724"/>
                <a:gd name="connsiteX2050" fmla="*/ 445397 w 548379"/>
                <a:gd name="connsiteY2050" fmla="*/ 252401 h 687724"/>
                <a:gd name="connsiteX2051" fmla="*/ 445397 w 548379"/>
                <a:gd name="connsiteY2051" fmla="*/ 249825 h 687724"/>
                <a:gd name="connsiteX2052" fmla="*/ 442823 w 548379"/>
                <a:gd name="connsiteY2052" fmla="*/ 249825 h 687724"/>
                <a:gd name="connsiteX2053" fmla="*/ 440248 w 548379"/>
                <a:gd name="connsiteY2053" fmla="*/ 249825 h 687724"/>
                <a:gd name="connsiteX2054" fmla="*/ 437674 w 548379"/>
                <a:gd name="connsiteY2054" fmla="*/ 249825 h 687724"/>
                <a:gd name="connsiteX2055" fmla="*/ 437674 w 548379"/>
                <a:gd name="connsiteY2055" fmla="*/ 247250 h 687724"/>
                <a:gd name="connsiteX2056" fmla="*/ 435099 w 548379"/>
                <a:gd name="connsiteY2056" fmla="*/ 247250 h 687724"/>
                <a:gd name="connsiteX2057" fmla="*/ 432524 w 548379"/>
                <a:gd name="connsiteY2057" fmla="*/ 247250 h 687724"/>
                <a:gd name="connsiteX2058" fmla="*/ 432524 w 548379"/>
                <a:gd name="connsiteY2058" fmla="*/ 244674 h 687724"/>
                <a:gd name="connsiteX2059" fmla="*/ 429950 w 548379"/>
                <a:gd name="connsiteY2059" fmla="*/ 244674 h 687724"/>
                <a:gd name="connsiteX2060" fmla="*/ 427375 w 548379"/>
                <a:gd name="connsiteY2060" fmla="*/ 244674 h 687724"/>
                <a:gd name="connsiteX2061" fmla="*/ 427375 w 548379"/>
                <a:gd name="connsiteY2061" fmla="*/ 242099 h 687724"/>
                <a:gd name="connsiteX2062" fmla="*/ 424801 w 548379"/>
                <a:gd name="connsiteY2062" fmla="*/ 242099 h 687724"/>
                <a:gd name="connsiteX2063" fmla="*/ 424801 w 548379"/>
                <a:gd name="connsiteY2063" fmla="*/ 239523 h 687724"/>
                <a:gd name="connsiteX2064" fmla="*/ 422226 w 548379"/>
                <a:gd name="connsiteY2064" fmla="*/ 239523 h 687724"/>
                <a:gd name="connsiteX2065" fmla="*/ 419652 w 548379"/>
                <a:gd name="connsiteY2065" fmla="*/ 239523 h 687724"/>
                <a:gd name="connsiteX2066" fmla="*/ 419652 w 548379"/>
                <a:gd name="connsiteY2066" fmla="*/ 236948 h 687724"/>
                <a:gd name="connsiteX2067" fmla="*/ 417077 w 548379"/>
                <a:gd name="connsiteY2067" fmla="*/ 236948 h 687724"/>
                <a:gd name="connsiteX2068" fmla="*/ 417077 w 548379"/>
                <a:gd name="connsiteY2068" fmla="*/ 234372 h 687724"/>
                <a:gd name="connsiteX2069" fmla="*/ 414503 w 548379"/>
                <a:gd name="connsiteY2069" fmla="*/ 234372 h 687724"/>
                <a:gd name="connsiteX2070" fmla="*/ 411928 w 548379"/>
                <a:gd name="connsiteY2070" fmla="*/ 234372 h 687724"/>
                <a:gd name="connsiteX2071" fmla="*/ 409353 w 548379"/>
                <a:gd name="connsiteY2071" fmla="*/ 234372 h 687724"/>
                <a:gd name="connsiteX2072" fmla="*/ 409353 w 548379"/>
                <a:gd name="connsiteY2072" fmla="*/ 231797 h 687724"/>
                <a:gd name="connsiteX2073" fmla="*/ 406779 w 548379"/>
                <a:gd name="connsiteY2073" fmla="*/ 231797 h 687724"/>
                <a:gd name="connsiteX2074" fmla="*/ 406779 w 548379"/>
                <a:gd name="connsiteY2074" fmla="*/ 229221 h 687724"/>
                <a:gd name="connsiteX2075" fmla="*/ 404204 w 548379"/>
                <a:gd name="connsiteY2075" fmla="*/ 229221 h 687724"/>
                <a:gd name="connsiteX2076" fmla="*/ 401630 w 548379"/>
                <a:gd name="connsiteY2076" fmla="*/ 229221 h 687724"/>
                <a:gd name="connsiteX2077" fmla="*/ 401630 w 548379"/>
                <a:gd name="connsiteY2077" fmla="*/ 226646 h 687724"/>
                <a:gd name="connsiteX2078" fmla="*/ 399055 w 548379"/>
                <a:gd name="connsiteY2078" fmla="*/ 226646 h 687724"/>
                <a:gd name="connsiteX2079" fmla="*/ 396481 w 548379"/>
                <a:gd name="connsiteY2079" fmla="*/ 226646 h 687724"/>
                <a:gd name="connsiteX2080" fmla="*/ 396481 w 548379"/>
                <a:gd name="connsiteY2080" fmla="*/ 224070 h 687724"/>
                <a:gd name="connsiteX2081" fmla="*/ 393906 w 548379"/>
                <a:gd name="connsiteY2081" fmla="*/ 224070 h 687724"/>
                <a:gd name="connsiteX2082" fmla="*/ 393906 w 548379"/>
                <a:gd name="connsiteY2082" fmla="*/ 221494 h 687724"/>
                <a:gd name="connsiteX2083" fmla="*/ 391332 w 548379"/>
                <a:gd name="connsiteY2083" fmla="*/ 221494 h 687724"/>
                <a:gd name="connsiteX2084" fmla="*/ 388757 w 548379"/>
                <a:gd name="connsiteY2084" fmla="*/ 221494 h 687724"/>
                <a:gd name="connsiteX2085" fmla="*/ 388757 w 548379"/>
                <a:gd name="connsiteY2085" fmla="*/ 218919 h 687724"/>
                <a:gd name="connsiteX2086" fmla="*/ 386183 w 548379"/>
                <a:gd name="connsiteY2086" fmla="*/ 218919 h 687724"/>
                <a:gd name="connsiteX2087" fmla="*/ 386183 w 548379"/>
                <a:gd name="connsiteY2087" fmla="*/ 216343 h 687724"/>
                <a:gd name="connsiteX2088" fmla="*/ 383608 w 548379"/>
                <a:gd name="connsiteY2088" fmla="*/ 216343 h 687724"/>
                <a:gd name="connsiteX2089" fmla="*/ 383608 w 548379"/>
                <a:gd name="connsiteY2089" fmla="*/ 213768 h 687724"/>
                <a:gd name="connsiteX2090" fmla="*/ 381033 w 548379"/>
                <a:gd name="connsiteY2090" fmla="*/ 213768 h 687724"/>
                <a:gd name="connsiteX2091" fmla="*/ 378459 w 548379"/>
                <a:gd name="connsiteY2091" fmla="*/ 211192 h 687724"/>
                <a:gd name="connsiteX2092" fmla="*/ 375884 w 548379"/>
                <a:gd name="connsiteY2092" fmla="*/ 211192 h 687724"/>
                <a:gd name="connsiteX2093" fmla="*/ 373310 w 548379"/>
                <a:gd name="connsiteY2093" fmla="*/ 211192 h 687724"/>
                <a:gd name="connsiteX2094" fmla="*/ 373310 w 548379"/>
                <a:gd name="connsiteY2094" fmla="*/ 208617 h 687724"/>
                <a:gd name="connsiteX2095" fmla="*/ 370735 w 548379"/>
                <a:gd name="connsiteY2095" fmla="*/ 208617 h 687724"/>
                <a:gd name="connsiteX2096" fmla="*/ 368161 w 548379"/>
                <a:gd name="connsiteY2096" fmla="*/ 208617 h 687724"/>
                <a:gd name="connsiteX2097" fmla="*/ 368161 w 548379"/>
                <a:gd name="connsiteY2097" fmla="*/ 206041 h 687724"/>
                <a:gd name="connsiteX2098" fmla="*/ 368161 w 548379"/>
                <a:gd name="connsiteY2098" fmla="*/ 203466 h 687724"/>
                <a:gd name="connsiteX2099" fmla="*/ 365586 w 548379"/>
                <a:gd name="connsiteY2099" fmla="*/ 203466 h 687724"/>
                <a:gd name="connsiteX2100" fmla="*/ 363012 w 548379"/>
                <a:gd name="connsiteY2100" fmla="*/ 203466 h 687724"/>
                <a:gd name="connsiteX2101" fmla="*/ 363012 w 548379"/>
                <a:gd name="connsiteY2101" fmla="*/ 200890 h 687724"/>
                <a:gd name="connsiteX2102" fmla="*/ 360437 w 548379"/>
                <a:gd name="connsiteY2102" fmla="*/ 200890 h 687724"/>
                <a:gd name="connsiteX2103" fmla="*/ 360437 w 548379"/>
                <a:gd name="connsiteY2103" fmla="*/ 198315 h 687724"/>
                <a:gd name="connsiteX2104" fmla="*/ 357862 w 548379"/>
                <a:gd name="connsiteY2104" fmla="*/ 198315 h 687724"/>
                <a:gd name="connsiteX2105" fmla="*/ 355288 w 548379"/>
                <a:gd name="connsiteY2105" fmla="*/ 198315 h 687724"/>
                <a:gd name="connsiteX2106" fmla="*/ 355288 w 548379"/>
                <a:gd name="connsiteY2106" fmla="*/ 195739 h 687724"/>
                <a:gd name="connsiteX2107" fmla="*/ 352713 w 548379"/>
                <a:gd name="connsiteY2107" fmla="*/ 195739 h 687724"/>
                <a:gd name="connsiteX2108" fmla="*/ 352713 w 548379"/>
                <a:gd name="connsiteY2108" fmla="*/ 193164 h 687724"/>
                <a:gd name="connsiteX2109" fmla="*/ 350139 w 548379"/>
                <a:gd name="connsiteY2109" fmla="*/ 193164 h 687724"/>
                <a:gd name="connsiteX2110" fmla="*/ 350139 w 548379"/>
                <a:gd name="connsiteY2110" fmla="*/ 190588 h 687724"/>
                <a:gd name="connsiteX2111" fmla="*/ 347564 w 548379"/>
                <a:gd name="connsiteY2111" fmla="*/ 190588 h 687724"/>
                <a:gd name="connsiteX2112" fmla="*/ 344990 w 548379"/>
                <a:gd name="connsiteY2112" fmla="*/ 190588 h 687724"/>
                <a:gd name="connsiteX2113" fmla="*/ 344990 w 548379"/>
                <a:gd name="connsiteY2113" fmla="*/ 188013 h 687724"/>
                <a:gd name="connsiteX2114" fmla="*/ 342415 w 548379"/>
                <a:gd name="connsiteY2114" fmla="*/ 188013 h 687724"/>
                <a:gd name="connsiteX2115" fmla="*/ 342415 w 548379"/>
                <a:gd name="connsiteY2115" fmla="*/ 185437 h 687724"/>
                <a:gd name="connsiteX2116" fmla="*/ 339841 w 548379"/>
                <a:gd name="connsiteY2116" fmla="*/ 185437 h 687724"/>
                <a:gd name="connsiteX2117" fmla="*/ 339841 w 548379"/>
                <a:gd name="connsiteY2117" fmla="*/ 182862 h 687724"/>
                <a:gd name="connsiteX2118" fmla="*/ 337266 w 548379"/>
                <a:gd name="connsiteY2118" fmla="*/ 182862 h 687724"/>
                <a:gd name="connsiteX2119" fmla="*/ 337266 w 548379"/>
                <a:gd name="connsiteY2119" fmla="*/ 180286 h 687724"/>
                <a:gd name="connsiteX2120" fmla="*/ 334692 w 548379"/>
                <a:gd name="connsiteY2120" fmla="*/ 180286 h 687724"/>
                <a:gd name="connsiteX2121" fmla="*/ 334692 w 548379"/>
                <a:gd name="connsiteY2121" fmla="*/ 177711 h 687724"/>
                <a:gd name="connsiteX2122" fmla="*/ 332117 w 548379"/>
                <a:gd name="connsiteY2122" fmla="*/ 177711 h 687724"/>
                <a:gd name="connsiteX2123" fmla="*/ 332117 w 548379"/>
                <a:gd name="connsiteY2123" fmla="*/ 175135 h 687724"/>
                <a:gd name="connsiteX2124" fmla="*/ 329542 w 548379"/>
                <a:gd name="connsiteY2124" fmla="*/ 175135 h 687724"/>
                <a:gd name="connsiteX2125" fmla="*/ 326968 w 548379"/>
                <a:gd name="connsiteY2125" fmla="*/ 175135 h 687724"/>
                <a:gd name="connsiteX2126" fmla="*/ 326968 w 548379"/>
                <a:gd name="connsiteY2126" fmla="*/ 172560 h 687724"/>
                <a:gd name="connsiteX2127" fmla="*/ 324393 w 548379"/>
                <a:gd name="connsiteY2127" fmla="*/ 172560 h 687724"/>
                <a:gd name="connsiteX2128" fmla="*/ 324393 w 548379"/>
                <a:gd name="connsiteY2128" fmla="*/ 169984 h 687724"/>
                <a:gd name="connsiteX2129" fmla="*/ 321819 w 548379"/>
                <a:gd name="connsiteY2129" fmla="*/ 169984 h 687724"/>
                <a:gd name="connsiteX2130" fmla="*/ 321819 w 548379"/>
                <a:gd name="connsiteY2130" fmla="*/ 167409 h 687724"/>
                <a:gd name="connsiteX2131" fmla="*/ 319244 w 548379"/>
                <a:gd name="connsiteY2131" fmla="*/ 167409 h 687724"/>
                <a:gd name="connsiteX2132" fmla="*/ 319244 w 548379"/>
                <a:gd name="connsiteY2132" fmla="*/ 164833 h 687724"/>
                <a:gd name="connsiteX2133" fmla="*/ 319244 w 548379"/>
                <a:gd name="connsiteY2133" fmla="*/ 162258 h 687724"/>
                <a:gd name="connsiteX2134" fmla="*/ 316670 w 548379"/>
                <a:gd name="connsiteY2134" fmla="*/ 162258 h 687724"/>
                <a:gd name="connsiteX2135" fmla="*/ 316670 w 548379"/>
                <a:gd name="connsiteY2135" fmla="*/ 159682 h 687724"/>
                <a:gd name="connsiteX2136" fmla="*/ 314095 w 548379"/>
                <a:gd name="connsiteY2136" fmla="*/ 159682 h 687724"/>
                <a:gd name="connsiteX2137" fmla="*/ 314095 w 548379"/>
                <a:gd name="connsiteY2137" fmla="*/ 157107 h 687724"/>
                <a:gd name="connsiteX2138" fmla="*/ 311521 w 548379"/>
                <a:gd name="connsiteY2138" fmla="*/ 157107 h 687724"/>
                <a:gd name="connsiteX2139" fmla="*/ 311521 w 548379"/>
                <a:gd name="connsiteY2139" fmla="*/ 154531 h 687724"/>
                <a:gd name="connsiteX2140" fmla="*/ 308946 w 548379"/>
                <a:gd name="connsiteY2140" fmla="*/ 154531 h 687724"/>
                <a:gd name="connsiteX2141" fmla="*/ 308946 w 548379"/>
                <a:gd name="connsiteY2141" fmla="*/ 151956 h 687724"/>
                <a:gd name="connsiteX2142" fmla="*/ 306372 w 548379"/>
                <a:gd name="connsiteY2142" fmla="*/ 151956 h 687724"/>
                <a:gd name="connsiteX2143" fmla="*/ 306372 w 548379"/>
                <a:gd name="connsiteY2143" fmla="*/ 149380 h 687724"/>
                <a:gd name="connsiteX2144" fmla="*/ 303797 w 548379"/>
                <a:gd name="connsiteY2144" fmla="*/ 149380 h 687724"/>
                <a:gd name="connsiteX2145" fmla="*/ 303797 w 548379"/>
                <a:gd name="connsiteY2145" fmla="*/ 146805 h 687724"/>
                <a:gd name="connsiteX2146" fmla="*/ 301222 w 548379"/>
                <a:gd name="connsiteY2146" fmla="*/ 146805 h 687724"/>
                <a:gd name="connsiteX2147" fmla="*/ 301222 w 548379"/>
                <a:gd name="connsiteY2147" fmla="*/ 144229 h 687724"/>
                <a:gd name="connsiteX2148" fmla="*/ 298648 w 548379"/>
                <a:gd name="connsiteY2148" fmla="*/ 144229 h 687724"/>
                <a:gd name="connsiteX2149" fmla="*/ 298648 w 548379"/>
                <a:gd name="connsiteY2149" fmla="*/ 141653 h 687724"/>
                <a:gd name="connsiteX2150" fmla="*/ 298648 w 548379"/>
                <a:gd name="connsiteY2150" fmla="*/ 139078 h 687724"/>
                <a:gd name="connsiteX2151" fmla="*/ 296073 w 548379"/>
                <a:gd name="connsiteY2151" fmla="*/ 139078 h 687724"/>
                <a:gd name="connsiteX2152" fmla="*/ 296073 w 548379"/>
                <a:gd name="connsiteY2152" fmla="*/ 136502 h 687724"/>
                <a:gd name="connsiteX2153" fmla="*/ 293499 w 548379"/>
                <a:gd name="connsiteY2153" fmla="*/ 136502 h 687724"/>
                <a:gd name="connsiteX2154" fmla="*/ 293499 w 548379"/>
                <a:gd name="connsiteY2154" fmla="*/ 133927 h 687724"/>
                <a:gd name="connsiteX2155" fmla="*/ 290924 w 548379"/>
                <a:gd name="connsiteY2155" fmla="*/ 133927 h 687724"/>
                <a:gd name="connsiteX2156" fmla="*/ 290924 w 548379"/>
                <a:gd name="connsiteY2156" fmla="*/ 131351 h 687724"/>
                <a:gd name="connsiteX2157" fmla="*/ 290924 w 548379"/>
                <a:gd name="connsiteY2157" fmla="*/ 128776 h 687724"/>
                <a:gd name="connsiteX2158" fmla="*/ 288350 w 548379"/>
                <a:gd name="connsiteY2158" fmla="*/ 128776 h 687724"/>
                <a:gd name="connsiteX2159" fmla="*/ 288350 w 548379"/>
                <a:gd name="connsiteY2159" fmla="*/ 126200 h 687724"/>
                <a:gd name="connsiteX2160" fmla="*/ 285775 w 548379"/>
                <a:gd name="connsiteY2160" fmla="*/ 126200 h 687724"/>
                <a:gd name="connsiteX2161" fmla="*/ 285775 w 548379"/>
                <a:gd name="connsiteY2161" fmla="*/ 123625 h 687724"/>
                <a:gd name="connsiteX2162" fmla="*/ 283201 w 548379"/>
                <a:gd name="connsiteY2162" fmla="*/ 121049 h 687724"/>
                <a:gd name="connsiteX2163" fmla="*/ 283201 w 548379"/>
                <a:gd name="connsiteY2163" fmla="*/ 118474 h 687724"/>
                <a:gd name="connsiteX2164" fmla="*/ 280626 w 548379"/>
                <a:gd name="connsiteY2164" fmla="*/ 118474 h 687724"/>
                <a:gd name="connsiteX2165" fmla="*/ 280626 w 548379"/>
                <a:gd name="connsiteY2165" fmla="*/ 115898 h 687724"/>
                <a:gd name="connsiteX2166" fmla="*/ 278051 w 548379"/>
                <a:gd name="connsiteY2166" fmla="*/ 113323 h 687724"/>
                <a:gd name="connsiteX2167" fmla="*/ 278051 w 548379"/>
                <a:gd name="connsiteY2167" fmla="*/ 110747 h 687724"/>
                <a:gd name="connsiteX2168" fmla="*/ 275477 w 548379"/>
                <a:gd name="connsiteY2168" fmla="*/ 110747 h 687724"/>
                <a:gd name="connsiteX2169" fmla="*/ 275477 w 548379"/>
                <a:gd name="connsiteY2169" fmla="*/ 108172 h 687724"/>
                <a:gd name="connsiteX2170" fmla="*/ 272902 w 548379"/>
                <a:gd name="connsiteY2170" fmla="*/ 108172 h 687724"/>
                <a:gd name="connsiteX2171" fmla="*/ 272902 w 548379"/>
                <a:gd name="connsiteY2171" fmla="*/ 110747 h 687724"/>
                <a:gd name="connsiteX2172" fmla="*/ 270328 w 548379"/>
                <a:gd name="connsiteY2172" fmla="*/ 110747 h 687724"/>
                <a:gd name="connsiteX2173" fmla="*/ 270328 w 548379"/>
                <a:gd name="connsiteY2173" fmla="*/ 113323 h 687724"/>
                <a:gd name="connsiteX2174" fmla="*/ 270328 w 548379"/>
                <a:gd name="connsiteY2174" fmla="*/ 115898 h 687724"/>
                <a:gd name="connsiteX2175" fmla="*/ 267753 w 548379"/>
                <a:gd name="connsiteY2175" fmla="*/ 115898 h 687724"/>
                <a:gd name="connsiteX2176" fmla="*/ 267753 w 548379"/>
                <a:gd name="connsiteY2176" fmla="*/ 118474 h 687724"/>
                <a:gd name="connsiteX2177" fmla="*/ 265179 w 548379"/>
                <a:gd name="connsiteY2177" fmla="*/ 118474 h 687724"/>
                <a:gd name="connsiteX2178" fmla="*/ 265179 w 548379"/>
                <a:gd name="connsiteY2178" fmla="*/ 121049 h 687724"/>
                <a:gd name="connsiteX2179" fmla="*/ 265179 w 548379"/>
                <a:gd name="connsiteY2179" fmla="*/ 123625 h 687724"/>
                <a:gd name="connsiteX2180" fmla="*/ 265179 w 548379"/>
                <a:gd name="connsiteY2180" fmla="*/ 126200 h 687724"/>
                <a:gd name="connsiteX2181" fmla="*/ 262604 w 548379"/>
                <a:gd name="connsiteY2181" fmla="*/ 126200 h 687724"/>
                <a:gd name="connsiteX2182" fmla="*/ 262604 w 548379"/>
                <a:gd name="connsiteY2182" fmla="*/ 128776 h 687724"/>
                <a:gd name="connsiteX2183" fmla="*/ 260030 w 548379"/>
                <a:gd name="connsiteY2183" fmla="*/ 128776 h 687724"/>
                <a:gd name="connsiteX2184" fmla="*/ 260030 w 548379"/>
                <a:gd name="connsiteY2184" fmla="*/ 131351 h 687724"/>
                <a:gd name="connsiteX2185" fmla="*/ 260030 w 548379"/>
                <a:gd name="connsiteY2185" fmla="*/ 133927 h 687724"/>
                <a:gd name="connsiteX2186" fmla="*/ 257455 w 548379"/>
                <a:gd name="connsiteY2186" fmla="*/ 133927 h 687724"/>
                <a:gd name="connsiteX2187" fmla="*/ 257455 w 548379"/>
                <a:gd name="connsiteY2187" fmla="*/ 136502 h 687724"/>
                <a:gd name="connsiteX2188" fmla="*/ 254881 w 548379"/>
                <a:gd name="connsiteY2188" fmla="*/ 136502 h 687724"/>
                <a:gd name="connsiteX2189" fmla="*/ 254881 w 548379"/>
                <a:gd name="connsiteY2189" fmla="*/ 139078 h 687724"/>
                <a:gd name="connsiteX2190" fmla="*/ 254881 w 548379"/>
                <a:gd name="connsiteY2190" fmla="*/ 141653 h 687724"/>
                <a:gd name="connsiteX2191" fmla="*/ 252306 w 548379"/>
                <a:gd name="connsiteY2191" fmla="*/ 141653 h 687724"/>
                <a:gd name="connsiteX2192" fmla="*/ 252306 w 548379"/>
                <a:gd name="connsiteY2192" fmla="*/ 144229 h 687724"/>
                <a:gd name="connsiteX2193" fmla="*/ 252306 w 548379"/>
                <a:gd name="connsiteY2193" fmla="*/ 146805 h 687724"/>
                <a:gd name="connsiteX2194" fmla="*/ 249731 w 548379"/>
                <a:gd name="connsiteY2194" fmla="*/ 146805 h 687724"/>
                <a:gd name="connsiteX2195" fmla="*/ 249731 w 548379"/>
                <a:gd name="connsiteY2195" fmla="*/ 149380 h 687724"/>
                <a:gd name="connsiteX2196" fmla="*/ 247157 w 548379"/>
                <a:gd name="connsiteY2196" fmla="*/ 149380 h 687724"/>
                <a:gd name="connsiteX2197" fmla="*/ 247157 w 548379"/>
                <a:gd name="connsiteY2197" fmla="*/ 151956 h 687724"/>
                <a:gd name="connsiteX2198" fmla="*/ 244582 w 548379"/>
                <a:gd name="connsiteY2198" fmla="*/ 154531 h 687724"/>
                <a:gd name="connsiteX2199" fmla="*/ 244582 w 548379"/>
                <a:gd name="connsiteY2199" fmla="*/ 157107 h 687724"/>
                <a:gd name="connsiteX2200" fmla="*/ 242008 w 548379"/>
                <a:gd name="connsiteY2200" fmla="*/ 157107 h 687724"/>
                <a:gd name="connsiteX2201" fmla="*/ 242008 w 548379"/>
                <a:gd name="connsiteY2201" fmla="*/ 159682 h 687724"/>
                <a:gd name="connsiteX2202" fmla="*/ 239433 w 548379"/>
                <a:gd name="connsiteY2202" fmla="*/ 159682 h 687724"/>
                <a:gd name="connsiteX2203" fmla="*/ 239433 w 548379"/>
                <a:gd name="connsiteY2203" fmla="*/ 162258 h 687724"/>
                <a:gd name="connsiteX2204" fmla="*/ 239433 w 548379"/>
                <a:gd name="connsiteY2204" fmla="*/ 164833 h 687724"/>
                <a:gd name="connsiteX2205" fmla="*/ 236859 w 548379"/>
                <a:gd name="connsiteY2205" fmla="*/ 164833 h 687724"/>
                <a:gd name="connsiteX2206" fmla="*/ 236859 w 548379"/>
                <a:gd name="connsiteY2206" fmla="*/ 167409 h 687724"/>
                <a:gd name="connsiteX2207" fmla="*/ 234284 w 548379"/>
                <a:gd name="connsiteY2207" fmla="*/ 167409 h 687724"/>
                <a:gd name="connsiteX2208" fmla="*/ 234284 w 548379"/>
                <a:gd name="connsiteY2208" fmla="*/ 169984 h 687724"/>
                <a:gd name="connsiteX2209" fmla="*/ 231710 w 548379"/>
                <a:gd name="connsiteY2209" fmla="*/ 169984 h 687724"/>
                <a:gd name="connsiteX2210" fmla="*/ 231710 w 548379"/>
                <a:gd name="connsiteY2210" fmla="*/ 172560 h 687724"/>
                <a:gd name="connsiteX2211" fmla="*/ 229135 w 548379"/>
                <a:gd name="connsiteY2211" fmla="*/ 172560 h 687724"/>
                <a:gd name="connsiteX2212" fmla="*/ 229135 w 548379"/>
                <a:gd name="connsiteY2212" fmla="*/ 175135 h 687724"/>
                <a:gd name="connsiteX2213" fmla="*/ 226560 w 548379"/>
                <a:gd name="connsiteY2213" fmla="*/ 175135 h 687724"/>
                <a:gd name="connsiteX2214" fmla="*/ 226560 w 548379"/>
                <a:gd name="connsiteY2214" fmla="*/ 177711 h 687724"/>
                <a:gd name="connsiteX2215" fmla="*/ 223986 w 548379"/>
                <a:gd name="connsiteY2215" fmla="*/ 177711 h 687724"/>
                <a:gd name="connsiteX2216" fmla="*/ 223986 w 548379"/>
                <a:gd name="connsiteY2216" fmla="*/ 180286 h 687724"/>
                <a:gd name="connsiteX2217" fmla="*/ 223986 w 548379"/>
                <a:gd name="connsiteY2217" fmla="*/ 182862 h 687724"/>
                <a:gd name="connsiteX2218" fmla="*/ 221411 w 548379"/>
                <a:gd name="connsiteY2218" fmla="*/ 182862 h 687724"/>
                <a:gd name="connsiteX2219" fmla="*/ 218837 w 548379"/>
                <a:gd name="connsiteY2219" fmla="*/ 182862 h 687724"/>
                <a:gd name="connsiteX2220" fmla="*/ 218837 w 548379"/>
                <a:gd name="connsiteY2220" fmla="*/ 185437 h 687724"/>
                <a:gd name="connsiteX2221" fmla="*/ 216262 w 548379"/>
                <a:gd name="connsiteY2221" fmla="*/ 185437 h 687724"/>
                <a:gd name="connsiteX2222" fmla="*/ 216262 w 548379"/>
                <a:gd name="connsiteY2222" fmla="*/ 188013 h 687724"/>
                <a:gd name="connsiteX2223" fmla="*/ 213688 w 548379"/>
                <a:gd name="connsiteY2223" fmla="*/ 188013 h 687724"/>
                <a:gd name="connsiteX2224" fmla="*/ 213688 w 548379"/>
                <a:gd name="connsiteY2224" fmla="*/ 190588 h 687724"/>
                <a:gd name="connsiteX2225" fmla="*/ 211113 w 548379"/>
                <a:gd name="connsiteY2225" fmla="*/ 190588 h 687724"/>
                <a:gd name="connsiteX2226" fmla="*/ 211113 w 548379"/>
                <a:gd name="connsiteY2226" fmla="*/ 193164 h 687724"/>
                <a:gd name="connsiteX2227" fmla="*/ 208539 w 548379"/>
                <a:gd name="connsiteY2227" fmla="*/ 193164 h 687724"/>
                <a:gd name="connsiteX2228" fmla="*/ 208539 w 548379"/>
                <a:gd name="connsiteY2228" fmla="*/ 195739 h 687724"/>
                <a:gd name="connsiteX2229" fmla="*/ 205964 w 548379"/>
                <a:gd name="connsiteY2229" fmla="*/ 195739 h 687724"/>
                <a:gd name="connsiteX2230" fmla="*/ 205964 w 548379"/>
                <a:gd name="connsiteY2230" fmla="*/ 198315 h 687724"/>
                <a:gd name="connsiteX2231" fmla="*/ 203390 w 548379"/>
                <a:gd name="connsiteY2231" fmla="*/ 198315 h 687724"/>
                <a:gd name="connsiteX2232" fmla="*/ 203390 w 548379"/>
                <a:gd name="connsiteY2232" fmla="*/ 200890 h 687724"/>
                <a:gd name="connsiteX2233" fmla="*/ 200815 w 548379"/>
                <a:gd name="connsiteY2233" fmla="*/ 200890 h 687724"/>
                <a:gd name="connsiteX2234" fmla="*/ 200815 w 548379"/>
                <a:gd name="connsiteY2234" fmla="*/ 203466 h 687724"/>
                <a:gd name="connsiteX2235" fmla="*/ 198240 w 548379"/>
                <a:gd name="connsiteY2235" fmla="*/ 203466 h 687724"/>
                <a:gd name="connsiteX2236" fmla="*/ 198240 w 548379"/>
                <a:gd name="connsiteY2236" fmla="*/ 206041 h 687724"/>
                <a:gd name="connsiteX2237" fmla="*/ 195666 w 548379"/>
                <a:gd name="connsiteY2237" fmla="*/ 206041 h 687724"/>
                <a:gd name="connsiteX2238" fmla="*/ 195666 w 548379"/>
                <a:gd name="connsiteY2238" fmla="*/ 208617 h 687724"/>
                <a:gd name="connsiteX2239" fmla="*/ 193091 w 548379"/>
                <a:gd name="connsiteY2239" fmla="*/ 208617 h 687724"/>
                <a:gd name="connsiteX2240" fmla="*/ 193091 w 548379"/>
                <a:gd name="connsiteY2240" fmla="*/ 211192 h 687724"/>
                <a:gd name="connsiteX2241" fmla="*/ 190517 w 548379"/>
                <a:gd name="connsiteY2241" fmla="*/ 211192 h 687724"/>
                <a:gd name="connsiteX2242" fmla="*/ 190517 w 548379"/>
                <a:gd name="connsiteY2242" fmla="*/ 213768 h 687724"/>
                <a:gd name="connsiteX2243" fmla="*/ 187942 w 548379"/>
                <a:gd name="connsiteY2243" fmla="*/ 213768 h 687724"/>
                <a:gd name="connsiteX2244" fmla="*/ 185368 w 548379"/>
                <a:gd name="connsiteY2244" fmla="*/ 213768 h 687724"/>
                <a:gd name="connsiteX2245" fmla="*/ 185368 w 548379"/>
                <a:gd name="connsiteY2245" fmla="*/ 216343 h 687724"/>
                <a:gd name="connsiteX2246" fmla="*/ 182793 w 548379"/>
                <a:gd name="connsiteY2246" fmla="*/ 216343 h 687724"/>
                <a:gd name="connsiteX2247" fmla="*/ 182793 w 548379"/>
                <a:gd name="connsiteY2247" fmla="*/ 218919 h 687724"/>
                <a:gd name="connsiteX2248" fmla="*/ 180219 w 548379"/>
                <a:gd name="connsiteY2248" fmla="*/ 218919 h 687724"/>
                <a:gd name="connsiteX2249" fmla="*/ 180219 w 548379"/>
                <a:gd name="connsiteY2249" fmla="*/ 221494 h 687724"/>
                <a:gd name="connsiteX2250" fmla="*/ 177644 w 548379"/>
                <a:gd name="connsiteY2250" fmla="*/ 221494 h 687724"/>
                <a:gd name="connsiteX2251" fmla="*/ 175069 w 548379"/>
                <a:gd name="connsiteY2251" fmla="*/ 221494 h 687724"/>
                <a:gd name="connsiteX2252" fmla="*/ 175069 w 548379"/>
                <a:gd name="connsiteY2252" fmla="*/ 224070 h 687724"/>
                <a:gd name="connsiteX2253" fmla="*/ 172495 w 548379"/>
                <a:gd name="connsiteY2253" fmla="*/ 224070 h 687724"/>
                <a:gd name="connsiteX2254" fmla="*/ 172495 w 548379"/>
                <a:gd name="connsiteY2254" fmla="*/ 226646 h 687724"/>
                <a:gd name="connsiteX2255" fmla="*/ 169920 w 548379"/>
                <a:gd name="connsiteY2255" fmla="*/ 226646 h 687724"/>
                <a:gd name="connsiteX2256" fmla="*/ 167346 w 548379"/>
                <a:gd name="connsiteY2256" fmla="*/ 226646 h 687724"/>
                <a:gd name="connsiteX2257" fmla="*/ 167346 w 548379"/>
                <a:gd name="connsiteY2257" fmla="*/ 229221 h 687724"/>
                <a:gd name="connsiteX2258" fmla="*/ 164771 w 548379"/>
                <a:gd name="connsiteY2258" fmla="*/ 229221 h 687724"/>
                <a:gd name="connsiteX2259" fmla="*/ 162197 w 548379"/>
                <a:gd name="connsiteY2259" fmla="*/ 229221 h 687724"/>
                <a:gd name="connsiteX2260" fmla="*/ 162197 w 548379"/>
                <a:gd name="connsiteY2260" fmla="*/ 231797 h 687724"/>
                <a:gd name="connsiteX2261" fmla="*/ 159622 w 548379"/>
                <a:gd name="connsiteY2261" fmla="*/ 231797 h 687724"/>
                <a:gd name="connsiteX2262" fmla="*/ 157048 w 548379"/>
                <a:gd name="connsiteY2262" fmla="*/ 231797 h 687724"/>
                <a:gd name="connsiteX2263" fmla="*/ 157048 w 548379"/>
                <a:gd name="connsiteY2263" fmla="*/ 234372 h 687724"/>
                <a:gd name="connsiteX2264" fmla="*/ 154473 w 548379"/>
                <a:gd name="connsiteY2264" fmla="*/ 234372 h 687724"/>
                <a:gd name="connsiteX2265" fmla="*/ 151899 w 548379"/>
                <a:gd name="connsiteY2265" fmla="*/ 234372 h 687724"/>
                <a:gd name="connsiteX2266" fmla="*/ 151899 w 548379"/>
                <a:gd name="connsiteY2266" fmla="*/ 236948 h 687724"/>
                <a:gd name="connsiteX2267" fmla="*/ 149324 w 548379"/>
                <a:gd name="connsiteY2267" fmla="*/ 236948 h 687724"/>
                <a:gd name="connsiteX2268" fmla="*/ 146749 w 548379"/>
                <a:gd name="connsiteY2268" fmla="*/ 236948 h 687724"/>
                <a:gd name="connsiteX2269" fmla="*/ 146749 w 548379"/>
                <a:gd name="connsiteY2269" fmla="*/ 238316 h 687724"/>
                <a:gd name="connsiteX2270" fmla="*/ 146749 w 548379"/>
                <a:gd name="connsiteY2270" fmla="*/ 239523 h 687724"/>
                <a:gd name="connsiteX2271" fmla="*/ 144175 w 548379"/>
                <a:gd name="connsiteY2271" fmla="*/ 239523 h 687724"/>
                <a:gd name="connsiteX2272" fmla="*/ 141600 w 548379"/>
                <a:gd name="connsiteY2272" fmla="*/ 239523 h 687724"/>
                <a:gd name="connsiteX2273" fmla="*/ 141600 w 548379"/>
                <a:gd name="connsiteY2273" fmla="*/ 242099 h 687724"/>
                <a:gd name="connsiteX2274" fmla="*/ 139026 w 548379"/>
                <a:gd name="connsiteY2274" fmla="*/ 242099 h 687724"/>
                <a:gd name="connsiteX2275" fmla="*/ 139026 w 548379"/>
                <a:gd name="connsiteY2275" fmla="*/ 244674 h 687724"/>
                <a:gd name="connsiteX2276" fmla="*/ 136451 w 548379"/>
                <a:gd name="connsiteY2276" fmla="*/ 244674 h 687724"/>
                <a:gd name="connsiteX2277" fmla="*/ 133877 w 548379"/>
                <a:gd name="connsiteY2277" fmla="*/ 244674 h 687724"/>
                <a:gd name="connsiteX2278" fmla="*/ 131302 w 548379"/>
                <a:gd name="connsiteY2278" fmla="*/ 244674 h 687724"/>
                <a:gd name="connsiteX2279" fmla="*/ 131302 w 548379"/>
                <a:gd name="connsiteY2279" fmla="*/ 247250 h 687724"/>
                <a:gd name="connsiteX2280" fmla="*/ 128728 w 548379"/>
                <a:gd name="connsiteY2280" fmla="*/ 247250 h 687724"/>
                <a:gd name="connsiteX2281" fmla="*/ 126153 w 548379"/>
                <a:gd name="connsiteY2281" fmla="*/ 247250 h 687724"/>
                <a:gd name="connsiteX2282" fmla="*/ 123578 w 548379"/>
                <a:gd name="connsiteY2282" fmla="*/ 247250 h 687724"/>
                <a:gd name="connsiteX2283" fmla="*/ 123578 w 548379"/>
                <a:gd name="connsiteY2283" fmla="*/ 249825 h 687724"/>
                <a:gd name="connsiteX2284" fmla="*/ 121004 w 548379"/>
                <a:gd name="connsiteY2284" fmla="*/ 249825 h 687724"/>
                <a:gd name="connsiteX2285" fmla="*/ 121004 w 548379"/>
                <a:gd name="connsiteY2285" fmla="*/ 252401 h 687724"/>
                <a:gd name="connsiteX2286" fmla="*/ 118429 w 548379"/>
                <a:gd name="connsiteY2286" fmla="*/ 252401 h 687724"/>
                <a:gd name="connsiteX2287" fmla="*/ 115855 w 548379"/>
                <a:gd name="connsiteY2287" fmla="*/ 252401 h 687724"/>
                <a:gd name="connsiteX2288" fmla="*/ 113280 w 548379"/>
                <a:gd name="connsiteY2288" fmla="*/ 252401 h 687724"/>
                <a:gd name="connsiteX2289" fmla="*/ 113280 w 548379"/>
                <a:gd name="connsiteY2289" fmla="*/ 254976 h 687724"/>
                <a:gd name="connsiteX2290" fmla="*/ 110706 w 548379"/>
                <a:gd name="connsiteY2290" fmla="*/ 254976 h 687724"/>
                <a:gd name="connsiteX2291" fmla="*/ 108131 w 548379"/>
                <a:gd name="connsiteY2291" fmla="*/ 254976 h 687724"/>
                <a:gd name="connsiteX2292" fmla="*/ 105557 w 548379"/>
                <a:gd name="connsiteY2292" fmla="*/ 254976 h 687724"/>
                <a:gd name="connsiteX2293" fmla="*/ 105557 w 548379"/>
                <a:gd name="connsiteY2293" fmla="*/ 257552 h 687724"/>
                <a:gd name="connsiteX2294" fmla="*/ 102982 w 548379"/>
                <a:gd name="connsiteY2294" fmla="*/ 257552 h 687724"/>
                <a:gd name="connsiteX2295" fmla="*/ 100408 w 548379"/>
                <a:gd name="connsiteY2295" fmla="*/ 257552 h 687724"/>
                <a:gd name="connsiteX2296" fmla="*/ 97833 w 548379"/>
                <a:gd name="connsiteY2296" fmla="*/ 257552 h 687724"/>
                <a:gd name="connsiteX2297" fmla="*/ 97833 w 548379"/>
                <a:gd name="connsiteY2297" fmla="*/ 260127 h 687724"/>
                <a:gd name="connsiteX2298" fmla="*/ 95258 w 548379"/>
                <a:gd name="connsiteY2298" fmla="*/ 260127 h 687724"/>
                <a:gd name="connsiteX2299" fmla="*/ 92684 w 548379"/>
                <a:gd name="connsiteY2299" fmla="*/ 260127 h 687724"/>
                <a:gd name="connsiteX2300" fmla="*/ 92684 w 548379"/>
                <a:gd name="connsiteY2300" fmla="*/ 262703 h 687724"/>
                <a:gd name="connsiteX2301" fmla="*/ 90109 w 548379"/>
                <a:gd name="connsiteY2301" fmla="*/ 262703 h 687724"/>
                <a:gd name="connsiteX2302" fmla="*/ 87535 w 548379"/>
                <a:gd name="connsiteY2302" fmla="*/ 262703 h 687724"/>
                <a:gd name="connsiteX2303" fmla="*/ 84960 w 548379"/>
                <a:gd name="connsiteY2303" fmla="*/ 262703 h 687724"/>
                <a:gd name="connsiteX2304" fmla="*/ 84960 w 548379"/>
                <a:gd name="connsiteY2304" fmla="*/ 265278 h 687724"/>
                <a:gd name="connsiteX2305" fmla="*/ 82386 w 548379"/>
                <a:gd name="connsiteY2305" fmla="*/ 265278 h 687724"/>
                <a:gd name="connsiteX2306" fmla="*/ 79811 w 548379"/>
                <a:gd name="connsiteY2306" fmla="*/ 265278 h 687724"/>
                <a:gd name="connsiteX2307" fmla="*/ 77237 w 548379"/>
                <a:gd name="connsiteY2307" fmla="*/ 265278 h 687724"/>
                <a:gd name="connsiteX2308" fmla="*/ 74662 w 548379"/>
                <a:gd name="connsiteY2308" fmla="*/ 265278 h 687724"/>
                <a:gd name="connsiteX2309" fmla="*/ 74662 w 548379"/>
                <a:gd name="connsiteY2309" fmla="*/ 267854 h 687724"/>
                <a:gd name="connsiteX2310" fmla="*/ 72088 w 548379"/>
                <a:gd name="connsiteY2310" fmla="*/ 267854 h 687724"/>
                <a:gd name="connsiteX2311" fmla="*/ 69513 w 548379"/>
                <a:gd name="connsiteY2311" fmla="*/ 267854 h 687724"/>
                <a:gd name="connsiteX2312" fmla="*/ 66938 w 548379"/>
                <a:gd name="connsiteY2312" fmla="*/ 267854 h 687724"/>
                <a:gd name="connsiteX2313" fmla="*/ 66938 w 548379"/>
                <a:gd name="connsiteY2313" fmla="*/ 270429 h 687724"/>
                <a:gd name="connsiteX2314" fmla="*/ 64364 w 548379"/>
                <a:gd name="connsiteY2314" fmla="*/ 270429 h 687724"/>
                <a:gd name="connsiteX2315" fmla="*/ 61789 w 548379"/>
                <a:gd name="connsiteY2315" fmla="*/ 270429 h 687724"/>
                <a:gd name="connsiteX2316" fmla="*/ 59215 w 548379"/>
                <a:gd name="connsiteY2316" fmla="*/ 270429 h 687724"/>
                <a:gd name="connsiteX2317" fmla="*/ 59215 w 548379"/>
                <a:gd name="connsiteY2317" fmla="*/ 273005 h 687724"/>
                <a:gd name="connsiteX2318" fmla="*/ 56640 w 548379"/>
                <a:gd name="connsiteY2318" fmla="*/ 273005 h 687724"/>
                <a:gd name="connsiteX2319" fmla="*/ 54066 w 548379"/>
                <a:gd name="connsiteY2319" fmla="*/ 273005 h 687724"/>
                <a:gd name="connsiteX2320" fmla="*/ 54066 w 548379"/>
                <a:gd name="connsiteY2320" fmla="*/ 275580 h 687724"/>
                <a:gd name="connsiteX2321" fmla="*/ 51491 w 548379"/>
                <a:gd name="connsiteY2321" fmla="*/ 275580 h 687724"/>
                <a:gd name="connsiteX2322" fmla="*/ 48917 w 548379"/>
                <a:gd name="connsiteY2322" fmla="*/ 275580 h 687724"/>
                <a:gd name="connsiteX2323" fmla="*/ 43767 w 548379"/>
                <a:gd name="connsiteY2323" fmla="*/ 275580 h 687724"/>
                <a:gd name="connsiteX2324" fmla="*/ 41193 w 548379"/>
                <a:gd name="connsiteY2324" fmla="*/ 278156 h 687724"/>
                <a:gd name="connsiteX2325" fmla="*/ 38618 w 548379"/>
                <a:gd name="connsiteY2325" fmla="*/ 278156 h 687724"/>
                <a:gd name="connsiteX2326" fmla="*/ 36044 w 548379"/>
                <a:gd name="connsiteY2326" fmla="*/ 278156 h 687724"/>
                <a:gd name="connsiteX2327" fmla="*/ 36044 w 548379"/>
                <a:gd name="connsiteY2327" fmla="*/ 280731 h 687724"/>
                <a:gd name="connsiteX2328" fmla="*/ 33469 w 548379"/>
                <a:gd name="connsiteY2328" fmla="*/ 280731 h 687724"/>
                <a:gd name="connsiteX2329" fmla="*/ 30895 w 548379"/>
                <a:gd name="connsiteY2329" fmla="*/ 280731 h 687724"/>
                <a:gd name="connsiteX2330" fmla="*/ 28320 w 548379"/>
                <a:gd name="connsiteY2330" fmla="*/ 280731 h 687724"/>
                <a:gd name="connsiteX2331" fmla="*/ 28320 w 548379"/>
                <a:gd name="connsiteY2331" fmla="*/ 275580 h 687724"/>
                <a:gd name="connsiteX2332" fmla="*/ 28320 w 548379"/>
                <a:gd name="connsiteY2332" fmla="*/ 273005 h 687724"/>
                <a:gd name="connsiteX2333" fmla="*/ 28320 w 548379"/>
                <a:gd name="connsiteY2333" fmla="*/ 270429 h 687724"/>
                <a:gd name="connsiteX2334" fmla="*/ 28320 w 548379"/>
                <a:gd name="connsiteY2334" fmla="*/ 267854 h 687724"/>
                <a:gd name="connsiteX2335" fmla="*/ 30895 w 548379"/>
                <a:gd name="connsiteY2335" fmla="*/ 267854 h 687724"/>
                <a:gd name="connsiteX2336" fmla="*/ 30895 w 548379"/>
                <a:gd name="connsiteY2336" fmla="*/ 265278 h 687724"/>
                <a:gd name="connsiteX2337" fmla="*/ 28320 w 548379"/>
                <a:gd name="connsiteY2337" fmla="*/ 265278 h 687724"/>
                <a:gd name="connsiteX2338" fmla="*/ 28320 w 548379"/>
                <a:gd name="connsiteY2338" fmla="*/ 260127 h 687724"/>
                <a:gd name="connsiteX2339" fmla="*/ 28320 w 548379"/>
                <a:gd name="connsiteY2339" fmla="*/ 257552 h 687724"/>
                <a:gd name="connsiteX2340" fmla="*/ 30895 w 548379"/>
                <a:gd name="connsiteY2340" fmla="*/ 257552 h 687724"/>
                <a:gd name="connsiteX2341" fmla="*/ 30895 w 548379"/>
                <a:gd name="connsiteY2341" fmla="*/ 254976 h 687724"/>
                <a:gd name="connsiteX2342" fmla="*/ 30895 w 548379"/>
                <a:gd name="connsiteY2342" fmla="*/ 252401 h 687724"/>
                <a:gd name="connsiteX2343" fmla="*/ 30895 w 548379"/>
                <a:gd name="connsiteY2343" fmla="*/ 249825 h 687724"/>
                <a:gd name="connsiteX2344" fmla="*/ 30895 w 548379"/>
                <a:gd name="connsiteY2344" fmla="*/ 244674 h 687724"/>
                <a:gd name="connsiteX2345" fmla="*/ 30895 w 548379"/>
                <a:gd name="connsiteY2345" fmla="*/ 239523 h 687724"/>
                <a:gd name="connsiteX2346" fmla="*/ 30895 w 548379"/>
                <a:gd name="connsiteY2346" fmla="*/ 236948 h 687724"/>
                <a:gd name="connsiteX2347" fmla="*/ 30895 w 548379"/>
                <a:gd name="connsiteY2347" fmla="*/ 234372 h 687724"/>
                <a:gd name="connsiteX2348" fmla="*/ 30895 w 548379"/>
                <a:gd name="connsiteY2348" fmla="*/ 231797 h 687724"/>
                <a:gd name="connsiteX2349" fmla="*/ 33469 w 548379"/>
                <a:gd name="connsiteY2349" fmla="*/ 231797 h 687724"/>
                <a:gd name="connsiteX2350" fmla="*/ 33469 w 548379"/>
                <a:gd name="connsiteY2350" fmla="*/ 226646 h 687724"/>
                <a:gd name="connsiteX2351" fmla="*/ 33469 w 548379"/>
                <a:gd name="connsiteY2351" fmla="*/ 224070 h 687724"/>
                <a:gd name="connsiteX2352" fmla="*/ 33469 w 548379"/>
                <a:gd name="connsiteY2352" fmla="*/ 221494 h 687724"/>
                <a:gd name="connsiteX2353" fmla="*/ 33469 w 548379"/>
                <a:gd name="connsiteY2353" fmla="*/ 216343 h 687724"/>
                <a:gd name="connsiteX2354" fmla="*/ 33469 w 548379"/>
                <a:gd name="connsiteY2354" fmla="*/ 213768 h 687724"/>
                <a:gd name="connsiteX2355" fmla="*/ 36044 w 548379"/>
                <a:gd name="connsiteY2355" fmla="*/ 213768 h 687724"/>
                <a:gd name="connsiteX2356" fmla="*/ 36044 w 548379"/>
                <a:gd name="connsiteY2356" fmla="*/ 211192 h 687724"/>
                <a:gd name="connsiteX2357" fmla="*/ 36044 w 548379"/>
                <a:gd name="connsiteY2357" fmla="*/ 208617 h 687724"/>
                <a:gd name="connsiteX2358" fmla="*/ 36044 w 548379"/>
                <a:gd name="connsiteY2358" fmla="*/ 206041 h 687724"/>
                <a:gd name="connsiteX2359" fmla="*/ 36044 w 548379"/>
                <a:gd name="connsiteY2359" fmla="*/ 203466 h 687724"/>
                <a:gd name="connsiteX2360" fmla="*/ 36044 w 548379"/>
                <a:gd name="connsiteY2360" fmla="*/ 200890 h 687724"/>
                <a:gd name="connsiteX2361" fmla="*/ 36044 w 548379"/>
                <a:gd name="connsiteY2361" fmla="*/ 198315 h 687724"/>
                <a:gd name="connsiteX2362" fmla="*/ 38618 w 548379"/>
                <a:gd name="connsiteY2362" fmla="*/ 198315 h 687724"/>
                <a:gd name="connsiteX2363" fmla="*/ 38618 w 548379"/>
                <a:gd name="connsiteY2363" fmla="*/ 195739 h 687724"/>
                <a:gd name="connsiteX2364" fmla="*/ 41193 w 548379"/>
                <a:gd name="connsiteY2364" fmla="*/ 195739 h 687724"/>
                <a:gd name="connsiteX2365" fmla="*/ 41193 w 548379"/>
                <a:gd name="connsiteY2365" fmla="*/ 193164 h 687724"/>
                <a:gd name="connsiteX2366" fmla="*/ 43767 w 548379"/>
                <a:gd name="connsiteY2366" fmla="*/ 193164 h 687724"/>
                <a:gd name="connsiteX2367" fmla="*/ 46342 w 548379"/>
                <a:gd name="connsiteY2367" fmla="*/ 193164 h 687724"/>
                <a:gd name="connsiteX2368" fmla="*/ 48917 w 548379"/>
                <a:gd name="connsiteY2368" fmla="*/ 193164 h 687724"/>
                <a:gd name="connsiteX2369" fmla="*/ 51491 w 548379"/>
                <a:gd name="connsiteY2369" fmla="*/ 193164 h 687724"/>
                <a:gd name="connsiteX2370" fmla="*/ 54066 w 548379"/>
                <a:gd name="connsiteY2370" fmla="*/ 193164 h 687724"/>
                <a:gd name="connsiteX2371" fmla="*/ 56640 w 548379"/>
                <a:gd name="connsiteY2371" fmla="*/ 193164 h 687724"/>
                <a:gd name="connsiteX2372" fmla="*/ 56640 w 548379"/>
                <a:gd name="connsiteY2372" fmla="*/ 190588 h 687724"/>
                <a:gd name="connsiteX2373" fmla="*/ 59215 w 548379"/>
                <a:gd name="connsiteY2373" fmla="*/ 190588 h 687724"/>
                <a:gd name="connsiteX2374" fmla="*/ 61789 w 548379"/>
                <a:gd name="connsiteY2374" fmla="*/ 190588 h 687724"/>
                <a:gd name="connsiteX2375" fmla="*/ 64364 w 548379"/>
                <a:gd name="connsiteY2375" fmla="*/ 190588 h 687724"/>
                <a:gd name="connsiteX2376" fmla="*/ 66938 w 548379"/>
                <a:gd name="connsiteY2376" fmla="*/ 190588 h 687724"/>
                <a:gd name="connsiteX2377" fmla="*/ 69513 w 548379"/>
                <a:gd name="connsiteY2377" fmla="*/ 190588 h 687724"/>
                <a:gd name="connsiteX2378" fmla="*/ 72088 w 548379"/>
                <a:gd name="connsiteY2378" fmla="*/ 190588 h 687724"/>
                <a:gd name="connsiteX2379" fmla="*/ 72088 w 548379"/>
                <a:gd name="connsiteY2379" fmla="*/ 188013 h 687724"/>
                <a:gd name="connsiteX2380" fmla="*/ 74662 w 548379"/>
                <a:gd name="connsiteY2380" fmla="*/ 188013 h 687724"/>
                <a:gd name="connsiteX2381" fmla="*/ 77237 w 548379"/>
                <a:gd name="connsiteY2381" fmla="*/ 188013 h 687724"/>
                <a:gd name="connsiteX2382" fmla="*/ 79811 w 548379"/>
                <a:gd name="connsiteY2382" fmla="*/ 188013 h 687724"/>
                <a:gd name="connsiteX2383" fmla="*/ 79811 w 548379"/>
                <a:gd name="connsiteY2383" fmla="*/ 185437 h 687724"/>
                <a:gd name="connsiteX2384" fmla="*/ 82386 w 548379"/>
                <a:gd name="connsiteY2384" fmla="*/ 185437 h 687724"/>
                <a:gd name="connsiteX2385" fmla="*/ 84960 w 548379"/>
                <a:gd name="connsiteY2385" fmla="*/ 185437 h 687724"/>
                <a:gd name="connsiteX2386" fmla="*/ 87535 w 548379"/>
                <a:gd name="connsiteY2386" fmla="*/ 185437 h 687724"/>
                <a:gd name="connsiteX2387" fmla="*/ 87535 w 548379"/>
                <a:gd name="connsiteY2387" fmla="*/ 182862 h 687724"/>
                <a:gd name="connsiteX2388" fmla="*/ 90109 w 548379"/>
                <a:gd name="connsiteY2388" fmla="*/ 182862 h 687724"/>
                <a:gd name="connsiteX2389" fmla="*/ 92684 w 548379"/>
                <a:gd name="connsiteY2389" fmla="*/ 182862 h 687724"/>
                <a:gd name="connsiteX2390" fmla="*/ 95258 w 548379"/>
                <a:gd name="connsiteY2390" fmla="*/ 182862 h 687724"/>
                <a:gd name="connsiteX2391" fmla="*/ 95258 w 548379"/>
                <a:gd name="connsiteY2391" fmla="*/ 180286 h 687724"/>
                <a:gd name="connsiteX2392" fmla="*/ 97833 w 548379"/>
                <a:gd name="connsiteY2392" fmla="*/ 180286 h 687724"/>
                <a:gd name="connsiteX2393" fmla="*/ 100408 w 548379"/>
                <a:gd name="connsiteY2393" fmla="*/ 180286 h 687724"/>
                <a:gd name="connsiteX2394" fmla="*/ 102982 w 548379"/>
                <a:gd name="connsiteY2394" fmla="*/ 180286 h 687724"/>
                <a:gd name="connsiteX2395" fmla="*/ 102982 w 548379"/>
                <a:gd name="connsiteY2395" fmla="*/ 177711 h 687724"/>
                <a:gd name="connsiteX2396" fmla="*/ 105557 w 548379"/>
                <a:gd name="connsiteY2396" fmla="*/ 177711 h 687724"/>
                <a:gd name="connsiteX2397" fmla="*/ 108131 w 548379"/>
                <a:gd name="connsiteY2397" fmla="*/ 177711 h 687724"/>
                <a:gd name="connsiteX2398" fmla="*/ 110706 w 548379"/>
                <a:gd name="connsiteY2398" fmla="*/ 177711 h 687724"/>
                <a:gd name="connsiteX2399" fmla="*/ 110706 w 548379"/>
                <a:gd name="connsiteY2399" fmla="*/ 175135 h 687724"/>
                <a:gd name="connsiteX2400" fmla="*/ 113280 w 548379"/>
                <a:gd name="connsiteY2400" fmla="*/ 175135 h 687724"/>
                <a:gd name="connsiteX2401" fmla="*/ 115855 w 548379"/>
                <a:gd name="connsiteY2401" fmla="*/ 175135 h 687724"/>
                <a:gd name="connsiteX2402" fmla="*/ 118429 w 548379"/>
                <a:gd name="connsiteY2402" fmla="*/ 175135 h 687724"/>
                <a:gd name="connsiteX2403" fmla="*/ 118429 w 548379"/>
                <a:gd name="connsiteY2403" fmla="*/ 172560 h 687724"/>
                <a:gd name="connsiteX2404" fmla="*/ 121004 w 548379"/>
                <a:gd name="connsiteY2404" fmla="*/ 172560 h 687724"/>
                <a:gd name="connsiteX2405" fmla="*/ 123578 w 548379"/>
                <a:gd name="connsiteY2405" fmla="*/ 172560 h 687724"/>
                <a:gd name="connsiteX2406" fmla="*/ 123578 w 548379"/>
                <a:gd name="connsiteY2406" fmla="*/ 169984 h 687724"/>
                <a:gd name="connsiteX2407" fmla="*/ 126153 w 548379"/>
                <a:gd name="connsiteY2407" fmla="*/ 169984 h 687724"/>
                <a:gd name="connsiteX2408" fmla="*/ 128728 w 548379"/>
                <a:gd name="connsiteY2408" fmla="*/ 169984 h 687724"/>
                <a:gd name="connsiteX2409" fmla="*/ 128728 w 548379"/>
                <a:gd name="connsiteY2409" fmla="*/ 167409 h 687724"/>
                <a:gd name="connsiteX2410" fmla="*/ 131302 w 548379"/>
                <a:gd name="connsiteY2410" fmla="*/ 167409 h 687724"/>
                <a:gd name="connsiteX2411" fmla="*/ 133877 w 548379"/>
                <a:gd name="connsiteY2411" fmla="*/ 167409 h 687724"/>
                <a:gd name="connsiteX2412" fmla="*/ 136451 w 548379"/>
                <a:gd name="connsiteY2412" fmla="*/ 167409 h 687724"/>
                <a:gd name="connsiteX2413" fmla="*/ 136451 w 548379"/>
                <a:gd name="connsiteY2413" fmla="*/ 164833 h 687724"/>
                <a:gd name="connsiteX2414" fmla="*/ 139026 w 548379"/>
                <a:gd name="connsiteY2414" fmla="*/ 164833 h 687724"/>
                <a:gd name="connsiteX2415" fmla="*/ 141600 w 548379"/>
                <a:gd name="connsiteY2415" fmla="*/ 164833 h 687724"/>
                <a:gd name="connsiteX2416" fmla="*/ 141600 w 548379"/>
                <a:gd name="connsiteY2416" fmla="*/ 162258 h 687724"/>
                <a:gd name="connsiteX2417" fmla="*/ 144175 w 548379"/>
                <a:gd name="connsiteY2417" fmla="*/ 162258 h 687724"/>
                <a:gd name="connsiteX2418" fmla="*/ 146749 w 548379"/>
                <a:gd name="connsiteY2418" fmla="*/ 162258 h 687724"/>
                <a:gd name="connsiteX2419" fmla="*/ 146749 w 548379"/>
                <a:gd name="connsiteY2419" fmla="*/ 159682 h 687724"/>
                <a:gd name="connsiteX2420" fmla="*/ 149324 w 548379"/>
                <a:gd name="connsiteY2420" fmla="*/ 159682 h 687724"/>
                <a:gd name="connsiteX2421" fmla="*/ 151899 w 548379"/>
                <a:gd name="connsiteY2421" fmla="*/ 159682 h 687724"/>
                <a:gd name="connsiteX2422" fmla="*/ 151899 w 548379"/>
                <a:gd name="connsiteY2422" fmla="*/ 157107 h 687724"/>
                <a:gd name="connsiteX2423" fmla="*/ 154473 w 548379"/>
                <a:gd name="connsiteY2423" fmla="*/ 157107 h 687724"/>
                <a:gd name="connsiteX2424" fmla="*/ 154473 w 548379"/>
                <a:gd name="connsiteY2424" fmla="*/ 154531 h 687724"/>
                <a:gd name="connsiteX2425" fmla="*/ 157048 w 548379"/>
                <a:gd name="connsiteY2425" fmla="*/ 154531 h 687724"/>
                <a:gd name="connsiteX2426" fmla="*/ 159622 w 548379"/>
                <a:gd name="connsiteY2426" fmla="*/ 154531 h 687724"/>
                <a:gd name="connsiteX2427" fmla="*/ 159622 w 548379"/>
                <a:gd name="connsiteY2427" fmla="*/ 151956 h 687724"/>
                <a:gd name="connsiteX2428" fmla="*/ 162197 w 548379"/>
                <a:gd name="connsiteY2428" fmla="*/ 151956 h 687724"/>
                <a:gd name="connsiteX2429" fmla="*/ 164771 w 548379"/>
                <a:gd name="connsiteY2429" fmla="*/ 151956 h 687724"/>
                <a:gd name="connsiteX2430" fmla="*/ 164771 w 548379"/>
                <a:gd name="connsiteY2430" fmla="*/ 149380 h 687724"/>
                <a:gd name="connsiteX2431" fmla="*/ 167346 w 548379"/>
                <a:gd name="connsiteY2431" fmla="*/ 149380 h 687724"/>
                <a:gd name="connsiteX2432" fmla="*/ 169920 w 548379"/>
                <a:gd name="connsiteY2432" fmla="*/ 149380 h 687724"/>
                <a:gd name="connsiteX2433" fmla="*/ 169920 w 548379"/>
                <a:gd name="connsiteY2433" fmla="*/ 146805 h 687724"/>
                <a:gd name="connsiteX2434" fmla="*/ 172495 w 548379"/>
                <a:gd name="connsiteY2434" fmla="*/ 146805 h 687724"/>
                <a:gd name="connsiteX2435" fmla="*/ 175069 w 548379"/>
                <a:gd name="connsiteY2435" fmla="*/ 146805 h 687724"/>
                <a:gd name="connsiteX2436" fmla="*/ 175069 w 548379"/>
                <a:gd name="connsiteY2436" fmla="*/ 144229 h 687724"/>
                <a:gd name="connsiteX2437" fmla="*/ 177644 w 548379"/>
                <a:gd name="connsiteY2437" fmla="*/ 144229 h 687724"/>
                <a:gd name="connsiteX2438" fmla="*/ 180219 w 548379"/>
                <a:gd name="connsiteY2438" fmla="*/ 144229 h 687724"/>
                <a:gd name="connsiteX2439" fmla="*/ 180219 w 548379"/>
                <a:gd name="connsiteY2439" fmla="*/ 141653 h 687724"/>
                <a:gd name="connsiteX2440" fmla="*/ 182793 w 548379"/>
                <a:gd name="connsiteY2440" fmla="*/ 141653 h 687724"/>
                <a:gd name="connsiteX2441" fmla="*/ 182793 w 548379"/>
                <a:gd name="connsiteY2441" fmla="*/ 139078 h 687724"/>
                <a:gd name="connsiteX2442" fmla="*/ 185368 w 548379"/>
                <a:gd name="connsiteY2442" fmla="*/ 139078 h 687724"/>
                <a:gd name="connsiteX2443" fmla="*/ 187942 w 548379"/>
                <a:gd name="connsiteY2443" fmla="*/ 139078 h 687724"/>
                <a:gd name="connsiteX2444" fmla="*/ 187942 w 548379"/>
                <a:gd name="connsiteY2444" fmla="*/ 136502 h 687724"/>
                <a:gd name="connsiteX2445" fmla="*/ 190517 w 548379"/>
                <a:gd name="connsiteY2445" fmla="*/ 136502 h 687724"/>
                <a:gd name="connsiteX2446" fmla="*/ 190517 w 548379"/>
                <a:gd name="connsiteY2446" fmla="*/ 133927 h 687724"/>
                <a:gd name="connsiteX2447" fmla="*/ 193091 w 548379"/>
                <a:gd name="connsiteY2447" fmla="*/ 133927 h 687724"/>
                <a:gd name="connsiteX2448" fmla="*/ 195666 w 548379"/>
                <a:gd name="connsiteY2448" fmla="*/ 133927 h 687724"/>
                <a:gd name="connsiteX2449" fmla="*/ 195666 w 548379"/>
                <a:gd name="connsiteY2449" fmla="*/ 131351 h 687724"/>
                <a:gd name="connsiteX2450" fmla="*/ 198240 w 548379"/>
                <a:gd name="connsiteY2450" fmla="*/ 131351 h 687724"/>
                <a:gd name="connsiteX2451" fmla="*/ 198240 w 548379"/>
                <a:gd name="connsiteY2451" fmla="*/ 128776 h 687724"/>
                <a:gd name="connsiteX2452" fmla="*/ 200815 w 548379"/>
                <a:gd name="connsiteY2452" fmla="*/ 128776 h 687724"/>
                <a:gd name="connsiteX2453" fmla="*/ 203390 w 548379"/>
                <a:gd name="connsiteY2453" fmla="*/ 128776 h 687724"/>
                <a:gd name="connsiteX2454" fmla="*/ 203390 w 548379"/>
                <a:gd name="connsiteY2454" fmla="*/ 126200 h 687724"/>
                <a:gd name="connsiteX2455" fmla="*/ 205964 w 548379"/>
                <a:gd name="connsiteY2455" fmla="*/ 126200 h 687724"/>
                <a:gd name="connsiteX2456" fmla="*/ 205964 w 548379"/>
                <a:gd name="connsiteY2456" fmla="*/ 123625 h 687724"/>
                <a:gd name="connsiteX2457" fmla="*/ 208539 w 548379"/>
                <a:gd name="connsiteY2457" fmla="*/ 123625 h 687724"/>
                <a:gd name="connsiteX2458" fmla="*/ 208539 w 548379"/>
                <a:gd name="connsiteY2458" fmla="*/ 121049 h 687724"/>
                <a:gd name="connsiteX2459" fmla="*/ 211113 w 548379"/>
                <a:gd name="connsiteY2459" fmla="*/ 121049 h 687724"/>
                <a:gd name="connsiteX2460" fmla="*/ 211113 w 548379"/>
                <a:gd name="connsiteY2460" fmla="*/ 118474 h 687724"/>
                <a:gd name="connsiteX2461" fmla="*/ 213688 w 548379"/>
                <a:gd name="connsiteY2461" fmla="*/ 118474 h 687724"/>
                <a:gd name="connsiteX2462" fmla="*/ 213688 w 548379"/>
                <a:gd name="connsiteY2462" fmla="*/ 115898 h 687724"/>
                <a:gd name="connsiteX2463" fmla="*/ 216262 w 548379"/>
                <a:gd name="connsiteY2463" fmla="*/ 115898 h 687724"/>
                <a:gd name="connsiteX2464" fmla="*/ 216262 w 548379"/>
                <a:gd name="connsiteY2464" fmla="*/ 113323 h 687724"/>
                <a:gd name="connsiteX2465" fmla="*/ 218837 w 548379"/>
                <a:gd name="connsiteY2465" fmla="*/ 113323 h 687724"/>
                <a:gd name="connsiteX2466" fmla="*/ 218837 w 548379"/>
                <a:gd name="connsiteY2466" fmla="*/ 110747 h 687724"/>
                <a:gd name="connsiteX2467" fmla="*/ 221411 w 548379"/>
                <a:gd name="connsiteY2467" fmla="*/ 110747 h 687724"/>
                <a:gd name="connsiteX2468" fmla="*/ 221411 w 548379"/>
                <a:gd name="connsiteY2468" fmla="*/ 108172 h 687724"/>
                <a:gd name="connsiteX2469" fmla="*/ 223986 w 548379"/>
                <a:gd name="connsiteY2469" fmla="*/ 108172 h 687724"/>
                <a:gd name="connsiteX2470" fmla="*/ 223986 w 548379"/>
                <a:gd name="connsiteY2470" fmla="*/ 105596 h 687724"/>
                <a:gd name="connsiteX2471" fmla="*/ 226560 w 548379"/>
                <a:gd name="connsiteY2471" fmla="*/ 105596 h 687724"/>
                <a:gd name="connsiteX2472" fmla="*/ 226560 w 548379"/>
                <a:gd name="connsiteY2472" fmla="*/ 103021 h 687724"/>
                <a:gd name="connsiteX2473" fmla="*/ 229135 w 548379"/>
                <a:gd name="connsiteY2473" fmla="*/ 103021 h 687724"/>
                <a:gd name="connsiteX2474" fmla="*/ 229135 w 548379"/>
                <a:gd name="connsiteY2474" fmla="*/ 100445 h 687724"/>
                <a:gd name="connsiteX2475" fmla="*/ 231710 w 548379"/>
                <a:gd name="connsiteY2475" fmla="*/ 100445 h 687724"/>
                <a:gd name="connsiteX2476" fmla="*/ 231710 w 548379"/>
                <a:gd name="connsiteY2476" fmla="*/ 97870 h 687724"/>
                <a:gd name="connsiteX2477" fmla="*/ 231710 w 548379"/>
                <a:gd name="connsiteY2477" fmla="*/ 95294 h 687724"/>
                <a:gd name="connsiteX2478" fmla="*/ 234284 w 548379"/>
                <a:gd name="connsiteY2478" fmla="*/ 95294 h 687724"/>
                <a:gd name="connsiteX2479" fmla="*/ 236859 w 548379"/>
                <a:gd name="connsiteY2479" fmla="*/ 95294 h 687724"/>
                <a:gd name="connsiteX2480" fmla="*/ 236859 w 548379"/>
                <a:gd name="connsiteY2480" fmla="*/ 92719 h 687724"/>
                <a:gd name="connsiteX2481" fmla="*/ 236859 w 548379"/>
                <a:gd name="connsiteY2481" fmla="*/ 90143 h 687724"/>
                <a:gd name="connsiteX2482" fmla="*/ 239433 w 548379"/>
                <a:gd name="connsiteY2482" fmla="*/ 90143 h 687724"/>
                <a:gd name="connsiteX2483" fmla="*/ 239433 w 548379"/>
                <a:gd name="connsiteY2483" fmla="*/ 87568 h 687724"/>
                <a:gd name="connsiteX2484" fmla="*/ 242008 w 548379"/>
                <a:gd name="connsiteY2484" fmla="*/ 87568 h 687724"/>
                <a:gd name="connsiteX2485" fmla="*/ 242008 w 548379"/>
                <a:gd name="connsiteY2485" fmla="*/ 84992 h 687724"/>
                <a:gd name="connsiteX2486" fmla="*/ 244582 w 548379"/>
                <a:gd name="connsiteY2486" fmla="*/ 84992 h 687724"/>
                <a:gd name="connsiteX2487" fmla="*/ 244582 w 548379"/>
                <a:gd name="connsiteY2487" fmla="*/ 82417 h 687724"/>
                <a:gd name="connsiteX2488" fmla="*/ 247157 w 548379"/>
                <a:gd name="connsiteY2488" fmla="*/ 82417 h 687724"/>
                <a:gd name="connsiteX2489" fmla="*/ 247157 w 548379"/>
                <a:gd name="connsiteY2489" fmla="*/ 79841 h 687724"/>
                <a:gd name="connsiteX2490" fmla="*/ 249731 w 548379"/>
                <a:gd name="connsiteY2490" fmla="*/ 79841 h 687724"/>
                <a:gd name="connsiteX2491" fmla="*/ 249731 w 548379"/>
                <a:gd name="connsiteY2491" fmla="*/ 77266 h 687724"/>
                <a:gd name="connsiteX2492" fmla="*/ 249731 w 548379"/>
                <a:gd name="connsiteY2492" fmla="*/ 74690 h 687724"/>
                <a:gd name="connsiteX2493" fmla="*/ 252306 w 548379"/>
                <a:gd name="connsiteY2493" fmla="*/ 74690 h 687724"/>
                <a:gd name="connsiteX2494" fmla="*/ 252306 w 548379"/>
                <a:gd name="connsiteY2494" fmla="*/ 72115 h 687724"/>
                <a:gd name="connsiteX2495" fmla="*/ 254881 w 548379"/>
                <a:gd name="connsiteY2495" fmla="*/ 72115 h 687724"/>
                <a:gd name="connsiteX2496" fmla="*/ 254881 w 548379"/>
                <a:gd name="connsiteY2496" fmla="*/ 69539 h 687724"/>
                <a:gd name="connsiteX2497" fmla="*/ 254881 w 548379"/>
                <a:gd name="connsiteY2497" fmla="*/ 66964 h 687724"/>
                <a:gd name="connsiteX2498" fmla="*/ 257455 w 548379"/>
                <a:gd name="connsiteY2498" fmla="*/ 66964 h 687724"/>
                <a:gd name="connsiteX2499" fmla="*/ 257455 w 548379"/>
                <a:gd name="connsiteY2499" fmla="*/ 64388 h 687724"/>
                <a:gd name="connsiteX2500" fmla="*/ 257455 w 548379"/>
                <a:gd name="connsiteY2500" fmla="*/ 61813 h 687724"/>
                <a:gd name="connsiteX2501" fmla="*/ 260030 w 548379"/>
                <a:gd name="connsiteY2501" fmla="*/ 61813 h 687724"/>
                <a:gd name="connsiteX2502" fmla="*/ 260030 w 548379"/>
                <a:gd name="connsiteY2502" fmla="*/ 59237 h 687724"/>
                <a:gd name="connsiteX2503" fmla="*/ 262604 w 548379"/>
                <a:gd name="connsiteY2503" fmla="*/ 59237 h 687724"/>
                <a:gd name="connsiteX2504" fmla="*/ 262604 w 548379"/>
                <a:gd name="connsiteY2504" fmla="*/ 56661 h 687724"/>
                <a:gd name="connsiteX2505" fmla="*/ 262604 w 548379"/>
                <a:gd name="connsiteY2505" fmla="*/ 54086 h 687724"/>
                <a:gd name="connsiteX2506" fmla="*/ 265179 w 548379"/>
                <a:gd name="connsiteY2506" fmla="*/ 54086 h 687724"/>
                <a:gd name="connsiteX2507" fmla="*/ 265179 w 548379"/>
                <a:gd name="connsiteY2507" fmla="*/ 51510 h 687724"/>
                <a:gd name="connsiteX2508" fmla="*/ 265179 w 548379"/>
                <a:gd name="connsiteY2508" fmla="*/ 48935 h 687724"/>
                <a:gd name="connsiteX2509" fmla="*/ 267753 w 548379"/>
                <a:gd name="connsiteY2509" fmla="*/ 48935 h 687724"/>
                <a:gd name="connsiteX2510" fmla="*/ 267753 w 548379"/>
                <a:gd name="connsiteY2510" fmla="*/ 46359 h 687724"/>
                <a:gd name="connsiteX2511" fmla="*/ 267753 w 548379"/>
                <a:gd name="connsiteY2511" fmla="*/ 43784 h 687724"/>
                <a:gd name="connsiteX2512" fmla="*/ 267753 w 548379"/>
                <a:gd name="connsiteY2512" fmla="*/ 41208 h 687724"/>
                <a:gd name="connsiteX2513" fmla="*/ 267753 w 548379"/>
                <a:gd name="connsiteY2513" fmla="*/ 38633 h 687724"/>
                <a:gd name="connsiteX2514" fmla="*/ 270328 w 548379"/>
                <a:gd name="connsiteY2514" fmla="*/ 38633 h 687724"/>
                <a:gd name="connsiteX2515" fmla="*/ 270328 w 548379"/>
                <a:gd name="connsiteY2515" fmla="*/ 36057 h 687724"/>
                <a:gd name="connsiteX2516" fmla="*/ 267753 w 548379"/>
                <a:gd name="connsiteY2516" fmla="*/ 36057 h 687724"/>
                <a:gd name="connsiteX2517" fmla="*/ 267753 w 548379"/>
                <a:gd name="connsiteY2517" fmla="*/ 38633 h 687724"/>
                <a:gd name="connsiteX2518" fmla="*/ 265179 w 548379"/>
                <a:gd name="connsiteY2518" fmla="*/ 38633 h 687724"/>
                <a:gd name="connsiteX2519" fmla="*/ 265179 w 548379"/>
                <a:gd name="connsiteY2519" fmla="*/ 41208 h 687724"/>
                <a:gd name="connsiteX2520" fmla="*/ 262604 w 548379"/>
                <a:gd name="connsiteY2520" fmla="*/ 41208 h 687724"/>
                <a:gd name="connsiteX2521" fmla="*/ 262604 w 548379"/>
                <a:gd name="connsiteY2521" fmla="*/ 43784 h 687724"/>
                <a:gd name="connsiteX2522" fmla="*/ 260030 w 548379"/>
                <a:gd name="connsiteY2522" fmla="*/ 43784 h 687724"/>
                <a:gd name="connsiteX2523" fmla="*/ 260030 w 548379"/>
                <a:gd name="connsiteY2523" fmla="*/ 46359 h 687724"/>
                <a:gd name="connsiteX2524" fmla="*/ 257455 w 548379"/>
                <a:gd name="connsiteY2524" fmla="*/ 46359 h 687724"/>
                <a:gd name="connsiteX2525" fmla="*/ 257455 w 548379"/>
                <a:gd name="connsiteY2525" fmla="*/ 48935 h 687724"/>
                <a:gd name="connsiteX2526" fmla="*/ 254881 w 548379"/>
                <a:gd name="connsiteY2526" fmla="*/ 48935 h 687724"/>
                <a:gd name="connsiteX2527" fmla="*/ 254881 w 548379"/>
                <a:gd name="connsiteY2527" fmla="*/ 51510 h 687724"/>
                <a:gd name="connsiteX2528" fmla="*/ 252306 w 548379"/>
                <a:gd name="connsiteY2528" fmla="*/ 51510 h 687724"/>
                <a:gd name="connsiteX2529" fmla="*/ 252306 w 548379"/>
                <a:gd name="connsiteY2529" fmla="*/ 54086 h 687724"/>
                <a:gd name="connsiteX2530" fmla="*/ 249731 w 548379"/>
                <a:gd name="connsiteY2530" fmla="*/ 54086 h 687724"/>
                <a:gd name="connsiteX2531" fmla="*/ 249731 w 548379"/>
                <a:gd name="connsiteY2531" fmla="*/ 56661 h 687724"/>
                <a:gd name="connsiteX2532" fmla="*/ 247157 w 548379"/>
                <a:gd name="connsiteY2532" fmla="*/ 56661 h 687724"/>
                <a:gd name="connsiteX2533" fmla="*/ 247157 w 548379"/>
                <a:gd name="connsiteY2533" fmla="*/ 59237 h 687724"/>
                <a:gd name="connsiteX2534" fmla="*/ 244582 w 548379"/>
                <a:gd name="connsiteY2534" fmla="*/ 59237 h 687724"/>
                <a:gd name="connsiteX2535" fmla="*/ 244582 w 548379"/>
                <a:gd name="connsiteY2535" fmla="*/ 61813 h 687724"/>
                <a:gd name="connsiteX2536" fmla="*/ 242008 w 548379"/>
                <a:gd name="connsiteY2536" fmla="*/ 61813 h 687724"/>
                <a:gd name="connsiteX2537" fmla="*/ 242008 w 548379"/>
                <a:gd name="connsiteY2537" fmla="*/ 64388 h 687724"/>
                <a:gd name="connsiteX2538" fmla="*/ 239433 w 548379"/>
                <a:gd name="connsiteY2538" fmla="*/ 64388 h 687724"/>
                <a:gd name="connsiteX2539" fmla="*/ 239433 w 548379"/>
                <a:gd name="connsiteY2539" fmla="*/ 66964 h 687724"/>
                <a:gd name="connsiteX2540" fmla="*/ 236859 w 548379"/>
                <a:gd name="connsiteY2540" fmla="*/ 66964 h 687724"/>
                <a:gd name="connsiteX2541" fmla="*/ 236859 w 548379"/>
                <a:gd name="connsiteY2541" fmla="*/ 69539 h 687724"/>
                <a:gd name="connsiteX2542" fmla="*/ 234284 w 548379"/>
                <a:gd name="connsiteY2542" fmla="*/ 69539 h 687724"/>
                <a:gd name="connsiteX2543" fmla="*/ 234284 w 548379"/>
                <a:gd name="connsiteY2543" fmla="*/ 72115 h 687724"/>
                <a:gd name="connsiteX2544" fmla="*/ 231710 w 548379"/>
                <a:gd name="connsiteY2544" fmla="*/ 72115 h 687724"/>
                <a:gd name="connsiteX2545" fmla="*/ 231710 w 548379"/>
                <a:gd name="connsiteY2545" fmla="*/ 74690 h 687724"/>
                <a:gd name="connsiteX2546" fmla="*/ 229135 w 548379"/>
                <a:gd name="connsiteY2546" fmla="*/ 74690 h 687724"/>
                <a:gd name="connsiteX2547" fmla="*/ 229135 w 548379"/>
                <a:gd name="connsiteY2547" fmla="*/ 77266 h 687724"/>
                <a:gd name="connsiteX2548" fmla="*/ 226560 w 548379"/>
                <a:gd name="connsiteY2548" fmla="*/ 77266 h 687724"/>
                <a:gd name="connsiteX2549" fmla="*/ 223986 w 548379"/>
                <a:gd name="connsiteY2549" fmla="*/ 77266 h 687724"/>
                <a:gd name="connsiteX2550" fmla="*/ 223986 w 548379"/>
                <a:gd name="connsiteY2550" fmla="*/ 79841 h 687724"/>
                <a:gd name="connsiteX2551" fmla="*/ 221411 w 548379"/>
                <a:gd name="connsiteY2551" fmla="*/ 79841 h 687724"/>
                <a:gd name="connsiteX2552" fmla="*/ 218837 w 548379"/>
                <a:gd name="connsiteY2552" fmla="*/ 79841 h 687724"/>
                <a:gd name="connsiteX2553" fmla="*/ 218837 w 548379"/>
                <a:gd name="connsiteY2553" fmla="*/ 82417 h 687724"/>
                <a:gd name="connsiteX2554" fmla="*/ 216262 w 548379"/>
                <a:gd name="connsiteY2554" fmla="*/ 82417 h 687724"/>
                <a:gd name="connsiteX2555" fmla="*/ 216262 w 548379"/>
                <a:gd name="connsiteY2555" fmla="*/ 84992 h 687724"/>
                <a:gd name="connsiteX2556" fmla="*/ 213688 w 548379"/>
                <a:gd name="connsiteY2556" fmla="*/ 84992 h 687724"/>
                <a:gd name="connsiteX2557" fmla="*/ 213688 w 548379"/>
                <a:gd name="connsiteY2557" fmla="*/ 87568 h 687724"/>
                <a:gd name="connsiteX2558" fmla="*/ 211113 w 548379"/>
                <a:gd name="connsiteY2558" fmla="*/ 87568 h 687724"/>
                <a:gd name="connsiteX2559" fmla="*/ 208539 w 548379"/>
                <a:gd name="connsiteY2559" fmla="*/ 87568 h 687724"/>
                <a:gd name="connsiteX2560" fmla="*/ 208539 w 548379"/>
                <a:gd name="connsiteY2560" fmla="*/ 90143 h 687724"/>
                <a:gd name="connsiteX2561" fmla="*/ 205964 w 548379"/>
                <a:gd name="connsiteY2561" fmla="*/ 90143 h 687724"/>
                <a:gd name="connsiteX2562" fmla="*/ 205964 w 548379"/>
                <a:gd name="connsiteY2562" fmla="*/ 92719 h 687724"/>
                <a:gd name="connsiteX2563" fmla="*/ 203390 w 548379"/>
                <a:gd name="connsiteY2563" fmla="*/ 92719 h 687724"/>
                <a:gd name="connsiteX2564" fmla="*/ 203390 w 548379"/>
                <a:gd name="connsiteY2564" fmla="*/ 95294 h 687724"/>
                <a:gd name="connsiteX2565" fmla="*/ 200815 w 548379"/>
                <a:gd name="connsiteY2565" fmla="*/ 95294 h 687724"/>
                <a:gd name="connsiteX2566" fmla="*/ 198240 w 548379"/>
                <a:gd name="connsiteY2566" fmla="*/ 95294 h 687724"/>
                <a:gd name="connsiteX2567" fmla="*/ 195666 w 548379"/>
                <a:gd name="connsiteY2567" fmla="*/ 95294 h 687724"/>
                <a:gd name="connsiteX2568" fmla="*/ 195666 w 548379"/>
                <a:gd name="connsiteY2568" fmla="*/ 97870 h 687724"/>
                <a:gd name="connsiteX2569" fmla="*/ 193091 w 548379"/>
                <a:gd name="connsiteY2569" fmla="*/ 97870 h 687724"/>
                <a:gd name="connsiteX2570" fmla="*/ 190517 w 548379"/>
                <a:gd name="connsiteY2570" fmla="*/ 97870 h 687724"/>
                <a:gd name="connsiteX2571" fmla="*/ 190517 w 548379"/>
                <a:gd name="connsiteY2571" fmla="*/ 100445 h 687724"/>
                <a:gd name="connsiteX2572" fmla="*/ 187942 w 548379"/>
                <a:gd name="connsiteY2572" fmla="*/ 100445 h 687724"/>
                <a:gd name="connsiteX2573" fmla="*/ 185368 w 548379"/>
                <a:gd name="connsiteY2573" fmla="*/ 100445 h 687724"/>
                <a:gd name="connsiteX2574" fmla="*/ 185368 w 548379"/>
                <a:gd name="connsiteY2574" fmla="*/ 103021 h 687724"/>
                <a:gd name="connsiteX2575" fmla="*/ 182793 w 548379"/>
                <a:gd name="connsiteY2575" fmla="*/ 103021 h 687724"/>
                <a:gd name="connsiteX2576" fmla="*/ 180219 w 548379"/>
                <a:gd name="connsiteY2576" fmla="*/ 103021 h 687724"/>
                <a:gd name="connsiteX2577" fmla="*/ 177644 w 548379"/>
                <a:gd name="connsiteY2577" fmla="*/ 103021 h 687724"/>
                <a:gd name="connsiteX2578" fmla="*/ 177644 w 548379"/>
                <a:gd name="connsiteY2578" fmla="*/ 105596 h 687724"/>
                <a:gd name="connsiteX2579" fmla="*/ 175069 w 548379"/>
                <a:gd name="connsiteY2579" fmla="*/ 105596 h 687724"/>
                <a:gd name="connsiteX2580" fmla="*/ 172495 w 548379"/>
                <a:gd name="connsiteY2580" fmla="*/ 105596 h 687724"/>
                <a:gd name="connsiteX2581" fmla="*/ 169920 w 548379"/>
                <a:gd name="connsiteY2581" fmla="*/ 105596 h 687724"/>
                <a:gd name="connsiteX2582" fmla="*/ 169920 w 548379"/>
                <a:gd name="connsiteY2582" fmla="*/ 108172 h 687724"/>
                <a:gd name="connsiteX2583" fmla="*/ 167346 w 548379"/>
                <a:gd name="connsiteY2583" fmla="*/ 108172 h 687724"/>
                <a:gd name="connsiteX2584" fmla="*/ 167346 w 548379"/>
                <a:gd name="connsiteY2584" fmla="*/ 110747 h 687724"/>
                <a:gd name="connsiteX2585" fmla="*/ 164771 w 548379"/>
                <a:gd name="connsiteY2585" fmla="*/ 110747 h 687724"/>
                <a:gd name="connsiteX2586" fmla="*/ 162197 w 548379"/>
                <a:gd name="connsiteY2586" fmla="*/ 110747 h 687724"/>
                <a:gd name="connsiteX2587" fmla="*/ 162197 w 548379"/>
                <a:gd name="connsiteY2587" fmla="*/ 113323 h 687724"/>
                <a:gd name="connsiteX2588" fmla="*/ 159622 w 548379"/>
                <a:gd name="connsiteY2588" fmla="*/ 113323 h 687724"/>
                <a:gd name="connsiteX2589" fmla="*/ 157048 w 548379"/>
                <a:gd name="connsiteY2589" fmla="*/ 113323 h 687724"/>
                <a:gd name="connsiteX2590" fmla="*/ 154473 w 548379"/>
                <a:gd name="connsiteY2590" fmla="*/ 113323 h 687724"/>
                <a:gd name="connsiteX2591" fmla="*/ 154473 w 548379"/>
                <a:gd name="connsiteY2591" fmla="*/ 115898 h 687724"/>
                <a:gd name="connsiteX2592" fmla="*/ 151899 w 548379"/>
                <a:gd name="connsiteY2592" fmla="*/ 115898 h 687724"/>
                <a:gd name="connsiteX2593" fmla="*/ 149324 w 548379"/>
                <a:gd name="connsiteY2593" fmla="*/ 115898 h 687724"/>
                <a:gd name="connsiteX2594" fmla="*/ 146749 w 548379"/>
                <a:gd name="connsiteY2594" fmla="*/ 115898 h 687724"/>
                <a:gd name="connsiteX2595" fmla="*/ 146749 w 548379"/>
                <a:gd name="connsiteY2595" fmla="*/ 117669 h 687724"/>
                <a:gd name="connsiteX2596" fmla="*/ 146749 w 548379"/>
                <a:gd name="connsiteY2596" fmla="*/ 118474 h 687724"/>
                <a:gd name="connsiteX2597" fmla="*/ 144175 w 548379"/>
                <a:gd name="connsiteY2597" fmla="*/ 118474 h 687724"/>
                <a:gd name="connsiteX2598" fmla="*/ 141600 w 548379"/>
                <a:gd name="connsiteY2598" fmla="*/ 118474 h 687724"/>
                <a:gd name="connsiteX2599" fmla="*/ 141600 w 548379"/>
                <a:gd name="connsiteY2599" fmla="*/ 121049 h 687724"/>
                <a:gd name="connsiteX2600" fmla="*/ 139026 w 548379"/>
                <a:gd name="connsiteY2600" fmla="*/ 121049 h 687724"/>
                <a:gd name="connsiteX2601" fmla="*/ 136451 w 548379"/>
                <a:gd name="connsiteY2601" fmla="*/ 121049 h 687724"/>
                <a:gd name="connsiteX2602" fmla="*/ 133877 w 548379"/>
                <a:gd name="connsiteY2602" fmla="*/ 121049 h 687724"/>
                <a:gd name="connsiteX2603" fmla="*/ 131302 w 548379"/>
                <a:gd name="connsiteY2603" fmla="*/ 121049 h 687724"/>
                <a:gd name="connsiteX2604" fmla="*/ 131302 w 548379"/>
                <a:gd name="connsiteY2604" fmla="*/ 123625 h 687724"/>
                <a:gd name="connsiteX2605" fmla="*/ 128728 w 548379"/>
                <a:gd name="connsiteY2605" fmla="*/ 123625 h 687724"/>
                <a:gd name="connsiteX2606" fmla="*/ 126153 w 548379"/>
                <a:gd name="connsiteY2606" fmla="*/ 123625 h 687724"/>
                <a:gd name="connsiteX2607" fmla="*/ 123578 w 548379"/>
                <a:gd name="connsiteY2607" fmla="*/ 123625 h 687724"/>
                <a:gd name="connsiteX2608" fmla="*/ 123578 w 548379"/>
                <a:gd name="connsiteY2608" fmla="*/ 126200 h 687724"/>
                <a:gd name="connsiteX2609" fmla="*/ 121004 w 548379"/>
                <a:gd name="connsiteY2609" fmla="*/ 126200 h 687724"/>
                <a:gd name="connsiteX2610" fmla="*/ 118429 w 548379"/>
                <a:gd name="connsiteY2610" fmla="*/ 126200 h 687724"/>
                <a:gd name="connsiteX2611" fmla="*/ 115855 w 548379"/>
                <a:gd name="connsiteY2611" fmla="*/ 126200 h 687724"/>
                <a:gd name="connsiteX2612" fmla="*/ 113280 w 548379"/>
                <a:gd name="connsiteY2612" fmla="*/ 126200 h 687724"/>
                <a:gd name="connsiteX2613" fmla="*/ 113280 w 548379"/>
                <a:gd name="connsiteY2613" fmla="*/ 128776 h 687724"/>
                <a:gd name="connsiteX2614" fmla="*/ 110706 w 548379"/>
                <a:gd name="connsiteY2614" fmla="*/ 128776 h 687724"/>
                <a:gd name="connsiteX2615" fmla="*/ 108131 w 548379"/>
                <a:gd name="connsiteY2615" fmla="*/ 128776 h 687724"/>
                <a:gd name="connsiteX2616" fmla="*/ 105557 w 548379"/>
                <a:gd name="connsiteY2616" fmla="*/ 128776 h 687724"/>
                <a:gd name="connsiteX2617" fmla="*/ 105557 w 548379"/>
                <a:gd name="connsiteY2617" fmla="*/ 131351 h 687724"/>
                <a:gd name="connsiteX2618" fmla="*/ 102982 w 548379"/>
                <a:gd name="connsiteY2618" fmla="*/ 131351 h 687724"/>
                <a:gd name="connsiteX2619" fmla="*/ 100408 w 548379"/>
                <a:gd name="connsiteY2619" fmla="*/ 131351 h 687724"/>
                <a:gd name="connsiteX2620" fmla="*/ 97833 w 548379"/>
                <a:gd name="connsiteY2620" fmla="*/ 131351 h 687724"/>
                <a:gd name="connsiteX2621" fmla="*/ 95258 w 548379"/>
                <a:gd name="connsiteY2621" fmla="*/ 131351 h 687724"/>
                <a:gd name="connsiteX2622" fmla="*/ 95258 w 548379"/>
                <a:gd name="connsiteY2622" fmla="*/ 133927 h 687724"/>
                <a:gd name="connsiteX2623" fmla="*/ 92684 w 548379"/>
                <a:gd name="connsiteY2623" fmla="*/ 133927 h 687724"/>
                <a:gd name="connsiteX2624" fmla="*/ 90109 w 548379"/>
                <a:gd name="connsiteY2624" fmla="*/ 133927 h 687724"/>
                <a:gd name="connsiteX2625" fmla="*/ 87535 w 548379"/>
                <a:gd name="connsiteY2625" fmla="*/ 133927 h 687724"/>
                <a:gd name="connsiteX2626" fmla="*/ 84960 w 548379"/>
                <a:gd name="connsiteY2626" fmla="*/ 133927 h 687724"/>
                <a:gd name="connsiteX2627" fmla="*/ 82386 w 548379"/>
                <a:gd name="connsiteY2627" fmla="*/ 133927 h 687724"/>
                <a:gd name="connsiteX2628" fmla="*/ 79811 w 548379"/>
                <a:gd name="connsiteY2628" fmla="*/ 133927 h 687724"/>
                <a:gd name="connsiteX2629" fmla="*/ 79811 w 548379"/>
                <a:gd name="connsiteY2629" fmla="*/ 136502 h 687724"/>
                <a:gd name="connsiteX2630" fmla="*/ 77237 w 548379"/>
                <a:gd name="connsiteY2630" fmla="*/ 136502 h 687724"/>
                <a:gd name="connsiteX2631" fmla="*/ 74662 w 548379"/>
                <a:gd name="connsiteY2631" fmla="*/ 136502 h 687724"/>
                <a:gd name="connsiteX2632" fmla="*/ 69513 w 548379"/>
                <a:gd name="connsiteY2632" fmla="*/ 136502 h 687724"/>
                <a:gd name="connsiteX2633" fmla="*/ 66938 w 548379"/>
                <a:gd name="connsiteY2633" fmla="*/ 136502 h 687724"/>
                <a:gd name="connsiteX2634" fmla="*/ 61789 w 548379"/>
                <a:gd name="connsiteY2634" fmla="*/ 136502 h 687724"/>
                <a:gd name="connsiteX2635" fmla="*/ 59215 w 548379"/>
                <a:gd name="connsiteY2635" fmla="*/ 136502 h 687724"/>
                <a:gd name="connsiteX2636" fmla="*/ 56640 w 548379"/>
                <a:gd name="connsiteY2636" fmla="*/ 136502 h 687724"/>
                <a:gd name="connsiteX2637" fmla="*/ 54066 w 548379"/>
                <a:gd name="connsiteY2637" fmla="*/ 136502 h 687724"/>
                <a:gd name="connsiteX2638" fmla="*/ 54066 w 548379"/>
                <a:gd name="connsiteY2638" fmla="*/ 133927 h 687724"/>
                <a:gd name="connsiteX2639" fmla="*/ 54066 w 548379"/>
                <a:gd name="connsiteY2639" fmla="*/ 131351 h 687724"/>
                <a:gd name="connsiteX2640" fmla="*/ 54066 w 548379"/>
                <a:gd name="connsiteY2640" fmla="*/ 128776 h 687724"/>
                <a:gd name="connsiteX2641" fmla="*/ 54066 w 548379"/>
                <a:gd name="connsiteY2641" fmla="*/ 126200 h 687724"/>
                <a:gd name="connsiteX2642" fmla="*/ 54066 w 548379"/>
                <a:gd name="connsiteY2642" fmla="*/ 123625 h 687724"/>
                <a:gd name="connsiteX2643" fmla="*/ 54066 w 548379"/>
                <a:gd name="connsiteY2643" fmla="*/ 121049 h 687724"/>
                <a:gd name="connsiteX2644" fmla="*/ 56640 w 548379"/>
                <a:gd name="connsiteY2644" fmla="*/ 121049 h 687724"/>
                <a:gd name="connsiteX2645" fmla="*/ 56640 w 548379"/>
                <a:gd name="connsiteY2645" fmla="*/ 118474 h 687724"/>
                <a:gd name="connsiteX2646" fmla="*/ 56640 w 548379"/>
                <a:gd name="connsiteY2646" fmla="*/ 115898 h 687724"/>
                <a:gd name="connsiteX2647" fmla="*/ 56640 w 548379"/>
                <a:gd name="connsiteY2647" fmla="*/ 113323 h 687724"/>
                <a:gd name="connsiteX2648" fmla="*/ 56640 w 548379"/>
                <a:gd name="connsiteY2648" fmla="*/ 110747 h 687724"/>
                <a:gd name="connsiteX2649" fmla="*/ 56640 w 548379"/>
                <a:gd name="connsiteY2649" fmla="*/ 108172 h 687724"/>
                <a:gd name="connsiteX2650" fmla="*/ 56640 w 548379"/>
                <a:gd name="connsiteY2650" fmla="*/ 105596 h 687724"/>
                <a:gd name="connsiteX2651" fmla="*/ 59215 w 548379"/>
                <a:gd name="connsiteY2651" fmla="*/ 103021 h 687724"/>
                <a:gd name="connsiteX2652" fmla="*/ 59215 w 548379"/>
                <a:gd name="connsiteY2652" fmla="*/ 100445 h 687724"/>
                <a:gd name="connsiteX2653" fmla="*/ 59215 w 548379"/>
                <a:gd name="connsiteY2653" fmla="*/ 97870 h 687724"/>
                <a:gd name="connsiteX2654" fmla="*/ 59215 w 548379"/>
                <a:gd name="connsiteY2654" fmla="*/ 95294 h 687724"/>
                <a:gd name="connsiteX2655" fmla="*/ 59215 w 548379"/>
                <a:gd name="connsiteY2655" fmla="*/ 92719 h 687724"/>
                <a:gd name="connsiteX2656" fmla="*/ 61789 w 548379"/>
                <a:gd name="connsiteY2656" fmla="*/ 92719 h 687724"/>
                <a:gd name="connsiteX2657" fmla="*/ 61789 w 548379"/>
                <a:gd name="connsiteY2657" fmla="*/ 90143 h 687724"/>
                <a:gd name="connsiteX2658" fmla="*/ 61789 w 548379"/>
                <a:gd name="connsiteY2658" fmla="*/ 87568 h 687724"/>
                <a:gd name="connsiteX2659" fmla="*/ 61789 w 548379"/>
                <a:gd name="connsiteY2659" fmla="*/ 84992 h 687724"/>
                <a:gd name="connsiteX2660" fmla="*/ 61789 w 548379"/>
                <a:gd name="connsiteY2660" fmla="*/ 82417 h 687724"/>
                <a:gd name="connsiteX2661" fmla="*/ 64364 w 548379"/>
                <a:gd name="connsiteY2661" fmla="*/ 82417 h 687724"/>
                <a:gd name="connsiteX2662" fmla="*/ 64364 w 548379"/>
                <a:gd name="connsiteY2662" fmla="*/ 79841 h 687724"/>
                <a:gd name="connsiteX2663" fmla="*/ 66938 w 548379"/>
                <a:gd name="connsiteY2663" fmla="*/ 79841 h 687724"/>
                <a:gd name="connsiteX2664" fmla="*/ 69513 w 548379"/>
                <a:gd name="connsiteY2664" fmla="*/ 79841 h 687724"/>
                <a:gd name="connsiteX2665" fmla="*/ 79811 w 548379"/>
                <a:gd name="connsiteY2665" fmla="*/ 79841 h 687724"/>
                <a:gd name="connsiteX2666" fmla="*/ 90109 w 548379"/>
                <a:gd name="connsiteY2666" fmla="*/ 79841 h 687724"/>
                <a:gd name="connsiteX2667" fmla="*/ 92684 w 548379"/>
                <a:gd name="connsiteY2667" fmla="*/ 79841 h 687724"/>
                <a:gd name="connsiteX2668" fmla="*/ 92684 w 548379"/>
                <a:gd name="connsiteY2668" fmla="*/ 77266 h 687724"/>
                <a:gd name="connsiteX2669" fmla="*/ 95258 w 548379"/>
                <a:gd name="connsiteY2669" fmla="*/ 77266 h 687724"/>
                <a:gd name="connsiteX2670" fmla="*/ 97833 w 548379"/>
                <a:gd name="connsiteY2670" fmla="*/ 77266 h 687724"/>
                <a:gd name="connsiteX2671" fmla="*/ 100408 w 548379"/>
                <a:gd name="connsiteY2671" fmla="*/ 77266 h 687724"/>
                <a:gd name="connsiteX2672" fmla="*/ 102982 w 548379"/>
                <a:gd name="connsiteY2672" fmla="*/ 77266 h 687724"/>
                <a:gd name="connsiteX2673" fmla="*/ 105557 w 548379"/>
                <a:gd name="connsiteY2673" fmla="*/ 77266 h 687724"/>
                <a:gd name="connsiteX2674" fmla="*/ 105557 w 548379"/>
                <a:gd name="connsiteY2674" fmla="*/ 74690 h 687724"/>
                <a:gd name="connsiteX2675" fmla="*/ 108131 w 548379"/>
                <a:gd name="connsiteY2675" fmla="*/ 74690 h 687724"/>
                <a:gd name="connsiteX2676" fmla="*/ 110706 w 548379"/>
                <a:gd name="connsiteY2676" fmla="*/ 74690 h 687724"/>
                <a:gd name="connsiteX2677" fmla="*/ 113280 w 548379"/>
                <a:gd name="connsiteY2677" fmla="*/ 74690 h 687724"/>
                <a:gd name="connsiteX2678" fmla="*/ 115855 w 548379"/>
                <a:gd name="connsiteY2678" fmla="*/ 74690 h 687724"/>
                <a:gd name="connsiteX2679" fmla="*/ 118429 w 548379"/>
                <a:gd name="connsiteY2679" fmla="*/ 74690 h 687724"/>
                <a:gd name="connsiteX2680" fmla="*/ 121004 w 548379"/>
                <a:gd name="connsiteY2680" fmla="*/ 74690 h 687724"/>
                <a:gd name="connsiteX2681" fmla="*/ 121004 w 548379"/>
                <a:gd name="connsiteY2681" fmla="*/ 72115 h 687724"/>
                <a:gd name="connsiteX2682" fmla="*/ 123578 w 548379"/>
                <a:gd name="connsiteY2682" fmla="*/ 72115 h 687724"/>
                <a:gd name="connsiteX2683" fmla="*/ 128728 w 548379"/>
                <a:gd name="connsiteY2683" fmla="*/ 72115 h 687724"/>
                <a:gd name="connsiteX2684" fmla="*/ 131302 w 548379"/>
                <a:gd name="connsiteY2684" fmla="*/ 72115 h 687724"/>
                <a:gd name="connsiteX2685" fmla="*/ 133877 w 548379"/>
                <a:gd name="connsiteY2685" fmla="*/ 72115 h 687724"/>
                <a:gd name="connsiteX2686" fmla="*/ 133877 w 548379"/>
                <a:gd name="connsiteY2686" fmla="*/ 69539 h 687724"/>
                <a:gd name="connsiteX2687" fmla="*/ 136451 w 548379"/>
                <a:gd name="connsiteY2687" fmla="*/ 69539 h 687724"/>
                <a:gd name="connsiteX2688" fmla="*/ 139026 w 548379"/>
                <a:gd name="connsiteY2688" fmla="*/ 69539 h 687724"/>
                <a:gd name="connsiteX2689" fmla="*/ 139026 w 548379"/>
                <a:gd name="connsiteY2689" fmla="*/ 66964 h 687724"/>
                <a:gd name="connsiteX2690" fmla="*/ 141600 w 548379"/>
                <a:gd name="connsiteY2690" fmla="*/ 66964 h 687724"/>
                <a:gd name="connsiteX2691" fmla="*/ 144175 w 548379"/>
                <a:gd name="connsiteY2691" fmla="*/ 66964 h 687724"/>
                <a:gd name="connsiteX2692" fmla="*/ 146749 w 548379"/>
                <a:gd name="connsiteY2692" fmla="*/ 66964 h 687724"/>
                <a:gd name="connsiteX2693" fmla="*/ 149324 w 548379"/>
                <a:gd name="connsiteY2693" fmla="*/ 66964 h 687724"/>
                <a:gd name="connsiteX2694" fmla="*/ 151899 w 548379"/>
                <a:gd name="connsiteY2694" fmla="*/ 66964 h 687724"/>
                <a:gd name="connsiteX2695" fmla="*/ 151899 w 548379"/>
                <a:gd name="connsiteY2695" fmla="*/ 64388 h 687724"/>
                <a:gd name="connsiteX2696" fmla="*/ 154473 w 548379"/>
                <a:gd name="connsiteY2696" fmla="*/ 64388 h 687724"/>
                <a:gd name="connsiteX2697" fmla="*/ 157048 w 548379"/>
                <a:gd name="connsiteY2697" fmla="*/ 64388 h 687724"/>
                <a:gd name="connsiteX2698" fmla="*/ 157048 w 548379"/>
                <a:gd name="connsiteY2698" fmla="*/ 61813 h 687724"/>
                <a:gd name="connsiteX2699" fmla="*/ 159622 w 548379"/>
                <a:gd name="connsiteY2699" fmla="*/ 61813 h 687724"/>
                <a:gd name="connsiteX2700" fmla="*/ 162197 w 548379"/>
                <a:gd name="connsiteY2700" fmla="*/ 61813 h 687724"/>
                <a:gd name="connsiteX2701" fmla="*/ 164771 w 548379"/>
                <a:gd name="connsiteY2701" fmla="*/ 61813 h 687724"/>
                <a:gd name="connsiteX2702" fmla="*/ 164771 w 548379"/>
                <a:gd name="connsiteY2702" fmla="*/ 59237 h 687724"/>
                <a:gd name="connsiteX2703" fmla="*/ 167346 w 548379"/>
                <a:gd name="connsiteY2703" fmla="*/ 59237 h 687724"/>
                <a:gd name="connsiteX2704" fmla="*/ 172495 w 548379"/>
                <a:gd name="connsiteY2704" fmla="*/ 59237 h 687724"/>
                <a:gd name="connsiteX2705" fmla="*/ 175069 w 548379"/>
                <a:gd name="connsiteY2705" fmla="*/ 56661 h 687724"/>
                <a:gd name="connsiteX2706" fmla="*/ 177644 w 548379"/>
                <a:gd name="connsiteY2706" fmla="*/ 56661 h 687724"/>
                <a:gd name="connsiteX2707" fmla="*/ 180219 w 548379"/>
                <a:gd name="connsiteY2707" fmla="*/ 56661 h 687724"/>
                <a:gd name="connsiteX2708" fmla="*/ 182793 w 548379"/>
                <a:gd name="connsiteY2708" fmla="*/ 56661 h 687724"/>
                <a:gd name="connsiteX2709" fmla="*/ 182793 w 548379"/>
                <a:gd name="connsiteY2709" fmla="*/ 54086 h 687724"/>
                <a:gd name="connsiteX2710" fmla="*/ 185368 w 548379"/>
                <a:gd name="connsiteY2710" fmla="*/ 54086 h 687724"/>
                <a:gd name="connsiteX2711" fmla="*/ 185368 w 548379"/>
                <a:gd name="connsiteY2711" fmla="*/ 51510 h 687724"/>
                <a:gd name="connsiteX2712" fmla="*/ 187942 w 548379"/>
                <a:gd name="connsiteY2712" fmla="*/ 51510 h 687724"/>
                <a:gd name="connsiteX2713" fmla="*/ 190517 w 548379"/>
                <a:gd name="connsiteY2713" fmla="*/ 51510 h 687724"/>
                <a:gd name="connsiteX2714" fmla="*/ 193091 w 548379"/>
                <a:gd name="connsiteY2714" fmla="*/ 51510 h 687724"/>
                <a:gd name="connsiteX2715" fmla="*/ 195666 w 548379"/>
                <a:gd name="connsiteY2715" fmla="*/ 51510 h 687724"/>
                <a:gd name="connsiteX2716" fmla="*/ 195666 w 548379"/>
                <a:gd name="connsiteY2716" fmla="*/ 48935 h 687724"/>
                <a:gd name="connsiteX2717" fmla="*/ 198240 w 548379"/>
                <a:gd name="connsiteY2717" fmla="*/ 48935 h 687724"/>
                <a:gd name="connsiteX2718" fmla="*/ 200815 w 548379"/>
                <a:gd name="connsiteY2718" fmla="*/ 48935 h 687724"/>
                <a:gd name="connsiteX2719" fmla="*/ 200815 w 548379"/>
                <a:gd name="connsiteY2719" fmla="*/ 46359 h 687724"/>
                <a:gd name="connsiteX2720" fmla="*/ 203390 w 548379"/>
                <a:gd name="connsiteY2720" fmla="*/ 46359 h 687724"/>
                <a:gd name="connsiteX2721" fmla="*/ 205964 w 548379"/>
                <a:gd name="connsiteY2721" fmla="*/ 46359 h 687724"/>
                <a:gd name="connsiteX2722" fmla="*/ 208539 w 548379"/>
                <a:gd name="connsiteY2722" fmla="*/ 46359 h 687724"/>
                <a:gd name="connsiteX2723" fmla="*/ 208539 w 548379"/>
                <a:gd name="connsiteY2723" fmla="*/ 43784 h 687724"/>
                <a:gd name="connsiteX2724" fmla="*/ 211113 w 548379"/>
                <a:gd name="connsiteY2724" fmla="*/ 43784 h 687724"/>
                <a:gd name="connsiteX2725" fmla="*/ 213688 w 548379"/>
                <a:gd name="connsiteY2725" fmla="*/ 43784 h 687724"/>
                <a:gd name="connsiteX2726" fmla="*/ 213688 w 548379"/>
                <a:gd name="connsiteY2726" fmla="*/ 41208 h 687724"/>
                <a:gd name="connsiteX2727" fmla="*/ 216262 w 548379"/>
                <a:gd name="connsiteY2727" fmla="*/ 41208 h 687724"/>
                <a:gd name="connsiteX2728" fmla="*/ 218837 w 548379"/>
                <a:gd name="connsiteY2728" fmla="*/ 41208 h 687724"/>
                <a:gd name="connsiteX2729" fmla="*/ 218837 w 548379"/>
                <a:gd name="connsiteY2729" fmla="*/ 38633 h 687724"/>
                <a:gd name="connsiteX2730" fmla="*/ 221411 w 548379"/>
                <a:gd name="connsiteY2730" fmla="*/ 38633 h 687724"/>
                <a:gd name="connsiteX2731" fmla="*/ 223986 w 548379"/>
                <a:gd name="connsiteY2731" fmla="*/ 38633 h 687724"/>
                <a:gd name="connsiteX2732" fmla="*/ 226560 w 548379"/>
                <a:gd name="connsiteY2732" fmla="*/ 38633 h 687724"/>
                <a:gd name="connsiteX2733" fmla="*/ 226560 w 548379"/>
                <a:gd name="connsiteY2733" fmla="*/ 36057 h 687724"/>
                <a:gd name="connsiteX2734" fmla="*/ 229135 w 548379"/>
                <a:gd name="connsiteY2734" fmla="*/ 36057 h 687724"/>
                <a:gd name="connsiteX2735" fmla="*/ 231710 w 548379"/>
                <a:gd name="connsiteY2735" fmla="*/ 36057 h 687724"/>
                <a:gd name="connsiteX2736" fmla="*/ 231710 w 548379"/>
                <a:gd name="connsiteY2736" fmla="*/ 33482 h 687724"/>
                <a:gd name="connsiteX2737" fmla="*/ 234284 w 548379"/>
                <a:gd name="connsiteY2737" fmla="*/ 33482 h 687724"/>
                <a:gd name="connsiteX2738" fmla="*/ 234284 w 548379"/>
                <a:gd name="connsiteY2738" fmla="*/ 30906 h 687724"/>
                <a:gd name="connsiteX2739" fmla="*/ 236859 w 548379"/>
                <a:gd name="connsiteY2739" fmla="*/ 30906 h 687724"/>
                <a:gd name="connsiteX2740" fmla="*/ 239433 w 548379"/>
                <a:gd name="connsiteY2740" fmla="*/ 30906 h 687724"/>
                <a:gd name="connsiteX2741" fmla="*/ 239433 w 548379"/>
                <a:gd name="connsiteY2741" fmla="*/ 28331 h 687724"/>
                <a:gd name="connsiteX2742" fmla="*/ 242008 w 548379"/>
                <a:gd name="connsiteY2742" fmla="*/ 28331 h 687724"/>
                <a:gd name="connsiteX2743" fmla="*/ 242008 w 548379"/>
                <a:gd name="connsiteY2743" fmla="*/ 25755 h 687724"/>
                <a:gd name="connsiteX2744" fmla="*/ 244582 w 548379"/>
                <a:gd name="connsiteY2744" fmla="*/ 25755 h 687724"/>
                <a:gd name="connsiteX2745" fmla="*/ 244582 w 548379"/>
                <a:gd name="connsiteY2745" fmla="*/ 23180 h 687724"/>
                <a:gd name="connsiteX2746" fmla="*/ 247157 w 548379"/>
                <a:gd name="connsiteY2746" fmla="*/ 23180 h 687724"/>
                <a:gd name="connsiteX2747" fmla="*/ 249731 w 548379"/>
                <a:gd name="connsiteY2747" fmla="*/ 23180 h 687724"/>
                <a:gd name="connsiteX2748" fmla="*/ 249731 w 548379"/>
                <a:gd name="connsiteY2748" fmla="*/ 20604 h 687724"/>
                <a:gd name="connsiteX2749" fmla="*/ 252306 w 548379"/>
                <a:gd name="connsiteY2749" fmla="*/ 20604 h 687724"/>
                <a:gd name="connsiteX2750" fmla="*/ 252306 w 548379"/>
                <a:gd name="connsiteY2750" fmla="*/ 18029 h 687724"/>
                <a:gd name="connsiteX2751" fmla="*/ 254881 w 548379"/>
                <a:gd name="connsiteY2751" fmla="*/ 18029 h 687724"/>
                <a:gd name="connsiteX2752" fmla="*/ 257455 w 548379"/>
                <a:gd name="connsiteY2752" fmla="*/ 18029 h 687724"/>
                <a:gd name="connsiteX2753" fmla="*/ 257455 w 548379"/>
                <a:gd name="connsiteY2753" fmla="*/ 15453 h 687724"/>
                <a:gd name="connsiteX2754" fmla="*/ 260030 w 548379"/>
                <a:gd name="connsiteY2754" fmla="*/ 15453 h 687724"/>
                <a:gd name="connsiteX2755" fmla="*/ 260030 w 548379"/>
                <a:gd name="connsiteY2755" fmla="*/ 12878 h 687724"/>
                <a:gd name="connsiteX2756" fmla="*/ 262604 w 548379"/>
                <a:gd name="connsiteY2756" fmla="*/ 12878 h 687724"/>
                <a:gd name="connsiteX2757" fmla="*/ 262604 w 548379"/>
                <a:gd name="connsiteY2757" fmla="*/ 10302 h 687724"/>
                <a:gd name="connsiteX2758" fmla="*/ 265179 w 548379"/>
                <a:gd name="connsiteY2758" fmla="*/ 10302 h 687724"/>
                <a:gd name="connsiteX2759" fmla="*/ 265179 w 548379"/>
                <a:gd name="connsiteY2759" fmla="*/ 7727 h 687724"/>
                <a:gd name="connsiteX2760" fmla="*/ 265179 w 548379"/>
                <a:gd name="connsiteY2760" fmla="*/ 5151 h 687724"/>
                <a:gd name="connsiteX2761" fmla="*/ 267753 w 548379"/>
                <a:gd name="connsiteY2761" fmla="*/ 5151 h 687724"/>
                <a:gd name="connsiteX2762" fmla="*/ 267753 w 548379"/>
                <a:gd name="connsiteY2762" fmla="*/ 2576 h 687724"/>
                <a:gd name="connsiteX2763" fmla="*/ 270328 w 548379"/>
                <a:gd name="connsiteY2763" fmla="*/ 2576 h 687724"/>
                <a:gd name="connsiteX2764" fmla="*/ 270328 w 548379"/>
                <a:gd name="connsiteY2764" fmla="*/ 0 h 68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</a:cxnLst>
              <a:rect l="l" t="t" r="r" b="b"/>
              <a:pathLst>
                <a:path w="548379" h="687724">
                  <a:moveTo>
                    <a:pt x="252229" y="638703"/>
                  </a:moveTo>
                  <a:cubicBezTo>
                    <a:pt x="252229" y="638703"/>
                    <a:pt x="249635" y="638703"/>
                    <a:pt x="247042" y="641283"/>
                  </a:cubicBezTo>
                  <a:cubicBezTo>
                    <a:pt x="244449" y="643863"/>
                    <a:pt x="244449" y="646443"/>
                    <a:pt x="247042" y="651604"/>
                  </a:cubicBezTo>
                  <a:cubicBezTo>
                    <a:pt x="247042" y="654184"/>
                    <a:pt x="247042" y="654184"/>
                    <a:pt x="249635" y="656764"/>
                  </a:cubicBezTo>
                  <a:cubicBezTo>
                    <a:pt x="249635" y="656764"/>
                    <a:pt x="252229" y="659344"/>
                    <a:pt x="254822" y="659344"/>
                  </a:cubicBezTo>
                  <a:cubicBezTo>
                    <a:pt x="257416" y="659344"/>
                    <a:pt x="257416" y="656764"/>
                    <a:pt x="260009" y="654184"/>
                  </a:cubicBezTo>
                  <a:cubicBezTo>
                    <a:pt x="262603" y="651604"/>
                    <a:pt x="262603" y="649023"/>
                    <a:pt x="260009" y="646443"/>
                  </a:cubicBezTo>
                  <a:cubicBezTo>
                    <a:pt x="260009" y="643863"/>
                    <a:pt x="260009" y="641283"/>
                    <a:pt x="260009" y="638703"/>
                  </a:cubicBezTo>
                  <a:cubicBezTo>
                    <a:pt x="257416" y="638703"/>
                    <a:pt x="254822" y="638703"/>
                    <a:pt x="254822" y="638703"/>
                  </a:cubicBezTo>
                  <a:cubicBezTo>
                    <a:pt x="252229" y="638703"/>
                    <a:pt x="252229" y="638703"/>
                    <a:pt x="252229" y="638703"/>
                  </a:cubicBezTo>
                  <a:close/>
                  <a:moveTo>
                    <a:pt x="370795" y="628383"/>
                  </a:moveTo>
                  <a:lnTo>
                    <a:pt x="383599" y="628383"/>
                  </a:lnTo>
                  <a:cubicBezTo>
                    <a:pt x="383599" y="687724"/>
                    <a:pt x="383599" y="687724"/>
                    <a:pt x="383599" y="687724"/>
                  </a:cubicBezTo>
                  <a:cubicBezTo>
                    <a:pt x="368234" y="687724"/>
                    <a:pt x="368234" y="687724"/>
                    <a:pt x="368234" y="687724"/>
                  </a:cubicBezTo>
                  <a:cubicBezTo>
                    <a:pt x="368234" y="649023"/>
                    <a:pt x="368234" y="649023"/>
                    <a:pt x="368234" y="649023"/>
                  </a:cubicBezTo>
                  <a:cubicBezTo>
                    <a:pt x="363112" y="651604"/>
                    <a:pt x="357991" y="654184"/>
                    <a:pt x="352869" y="656764"/>
                  </a:cubicBezTo>
                  <a:cubicBezTo>
                    <a:pt x="352869" y="641283"/>
                    <a:pt x="352869" y="641283"/>
                    <a:pt x="352869" y="641283"/>
                  </a:cubicBezTo>
                  <a:cubicBezTo>
                    <a:pt x="360552" y="638703"/>
                    <a:pt x="365673" y="633543"/>
                    <a:pt x="370795" y="628383"/>
                  </a:cubicBezTo>
                  <a:close/>
                  <a:moveTo>
                    <a:pt x="311421" y="628383"/>
                  </a:moveTo>
                  <a:lnTo>
                    <a:pt x="324259" y="628383"/>
                  </a:lnTo>
                  <a:cubicBezTo>
                    <a:pt x="324259" y="687724"/>
                    <a:pt x="324259" y="687724"/>
                    <a:pt x="324259" y="687724"/>
                  </a:cubicBezTo>
                  <a:cubicBezTo>
                    <a:pt x="308853" y="687724"/>
                    <a:pt x="308853" y="687724"/>
                    <a:pt x="308853" y="687724"/>
                  </a:cubicBezTo>
                  <a:cubicBezTo>
                    <a:pt x="308853" y="649023"/>
                    <a:pt x="308853" y="649023"/>
                    <a:pt x="308853" y="649023"/>
                  </a:cubicBezTo>
                  <a:cubicBezTo>
                    <a:pt x="303718" y="651604"/>
                    <a:pt x="298582" y="654184"/>
                    <a:pt x="290879" y="656764"/>
                  </a:cubicBezTo>
                  <a:cubicBezTo>
                    <a:pt x="290879" y="641283"/>
                    <a:pt x="290879" y="641283"/>
                    <a:pt x="290879" y="641283"/>
                  </a:cubicBezTo>
                  <a:cubicBezTo>
                    <a:pt x="301150" y="638703"/>
                    <a:pt x="306285" y="633543"/>
                    <a:pt x="311421" y="628383"/>
                  </a:cubicBezTo>
                  <a:close/>
                  <a:moveTo>
                    <a:pt x="252229" y="628383"/>
                  </a:moveTo>
                  <a:cubicBezTo>
                    <a:pt x="252229" y="628383"/>
                    <a:pt x="252229" y="628383"/>
                    <a:pt x="254822" y="628383"/>
                  </a:cubicBezTo>
                  <a:cubicBezTo>
                    <a:pt x="260009" y="628383"/>
                    <a:pt x="265196" y="630963"/>
                    <a:pt x="267789" y="633543"/>
                  </a:cubicBezTo>
                  <a:cubicBezTo>
                    <a:pt x="272976" y="638703"/>
                    <a:pt x="275570" y="643863"/>
                    <a:pt x="278163" y="651604"/>
                  </a:cubicBezTo>
                  <a:cubicBezTo>
                    <a:pt x="278163" y="656764"/>
                    <a:pt x="278163" y="661924"/>
                    <a:pt x="275570" y="669664"/>
                  </a:cubicBezTo>
                  <a:cubicBezTo>
                    <a:pt x="275570" y="674824"/>
                    <a:pt x="272976" y="679984"/>
                    <a:pt x="267789" y="682564"/>
                  </a:cubicBezTo>
                  <a:cubicBezTo>
                    <a:pt x="265196" y="687724"/>
                    <a:pt x="260009" y="687724"/>
                    <a:pt x="254822" y="687724"/>
                  </a:cubicBezTo>
                  <a:cubicBezTo>
                    <a:pt x="252229" y="687724"/>
                    <a:pt x="252229" y="687724"/>
                    <a:pt x="252229" y="687724"/>
                  </a:cubicBezTo>
                  <a:cubicBezTo>
                    <a:pt x="247042" y="687724"/>
                    <a:pt x="241855" y="687724"/>
                    <a:pt x="239262" y="685144"/>
                  </a:cubicBezTo>
                  <a:cubicBezTo>
                    <a:pt x="234075" y="682564"/>
                    <a:pt x="231482" y="679984"/>
                    <a:pt x="231482" y="674824"/>
                  </a:cubicBezTo>
                  <a:cubicBezTo>
                    <a:pt x="247042" y="672244"/>
                    <a:pt x="247042" y="672244"/>
                    <a:pt x="247042" y="672244"/>
                  </a:cubicBezTo>
                  <a:cubicBezTo>
                    <a:pt x="247042" y="677404"/>
                    <a:pt x="249635" y="677404"/>
                    <a:pt x="252229" y="677404"/>
                  </a:cubicBezTo>
                  <a:cubicBezTo>
                    <a:pt x="252229" y="677404"/>
                    <a:pt x="252229" y="677404"/>
                    <a:pt x="254822" y="677404"/>
                  </a:cubicBezTo>
                  <a:cubicBezTo>
                    <a:pt x="254822" y="677404"/>
                    <a:pt x="257416" y="677404"/>
                    <a:pt x="257416" y="674824"/>
                  </a:cubicBezTo>
                  <a:cubicBezTo>
                    <a:pt x="260009" y="672244"/>
                    <a:pt x="260009" y="669664"/>
                    <a:pt x="262603" y="664504"/>
                  </a:cubicBezTo>
                  <a:lnTo>
                    <a:pt x="260009" y="664504"/>
                  </a:lnTo>
                  <a:cubicBezTo>
                    <a:pt x="260009" y="664504"/>
                    <a:pt x="257416" y="667084"/>
                    <a:pt x="254822" y="667084"/>
                  </a:cubicBezTo>
                  <a:cubicBezTo>
                    <a:pt x="252229" y="667084"/>
                    <a:pt x="252229" y="667084"/>
                    <a:pt x="249635" y="667084"/>
                  </a:cubicBezTo>
                  <a:cubicBezTo>
                    <a:pt x="244449" y="667084"/>
                    <a:pt x="241855" y="667084"/>
                    <a:pt x="236668" y="661924"/>
                  </a:cubicBezTo>
                  <a:cubicBezTo>
                    <a:pt x="234075" y="659344"/>
                    <a:pt x="231482" y="656764"/>
                    <a:pt x="231482" y="651604"/>
                  </a:cubicBezTo>
                  <a:cubicBezTo>
                    <a:pt x="228888" y="643863"/>
                    <a:pt x="231482" y="638703"/>
                    <a:pt x="234075" y="636123"/>
                  </a:cubicBezTo>
                  <a:cubicBezTo>
                    <a:pt x="239262" y="630963"/>
                    <a:pt x="244449" y="628383"/>
                    <a:pt x="252229" y="628383"/>
                  </a:cubicBezTo>
                  <a:close/>
                  <a:moveTo>
                    <a:pt x="190652" y="628383"/>
                  </a:moveTo>
                  <a:lnTo>
                    <a:pt x="203456" y="628383"/>
                  </a:lnTo>
                  <a:cubicBezTo>
                    <a:pt x="203456" y="687724"/>
                    <a:pt x="203456" y="687724"/>
                    <a:pt x="203456" y="687724"/>
                  </a:cubicBezTo>
                  <a:cubicBezTo>
                    <a:pt x="188091" y="687724"/>
                    <a:pt x="188091" y="687724"/>
                    <a:pt x="188091" y="687724"/>
                  </a:cubicBezTo>
                  <a:cubicBezTo>
                    <a:pt x="188091" y="649023"/>
                    <a:pt x="188091" y="649023"/>
                    <a:pt x="188091" y="649023"/>
                  </a:cubicBezTo>
                  <a:cubicBezTo>
                    <a:pt x="182969" y="651604"/>
                    <a:pt x="177848" y="654184"/>
                    <a:pt x="172726" y="656764"/>
                  </a:cubicBezTo>
                  <a:cubicBezTo>
                    <a:pt x="172726" y="641283"/>
                    <a:pt x="172726" y="641283"/>
                    <a:pt x="172726" y="641283"/>
                  </a:cubicBezTo>
                  <a:cubicBezTo>
                    <a:pt x="180409" y="638703"/>
                    <a:pt x="185530" y="633543"/>
                    <a:pt x="190652" y="628383"/>
                  </a:cubicBezTo>
                  <a:close/>
                  <a:moveTo>
                    <a:pt x="288350" y="180286"/>
                  </a:moveTo>
                  <a:cubicBezTo>
                    <a:pt x="288350" y="180286"/>
                    <a:pt x="290924" y="180286"/>
                    <a:pt x="290924" y="180286"/>
                  </a:cubicBezTo>
                  <a:cubicBezTo>
                    <a:pt x="290924" y="180286"/>
                    <a:pt x="290924" y="180286"/>
                    <a:pt x="293499" y="180286"/>
                  </a:cubicBezTo>
                  <a:cubicBezTo>
                    <a:pt x="293499" y="180286"/>
                    <a:pt x="293499" y="180286"/>
                    <a:pt x="293499" y="182862"/>
                  </a:cubicBezTo>
                  <a:cubicBezTo>
                    <a:pt x="293499" y="182862"/>
                    <a:pt x="293499" y="182862"/>
                    <a:pt x="296073" y="182862"/>
                  </a:cubicBezTo>
                  <a:cubicBezTo>
                    <a:pt x="296073" y="182862"/>
                    <a:pt x="296073" y="182862"/>
                    <a:pt x="296073" y="185437"/>
                  </a:cubicBezTo>
                  <a:cubicBezTo>
                    <a:pt x="296073" y="185437"/>
                    <a:pt x="296073" y="185437"/>
                    <a:pt x="298648" y="185437"/>
                  </a:cubicBezTo>
                  <a:cubicBezTo>
                    <a:pt x="298648" y="185437"/>
                    <a:pt x="298648" y="185437"/>
                    <a:pt x="298648" y="188013"/>
                  </a:cubicBezTo>
                  <a:cubicBezTo>
                    <a:pt x="298648" y="188013"/>
                    <a:pt x="298648" y="188013"/>
                    <a:pt x="298648" y="190588"/>
                  </a:cubicBezTo>
                  <a:cubicBezTo>
                    <a:pt x="298648" y="190588"/>
                    <a:pt x="298648" y="190588"/>
                    <a:pt x="301222" y="190588"/>
                  </a:cubicBezTo>
                  <a:cubicBezTo>
                    <a:pt x="301222" y="190588"/>
                    <a:pt x="301222" y="190588"/>
                    <a:pt x="301222" y="193164"/>
                  </a:cubicBezTo>
                  <a:cubicBezTo>
                    <a:pt x="301222" y="193164"/>
                    <a:pt x="303797" y="193164"/>
                    <a:pt x="303797" y="193164"/>
                  </a:cubicBezTo>
                  <a:cubicBezTo>
                    <a:pt x="303797" y="193164"/>
                    <a:pt x="303797" y="193164"/>
                    <a:pt x="303797" y="195739"/>
                  </a:cubicBezTo>
                  <a:cubicBezTo>
                    <a:pt x="303797" y="195739"/>
                    <a:pt x="303797" y="195739"/>
                    <a:pt x="303797" y="198315"/>
                  </a:cubicBezTo>
                  <a:cubicBezTo>
                    <a:pt x="303797" y="198315"/>
                    <a:pt x="303797" y="198315"/>
                    <a:pt x="306372" y="198315"/>
                  </a:cubicBezTo>
                  <a:cubicBezTo>
                    <a:pt x="306372" y="200890"/>
                    <a:pt x="306372" y="200890"/>
                    <a:pt x="306372" y="200890"/>
                  </a:cubicBezTo>
                  <a:cubicBezTo>
                    <a:pt x="306372" y="200890"/>
                    <a:pt x="306372" y="200890"/>
                    <a:pt x="308946" y="200890"/>
                  </a:cubicBezTo>
                  <a:cubicBezTo>
                    <a:pt x="308946" y="200890"/>
                    <a:pt x="308946" y="200890"/>
                    <a:pt x="308946" y="203466"/>
                  </a:cubicBezTo>
                  <a:cubicBezTo>
                    <a:pt x="308946" y="203466"/>
                    <a:pt x="308946" y="203466"/>
                    <a:pt x="311521" y="203466"/>
                  </a:cubicBezTo>
                  <a:cubicBezTo>
                    <a:pt x="311521" y="203466"/>
                    <a:pt x="311521" y="203466"/>
                    <a:pt x="311521" y="206041"/>
                  </a:cubicBezTo>
                  <a:cubicBezTo>
                    <a:pt x="311521" y="206041"/>
                    <a:pt x="311521" y="206041"/>
                    <a:pt x="311521" y="208617"/>
                  </a:cubicBezTo>
                  <a:cubicBezTo>
                    <a:pt x="311521" y="208617"/>
                    <a:pt x="311521" y="208617"/>
                    <a:pt x="314095" y="208617"/>
                  </a:cubicBezTo>
                  <a:cubicBezTo>
                    <a:pt x="314095" y="208617"/>
                    <a:pt x="314095" y="208617"/>
                    <a:pt x="314095" y="211192"/>
                  </a:cubicBezTo>
                  <a:cubicBezTo>
                    <a:pt x="314095" y="211192"/>
                    <a:pt x="314095" y="211192"/>
                    <a:pt x="316670" y="211192"/>
                  </a:cubicBezTo>
                  <a:cubicBezTo>
                    <a:pt x="316670" y="211192"/>
                    <a:pt x="316670" y="211192"/>
                    <a:pt x="319244" y="211192"/>
                  </a:cubicBezTo>
                  <a:cubicBezTo>
                    <a:pt x="319244" y="211192"/>
                    <a:pt x="319244" y="211192"/>
                    <a:pt x="319244" y="213768"/>
                  </a:cubicBezTo>
                  <a:cubicBezTo>
                    <a:pt x="321819" y="213768"/>
                    <a:pt x="321819" y="213768"/>
                    <a:pt x="321819" y="213768"/>
                  </a:cubicBezTo>
                  <a:cubicBezTo>
                    <a:pt x="321819" y="213768"/>
                    <a:pt x="321819" y="213768"/>
                    <a:pt x="321819" y="216343"/>
                  </a:cubicBezTo>
                  <a:cubicBezTo>
                    <a:pt x="324393" y="216343"/>
                    <a:pt x="324393" y="216343"/>
                    <a:pt x="324393" y="216343"/>
                  </a:cubicBezTo>
                  <a:cubicBezTo>
                    <a:pt x="324393" y="216343"/>
                    <a:pt x="324393" y="216343"/>
                    <a:pt x="324393" y="218919"/>
                  </a:cubicBezTo>
                  <a:cubicBezTo>
                    <a:pt x="324393" y="218919"/>
                    <a:pt x="324393" y="218919"/>
                    <a:pt x="326968" y="218919"/>
                  </a:cubicBezTo>
                  <a:cubicBezTo>
                    <a:pt x="326968" y="218919"/>
                    <a:pt x="326968" y="218919"/>
                    <a:pt x="326968" y="221494"/>
                  </a:cubicBezTo>
                  <a:cubicBezTo>
                    <a:pt x="326968" y="221494"/>
                    <a:pt x="326968" y="221494"/>
                    <a:pt x="329542" y="221494"/>
                  </a:cubicBezTo>
                  <a:cubicBezTo>
                    <a:pt x="329542" y="221494"/>
                    <a:pt x="329542" y="221494"/>
                    <a:pt x="329542" y="224070"/>
                  </a:cubicBezTo>
                  <a:cubicBezTo>
                    <a:pt x="329542" y="224070"/>
                    <a:pt x="332117" y="224070"/>
                    <a:pt x="332117" y="226646"/>
                  </a:cubicBezTo>
                  <a:cubicBezTo>
                    <a:pt x="334692" y="226646"/>
                    <a:pt x="334692" y="226646"/>
                    <a:pt x="334692" y="226646"/>
                  </a:cubicBezTo>
                  <a:cubicBezTo>
                    <a:pt x="334692" y="226646"/>
                    <a:pt x="334692" y="226646"/>
                    <a:pt x="334692" y="229221"/>
                  </a:cubicBezTo>
                  <a:cubicBezTo>
                    <a:pt x="334692" y="229221"/>
                    <a:pt x="334692" y="229221"/>
                    <a:pt x="337266" y="229221"/>
                  </a:cubicBezTo>
                  <a:cubicBezTo>
                    <a:pt x="337266" y="229221"/>
                    <a:pt x="337266" y="229221"/>
                    <a:pt x="339841" y="229221"/>
                  </a:cubicBezTo>
                  <a:cubicBezTo>
                    <a:pt x="339841" y="229221"/>
                    <a:pt x="339841" y="229221"/>
                    <a:pt x="339841" y="231797"/>
                  </a:cubicBezTo>
                  <a:cubicBezTo>
                    <a:pt x="339841" y="231797"/>
                    <a:pt x="339841" y="231797"/>
                    <a:pt x="342415" y="231797"/>
                  </a:cubicBezTo>
                  <a:cubicBezTo>
                    <a:pt x="342415" y="231797"/>
                    <a:pt x="342415" y="231797"/>
                    <a:pt x="344990" y="231797"/>
                  </a:cubicBezTo>
                  <a:cubicBezTo>
                    <a:pt x="344990" y="231797"/>
                    <a:pt x="344990" y="231797"/>
                    <a:pt x="344990" y="234372"/>
                  </a:cubicBezTo>
                  <a:cubicBezTo>
                    <a:pt x="344990" y="234372"/>
                    <a:pt x="344990" y="234372"/>
                    <a:pt x="347564" y="234372"/>
                  </a:cubicBezTo>
                  <a:cubicBezTo>
                    <a:pt x="347564" y="234372"/>
                    <a:pt x="347564" y="234372"/>
                    <a:pt x="347564" y="236948"/>
                  </a:cubicBezTo>
                  <a:cubicBezTo>
                    <a:pt x="347564" y="236948"/>
                    <a:pt x="347564" y="236948"/>
                    <a:pt x="350139" y="236948"/>
                  </a:cubicBezTo>
                  <a:cubicBezTo>
                    <a:pt x="350139" y="236948"/>
                    <a:pt x="350139" y="236948"/>
                    <a:pt x="350139" y="239523"/>
                  </a:cubicBezTo>
                  <a:cubicBezTo>
                    <a:pt x="350139" y="239523"/>
                    <a:pt x="350139" y="239523"/>
                    <a:pt x="352713" y="239523"/>
                  </a:cubicBezTo>
                  <a:cubicBezTo>
                    <a:pt x="352713" y="239523"/>
                    <a:pt x="352713" y="239523"/>
                    <a:pt x="352713" y="242099"/>
                  </a:cubicBezTo>
                  <a:cubicBezTo>
                    <a:pt x="352713" y="242099"/>
                    <a:pt x="352713" y="242099"/>
                    <a:pt x="355288" y="242099"/>
                  </a:cubicBezTo>
                  <a:cubicBezTo>
                    <a:pt x="355288" y="242099"/>
                    <a:pt x="355288" y="242099"/>
                    <a:pt x="355288" y="244674"/>
                  </a:cubicBezTo>
                  <a:cubicBezTo>
                    <a:pt x="355288" y="244674"/>
                    <a:pt x="355288" y="244674"/>
                    <a:pt x="357862" y="244674"/>
                  </a:cubicBezTo>
                  <a:cubicBezTo>
                    <a:pt x="357862" y="244674"/>
                    <a:pt x="360437" y="244674"/>
                    <a:pt x="360437" y="244674"/>
                  </a:cubicBezTo>
                  <a:cubicBezTo>
                    <a:pt x="360437" y="244674"/>
                    <a:pt x="360437" y="244674"/>
                    <a:pt x="360437" y="247250"/>
                  </a:cubicBezTo>
                  <a:cubicBezTo>
                    <a:pt x="360437" y="247250"/>
                    <a:pt x="360437" y="247250"/>
                    <a:pt x="363012" y="247250"/>
                  </a:cubicBezTo>
                  <a:cubicBezTo>
                    <a:pt x="363012" y="247250"/>
                    <a:pt x="363012" y="247250"/>
                    <a:pt x="365586" y="247250"/>
                  </a:cubicBezTo>
                  <a:cubicBezTo>
                    <a:pt x="365586" y="247250"/>
                    <a:pt x="365586" y="247250"/>
                    <a:pt x="365586" y="249825"/>
                  </a:cubicBezTo>
                  <a:cubicBezTo>
                    <a:pt x="365586" y="249825"/>
                    <a:pt x="368161" y="249825"/>
                    <a:pt x="368161" y="249825"/>
                  </a:cubicBezTo>
                  <a:cubicBezTo>
                    <a:pt x="368161" y="249825"/>
                    <a:pt x="368161" y="249825"/>
                    <a:pt x="368161" y="252401"/>
                  </a:cubicBezTo>
                  <a:cubicBezTo>
                    <a:pt x="368161" y="252401"/>
                    <a:pt x="368161" y="252401"/>
                    <a:pt x="370735" y="252401"/>
                  </a:cubicBezTo>
                  <a:cubicBezTo>
                    <a:pt x="370735" y="252401"/>
                    <a:pt x="370735" y="252401"/>
                    <a:pt x="370735" y="254976"/>
                  </a:cubicBezTo>
                  <a:cubicBezTo>
                    <a:pt x="370735" y="254976"/>
                    <a:pt x="370735" y="254976"/>
                    <a:pt x="373310" y="254976"/>
                  </a:cubicBezTo>
                  <a:cubicBezTo>
                    <a:pt x="373310" y="254976"/>
                    <a:pt x="373310" y="254976"/>
                    <a:pt x="375884" y="254976"/>
                  </a:cubicBezTo>
                  <a:cubicBezTo>
                    <a:pt x="375884" y="254976"/>
                    <a:pt x="375884" y="254976"/>
                    <a:pt x="375884" y="257552"/>
                  </a:cubicBezTo>
                  <a:cubicBezTo>
                    <a:pt x="378459" y="257552"/>
                    <a:pt x="378459" y="257552"/>
                    <a:pt x="378459" y="257552"/>
                  </a:cubicBezTo>
                  <a:cubicBezTo>
                    <a:pt x="378459" y="257552"/>
                    <a:pt x="378459" y="257552"/>
                    <a:pt x="381033" y="257552"/>
                  </a:cubicBezTo>
                  <a:cubicBezTo>
                    <a:pt x="381033" y="257552"/>
                    <a:pt x="381033" y="257552"/>
                    <a:pt x="381033" y="260127"/>
                  </a:cubicBezTo>
                  <a:cubicBezTo>
                    <a:pt x="381033" y="260127"/>
                    <a:pt x="381033" y="260127"/>
                    <a:pt x="383608" y="260127"/>
                  </a:cubicBezTo>
                  <a:cubicBezTo>
                    <a:pt x="383608" y="260127"/>
                    <a:pt x="383608" y="260127"/>
                    <a:pt x="386183" y="260127"/>
                  </a:cubicBezTo>
                  <a:cubicBezTo>
                    <a:pt x="386183" y="260127"/>
                    <a:pt x="386183" y="260127"/>
                    <a:pt x="386183" y="262703"/>
                  </a:cubicBezTo>
                  <a:cubicBezTo>
                    <a:pt x="386183" y="262703"/>
                    <a:pt x="386183" y="262703"/>
                    <a:pt x="388757" y="262703"/>
                  </a:cubicBezTo>
                  <a:cubicBezTo>
                    <a:pt x="388757" y="262703"/>
                    <a:pt x="388757" y="262703"/>
                    <a:pt x="391332" y="262703"/>
                  </a:cubicBezTo>
                  <a:cubicBezTo>
                    <a:pt x="391332" y="262703"/>
                    <a:pt x="391332" y="262703"/>
                    <a:pt x="391332" y="265278"/>
                  </a:cubicBezTo>
                  <a:cubicBezTo>
                    <a:pt x="391332" y="265278"/>
                    <a:pt x="391332" y="265278"/>
                    <a:pt x="393906" y="265278"/>
                  </a:cubicBezTo>
                  <a:cubicBezTo>
                    <a:pt x="393906" y="265278"/>
                    <a:pt x="393906" y="265278"/>
                    <a:pt x="396481" y="265278"/>
                  </a:cubicBezTo>
                  <a:cubicBezTo>
                    <a:pt x="396481" y="265278"/>
                    <a:pt x="396481" y="265278"/>
                    <a:pt x="396481" y="267854"/>
                  </a:cubicBezTo>
                  <a:cubicBezTo>
                    <a:pt x="396481" y="267854"/>
                    <a:pt x="396481" y="267854"/>
                    <a:pt x="399055" y="267854"/>
                  </a:cubicBezTo>
                  <a:cubicBezTo>
                    <a:pt x="399055" y="267854"/>
                    <a:pt x="399055" y="267854"/>
                    <a:pt x="401630" y="270429"/>
                  </a:cubicBezTo>
                  <a:cubicBezTo>
                    <a:pt x="401630" y="270429"/>
                    <a:pt x="401630" y="270429"/>
                    <a:pt x="404204" y="270429"/>
                  </a:cubicBezTo>
                  <a:cubicBezTo>
                    <a:pt x="404204" y="270429"/>
                    <a:pt x="404204" y="270429"/>
                    <a:pt x="404204" y="273005"/>
                  </a:cubicBezTo>
                  <a:cubicBezTo>
                    <a:pt x="404204" y="273005"/>
                    <a:pt x="404204" y="273005"/>
                    <a:pt x="406779" y="273005"/>
                  </a:cubicBezTo>
                  <a:cubicBezTo>
                    <a:pt x="406779" y="273005"/>
                    <a:pt x="406779" y="273005"/>
                    <a:pt x="409353" y="273005"/>
                  </a:cubicBezTo>
                  <a:cubicBezTo>
                    <a:pt x="409353" y="275580"/>
                    <a:pt x="409353" y="275580"/>
                    <a:pt x="409353" y="275580"/>
                  </a:cubicBezTo>
                  <a:cubicBezTo>
                    <a:pt x="409353" y="275580"/>
                    <a:pt x="411928" y="275580"/>
                    <a:pt x="411928" y="275580"/>
                  </a:cubicBezTo>
                  <a:cubicBezTo>
                    <a:pt x="411928" y="275580"/>
                    <a:pt x="411928" y="275580"/>
                    <a:pt x="414503" y="275580"/>
                  </a:cubicBezTo>
                  <a:cubicBezTo>
                    <a:pt x="414503" y="275580"/>
                    <a:pt x="414503" y="275580"/>
                    <a:pt x="414503" y="278156"/>
                  </a:cubicBezTo>
                  <a:cubicBezTo>
                    <a:pt x="414503" y="278156"/>
                    <a:pt x="414503" y="278156"/>
                    <a:pt x="417077" y="278156"/>
                  </a:cubicBezTo>
                  <a:cubicBezTo>
                    <a:pt x="417077" y="278156"/>
                    <a:pt x="417077" y="278156"/>
                    <a:pt x="419652" y="278156"/>
                  </a:cubicBezTo>
                  <a:cubicBezTo>
                    <a:pt x="419652" y="278156"/>
                    <a:pt x="419652" y="278156"/>
                    <a:pt x="419652" y="280731"/>
                  </a:cubicBezTo>
                  <a:cubicBezTo>
                    <a:pt x="419652" y="280731"/>
                    <a:pt x="419652" y="280731"/>
                    <a:pt x="422226" y="280731"/>
                  </a:cubicBezTo>
                  <a:cubicBezTo>
                    <a:pt x="422226" y="280731"/>
                    <a:pt x="422226" y="280731"/>
                    <a:pt x="424801" y="280731"/>
                  </a:cubicBezTo>
                  <a:cubicBezTo>
                    <a:pt x="424801" y="280731"/>
                    <a:pt x="424801" y="280731"/>
                    <a:pt x="424801" y="283307"/>
                  </a:cubicBezTo>
                  <a:cubicBezTo>
                    <a:pt x="424801" y="283307"/>
                    <a:pt x="424801" y="283307"/>
                    <a:pt x="427375" y="283307"/>
                  </a:cubicBezTo>
                  <a:cubicBezTo>
                    <a:pt x="429950" y="283307"/>
                    <a:pt x="429950" y="283307"/>
                    <a:pt x="429950" y="283307"/>
                  </a:cubicBezTo>
                  <a:cubicBezTo>
                    <a:pt x="429950" y="283307"/>
                    <a:pt x="429950" y="283307"/>
                    <a:pt x="429950" y="285882"/>
                  </a:cubicBezTo>
                  <a:cubicBezTo>
                    <a:pt x="429950" y="285882"/>
                    <a:pt x="429950" y="285882"/>
                    <a:pt x="432524" y="285882"/>
                  </a:cubicBezTo>
                  <a:cubicBezTo>
                    <a:pt x="435099" y="285882"/>
                    <a:pt x="435099" y="285882"/>
                    <a:pt x="435099" y="285882"/>
                  </a:cubicBezTo>
                  <a:cubicBezTo>
                    <a:pt x="435099" y="285882"/>
                    <a:pt x="437674" y="285882"/>
                    <a:pt x="437674" y="288458"/>
                  </a:cubicBezTo>
                  <a:cubicBezTo>
                    <a:pt x="437674" y="288458"/>
                    <a:pt x="437674" y="288458"/>
                    <a:pt x="440248" y="288458"/>
                  </a:cubicBezTo>
                  <a:cubicBezTo>
                    <a:pt x="440248" y="288458"/>
                    <a:pt x="440248" y="288458"/>
                    <a:pt x="442823" y="288458"/>
                  </a:cubicBezTo>
                  <a:cubicBezTo>
                    <a:pt x="442823" y="288458"/>
                    <a:pt x="442823" y="291033"/>
                    <a:pt x="442823" y="291033"/>
                  </a:cubicBezTo>
                  <a:cubicBezTo>
                    <a:pt x="442823" y="291033"/>
                    <a:pt x="442823" y="291033"/>
                    <a:pt x="445397" y="291033"/>
                  </a:cubicBezTo>
                  <a:cubicBezTo>
                    <a:pt x="445397" y="291033"/>
                    <a:pt x="445397" y="291033"/>
                    <a:pt x="447972" y="291033"/>
                  </a:cubicBezTo>
                  <a:cubicBezTo>
                    <a:pt x="450546" y="291033"/>
                    <a:pt x="450546" y="291033"/>
                    <a:pt x="450546" y="291033"/>
                  </a:cubicBezTo>
                  <a:cubicBezTo>
                    <a:pt x="450546" y="291033"/>
                    <a:pt x="450546" y="291033"/>
                    <a:pt x="453121" y="291033"/>
                  </a:cubicBezTo>
                  <a:cubicBezTo>
                    <a:pt x="453121" y="291033"/>
                    <a:pt x="453121" y="291033"/>
                    <a:pt x="453121" y="293609"/>
                  </a:cubicBezTo>
                  <a:cubicBezTo>
                    <a:pt x="453121" y="293609"/>
                    <a:pt x="455695" y="293609"/>
                    <a:pt x="455695" y="293609"/>
                  </a:cubicBezTo>
                  <a:cubicBezTo>
                    <a:pt x="455695" y="293609"/>
                    <a:pt x="455695" y="293609"/>
                    <a:pt x="458270" y="293609"/>
                  </a:cubicBezTo>
                  <a:cubicBezTo>
                    <a:pt x="458270" y="293609"/>
                    <a:pt x="458270" y="293609"/>
                    <a:pt x="458270" y="296184"/>
                  </a:cubicBezTo>
                  <a:cubicBezTo>
                    <a:pt x="460844" y="296184"/>
                    <a:pt x="460844" y="296184"/>
                    <a:pt x="460844" y="296184"/>
                  </a:cubicBezTo>
                  <a:cubicBezTo>
                    <a:pt x="463419" y="296184"/>
                    <a:pt x="463419" y="296184"/>
                    <a:pt x="463419" y="296184"/>
                  </a:cubicBezTo>
                  <a:cubicBezTo>
                    <a:pt x="463419" y="296184"/>
                    <a:pt x="463419" y="296184"/>
                    <a:pt x="465994" y="296184"/>
                  </a:cubicBezTo>
                  <a:cubicBezTo>
                    <a:pt x="465994" y="296184"/>
                    <a:pt x="465994" y="296184"/>
                    <a:pt x="465994" y="298760"/>
                  </a:cubicBezTo>
                  <a:cubicBezTo>
                    <a:pt x="465994" y="298760"/>
                    <a:pt x="465994" y="298760"/>
                    <a:pt x="468568" y="298760"/>
                  </a:cubicBezTo>
                  <a:cubicBezTo>
                    <a:pt x="468568" y="298760"/>
                    <a:pt x="468568" y="298760"/>
                    <a:pt x="471143" y="298760"/>
                  </a:cubicBezTo>
                  <a:cubicBezTo>
                    <a:pt x="471143" y="298760"/>
                    <a:pt x="471143" y="298760"/>
                    <a:pt x="473717" y="298760"/>
                  </a:cubicBezTo>
                  <a:cubicBezTo>
                    <a:pt x="473717" y="298760"/>
                    <a:pt x="473717" y="298760"/>
                    <a:pt x="476292" y="298760"/>
                  </a:cubicBezTo>
                  <a:cubicBezTo>
                    <a:pt x="476292" y="298760"/>
                    <a:pt x="476292" y="298760"/>
                    <a:pt x="476292" y="301335"/>
                  </a:cubicBezTo>
                  <a:cubicBezTo>
                    <a:pt x="478866" y="301335"/>
                    <a:pt x="478866" y="301335"/>
                    <a:pt x="478866" y="301335"/>
                  </a:cubicBezTo>
                  <a:cubicBezTo>
                    <a:pt x="478866" y="301335"/>
                    <a:pt x="478866" y="301335"/>
                    <a:pt x="481441" y="301335"/>
                  </a:cubicBezTo>
                  <a:cubicBezTo>
                    <a:pt x="481441" y="301335"/>
                    <a:pt x="481441" y="301335"/>
                    <a:pt x="484015" y="301335"/>
                  </a:cubicBezTo>
                  <a:cubicBezTo>
                    <a:pt x="484015" y="301335"/>
                    <a:pt x="484015" y="301335"/>
                    <a:pt x="484015" y="303911"/>
                  </a:cubicBezTo>
                  <a:cubicBezTo>
                    <a:pt x="486590" y="303911"/>
                    <a:pt x="486590" y="303911"/>
                    <a:pt x="486590" y="303911"/>
                  </a:cubicBezTo>
                  <a:cubicBezTo>
                    <a:pt x="486590" y="303911"/>
                    <a:pt x="486590" y="303911"/>
                    <a:pt x="489165" y="303911"/>
                  </a:cubicBezTo>
                  <a:cubicBezTo>
                    <a:pt x="489165" y="303911"/>
                    <a:pt x="489165" y="303911"/>
                    <a:pt x="491739" y="303911"/>
                  </a:cubicBezTo>
                  <a:cubicBezTo>
                    <a:pt x="491739" y="303911"/>
                    <a:pt x="491739" y="303911"/>
                    <a:pt x="491739" y="306487"/>
                  </a:cubicBezTo>
                  <a:cubicBezTo>
                    <a:pt x="491739" y="306487"/>
                    <a:pt x="491739" y="306487"/>
                    <a:pt x="494314" y="306487"/>
                  </a:cubicBezTo>
                  <a:cubicBezTo>
                    <a:pt x="496888" y="306487"/>
                    <a:pt x="496888" y="306487"/>
                    <a:pt x="496888" y="306487"/>
                  </a:cubicBezTo>
                  <a:cubicBezTo>
                    <a:pt x="496888" y="306487"/>
                    <a:pt x="496888" y="306487"/>
                    <a:pt x="496888" y="309062"/>
                  </a:cubicBezTo>
                  <a:cubicBezTo>
                    <a:pt x="496888" y="309062"/>
                    <a:pt x="496888" y="309062"/>
                    <a:pt x="499463" y="309062"/>
                  </a:cubicBezTo>
                  <a:cubicBezTo>
                    <a:pt x="499463" y="309062"/>
                    <a:pt x="499463" y="309062"/>
                    <a:pt x="502037" y="309062"/>
                  </a:cubicBezTo>
                  <a:cubicBezTo>
                    <a:pt x="502037" y="309062"/>
                    <a:pt x="502037" y="309062"/>
                    <a:pt x="504612" y="309062"/>
                  </a:cubicBezTo>
                  <a:cubicBezTo>
                    <a:pt x="504612" y="309062"/>
                    <a:pt x="504612" y="309062"/>
                    <a:pt x="504612" y="311638"/>
                  </a:cubicBezTo>
                  <a:cubicBezTo>
                    <a:pt x="507186" y="311638"/>
                    <a:pt x="507186" y="311638"/>
                    <a:pt x="507186" y="311638"/>
                  </a:cubicBezTo>
                  <a:cubicBezTo>
                    <a:pt x="507186" y="311638"/>
                    <a:pt x="507186" y="311638"/>
                    <a:pt x="509761" y="311638"/>
                  </a:cubicBezTo>
                  <a:cubicBezTo>
                    <a:pt x="512335" y="311638"/>
                    <a:pt x="512335" y="311638"/>
                    <a:pt x="512335" y="311638"/>
                  </a:cubicBezTo>
                  <a:cubicBezTo>
                    <a:pt x="512335" y="311638"/>
                    <a:pt x="512335" y="311638"/>
                    <a:pt x="512335" y="314213"/>
                  </a:cubicBezTo>
                  <a:cubicBezTo>
                    <a:pt x="514910" y="314213"/>
                    <a:pt x="514910" y="314213"/>
                    <a:pt x="514910" y="314213"/>
                  </a:cubicBezTo>
                  <a:cubicBezTo>
                    <a:pt x="514910" y="314213"/>
                    <a:pt x="514910" y="314213"/>
                    <a:pt x="517485" y="314213"/>
                  </a:cubicBezTo>
                  <a:cubicBezTo>
                    <a:pt x="517485" y="314213"/>
                    <a:pt x="517485" y="314213"/>
                    <a:pt x="517485" y="316789"/>
                  </a:cubicBezTo>
                  <a:cubicBezTo>
                    <a:pt x="517485" y="316789"/>
                    <a:pt x="517485" y="316789"/>
                    <a:pt x="520059" y="316789"/>
                  </a:cubicBezTo>
                  <a:cubicBezTo>
                    <a:pt x="520059" y="316789"/>
                    <a:pt x="520059" y="319364"/>
                    <a:pt x="520059" y="319364"/>
                  </a:cubicBezTo>
                  <a:cubicBezTo>
                    <a:pt x="520059" y="319364"/>
                    <a:pt x="520059" y="319364"/>
                    <a:pt x="522634" y="319364"/>
                  </a:cubicBezTo>
                  <a:cubicBezTo>
                    <a:pt x="522634" y="319364"/>
                    <a:pt x="522634" y="319364"/>
                    <a:pt x="522634" y="321940"/>
                  </a:cubicBezTo>
                  <a:cubicBezTo>
                    <a:pt x="522634" y="321940"/>
                    <a:pt x="522634" y="321940"/>
                    <a:pt x="525208" y="321940"/>
                  </a:cubicBezTo>
                  <a:cubicBezTo>
                    <a:pt x="525208" y="321940"/>
                    <a:pt x="525208" y="321940"/>
                    <a:pt x="525208" y="324515"/>
                  </a:cubicBezTo>
                  <a:cubicBezTo>
                    <a:pt x="525208" y="324515"/>
                    <a:pt x="525208" y="327091"/>
                    <a:pt x="525208" y="327091"/>
                  </a:cubicBezTo>
                  <a:cubicBezTo>
                    <a:pt x="525208" y="327091"/>
                    <a:pt x="525208" y="327091"/>
                    <a:pt x="525208" y="329666"/>
                  </a:cubicBezTo>
                  <a:cubicBezTo>
                    <a:pt x="525208" y="329666"/>
                    <a:pt x="525208" y="329666"/>
                    <a:pt x="525208" y="332242"/>
                  </a:cubicBezTo>
                  <a:cubicBezTo>
                    <a:pt x="525208" y="332242"/>
                    <a:pt x="525208" y="332242"/>
                    <a:pt x="525208" y="334817"/>
                  </a:cubicBezTo>
                  <a:cubicBezTo>
                    <a:pt x="525208" y="334817"/>
                    <a:pt x="525208" y="334817"/>
                    <a:pt x="525208" y="337393"/>
                  </a:cubicBezTo>
                  <a:cubicBezTo>
                    <a:pt x="525208" y="337393"/>
                    <a:pt x="525208" y="337393"/>
                    <a:pt x="525208" y="339968"/>
                  </a:cubicBezTo>
                  <a:cubicBezTo>
                    <a:pt x="525208" y="339968"/>
                    <a:pt x="525208" y="342544"/>
                    <a:pt x="525208" y="345119"/>
                  </a:cubicBezTo>
                  <a:cubicBezTo>
                    <a:pt x="525208" y="345119"/>
                    <a:pt x="525208" y="345119"/>
                    <a:pt x="525208" y="347695"/>
                  </a:cubicBezTo>
                  <a:cubicBezTo>
                    <a:pt x="525208" y="350270"/>
                    <a:pt x="525208" y="350270"/>
                    <a:pt x="525208" y="350270"/>
                  </a:cubicBezTo>
                  <a:cubicBezTo>
                    <a:pt x="525208" y="350270"/>
                    <a:pt x="525208" y="352846"/>
                    <a:pt x="527783" y="352846"/>
                  </a:cubicBezTo>
                  <a:cubicBezTo>
                    <a:pt x="527783" y="352846"/>
                    <a:pt x="527783" y="352846"/>
                    <a:pt x="527783" y="355421"/>
                  </a:cubicBezTo>
                  <a:cubicBezTo>
                    <a:pt x="527783" y="355421"/>
                    <a:pt x="527783" y="355421"/>
                    <a:pt x="527783" y="357997"/>
                  </a:cubicBezTo>
                  <a:cubicBezTo>
                    <a:pt x="527783" y="360572"/>
                    <a:pt x="527783" y="360572"/>
                    <a:pt x="527783" y="360572"/>
                  </a:cubicBezTo>
                  <a:cubicBezTo>
                    <a:pt x="527783" y="360572"/>
                    <a:pt x="527783" y="360572"/>
                    <a:pt x="527783" y="363148"/>
                  </a:cubicBezTo>
                  <a:cubicBezTo>
                    <a:pt x="527783" y="365723"/>
                    <a:pt x="527783" y="365723"/>
                    <a:pt x="527783" y="365723"/>
                  </a:cubicBezTo>
                  <a:cubicBezTo>
                    <a:pt x="527783" y="365723"/>
                    <a:pt x="527783" y="365723"/>
                    <a:pt x="527783" y="368299"/>
                  </a:cubicBezTo>
                  <a:cubicBezTo>
                    <a:pt x="527783" y="368299"/>
                    <a:pt x="527783" y="368299"/>
                    <a:pt x="527783" y="370874"/>
                  </a:cubicBezTo>
                  <a:cubicBezTo>
                    <a:pt x="527783" y="370874"/>
                    <a:pt x="527783" y="373450"/>
                    <a:pt x="527783" y="373450"/>
                  </a:cubicBezTo>
                  <a:cubicBezTo>
                    <a:pt x="527783" y="373450"/>
                    <a:pt x="527783" y="376025"/>
                    <a:pt x="530357" y="376025"/>
                  </a:cubicBezTo>
                  <a:cubicBezTo>
                    <a:pt x="530357" y="376025"/>
                    <a:pt x="530357" y="376025"/>
                    <a:pt x="530357" y="378601"/>
                  </a:cubicBezTo>
                  <a:cubicBezTo>
                    <a:pt x="530357" y="378601"/>
                    <a:pt x="530357" y="378601"/>
                    <a:pt x="530357" y="381176"/>
                  </a:cubicBezTo>
                  <a:cubicBezTo>
                    <a:pt x="527783" y="381176"/>
                    <a:pt x="527783" y="381176"/>
                    <a:pt x="527783" y="383752"/>
                  </a:cubicBezTo>
                  <a:cubicBezTo>
                    <a:pt x="527783" y="383752"/>
                    <a:pt x="527783" y="383752"/>
                    <a:pt x="527783" y="386327"/>
                  </a:cubicBezTo>
                  <a:cubicBezTo>
                    <a:pt x="525208" y="386327"/>
                    <a:pt x="525208" y="386327"/>
                    <a:pt x="525208" y="386327"/>
                  </a:cubicBezTo>
                  <a:cubicBezTo>
                    <a:pt x="522634" y="386327"/>
                    <a:pt x="522634" y="386327"/>
                    <a:pt x="522634" y="386327"/>
                  </a:cubicBezTo>
                  <a:cubicBezTo>
                    <a:pt x="522634" y="386327"/>
                    <a:pt x="520059" y="386327"/>
                    <a:pt x="520059" y="386327"/>
                  </a:cubicBezTo>
                  <a:cubicBezTo>
                    <a:pt x="517485" y="386327"/>
                    <a:pt x="517485" y="386327"/>
                    <a:pt x="514910" y="386327"/>
                  </a:cubicBezTo>
                  <a:cubicBezTo>
                    <a:pt x="512335" y="386327"/>
                    <a:pt x="512335" y="386327"/>
                    <a:pt x="512335" y="386327"/>
                  </a:cubicBezTo>
                  <a:cubicBezTo>
                    <a:pt x="512335" y="383752"/>
                    <a:pt x="512335" y="383752"/>
                    <a:pt x="512335" y="383752"/>
                  </a:cubicBezTo>
                  <a:cubicBezTo>
                    <a:pt x="512335" y="383752"/>
                    <a:pt x="509761" y="383752"/>
                    <a:pt x="509761" y="383752"/>
                  </a:cubicBezTo>
                  <a:cubicBezTo>
                    <a:pt x="507186" y="383752"/>
                    <a:pt x="507186" y="383752"/>
                    <a:pt x="507186" y="383752"/>
                  </a:cubicBezTo>
                  <a:cubicBezTo>
                    <a:pt x="504612" y="383752"/>
                    <a:pt x="504612" y="383752"/>
                    <a:pt x="504612" y="383752"/>
                  </a:cubicBezTo>
                  <a:cubicBezTo>
                    <a:pt x="504612" y="381176"/>
                    <a:pt x="504612" y="381176"/>
                    <a:pt x="504612" y="381176"/>
                  </a:cubicBezTo>
                  <a:cubicBezTo>
                    <a:pt x="504612" y="381176"/>
                    <a:pt x="504612" y="381176"/>
                    <a:pt x="502037" y="381176"/>
                  </a:cubicBezTo>
                  <a:cubicBezTo>
                    <a:pt x="502037" y="381176"/>
                    <a:pt x="502037" y="381176"/>
                    <a:pt x="499463" y="381176"/>
                  </a:cubicBezTo>
                  <a:cubicBezTo>
                    <a:pt x="496888" y="381176"/>
                    <a:pt x="496888" y="381176"/>
                    <a:pt x="496888" y="381176"/>
                  </a:cubicBezTo>
                  <a:cubicBezTo>
                    <a:pt x="496888" y="378601"/>
                    <a:pt x="496888" y="378601"/>
                    <a:pt x="494314" y="378601"/>
                  </a:cubicBezTo>
                  <a:cubicBezTo>
                    <a:pt x="491739" y="378601"/>
                    <a:pt x="491739" y="378601"/>
                    <a:pt x="491739" y="378601"/>
                  </a:cubicBezTo>
                  <a:cubicBezTo>
                    <a:pt x="489165" y="378601"/>
                    <a:pt x="489165" y="378601"/>
                    <a:pt x="489165" y="378601"/>
                  </a:cubicBezTo>
                  <a:cubicBezTo>
                    <a:pt x="489165" y="378601"/>
                    <a:pt x="489165" y="378601"/>
                    <a:pt x="489165" y="376025"/>
                  </a:cubicBezTo>
                  <a:cubicBezTo>
                    <a:pt x="486590" y="376025"/>
                    <a:pt x="486590" y="376025"/>
                    <a:pt x="486590" y="376025"/>
                  </a:cubicBezTo>
                  <a:cubicBezTo>
                    <a:pt x="484015" y="373450"/>
                    <a:pt x="484015" y="373450"/>
                    <a:pt x="484015" y="373450"/>
                  </a:cubicBezTo>
                  <a:cubicBezTo>
                    <a:pt x="481441" y="373450"/>
                    <a:pt x="481441" y="373450"/>
                    <a:pt x="481441" y="373450"/>
                  </a:cubicBezTo>
                  <a:cubicBezTo>
                    <a:pt x="481441" y="370874"/>
                    <a:pt x="481441" y="370874"/>
                    <a:pt x="481441" y="370874"/>
                  </a:cubicBezTo>
                  <a:cubicBezTo>
                    <a:pt x="481441" y="370874"/>
                    <a:pt x="481441" y="370874"/>
                    <a:pt x="481441" y="368299"/>
                  </a:cubicBezTo>
                  <a:cubicBezTo>
                    <a:pt x="481441" y="365723"/>
                    <a:pt x="481441" y="365723"/>
                    <a:pt x="481441" y="365723"/>
                  </a:cubicBezTo>
                  <a:cubicBezTo>
                    <a:pt x="481441" y="363148"/>
                    <a:pt x="481441" y="363148"/>
                    <a:pt x="481441" y="363148"/>
                  </a:cubicBezTo>
                  <a:cubicBezTo>
                    <a:pt x="478866" y="363148"/>
                    <a:pt x="478866" y="363148"/>
                    <a:pt x="478866" y="363148"/>
                  </a:cubicBezTo>
                  <a:cubicBezTo>
                    <a:pt x="478866" y="363148"/>
                    <a:pt x="478866" y="363148"/>
                    <a:pt x="478866" y="360572"/>
                  </a:cubicBezTo>
                  <a:cubicBezTo>
                    <a:pt x="478866" y="357997"/>
                    <a:pt x="478866" y="357997"/>
                    <a:pt x="478866" y="357997"/>
                  </a:cubicBezTo>
                  <a:cubicBezTo>
                    <a:pt x="476292" y="357997"/>
                    <a:pt x="476292" y="357997"/>
                    <a:pt x="476292" y="357997"/>
                  </a:cubicBezTo>
                  <a:cubicBezTo>
                    <a:pt x="476292" y="357997"/>
                    <a:pt x="476292" y="357997"/>
                    <a:pt x="473717" y="357997"/>
                  </a:cubicBezTo>
                  <a:cubicBezTo>
                    <a:pt x="473717" y="355421"/>
                    <a:pt x="473717" y="355421"/>
                    <a:pt x="473717" y="355421"/>
                  </a:cubicBezTo>
                  <a:cubicBezTo>
                    <a:pt x="471143" y="355421"/>
                    <a:pt x="471143" y="355421"/>
                    <a:pt x="471143" y="355421"/>
                  </a:cubicBezTo>
                  <a:cubicBezTo>
                    <a:pt x="468568" y="355421"/>
                    <a:pt x="468568" y="355421"/>
                    <a:pt x="468568" y="355421"/>
                  </a:cubicBezTo>
                  <a:cubicBezTo>
                    <a:pt x="468568" y="352846"/>
                    <a:pt x="465994" y="352846"/>
                    <a:pt x="465994" y="352846"/>
                  </a:cubicBezTo>
                  <a:cubicBezTo>
                    <a:pt x="465994" y="352846"/>
                    <a:pt x="465994" y="352846"/>
                    <a:pt x="463419" y="352846"/>
                  </a:cubicBezTo>
                  <a:cubicBezTo>
                    <a:pt x="463419" y="352846"/>
                    <a:pt x="463419" y="352846"/>
                    <a:pt x="463419" y="350270"/>
                  </a:cubicBezTo>
                  <a:cubicBezTo>
                    <a:pt x="463419" y="350270"/>
                    <a:pt x="460844" y="350270"/>
                    <a:pt x="460844" y="350270"/>
                  </a:cubicBezTo>
                  <a:cubicBezTo>
                    <a:pt x="458270" y="350270"/>
                    <a:pt x="458270" y="350270"/>
                    <a:pt x="458270" y="350270"/>
                  </a:cubicBezTo>
                  <a:cubicBezTo>
                    <a:pt x="458270" y="350270"/>
                    <a:pt x="455695" y="350270"/>
                    <a:pt x="455695" y="350270"/>
                  </a:cubicBezTo>
                  <a:cubicBezTo>
                    <a:pt x="455695" y="350270"/>
                    <a:pt x="455695" y="350270"/>
                    <a:pt x="453121" y="350270"/>
                  </a:cubicBezTo>
                  <a:cubicBezTo>
                    <a:pt x="450546" y="350270"/>
                    <a:pt x="450546" y="350270"/>
                    <a:pt x="450546" y="350270"/>
                  </a:cubicBezTo>
                  <a:cubicBezTo>
                    <a:pt x="450546" y="347695"/>
                    <a:pt x="450546" y="347695"/>
                    <a:pt x="450546" y="347695"/>
                  </a:cubicBezTo>
                  <a:cubicBezTo>
                    <a:pt x="450546" y="347695"/>
                    <a:pt x="447972" y="347695"/>
                    <a:pt x="447972" y="347695"/>
                  </a:cubicBezTo>
                  <a:cubicBezTo>
                    <a:pt x="445397" y="347695"/>
                    <a:pt x="445397" y="347695"/>
                    <a:pt x="445397" y="347695"/>
                  </a:cubicBezTo>
                  <a:cubicBezTo>
                    <a:pt x="442823" y="347695"/>
                    <a:pt x="442823" y="347695"/>
                    <a:pt x="442823" y="347695"/>
                  </a:cubicBezTo>
                  <a:cubicBezTo>
                    <a:pt x="442823" y="345119"/>
                    <a:pt x="442823" y="345119"/>
                    <a:pt x="442823" y="345119"/>
                  </a:cubicBezTo>
                  <a:cubicBezTo>
                    <a:pt x="440248" y="345119"/>
                    <a:pt x="440248" y="345119"/>
                    <a:pt x="440248" y="345119"/>
                  </a:cubicBezTo>
                  <a:cubicBezTo>
                    <a:pt x="440248" y="342544"/>
                    <a:pt x="440248" y="342544"/>
                    <a:pt x="440248" y="342544"/>
                  </a:cubicBezTo>
                  <a:cubicBezTo>
                    <a:pt x="440248" y="342544"/>
                    <a:pt x="440248" y="342544"/>
                    <a:pt x="437674" y="342544"/>
                  </a:cubicBezTo>
                  <a:cubicBezTo>
                    <a:pt x="435099" y="342544"/>
                    <a:pt x="435099" y="342544"/>
                    <a:pt x="435099" y="342544"/>
                  </a:cubicBezTo>
                  <a:cubicBezTo>
                    <a:pt x="432524" y="342544"/>
                    <a:pt x="432524" y="342544"/>
                    <a:pt x="432524" y="342544"/>
                  </a:cubicBezTo>
                  <a:cubicBezTo>
                    <a:pt x="432524" y="339968"/>
                    <a:pt x="432524" y="339968"/>
                    <a:pt x="432524" y="339968"/>
                  </a:cubicBezTo>
                  <a:cubicBezTo>
                    <a:pt x="432524" y="339968"/>
                    <a:pt x="432524" y="339968"/>
                    <a:pt x="429950" y="339968"/>
                  </a:cubicBezTo>
                  <a:cubicBezTo>
                    <a:pt x="429950" y="339968"/>
                    <a:pt x="427375" y="339968"/>
                    <a:pt x="427375" y="339968"/>
                  </a:cubicBezTo>
                  <a:cubicBezTo>
                    <a:pt x="427375" y="339968"/>
                    <a:pt x="427375" y="339968"/>
                    <a:pt x="424801" y="339968"/>
                  </a:cubicBezTo>
                  <a:cubicBezTo>
                    <a:pt x="424801" y="337393"/>
                    <a:pt x="424801" y="337393"/>
                    <a:pt x="424801" y="337393"/>
                  </a:cubicBezTo>
                  <a:cubicBezTo>
                    <a:pt x="424801" y="337393"/>
                    <a:pt x="424801" y="337393"/>
                    <a:pt x="422226" y="337393"/>
                  </a:cubicBezTo>
                  <a:cubicBezTo>
                    <a:pt x="419652" y="337393"/>
                    <a:pt x="419652" y="337393"/>
                    <a:pt x="419652" y="337393"/>
                  </a:cubicBezTo>
                  <a:cubicBezTo>
                    <a:pt x="419652" y="334817"/>
                    <a:pt x="419652" y="334817"/>
                    <a:pt x="419652" y="334817"/>
                  </a:cubicBezTo>
                  <a:cubicBezTo>
                    <a:pt x="419652" y="334817"/>
                    <a:pt x="419652" y="334817"/>
                    <a:pt x="417077" y="334817"/>
                  </a:cubicBezTo>
                  <a:cubicBezTo>
                    <a:pt x="417077" y="334817"/>
                    <a:pt x="417077" y="334817"/>
                    <a:pt x="414503" y="334817"/>
                  </a:cubicBezTo>
                  <a:cubicBezTo>
                    <a:pt x="414503" y="332242"/>
                    <a:pt x="414503" y="332242"/>
                    <a:pt x="414503" y="332242"/>
                  </a:cubicBezTo>
                  <a:cubicBezTo>
                    <a:pt x="414503" y="332242"/>
                    <a:pt x="414503" y="332242"/>
                    <a:pt x="411928" y="332242"/>
                  </a:cubicBezTo>
                  <a:cubicBezTo>
                    <a:pt x="411928" y="332242"/>
                    <a:pt x="411928" y="332242"/>
                    <a:pt x="409353" y="332242"/>
                  </a:cubicBezTo>
                  <a:cubicBezTo>
                    <a:pt x="409353" y="329666"/>
                    <a:pt x="409353" y="329666"/>
                    <a:pt x="409353" y="329666"/>
                  </a:cubicBezTo>
                  <a:cubicBezTo>
                    <a:pt x="409353" y="329666"/>
                    <a:pt x="409353" y="329666"/>
                    <a:pt x="406779" y="329666"/>
                  </a:cubicBezTo>
                  <a:cubicBezTo>
                    <a:pt x="404204" y="329666"/>
                    <a:pt x="404204" y="329666"/>
                    <a:pt x="404204" y="329666"/>
                  </a:cubicBezTo>
                  <a:cubicBezTo>
                    <a:pt x="404204" y="329666"/>
                    <a:pt x="404204" y="329666"/>
                    <a:pt x="401630" y="329666"/>
                  </a:cubicBezTo>
                  <a:lnTo>
                    <a:pt x="401630" y="328741"/>
                  </a:lnTo>
                  <a:lnTo>
                    <a:pt x="401630" y="327091"/>
                  </a:lnTo>
                  <a:cubicBezTo>
                    <a:pt x="399055" y="327091"/>
                    <a:pt x="399055" y="327091"/>
                    <a:pt x="399055" y="327091"/>
                  </a:cubicBezTo>
                  <a:cubicBezTo>
                    <a:pt x="396481" y="327091"/>
                    <a:pt x="396481" y="327091"/>
                    <a:pt x="396481" y="327091"/>
                  </a:cubicBezTo>
                  <a:cubicBezTo>
                    <a:pt x="396481" y="327091"/>
                    <a:pt x="396481" y="327091"/>
                    <a:pt x="393906" y="327091"/>
                  </a:cubicBezTo>
                  <a:cubicBezTo>
                    <a:pt x="393906" y="327091"/>
                    <a:pt x="393906" y="327091"/>
                    <a:pt x="393906" y="324515"/>
                  </a:cubicBezTo>
                  <a:cubicBezTo>
                    <a:pt x="391332" y="324515"/>
                    <a:pt x="391332" y="324515"/>
                    <a:pt x="391332" y="324515"/>
                  </a:cubicBezTo>
                  <a:cubicBezTo>
                    <a:pt x="391332" y="321940"/>
                    <a:pt x="391332" y="321940"/>
                    <a:pt x="391332" y="321940"/>
                  </a:cubicBezTo>
                  <a:cubicBezTo>
                    <a:pt x="388757" y="321940"/>
                    <a:pt x="388757" y="321940"/>
                    <a:pt x="388757" y="321940"/>
                  </a:cubicBezTo>
                  <a:cubicBezTo>
                    <a:pt x="388757" y="321940"/>
                    <a:pt x="388757" y="321940"/>
                    <a:pt x="386183" y="321940"/>
                  </a:cubicBezTo>
                  <a:cubicBezTo>
                    <a:pt x="386183" y="319364"/>
                    <a:pt x="386183" y="319364"/>
                    <a:pt x="386183" y="319364"/>
                  </a:cubicBezTo>
                  <a:cubicBezTo>
                    <a:pt x="383608" y="319364"/>
                    <a:pt x="383608" y="319364"/>
                    <a:pt x="383608" y="319364"/>
                  </a:cubicBezTo>
                  <a:cubicBezTo>
                    <a:pt x="381033" y="319364"/>
                    <a:pt x="381033" y="319364"/>
                    <a:pt x="381033" y="319364"/>
                  </a:cubicBezTo>
                  <a:cubicBezTo>
                    <a:pt x="381033" y="319364"/>
                    <a:pt x="381033" y="319364"/>
                    <a:pt x="381033" y="316789"/>
                  </a:cubicBezTo>
                  <a:cubicBezTo>
                    <a:pt x="381033" y="316789"/>
                    <a:pt x="381033" y="316789"/>
                    <a:pt x="378459" y="316789"/>
                  </a:cubicBezTo>
                  <a:cubicBezTo>
                    <a:pt x="378459" y="316789"/>
                    <a:pt x="378459" y="316789"/>
                    <a:pt x="378459" y="314213"/>
                  </a:cubicBezTo>
                  <a:cubicBezTo>
                    <a:pt x="375884" y="314213"/>
                    <a:pt x="375884" y="314213"/>
                    <a:pt x="375884" y="314213"/>
                  </a:cubicBezTo>
                  <a:cubicBezTo>
                    <a:pt x="375884" y="314213"/>
                    <a:pt x="375884" y="314213"/>
                    <a:pt x="373310" y="314213"/>
                  </a:cubicBezTo>
                  <a:cubicBezTo>
                    <a:pt x="373310" y="311638"/>
                    <a:pt x="373310" y="311638"/>
                    <a:pt x="373310" y="311638"/>
                  </a:cubicBezTo>
                  <a:cubicBezTo>
                    <a:pt x="370735" y="311638"/>
                    <a:pt x="370735" y="311638"/>
                    <a:pt x="370735" y="311638"/>
                  </a:cubicBezTo>
                  <a:cubicBezTo>
                    <a:pt x="370735" y="309062"/>
                    <a:pt x="370735" y="309062"/>
                    <a:pt x="370735" y="309062"/>
                  </a:cubicBezTo>
                  <a:cubicBezTo>
                    <a:pt x="368161" y="309062"/>
                    <a:pt x="368161" y="309062"/>
                    <a:pt x="368161" y="309062"/>
                  </a:cubicBezTo>
                  <a:cubicBezTo>
                    <a:pt x="368161" y="309062"/>
                    <a:pt x="368161" y="309062"/>
                    <a:pt x="365586" y="309062"/>
                  </a:cubicBezTo>
                  <a:cubicBezTo>
                    <a:pt x="365586" y="309062"/>
                    <a:pt x="365586" y="309062"/>
                    <a:pt x="365586" y="306487"/>
                  </a:cubicBezTo>
                  <a:cubicBezTo>
                    <a:pt x="363012" y="306487"/>
                    <a:pt x="363012" y="306487"/>
                    <a:pt x="363012" y="306487"/>
                  </a:cubicBezTo>
                  <a:cubicBezTo>
                    <a:pt x="363012" y="306487"/>
                    <a:pt x="363012" y="306487"/>
                    <a:pt x="363012" y="303911"/>
                  </a:cubicBezTo>
                  <a:cubicBezTo>
                    <a:pt x="360437" y="303911"/>
                    <a:pt x="360437" y="303911"/>
                    <a:pt x="360437" y="303911"/>
                  </a:cubicBezTo>
                  <a:cubicBezTo>
                    <a:pt x="360437" y="301335"/>
                    <a:pt x="360437" y="301335"/>
                    <a:pt x="360437" y="301335"/>
                  </a:cubicBezTo>
                  <a:cubicBezTo>
                    <a:pt x="360437" y="301335"/>
                    <a:pt x="360437" y="301335"/>
                    <a:pt x="357862" y="301335"/>
                  </a:cubicBezTo>
                  <a:cubicBezTo>
                    <a:pt x="357862" y="298760"/>
                    <a:pt x="357862" y="298760"/>
                    <a:pt x="357862" y="298760"/>
                  </a:cubicBezTo>
                  <a:cubicBezTo>
                    <a:pt x="355288" y="298760"/>
                    <a:pt x="355288" y="298760"/>
                    <a:pt x="355288" y="298760"/>
                  </a:cubicBezTo>
                  <a:cubicBezTo>
                    <a:pt x="352713" y="298760"/>
                    <a:pt x="352713" y="298760"/>
                    <a:pt x="352713" y="298760"/>
                  </a:cubicBezTo>
                  <a:cubicBezTo>
                    <a:pt x="352713" y="296184"/>
                    <a:pt x="352713" y="296184"/>
                    <a:pt x="352713" y="296184"/>
                  </a:cubicBezTo>
                  <a:cubicBezTo>
                    <a:pt x="350139" y="296184"/>
                    <a:pt x="350139" y="296184"/>
                    <a:pt x="350139" y="296184"/>
                  </a:cubicBezTo>
                  <a:cubicBezTo>
                    <a:pt x="350139" y="293609"/>
                    <a:pt x="350139" y="293609"/>
                    <a:pt x="350139" y="293609"/>
                  </a:cubicBezTo>
                  <a:cubicBezTo>
                    <a:pt x="347564" y="293609"/>
                    <a:pt x="347564" y="293609"/>
                    <a:pt x="347564" y="293609"/>
                  </a:cubicBezTo>
                  <a:cubicBezTo>
                    <a:pt x="347564" y="293609"/>
                    <a:pt x="347564" y="293609"/>
                    <a:pt x="344990" y="293609"/>
                  </a:cubicBezTo>
                  <a:cubicBezTo>
                    <a:pt x="344990" y="291033"/>
                    <a:pt x="344990" y="291033"/>
                    <a:pt x="344990" y="291033"/>
                  </a:cubicBezTo>
                  <a:cubicBezTo>
                    <a:pt x="342415" y="291033"/>
                    <a:pt x="342415" y="291033"/>
                    <a:pt x="342415" y="291033"/>
                  </a:cubicBezTo>
                  <a:cubicBezTo>
                    <a:pt x="342415" y="291033"/>
                    <a:pt x="342415" y="291033"/>
                    <a:pt x="342415" y="288458"/>
                  </a:cubicBezTo>
                  <a:cubicBezTo>
                    <a:pt x="342415" y="285882"/>
                    <a:pt x="342415" y="285882"/>
                    <a:pt x="342415" y="285882"/>
                  </a:cubicBezTo>
                  <a:cubicBezTo>
                    <a:pt x="339841" y="285882"/>
                    <a:pt x="339841" y="285882"/>
                    <a:pt x="339841" y="285882"/>
                  </a:cubicBezTo>
                  <a:cubicBezTo>
                    <a:pt x="339841" y="283307"/>
                    <a:pt x="339841" y="283307"/>
                    <a:pt x="339841" y="283307"/>
                  </a:cubicBezTo>
                  <a:cubicBezTo>
                    <a:pt x="339841" y="283307"/>
                    <a:pt x="339841" y="283307"/>
                    <a:pt x="337266" y="283307"/>
                  </a:cubicBezTo>
                  <a:cubicBezTo>
                    <a:pt x="334692" y="283307"/>
                    <a:pt x="334692" y="283307"/>
                    <a:pt x="334692" y="283307"/>
                  </a:cubicBezTo>
                  <a:cubicBezTo>
                    <a:pt x="334692" y="283307"/>
                    <a:pt x="332117" y="283307"/>
                    <a:pt x="332117" y="283307"/>
                  </a:cubicBezTo>
                  <a:cubicBezTo>
                    <a:pt x="332117" y="283307"/>
                    <a:pt x="329542" y="283307"/>
                    <a:pt x="329542" y="285882"/>
                  </a:cubicBezTo>
                  <a:cubicBezTo>
                    <a:pt x="329542" y="288458"/>
                    <a:pt x="329542" y="288458"/>
                    <a:pt x="329542" y="288458"/>
                  </a:cubicBezTo>
                  <a:cubicBezTo>
                    <a:pt x="329542" y="291033"/>
                    <a:pt x="329542" y="291033"/>
                    <a:pt x="329542" y="293609"/>
                  </a:cubicBezTo>
                  <a:cubicBezTo>
                    <a:pt x="329542" y="296184"/>
                    <a:pt x="329542" y="298760"/>
                    <a:pt x="329542" y="301335"/>
                  </a:cubicBezTo>
                  <a:cubicBezTo>
                    <a:pt x="329542" y="303911"/>
                    <a:pt x="329542" y="306487"/>
                    <a:pt x="329542" y="309062"/>
                  </a:cubicBezTo>
                  <a:cubicBezTo>
                    <a:pt x="329542" y="311638"/>
                    <a:pt x="329542" y="311638"/>
                    <a:pt x="329542" y="311638"/>
                  </a:cubicBezTo>
                  <a:cubicBezTo>
                    <a:pt x="329542" y="311638"/>
                    <a:pt x="329542" y="311638"/>
                    <a:pt x="329542" y="314213"/>
                  </a:cubicBezTo>
                  <a:cubicBezTo>
                    <a:pt x="329542" y="314213"/>
                    <a:pt x="329542" y="319364"/>
                    <a:pt x="329542" y="321940"/>
                  </a:cubicBezTo>
                  <a:cubicBezTo>
                    <a:pt x="329542" y="324515"/>
                    <a:pt x="329542" y="324515"/>
                    <a:pt x="329542" y="324515"/>
                  </a:cubicBezTo>
                  <a:cubicBezTo>
                    <a:pt x="329542" y="327091"/>
                    <a:pt x="329542" y="327091"/>
                    <a:pt x="329542" y="327091"/>
                  </a:cubicBezTo>
                  <a:cubicBezTo>
                    <a:pt x="329542" y="329666"/>
                    <a:pt x="329542" y="329666"/>
                    <a:pt x="329542" y="332242"/>
                  </a:cubicBezTo>
                  <a:cubicBezTo>
                    <a:pt x="329542" y="332242"/>
                    <a:pt x="329542" y="332242"/>
                    <a:pt x="332117" y="332242"/>
                  </a:cubicBezTo>
                  <a:cubicBezTo>
                    <a:pt x="332117" y="332242"/>
                    <a:pt x="332117" y="332242"/>
                    <a:pt x="332117" y="334817"/>
                  </a:cubicBezTo>
                  <a:cubicBezTo>
                    <a:pt x="332117" y="334817"/>
                    <a:pt x="332117" y="337393"/>
                    <a:pt x="332117" y="337393"/>
                  </a:cubicBezTo>
                  <a:cubicBezTo>
                    <a:pt x="332117" y="339968"/>
                    <a:pt x="332117" y="339968"/>
                    <a:pt x="332117" y="339968"/>
                  </a:cubicBezTo>
                  <a:cubicBezTo>
                    <a:pt x="332117" y="339968"/>
                    <a:pt x="334692" y="339968"/>
                    <a:pt x="334692" y="339968"/>
                  </a:cubicBezTo>
                  <a:cubicBezTo>
                    <a:pt x="334692" y="339968"/>
                    <a:pt x="334692" y="339968"/>
                    <a:pt x="337266" y="339968"/>
                  </a:cubicBezTo>
                  <a:cubicBezTo>
                    <a:pt x="337266" y="339968"/>
                    <a:pt x="337266" y="339968"/>
                    <a:pt x="337266" y="342544"/>
                  </a:cubicBezTo>
                  <a:cubicBezTo>
                    <a:pt x="339841" y="342544"/>
                    <a:pt x="339841" y="342544"/>
                    <a:pt x="339841" y="342544"/>
                  </a:cubicBezTo>
                  <a:cubicBezTo>
                    <a:pt x="339841" y="342544"/>
                    <a:pt x="339841" y="342544"/>
                    <a:pt x="339841" y="345119"/>
                  </a:cubicBezTo>
                  <a:cubicBezTo>
                    <a:pt x="339841" y="345119"/>
                    <a:pt x="339841" y="345119"/>
                    <a:pt x="342415" y="345119"/>
                  </a:cubicBezTo>
                  <a:cubicBezTo>
                    <a:pt x="342415" y="345119"/>
                    <a:pt x="342415" y="345119"/>
                    <a:pt x="344990" y="345119"/>
                  </a:cubicBezTo>
                  <a:cubicBezTo>
                    <a:pt x="344990" y="345119"/>
                    <a:pt x="344990" y="345119"/>
                    <a:pt x="344990" y="347695"/>
                  </a:cubicBezTo>
                  <a:cubicBezTo>
                    <a:pt x="344990" y="347695"/>
                    <a:pt x="344990" y="347695"/>
                    <a:pt x="347564" y="347695"/>
                  </a:cubicBezTo>
                  <a:cubicBezTo>
                    <a:pt x="347564" y="347695"/>
                    <a:pt x="347564" y="347695"/>
                    <a:pt x="350139" y="347695"/>
                  </a:cubicBezTo>
                  <a:cubicBezTo>
                    <a:pt x="352713" y="347695"/>
                    <a:pt x="352713" y="347695"/>
                    <a:pt x="352713" y="350270"/>
                  </a:cubicBezTo>
                  <a:cubicBezTo>
                    <a:pt x="352713" y="350270"/>
                    <a:pt x="355288" y="350270"/>
                    <a:pt x="355288" y="350270"/>
                  </a:cubicBezTo>
                  <a:cubicBezTo>
                    <a:pt x="355288" y="350270"/>
                    <a:pt x="355288" y="350270"/>
                    <a:pt x="355288" y="352846"/>
                  </a:cubicBezTo>
                  <a:cubicBezTo>
                    <a:pt x="355288" y="352846"/>
                    <a:pt x="355288" y="352846"/>
                    <a:pt x="357862" y="352846"/>
                  </a:cubicBezTo>
                  <a:cubicBezTo>
                    <a:pt x="357862" y="352846"/>
                    <a:pt x="357862" y="352846"/>
                    <a:pt x="357862" y="355421"/>
                  </a:cubicBezTo>
                  <a:cubicBezTo>
                    <a:pt x="357862" y="355421"/>
                    <a:pt x="357862" y="355421"/>
                    <a:pt x="360437" y="355421"/>
                  </a:cubicBezTo>
                  <a:cubicBezTo>
                    <a:pt x="363012" y="355421"/>
                    <a:pt x="363012" y="355421"/>
                    <a:pt x="363012" y="355421"/>
                  </a:cubicBezTo>
                  <a:cubicBezTo>
                    <a:pt x="363012" y="355421"/>
                    <a:pt x="363012" y="355421"/>
                    <a:pt x="363012" y="357997"/>
                  </a:cubicBezTo>
                  <a:cubicBezTo>
                    <a:pt x="363012" y="357997"/>
                    <a:pt x="363012" y="357997"/>
                    <a:pt x="365586" y="357997"/>
                  </a:cubicBezTo>
                  <a:cubicBezTo>
                    <a:pt x="365586" y="357997"/>
                    <a:pt x="365586" y="357997"/>
                    <a:pt x="365586" y="360572"/>
                  </a:cubicBezTo>
                  <a:cubicBezTo>
                    <a:pt x="365586" y="360572"/>
                    <a:pt x="365586" y="360572"/>
                    <a:pt x="368161" y="360572"/>
                  </a:cubicBezTo>
                  <a:cubicBezTo>
                    <a:pt x="368161" y="360572"/>
                    <a:pt x="368161" y="360572"/>
                    <a:pt x="370735" y="360572"/>
                  </a:cubicBezTo>
                  <a:cubicBezTo>
                    <a:pt x="370735" y="360572"/>
                    <a:pt x="370735" y="360572"/>
                    <a:pt x="370735" y="363148"/>
                  </a:cubicBezTo>
                  <a:cubicBezTo>
                    <a:pt x="370735" y="363148"/>
                    <a:pt x="370735" y="363148"/>
                    <a:pt x="373310" y="363148"/>
                  </a:cubicBezTo>
                  <a:cubicBezTo>
                    <a:pt x="375884" y="363148"/>
                    <a:pt x="375884" y="363148"/>
                    <a:pt x="375884" y="363148"/>
                  </a:cubicBezTo>
                  <a:cubicBezTo>
                    <a:pt x="375884" y="363148"/>
                    <a:pt x="375884" y="363148"/>
                    <a:pt x="375884" y="365723"/>
                  </a:cubicBezTo>
                  <a:cubicBezTo>
                    <a:pt x="375884" y="365723"/>
                    <a:pt x="375884" y="365723"/>
                    <a:pt x="378459" y="365723"/>
                  </a:cubicBezTo>
                  <a:cubicBezTo>
                    <a:pt x="378459" y="365723"/>
                    <a:pt x="378459" y="365723"/>
                    <a:pt x="381033" y="365723"/>
                  </a:cubicBezTo>
                  <a:cubicBezTo>
                    <a:pt x="381033" y="365723"/>
                    <a:pt x="381033" y="365723"/>
                    <a:pt x="381033" y="368299"/>
                  </a:cubicBezTo>
                  <a:cubicBezTo>
                    <a:pt x="381033" y="368299"/>
                    <a:pt x="381033" y="368299"/>
                    <a:pt x="383608" y="368299"/>
                  </a:cubicBezTo>
                  <a:cubicBezTo>
                    <a:pt x="383608" y="368299"/>
                    <a:pt x="383608" y="368299"/>
                    <a:pt x="386183" y="368299"/>
                  </a:cubicBezTo>
                  <a:cubicBezTo>
                    <a:pt x="386183" y="368299"/>
                    <a:pt x="386183" y="368299"/>
                    <a:pt x="386183" y="370874"/>
                  </a:cubicBezTo>
                  <a:cubicBezTo>
                    <a:pt x="386183" y="370874"/>
                    <a:pt x="386183" y="370874"/>
                    <a:pt x="388757" y="370874"/>
                  </a:cubicBezTo>
                  <a:cubicBezTo>
                    <a:pt x="388757" y="370874"/>
                    <a:pt x="388757" y="370874"/>
                    <a:pt x="391332" y="370874"/>
                  </a:cubicBezTo>
                  <a:cubicBezTo>
                    <a:pt x="391332" y="370874"/>
                    <a:pt x="391332" y="370874"/>
                    <a:pt x="391332" y="373450"/>
                  </a:cubicBezTo>
                  <a:cubicBezTo>
                    <a:pt x="391332" y="373450"/>
                    <a:pt x="391332" y="373450"/>
                    <a:pt x="393906" y="373450"/>
                  </a:cubicBezTo>
                  <a:cubicBezTo>
                    <a:pt x="396481" y="373450"/>
                    <a:pt x="396481" y="373450"/>
                    <a:pt x="396481" y="373450"/>
                  </a:cubicBezTo>
                  <a:cubicBezTo>
                    <a:pt x="396481" y="373450"/>
                    <a:pt x="396481" y="373450"/>
                    <a:pt x="399055" y="373450"/>
                  </a:cubicBezTo>
                  <a:cubicBezTo>
                    <a:pt x="399055" y="373450"/>
                    <a:pt x="399055" y="373450"/>
                    <a:pt x="399055" y="376025"/>
                  </a:cubicBezTo>
                  <a:cubicBezTo>
                    <a:pt x="399055" y="376025"/>
                    <a:pt x="399055" y="376025"/>
                    <a:pt x="401630" y="376025"/>
                  </a:cubicBezTo>
                  <a:cubicBezTo>
                    <a:pt x="404204" y="376025"/>
                    <a:pt x="404204" y="376025"/>
                    <a:pt x="404204" y="376025"/>
                  </a:cubicBezTo>
                  <a:cubicBezTo>
                    <a:pt x="404204" y="378601"/>
                    <a:pt x="404204" y="378601"/>
                    <a:pt x="404204" y="378601"/>
                  </a:cubicBezTo>
                  <a:cubicBezTo>
                    <a:pt x="404204" y="378601"/>
                    <a:pt x="404204" y="378601"/>
                    <a:pt x="406779" y="378601"/>
                  </a:cubicBezTo>
                  <a:cubicBezTo>
                    <a:pt x="409353" y="378601"/>
                    <a:pt x="409353" y="378601"/>
                    <a:pt x="409353" y="378601"/>
                  </a:cubicBezTo>
                  <a:cubicBezTo>
                    <a:pt x="409353" y="378601"/>
                    <a:pt x="409353" y="378601"/>
                    <a:pt x="409353" y="381176"/>
                  </a:cubicBezTo>
                  <a:cubicBezTo>
                    <a:pt x="411928" y="381176"/>
                    <a:pt x="411928" y="381176"/>
                    <a:pt x="411928" y="381176"/>
                  </a:cubicBezTo>
                  <a:cubicBezTo>
                    <a:pt x="411928" y="381176"/>
                    <a:pt x="411928" y="381176"/>
                    <a:pt x="414503" y="381176"/>
                  </a:cubicBezTo>
                  <a:cubicBezTo>
                    <a:pt x="414503" y="381176"/>
                    <a:pt x="414503" y="381176"/>
                    <a:pt x="414503" y="383752"/>
                  </a:cubicBezTo>
                  <a:cubicBezTo>
                    <a:pt x="417077" y="383752"/>
                    <a:pt x="417077" y="383752"/>
                    <a:pt x="417077" y="383752"/>
                  </a:cubicBezTo>
                  <a:cubicBezTo>
                    <a:pt x="417077" y="383752"/>
                    <a:pt x="417077" y="383752"/>
                    <a:pt x="419652" y="383752"/>
                  </a:cubicBezTo>
                  <a:cubicBezTo>
                    <a:pt x="419652" y="383752"/>
                    <a:pt x="422226" y="383752"/>
                    <a:pt x="422226" y="383752"/>
                  </a:cubicBezTo>
                  <a:cubicBezTo>
                    <a:pt x="422226" y="383752"/>
                    <a:pt x="424801" y="383752"/>
                    <a:pt x="424801" y="383752"/>
                  </a:cubicBezTo>
                  <a:cubicBezTo>
                    <a:pt x="424801" y="383752"/>
                    <a:pt x="427375" y="383752"/>
                    <a:pt x="427375" y="386327"/>
                  </a:cubicBezTo>
                  <a:cubicBezTo>
                    <a:pt x="427375" y="386327"/>
                    <a:pt x="427375" y="386327"/>
                    <a:pt x="429950" y="386327"/>
                  </a:cubicBezTo>
                  <a:cubicBezTo>
                    <a:pt x="429950" y="386327"/>
                    <a:pt x="432524" y="386327"/>
                    <a:pt x="432524" y="386327"/>
                  </a:cubicBezTo>
                  <a:cubicBezTo>
                    <a:pt x="432524" y="386327"/>
                    <a:pt x="432524" y="386327"/>
                    <a:pt x="432524" y="388903"/>
                  </a:cubicBezTo>
                  <a:cubicBezTo>
                    <a:pt x="435099" y="388903"/>
                    <a:pt x="435099" y="388903"/>
                    <a:pt x="435099" y="388903"/>
                  </a:cubicBezTo>
                  <a:cubicBezTo>
                    <a:pt x="435099" y="388903"/>
                    <a:pt x="435099" y="388903"/>
                    <a:pt x="437674" y="388903"/>
                  </a:cubicBezTo>
                  <a:cubicBezTo>
                    <a:pt x="437674" y="388903"/>
                    <a:pt x="437674" y="388903"/>
                    <a:pt x="437674" y="391479"/>
                  </a:cubicBezTo>
                  <a:cubicBezTo>
                    <a:pt x="440248" y="391479"/>
                    <a:pt x="440248" y="391479"/>
                    <a:pt x="442823" y="391479"/>
                  </a:cubicBezTo>
                  <a:cubicBezTo>
                    <a:pt x="442823" y="391479"/>
                    <a:pt x="442823" y="391479"/>
                    <a:pt x="445397" y="391479"/>
                  </a:cubicBezTo>
                  <a:cubicBezTo>
                    <a:pt x="445397" y="391479"/>
                    <a:pt x="445397" y="391479"/>
                    <a:pt x="447972" y="394054"/>
                  </a:cubicBezTo>
                  <a:cubicBezTo>
                    <a:pt x="447972" y="394054"/>
                    <a:pt x="447972" y="394054"/>
                    <a:pt x="450546" y="394054"/>
                  </a:cubicBezTo>
                  <a:cubicBezTo>
                    <a:pt x="450546" y="394054"/>
                    <a:pt x="453121" y="394054"/>
                    <a:pt x="453121" y="394054"/>
                  </a:cubicBezTo>
                  <a:cubicBezTo>
                    <a:pt x="455695" y="394054"/>
                    <a:pt x="455695" y="394054"/>
                    <a:pt x="455695" y="394054"/>
                  </a:cubicBezTo>
                  <a:cubicBezTo>
                    <a:pt x="455695" y="394054"/>
                    <a:pt x="458270" y="394054"/>
                    <a:pt x="458270" y="394054"/>
                  </a:cubicBezTo>
                  <a:cubicBezTo>
                    <a:pt x="460844" y="394054"/>
                    <a:pt x="460844" y="394054"/>
                    <a:pt x="460844" y="394054"/>
                  </a:cubicBezTo>
                  <a:cubicBezTo>
                    <a:pt x="460844" y="396630"/>
                    <a:pt x="460844" y="396630"/>
                    <a:pt x="460844" y="396630"/>
                  </a:cubicBezTo>
                  <a:cubicBezTo>
                    <a:pt x="463419" y="396630"/>
                    <a:pt x="463419" y="396630"/>
                    <a:pt x="463419" y="396630"/>
                  </a:cubicBezTo>
                  <a:cubicBezTo>
                    <a:pt x="463419" y="396630"/>
                    <a:pt x="463419" y="396630"/>
                    <a:pt x="465994" y="396630"/>
                  </a:cubicBezTo>
                  <a:cubicBezTo>
                    <a:pt x="468568" y="396630"/>
                    <a:pt x="468568" y="396630"/>
                    <a:pt x="468568" y="396630"/>
                  </a:cubicBezTo>
                  <a:cubicBezTo>
                    <a:pt x="468568" y="396630"/>
                    <a:pt x="468568" y="396630"/>
                    <a:pt x="468568" y="399205"/>
                  </a:cubicBezTo>
                  <a:cubicBezTo>
                    <a:pt x="468568" y="399205"/>
                    <a:pt x="471143" y="399205"/>
                    <a:pt x="471143" y="399205"/>
                  </a:cubicBezTo>
                  <a:cubicBezTo>
                    <a:pt x="471143" y="399205"/>
                    <a:pt x="471143" y="399205"/>
                    <a:pt x="473717" y="399205"/>
                  </a:cubicBezTo>
                  <a:cubicBezTo>
                    <a:pt x="476292" y="399205"/>
                    <a:pt x="476292" y="399205"/>
                    <a:pt x="476292" y="399205"/>
                  </a:cubicBezTo>
                  <a:cubicBezTo>
                    <a:pt x="476292" y="399205"/>
                    <a:pt x="476292" y="399205"/>
                    <a:pt x="478866" y="399205"/>
                  </a:cubicBezTo>
                  <a:cubicBezTo>
                    <a:pt x="478866" y="399205"/>
                    <a:pt x="478866" y="399205"/>
                    <a:pt x="478866" y="401781"/>
                  </a:cubicBezTo>
                  <a:cubicBezTo>
                    <a:pt x="478866" y="401781"/>
                    <a:pt x="478866" y="401781"/>
                    <a:pt x="481441" y="401781"/>
                  </a:cubicBezTo>
                  <a:cubicBezTo>
                    <a:pt x="484015" y="401781"/>
                    <a:pt x="484015" y="401781"/>
                    <a:pt x="484015" y="401781"/>
                  </a:cubicBezTo>
                  <a:cubicBezTo>
                    <a:pt x="486590" y="401781"/>
                    <a:pt x="486590" y="401781"/>
                    <a:pt x="486590" y="401781"/>
                  </a:cubicBezTo>
                  <a:cubicBezTo>
                    <a:pt x="486590" y="401781"/>
                    <a:pt x="486590" y="401781"/>
                    <a:pt x="489165" y="401781"/>
                  </a:cubicBezTo>
                  <a:cubicBezTo>
                    <a:pt x="489165" y="404356"/>
                    <a:pt x="489165" y="404356"/>
                    <a:pt x="489165" y="404356"/>
                  </a:cubicBezTo>
                  <a:cubicBezTo>
                    <a:pt x="491739" y="404356"/>
                    <a:pt x="491739" y="404356"/>
                    <a:pt x="491739" y="404356"/>
                  </a:cubicBezTo>
                  <a:cubicBezTo>
                    <a:pt x="491739" y="404356"/>
                    <a:pt x="491739" y="404356"/>
                    <a:pt x="494314" y="404356"/>
                  </a:cubicBezTo>
                  <a:cubicBezTo>
                    <a:pt x="494314" y="404356"/>
                    <a:pt x="496888" y="404356"/>
                    <a:pt x="496888" y="404356"/>
                  </a:cubicBezTo>
                  <a:cubicBezTo>
                    <a:pt x="496888" y="404356"/>
                    <a:pt x="496888" y="404356"/>
                    <a:pt x="499463" y="404356"/>
                  </a:cubicBezTo>
                  <a:cubicBezTo>
                    <a:pt x="499463" y="404356"/>
                    <a:pt x="499463" y="404356"/>
                    <a:pt x="499463" y="406932"/>
                  </a:cubicBezTo>
                  <a:cubicBezTo>
                    <a:pt x="499463" y="406932"/>
                    <a:pt x="499463" y="406932"/>
                    <a:pt x="502037" y="406932"/>
                  </a:cubicBezTo>
                  <a:cubicBezTo>
                    <a:pt x="504612" y="406932"/>
                    <a:pt x="504612" y="406932"/>
                    <a:pt x="504612" y="406932"/>
                  </a:cubicBezTo>
                  <a:cubicBezTo>
                    <a:pt x="504612" y="406932"/>
                    <a:pt x="504612" y="406932"/>
                    <a:pt x="507186" y="406932"/>
                  </a:cubicBezTo>
                  <a:cubicBezTo>
                    <a:pt x="507186" y="406932"/>
                    <a:pt x="509761" y="406932"/>
                    <a:pt x="509761" y="406932"/>
                  </a:cubicBezTo>
                  <a:cubicBezTo>
                    <a:pt x="509761" y="406932"/>
                    <a:pt x="509761" y="406932"/>
                    <a:pt x="509761" y="409507"/>
                  </a:cubicBezTo>
                  <a:cubicBezTo>
                    <a:pt x="509761" y="409507"/>
                    <a:pt x="512335" y="409507"/>
                    <a:pt x="512335" y="409507"/>
                  </a:cubicBezTo>
                  <a:cubicBezTo>
                    <a:pt x="514910" y="409507"/>
                    <a:pt x="514910" y="409507"/>
                    <a:pt x="514910" y="409507"/>
                  </a:cubicBezTo>
                  <a:cubicBezTo>
                    <a:pt x="514910" y="409507"/>
                    <a:pt x="514910" y="409507"/>
                    <a:pt x="517485" y="409507"/>
                  </a:cubicBezTo>
                  <a:cubicBezTo>
                    <a:pt x="517485" y="409507"/>
                    <a:pt x="517485" y="409507"/>
                    <a:pt x="517485" y="412083"/>
                  </a:cubicBezTo>
                  <a:cubicBezTo>
                    <a:pt x="517485" y="412083"/>
                    <a:pt x="520059" y="412083"/>
                    <a:pt x="520059" y="412083"/>
                  </a:cubicBezTo>
                  <a:cubicBezTo>
                    <a:pt x="520059" y="412083"/>
                    <a:pt x="520059" y="412083"/>
                    <a:pt x="522634" y="412083"/>
                  </a:cubicBezTo>
                  <a:cubicBezTo>
                    <a:pt x="522634" y="412083"/>
                    <a:pt x="522634" y="412083"/>
                    <a:pt x="525208" y="412083"/>
                  </a:cubicBezTo>
                  <a:cubicBezTo>
                    <a:pt x="525208" y="412083"/>
                    <a:pt x="527783" y="412083"/>
                    <a:pt x="527783" y="412083"/>
                  </a:cubicBezTo>
                  <a:cubicBezTo>
                    <a:pt x="527783" y="414658"/>
                    <a:pt x="527783" y="414658"/>
                    <a:pt x="527783" y="414658"/>
                  </a:cubicBezTo>
                  <a:cubicBezTo>
                    <a:pt x="527783" y="414658"/>
                    <a:pt x="527783" y="414658"/>
                    <a:pt x="530357" y="414658"/>
                  </a:cubicBezTo>
                  <a:cubicBezTo>
                    <a:pt x="530357" y="414658"/>
                    <a:pt x="530357" y="414658"/>
                    <a:pt x="530357" y="417234"/>
                  </a:cubicBezTo>
                  <a:cubicBezTo>
                    <a:pt x="532932" y="417234"/>
                    <a:pt x="532932" y="417234"/>
                    <a:pt x="532932" y="417234"/>
                  </a:cubicBezTo>
                  <a:cubicBezTo>
                    <a:pt x="532932" y="417234"/>
                    <a:pt x="532932" y="417234"/>
                    <a:pt x="532932" y="419809"/>
                  </a:cubicBezTo>
                  <a:cubicBezTo>
                    <a:pt x="532932" y="422385"/>
                    <a:pt x="532932" y="422385"/>
                    <a:pt x="532932" y="422385"/>
                  </a:cubicBezTo>
                  <a:cubicBezTo>
                    <a:pt x="532932" y="424960"/>
                    <a:pt x="532932" y="424960"/>
                    <a:pt x="532932" y="424960"/>
                  </a:cubicBezTo>
                  <a:cubicBezTo>
                    <a:pt x="532932" y="424960"/>
                    <a:pt x="532932" y="427536"/>
                    <a:pt x="532932" y="430111"/>
                  </a:cubicBezTo>
                  <a:cubicBezTo>
                    <a:pt x="532932" y="430111"/>
                    <a:pt x="532932" y="430111"/>
                    <a:pt x="535506" y="430111"/>
                  </a:cubicBezTo>
                  <a:cubicBezTo>
                    <a:pt x="535506" y="430111"/>
                    <a:pt x="535506" y="432687"/>
                    <a:pt x="535506" y="432687"/>
                  </a:cubicBezTo>
                  <a:cubicBezTo>
                    <a:pt x="535506" y="435262"/>
                    <a:pt x="535506" y="435262"/>
                    <a:pt x="535506" y="435262"/>
                  </a:cubicBezTo>
                  <a:cubicBezTo>
                    <a:pt x="535506" y="437838"/>
                    <a:pt x="535506" y="437838"/>
                    <a:pt x="535506" y="440413"/>
                  </a:cubicBezTo>
                  <a:cubicBezTo>
                    <a:pt x="535506" y="440413"/>
                    <a:pt x="535506" y="442989"/>
                    <a:pt x="535506" y="442989"/>
                  </a:cubicBezTo>
                  <a:cubicBezTo>
                    <a:pt x="535506" y="442989"/>
                    <a:pt x="535506" y="442989"/>
                    <a:pt x="538081" y="442989"/>
                  </a:cubicBezTo>
                  <a:cubicBezTo>
                    <a:pt x="538081" y="445564"/>
                    <a:pt x="538081" y="445564"/>
                    <a:pt x="538081" y="445564"/>
                  </a:cubicBezTo>
                  <a:cubicBezTo>
                    <a:pt x="538081" y="445564"/>
                    <a:pt x="538081" y="448140"/>
                    <a:pt x="538081" y="448140"/>
                  </a:cubicBezTo>
                  <a:cubicBezTo>
                    <a:pt x="538081" y="448140"/>
                    <a:pt x="538081" y="450715"/>
                    <a:pt x="538081" y="450715"/>
                  </a:cubicBezTo>
                  <a:cubicBezTo>
                    <a:pt x="538081" y="453291"/>
                    <a:pt x="538081" y="453291"/>
                    <a:pt x="538081" y="453291"/>
                  </a:cubicBezTo>
                  <a:cubicBezTo>
                    <a:pt x="538081" y="453291"/>
                    <a:pt x="538081" y="455866"/>
                    <a:pt x="538081" y="455866"/>
                  </a:cubicBezTo>
                  <a:cubicBezTo>
                    <a:pt x="540656" y="455866"/>
                    <a:pt x="540656" y="455866"/>
                    <a:pt x="540656" y="455866"/>
                  </a:cubicBezTo>
                  <a:cubicBezTo>
                    <a:pt x="540656" y="458442"/>
                    <a:pt x="540656" y="458442"/>
                    <a:pt x="540656" y="461017"/>
                  </a:cubicBezTo>
                  <a:cubicBezTo>
                    <a:pt x="540656" y="461017"/>
                    <a:pt x="540656" y="461017"/>
                    <a:pt x="540656" y="463593"/>
                  </a:cubicBezTo>
                  <a:cubicBezTo>
                    <a:pt x="540656" y="463593"/>
                    <a:pt x="540656" y="463593"/>
                    <a:pt x="540656" y="466168"/>
                  </a:cubicBezTo>
                  <a:cubicBezTo>
                    <a:pt x="540656" y="468744"/>
                    <a:pt x="540656" y="471320"/>
                    <a:pt x="540656" y="471320"/>
                  </a:cubicBezTo>
                  <a:cubicBezTo>
                    <a:pt x="540656" y="473895"/>
                    <a:pt x="540656" y="473895"/>
                    <a:pt x="540656" y="473895"/>
                  </a:cubicBezTo>
                  <a:cubicBezTo>
                    <a:pt x="540656" y="473895"/>
                    <a:pt x="540656" y="476471"/>
                    <a:pt x="540656" y="479046"/>
                  </a:cubicBezTo>
                  <a:cubicBezTo>
                    <a:pt x="540656" y="479046"/>
                    <a:pt x="540656" y="481622"/>
                    <a:pt x="540656" y="481622"/>
                  </a:cubicBezTo>
                  <a:cubicBezTo>
                    <a:pt x="540656" y="481622"/>
                    <a:pt x="540656" y="484197"/>
                    <a:pt x="540656" y="484197"/>
                  </a:cubicBezTo>
                  <a:cubicBezTo>
                    <a:pt x="540656" y="484197"/>
                    <a:pt x="540656" y="484197"/>
                    <a:pt x="540656" y="486773"/>
                  </a:cubicBezTo>
                  <a:cubicBezTo>
                    <a:pt x="540656" y="486773"/>
                    <a:pt x="540656" y="486773"/>
                    <a:pt x="543230" y="486773"/>
                  </a:cubicBezTo>
                  <a:cubicBezTo>
                    <a:pt x="543230" y="486773"/>
                    <a:pt x="543230" y="486773"/>
                    <a:pt x="543230" y="489348"/>
                  </a:cubicBezTo>
                  <a:cubicBezTo>
                    <a:pt x="540656" y="489348"/>
                    <a:pt x="540656" y="489348"/>
                    <a:pt x="540656" y="489348"/>
                  </a:cubicBezTo>
                  <a:cubicBezTo>
                    <a:pt x="540656" y="489348"/>
                    <a:pt x="538081" y="489348"/>
                    <a:pt x="538081" y="489348"/>
                  </a:cubicBezTo>
                  <a:cubicBezTo>
                    <a:pt x="538081" y="491924"/>
                    <a:pt x="538081" y="491924"/>
                    <a:pt x="538081" y="491924"/>
                  </a:cubicBezTo>
                  <a:cubicBezTo>
                    <a:pt x="538081" y="491924"/>
                    <a:pt x="540656" y="491924"/>
                    <a:pt x="540656" y="491924"/>
                  </a:cubicBezTo>
                  <a:cubicBezTo>
                    <a:pt x="540656" y="491924"/>
                    <a:pt x="540656" y="491924"/>
                    <a:pt x="543230" y="494499"/>
                  </a:cubicBezTo>
                  <a:cubicBezTo>
                    <a:pt x="543230" y="494499"/>
                    <a:pt x="543230" y="494499"/>
                    <a:pt x="543230" y="497075"/>
                  </a:cubicBezTo>
                  <a:cubicBezTo>
                    <a:pt x="543230" y="499650"/>
                    <a:pt x="543230" y="499650"/>
                    <a:pt x="543230" y="499650"/>
                  </a:cubicBezTo>
                  <a:cubicBezTo>
                    <a:pt x="543230" y="502226"/>
                    <a:pt x="543230" y="502226"/>
                    <a:pt x="543230" y="502226"/>
                  </a:cubicBezTo>
                  <a:cubicBezTo>
                    <a:pt x="543230" y="502226"/>
                    <a:pt x="543230" y="504801"/>
                    <a:pt x="543230" y="504801"/>
                  </a:cubicBezTo>
                  <a:cubicBezTo>
                    <a:pt x="543230" y="504801"/>
                    <a:pt x="543230" y="504801"/>
                    <a:pt x="545805" y="504801"/>
                  </a:cubicBezTo>
                  <a:cubicBezTo>
                    <a:pt x="545805" y="504801"/>
                    <a:pt x="545805" y="507377"/>
                    <a:pt x="545805" y="507377"/>
                  </a:cubicBezTo>
                  <a:cubicBezTo>
                    <a:pt x="545805" y="509952"/>
                    <a:pt x="545805" y="512528"/>
                    <a:pt x="545805" y="512528"/>
                  </a:cubicBezTo>
                  <a:cubicBezTo>
                    <a:pt x="545805" y="517679"/>
                    <a:pt x="545805" y="520254"/>
                    <a:pt x="545805" y="522830"/>
                  </a:cubicBezTo>
                  <a:cubicBezTo>
                    <a:pt x="545805" y="522830"/>
                    <a:pt x="545805" y="525405"/>
                    <a:pt x="545805" y="525405"/>
                  </a:cubicBezTo>
                  <a:cubicBezTo>
                    <a:pt x="545805" y="527981"/>
                    <a:pt x="545805" y="527981"/>
                    <a:pt x="545805" y="530556"/>
                  </a:cubicBezTo>
                  <a:cubicBezTo>
                    <a:pt x="545805" y="530556"/>
                    <a:pt x="545805" y="533132"/>
                    <a:pt x="545805" y="533132"/>
                  </a:cubicBezTo>
                  <a:cubicBezTo>
                    <a:pt x="545805" y="533132"/>
                    <a:pt x="545805" y="535707"/>
                    <a:pt x="545805" y="535707"/>
                  </a:cubicBezTo>
                  <a:cubicBezTo>
                    <a:pt x="545805" y="535707"/>
                    <a:pt x="545805" y="538283"/>
                    <a:pt x="545805" y="538283"/>
                  </a:cubicBezTo>
                  <a:cubicBezTo>
                    <a:pt x="545805" y="540858"/>
                    <a:pt x="545805" y="540858"/>
                    <a:pt x="545805" y="540858"/>
                  </a:cubicBezTo>
                  <a:cubicBezTo>
                    <a:pt x="545805" y="540858"/>
                    <a:pt x="545805" y="540858"/>
                    <a:pt x="548379" y="540858"/>
                  </a:cubicBezTo>
                  <a:cubicBezTo>
                    <a:pt x="548379" y="540858"/>
                    <a:pt x="548379" y="540858"/>
                    <a:pt x="548379" y="543434"/>
                  </a:cubicBezTo>
                  <a:cubicBezTo>
                    <a:pt x="548379" y="543434"/>
                    <a:pt x="548379" y="543434"/>
                    <a:pt x="548379" y="546009"/>
                  </a:cubicBezTo>
                  <a:cubicBezTo>
                    <a:pt x="548379" y="548585"/>
                    <a:pt x="548379" y="548585"/>
                    <a:pt x="548379" y="551161"/>
                  </a:cubicBezTo>
                  <a:cubicBezTo>
                    <a:pt x="548379" y="551161"/>
                    <a:pt x="548379" y="553736"/>
                    <a:pt x="548379" y="553736"/>
                  </a:cubicBezTo>
                  <a:cubicBezTo>
                    <a:pt x="548379" y="556312"/>
                    <a:pt x="548379" y="558887"/>
                    <a:pt x="548379" y="561463"/>
                  </a:cubicBezTo>
                  <a:cubicBezTo>
                    <a:pt x="548379" y="561463"/>
                    <a:pt x="548379" y="561463"/>
                    <a:pt x="548379" y="564038"/>
                  </a:cubicBezTo>
                  <a:cubicBezTo>
                    <a:pt x="548379" y="564038"/>
                    <a:pt x="548379" y="566614"/>
                    <a:pt x="548379" y="566614"/>
                  </a:cubicBezTo>
                  <a:cubicBezTo>
                    <a:pt x="548379" y="566614"/>
                    <a:pt x="548379" y="566614"/>
                    <a:pt x="548379" y="569189"/>
                  </a:cubicBezTo>
                  <a:cubicBezTo>
                    <a:pt x="548379" y="569189"/>
                    <a:pt x="548379" y="569189"/>
                    <a:pt x="545805" y="569189"/>
                  </a:cubicBezTo>
                  <a:cubicBezTo>
                    <a:pt x="545805" y="571765"/>
                    <a:pt x="545805" y="571765"/>
                    <a:pt x="545805" y="571765"/>
                  </a:cubicBezTo>
                  <a:cubicBezTo>
                    <a:pt x="543230" y="571765"/>
                    <a:pt x="543230" y="571765"/>
                    <a:pt x="543230" y="571765"/>
                  </a:cubicBezTo>
                  <a:cubicBezTo>
                    <a:pt x="543230" y="571765"/>
                    <a:pt x="540656" y="571765"/>
                    <a:pt x="540656" y="571765"/>
                  </a:cubicBezTo>
                  <a:cubicBezTo>
                    <a:pt x="538081" y="571765"/>
                    <a:pt x="538081" y="571765"/>
                    <a:pt x="538081" y="571765"/>
                  </a:cubicBezTo>
                  <a:cubicBezTo>
                    <a:pt x="538081" y="571765"/>
                    <a:pt x="538081" y="571765"/>
                    <a:pt x="535506" y="571765"/>
                  </a:cubicBezTo>
                  <a:cubicBezTo>
                    <a:pt x="535506" y="571765"/>
                    <a:pt x="535506" y="571765"/>
                    <a:pt x="532932" y="571765"/>
                  </a:cubicBezTo>
                  <a:cubicBezTo>
                    <a:pt x="532932" y="571765"/>
                    <a:pt x="532932" y="571765"/>
                    <a:pt x="532932" y="574340"/>
                  </a:cubicBezTo>
                  <a:cubicBezTo>
                    <a:pt x="530357" y="574340"/>
                    <a:pt x="530357" y="574340"/>
                    <a:pt x="530357" y="574340"/>
                  </a:cubicBezTo>
                  <a:cubicBezTo>
                    <a:pt x="530357" y="571765"/>
                    <a:pt x="530357" y="571765"/>
                    <a:pt x="530357" y="571765"/>
                  </a:cubicBezTo>
                  <a:cubicBezTo>
                    <a:pt x="530357" y="571765"/>
                    <a:pt x="530357" y="571765"/>
                    <a:pt x="527783" y="571765"/>
                  </a:cubicBezTo>
                  <a:cubicBezTo>
                    <a:pt x="527783" y="571765"/>
                    <a:pt x="527783" y="571765"/>
                    <a:pt x="527783" y="574340"/>
                  </a:cubicBezTo>
                  <a:cubicBezTo>
                    <a:pt x="527783" y="574340"/>
                    <a:pt x="527783" y="574340"/>
                    <a:pt x="525208" y="574340"/>
                  </a:cubicBezTo>
                  <a:cubicBezTo>
                    <a:pt x="525208" y="571765"/>
                    <a:pt x="525208" y="571765"/>
                    <a:pt x="525208" y="571765"/>
                  </a:cubicBezTo>
                  <a:cubicBezTo>
                    <a:pt x="522634" y="571765"/>
                    <a:pt x="522634" y="571765"/>
                    <a:pt x="522634" y="571765"/>
                  </a:cubicBezTo>
                  <a:cubicBezTo>
                    <a:pt x="522634" y="571765"/>
                    <a:pt x="522634" y="571765"/>
                    <a:pt x="522634" y="574340"/>
                  </a:cubicBezTo>
                  <a:cubicBezTo>
                    <a:pt x="522634" y="574340"/>
                    <a:pt x="522634" y="574340"/>
                    <a:pt x="520059" y="574340"/>
                  </a:cubicBezTo>
                  <a:cubicBezTo>
                    <a:pt x="520059" y="571765"/>
                    <a:pt x="520059" y="571765"/>
                    <a:pt x="520059" y="571765"/>
                  </a:cubicBezTo>
                  <a:cubicBezTo>
                    <a:pt x="517485" y="571765"/>
                    <a:pt x="517485" y="571765"/>
                    <a:pt x="517485" y="571765"/>
                  </a:cubicBezTo>
                  <a:cubicBezTo>
                    <a:pt x="514910" y="571765"/>
                    <a:pt x="514910" y="571765"/>
                    <a:pt x="514910" y="571765"/>
                  </a:cubicBezTo>
                  <a:cubicBezTo>
                    <a:pt x="514910" y="571765"/>
                    <a:pt x="514910" y="571765"/>
                    <a:pt x="512335" y="571765"/>
                  </a:cubicBezTo>
                  <a:cubicBezTo>
                    <a:pt x="509761" y="571765"/>
                    <a:pt x="509761" y="571765"/>
                    <a:pt x="509761" y="571765"/>
                  </a:cubicBezTo>
                  <a:cubicBezTo>
                    <a:pt x="509761" y="569189"/>
                    <a:pt x="509761" y="569189"/>
                    <a:pt x="509761" y="569189"/>
                  </a:cubicBezTo>
                  <a:cubicBezTo>
                    <a:pt x="507186" y="569189"/>
                    <a:pt x="507186" y="569189"/>
                    <a:pt x="507186" y="569189"/>
                  </a:cubicBezTo>
                  <a:cubicBezTo>
                    <a:pt x="504612" y="569189"/>
                    <a:pt x="504612" y="569189"/>
                    <a:pt x="504612" y="569189"/>
                  </a:cubicBezTo>
                  <a:cubicBezTo>
                    <a:pt x="504612" y="569189"/>
                    <a:pt x="504612" y="569189"/>
                    <a:pt x="502037" y="569189"/>
                  </a:cubicBezTo>
                  <a:cubicBezTo>
                    <a:pt x="499463" y="569189"/>
                    <a:pt x="499463" y="569189"/>
                    <a:pt x="499463" y="569189"/>
                  </a:cubicBezTo>
                  <a:cubicBezTo>
                    <a:pt x="499463" y="569189"/>
                    <a:pt x="496888" y="569189"/>
                    <a:pt x="496888" y="569189"/>
                  </a:cubicBezTo>
                  <a:cubicBezTo>
                    <a:pt x="496888" y="569189"/>
                    <a:pt x="494314" y="569189"/>
                    <a:pt x="494314" y="569189"/>
                  </a:cubicBezTo>
                  <a:cubicBezTo>
                    <a:pt x="494314" y="569189"/>
                    <a:pt x="491739" y="569189"/>
                    <a:pt x="491739" y="569189"/>
                  </a:cubicBezTo>
                  <a:cubicBezTo>
                    <a:pt x="491739" y="569189"/>
                    <a:pt x="489165" y="569189"/>
                    <a:pt x="489165" y="569189"/>
                  </a:cubicBezTo>
                  <a:cubicBezTo>
                    <a:pt x="489165" y="566614"/>
                    <a:pt x="489165" y="566614"/>
                    <a:pt x="489165" y="566614"/>
                  </a:cubicBezTo>
                  <a:cubicBezTo>
                    <a:pt x="486590" y="566614"/>
                    <a:pt x="486590" y="566614"/>
                    <a:pt x="486590" y="566614"/>
                  </a:cubicBezTo>
                  <a:cubicBezTo>
                    <a:pt x="486590" y="566614"/>
                    <a:pt x="486590" y="566614"/>
                    <a:pt x="484015" y="566614"/>
                  </a:cubicBezTo>
                  <a:cubicBezTo>
                    <a:pt x="484015" y="566614"/>
                    <a:pt x="484015" y="566614"/>
                    <a:pt x="481441" y="566614"/>
                  </a:cubicBezTo>
                  <a:cubicBezTo>
                    <a:pt x="478866" y="564038"/>
                    <a:pt x="478866" y="564038"/>
                    <a:pt x="478866" y="564038"/>
                  </a:cubicBezTo>
                  <a:cubicBezTo>
                    <a:pt x="476292" y="564038"/>
                    <a:pt x="476292" y="564038"/>
                    <a:pt x="476292" y="564038"/>
                  </a:cubicBezTo>
                  <a:cubicBezTo>
                    <a:pt x="473717" y="564038"/>
                    <a:pt x="473717" y="564038"/>
                    <a:pt x="473717" y="564038"/>
                  </a:cubicBezTo>
                  <a:cubicBezTo>
                    <a:pt x="471143" y="564038"/>
                    <a:pt x="471143" y="564038"/>
                    <a:pt x="471143" y="564038"/>
                  </a:cubicBezTo>
                  <a:cubicBezTo>
                    <a:pt x="471143" y="561463"/>
                    <a:pt x="471143" y="561463"/>
                    <a:pt x="471143" y="561463"/>
                  </a:cubicBezTo>
                  <a:cubicBezTo>
                    <a:pt x="471143" y="561463"/>
                    <a:pt x="471143" y="561463"/>
                    <a:pt x="468568" y="561463"/>
                  </a:cubicBezTo>
                  <a:cubicBezTo>
                    <a:pt x="468568" y="561463"/>
                    <a:pt x="465994" y="561463"/>
                    <a:pt x="465994" y="561463"/>
                  </a:cubicBezTo>
                  <a:cubicBezTo>
                    <a:pt x="465994" y="558887"/>
                    <a:pt x="465994" y="558887"/>
                    <a:pt x="465994" y="558887"/>
                  </a:cubicBezTo>
                  <a:cubicBezTo>
                    <a:pt x="463419" y="558887"/>
                    <a:pt x="463419" y="558887"/>
                    <a:pt x="463419" y="558887"/>
                  </a:cubicBezTo>
                  <a:cubicBezTo>
                    <a:pt x="463419" y="558887"/>
                    <a:pt x="460844" y="558887"/>
                    <a:pt x="460844" y="558887"/>
                  </a:cubicBezTo>
                  <a:cubicBezTo>
                    <a:pt x="460844" y="558887"/>
                    <a:pt x="460844" y="558887"/>
                    <a:pt x="458270" y="558887"/>
                  </a:cubicBezTo>
                  <a:cubicBezTo>
                    <a:pt x="458270" y="556312"/>
                    <a:pt x="458270" y="556312"/>
                    <a:pt x="458270" y="556312"/>
                  </a:cubicBezTo>
                  <a:cubicBezTo>
                    <a:pt x="455695" y="556312"/>
                    <a:pt x="455695" y="556312"/>
                    <a:pt x="455695" y="556312"/>
                  </a:cubicBezTo>
                  <a:cubicBezTo>
                    <a:pt x="453121" y="556312"/>
                    <a:pt x="453121" y="556312"/>
                    <a:pt x="453121" y="556312"/>
                  </a:cubicBezTo>
                  <a:cubicBezTo>
                    <a:pt x="453121" y="553736"/>
                    <a:pt x="453121" y="553736"/>
                    <a:pt x="453121" y="553736"/>
                  </a:cubicBezTo>
                  <a:cubicBezTo>
                    <a:pt x="450546" y="553736"/>
                    <a:pt x="447972" y="553736"/>
                    <a:pt x="447972" y="553736"/>
                  </a:cubicBezTo>
                  <a:cubicBezTo>
                    <a:pt x="445397" y="553736"/>
                    <a:pt x="445397" y="553736"/>
                    <a:pt x="445397" y="553736"/>
                  </a:cubicBezTo>
                  <a:cubicBezTo>
                    <a:pt x="442823" y="553736"/>
                    <a:pt x="442823" y="553736"/>
                    <a:pt x="442823" y="553736"/>
                  </a:cubicBezTo>
                  <a:cubicBezTo>
                    <a:pt x="442823" y="551161"/>
                    <a:pt x="442823" y="551161"/>
                    <a:pt x="442823" y="551161"/>
                  </a:cubicBezTo>
                  <a:cubicBezTo>
                    <a:pt x="442823" y="551161"/>
                    <a:pt x="442823" y="551161"/>
                    <a:pt x="440248" y="551161"/>
                  </a:cubicBezTo>
                  <a:cubicBezTo>
                    <a:pt x="437674" y="551161"/>
                    <a:pt x="437674" y="551161"/>
                    <a:pt x="437674" y="551161"/>
                  </a:cubicBezTo>
                  <a:cubicBezTo>
                    <a:pt x="437674" y="548585"/>
                    <a:pt x="437674" y="548585"/>
                    <a:pt x="437674" y="548585"/>
                  </a:cubicBezTo>
                  <a:cubicBezTo>
                    <a:pt x="435099" y="548585"/>
                    <a:pt x="435099" y="548585"/>
                    <a:pt x="435099" y="548585"/>
                  </a:cubicBezTo>
                  <a:cubicBezTo>
                    <a:pt x="435099" y="548585"/>
                    <a:pt x="432524" y="548585"/>
                    <a:pt x="432524" y="548585"/>
                  </a:cubicBezTo>
                  <a:cubicBezTo>
                    <a:pt x="432524" y="548585"/>
                    <a:pt x="429950" y="548585"/>
                    <a:pt x="429950" y="548585"/>
                  </a:cubicBezTo>
                  <a:cubicBezTo>
                    <a:pt x="427375" y="548585"/>
                    <a:pt x="427375" y="548585"/>
                    <a:pt x="427375" y="548585"/>
                  </a:cubicBezTo>
                  <a:cubicBezTo>
                    <a:pt x="427375" y="546009"/>
                    <a:pt x="427375" y="546009"/>
                    <a:pt x="427375" y="546009"/>
                  </a:cubicBezTo>
                  <a:cubicBezTo>
                    <a:pt x="424801" y="546009"/>
                    <a:pt x="424801" y="546009"/>
                    <a:pt x="424801" y="546009"/>
                  </a:cubicBezTo>
                  <a:cubicBezTo>
                    <a:pt x="422226" y="546009"/>
                    <a:pt x="422226" y="546009"/>
                    <a:pt x="422226" y="546009"/>
                  </a:cubicBezTo>
                  <a:cubicBezTo>
                    <a:pt x="422226" y="543434"/>
                    <a:pt x="422226" y="543434"/>
                    <a:pt x="422226" y="543434"/>
                  </a:cubicBezTo>
                  <a:cubicBezTo>
                    <a:pt x="419652" y="543434"/>
                    <a:pt x="419652" y="543434"/>
                    <a:pt x="419652" y="543434"/>
                  </a:cubicBezTo>
                  <a:cubicBezTo>
                    <a:pt x="417077" y="543434"/>
                    <a:pt x="417077" y="543434"/>
                    <a:pt x="417077" y="543434"/>
                  </a:cubicBezTo>
                  <a:cubicBezTo>
                    <a:pt x="417077" y="540858"/>
                    <a:pt x="417077" y="540858"/>
                    <a:pt x="417077" y="540858"/>
                  </a:cubicBezTo>
                  <a:cubicBezTo>
                    <a:pt x="414503" y="540858"/>
                    <a:pt x="414503" y="540858"/>
                    <a:pt x="414503" y="540858"/>
                  </a:cubicBezTo>
                  <a:cubicBezTo>
                    <a:pt x="414503" y="540858"/>
                    <a:pt x="411928" y="540858"/>
                    <a:pt x="411928" y="540858"/>
                  </a:cubicBezTo>
                  <a:cubicBezTo>
                    <a:pt x="409353" y="540858"/>
                    <a:pt x="409353" y="540858"/>
                    <a:pt x="409353" y="540858"/>
                  </a:cubicBezTo>
                  <a:cubicBezTo>
                    <a:pt x="409353" y="538283"/>
                    <a:pt x="409353" y="538283"/>
                    <a:pt x="409353" y="538283"/>
                  </a:cubicBezTo>
                  <a:cubicBezTo>
                    <a:pt x="409353" y="538283"/>
                    <a:pt x="409353" y="538283"/>
                    <a:pt x="406779" y="538283"/>
                  </a:cubicBezTo>
                  <a:cubicBezTo>
                    <a:pt x="404204" y="538283"/>
                    <a:pt x="404204" y="538283"/>
                    <a:pt x="404204" y="538283"/>
                  </a:cubicBezTo>
                  <a:cubicBezTo>
                    <a:pt x="404204" y="535707"/>
                    <a:pt x="404204" y="535707"/>
                    <a:pt x="404204" y="535707"/>
                  </a:cubicBezTo>
                  <a:cubicBezTo>
                    <a:pt x="401630" y="535707"/>
                    <a:pt x="401630" y="535707"/>
                    <a:pt x="401630" y="535707"/>
                  </a:cubicBezTo>
                  <a:cubicBezTo>
                    <a:pt x="399055" y="535707"/>
                    <a:pt x="399055" y="535707"/>
                    <a:pt x="399055" y="535707"/>
                  </a:cubicBezTo>
                  <a:cubicBezTo>
                    <a:pt x="399055" y="535707"/>
                    <a:pt x="399055" y="535707"/>
                    <a:pt x="396481" y="535707"/>
                  </a:cubicBezTo>
                  <a:cubicBezTo>
                    <a:pt x="396481" y="533132"/>
                    <a:pt x="396481" y="533132"/>
                    <a:pt x="396481" y="533132"/>
                  </a:cubicBezTo>
                  <a:cubicBezTo>
                    <a:pt x="396481" y="533132"/>
                    <a:pt x="396481" y="533132"/>
                    <a:pt x="393906" y="533132"/>
                  </a:cubicBezTo>
                  <a:cubicBezTo>
                    <a:pt x="393906" y="530556"/>
                    <a:pt x="393906" y="530556"/>
                    <a:pt x="393906" y="530556"/>
                  </a:cubicBezTo>
                  <a:cubicBezTo>
                    <a:pt x="391332" y="530556"/>
                    <a:pt x="391332" y="530556"/>
                    <a:pt x="391332" y="530556"/>
                  </a:cubicBezTo>
                  <a:cubicBezTo>
                    <a:pt x="388757" y="530556"/>
                    <a:pt x="388757" y="530556"/>
                    <a:pt x="388757" y="530556"/>
                  </a:cubicBezTo>
                  <a:cubicBezTo>
                    <a:pt x="388757" y="530556"/>
                    <a:pt x="388757" y="530556"/>
                    <a:pt x="386183" y="530556"/>
                  </a:cubicBezTo>
                  <a:cubicBezTo>
                    <a:pt x="383608" y="530556"/>
                    <a:pt x="383608" y="530556"/>
                    <a:pt x="383608" y="530556"/>
                  </a:cubicBezTo>
                  <a:cubicBezTo>
                    <a:pt x="383608" y="527981"/>
                    <a:pt x="383608" y="527981"/>
                    <a:pt x="383608" y="527981"/>
                  </a:cubicBezTo>
                  <a:cubicBezTo>
                    <a:pt x="381033" y="527981"/>
                    <a:pt x="381033" y="527981"/>
                    <a:pt x="381033" y="527981"/>
                  </a:cubicBezTo>
                  <a:cubicBezTo>
                    <a:pt x="381033" y="525405"/>
                    <a:pt x="381033" y="525405"/>
                    <a:pt x="381033" y="525405"/>
                  </a:cubicBezTo>
                  <a:cubicBezTo>
                    <a:pt x="378459" y="525405"/>
                    <a:pt x="378459" y="525405"/>
                    <a:pt x="378459" y="525405"/>
                  </a:cubicBezTo>
                  <a:cubicBezTo>
                    <a:pt x="375884" y="525405"/>
                    <a:pt x="375884" y="525405"/>
                    <a:pt x="375884" y="525405"/>
                  </a:cubicBezTo>
                  <a:cubicBezTo>
                    <a:pt x="375884" y="522830"/>
                    <a:pt x="375884" y="522830"/>
                    <a:pt x="375884" y="522830"/>
                  </a:cubicBezTo>
                  <a:cubicBezTo>
                    <a:pt x="375884" y="522830"/>
                    <a:pt x="375884" y="522830"/>
                    <a:pt x="373310" y="522830"/>
                  </a:cubicBezTo>
                  <a:cubicBezTo>
                    <a:pt x="370735" y="522830"/>
                    <a:pt x="370735" y="522830"/>
                    <a:pt x="370735" y="522830"/>
                  </a:cubicBezTo>
                  <a:cubicBezTo>
                    <a:pt x="368161" y="522830"/>
                    <a:pt x="368161" y="522830"/>
                    <a:pt x="368161" y="522830"/>
                  </a:cubicBezTo>
                  <a:cubicBezTo>
                    <a:pt x="368161" y="520254"/>
                    <a:pt x="368161" y="520254"/>
                    <a:pt x="368161" y="520254"/>
                  </a:cubicBezTo>
                  <a:cubicBezTo>
                    <a:pt x="365586" y="520254"/>
                    <a:pt x="365586" y="520254"/>
                    <a:pt x="365586" y="520254"/>
                  </a:cubicBezTo>
                  <a:cubicBezTo>
                    <a:pt x="363012" y="520254"/>
                    <a:pt x="363012" y="520254"/>
                    <a:pt x="363012" y="520254"/>
                  </a:cubicBezTo>
                  <a:cubicBezTo>
                    <a:pt x="363012" y="517679"/>
                    <a:pt x="363012" y="517679"/>
                    <a:pt x="363012" y="517679"/>
                  </a:cubicBezTo>
                  <a:cubicBezTo>
                    <a:pt x="360437" y="517679"/>
                    <a:pt x="360437" y="517679"/>
                    <a:pt x="360437" y="517679"/>
                  </a:cubicBezTo>
                  <a:cubicBezTo>
                    <a:pt x="360437" y="515103"/>
                    <a:pt x="360437" y="515103"/>
                    <a:pt x="360437" y="515103"/>
                  </a:cubicBezTo>
                  <a:cubicBezTo>
                    <a:pt x="360437" y="515103"/>
                    <a:pt x="360437" y="515103"/>
                    <a:pt x="357862" y="515103"/>
                  </a:cubicBezTo>
                  <a:cubicBezTo>
                    <a:pt x="357862" y="512528"/>
                    <a:pt x="357862" y="512528"/>
                    <a:pt x="357862" y="512528"/>
                  </a:cubicBezTo>
                  <a:cubicBezTo>
                    <a:pt x="355288" y="512528"/>
                    <a:pt x="355288" y="512528"/>
                    <a:pt x="355288" y="512528"/>
                  </a:cubicBezTo>
                  <a:cubicBezTo>
                    <a:pt x="352713" y="512528"/>
                    <a:pt x="352713" y="512528"/>
                    <a:pt x="352713" y="512528"/>
                  </a:cubicBezTo>
                  <a:cubicBezTo>
                    <a:pt x="352713" y="509952"/>
                    <a:pt x="352713" y="509952"/>
                    <a:pt x="352713" y="509952"/>
                  </a:cubicBezTo>
                  <a:cubicBezTo>
                    <a:pt x="352713" y="509952"/>
                    <a:pt x="350139" y="509952"/>
                    <a:pt x="350139" y="509952"/>
                  </a:cubicBezTo>
                  <a:cubicBezTo>
                    <a:pt x="350139" y="507377"/>
                    <a:pt x="350139" y="507377"/>
                    <a:pt x="350139" y="507377"/>
                  </a:cubicBezTo>
                  <a:cubicBezTo>
                    <a:pt x="347564" y="507377"/>
                    <a:pt x="347564" y="507377"/>
                    <a:pt x="347564" y="507377"/>
                  </a:cubicBezTo>
                  <a:cubicBezTo>
                    <a:pt x="344990" y="507377"/>
                    <a:pt x="344990" y="507377"/>
                    <a:pt x="344990" y="507377"/>
                  </a:cubicBezTo>
                  <a:cubicBezTo>
                    <a:pt x="344990" y="504801"/>
                    <a:pt x="344990" y="504801"/>
                    <a:pt x="344990" y="504801"/>
                  </a:cubicBezTo>
                  <a:cubicBezTo>
                    <a:pt x="342415" y="504801"/>
                    <a:pt x="342415" y="504801"/>
                    <a:pt x="342415" y="504801"/>
                  </a:cubicBezTo>
                  <a:cubicBezTo>
                    <a:pt x="342415" y="504801"/>
                    <a:pt x="339841" y="504801"/>
                    <a:pt x="339841" y="504801"/>
                  </a:cubicBezTo>
                  <a:cubicBezTo>
                    <a:pt x="339841" y="502226"/>
                    <a:pt x="339841" y="502226"/>
                    <a:pt x="339841" y="502226"/>
                  </a:cubicBezTo>
                  <a:cubicBezTo>
                    <a:pt x="339841" y="502226"/>
                    <a:pt x="339841" y="502226"/>
                    <a:pt x="337266" y="502226"/>
                  </a:cubicBezTo>
                  <a:cubicBezTo>
                    <a:pt x="334692" y="502226"/>
                    <a:pt x="334692" y="502226"/>
                    <a:pt x="334692" y="502226"/>
                  </a:cubicBezTo>
                  <a:cubicBezTo>
                    <a:pt x="334692" y="502226"/>
                    <a:pt x="334692" y="499650"/>
                    <a:pt x="334692" y="499650"/>
                  </a:cubicBezTo>
                  <a:cubicBezTo>
                    <a:pt x="334692" y="499650"/>
                    <a:pt x="334692" y="499650"/>
                    <a:pt x="332117" y="499650"/>
                  </a:cubicBezTo>
                  <a:cubicBezTo>
                    <a:pt x="329542" y="499650"/>
                    <a:pt x="329542" y="499650"/>
                    <a:pt x="329542" y="499650"/>
                  </a:cubicBezTo>
                  <a:cubicBezTo>
                    <a:pt x="329542" y="497075"/>
                    <a:pt x="329542" y="497075"/>
                    <a:pt x="329542" y="497075"/>
                  </a:cubicBezTo>
                  <a:cubicBezTo>
                    <a:pt x="326968" y="497075"/>
                    <a:pt x="326968" y="497075"/>
                    <a:pt x="326968" y="497075"/>
                  </a:cubicBezTo>
                  <a:cubicBezTo>
                    <a:pt x="326968" y="494499"/>
                    <a:pt x="326968" y="494499"/>
                    <a:pt x="326968" y="494499"/>
                  </a:cubicBezTo>
                  <a:cubicBezTo>
                    <a:pt x="324393" y="494499"/>
                    <a:pt x="324393" y="494499"/>
                    <a:pt x="324393" y="494499"/>
                  </a:cubicBezTo>
                  <a:cubicBezTo>
                    <a:pt x="324393" y="491924"/>
                    <a:pt x="324393" y="491924"/>
                    <a:pt x="324393" y="491924"/>
                  </a:cubicBezTo>
                  <a:cubicBezTo>
                    <a:pt x="321819" y="491924"/>
                    <a:pt x="321819" y="491924"/>
                    <a:pt x="321819" y="491924"/>
                  </a:cubicBezTo>
                  <a:cubicBezTo>
                    <a:pt x="319244" y="491924"/>
                    <a:pt x="319244" y="491924"/>
                    <a:pt x="319244" y="491924"/>
                  </a:cubicBezTo>
                  <a:cubicBezTo>
                    <a:pt x="319244" y="489348"/>
                    <a:pt x="319244" y="489348"/>
                    <a:pt x="319244" y="489348"/>
                  </a:cubicBezTo>
                  <a:cubicBezTo>
                    <a:pt x="316670" y="489348"/>
                    <a:pt x="316670" y="489348"/>
                    <a:pt x="316670" y="489348"/>
                  </a:cubicBezTo>
                  <a:cubicBezTo>
                    <a:pt x="316670" y="486773"/>
                    <a:pt x="316670" y="486773"/>
                    <a:pt x="316670" y="486773"/>
                  </a:cubicBezTo>
                  <a:cubicBezTo>
                    <a:pt x="314095" y="486773"/>
                    <a:pt x="314095" y="486773"/>
                    <a:pt x="314095" y="486773"/>
                  </a:cubicBezTo>
                  <a:cubicBezTo>
                    <a:pt x="314095" y="486773"/>
                    <a:pt x="314095" y="486773"/>
                    <a:pt x="311521" y="486773"/>
                  </a:cubicBezTo>
                  <a:cubicBezTo>
                    <a:pt x="311521" y="484197"/>
                    <a:pt x="311521" y="484197"/>
                    <a:pt x="311521" y="484197"/>
                  </a:cubicBezTo>
                  <a:cubicBezTo>
                    <a:pt x="308946" y="484197"/>
                    <a:pt x="308946" y="484197"/>
                    <a:pt x="308946" y="484197"/>
                  </a:cubicBezTo>
                  <a:cubicBezTo>
                    <a:pt x="308946" y="481622"/>
                    <a:pt x="308946" y="481622"/>
                    <a:pt x="308946" y="481622"/>
                  </a:cubicBezTo>
                  <a:cubicBezTo>
                    <a:pt x="306372" y="481622"/>
                    <a:pt x="306372" y="481622"/>
                    <a:pt x="306372" y="481622"/>
                  </a:cubicBezTo>
                  <a:cubicBezTo>
                    <a:pt x="306372" y="479046"/>
                    <a:pt x="306372" y="479046"/>
                    <a:pt x="306372" y="479046"/>
                  </a:cubicBezTo>
                  <a:cubicBezTo>
                    <a:pt x="303797" y="479046"/>
                    <a:pt x="303797" y="479046"/>
                    <a:pt x="303797" y="479046"/>
                  </a:cubicBezTo>
                  <a:cubicBezTo>
                    <a:pt x="301222" y="479046"/>
                    <a:pt x="301222" y="479046"/>
                    <a:pt x="301222" y="479046"/>
                  </a:cubicBezTo>
                  <a:cubicBezTo>
                    <a:pt x="301222" y="476471"/>
                    <a:pt x="301222" y="476471"/>
                    <a:pt x="301222" y="476471"/>
                  </a:cubicBezTo>
                  <a:cubicBezTo>
                    <a:pt x="298648" y="476471"/>
                    <a:pt x="298648" y="476471"/>
                    <a:pt x="298648" y="476471"/>
                  </a:cubicBezTo>
                  <a:cubicBezTo>
                    <a:pt x="298648" y="473895"/>
                    <a:pt x="298648" y="473895"/>
                    <a:pt x="298648" y="473895"/>
                  </a:cubicBezTo>
                  <a:cubicBezTo>
                    <a:pt x="296073" y="473895"/>
                    <a:pt x="296073" y="473895"/>
                    <a:pt x="296073" y="473895"/>
                  </a:cubicBezTo>
                  <a:cubicBezTo>
                    <a:pt x="296073" y="471320"/>
                    <a:pt x="296073" y="471320"/>
                    <a:pt x="296073" y="471320"/>
                  </a:cubicBezTo>
                  <a:cubicBezTo>
                    <a:pt x="293499" y="471320"/>
                    <a:pt x="293499" y="471320"/>
                    <a:pt x="293499" y="471320"/>
                  </a:cubicBezTo>
                  <a:cubicBezTo>
                    <a:pt x="290924" y="471320"/>
                    <a:pt x="290924" y="471320"/>
                    <a:pt x="290924" y="471320"/>
                  </a:cubicBezTo>
                  <a:cubicBezTo>
                    <a:pt x="290924" y="468744"/>
                    <a:pt x="290924" y="468744"/>
                    <a:pt x="290924" y="468744"/>
                  </a:cubicBezTo>
                  <a:cubicBezTo>
                    <a:pt x="290924" y="466168"/>
                    <a:pt x="290924" y="466168"/>
                    <a:pt x="290924" y="466168"/>
                  </a:cubicBezTo>
                  <a:cubicBezTo>
                    <a:pt x="288350" y="466168"/>
                    <a:pt x="288350" y="466168"/>
                    <a:pt x="288350" y="466168"/>
                  </a:cubicBezTo>
                  <a:cubicBezTo>
                    <a:pt x="288350" y="463593"/>
                    <a:pt x="288350" y="463593"/>
                    <a:pt x="288350" y="463593"/>
                  </a:cubicBezTo>
                  <a:cubicBezTo>
                    <a:pt x="285775" y="463593"/>
                    <a:pt x="285775" y="463593"/>
                    <a:pt x="285775" y="463593"/>
                  </a:cubicBezTo>
                  <a:cubicBezTo>
                    <a:pt x="285775" y="461017"/>
                    <a:pt x="285775" y="458442"/>
                    <a:pt x="285775" y="455866"/>
                  </a:cubicBezTo>
                  <a:cubicBezTo>
                    <a:pt x="285775" y="453291"/>
                    <a:pt x="285775" y="453291"/>
                    <a:pt x="285775" y="453291"/>
                  </a:cubicBezTo>
                  <a:cubicBezTo>
                    <a:pt x="285775" y="450715"/>
                    <a:pt x="285775" y="450715"/>
                    <a:pt x="285775" y="450715"/>
                  </a:cubicBezTo>
                  <a:cubicBezTo>
                    <a:pt x="285775" y="448140"/>
                    <a:pt x="285775" y="445564"/>
                    <a:pt x="285775" y="440413"/>
                  </a:cubicBezTo>
                  <a:cubicBezTo>
                    <a:pt x="285775" y="437838"/>
                    <a:pt x="285775" y="437838"/>
                    <a:pt x="285775" y="437838"/>
                  </a:cubicBezTo>
                  <a:cubicBezTo>
                    <a:pt x="285775" y="435262"/>
                    <a:pt x="285775" y="435262"/>
                    <a:pt x="285775" y="435262"/>
                  </a:cubicBezTo>
                  <a:cubicBezTo>
                    <a:pt x="285775" y="432687"/>
                    <a:pt x="285775" y="432687"/>
                    <a:pt x="285775" y="432687"/>
                  </a:cubicBezTo>
                  <a:cubicBezTo>
                    <a:pt x="285775" y="432687"/>
                    <a:pt x="285775" y="430111"/>
                    <a:pt x="285775" y="430111"/>
                  </a:cubicBezTo>
                  <a:cubicBezTo>
                    <a:pt x="285775" y="427536"/>
                    <a:pt x="285775" y="427536"/>
                    <a:pt x="285775" y="427536"/>
                  </a:cubicBezTo>
                  <a:cubicBezTo>
                    <a:pt x="285775" y="424960"/>
                    <a:pt x="285775" y="424960"/>
                    <a:pt x="285775" y="424960"/>
                  </a:cubicBezTo>
                  <a:cubicBezTo>
                    <a:pt x="285775" y="422385"/>
                    <a:pt x="285775" y="422385"/>
                    <a:pt x="285775" y="419809"/>
                  </a:cubicBezTo>
                  <a:cubicBezTo>
                    <a:pt x="285775" y="414658"/>
                    <a:pt x="285775" y="409507"/>
                    <a:pt x="285775" y="404356"/>
                  </a:cubicBezTo>
                  <a:cubicBezTo>
                    <a:pt x="285775" y="401781"/>
                    <a:pt x="285775" y="401781"/>
                    <a:pt x="285775" y="401781"/>
                  </a:cubicBezTo>
                  <a:cubicBezTo>
                    <a:pt x="285775" y="401781"/>
                    <a:pt x="285775" y="401781"/>
                    <a:pt x="288350" y="401781"/>
                  </a:cubicBezTo>
                  <a:cubicBezTo>
                    <a:pt x="288350" y="401781"/>
                    <a:pt x="290924" y="401781"/>
                    <a:pt x="290924" y="401781"/>
                  </a:cubicBezTo>
                  <a:cubicBezTo>
                    <a:pt x="290924" y="401781"/>
                    <a:pt x="290924" y="401781"/>
                    <a:pt x="293499" y="401781"/>
                  </a:cubicBezTo>
                  <a:cubicBezTo>
                    <a:pt x="293499" y="404356"/>
                    <a:pt x="293499" y="404356"/>
                    <a:pt x="293499" y="404356"/>
                  </a:cubicBezTo>
                  <a:cubicBezTo>
                    <a:pt x="296073" y="404356"/>
                    <a:pt x="296073" y="404356"/>
                    <a:pt x="296073" y="404356"/>
                  </a:cubicBezTo>
                  <a:cubicBezTo>
                    <a:pt x="296073" y="404356"/>
                    <a:pt x="298648" y="404356"/>
                    <a:pt x="298648" y="404356"/>
                  </a:cubicBezTo>
                  <a:cubicBezTo>
                    <a:pt x="298648" y="404356"/>
                    <a:pt x="298648" y="404356"/>
                    <a:pt x="298648" y="406932"/>
                  </a:cubicBezTo>
                  <a:cubicBezTo>
                    <a:pt x="298648" y="406932"/>
                    <a:pt x="298648" y="406932"/>
                    <a:pt x="301222" y="406932"/>
                  </a:cubicBezTo>
                  <a:cubicBezTo>
                    <a:pt x="303797" y="406932"/>
                    <a:pt x="303797" y="406932"/>
                    <a:pt x="303797" y="406932"/>
                  </a:cubicBezTo>
                  <a:cubicBezTo>
                    <a:pt x="303797" y="406932"/>
                    <a:pt x="303797" y="406932"/>
                    <a:pt x="303797" y="409507"/>
                  </a:cubicBezTo>
                  <a:cubicBezTo>
                    <a:pt x="303797" y="409507"/>
                    <a:pt x="303797" y="409507"/>
                    <a:pt x="303797" y="412083"/>
                  </a:cubicBezTo>
                  <a:cubicBezTo>
                    <a:pt x="306372" y="412083"/>
                    <a:pt x="306372" y="412083"/>
                    <a:pt x="306372" y="412083"/>
                  </a:cubicBezTo>
                  <a:cubicBezTo>
                    <a:pt x="306372" y="412083"/>
                    <a:pt x="306372" y="412083"/>
                    <a:pt x="308946" y="412083"/>
                  </a:cubicBezTo>
                  <a:cubicBezTo>
                    <a:pt x="308946" y="412083"/>
                    <a:pt x="308946" y="412083"/>
                    <a:pt x="311521" y="412083"/>
                  </a:cubicBezTo>
                  <a:cubicBezTo>
                    <a:pt x="311521" y="414658"/>
                    <a:pt x="311521" y="414658"/>
                    <a:pt x="311521" y="414658"/>
                  </a:cubicBezTo>
                  <a:cubicBezTo>
                    <a:pt x="311521" y="414658"/>
                    <a:pt x="311521" y="414658"/>
                    <a:pt x="314095" y="414658"/>
                  </a:cubicBezTo>
                  <a:cubicBezTo>
                    <a:pt x="314095" y="414658"/>
                    <a:pt x="314095" y="414658"/>
                    <a:pt x="314095" y="417234"/>
                  </a:cubicBezTo>
                  <a:cubicBezTo>
                    <a:pt x="316670" y="417234"/>
                    <a:pt x="316670" y="417234"/>
                    <a:pt x="316670" y="417234"/>
                  </a:cubicBezTo>
                  <a:cubicBezTo>
                    <a:pt x="316670" y="417234"/>
                    <a:pt x="316670" y="417234"/>
                    <a:pt x="319244" y="417234"/>
                  </a:cubicBezTo>
                  <a:cubicBezTo>
                    <a:pt x="319244" y="417234"/>
                    <a:pt x="319244" y="417234"/>
                    <a:pt x="321819" y="417234"/>
                  </a:cubicBezTo>
                  <a:cubicBezTo>
                    <a:pt x="321819" y="417234"/>
                    <a:pt x="321819" y="417234"/>
                    <a:pt x="321819" y="419809"/>
                  </a:cubicBezTo>
                  <a:cubicBezTo>
                    <a:pt x="321819" y="419809"/>
                    <a:pt x="321819" y="419809"/>
                    <a:pt x="324393" y="419809"/>
                  </a:cubicBezTo>
                  <a:cubicBezTo>
                    <a:pt x="324393" y="419809"/>
                    <a:pt x="324393" y="419809"/>
                    <a:pt x="324393" y="422385"/>
                  </a:cubicBezTo>
                  <a:cubicBezTo>
                    <a:pt x="324393" y="422385"/>
                    <a:pt x="324393" y="422385"/>
                    <a:pt x="326968" y="422385"/>
                  </a:cubicBezTo>
                  <a:cubicBezTo>
                    <a:pt x="326968" y="422385"/>
                    <a:pt x="326968" y="422385"/>
                    <a:pt x="326968" y="424960"/>
                  </a:cubicBezTo>
                  <a:cubicBezTo>
                    <a:pt x="326968" y="424960"/>
                    <a:pt x="326968" y="424960"/>
                    <a:pt x="329542" y="424960"/>
                  </a:cubicBezTo>
                  <a:cubicBezTo>
                    <a:pt x="329542" y="424960"/>
                    <a:pt x="329542" y="424960"/>
                    <a:pt x="329542" y="427536"/>
                  </a:cubicBezTo>
                  <a:cubicBezTo>
                    <a:pt x="329542" y="430111"/>
                    <a:pt x="329542" y="435262"/>
                    <a:pt x="329542" y="437838"/>
                  </a:cubicBezTo>
                  <a:cubicBezTo>
                    <a:pt x="329542" y="440413"/>
                    <a:pt x="329542" y="440413"/>
                    <a:pt x="329542" y="440413"/>
                  </a:cubicBezTo>
                  <a:cubicBezTo>
                    <a:pt x="329542" y="440413"/>
                    <a:pt x="332117" y="440413"/>
                    <a:pt x="332117" y="440413"/>
                  </a:cubicBezTo>
                  <a:cubicBezTo>
                    <a:pt x="332117" y="442989"/>
                    <a:pt x="332117" y="442989"/>
                    <a:pt x="332117" y="442989"/>
                  </a:cubicBezTo>
                  <a:cubicBezTo>
                    <a:pt x="334692" y="442989"/>
                    <a:pt x="334692" y="442989"/>
                    <a:pt x="334692" y="442989"/>
                  </a:cubicBezTo>
                  <a:cubicBezTo>
                    <a:pt x="334692" y="442989"/>
                    <a:pt x="334692" y="442989"/>
                    <a:pt x="334692" y="445564"/>
                  </a:cubicBezTo>
                  <a:cubicBezTo>
                    <a:pt x="334692" y="445564"/>
                    <a:pt x="334692" y="445564"/>
                    <a:pt x="337266" y="445564"/>
                  </a:cubicBezTo>
                  <a:cubicBezTo>
                    <a:pt x="339841" y="445564"/>
                    <a:pt x="339841" y="445564"/>
                    <a:pt x="339841" y="445564"/>
                  </a:cubicBezTo>
                  <a:cubicBezTo>
                    <a:pt x="339841" y="445564"/>
                    <a:pt x="339841" y="445564"/>
                    <a:pt x="339841" y="448140"/>
                  </a:cubicBezTo>
                  <a:cubicBezTo>
                    <a:pt x="342415" y="448140"/>
                    <a:pt x="342415" y="448140"/>
                    <a:pt x="342415" y="448140"/>
                  </a:cubicBezTo>
                  <a:cubicBezTo>
                    <a:pt x="342415" y="448140"/>
                    <a:pt x="342415" y="448140"/>
                    <a:pt x="342415" y="450715"/>
                  </a:cubicBezTo>
                  <a:cubicBezTo>
                    <a:pt x="342415" y="450715"/>
                    <a:pt x="342415" y="450715"/>
                    <a:pt x="344990" y="450715"/>
                  </a:cubicBezTo>
                  <a:cubicBezTo>
                    <a:pt x="344990" y="450715"/>
                    <a:pt x="344990" y="450715"/>
                    <a:pt x="347564" y="450715"/>
                  </a:cubicBezTo>
                  <a:cubicBezTo>
                    <a:pt x="347564" y="450715"/>
                    <a:pt x="347564" y="450715"/>
                    <a:pt x="347564" y="453291"/>
                  </a:cubicBezTo>
                  <a:cubicBezTo>
                    <a:pt x="350139" y="453291"/>
                    <a:pt x="350139" y="453291"/>
                    <a:pt x="350139" y="453291"/>
                  </a:cubicBezTo>
                  <a:cubicBezTo>
                    <a:pt x="350139" y="453291"/>
                    <a:pt x="350139" y="453291"/>
                    <a:pt x="352713" y="453291"/>
                  </a:cubicBezTo>
                  <a:cubicBezTo>
                    <a:pt x="352713" y="453291"/>
                    <a:pt x="352713" y="453291"/>
                    <a:pt x="352713" y="455866"/>
                  </a:cubicBezTo>
                  <a:cubicBezTo>
                    <a:pt x="352713" y="455866"/>
                    <a:pt x="352713" y="455866"/>
                    <a:pt x="355288" y="455866"/>
                  </a:cubicBezTo>
                  <a:cubicBezTo>
                    <a:pt x="355288" y="458442"/>
                    <a:pt x="355288" y="458442"/>
                    <a:pt x="355288" y="458442"/>
                  </a:cubicBezTo>
                  <a:cubicBezTo>
                    <a:pt x="357862" y="458442"/>
                    <a:pt x="357862" y="458442"/>
                    <a:pt x="357862" y="458442"/>
                  </a:cubicBezTo>
                  <a:cubicBezTo>
                    <a:pt x="357862" y="458442"/>
                    <a:pt x="357862" y="458442"/>
                    <a:pt x="357862" y="461017"/>
                  </a:cubicBezTo>
                  <a:cubicBezTo>
                    <a:pt x="360437" y="461017"/>
                    <a:pt x="360437" y="461017"/>
                    <a:pt x="360437" y="461017"/>
                  </a:cubicBezTo>
                  <a:cubicBezTo>
                    <a:pt x="363012" y="461017"/>
                    <a:pt x="363012" y="461017"/>
                    <a:pt x="363012" y="461017"/>
                  </a:cubicBezTo>
                  <a:cubicBezTo>
                    <a:pt x="363012" y="461017"/>
                    <a:pt x="363012" y="461017"/>
                    <a:pt x="363012" y="463593"/>
                  </a:cubicBezTo>
                  <a:cubicBezTo>
                    <a:pt x="363012" y="463593"/>
                    <a:pt x="363012" y="463593"/>
                    <a:pt x="365586" y="463593"/>
                  </a:cubicBezTo>
                  <a:cubicBezTo>
                    <a:pt x="365586" y="463593"/>
                    <a:pt x="368161" y="463593"/>
                    <a:pt x="368161" y="463593"/>
                  </a:cubicBezTo>
                  <a:cubicBezTo>
                    <a:pt x="368161" y="463593"/>
                    <a:pt x="368161" y="463593"/>
                    <a:pt x="370735" y="463593"/>
                  </a:cubicBezTo>
                  <a:cubicBezTo>
                    <a:pt x="370735" y="466168"/>
                    <a:pt x="370735" y="466168"/>
                    <a:pt x="370735" y="466168"/>
                  </a:cubicBezTo>
                  <a:cubicBezTo>
                    <a:pt x="370735" y="466168"/>
                    <a:pt x="373310" y="466168"/>
                    <a:pt x="373310" y="466168"/>
                  </a:cubicBezTo>
                  <a:cubicBezTo>
                    <a:pt x="373310" y="466168"/>
                    <a:pt x="375884" y="466168"/>
                    <a:pt x="375884" y="466168"/>
                  </a:cubicBezTo>
                  <a:cubicBezTo>
                    <a:pt x="375884" y="466168"/>
                    <a:pt x="375884" y="466168"/>
                    <a:pt x="375884" y="468744"/>
                  </a:cubicBezTo>
                  <a:cubicBezTo>
                    <a:pt x="375884" y="468744"/>
                    <a:pt x="375884" y="468744"/>
                    <a:pt x="378459" y="468744"/>
                  </a:cubicBezTo>
                  <a:cubicBezTo>
                    <a:pt x="378459" y="468744"/>
                    <a:pt x="378459" y="468744"/>
                    <a:pt x="378459" y="471320"/>
                  </a:cubicBezTo>
                  <a:cubicBezTo>
                    <a:pt x="381033" y="471320"/>
                    <a:pt x="381033" y="471320"/>
                    <a:pt x="381033" y="471320"/>
                  </a:cubicBezTo>
                  <a:cubicBezTo>
                    <a:pt x="381033" y="471320"/>
                    <a:pt x="381033" y="471320"/>
                    <a:pt x="383608" y="471320"/>
                  </a:cubicBezTo>
                  <a:cubicBezTo>
                    <a:pt x="383608" y="471320"/>
                    <a:pt x="383608" y="471320"/>
                    <a:pt x="383608" y="473895"/>
                  </a:cubicBezTo>
                  <a:cubicBezTo>
                    <a:pt x="383608" y="473895"/>
                    <a:pt x="383608" y="473895"/>
                    <a:pt x="386183" y="473895"/>
                  </a:cubicBezTo>
                  <a:cubicBezTo>
                    <a:pt x="388757" y="473895"/>
                    <a:pt x="388757" y="473895"/>
                    <a:pt x="388757" y="473895"/>
                  </a:cubicBezTo>
                  <a:cubicBezTo>
                    <a:pt x="388757" y="473895"/>
                    <a:pt x="388757" y="473895"/>
                    <a:pt x="388757" y="476471"/>
                  </a:cubicBezTo>
                  <a:cubicBezTo>
                    <a:pt x="388757" y="476471"/>
                    <a:pt x="388757" y="476471"/>
                    <a:pt x="391332" y="476471"/>
                  </a:cubicBezTo>
                  <a:cubicBezTo>
                    <a:pt x="391332" y="476471"/>
                    <a:pt x="391332" y="476471"/>
                    <a:pt x="393906" y="476471"/>
                  </a:cubicBezTo>
                  <a:cubicBezTo>
                    <a:pt x="393906" y="476471"/>
                    <a:pt x="393906" y="476471"/>
                    <a:pt x="396481" y="476471"/>
                  </a:cubicBezTo>
                  <a:cubicBezTo>
                    <a:pt x="396481" y="476471"/>
                    <a:pt x="396481" y="476471"/>
                    <a:pt x="396481" y="479046"/>
                  </a:cubicBezTo>
                  <a:cubicBezTo>
                    <a:pt x="399055" y="479046"/>
                    <a:pt x="399055" y="479046"/>
                    <a:pt x="399055" y="479046"/>
                  </a:cubicBezTo>
                  <a:cubicBezTo>
                    <a:pt x="399055" y="479046"/>
                    <a:pt x="399055" y="479046"/>
                    <a:pt x="401630" y="479046"/>
                  </a:cubicBezTo>
                  <a:cubicBezTo>
                    <a:pt x="401630" y="479046"/>
                    <a:pt x="401630" y="479046"/>
                    <a:pt x="404204" y="479046"/>
                  </a:cubicBezTo>
                  <a:cubicBezTo>
                    <a:pt x="404204" y="479046"/>
                    <a:pt x="404204" y="479046"/>
                    <a:pt x="404204" y="481622"/>
                  </a:cubicBezTo>
                  <a:cubicBezTo>
                    <a:pt x="406779" y="481622"/>
                    <a:pt x="406779" y="481622"/>
                    <a:pt x="406779" y="481622"/>
                  </a:cubicBezTo>
                  <a:cubicBezTo>
                    <a:pt x="406779" y="481622"/>
                    <a:pt x="406779" y="481622"/>
                    <a:pt x="409353" y="481622"/>
                  </a:cubicBezTo>
                  <a:cubicBezTo>
                    <a:pt x="409353" y="481622"/>
                    <a:pt x="411928" y="481622"/>
                    <a:pt x="411928" y="481622"/>
                  </a:cubicBezTo>
                  <a:cubicBezTo>
                    <a:pt x="411928" y="484197"/>
                    <a:pt x="411928" y="484197"/>
                    <a:pt x="411928" y="484197"/>
                  </a:cubicBezTo>
                  <a:cubicBezTo>
                    <a:pt x="411928" y="484197"/>
                    <a:pt x="411928" y="484197"/>
                    <a:pt x="414503" y="484197"/>
                  </a:cubicBezTo>
                  <a:cubicBezTo>
                    <a:pt x="414503" y="484197"/>
                    <a:pt x="414503" y="484197"/>
                    <a:pt x="414503" y="486773"/>
                  </a:cubicBezTo>
                  <a:cubicBezTo>
                    <a:pt x="417077" y="486773"/>
                    <a:pt x="417077" y="486773"/>
                    <a:pt x="417077" y="486773"/>
                  </a:cubicBezTo>
                  <a:cubicBezTo>
                    <a:pt x="417077" y="486773"/>
                    <a:pt x="419652" y="486773"/>
                    <a:pt x="419652" y="486773"/>
                  </a:cubicBezTo>
                  <a:cubicBezTo>
                    <a:pt x="419652" y="486773"/>
                    <a:pt x="422226" y="486773"/>
                    <a:pt x="422226" y="486773"/>
                  </a:cubicBezTo>
                  <a:cubicBezTo>
                    <a:pt x="424801" y="486773"/>
                    <a:pt x="424801" y="486773"/>
                    <a:pt x="424801" y="486773"/>
                  </a:cubicBezTo>
                  <a:cubicBezTo>
                    <a:pt x="424801" y="486773"/>
                    <a:pt x="424801" y="486773"/>
                    <a:pt x="427375" y="486773"/>
                  </a:cubicBezTo>
                  <a:cubicBezTo>
                    <a:pt x="427375" y="486773"/>
                    <a:pt x="427375" y="486773"/>
                    <a:pt x="427375" y="489348"/>
                  </a:cubicBezTo>
                  <a:cubicBezTo>
                    <a:pt x="427375" y="489348"/>
                    <a:pt x="429950" y="489348"/>
                    <a:pt x="429950" y="489348"/>
                  </a:cubicBezTo>
                  <a:cubicBezTo>
                    <a:pt x="432524" y="489348"/>
                    <a:pt x="432524" y="489348"/>
                    <a:pt x="432524" y="489348"/>
                  </a:cubicBezTo>
                  <a:cubicBezTo>
                    <a:pt x="432524" y="489348"/>
                    <a:pt x="432524" y="489348"/>
                    <a:pt x="435099" y="489348"/>
                  </a:cubicBezTo>
                  <a:cubicBezTo>
                    <a:pt x="435099" y="489348"/>
                    <a:pt x="435099" y="489348"/>
                    <a:pt x="437674" y="489348"/>
                  </a:cubicBezTo>
                  <a:cubicBezTo>
                    <a:pt x="437674" y="489348"/>
                    <a:pt x="440248" y="489348"/>
                    <a:pt x="440248" y="489348"/>
                  </a:cubicBezTo>
                  <a:cubicBezTo>
                    <a:pt x="440248" y="491924"/>
                    <a:pt x="440248" y="491924"/>
                    <a:pt x="440248" y="491924"/>
                  </a:cubicBezTo>
                  <a:cubicBezTo>
                    <a:pt x="440248" y="491924"/>
                    <a:pt x="442823" y="491924"/>
                    <a:pt x="442823" y="491924"/>
                  </a:cubicBezTo>
                  <a:cubicBezTo>
                    <a:pt x="445397" y="491924"/>
                    <a:pt x="445397" y="491924"/>
                    <a:pt x="445397" y="491924"/>
                  </a:cubicBezTo>
                  <a:cubicBezTo>
                    <a:pt x="445397" y="491924"/>
                    <a:pt x="445397" y="491924"/>
                    <a:pt x="447972" y="491924"/>
                  </a:cubicBezTo>
                  <a:cubicBezTo>
                    <a:pt x="450546" y="491924"/>
                    <a:pt x="450546" y="491924"/>
                    <a:pt x="453121" y="491924"/>
                  </a:cubicBezTo>
                  <a:cubicBezTo>
                    <a:pt x="453121" y="491924"/>
                    <a:pt x="453121" y="491924"/>
                    <a:pt x="453121" y="494499"/>
                  </a:cubicBezTo>
                  <a:cubicBezTo>
                    <a:pt x="455695" y="494499"/>
                    <a:pt x="455695" y="494499"/>
                    <a:pt x="455695" y="494499"/>
                  </a:cubicBezTo>
                  <a:cubicBezTo>
                    <a:pt x="458270" y="494499"/>
                    <a:pt x="460844" y="494499"/>
                    <a:pt x="463419" y="494499"/>
                  </a:cubicBezTo>
                  <a:cubicBezTo>
                    <a:pt x="463419" y="494499"/>
                    <a:pt x="463419" y="494499"/>
                    <a:pt x="463419" y="497075"/>
                  </a:cubicBezTo>
                  <a:cubicBezTo>
                    <a:pt x="463419" y="497075"/>
                    <a:pt x="463419" y="497075"/>
                    <a:pt x="465994" y="497075"/>
                  </a:cubicBezTo>
                  <a:cubicBezTo>
                    <a:pt x="465994" y="497075"/>
                    <a:pt x="465994" y="497075"/>
                    <a:pt x="468568" y="497075"/>
                  </a:cubicBezTo>
                  <a:cubicBezTo>
                    <a:pt x="468568" y="497075"/>
                    <a:pt x="468568" y="497075"/>
                    <a:pt x="471143" y="497075"/>
                  </a:cubicBezTo>
                  <a:cubicBezTo>
                    <a:pt x="471143" y="497075"/>
                    <a:pt x="473717" y="497075"/>
                    <a:pt x="473717" y="497075"/>
                  </a:cubicBezTo>
                  <a:cubicBezTo>
                    <a:pt x="476292" y="497075"/>
                    <a:pt x="476292" y="497075"/>
                    <a:pt x="476292" y="497075"/>
                  </a:cubicBezTo>
                  <a:cubicBezTo>
                    <a:pt x="476292" y="497075"/>
                    <a:pt x="478866" y="497075"/>
                    <a:pt x="478866" y="497075"/>
                  </a:cubicBezTo>
                  <a:cubicBezTo>
                    <a:pt x="478866" y="497075"/>
                    <a:pt x="478866" y="497075"/>
                    <a:pt x="478866" y="499650"/>
                  </a:cubicBezTo>
                  <a:cubicBezTo>
                    <a:pt x="478866" y="499650"/>
                    <a:pt x="481441" y="499650"/>
                    <a:pt x="481441" y="499650"/>
                  </a:cubicBezTo>
                  <a:cubicBezTo>
                    <a:pt x="481441" y="499650"/>
                    <a:pt x="484015" y="499650"/>
                    <a:pt x="484015" y="499650"/>
                  </a:cubicBezTo>
                  <a:cubicBezTo>
                    <a:pt x="484015" y="499650"/>
                    <a:pt x="484015" y="497075"/>
                    <a:pt x="484015" y="497075"/>
                  </a:cubicBezTo>
                  <a:cubicBezTo>
                    <a:pt x="484015" y="497075"/>
                    <a:pt x="484015" y="497075"/>
                    <a:pt x="486590" y="497075"/>
                  </a:cubicBezTo>
                  <a:cubicBezTo>
                    <a:pt x="486590" y="497075"/>
                    <a:pt x="486590" y="494499"/>
                    <a:pt x="486590" y="494499"/>
                  </a:cubicBezTo>
                  <a:cubicBezTo>
                    <a:pt x="486590" y="491924"/>
                    <a:pt x="486590" y="491924"/>
                    <a:pt x="486590" y="491924"/>
                  </a:cubicBezTo>
                  <a:cubicBezTo>
                    <a:pt x="486590" y="486773"/>
                    <a:pt x="486590" y="484197"/>
                    <a:pt x="486590" y="481622"/>
                  </a:cubicBezTo>
                  <a:cubicBezTo>
                    <a:pt x="486590" y="481622"/>
                    <a:pt x="486590" y="479046"/>
                    <a:pt x="486590" y="479046"/>
                  </a:cubicBezTo>
                  <a:cubicBezTo>
                    <a:pt x="484015" y="479046"/>
                    <a:pt x="484015" y="479046"/>
                    <a:pt x="484015" y="479046"/>
                  </a:cubicBezTo>
                  <a:cubicBezTo>
                    <a:pt x="484015" y="476471"/>
                    <a:pt x="484015" y="476471"/>
                    <a:pt x="484015" y="476471"/>
                  </a:cubicBezTo>
                  <a:cubicBezTo>
                    <a:pt x="484015" y="473895"/>
                    <a:pt x="484015" y="473895"/>
                    <a:pt x="484015" y="471320"/>
                  </a:cubicBezTo>
                  <a:cubicBezTo>
                    <a:pt x="484015" y="471320"/>
                    <a:pt x="484015" y="468744"/>
                    <a:pt x="484015" y="468744"/>
                  </a:cubicBezTo>
                  <a:cubicBezTo>
                    <a:pt x="484015" y="466168"/>
                    <a:pt x="484015" y="466168"/>
                    <a:pt x="484015" y="466168"/>
                  </a:cubicBezTo>
                  <a:cubicBezTo>
                    <a:pt x="481441" y="466168"/>
                    <a:pt x="481441" y="466168"/>
                    <a:pt x="481441" y="466168"/>
                  </a:cubicBezTo>
                  <a:cubicBezTo>
                    <a:pt x="481441" y="463593"/>
                    <a:pt x="481441" y="463593"/>
                    <a:pt x="481441" y="463593"/>
                  </a:cubicBezTo>
                  <a:cubicBezTo>
                    <a:pt x="481441" y="461017"/>
                    <a:pt x="481441" y="461017"/>
                    <a:pt x="481441" y="461017"/>
                  </a:cubicBezTo>
                  <a:cubicBezTo>
                    <a:pt x="481441" y="461017"/>
                    <a:pt x="481441" y="458442"/>
                    <a:pt x="481441" y="458442"/>
                  </a:cubicBezTo>
                  <a:cubicBezTo>
                    <a:pt x="481441" y="455866"/>
                    <a:pt x="481441" y="455866"/>
                    <a:pt x="481441" y="455866"/>
                  </a:cubicBezTo>
                  <a:cubicBezTo>
                    <a:pt x="478866" y="455866"/>
                    <a:pt x="478866" y="455866"/>
                    <a:pt x="478866" y="455866"/>
                  </a:cubicBezTo>
                  <a:cubicBezTo>
                    <a:pt x="478866" y="453291"/>
                    <a:pt x="478866" y="453291"/>
                    <a:pt x="478866" y="453291"/>
                  </a:cubicBezTo>
                  <a:cubicBezTo>
                    <a:pt x="476292" y="453291"/>
                    <a:pt x="476292" y="453291"/>
                    <a:pt x="476292" y="453291"/>
                  </a:cubicBezTo>
                  <a:cubicBezTo>
                    <a:pt x="476292" y="453291"/>
                    <a:pt x="473717" y="453291"/>
                    <a:pt x="473717" y="453291"/>
                  </a:cubicBezTo>
                  <a:cubicBezTo>
                    <a:pt x="471143" y="453291"/>
                    <a:pt x="471143" y="453291"/>
                    <a:pt x="471143" y="453291"/>
                  </a:cubicBezTo>
                  <a:cubicBezTo>
                    <a:pt x="468568" y="450715"/>
                    <a:pt x="468568" y="450715"/>
                    <a:pt x="468568" y="450715"/>
                  </a:cubicBezTo>
                  <a:cubicBezTo>
                    <a:pt x="465994" y="450715"/>
                    <a:pt x="465994" y="450715"/>
                    <a:pt x="465994" y="450715"/>
                  </a:cubicBezTo>
                  <a:cubicBezTo>
                    <a:pt x="463419" y="450715"/>
                    <a:pt x="463419" y="450715"/>
                    <a:pt x="463419" y="450715"/>
                  </a:cubicBezTo>
                  <a:cubicBezTo>
                    <a:pt x="460844" y="450715"/>
                    <a:pt x="460844" y="450715"/>
                    <a:pt x="460844" y="450715"/>
                  </a:cubicBezTo>
                  <a:cubicBezTo>
                    <a:pt x="460844" y="448140"/>
                    <a:pt x="460844" y="448140"/>
                    <a:pt x="460844" y="448140"/>
                  </a:cubicBezTo>
                  <a:cubicBezTo>
                    <a:pt x="458270" y="448140"/>
                    <a:pt x="458270" y="448140"/>
                    <a:pt x="458270" y="448140"/>
                  </a:cubicBezTo>
                  <a:cubicBezTo>
                    <a:pt x="455695" y="448140"/>
                    <a:pt x="455695" y="448140"/>
                    <a:pt x="455695" y="448140"/>
                  </a:cubicBezTo>
                  <a:cubicBezTo>
                    <a:pt x="453121" y="448140"/>
                    <a:pt x="453121" y="448140"/>
                    <a:pt x="453121" y="448140"/>
                  </a:cubicBezTo>
                  <a:cubicBezTo>
                    <a:pt x="453121" y="448140"/>
                    <a:pt x="450546" y="448140"/>
                    <a:pt x="450546" y="448140"/>
                  </a:cubicBezTo>
                  <a:cubicBezTo>
                    <a:pt x="450546" y="445564"/>
                    <a:pt x="450546" y="445564"/>
                    <a:pt x="450546" y="445564"/>
                  </a:cubicBezTo>
                  <a:cubicBezTo>
                    <a:pt x="447972" y="445564"/>
                    <a:pt x="447972" y="445564"/>
                    <a:pt x="447972" y="445564"/>
                  </a:cubicBezTo>
                  <a:cubicBezTo>
                    <a:pt x="445397" y="445564"/>
                    <a:pt x="445397" y="445564"/>
                    <a:pt x="445397" y="445564"/>
                  </a:cubicBezTo>
                  <a:cubicBezTo>
                    <a:pt x="442823" y="445564"/>
                    <a:pt x="442823" y="445564"/>
                    <a:pt x="442823" y="445564"/>
                  </a:cubicBezTo>
                  <a:cubicBezTo>
                    <a:pt x="440248" y="445564"/>
                    <a:pt x="440248" y="445564"/>
                    <a:pt x="440248" y="445564"/>
                  </a:cubicBezTo>
                  <a:cubicBezTo>
                    <a:pt x="440248" y="445564"/>
                    <a:pt x="437674" y="445564"/>
                    <a:pt x="437674" y="445564"/>
                  </a:cubicBezTo>
                  <a:cubicBezTo>
                    <a:pt x="437674" y="442989"/>
                    <a:pt x="437674" y="442989"/>
                    <a:pt x="437674" y="442989"/>
                  </a:cubicBezTo>
                  <a:cubicBezTo>
                    <a:pt x="437674" y="442989"/>
                    <a:pt x="435099" y="442989"/>
                    <a:pt x="435099" y="442989"/>
                  </a:cubicBezTo>
                  <a:cubicBezTo>
                    <a:pt x="432524" y="442989"/>
                    <a:pt x="432524" y="442989"/>
                    <a:pt x="432524" y="442989"/>
                  </a:cubicBezTo>
                  <a:cubicBezTo>
                    <a:pt x="432524" y="442989"/>
                    <a:pt x="432524" y="442989"/>
                    <a:pt x="429950" y="442989"/>
                  </a:cubicBezTo>
                  <a:cubicBezTo>
                    <a:pt x="429950" y="440413"/>
                    <a:pt x="429950" y="440413"/>
                    <a:pt x="429950" y="440413"/>
                  </a:cubicBezTo>
                  <a:cubicBezTo>
                    <a:pt x="427375" y="440413"/>
                    <a:pt x="427375" y="440413"/>
                    <a:pt x="427375" y="440413"/>
                  </a:cubicBezTo>
                  <a:cubicBezTo>
                    <a:pt x="424801" y="440413"/>
                    <a:pt x="424801" y="440413"/>
                    <a:pt x="424801" y="440413"/>
                  </a:cubicBezTo>
                  <a:cubicBezTo>
                    <a:pt x="424801" y="437838"/>
                    <a:pt x="424801" y="437838"/>
                    <a:pt x="424801" y="437838"/>
                  </a:cubicBezTo>
                  <a:cubicBezTo>
                    <a:pt x="422226" y="437838"/>
                    <a:pt x="422226" y="437838"/>
                    <a:pt x="422226" y="437838"/>
                  </a:cubicBezTo>
                  <a:cubicBezTo>
                    <a:pt x="419652" y="437838"/>
                    <a:pt x="419652" y="437838"/>
                    <a:pt x="419652" y="437838"/>
                  </a:cubicBezTo>
                  <a:cubicBezTo>
                    <a:pt x="417077" y="437838"/>
                    <a:pt x="417077" y="437838"/>
                    <a:pt x="417077" y="437838"/>
                  </a:cubicBezTo>
                  <a:cubicBezTo>
                    <a:pt x="417077" y="435262"/>
                    <a:pt x="417077" y="435262"/>
                    <a:pt x="417077" y="435262"/>
                  </a:cubicBezTo>
                  <a:cubicBezTo>
                    <a:pt x="417077" y="435262"/>
                    <a:pt x="414503" y="435262"/>
                    <a:pt x="414503" y="435262"/>
                  </a:cubicBezTo>
                  <a:cubicBezTo>
                    <a:pt x="411928" y="435262"/>
                    <a:pt x="411928" y="435262"/>
                    <a:pt x="411928" y="435262"/>
                  </a:cubicBezTo>
                  <a:cubicBezTo>
                    <a:pt x="411928" y="435262"/>
                    <a:pt x="411928" y="435262"/>
                    <a:pt x="409353" y="435262"/>
                  </a:cubicBezTo>
                  <a:cubicBezTo>
                    <a:pt x="409353" y="432687"/>
                    <a:pt x="409353" y="432687"/>
                    <a:pt x="409353" y="432687"/>
                  </a:cubicBezTo>
                  <a:cubicBezTo>
                    <a:pt x="406779" y="432687"/>
                    <a:pt x="406779" y="432687"/>
                    <a:pt x="406779" y="432687"/>
                  </a:cubicBezTo>
                  <a:cubicBezTo>
                    <a:pt x="404204" y="432687"/>
                    <a:pt x="404204" y="432687"/>
                    <a:pt x="404204" y="432687"/>
                  </a:cubicBezTo>
                  <a:cubicBezTo>
                    <a:pt x="404204" y="432687"/>
                    <a:pt x="404204" y="430111"/>
                    <a:pt x="404204" y="430111"/>
                  </a:cubicBezTo>
                  <a:cubicBezTo>
                    <a:pt x="404204" y="430111"/>
                    <a:pt x="401630" y="430111"/>
                    <a:pt x="401630" y="430111"/>
                  </a:cubicBezTo>
                  <a:cubicBezTo>
                    <a:pt x="399055" y="430111"/>
                    <a:pt x="399055" y="430111"/>
                    <a:pt x="399055" y="430111"/>
                  </a:cubicBezTo>
                  <a:cubicBezTo>
                    <a:pt x="399055" y="427536"/>
                    <a:pt x="399055" y="427536"/>
                    <a:pt x="399055" y="427536"/>
                  </a:cubicBezTo>
                  <a:cubicBezTo>
                    <a:pt x="396481" y="427536"/>
                    <a:pt x="396481" y="427536"/>
                    <a:pt x="393906" y="427536"/>
                  </a:cubicBezTo>
                  <a:cubicBezTo>
                    <a:pt x="393906" y="427536"/>
                    <a:pt x="393906" y="427536"/>
                    <a:pt x="391332" y="427536"/>
                  </a:cubicBezTo>
                  <a:cubicBezTo>
                    <a:pt x="391332" y="424960"/>
                    <a:pt x="391332" y="424960"/>
                    <a:pt x="391332" y="424960"/>
                  </a:cubicBezTo>
                  <a:cubicBezTo>
                    <a:pt x="388757" y="424960"/>
                    <a:pt x="388757" y="424960"/>
                    <a:pt x="388757" y="424960"/>
                  </a:cubicBezTo>
                  <a:cubicBezTo>
                    <a:pt x="386183" y="424960"/>
                    <a:pt x="386183" y="424960"/>
                    <a:pt x="386183" y="424960"/>
                  </a:cubicBezTo>
                  <a:cubicBezTo>
                    <a:pt x="383608" y="424960"/>
                    <a:pt x="383608" y="424960"/>
                    <a:pt x="383608" y="424960"/>
                  </a:cubicBezTo>
                  <a:cubicBezTo>
                    <a:pt x="383608" y="424960"/>
                    <a:pt x="383608" y="424960"/>
                    <a:pt x="381033" y="424960"/>
                  </a:cubicBezTo>
                  <a:cubicBezTo>
                    <a:pt x="381033" y="422385"/>
                    <a:pt x="381033" y="422385"/>
                    <a:pt x="381033" y="422385"/>
                  </a:cubicBezTo>
                  <a:cubicBezTo>
                    <a:pt x="381033" y="422385"/>
                    <a:pt x="381033" y="422385"/>
                    <a:pt x="378459" y="422385"/>
                  </a:cubicBezTo>
                  <a:cubicBezTo>
                    <a:pt x="375884" y="422385"/>
                    <a:pt x="375884" y="422385"/>
                    <a:pt x="375884" y="422385"/>
                  </a:cubicBezTo>
                  <a:cubicBezTo>
                    <a:pt x="375884" y="419809"/>
                    <a:pt x="375884" y="419809"/>
                    <a:pt x="375884" y="419809"/>
                  </a:cubicBezTo>
                  <a:cubicBezTo>
                    <a:pt x="375884" y="419809"/>
                    <a:pt x="375884" y="419809"/>
                    <a:pt x="373310" y="419809"/>
                  </a:cubicBezTo>
                  <a:cubicBezTo>
                    <a:pt x="373310" y="419809"/>
                    <a:pt x="370735" y="419809"/>
                    <a:pt x="370735" y="419809"/>
                  </a:cubicBezTo>
                  <a:cubicBezTo>
                    <a:pt x="370735" y="419809"/>
                    <a:pt x="368161" y="419809"/>
                    <a:pt x="368161" y="419809"/>
                  </a:cubicBezTo>
                  <a:cubicBezTo>
                    <a:pt x="368161" y="419809"/>
                    <a:pt x="368161" y="419809"/>
                    <a:pt x="365586" y="419809"/>
                  </a:cubicBezTo>
                  <a:cubicBezTo>
                    <a:pt x="365586" y="417234"/>
                    <a:pt x="365586" y="417234"/>
                    <a:pt x="365586" y="417234"/>
                  </a:cubicBezTo>
                  <a:cubicBezTo>
                    <a:pt x="363012" y="417234"/>
                    <a:pt x="363012" y="417234"/>
                    <a:pt x="363012" y="417234"/>
                  </a:cubicBezTo>
                  <a:cubicBezTo>
                    <a:pt x="363012" y="414658"/>
                    <a:pt x="363012" y="414658"/>
                    <a:pt x="363012" y="414658"/>
                  </a:cubicBezTo>
                  <a:cubicBezTo>
                    <a:pt x="360437" y="414658"/>
                    <a:pt x="360437" y="414658"/>
                    <a:pt x="360437" y="414658"/>
                  </a:cubicBezTo>
                  <a:cubicBezTo>
                    <a:pt x="360437" y="414658"/>
                    <a:pt x="360437" y="414658"/>
                    <a:pt x="357862" y="414658"/>
                  </a:cubicBezTo>
                  <a:cubicBezTo>
                    <a:pt x="357862" y="414658"/>
                    <a:pt x="357862" y="414658"/>
                    <a:pt x="357862" y="412083"/>
                  </a:cubicBezTo>
                  <a:cubicBezTo>
                    <a:pt x="355288" y="412083"/>
                    <a:pt x="355288" y="412083"/>
                    <a:pt x="355288" y="412083"/>
                  </a:cubicBezTo>
                  <a:cubicBezTo>
                    <a:pt x="352713" y="412083"/>
                    <a:pt x="352713" y="412083"/>
                    <a:pt x="352713" y="412083"/>
                  </a:cubicBezTo>
                  <a:cubicBezTo>
                    <a:pt x="352713" y="409507"/>
                    <a:pt x="352713" y="409507"/>
                    <a:pt x="352713" y="409507"/>
                  </a:cubicBezTo>
                  <a:cubicBezTo>
                    <a:pt x="352713" y="409507"/>
                    <a:pt x="352713" y="409507"/>
                    <a:pt x="350139" y="409507"/>
                  </a:cubicBezTo>
                  <a:cubicBezTo>
                    <a:pt x="350139" y="406932"/>
                    <a:pt x="350139" y="406932"/>
                    <a:pt x="350139" y="406932"/>
                  </a:cubicBezTo>
                  <a:cubicBezTo>
                    <a:pt x="347564" y="406932"/>
                    <a:pt x="347564" y="406932"/>
                    <a:pt x="347564" y="406932"/>
                  </a:cubicBezTo>
                  <a:cubicBezTo>
                    <a:pt x="344990" y="406932"/>
                    <a:pt x="344990" y="406932"/>
                    <a:pt x="344990" y="406932"/>
                  </a:cubicBezTo>
                  <a:cubicBezTo>
                    <a:pt x="344990" y="404356"/>
                    <a:pt x="344990" y="404356"/>
                    <a:pt x="344990" y="404356"/>
                  </a:cubicBezTo>
                  <a:cubicBezTo>
                    <a:pt x="342415" y="404356"/>
                    <a:pt x="342415" y="404356"/>
                    <a:pt x="342415" y="404356"/>
                  </a:cubicBezTo>
                  <a:cubicBezTo>
                    <a:pt x="339841" y="404356"/>
                    <a:pt x="339841" y="404356"/>
                    <a:pt x="339841" y="404356"/>
                  </a:cubicBezTo>
                  <a:cubicBezTo>
                    <a:pt x="339841" y="404356"/>
                    <a:pt x="339841" y="404356"/>
                    <a:pt x="339841" y="401781"/>
                  </a:cubicBezTo>
                  <a:cubicBezTo>
                    <a:pt x="339841" y="401781"/>
                    <a:pt x="339841" y="401781"/>
                    <a:pt x="337266" y="401781"/>
                  </a:cubicBezTo>
                  <a:cubicBezTo>
                    <a:pt x="334692" y="399205"/>
                    <a:pt x="334692" y="399205"/>
                    <a:pt x="334692" y="399205"/>
                  </a:cubicBezTo>
                  <a:cubicBezTo>
                    <a:pt x="334692" y="399205"/>
                    <a:pt x="334692" y="399205"/>
                    <a:pt x="332117" y="399205"/>
                  </a:cubicBezTo>
                  <a:cubicBezTo>
                    <a:pt x="332117" y="396630"/>
                    <a:pt x="332117" y="396630"/>
                    <a:pt x="332117" y="396630"/>
                  </a:cubicBezTo>
                  <a:cubicBezTo>
                    <a:pt x="332117" y="396630"/>
                    <a:pt x="332117" y="396630"/>
                    <a:pt x="329542" y="396630"/>
                  </a:cubicBezTo>
                  <a:cubicBezTo>
                    <a:pt x="326968" y="396630"/>
                    <a:pt x="326968" y="396630"/>
                    <a:pt x="326968" y="396630"/>
                  </a:cubicBezTo>
                  <a:cubicBezTo>
                    <a:pt x="326968" y="396630"/>
                    <a:pt x="326968" y="396630"/>
                    <a:pt x="326968" y="394054"/>
                  </a:cubicBezTo>
                  <a:cubicBezTo>
                    <a:pt x="324393" y="394054"/>
                    <a:pt x="324393" y="394054"/>
                    <a:pt x="324393" y="394054"/>
                  </a:cubicBezTo>
                  <a:cubicBezTo>
                    <a:pt x="324393" y="391479"/>
                    <a:pt x="324393" y="391479"/>
                    <a:pt x="324393" y="391479"/>
                  </a:cubicBezTo>
                  <a:cubicBezTo>
                    <a:pt x="321819" y="391479"/>
                    <a:pt x="321819" y="391479"/>
                    <a:pt x="321819" y="391479"/>
                  </a:cubicBezTo>
                  <a:cubicBezTo>
                    <a:pt x="319244" y="391479"/>
                    <a:pt x="319244" y="391479"/>
                    <a:pt x="319244" y="391479"/>
                  </a:cubicBezTo>
                  <a:cubicBezTo>
                    <a:pt x="319244" y="388903"/>
                    <a:pt x="319244" y="388903"/>
                    <a:pt x="319244" y="388903"/>
                  </a:cubicBezTo>
                  <a:cubicBezTo>
                    <a:pt x="319244" y="388903"/>
                    <a:pt x="319244" y="388903"/>
                    <a:pt x="316670" y="388903"/>
                  </a:cubicBezTo>
                  <a:cubicBezTo>
                    <a:pt x="316670" y="386327"/>
                    <a:pt x="316670" y="386327"/>
                    <a:pt x="316670" y="386327"/>
                  </a:cubicBezTo>
                  <a:cubicBezTo>
                    <a:pt x="314095" y="386327"/>
                    <a:pt x="314095" y="386327"/>
                    <a:pt x="314095" y="386327"/>
                  </a:cubicBezTo>
                  <a:cubicBezTo>
                    <a:pt x="311521" y="386327"/>
                    <a:pt x="311521" y="386327"/>
                    <a:pt x="311521" y="386327"/>
                  </a:cubicBezTo>
                  <a:cubicBezTo>
                    <a:pt x="311521" y="383752"/>
                    <a:pt x="311521" y="383752"/>
                    <a:pt x="311521" y="383752"/>
                  </a:cubicBezTo>
                  <a:cubicBezTo>
                    <a:pt x="308946" y="383752"/>
                    <a:pt x="308946" y="383752"/>
                    <a:pt x="308946" y="383752"/>
                  </a:cubicBezTo>
                  <a:cubicBezTo>
                    <a:pt x="308946" y="381176"/>
                    <a:pt x="308946" y="381176"/>
                    <a:pt x="308946" y="381176"/>
                  </a:cubicBezTo>
                  <a:cubicBezTo>
                    <a:pt x="306372" y="381176"/>
                    <a:pt x="306372" y="381176"/>
                    <a:pt x="306372" y="381176"/>
                  </a:cubicBezTo>
                  <a:cubicBezTo>
                    <a:pt x="303797" y="381176"/>
                    <a:pt x="303797" y="381176"/>
                    <a:pt x="303797" y="381176"/>
                  </a:cubicBezTo>
                  <a:cubicBezTo>
                    <a:pt x="303797" y="378601"/>
                    <a:pt x="303797" y="378601"/>
                    <a:pt x="303797" y="378601"/>
                  </a:cubicBezTo>
                  <a:cubicBezTo>
                    <a:pt x="303797" y="378601"/>
                    <a:pt x="303797" y="378601"/>
                    <a:pt x="301222" y="378601"/>
                  </a:cubicBezTo>
                  <a:cubicBezTo>
                    <a:pt x="301222" y="378601"/>
                    <a:pt x="301222" y="378601"/>
                    <a:pt x="301222" y="376025"/>
                  </a:cubicBezTo>
                  <a:cubicBezTo>
                    <a:pt x="298648" y="376025"/>
                    <a:pt x="298648" y="376025"/>
                    <a:pt x="298648" y="376025"/>
                  </a:cubicBezTo>
                  <a:cubicBezTo>
                    <a:pt x="298648" y="373450"/>
                    <a:pt x="298648" y="373450"/>
                    <a:pt x="298648" y="373450"/>
                  </a:cubicBezTo>
                  <a:cubicBezTo>
                    <a:pt x="298648" y="373450"/>
                    <a:pt x="298648" y="373450"/>
                    <a:pt x="296073" y="373450"/>
                  </a:cubicBezTo>
                  <a:cubicBezTo>
                    <a:pt x="296073" y="370874"/>
                    <a:pt x="296073" y="370874"/>
                    <a:pt x="296073" y="370874"/>
                  </a:cubicBezTo>
                  <a:cubicBezTo>
                    <a:pt x="296073" y="370874"/>
                    <a:pt x="296073" y="370874"/>
                    <a:pt x="293499" y="370874"/>
                  </a:cubicBezTo>
                  <a:cubicBezTo>
                    <a:pt x="293499" y="370874"/>
                    <a:pt x="293499" y="370874"/>
                    <a:pt x="293499" y="368299"/>
                  </a:cubicBezTo>
                  <a:cubicBezTo>
                    <a:pt x="290924" y="368299"/>
                    <a:pt x="290924" y="368299"/>
                    <a:pt x="290924" y="368299"/>
                  </a:cubicBezTo>
                  <a:cubicBezTo>
                    <a:pt x="290924" y="368299"/>
                    <a:pt x="290924" y="368299"/>
                    <a:pt x="290924" y="365723"/>
                  </a:cubicBezTo>
                  <a:cubicBezTo>
                    <a:pt x="290924" y="360572"/>
                    <a:pt x="290924" y="357997"/>
                    <a:pt x="290924" y="352846"/>
                  </a:cubicBezTo>
                  <a:cubicBezTo>
                    <a:pt x="290924" y="352846"/>
                    <a:pt x="288350" y="352846"/>
                    <a:pt x="288350" y="352846"/>
                  </a:cubicBezTo>
                  <a:cubicBezTo>
                    <a:pt x="288350" y="352846"/>
                    <a:pt x="288350" y="352846"/>
                    <a:pt x="288350" y="350270"/>
                  </a:cubicBezTo>
                  <a:cubicBezTo>
                    <a:pt x="288350" y="350270"/>
                    <a:pt x="290924" y="350270"/>
                    <a:pt x="290924" y="350270"/>
                  </a:cubicBezTo>
                  <a:cubicBezTo>
                    <a:pt x="290924" y="350270"/>
                    <a:pt x="290924" y="350270"/>
                    <a:pt x="290924" y="347695"/>
                  </a:cubicBezTo>
                  <a:cubicBezTo>
                    <a:pt x="290924" y="347695"/>
                    <a:pt x="288350" y="347695"/>
                    <a:pt x="288350" y="347695"/>
                  </a:cubicBezTo>
                  <a:cubicBezTo>
                    <a:pt x="288350" y="345119"/>
                    <a:pt x="288350" y="345119"/>
                    <a:pt x="288350" y="345119"/>
                  </a:cubicBezTo>
                  <a:cubicBezTo>
                    <a:pt x="288350" y="345119"/>
                    <a:pt x="288350" y="342544"/>
                    <a:pt x="288350" y="342544"/>
                  </a:cubicBezTo>
                  <a:cubicBezTo>
                    <a:pt x="288350" y="342544"/>
                    <a:pt x="288350" y="339968"/>
                    <a:pt x="288350" y="339968"/>
                  </a:cubicBezTo>
                  <a:cubicBezTo>
                    <a:pt x="288350" y="337393"/>
                    <a:pt x="288350" y="337393"/>
                    <a:pt x="288350" y="334817"/>
                  </a:cubicBezTo>
                  <a:cubicBezTo>
                    <a:pt x="288350" y="332242"/>
                    <a:pt x="288350" y="329666"/>
                    <a:pt x="288350" y="329666"/>
                  </a:cubicBezTo>
                  <a:cubicBezTo>
                    <a:pt x="288350" y="327091"/>
                    <a:pt x="288350" y="327091"/>
                    <a:pt x="288350" y="327091"/>
                  </a:cubicBezTo>
                  <a:cubicBezTo>
                    <a:pt x="288350" y="324515"/>
                    <a:pt x="288350" y="321940"/>
                    <a:pt x="288350" y="319364"/>
                  </a:cubicBezTo>
                  <a:cubicBezTo>
                    <a:pt x="288350" y="319364"/>
                    <a:pt x="288350" y="319364"/>
                    <a:pt x="288350" y="316789"/>
                  </a:cubicBezTo>
                  <a:cubicBezTo>
                    <a:pt x="288350" y="314213"/>
                    <a:pt x="288350" y="311638"/>
                    <a:pt x="288350" y="311638"/>
                  </a:cubicBezTo>
                  <a:cubicBezTo>
                    <a:pt x="288350" y="309062"/>
                    <a:pt x="288350" y="309062"/>
                    <a:pt x="288350" y="309062"/>
                  </a:cubicBezTo>
                  <a:cubicBezTo>
                    <a:pt x="288350" y="309062"/>
                    <a:pt x="288350" y="306487"/>
                    <a:pt x="288350" y="303911"/>
                  </a:cubicBezTo>
                  <a:cubicBezTo>
                    <a:pt x="288350" y="301335"/>
                    <a:pt x="288350" y="301335"/>
                    <a:pt x="288350" y="301335"/>
                  </a:cubicBezTo>
                  <a:cubicBezTo>
                    <a:pt x="288350" y="298760"/>
                    <a:pt x="288350" y="298760"/>
                    <a:pt x="288350" y="298760"/>
                  </a:cubicBezTo>
                  <a:cubicBezTo>
                    <a:pt x="288350" y="296184"/>
                    <a:pt x="288350" y="296184"/>
                    <a:pt x="288350" y="296184"/>
                  </a:cubicBezTo>
                  <a:cubicBezTo>
                    <a:pt x="288350" y="291033"/>
                    <a:pt x="288350" y="285882"/>
                    <a:pt x="288350" y="280731"/>
                  </a:cubicBezTo>
                  <a:cubicBezTo>
                    <a:pt x="288350" y="278156"/>
                    <a:pt x="288350" y="275580"/>
                    <a:pt x="288350" y="273005"/>
                  </a:cubicBezTo>
                  <a:cubicBezTo>
                    <a:pt x="288350" y="270429"/>
                    <a:pt x="288350" y="265278"/>
                    <a:pt x="288350" y="262703"/>
                  </a:cubicBezTo>
                  <a:cubicBezTo>
                    <a:pt x="288350" y="262703"/>
                    <a:pt x="288350" y="260127"/>
                    <a:pt x="288350" y="260127"/>
                  </a:cubicBezTo>
                  <a:cubicBezTo>
                    <a:pt x="288350" y="254976"/>
                    <a:pt x="288350" y="252401"/>
                    <a:pt x="288350" y="247250"/>
                  </a:cubicBezTo>
                  <a:cubicBezTo>
                    <a:pt x="288350" y="244674"/>
                    <a:pt x="288350" y="242099"/>
                    <a:pt x="288350" y="239523"/>
                  </a:cubicBezTo>
                  <a:cubicBezTo>
                    <a:pt x="288350" y="239523"/>
                    <a:pt x="288350" y="239523"/>
                    <a:pt x="288350" y="236948"/>
                  </a:cubicBezTo>
                  <a:cubicBezTo>
                    <a:pt x="288350" y="236948"/>
                    <a:pt x="288350" y="234372"/>
                    <a:pt x="288350" y="234372"/>
                  </a:cubicBezTo>
                  <a:cubicBezTo>
                    <a:pt x="288350" y="231797"/>
                    <a:pt x="288350" y="231797"/>
                    <a:pt x="288350" y="231797"/>
                  </a:cubicBezTo>
                  <a:cubicBezTo>
                    <a:pt x="288350" y="229221"/>
                    <a:pt x="288350" y="229221"/>
                    <a:pt x="288350" y="229221"/>
                  </a:cubicBezTo>
                  <a:cubicBezTo>
                    <a:pt x="288350" y="229221"/>
                    <a:pt x="288350" y="229221"/>
                    <a:pt x="290924" y="229221"/>
                  </a:cubicBezTo>
                  <a:cubicBezTo>
                    <a:pt x="290924" y="229221"/>
                    <a:pt x="290924" y="229221"/>
                    <a:pt x="290924" y="226646"/>
                  </a:cubicBezTo>
                  <a:cubicBezTo>
                    <a:pt x="290924" y="226646"/>
                    <a:pt x="288350" y="224070"/>
                    <a:pt x="288350" y="224070"/>
                  </a:cubicBezTo>
                  <a:cubicBezTo>
                    <a:pt x="288350" y="221494"/>
                    <a:pt x="288350" y="221494"/>
                    <a:pt x="288350" y="221494"/>
                  </a:cubicBezTo>
                  <a:cubicBezTo>
                    <a:pt x="288350" y="218919"/>
                    <a:pt x="288350" y="218919"/>
                    <a:pt x="288350" y="218919"/>
                  </a:cubicBezTo>
                  <a:cubicBezTo>
                    <a:pt x="288350" y="216343"/>
                    <a:pt x="288350" y="216343"/>
                    <a:pt x="288350" y="216343"/>
                  </a:cubicBezTo>
                  <a:cubicBezTo>
                    <a:pt x="288350" y="213768"/>
                    <a:pt x="288350" y="213768"/>
                    <a:pt x="288350" y="213768"/>
                  </a:cubicBezTo>
                  <a:cubicBezTo>
                    <a:pt x="288350" y="211192"/>
                    <a:pt x="288350" y="211192"/>
                    <a:pt x="288350" y="211192"/>
                  </a:cubicBezTo>
                  <a:cubicBezTo>
                    <a:pt x="288350" y="208617"/>
                    <a:pt x="288350" y="208617"/>
                    <a:pt x="288350" y="208617"/>
                  </a:cubicBezTo>
                  <a:cubicBezTo>
                    <a:pt x="288350" y="200890"/>
                    <a:pt x="288350" y="195739"/>
                    <a:pt x="288350" y="188013"/>
                  </a:cubicBezTo>
                  <a:cubicBezTo>
                    <a:pt x="288350" y="188013"/>
                    <a:pt x="288350" y="185437"/>
                    <a:pt x="288350" y="185437"/>
                  </a:cubicBezTo>
                  <a:cubicBezTo>
                    <a:pt x="288350" y="185437"/>
                    <a:pt x="288350" y="185437"/>
                    <a:pt x="288350" y="182862"/>
                  </a:cubicBezTo>
                  <a:cubicBezTo>
                    <a:pt x="288350" y="182862"/>
                    <a:pt x="288350" y="182862"/>
                    <a:pt x="288350" y="180286"/>
                  </a:cubicBezTo>
                  <a:close/>
                  <a:moveTo>
                    <a:pt x="260030" y="180286"/>
                  </a:moveTo>
                  <a:cubicBezTo>
                    <a:pt x="260030" y="182862"/>
                    <a:pt x="260030" y="182862"/>
                    <a:pt x="260030" y="182862"/>
                  </a:cubicBezTo>
                  <a:cubicBezTo>
                    <a:pt x="262604" y="182862"/>
                    <a:pt x="262604" y="182862"/>
                    <a:pt x="262604" y="182862"/>
                  </a:cubicBezTo>
                  <a:cubicBezTo>
                    <a:pt x="262604" y="182862"/>
                    <a:pt x="262604" y="182862"/>
                    <a:pt x="262604" y="185437"/>
                  </a:cubicBezTo>
                  <a:cubicBezTo>
                    <a:pt x="262604" y="185437"/>
                    <a:pt x="262604" y="188013"/>
                    <a:pt x="262604" y="188013"/>
                  </a:cubicBezTo>
                  <a:cubicBezTo>
                    <a:pt x="262604" y="195739"/>
                    <a:pt x="262604" y="203466"/>
                    <a:pt x="262604" y="211192"/>
                  </a:cubicBezTo>
                  <a:cubicBezTo>
                    <a:pt x="262604" y="211192"/>
                    <a:pt x="262604" y="213768"/>
                    <a:pt x="262604" y="213768"/>
                  </a:cubicBezTo>
                  <a:cubicBezTo>
                    <a:pt x="262604" y="213768"/>
                    <a:pt x="262604" y="218919"/>
                    <a:pt x="262604" y="218919"/>
                  </a:cubicBezTo>
                  <a:cubicBezTo>
                    <a:pt x="262604" y="218919"/>
                    <a:pt x="262604" y="218919"/>
                    <a:pt x="260030" y="218919"/>
                  </a:cubicBezTo>
                  <a:cubicBezTo>
                    <a:pt x="260030" y="221494"/>
                    <a:pt x="260030" y="221494"/>
                    <a:pt x="260030" y="221494"/>
                  </a:cubicBezTo>
                  <a:cubicBezTo>
                    <a:pt x="260030" y="224070"/>
                    <a:pt x="260030" y="224070"/>
                    <a:pt x="260030" y="224070"/>
                  </a:cubicBezTo>
                  <a:cubicBezTo>
                    <a:pt x="260030" y="224070"/>
                    <a:pt x="260030" y="226646"/>
                    <a:pt x="260030" y="226646"/>
                  </a:cubicBezTo>
                  <a:cubicBezTo>
                    <a:pt x="260030" y="226646"/>
                    <a:pt x="260030" y="226646"/>
                    <a:pt x="260030" y="229221"/>
                  </a:cubicBezTo>
                  <a:cubicBezTo>
                    <a:pt x="260030" y="229221"/>
                    <a:pt x="260030" y="229221"/>
                    <a:pt x="260030" y="231797"/>
                  </a:cubicBezTo>
                  <a:cubicBezTo>
                    <a:pt x="260030" y="231797"/>
                    <a:pt x="260030" y="231797"/>
                    <a:pt x="260030" y="234372"/>
                  </a:cubicBezTo>
                  <a:cubicBezTo>
                    <a:pt x="260030" y="234372"/>
                    <a:pt x="260030" y="234372"/>
                    <a:pt x="262604" y="234372"/>
                  </a:cubicBezTo>
                  <a:cubicBezTo>
                    <a:pt x="262604" y="234372"/>
                    <a:pt x="262604" y="236948"/>
                    <a:pt x="262604" y="236948"/>
                  </a:cubicBezTo>
                  <a:cubicBezTo>
                    <a:pt x="262604" y="236948"/>
                    <a:pt x="262604" y="236948"/>
                    <a:pt x="260030" y="236948"/>
                  </a:cubicBezTo>
                  <a:cubicBezTo>
                    <a:pt x="260030" y="236948"/>
                    <a:pt x="260030" y="236948"/>
                    <a:pt x="260030" y="239523"/>
                  </a:cubicBezTo>
                  <a:cubicBezTo>
                    <a:pt x="260030" y="239523"/>
                    <a:pt x="260030" y="239523"/>
                    <a:pt x="260030" y="242099"/>
                  </a:cubicBezTo>
                  <a:cubicBezTo>
                    <a:pt x="260030" y="242099"/>
                    <a:pt x="260030" y="244674"/>
                    <a:pt x="260030" y="247250"/>
                  </a:cubicBezTo>
                  <a:cubicBezTo>
                    <a:pt x="262604" y="247250"/>
                    <a:pt x="262604" y="247250"/>
                    <a:pt x="262604" y="247250"/>
                  </a:cubicBezTo>
                  <a:cubicBezTo>
                    <a:pt x="262604" y="252401"/>
                    <a:pt x="262604" y="257552"/>
                    <a:pt x="262604" y="260127"/>
                  </a:cubicBezTo>
                  <a:cubicBezTo>
                    <a:pt x="262604" y="262703"/>
                    <a:pt x="262604" y="262703"/>
                    <a:pt x="262604" y="262703"/>
                  </a:cubicBezTo>
                  <a:cubicBezTo>
                    <a:pt x="262604" y="265278"/>
                    <a:pt x="262604" y="270429"/>
                    <a:pt x="262604" y="273005"/>
                  </a:cubicBezTo>
                  <a:cubicBezTo>
                    <a:pt x="262604" y="275580"/>
                    <a:pt x="262604" y="280731"/>
                    <a:pt x="262604" y="280731"/>
                  </a:cubicBezTo>
                  <a:cubicBezTo>
                    <a:pt x="262604" y="285882"/>
                    <a:pt x="262604" y="291033"/>
                    <a:pt x="262604" y="296184"/>
                  </a:cubicBezTo>
                  <a:cubicBezTo>
                    <a:pt x="262604" y="296184"/>
                    <a:pt x="262604" y="296184"/>
                    <a:pt x="262604" y="298760"/>
                  </a:cubicBezTo>
                  <a:cubicBezTo>
                    <a:pt x="262604" y="298760"/>
                    <a:pt x="262604" y="298760"/>
                    <a:pt x="262604" y="301335"/>
                  </a:cubicBezTo>
                  <a:cubicBezTo>
                    <a:pt x="262604" y="301335"/>
                    <a:pt x="262604" y="301335"/>
                    <a:pt x="262604" y="303911"/>
                  </a:cubicBezTo>
                  <a:cubicBezTo>
                    <a:pt x="262604" y="303911"/>
                    <a:pt x="262604" y="303911"/>
                    <a:pt x="260030" y="303911"/>
                  </a:cubicBezTo>
                  <a:cubicBezTo>
                    <a:pt x="260030" y="303911"/>
                    <a:pt x="262604" y="303911"/>
                    <a:pt x="262604" y="306487"/>
                  </a:cubicBezTo>
                  <a:cubicBezTo>
                    <a:pt x="262604" y="306487"/>
                    <a:pt x="262604" y="309062"/>
                    <a:pt x="262604" y="309062"/>
                  </a:cubicBezTo>
                  <a:cubicBezTo>
                    <a:pt x="262604" y="309062"/>
                    <a:pt x="262604" y="309062"/>
                    <a:pt x="260030" y="309062"/>
                  </a:cubicBezTo>
                  <a:cubicBezTo>
                    <a:pt x="260030" y="311638"/>
                    <a:pt x="260030" y="314213"/>
                    <a:pt x="260030" y="316789"/>
                  </a:cubicBezTo>
                  <a:cubicBezTo>
                    <a:pt x="260030" y="316789"/>
                    <a:pt x="260030" y="316789"/>
                    <a:pt x="260030" y="319364"/>
                  </a:cubicBezTo>
                  <a:cubicBezTo>
                    <a:pt x="260030" y="319364"/>
                    <a:pt x="262604" y="319364"/>
                    <a:pt x="262604" y="319364"/>
                  </a:cubicBezTo>
                  <a:cubicBezTo>
                    <a:pt x="262604" y="321940"/>
                    <a:pt x="262604" y="324515"/>
                    <a:pt x="262604" y="327091"/>
                  </a:cubicBezTo>
                  <a:cubicBezTo>
                    <a:pt x="262604" y="327091"/>
                    <a:pt x="262604" y="327091"/>
                    <a:pt x="262604" y="329666"/>
                  </a:cubicBezTo>
                  <a:cubicBezTo>
                    <a:pt x="262604" y="329666"/>
                    <a:pt x="262604" y="332242"/>
                    <a:pt x="262604" y="334817"/>
                  </a:cubicBezTo>
                  <a:cubicBezTo>
                    <a:pt x="262604" y="337393"/>
                    <a:pt x="262604" y="337393"/>
                    <a:pt x="262604" y="339968"/>
                  </a:cubicBezTo>
                  <a:cubicBezTo>
                    <a:pt x="262604" y="339968"/>
                    <a:pt x="262604" y="342544"/>
                    <a:pt x="262604" y="342544"/>
                  </a:cubicBezTo>
                  <a:cubicBezTo>
                    <a:pt x="262604" y="342544"/>
                    <a:pt x="262604" y="345119"/>
                    <a:pt x="262604" y="345119"/>
                  </a:cubicBezTo>
                  <a:cubicBezTo>
                    <a:pt x="262604" y="345119"/>
                    <a:pt x="262604" y="345119"/>
                    <a:pt x="262604" y="347695"/>
                  </a:cubicBezTo>
                  <a:cubicBezTo>
                    <a:pt x="262604" y="347695"/>
                    <a:pt x="262604" y="347695"/>
                    <a:pt x="260030" y="347695"/>
                  </a:cubicBezTo>
                  <a:cubicBezTo>
                    <a:pt x="260030" y="350270"/>
                    <a:pt x="260030" y="350270"/>
                    <a:pt x="260030" y="350270"/>
                  </a:cubicBezTo>
                  <a:cubicBezTo>
                    <a:pt x="260030" y="352846"/>
                    <a:pt x="260030" y="352846"/>
                    <a:pt x="260030" y="352846"/>
                  </a:cubicBezTo>
                  <a:cubicBezTo>
                    <a:pt x="260030" y="357997"/>
                    <a:pt x="260030" y="360572"/>
                    <a:pt x="260030" y="365723"/>
                  </a:cubicBezTo>
                  <a:cubicBezTo>
                    <a:pt x="260030" y="365723"/>
                    <a:pt x="260030" y="365723"/>
                    <a:pt x="260030" y="368299"/>
                  </a:cubicBezTo>
                  <a:cubicBezTo>
                    <a:pt x="257455" y="368299"/>
                    <a:pt x="257455" y="368299"/>
                    <a:pt x="257455" y="368299"/>
                  </a:cubicBezTo>
                  <a:cubicBezTo>
                    <a:pt x="257455" y="368299"/>
                    <a:pt x="257455" y="368299"/>
                    <a:pt x="257455" y="370874"/>
                  </a:cubicBezTo>
                  <a:cubicBezTo>
                    <a:pt x="257455" y="370874"/>
                    <a:pt x="254881" y="370874"/>
                    <a:pt x="254881" y="370874"/>
                  </a:cubicBezTo>
                  <a:cubicBezTo>
                    <a:pt x="254881" y="370874"/>
                    <a:pt x="254881" y="370874"/>
                    <a:pt x="254881" y="373450"/>
                  </a:cubicBezTo>
                  <a:cubicBezTo>
                    <a:pt x="254881" y="373450"/>
                    <a:pt x="254881" y="373450"/>
                    <a:pt x="252306" y="373450"/>
                  </a:cubicBezTo>
                  <a:cubicBezTo>
                    <a:pt x="252306" y="373450"/>
                    <a:pt x="252306" y="373450"/>
                    <a:pt x="252306" y="376025"/>
                  </a:cubicBezTo>
                  <a:cubicBezTo>
                    <a:pt x="249731" y="376025"/>
                    <a:pt x="249731" y="376025"/>
                    <a:pt x="249731" y="376025"/>
                  </a:cubicBezTo>
                  <a:cubicBezTo>
                    <a:pt x="249731" y="376025"/>
                    <a:pt x="249731" y="376025"/>
                    <a:pt x="249731" y="378601"/>
                  </a:cubicBezTo>
                  <a:cubicBezTo>
                    <a:pt x="247157" y="378601"/>
                    <a:pt x="247157" y="378601"/>
                    <a:pt x="247157" y="378601"/>
                  </a:cubicBezTo>
                  <a:cubicBezTo>
                    <a:pt x="244582" y="378601"/>
                    <a:pt x="244582" y="378601"/>
                    <a:pt x="244582" y="378601"/>
                  </a:cubicBezTo>
                  <a:cubicBezTo>
                    <a:pt x="244582" y="378601"/>
                    <a:pt x="244582" y="378601"/>
                    <a:pt x="244582" y="381176"/>
                  </a:cubicBezTo>
                  <a:cubicBezTo>
                    <a:pt x="242008" y="381176"/>
                    <a:pt x="242008" y="381176"/>
                    <a:pt x="242008" y="381176"/>
                  </a:cubicBezTo>
                  <a:cubicBezTo>
                    <a:pt x="242008" y="381176"/>
                    <a:pt x="242008" y="381176"/>
                    <a:pt x="242008" y="383752"/>
                  </a:cubicBezTo>
                  <a:cubicBezTo>
                    <a:pt x="239433" y="383752"/>
                    <a:pt x="239433" y="383752"/>
                    <a:pt x="239433" y="383752"/>
                  </a:cubicBezTo>
                  <a:cubicBezTo>
                    <a:pt x="236859" y="383752"/>
                    <a:pt x="236859" y="383752"/>
                    <a:pt x="236859" y="386327"/>
                  </a:cubicBezTo>
                  <a:cubicBezTo>
                    <a:pt x="234284" y="386327"/>
                    <a:pt x="234284" y="386327"/>
                    <a:pt x="234284" y="386327"/>
                  </a:cubicBezTo>
                  <a:cubicBezTo>
                    <a:pt x="234284" y="386327"/>
                    <a:pt x="234284" y="386327"/>
                    <a:pt x="234284" y="388903"/>
                  </a:cubicBezTo>
                  <a:cubicBezTo>
                    <a:pt x="231710" y="388903"/>
                    <a:pt x="231710" y="388903"/>
                    <a:pt x="231710" y="388903"/>
                  </a:cubicBezTo>
                  <a:cubicBezTo>
                    <a:pt x="231710" y="388903"/>
                    <a:pt x="231710" y="388903"/>
                    <a:pt x="231710" y="391479"/>
                  </a:cubicBezTo>
                  <a:cubicBezTo>
                    <a:pt x="229135" y="391479"/>
                    <a:pt x="229135" y="391479"/>
                    <a:pt x="229135" y="391479"/>
                  </a:cubicBezTo>
                  <a:cubicBezTo>
                    <a:pt x="229135" y="391479"/>
                    <a:pt x="226560" y="391479"/>
                    <a:pt x="226560" y="391479"/>
                  </a:cubicBezTo>
                  <a:cubicBezTo>
                    <a:pt x="226560" y="391479"/>
                    <a:pt x="226560" y="391479"/>
                    <a:pt x="226560" y="394054"/>
                  </a:cubicBezTo>
                  <a:cubicBezTo>
                    <a:pt x="223986" y="394054"/>
                    <a:pt x="223986" y="394054"/>
                    <a:pt x="223986" y="396630"/>
                  </a:cubicBezTo>
                  <a:cubicBezTo>
                    <a:pt x="221411" y="396630"/>
                    <a:pt x="221411" y="396630"/>
                    <a:pt x="221411" y="396630"/>
                  </a:cubicBezTo>
                  <a:cubicBezTo>
                    <a:pt x="218837" y="396630"/>
                    <a:pt x="218837" y="396630"/>
                    <a:pt x="218837" y="396630"/>
                  </a:cubicBezTo>
                  <a:cubicBezTo>
                    <a:pt x="218837" y="399205"/>
                    <a:pt x="218837" y="399205"/>
                    <a:pt x="218837" y="399205"/>
                  </a:cubicBezTo>
                  <a:cubicBezTo>
                    <a:pt x="218837" y="399205"/>
                    <a:pt x="218837" y="399205"/>
                    <a:pt x="216262" y="399205"/>
                  </a:cubicBezTo>
                  <a:cubicBezTo>
                    <a:pt x="213688" y="399205"/>
                    <a:pt x="213688" y="399205"/>
                    <a:pt x="213688" y="401781"/>
                  </a:cubicBezTo>
                  <a:cubicBezTo>
                    <a:pt x="213688" y="401781"/>
                    <a:pt x="213688" y="401781"/>
                    <a:pt x="211113" y="401781"/>
                  </a:cubicBezTo>
                  <a:cubicBezTo>
                    <a:pt x="208539" y="401781"/>
                    <a:pt x="208539" y="401781"/>
                    <a:pt x="208539" y="401781"/>
                  </a:cubicBezTo>
                  <a:cubicBezTo>
                    <a:pt x="208539" y="404356"/>
                    <a:pt x="208539" y="404356"/>
                    <a:pt x="208539" y="404356"/>
                  </a:cubicBezTo>
                  <a:cubicBezTo>
                    <a:pt x="208539" y="404356"/>
                    <a:pt x="205964" y="404356"/>
                    <a:pt x="205964" y="404356"/>
                  </a:cubicBezTo>
                  <a:cubicBezTo>
                    <a:pt x="205964" y="404356"/>
                    <a:pt x="203390" y="406932"/>
                    <a:pt x="203390" y="406932"/>
                  </a:cubicBezTo>
                  <a:cubicBezTo>
                    <a:pt x="200815" y="406932"/>
                    <a:pt x="200815" y="406932"/>
                    <a:pt x="200815" y="406932"/>
                  </a:cubicBezTo>
                  <a:cubicBezTo>
                    <a:pt x="200815" y="409507"/>
                    <a:pt x="200815" y="409507"/>
                    <a:pt x="200815" y="409507"/>
                  </a:cubicBezTo>
                  <a:cubicBezTo>
                    <a:pt x="198240" y="409507"/>
                    <a:pt x="195666" y="412083"/>
                    <a:pt x="193091" y="412083"/>
                  </a:cubicBezTo>
                  <a:cubicBezTo>
                    <a:pt x="193091" y="412083"/>
                    <a:pt x="190517" y="414658"/>
                    <a:pt x="187942" y="414658"/>
                  </a:cubicBezTo>
                  <a:cubicBezTo>
                    <a:pt x="187942" y="417234"/>
                    <a:pt x="182793" y="417234"/>
                    <a:pt x="182793" y="419809"/>
                  </a:cubicBezTo>
                  <a:cubicBezTo>
                    <a:pt x="180219" y="419809"/>
                    <a:pt x="180219" y="419809"/>
                    <a:pt x="180219" y="419809"/>
                  </a:cubicBezTo>
                  <a:cubicBezTo>
                    <a:pt x="177644" y="419809"/>
                    <a:pt x="177644" y="419809"/>
                    <a:pt x="177644" y="419809"/>
                  </a:cubicBezTo>
                  <a:cubicBezTo>
                    <a:pt x="177644" y="419809"/>
                    <a:pt x="175069" y="419809"/>
                    <a:pt x="172495" y="419809"/>
                  </a:cubicBezTo>
                  <a:cubicBezTo>
                    <a:pt x="172495" y="419809"/>
                    <a:pt x="172495" y="419809"/>
                    <a:pt x="172495" y="422385"/>
                  </a:cubicBezTo>
                  <a:cubicBezTo>
                    <a:pt x="172495" y="422385"/>
                    <a:pt x="169920" y="422385"/>
                    <a:pt x="167346" y="422385"/>
                  </a:cubicBezTo>
                  <a:cubicBezTo>
                    <a:pt x="167346" y="424960"/>
                    <a:pt x="167346" y="424960"/>
                    <a:pt x="167346" y="424960"/>
                  </a:cubicBezTo>
                  <a:cubicBezTo>
                    <a:pt x="162197" y="424960"/>
                    <a:pt x="159622" y="427536"/>
                    <a:pt x="154473" y="427536"/>
                  </a:cubicBezTo>
                  <a:cubicBezTo>
                    <a:pt x="154473" y="427536"/>
                    <a:pt x="151899" y="427536"/>
                    <a:pt x="151899" y="427536"/>
                  </a:cubicBezTo>
                  <a:cubicBezTo>
                    <a:pt x="151899" y="427536"/>
                    <a:pt x="149324" y="430111"/>
                    <a:pt x="149324" y="430111"/>
                  </a:cubicBezTo>
                  <a:cubicBezTo>
                    <a:pt x="149324" y="430111"/>
                    <a:pt x="146749" y="430111"/>
                    <a:pt x="146749" y="430111"/>
                  </a:cubicBezTo>
                  <a:cubicBezTo>
                    <a:pt x="146749" y="430111"/>
                    <a:pt x="146749" y="432687"/>
                    <a:pt x="144175" y="432687"/>
                  </a:cubicBezTo>
                  <a:cubicBezTo>
                    <a:pt x="141600" y="432687"/>
                    <a:pt x="141600" y="432687"/>
                    <a:pt x="141600" y="432687"/>
                  </a:cubicBezTo>
                  <a:cubicBezTo>
                    <a:pt x="141600" y="432687"/>
                    <a:pt x="141600" y="432687"/>
                    <a:pt x="141600" y="435262"/>
                  </a:cubicBezTo>
                  <a:cubicBezTo>
                    <a:pt x="139026" y="435262"/>
                    <a:pt x="139026" y="435262"/>
                    <a:pt x="139026" y="435262"/>
                  </a:cubicBezTo>
                  <a:cubicBezTo>
                    <a:pt x="136451" y="435262"/>
                    <a:pt x="136451" y="435262"/>
                    <a:pt x="133877" y="435262"/>
                  </a:cubicBezTo>
                  <a:cubicBezTo>
                    <a:pt x="131302" y="437838"/>
                    <a:pt x="131302" y="437838"/>
                    <a:pt x="131302" y="437838"/>
                  </a:cubicBezTo>
                  <a:cubicBezTo>
                    <a:pt x="131302" y="437838"/>
                    <a:pt x="128728" y="437838"/>
                    <a:pt x="128728" y="437838"/>
                  </a:cubicBezTo>
                  <a:cubicBezTo>
                    <a:pt x="128728" y="437838"/>
                    <a:pt x="128728" y="437838"/>
                    <a:pt x="126153" y="437838"/>
                  </a:cubicBezTo>
                  <a:cubicBezTo>
                    <a:pt x="126153" y="440413"/>
                    <a:pt x="126153" y="440413"/>
                    <a:pt x="126153" y="440413"/>
                  </a:cubicBezTo>
                  <a:cubicBezTo>
                    <a:pt x="126153" y="440413"/>
                    <a:pt x="126153" y="440413"/>
                    <a:pt x="123578" y="440413"/>
                  </a:cubicBezTo>
                  <a:cubicBezTo>
                    <a:pt x="121004" y="440413"/>
                    <a:pt x="121004" y="440413"/>
                    <a:pt x="121004" y="440413"/>
                  </a:cubicBezTo>
                  <a:cubicBezTo>
                    <a:pt x="121004" y="440413"/>
                    <a:pt x="118429" y="440413"/>
                    <a:pt x="118429" y="440413"/>
                  </a:cubicBezTo>
                  <a:cubicBezTo>
                    <a:pt x="118429" y="440413"/>
                    <a:pt x="118429" y="440413"/>
                    <a:pt x="118429" y="442989"/>
                  </a:cubicBezTo>
                  <a:cubicBezTo>
                    <a:pt x="118429" y="442989"/>
                    <a:pt x="115855" y="442989"/>
                    <a:pt x="115855" y="442989"/>
                  </a:cubicBezTo>
                  <a:cubicBezTo>
                    <a:pt x="115855" y="442989"/>
                    <a:pt x="115855" y="442989"/>
                    <a:pt x="113280" y="442989"/>
                  </a:cubicBezTo>
                  <a:cubicBezTo>
                    <a:pt x="110706" y="442989"/>
                    <a:pt x="108131" y="445564"/>
                    <a:pt x="105557" y="445564"/>
                  </a:cubicBezTo>
                  <a:cubicBezTo>
                    <a:pt x="102982" y="445564"/>
                    <a:pt x="100408" y="445564"/>
                    <a:pt x="97833" y="448140"/>
                  </a:cubicBezTo>
                  <a:cubicBezTo>
                    <a:pt x="95258" y="448140"/>
                    <a:pt x="92684" y="448140"/>
                    <a:pt x="92684" y="448140"/>
                  </a:cubicBezTo>
                  <a:cubicBezTo>
                    <a:pt x="90109" y="448140"/>
                    <a:pt x="90109" y="448140"/>
                    <a:pt x="90109" y="448140"/>
                  </a:cubicBezTo>
                  <a:cubicBezTo>
                    <a:pt x="87535" y="448140"/>
                    <a:pt x="87535" y="448140"/>
                    <a:pt x="87535" y="448140"/>
                  </a:cubicBezTo>
                  <a:cubicBezTo>
                    <a:pt x="87535" y="450715"/>
                    <a:pt x="87535" y="450715"/>
                    <a:pt x="87535" y="450715"/>
                  </a:cubicBezTo>
                  <a:cubicBezTo>
                    <a:pt x="87535" y="450715"/>
                    <a:pt x="84960" y="450715"/>
                    <a:pt x="84960" y="450715"/>
                  </a:cubicBezTo>
                  <a:cubicBezTo>
                    <a:pt x="84960" y="450715"/>
                    <a:pt x="84960" y="450715"/>
                    <a:pt x="82386" y="450715"/>
                  </a:cubicBezTo>
                  <a:cubicBezTo>
                    <a:pt x="82386" y="450715"/>
                    <a:pt x="79811" y="450715"/>
                    <a:pt x="79811" y="453291"/>
                  </a:cubicBezTo>
                  <a:cubicBezTo>
                    <a:pt x="77237" y="453291"/>
                    <a:pt x="77237" y="453291"/>
                    <a:pt x="77237" y="453291"/>
                  </a:cubicBezTo>
                  <a:cubicBezTo>
                    <a:pt x="74662" y="453291"/>
                    <a:pt x="72088" y="453291"/>
                    <a:pt x="69513" y="455866"/>
                  </a:cubicBezTo>
                  <a:cubicBezTo>
                    <a:pt x="69513" y="455866"/>
                    <a:pt x="69513" y="455866"/>
                    <a:pt x="66938" y="458442"/>
                  </a:cubicBezTo>
                  <a:cubicBezTo>
                    <a:pt x="66938" y="461017"/>
                    <a:pt x="66938" y="463593"/>
                    <a:pt x="66938" y="466168"/>
                  </a:cubicBezTo>
                  <a:cubicBezTo>
                    <a:pt x="64364" y="468744"/>
                    <a:pt x="64364" y="468744"/>
                    <a:pt x="66938" y="471320"/>
                  </a:cubicBezTo>
                  <a:cubicBezTo>
                    <a:pt x="64364" y="471320"/>
                    <a:pt x="64364" y="471320"/>
                    <a:pt x="64364" y="471320"/>
                  </a:cubicBezTo>
                  <a:cubicBezTo>
                    <a:pt x="64364" y="473895"/>
                    <a:pt x="64364" y="476471"/>
                    <a:pt x="64364" y="476471"/>
                  </a:cubicBezTo>
                  <a:cubicBezTo>
                    <a:pt x="64364" y="476471"/>
                    <a:pt x="64364" y="476471"/>
                    <a:pt x="64364" y="479046"/>
                  </a:cubicBezTo>
                  <a:cubicBezTo>
                    <a:pt x="64364" y="481622"/>
                    <a:pt x="64364" y="486773"/>
                    <a:pt x="64364" y="489348"/>
                  </a:cubicBezTo>
                  <a:cubicBezTo>
                    <a:pt x="64364" y="491924"/>
                    <a:pt x="64364" y="497075"/>
                    <a:pt x="64364" y="497075"/>
                  </a:cubicBezTo>
                  <a:cubicBezTo>
                    <a:pt x="64364" y="497075"/>
                    <a:pt x="64364" y="499650"/>
                    <a:pt x="64364" y="499650"/>
                  </a:cubicBezTo>
                  <a:cubicBezTo>
                    <a:pt x="66938" y="499650"/>
                    <a:pt x="72088" y="499650"/>
                    <a:pt x="74662" y="499650"/>
                  </a:cubicBezTo>
                  <a:cubicBezTo>
                    <a:pt x="74662" y="497075"/>
                    <a:pt x="74662" y="497075"/>
                    <a:pt x="74662" y="497075"/>
                  </a:cubicBezTo>
                  <a:cubicBezTo>
                    <a:pt x="74662" y="497075"/>
                    <a:pt x="74662" y="497075"/>
                    <a:pt x="77237" y="497075"/>
                  </a:cubicBezTo>
                  <a:cubicBezTo>
                    <a:pt x="77237" y="497075"/>
                    <a:pt x="77237" y="497075"/>
                    <a:pt x="79811" y="497075"/>
                  </a:cubicBezTo>
                  <a:cubicBezTo>
                    <a:pt x="82386" y="497075"/>
                    <a:pt x="82386" y="497075"/>
                    <a:pt x="82386" y="497075"/>
                  </a:cubicBezTo>
                  <a:cubicBezTo>
                    <a:pt x="84960" y="497075"/>
                    <a:pt x="84960" y="497075"/>
                    <a:pt x="84960" y="497075"/>
                  </a:cubicBezTo>
                  <a:cubicBezTo>
                    <a:pt x="84960" y="497075"/>
                    <a:pt x="84960" y="497075"/>
                    <a:pt x="87535" y="497075"/>
                  </a:cubicBezTo>
                  <a:cubicBezTo>
                    <a:pt x="87535" y="494499"/>
                    <a:pt x="87535" y="494499"/>
                    <a:pt x="87535" y="494499"/>
                  </a:cubicBezTo>
                  <a:cubicBezTo>
                    <a:pt x="90109" y="494499"/>
                    <a:pt x="92684" y="494499"/>
                    <a:pt x="92684" y="494499"/>
                  </a:cubicBezTo>
                  <a:cubicBezTo>
                    <a:pt x="95258" y="494499"/>
                    <a:pt x="95258" y="494499"/>
                    <a:pt x="95258" y="494499"/>
                  </a:cubicBezTo>
                  <a:cubicBezTo>
                    <a:pt x="95258" y="494499"/>
                    <a:pt x="95258" y="494499"/>
                    <a:pt x="97833" y="494499"/>
                  </a:cubicBezTo>
                  <a:cubicBezTo>
                    <a:pt x="97833" y="494499"/>
                    <a:pt x="97833" y="494499"/>
                    <a:pt x="97833" y="491924"/>
                  </a:cubicBezTo>
                  <a:cubicBezTo>
                    <a:pt x="100408" y="491924"/>
                    <a:pt x="100408" y="491924"/>
                    <a:pt x="100408" y="491924"/>
                  </a:cubicBezTo>
                  <a:cubicBezTo>
                    <a:pt x="102982" y="491924"/>
                    <a:pt x="102982" y="491924"/>
                    <a:pt x="102982" y="491924"/>
                  </a:cubicBezTo>
                  <a:cubicBezTo>
                    <a:pt x="102982" y="491924"/>
                    <a:pt x="105557" y="491924"/>
                    <a:pt x="108131" y="491924"/>
                  </a:cubicBezTo>
                  <a:cubicBezTo>
                    <a:pt x="110706" y="491924"/>
                    <a:pt x="113280" y="489348"/>
                    <a:pt x="115855" y="489348"/>
                  </a:cubicBezTo>
                  <a:cubicBezTo>
                    <a:pt x="118429" y="489348"/>
                    <a:pt x="121004" y="489348"/>
                    <a:pt x="123578" y="489348"/>
                  </a:cubicBezTo>
                  <a:cubicBezTo>
                    <a:pt x="123578" y="486773"/>
                    <a:pt x="123578" y="486773"/>
                    <a:pt x="126153" y="486773"/>
                  </a:cubicBezTo>
                  <a:cubicBezTo>
                    <a:pt x="128728" y="486773"/>
                    <a:pt x="131302" y="486773"/>
                    <a:pt x="133877" y="486773"/>
                  </a:cubicBezTo>
                  <a:cubicBezTo>
                    <a:pt x="136451" y="484197"/>
                    <a:pt x="139026" y="484197"/>
                    <a:pt x="141600" y="481622"/>
                  </a:cubicBezTo>
                  <a:cubicBezTo>
                    <a:pt x="141600" y="481622"/>
                    <a:pt x="144175" y="481622"/>
                    <a:pt x="146749" y="479046"/>
                  </a:cubicBezTo>
                  <a:cubicBezTo>
                    <a:pt x="149324" y="479046"/>
                    <a:pt x="149324" y="479046"/>
                    <a:pt x="149324" y="479046"/>
                  </a:cubicBezTo>
                  <a:cubicBezTo>
                    <a:pt x="149324" y="479046"/>
                    <a:pt x="149324" y="479046"/>
                    <a:pt x="151899" y="479046"/>
                  </a:cubicBezTo>
                  <a:cubicBezTo>
                    <a:pt x="154473" y="479046"/>
                    <a:pt x="154473" y="479046"/>
                    <a:pt x="154473" y="479046"/>
                  </a:cubicBezTo>
                  <a:cubicBezTo>
                    <a:pt x="154473" y="479046"/>
                    <a:pt x="154473" y="476471"/>
                    <a:pt x="154473" y="476471"/>
                  </a:cubicBezTo>
                  <a:cubicBezTo>
                    <a:pt x="157048" y="476471"/>
                    <a:pt x="157048" y="476471"/>
                    <a:pt x="157048" y="476471"/>
                  </a:cubicBezTo>
                  <a:cubicBezTo>
                    <a:pt x="157048" y="476471"/>
                    <a:pt x="159622" y="476471"/>
                    <a:pt x="159622" y="476471"/>
                  </a:cubicBezTo>
                  <a:cubicBezTo>
                    <a:pt x="159622" y="476471"/>
                    <a:pt x="159622" y="476471"/>
                    <a:pt x="162197" y="476471"/>
                  </a:cubicBezTo>
                  <a:cubicBezTo>
                    <a:pt x="162197" y="473895"/>
                    <a:pt x="164771" y="473895"/>
                    <a:pt x="167346" y="473895"/>
                  </a:cubicBezTo>
                  <a:cubicBezTo>
                    <a:pt x="167346" y="473895"/>
                    <a:pt x="167346" y="471320"/>
                    <a:pt x="169920" y="471320"/>
                  </a:cubicBezTo>
                  <a:cubicBezTo>
                    <a:pt x="169920" y="471320"/>
                    <a:pt x="169920" y="471320"/>
                    <a:pt x="172495" y="471320"/>
                  </a:cubicBezTo>
                  <a:cubicBezTo>
                    <a:pt x="172495" y="468744"/>
                    <a:pt x="172495" y="468744"/>
                    <a:pt x="172495" y="468744"/>
                  </a:cubicBezTo>
                  <a:cubicBezTo>
                    <a:pt x="172495" y="468744"/>
                    <a:pt x="172495" y="468744"/>
                    <a:pt x="175069" y="468744"/>
                  </a:cubicBezTo>
                  <a:cubicBezTo>
                    <a:pt x="175069" y="466168"/>
                    <a:pt x="175069" y="466168"/>
                    <a:pt x="175069" y="466168"/>
                  </a:cubicBezTo>
                  <a:cubicBezTo>
                    <a:pt x="177644" y="466168"/>
                    <a:pt x="177644" y="466168"/>
                    <a:pt x="177644" y="466168"/>
                  </a:cubicBezTo>
                  <a:cubicBezTo>
                    <a:pt x="177644" y="466168"/>
                    <a:pt x="177644" y="466168"/>
                    <a:pt x="180219" y="466168"/>
                  </a:cubicBezTo>
                  <a:cubicBezTo>
                    <a:pt x="180219" y="463593"/>
                    <a:pt x="180219" y="463593"/>
                    <a:pt x="180219" y="463593"/>
                  </a:cubicBezTo>
                  <a:cubicBezTo>
                    <a:pt x="180219" y="463593"/>
                    <a:pt x="180219" y="463593"/>
                    <a:pt x="182793" y="463593"/>
                  </a:cubicBezTo>
                  <a:cubicBezTo>
                    <a:pt x="182793" y="463593"/>
                    <a:pt x="182793" y="463593"/>
                    <a:pt x="185368" y="463593"/>
                  </a:cubicBezTo>
                  <a:cubicBezTo>
                    <a:pt x="187942" y="463593"/>
                    <a:pt x="187942" y="463593"/>
                    <a:pt x="187942" y="463593"/>
                  </a:cubicBezTo>
                  <a:cubicBezTo>
                    <a:pt x="187942" y="461017"/>
                    <a:pt x="187942" y="461017"/>
                    <a:pt x="187942" y="461017"/>
                  </a:cubicBezTo>
                  <a:cubicBezTo>
                    <a:pt x="190517" y="461017"/>
                    <a:pt x="190517" y="461017"/>
                    <a:pt x="190517" y="461017"/>
                  </a:cubicBezTo>
                  <a:cubicBezTo>
                    <a:pt x="190517" y="458442"/>
                    <a:pt x="190517" y="458442"/>
                    <a:pt x="193091" y="458442"/>
                  </a:cubicBezTo>
                  <a:cubicBezTo>
                    <a:pt x="193091" y="458442"/>
                    <a:pt x="193091" y="458442"/>
                    <a:pt x="195666" y="458442"/>
                  </a:cubicBezTo>
                  <a:cubicBezTo>
                    <a:pt x="195666" y="455866"/>
                    <a:pt x="195666" y="455866"/>
                    <a:pt x="195666" y="455866"/>
                  </a:cubicBezTo>
                  <a:cubicBezTo>
                    <a:pt x="195666" y="455866"/>
                    <a:pt x="198240" y="455866"/>
                    <a:pt x="198240" y="455866"/>
                  </a:cubicBezTo>
                  <a:cubicBezTo>
                    <a:pt x="198240" y="455866"/>
                    <a:pt x="198240" y="453291"/>
                    <a:pt x="198240" y="453291"/>
                  </a:cubicBezTo>
                  <a:cubicBezTo>
                    <a:pt x="200815" y="453291"/>
                    <a:pt x="200815" y="453291"/>
                    <a:pt x="200815" y="453291"/>
                  </a:cubicBezTo>
                  <a:cubicBezTo>
                    <a:pt x="200815" y="453291"/>
                    <a:pt x="200815" y="453291"/>
                    <a:pt x="203390" y="453291"/>
                  </a:cubicBezTo>
                  <a:cubicBezTo>
                    <a:pt x="203390" y="450715"/>
                    <a:pt x="203390" y="450715"/>
                    <a:pt x="203390" y="450715"/>
                  </a:cubicBezTo>
                  <a:cubicBezTo>
                    <a:pt x="203390" y="450715"/>
                    <a:pt x="203390" y="450715"/>
                    <a:pt x="205964" y="450715"/>
                  </a:cubicBezTo>
                  <a:cubicBezTo>
                    <a:pt x="205964" y="450715"/>
                    <a:pt x="205964" y="450715"/>
                    <a:pt x="208539" y="450715"/>
                  </a:cubicBezTo>
                  <a:cubicBezTo>
                    <a:pt x="208539" y="448140"/>
                    <a:pt x="208539" y="448140"/>
                    <a:pt x="208539" y="448140"/>
                  </a:cubicBezTo>
                  <a:cubicBezTo>
                    <a:pt x="208539" y="448140"/>
                    <a:pt x="208539" y="448140"/>
                    <a:pt x="211113" y="448140"/>
                  </a:cubicBezTo>
                  <a:cubicBezTo>
                    <a:pt x="211113" y="448140"/>
                    <a:pt x="211113" y="448140"/>
                    <a:pt x="213688" y="448140"/>
                  </a:cubicBezTo>
                  <a:cubicBezTo>
                    <a:pt x="213688" y="445564"/>
                    <a:pt x="213688" y="445564"/>
                    <a:pt x="213688" y="445564"/>
                  </a:cubicBezTo>
                  <a:cubicBezTo>
                    <a:pt x="213688" y="445564"/>
                    <a:pt x="213688" y="445564"/>
                    <a:pt x="216262" y="445564"/>
                  </a:cubicBezTo>
                  <a:cubicBezTo>
                    <a:pt x="216262" y="445564"/>
                    <a:pt x="216262" y="442989"/>
                    <a:pt x="216262" y="442989"/>
                  </a:cubicBezTo>
                  <a:cubicBezTo>
                    <a:pt x="218837" y="442989"/>
                    <a:pt x="218837" y="442989"/>
                    <a:pt x="218837" y="442989"/>
                  </a:cubicBezTo>
                  <a:cubicBezTo>
                    <a:pt x="218837" y="440413"/>
                    <a:pt x="218837" y="440413"/>
                    <a:pt x="218837" y="440413"/>
                  </a:cubicBezTo>
                  <a:cubicBezTo>
                    <a:pt x="218837" y="440413"/>
                    <a:pt x="218837" y="440413"/>
                    <a:pt x="221411" y="440413"/>
                  </a:cubicBezTo>
                  <a:cubicBezTo>
                    <a:pt x="221411" y="437838"/>
                    <a:pt x="221411" y="437838"/>
                    <a:pt x="221411" y="437838"/>
                  </a:cubicBezTo>
                  <a:cubicBezTo>
                    <a:pt x="221411" y="437838"/>
                    <a:pt x="221411" y="437838"/>
                    <a:pt x="223986" y="437838"/>
                  </a:cubicBezTo>
                  <a:cubicBezTo>
                    <a:pt x="223986" y="437838"/>
                    <a:pt x="226560" y="437838"/>
                    <a:pt x="226560" y="437838"/>
                  </a:cubicBezTo>
                  <a:cubicBezTo>
                    <a:pt x="226560" y="435262"/>
                    <a:pt x="226560" y="435262"/>
                    <a:pt x="226560" y="435262"/>
                  </a:cubicBezTo>
                  <a:cubicBezTo>
                    <a:pt x="226560" y="435262"/>
                    <a:pt x="229135" y="435262"/>
                    <a:pt x="229135" y="435262"/>
                  </a:cubicBezTo>
                  <a:cubicBezTo>
                    <a:pt x="229135" y="435262"/>
                    <a:pt x="229135" y="435262"/>
                    <a:pt x="231710" y="435262"/>
                  </a:cubicBezTo>
                  <a:cubicBezTo>
                    <a:pt x="231710" y="432687"/>
                    <a:pt x="231710" y="432687"/>
                    <a:pt x="231710" y="432687"/>
                  </a:cubicBezTo>
                  <a:cubicBezTo>
                    <a:pt x="234284" y="432687"/>
                    <a:pt x="234284" y="432687"/>
                    <a:pt x="234284" y="432687"/>
                  </a:cubicBezTo>
                  <a:cubicBezTo>
                    <a:pt x="234284" y="432687"/>
                    <a:pt x="234284" y="430111"/>
                    <a:pt x="234284" y="430111"/>
                  </a:cubicBezTo>
                  <a:cubicBezTo>
                    <a:pt x="234284" y="430111"/>
                    <a:pt x="234284" y="430111"/>
                    <a:pt x="236859" y="430111"/>
                  </a:cubicBezTo>
                  <a:cubicBezTo>
                    <a:pt x="236859" y="430111"/>
                    <a:pt x="236859" y="427536"/>
                    <a:pt x="239433" y="427536"/>
                  </a:cubicBezTo>
                  <a:cubicBezTo>
                    <a:pt x="239433" y="427536"/>
                    <a:pt x="239433" y="427536"/>
                    <a:pt x="242008" y="427536"/>
                  </a:cubicBezTo>
                  <a:cubicBezTo>
                    <a:pt x="242008" y="424960"/>
                    <a:pt x="242008" y="424960"/>
                    <a:pt x="242008" y="424960"/>
                  </a:cubicBezTo>
                  <a:cubicBezTo>
                    <a:pt x="242008" y="424960"/>
                    <a:pt x="244582" y="424960"/>
                    <a:pt x="244582" y="424960"/>
                  </a:cubicBezTo>
                  <a:cubicBezTo>
                    <a:pt x="244582" y="424960"/>
                    <a:pt x="244582" y="424960"/>
                    <a:pt x="247157" y="424960"/>
                  </a:cubicBezTo>
                  <a:cubicBezTo>
                    <a:pt x="247157" y="422385"/>
                    <a:pt x="247157" y="422385"/>
                    <a:pt x="247157" y="422385"/>
                  </a:cubicBezTo>
                  <a:cubicBezTo>
                    <a:pt x="247157" y="422385"/>
                    <a:pt x="247157" y="422385"/>
                    <a:pt x="249731" y="422385"/>
                  </a:cubicBezTo>
                  <a:cubicBezTo>
                    <a:pt x="249731" y="419809"/>
                    <a:pt x="249731" y="419809"/>
                    <a:pt x="249731" y="419809"/>
                  </a:cubicBezTo>
                  <a:cubicBezTo>
                    <a:pt x="249731" y="419809"/>
                    <a:pt x="249731" y="419809"/>
                    <a:pt x="252306" y="419809"/>
                  </a:cubicBezTo>
                  <a:cubicBezTo>
                    <a:pt x="252306" y="417234"/>
                    <a:pt x="252306" y="417234"/>
                    <a:pt x="252306" y="417234"/>
                  </a:cubicBezTo>
                  <a:cubicBezTo>
                    <a:pt x="254881" y="417234"/>
                    <a:pt x="254881" y="417234"/>
                    <a:pt x="254881" y="417234"/>
                  </a:cubicBezTo>
                  <a:cubicBezTo>
                    <a:pt x="254881" y="417234"/>
                    <a:pt x="254881" y="417234"/>
                    <a:pt x="257455" y="417234"/>
                  </a:cubicBezTo>
                  <a:cubicBezTo>
                    <a:pt x="257455" y="414658"/>
                    <a:pt x="257455" y="414658"/>
                    <a:pt x="257455" y="414658"/>
                  </a:cubicBezTo>
                  <a:cubicBezTo>
                    <a:pt x="257455" y="414658"/>
                    <a:pt x="257455" y="414658"/>
                    <a:pt x="260030" y="414658"/>
                  </a:cubicBezTo>
                  <a:cubicBezTo>
                    <a:pt x="262604" y="414658"/>
                    <a:pt x="262604" y="414658"/>
                    <a:pt x="262604" y="414658"/>
                  </a:cubicBezTo>
                  <a:cubicBezTo>
                    <a:pt x="262604" y="414658"/>
                    <a:pt x="262604" y="414658"/>
                    <a:pt x="265179" y="414658"/>
                  </a:cubicBezTo>
                  <a:cubicBezTo>
                    <a:pt x="265179" y="417234"/>
                    <a:pt x="265179" y="417234"/>
                    <a:pt x="265179" y="417234"/>
                  </a:cubicBezTo>
                  <a:cubicBezTo>
                    <a:pt x="265179" y="417234"/>
                    <a:pt x="265179" y="417234"/>
                    <a:pt x="265179" y="419809"/>
                  </a:cubicBezTo>
                  <a:cubicBezTo>
                    <a:pt x="265179" y="422385"/>
                    <a:pt x="265179" y="422385"/>
                    <a:pt x="265179" y="424960"/>
                  </a:cubicBezTo>
                  <a:cubicBezTo>
                    <a:pt x="265179" y="424960"/>
                    <a:pt x="265179" y="427536"/>
                    <a:pt x="265179" y="427536"/>
                  </a:cubicBezTo>
                  <a:cubicBezTo>
                    <a:pt x="265179" y="430111"/>
                    <a:pt x="265179" y="430111"/>
                    <a:pt x="265179" y="430111"/>
                  </a:cubicBezTo>
                  <a:cubicBezTo>
                    <a:pt x="265179" y="432687"/>
                    <a:pt x="265179" y="432687"/>
                    <a:pt x="265179" y="432687"/>
                  </a:cubicBezTo>
                  <a:cubicBezTo>
                    <a:pt x="265179" y="435262"/>
                    <a:pt x="265179" y="435262"/>
                    <a:pt x="265179" y="435262"/>
                  </a:cubicBezTo>
                  <a:cubicBezTo>
                    <a:pt x="265179" y="435262"/>
                    <a:pt x="265179" y="435262"/>
                    <a:pt x="265179" y="437838"/>
                  </a:cubicBezTo>
                  <a:cubicBezTo>
                    <a:pt x="265179" y="437838"/>
                    <a:pt x="265179" y="437838"/>
                    <a:pt x="265179" y="440413"/>
                  </a:cubicBezTo>
                  <a:cubicBezTo>
                    <a:pt x="265179" y="442989"/>
                    <a:pt x="265179" y="445564"/>
                    <a:pt x="265179" y="450715"/>
                  </a:cubicBezTo>
                  <a:cubicBezTo>
                    <a:pt x="265179" y="450715"/>
                    <a:pt x="262604" y="450715"/>
                    <a:pt x="262604" y="450715"/>
                  </a:cubicBezTo>
                  <a:cubicBezTo>
                    <a:pt x="262604" y="450715"/>
                    <a:pt x="262604" y="450715"/>
                    <a:pt x="262604" y="453291"/>
                  </a:cubicBezTo>
                  <a:cubicBezTo>
                    <a:pt x="262604" y="453291"/>
                    <a:pt x="262604" y="453291"/>
                    <a:pt x="262604" y="455866"/>
                  </a:cubicBezTo>
                  <a:cubicBezTo>
                    <a:pt x="262604" y="458442"/>
                    <a:pt x="262604" y="461017"/>
                    <a:pt x="262604" y="461017"/>
                  </a:cubicBezTo>
                  <a:cubicBezTo>
                    <a:pt x="262604" y="461017"/>
                    <a:pt x="262604" y="461017"/>
                    <a:pt x="262604" y="463593"/>
                  </a:cubicBezTo>
                  <a:cubicBezTo>
                    <a:pt x="262604" y="463593"/>
                    <a:pt x="262604" y="466168"/>
                    <a:pt x="262604" y="466168"/>
                  </a:cubicBezTo>
                  <a:cubicBezTo>
                    <a:pt x="260030" y="466168"/>
                    <a:pt x="260030" y="466168"/>
                    <a:pt x="260030" y="466168"/>
                  </a:cubicBezTo>
                  <a:cubicBezTo>
                    <a:pt x="260030" y="466168"/>
                    <a:pt x="260030" y="468744"/>
                    <a:pt x="260030" y="468744"/>
                  </a:cubicBezTo>
                  <a:cubicBezTo>
                    <a:pt x="257455" y="468744"/>
                    <a:pt x="257455" y="468744"/>
                    <a:pt x="257455" y="468744"/>
                  </a:cubicBezTo>
                  <a:cubicBezTo>
                    <a:pt x="257455" y="468744"/>
                    <a:pt x="257455" y="468744"/>
                    <a:pt x="257455" y="471320"/>
                  </a:cubicBezTo>
                  <a:cubicBezTo>
                    <a:pt x="254881" y="471320"/>
                    <a:pt x="254881" y="471320"/>
                    <a:pt x="254881" y="471320"/>
                  </a:cubicBezTo>
                  <a:cubicBezTo>
                    <a:pt x="254881" y="471320"/>
                    <a:pt x="254881" y="471320"/>
                    <a:pt x="254881" y="473895"/>
                  </a:cubicBezTo>
                  <a:cubicBezTo>
                    <a:pt x="254881" y="473895"/>
                    <a:pt x="252306" y="473895"/>
                    <a:pt x="252306" y="473895"/>
                  </a:cubicBezTo>
                  <a:cubicBezTo>
                    <a:pt x="252306" y="473895"/>
                    <a:pt x="252306" y="473895"/>
                    <a:pt x="252306" y="476471"/>
                  </a:cubicBezTo>
                  <a:cubicBezTo>
                    <a:pt x="249731" y="476471"/>
                    <a:pt x="249731" y="476471"/>
                    <a:pt x="249731" y="476471"/>
                  </a:cubicBezTo>
                  <a:cubicBezTo>
                    <a:pt x="249731" y="476471"/>
                    <a:pt x="249731" y="476471"/>
                    <a:pt x="247157" y="476471"/>
                  </a:cubicBezTo>
                  <a:cubicBezTo>
                    <a:pt x="247157" y="476471"/>
                    <a:pt x="247157" y="476471"/>
                    <a:pt x="247157" y="479046"/>
                  </a:cubicBezTo>
                  <a:cubicBezTo>
                    <a:pt x="244582" y="479046"/>
                    <a:pt x="244582" y="479046"/>
                    <a:pt x="244582" y="479046"/>
                  </a:cubicBezTo>
                  <a:cubicBezTo>
                    <a:pt x="244582" y="479046"/>
                    <a:pt x="244582" y="479046"/>
                    <a:pt x="244582" y="481622"/>
                  </a:cubicBezTo>
                  <a:cubicBezTo>
                    <a:pt x="242008" y="481622"/>
                    <a:pt x="242008" y="481622"/>
                    <a:pt x="242008" y="481622"/>
                  </a:cubicBezTo>
                  <a:cubicBezTo>
                    <a:pt x="242008" y="481622"/>
                    <a:pt x="239433" y="481622"/>
                    <a:pt x="239433" y="481622"/>
                  </a:cubicBezTo>
                  <a:cubicBezTo>
                    <a:pt x="239433" y="484197"/>
                    <a:pt x="239433" y="484197"/>
                    <a:pt x="239433" y="484197"/>
                  </a:cubicBezTo>
                  <a:cubicBezTo>
                    <a:pt x="236859" y="484197"/>
                    <a:pt x="236859" y="484197"/>
                    <a:pt x="236859" y="484197"/>
                  </a:cubicBezTo>
                  <a:cubicBezTo>
                    <a:pt x="236859" y="484197"/>
                    <a:pt x="236859" y="484197"/>
                    <a:pt x="236859" y="486773"/>
                  </a:cubicBezTo>
                  <a:cubicBezTo>
                    <a:pt x="234284" y="486773"/>
                    <a:pt x="231710" y="486773"/>
                    <a:pt x="231710" y="489348"/>
                  </a:cubicBezTo>
                  <a:cubicBezTo>
                    <a:pt x="229135" y="489348"/>
                    <a:pt x="229135" y="489348"/>
                    <a:pt x="229135" y="489348"/>
                  </a:cubicBezTo>
                  <a:cubicBezTo>
                    <a:pt x="229135" y="491924"/>
                    <a:pt x="229135" y="491924"/>
                    <a:pt x="229135" y="491924"/>
                  </a:cubicBezTo>
                  <a:cubicBezTo>
                    <a:pt x="226560" y="491924"/>
                    <a:pt x="226560" y="491924"/>
                    <a:pt x="226560" y="491924"/>
                  </a:cubicBezTo>
                  <a:cubicBezTo>
                    <a:pt x="226560" y="491924"/>
                    <a:pt x="226560" y="494499"/>
                    <a:pt x="223986" y="494499"/>
                  </a:cubicBezTo>
                  <a:cubicBezTo>
                    <a:pt x="223986" y="494499"/>
                    <a:pt x="223986" y="494499"/>
                    <a:pt x="223986" y="497075"/>
                  </a:cubicBezTo>
                  <a:cubicBezTo>
                    <a:pt x="221411" y="497075"/>
                    <a:pt x="221411" y="497075"/>
                    <a:pt x="221411" y="497075"/>
                  </a:cubicBezTo>
                  <a:cubicBezTo>
                    <a:pt x="218837" y="497075"/>
                    <a:pt x="218837" y="497075"/>
                    <a:pt x="218837" y="499650"/>
                  </a:cubicBezTo>
                  <a:cubicBezTo>
                    <a:pt x="218837" y="499650"/>
                    <a:pt x="218837" y="499650"/>
                    <a:pt x="216262" y="499650"/>
                  </a:cubicBezTo>
                  <a:cubicBezTo>
                    <a:pt x="213688" y="499650"/>
                    <a:pt x="213688" y="502226"/>
                    <a:pt x="213688" y="502226"/>
                  </a:cubicBezTo>
                  <a:cubicBezTo>
                    <a:pt x="213688" y="502226"/>
                    <a:pt x="211113" y="502226"/>
                    <a:pt x="211113" y="502226"/>
                  </a:cubicBezTo>
                  <a:cubicBezTo>
                    <a:pt x="211113" y="502226"/>
                    <a:pt x="211113" y="504801"/>
                    <a:pt x="211113" y="504801"/>
                  </a:cubicBezTo>
                  <a:cubicBezTo>
                    <a:pt x="208539" y="504801"/>
                    <a:pt x="208539" y="504801"/>
                    <a:pt x="208539" y="504801"/>
                  </a:cubicBezTo>
                  <a:cubicBezTo>
                    <a:pt x="205964" y="504801"/>
                    <a:pt x="205964" y="504801"/>
                    <a:pt x="205964" y="504801"/>
                  </a:cubicBezTo>
                  <a:cubicBezTo>
                    <a:pt x="205964" y="504801"/>
                    <a:pt x="205964" y="507377"/>
                    <a:pt x="203390" y="507377"/>
                  </a:cubicBezTo>
                  <a:cubicBezTo>
                    <a:pt x="203390" y="507377"/>
                    <a:pt x="200815" y="509952"/>
                    <a:pt x="198240" y="509952"/>
                  </a:cubicBezTo>
                  <a:cubicBezTo>
                    <a:pt x="198240" y="509952"/>
                    <a:pt x="198240" y="509952"/>
                    <a:pt x="195666" y="512528"/>
                  </a:cubicBezTo>
                  <a:cubicBezTo>
                    <a:pt x="195666" y="512528"/>
                    <a:pt x="193091" y="512528"/>
                    <a:pt x="193091" y="515103"/>
                  </a:cubicBezTo>
                  <a:cubicBezTo>
                    <a:pt x="190517" y="515103"/>
                    <a:pt x="190517" y="515103"/>
                    <a:pt x="190517" y="515103"/>
                  </a:cubicBezTo>
                  <a:cubicBezTo>
                    <a:pt x="190517" y="515103"/>
                    <a:pt x="190517" y="517679"/>
                    <a:pt x="187942" y="517679"/>
                  </a:cubicBezTo>
                  <a:cubicBezTo>
                    <a:pt x="187942" y="517679"/>
                    <a:pt x="185368" y="517679"/>
                    <a:pt x="185368" y="520254"/>
                  </a:cubicBezTo>
                  <a:cubicBezTo>
                    <a:pt x="182793" y="520254"/>
                    <a:pt x="177644" y="522830"/>
                    <a:pt x="175069" y="522830"/>
                  </a:cubicBezTo>
                  <a:cubicBezTo>
                    <a:pt x="172495" y="522830"/>
                    <a:pt x="172495" y="522830"/>
                    <a:pt x="172495" y="522830"/>
                  </a:cubicBezTo>
                  <a:cubicBezTo>
                    <a:pt x="172495" y="525405"/>
                    <a:pt x="172495" y="525405"/>
                    <a:pt x="172495" y="525405"/>
                  </a:cubicBezTo>
                  <a:cubicBezTo>
                    <a:pt x="172495" y="525405"/>
                    <a:pt x="169920" y="525405"/>
                    <a:pt x="169920" y="525405"/>
                  </a:cubicBezTo>
                  <a:cubicBezTo>
                    <a:pt x="167346" y="525405"/>
                    <a:pt x="167346" y="525405"/>
                    <a:pt x="167346" y="527981"/>
                  </a:cubicBezTo>
                  <a:cubicBezTo>
                    <a:pt x="167346" y="527981"/>
                    <a:pt x="164771" y="527981"/>
                    <a:pt x="164771" y="527981"/>
                  </a:cubicBezTo>
                  <a:cubicBezTo>
                    <a:pt x="164771" y="527981"/>
                    <a:pt x="164771" y="527981"/>
                    <a:pt x="164771" y="530556"/>
                  </a:cubicBezTo>
                  <a:cubicBezTo>
                    <a:pt x="164771" y="530556"/>
                    <a:pt x="162197" y="530556"/>
                    <a:pt x="162197" y="530556"/>
                  </a:cubicBezTo>
                  <a:cubicBezTo>
                    <a:pt x="162197" y="530556"/>
                    <a:pt x="162197" y="530556"/>
                    <a:pt x="159622" y="530556"/>
                  </a:cubicBezTo>
                  <a:cubicBezTo>
                    <a:pt x="159622" y="530556"/>
                    <a:pt x="157048" y="530556"/>
                    <a:pt x="157048" y="530556"/>
                  </a:cubicBezTo>
                  <a:cubicBezTo>
                    <a:pt x="154473" y="533132"/>
                    <a:pt x="151899" y="535707"/>
                    <a:pt x="149324" y="535707"/>
                  </a:cubicBezTo>
                  <a:cubicBezTo>
                    <a:pt x="146749" y="535707"/>
                    <a:pt x="146749" y="535707"/>
                    <a:pt x="146749" y="535707"/>
                  </a:cubicBezTo>
                  <a:cubicBezTo>
                    <a:pt x="146749" y="535707"/>
                    <a:pt x="144175" y="535707"/>
                    <a:pt x="144175" y="535707"/>
                  </a:cubicBezTo>
                  <a:cubicBezTo>
                    <a:pt x="144175" y="538283"/>
                    <a:pt x="144175" y="538283"/>
                    <a:pt x="144175" y="538283"/>
                  </a:cubicBezTo>
                  <a:cubicBezTo>
                    <a:pt x="144175" y="538283"/>
                    <a:pt x="144175" y="538283"/>
                    <a:pt x="141600" y="538283"/>
                  </a:cubicBezTo>
                  <a:cubicBezTo>
                    <a:pt x="139026" y="538283"/>
                    <a:pt x="139026" y="538283"/>
                    <a:pt x="136451" y="540858"/>
                  </a:cubicBezTo>
                  <a:cubicBezTo>
                    <a:pt x="133877" y="540858"/>
                    <a:pt x="128728" y="543434"/>
                    <a:pt x="126153" y="546009"/>
                  </a:cubicBezTo>
                  <a:cubicBezTo>
                    <a:pt x="123578" y="546009"/>
                    <a:pt x="118429" y="548585"/>
                    <a:pt x="113280" y="548585"/>
                  </a:cubicBezTo>
                  <a:cubicBezTo>
                    <a:pt x="110706" y="548585"/>
                    <a:pt x="110706" y="551161"/>
                    <a:pt x="108131" y="551161"/>
                  </a:cubicBezTo>
                  <a:cubicBezTo>
                    <a:pt x="105557" y="551161"/>
                    <a:pt x="105557" y="551161"/>
                    <a:pt x="105557" y="551161"/>
                  </a:cubicBezTo>
                  <a:cubicBezTo>
                    <a:pt x="105557" y="553736"/>
                    <a:pt x="105557" y="553736"/>
                    <a:pt x="105557" y="553736"/>
                  </a:cubicBezTo>
                  <a:cubicBezTo>
                    <a:pt x="105557" y="553736"/>
                    <a:pt x="105557" y="553736"/>
                    <a:pt x="102982" y="553736"/>
                  </a:cubicBezTo>
                  <a:cubicBezTo>
                    <a:pt x="102982" y="553736"/>
                    <a:pt x="100408" y="553736"/>
                    <a:pt x="97833" y="553736"/>
                  </a:cubicBezTo>
                  <a:cubicBezTo>
                    <a:pt x="97833" y="553736"/>
                    <a:pt x="97833" y="553736"/>
                    <a:pt x="95258" y="553736"/>
                  </a:cubicBezTo>
                  <a:cubicBezTo>
                    <a:pt x="95258" y="556312"/>
                    <a:pt x="95258" y="556312"/>
                    <a:pt x="95258" y="556312"/>
                  </a:cubicBezTo>
                  <a:cubicBezTo>
                    <a:pt x="92684" y="556312"/>
                    <a:pt x="92684" y="556312"/>
                    <a:pt x="92684" y="556312"/>
                  </a:cubicBezTo>
                  <a:cubicBezTo>
                    <a:pt x="92684" y="556312"/>
                    <a:pt x="90109" y="558887"/>
                    <a:pt x="90109" y="558887"/>
                  </a:cubicBezTo>
                  <a:cubicBezTo>
                    <a:pt x="90109" y="558887"/>
                    <a:pt x="87535" y="558887"/>
                    <a:pt x="84960" y="558887"/>
                  </a:cubicBezTo>
                  <a:cubicBezTo>
                    <a:pt x="84960" y="558887"/>
                    <a:pt x="84960" y="558887"/>
                    <a:pt x="84960" y="561463"/>
                  </a:cubicBezTo>
                  <a:cubicBezTo>
                    <a:pt x="84960" y="561463"/>
                    <a:pt x="82386" y="561463"/>
                    <a:pt x="82386" y="561463"/>
                  </a:cubicBezTo>
                  <a:cubicBezTo>
                    <a:pt x="82386" y="561463"/>
                    <a:pt x="77237" y="561463"/>
                    <a:pt x="77237" y="561463"/>
                  </a:cubicBezTo>
                  <a:cubicBezTo>
                    <a:pt x="77237" y="564038"/>
                    <a:pt x="74662" y="564038"/>
                    <a:pt x="74662" y="564038"/>
                  </a:cubicBezTo>
                  <a:cubicBezTo>
                    <a:pt x="74662" y="564038"/>
                    <a:pt x="72088" y="564038"/>
                    <a:pt x="72088" y="564038"/>
                  </a:cubicBezTo>
                  <a:cubicBezTo>
                    <a:pt x="69513" y="564038"/>
                    <a:pt x="69513" y="564038"/>
                    <a:pt x="66938" y="566614"/>
                  </a:cubicBezTo>
                  <a:cubicBezTo>
                    <a:pt x="64364" y="566614"/>
                    <a:pt x="64364" y="566614"/>
                    <a:pt x="64364" y="566614"/>
                  </a:cubicBezTo>
                  <a:cubicBezTo>
                    <a:pt x="61789" y="566614"/>
                    <a:pt x="61789" y="566614"/>
                    <a:pt x="61789" y="566614"/>
                  </a:cubicBezTo>
                  <a:cubicBezTo>
                    <a:pt x="59215" y="566614"/>
                    <a:pt x="59215" y="569189"/>
                    <a:pt x="59215" y="569189"/>
                  </a:cubicBezTo>
                  <a:cubicBezTo>
                    <a:pt x="56640" y="569189"/>
                    <a:pt x="56640" y="569189"/>
                    <a:pt x="54066" y="569189"/>
                  </a:cubicBezTo>
                  <a:cubicBezTo>
                    <a:pt x="51491" y="569189"/>
                    <a:pt x="48917" y="569189"/>
                    <a:pt x="48917" y="569189"/>
                  </a:cubicBezTo>
                  <a:cubicBezTo>
                    <a:pt x="46342" y="569189"/>
                    <a:pt x="43767" y="569189"/>
                    <a:pt x="41193" y="569189"/>
                  </a:cubicBezTo>
                  <a:cubicBezTo>
                    <a:pt x="41193" y="569189"/>
                    <a:pt x="38618" y="569189"/>
                    <a:pt x="38618" y="569189"/>
                  </a:cubicBezTo>
                  <a:cubicBezTo>
                    <a:pt x="38618" y="571765"/>
                    <a:pt x="38618" y="571765"/>
                    <a:pt x="38618" y="571765"/>
                  </a:cubicBezTo>
                  <a:cubicBezTo>
                    <a:pt x="38618" y="571765"/>
                    <a:pt x="38618" y="571765"/>
                    <a:pt x="36044" y="571765"/>
                  </a:cubicBezTo>
                  <a:cubicBezTo>
                    <a:pt x="33469" y="571765"/>
                    <a:pt x="33469" y="571765"/>
                    <a:pt x="33469" y="571765"/>
                  </a:cubicBezTo>
                  <a:cubicBezTo>
                    <a:pt x="33469" y="571765"/>
                    <a:pt x="30895" y="571765"/>
                    <a:pt x="30895" y="571765"/>
                  </a:cubicBezTo>
                  <a:cubicBezTo>
                    <a:pt x="28320" y="571765"/>
                    <a:pt x="25746" y="571765"/>
                    <a:pt x="23171" y="571765"/>
                  </a:cubicBezTo>
                  <a:cubicBezTo>
                    <a:pt x="23171" y="571765"/>
                    <a:pt x="20597" y="571765"/>
                    <a:pt x="20597" y="571765"/>
                  </a:cubicBezTo>
                  <a:cubicBezTo>
                    <a:pt x="18022" y="571765"/>
                    <a:pt x="15447" y="571765"/>
                    <a:pt x="12873" y="571765"/>
                  </a:cubicBezTo>
                  <a:cubicBezTo>
                    <a:pt x="12873" y="571765"/>
                    <a:pt x="12873" y="571765"/>
                    <a:pt x="10298" y="571765"/>
                  </a:cubicBezTo>
                  <a:cubicBezTo>
                    <a:pt x="10298" y="571765"/>
                    <a:pt x="7724" y="571765"/>
                    <a:pt x="5149" y="571765"/>
                  </a:cubicBezTo>
                  <a:cubicBezTo>
                    <a:pt x="5149" y="571765"/>
                    <a:pt x="5149" y="571765"/>
                    <a:pt x="5149" y="569189"/>
                  </a:cubicBezTo>
                  <a:cubicBezTo>
                    <a:pt x="5149" y="569189"/>
                    <a:pt x="2575" y="569189"/>
                    <a:pt x="2575" y="569189"/>
                  </a:cubicBezTo>
                  <a:cubicBezTo>
                    <a:pt x="2575" y="569189"/>
                    <a:pt x="2575" y="566614"/>
                    <a:pt x="2575" y="566614"/>
                  </a:cubicBezTo>
                  <a:cubicBezTo>
                    <a:pt x="0" y="566614"/>
                    <a:pt x="0" y="566614"/>
                    <a:pt x="0" y="566614"/>
                  </a:cubicBezTo>
                  <a:cubicBezTo>
                    <a:pt x="0" y="566614"/>
                    <a:pt x="0" y="564038"/>
                    <a:pt x="0" y="564038"/>
                  </a:cubicBezTo>
                  <a:cubicBezTo>
                    <a:pt x="0" y="564038"/>
                    <a:pt x="0" y="564038"/>
                    <a:pt x="2575" y="564038"/>
                  </a:cubicBezTo>
                  <a:cubicBezTo>
                    <a:pt x="2575" y="564038"/>
                    <a:pt x="2575" y="561463"/>
                    <a:pt x="2575" y="561463"/>
                  </a:cubicBezTo>
                  <a:cubicBezTo>
                    <a:pt x="2575" y="558887"/>
                    <a:pt x="2575" y="556312"/>
                    <a:pt x="2575" y="553736"/>
                  </a:cubicBezTo>
                  <a:cubicBezTo>
                    <a:pt x="2575" y="553736"/>
                    <a:pt x="2575" y="551161"/>
                    <a:pt x="2575" y="551161"/>
                  </a:cubicBezTo>
                  <a:cubicBezTo>
                    <a:pt x="2575" y="548585"/>
                    <a:pt x="2575" y="548585"/>
                    <a:pt x="2575" y="546009"/>
                  </a:cubicBezTo>
                  <a:cubicBezTo>
                    <a:pt x="2575" y="543434"/>
                    <a:pt x="2575" y="543434"/>
                    <a:pt x="2575" y="543434"/>
                  </a:cubicBezTo>
                  <a:cubicBezTo>
                    <a:pt x="2575" y="540858"/>
                    <a:pt x="2575" y="540858"/>
                    <a:pt x="2575" y="540858"/>
                  </a:cubicBezTo>
                  <a:cubicBezTo>
                    <a:pt x="2575" y="540858"/>
                    <a:pt x="2575" y="540858"/>
                    <a:pt x="5149" y="540858"/>
                  </a:cubicBezTo>
                  <a:cubicBezTo>
                    <a:pt x="5149" y="538283"/>
                    <a:pt x="5149" y="535707"/>
                    <a:pt x="2575" y="535707"/>
                  </a:cubicBezTo>
                  <a:cubicBezTo>
                    <a:pt x="2575" y="533132"/>
                    <a:pt x="2575" y="530556"/>
                    <a:pt x="5149" y="525405"/>
                  </a:cubicBezTo>
                  <a:cubicBezTo>
                    <a:pt x="5149" y="522830"/>
                    <a:pt x="5149" y="517679"/>
                    <a:pt x="5149" y="512528"/>
                  </a:cubicBezTo>
                  <a:cubicBezTo>
                    <a:pt x="5149" y="512528"/>
                    <a:pt x="5149" y="509952"/>
                    <a:pt x="5149" y="507377"/>
                  </a:cubicBezTo>
                  <a:cubicBezTo>
                    <a:pt x="5149" y="507377"/>
                    <a:pt x="5149" y="507377"/>
                    <a:pt x="5149" y="504801"/>
                  </a:cubicBezTo>
                  <a:cubicBezTo>
                    <a:pt x="5149" y="504801"/>
                    <a:pt x="5149" y="502226"/>
                    <a:pt x="5149" y="502226"/>
                  </a:cubicBezTo>
                  <a:cubicBezTo>
                    <a:pt x="5149" y="502226"/>
                    <a:pt x="5149" y="502226"/>
                    <a:pt x="5149" y="499650"/>
                  </a:cubicBezTo>
                  <a:cubicBezTo>
                    <a:pt x="5149" y="499650"/>
                    <a:pt x="5149" y="499650"/>
                    <a:pt x="7724" y="499650"/>
                  </a:cubicBezTo>
                  <a:cubicBezTo>
                    <a:pt x="7724" y="499650"/>
                    <a:pt x="7724" y="499650"/>
                    <a:pt x="7724" y="497075"/>
                  </a:cubicBezTo>
                  <a:cubicBezTo>
                    <a:pt x="7724" y="494499"/>
                    <a:pt x="7724" y="494499"/>
                    <a:pt x="7724" y="494499"/>
                  </a:cubicBezTo>
                  <a:cubicBezTo>
                    <a:pt x="10298" y="491924"/>
                    <a:pt x="10298" y="491924"/>
                    <a:pt x="12873" y="491924"/>
                  </a:cubicBezTo>
                  <a:cubicBezTo>
                    <a:pt x="12873" y="489348"/>
                    <a:pt x="12873" y="489348"/>
                    <a:pt x="12873" y="489348"/>
                  </a:cubicBezTo>
                  <a:cubicBezTo>
                    <a:pt x="10298" y="489348"/>
                    <a:pt x="10298" y="489348"/>
                    <a:pt x="7724" y="486773"/>
                  </a:cubicBezTo>
                  <a:cubicBezTo>
                    <a:pt x="7724" y="484197"/>
                    <a:pt x="7724" y="484197"/>
                    <a:pt x="7724" y="484197"/>
                  </a:cubicBezTo>
                  <a:cubicBezTo>
                    <a:pt x="7724" y="484197"/>
                    <a:pt x="7724" y="484197"/>
                    <a:pt x="10298" y="484197"/>
                  </a:cubicBezTo>
                  <a:cubicBezTo>
                    <a:pt x="10298" y="481622"/>
                    <a:pt x="10298" y="481622"/>
                    <a:pt x="10298" y="481622"/>
                  </a:cubicBezTo>
                  <a:cubicBezTo>
                    <a:pt x="10298" y="481622"/>
                    <a:pt x="10298" y="481622"/>
                    <a:pt x="10298" y="479046"/>
                  </a:cubicBezTo>
                  <a:cubicBezTo>
                    <a:pt x="10298" y="476471"/>
                    <a:pt x="10298" y="473895"/>
                    <a:pt x="10298" y="473895"/>
                  </a:cubicBezTo>
                  <a:cubicBezTo>
                    <a:pt x="10298" y="473895"/>
                    <a:pt x="10298" y="473895"/>
                    <a:pt x="10298" y="471320"/>
                  </a:cubicBezTo>
                  <a:cubicBezTo>
                    <a:pt x="10298" y="471320"/>
                    <a:pt x="10298" y="468744"/>
                    <a:pt x="10298" y="466168"/>
                  </a:cubicBezTo>
                  <a:cubicBezTo>
                    <a:pt x="10298" y="463593"/>
                    <a:pt x="10298" y="463593"/>
                    <a:pt x="10298" y="463593"/>
                  </a:cubicBezTo>
                  <a:cubicBezTo>
                    <a:pt x="10298" y="461017"/>
                    <a:pt x="10298" y="461017"/>
                    <a:pt x="10298" y="461017"/>
                  </a:cubicBezTo>
                  <a:cubicBezTo>
                    <a:pt x="10298" y="458442"/>
                    <a:pt x="10298" y="458442"/>
                    <a:pt x="10298" y="455866"/>
                  </a:cubicBezTo>
                  <a:cubicBezTo>
                    <a:pt x="10298" y="455866"/>
                    <a:pt x="10298" y="453291"/>
                    <a:pt x="10298" y="453291"/>
                  </a:cubicBezTo>
                  <a:cubicBezTo>
                    <a:pt x="10298" y="453291"/>
                    <a:pt x="10298" y="453291"/>
                    <a:pt x="12873" y="453291"/>
                  </a:cubicBezTo>
                  <a:cubicBezTo>
                    <a:pt x="12873" y="453291"/>
                    <a:pt x="12873" y="453291"/>
                    <a:pt x="12873" y="450715"/>
                  </a:cubicBezTo>
                  <a:cubicBezTo>
                    <a:pt x="12873" y="450715"/>
                    <a:pt x="12873" y="450715"/>
                    <a:pt x="12873" y="448140"/>
                  </a:cubicBezTo>
                  <a:cubicBezTo>
                    <a:pt x="12873" y="448140"/>
                    <a:pt x="12873" y="445564"/>
                    <a:pt x="12873" y="445564"/>
                  </a:cubicBezTo>
                  <a:cubicBezTo>
                    <a:pt x="12873" y="442989"/>
                    <a:pt x="12873" y="442989"/>
                    <a:pt x="12873" y="442989"/>
                  </a:cubicBezTo>
                  <a:cubicBezTo>
                    <a:pt x="12873" y="442989"/>
                    <a:pt x="12873" y="440413"/>
                    <a:pt x="12873" y="440413"/>
                  </a:cubicBezTo>
                  <a:cubicBezTo>
                    <a:pt x="12873" y="440413"/>
                    <a:pt x="12873" y="440413"/>
                    <a:pt x="15447" y="440413"/>
                  </a:cubicBezTo>
                  <a:cubicBezTo>
                    <a:pt x="15447" y="437838"/>
                    <a:pt x="15447" y="437838"/>
                    <a:pt x="15447" y="435262"/>
                  </a:cubicBezTo>
                  <a:cubicBezTo>
                    <a:pt x="15447" y="432687"/>
                    <a:pt x="15447" y="432687"/>
                    <a:pt x="15447" y="432687"/>
                  </a:cubicBezTo>
                  <a:cubicBezTo>
                    <a:pt x="15447" y="432687"/>
                    <a:pt x="15447" y="430111"/>
                    <a:pt x="15447" y="430111"/>
                  </a:cubicBezTo>
                  <a:cubicBezTo>
                    <a:pt x="15447" y="427536"/>
                    <a:pt x="15447" y="424960"/>
                    <a:pt x="15447" y="424960"/>
                  </a:cubicBezTo>
                  <a:cubicBezTo>
                    <a:pt x="15447" y="422385"/>
                    <a:pt x="15447" y="422385"/>
                    <a:pt x="15447" y="422385"/>
                  </a:cubicBezTo>
                  <a:cubicBezTo>
                    <a:pt x="15447" y="419809"/>
                    <a:pt x="18022" y="419809"/>
                    <a:pt x="18022" y="419809"/>
                  </a:cubicBezTo>
                  <a:cubicBezTo>
                    <a:pt x="18022" y="417234"/>
                    <a:pt x="18022" y="417234"/>
                    <a:pt x="18022" y="417234"/>
                  </a:cubicBezTo>
                  <a:cubicBezTo>
                    <a:pt x="18022" y="417234"/>
                    <a:pt x="20597" y="417234"/>
                    <a:pt x="20597" y="417234"/>
                  </a:cubicBezTo>
                  <a:cubicBezTo>
                    <a:pt x="20597" y="414658"/>
                    <a:pt x="20597" y="414658"/>
                    <a:pt x="20597" y="414658"/>
                  </a:cubicBezTo>
                  <a:cubicBezTo>
                    <a:pt x="20597" y="414658"/>
                    <a:pt x="20597" y="414658"/>
                    <a:pt x="23171" y="414658"/>
                  </a:cubicBezTo>
                  <a:cubicBezTo>
                    <a:pt x="23171" y="414658"/>
                    <a:pt x="23171" y="414658"/>
                    <a:pt x="25746" y="414658"/>
                  </a:cubicBezTo>
                  <a:cubicBezTo>
                    <a:pt x="25746" y="412083"/>
                    <a:pt x="25746" y="412083"/>
                    <a:pt x="25746" y="412083"/>
                  </a:cubicBezTo>
                  <a:cubicBezTo>
                    <a:pt x="28320" y="412083"/>
                    <a:pt x="28320" y="412083"/>
                    <a:pt x="28320" y="412083"/>
                  </a:cubicBezTo>
                  <a:cubicBezTo>
                    <a:pt x="28320" y="412083"/>
                    <a:pt x="28320" y="412083"/>
                    <a:pt x="30895" y="412083"/>
                  </a:cubicBezTo>
                  <a:cubicBezTo>
                    <a:pt x="33469" y="412083"/>
                    <a:pt x="33469" y="412083"/>
                    <a:pt x="36044" y="412083"/>
                  </a:cubicBezTo>
                  <a:cubicBezTo>
                    <a:pt x="36044" y="409507"/>
                    <a:pt x="36044" y="409507"/>
                    <a:pt x="36044" y="409507"/>
                  </a:cubicBezTo>
                  <a:cubicBezTo>
                    <a:pt x="38618" y="409507"/>
                    <a:pt x="41193" y="409507"/>
                    <a:pt x="43767" y="406932"/>
                  </a:cubicBezTo>
                  <a:cubicBezTo>
                    <a:pt x="46342" y="406932"/>
                    <a:pt x="48917" y="406932"/>
                    <a:pt x="48917" y="406932"/>
                  </a:cubicBezTo>
                  <a:cubicBezTo>
                    <a:pt x="51491" y="406932"/>
                    <a:pt x="51491" y="406932"/>
                    <a:pt x="54066" y="404356"/>
                  </a:cubicBezTo>
                  <a:cubicBezTo>
                    <a:pt x="56640" y="404356"/>
                    <a:pt x="59215" y="404356"/>
                    <a:pt x="61789" y="404356"/>
                  </a:cubicBezTo>
                  <a:cubicBezTo>
                    <a:pt x="64364" y="401781"/>
                    <a:pt x="64364" y="401781"/>
                    <a:pt x="66938" y="401781"/>
                  </a:cubicBezTo>
                  <a:cubicBezTo>
                    <a:pt x="69513" y="401781"/>
                    <a:pt x="69513" y="401781"/>
                    <a:pt x="69513" y="401781"/>
                  </a:cubicBezTo>
                  <a:cubicBezTo>
                    <a:pt x="72088" y="401781"/>
                    <a:pt x="72088" y="401781"/>
                    <a:pt x="72088" y="401781"/>
                  </a:cubicBezTo>
                  <a:cubicBezTo>
                    <a:pt x="72088" y="401781"/>
                    <a:pt x="72088" y="401781"/>
                    <a:pt x="74662" y="401781"/>
                  </a:cubicBezTo>
                  <a:cubicBezTo>
                    <a:pt x="77237" y="399205"/>
                    <a:pt x="77237" y="399205"/>
                    <a:pt x="79811" y="399205"/>
                  </a:cubicBezTo>
                  <a:cubicBezTo>
                    <a:pt x="82386" y="399205"/>
                    <a:pt x="84960" y="396630"/>
                    <a:pt x="87535" y="396630"/>
                  </a:cubicBezTo>
                  <a:cubicBezTo>
                    <a:pt x="87535" y="396630"/>
                    <a:pt x="90109" y="394054"/>
                    <a:pt x="92684" y="394054"/>
                  </a:cubicBezTo>
                  <a:cubicBezTo>
                    <a:pt x="92684" y="394054"/>
                    <a:pt x="95258" y="394054"/>
                    <a:pt x="97833" y="394054"/>
                  </a:cubicBezTo>
                  <a:cubicBezTo>
                    <a:pt x="97833" y="394054"/>
                    <a:pt x="100408" y="394054"/>
                    <a:pt x="100408" y="394054"/>
                  </a:cubicBezTo>
                  <a:cubicBezTo>
                    <a:pt x="102982" y="394054"/>
                    <a:pt x="102982" y="394054"/>
                    <a:pt x="102982" y="394054"/>
                  </a:cubicBezTo>
                  <a:cubicBezTo>
                    <a:pt x="102982" y="391479"/>
                    <a:pt x="102982" y="391479"/>
                    <a:pt x="102982" y="391479"/>
                  </a:cubicBezTo>
                  <a:cubicBezTo>
                    <a:pt x="102982" y="391479"/>
                    <a:pt x="105557" y="391479"/>
                    <a:pt x="105557" y="391479"/>
                  </a:cubicBezTo>
                  <a:cubicBezTo>
                    <a:pt x="105557" y="391479"/>
                    <a:pt x="105557" y="391479"/>
                    <a:pt x="108131" y="391479"/>
                  </a:cubicBezTo>
                  <a:cubicBezTo>
                    <a:pt x="110706" y="391479"/>
                    <a:pt x="110706" y="388903"/>
                    <a:pt x="113280" y="388903"/>
                  </a:cubicBezTo>
                  <a:cubicBezTo>
                    <a:pt x="113280" y="388903"/>
                    <a:pt x="113280" y="388903"/>
                    <a:pt x="115855" y="388903"/>
                  </a:cubicBezTo>
                  <a:cubicBezTo>
                    <a:pt x="118429" y="388903"/>
                    <a:pt x="118429" y="388903"/>
                    <a:pt x="118429" y="388903"/>
                  </a:cubicBezTo>
                  <a:cubicBezTo>
                    <a:pt x="118429" y="386327"/>
                    <a:pt x="121004" y="386327"/>
                    <a:pt x="123578" y="386327"/>
                  </a:cubicBezTo>
                  <a:cubicBezTo>
                    <a:pt x="126153" y="383752"/>
                    <a:pt x="128728" y="383752"/>
                    <a:pt x="133877" y="383752"/>
                  </a:cubicBezTo>
                  <a:cubicBezTo>
                    <a:pt x="136451" y="381176"/>
                    <a:pt x="141600" y="378601"/>
                    <a:pt x="146749" y="376025"/>
                  </a:cubicBezTo>
                  <a:cubicBezTo>
                    <a:pt x="146749" y="376025"/>
                    <a:pt x="146749" y="376025"/>
                    <a:pt x="151899" y="373450"/>
                  </a:cubicBezTo>
                  <a:cubicBezTo>
                    <a:pt x="154473" y="373450"/>
                    <a:pt x="154473" y="373450"/>
                    <a:pt x="154473" y="373450"/>
                  </a:cubicBezTo>
                  <a:cubicBezTo>
                    <a:pt x="157048" y="373450"/>
                    <a:pt x="157048" y="373450"/>
                    <a:pt x="159622" y="370874"/>
                  </a:cubicBezTo>
                  <a:cubicBezTo>
                    <a:pt x="162197" y="370874"/>
                    <a:pt x="162197" y="370874"/>
                    <a:pt x="164771" y="370874"/>
                  </a:cubicBezTo>
                  <a:cubicBezTo>
                    <a:pt x="167346" y="368299"/>
                    <a:pt x="172495" y="365723"/>
                    <a:pt x="175069" y="363148"/>
                  </a:cubicBezTo>
                  <a:cubicBezTo>
                    <a:pt x="177644" y="363148"/>
                    <a:pt x="177644" y="363148"/>
                    <a:pt x="180219" y="360572"/>
                  </a:cubicBezTo>
                  <a:cubicBezTo>
                    <a:pt x="180219" y="360572"/>
                    <a:pt x="182793" y="360572"/>
                    <a:pt x="182793" y="360572"/>
                  </a:cubicBezTo>
                  <a:cubicBezTo>
                    <a:pt x="182793" y="360572"/>
                    <a:pt x="185368" y="360572"/>
                    <a:pt x="185368" y="360572"/>
                  </a:cubicBezTo>
                  <a:cubicBezTo>
                    <a:pt x="185368" y="357997"/>
                    <a:pt x="185368" y="357997"/>
                    <a:pt x="185368" y="357997"/>
                  </a:cubicBezTo>
                  <a:cubicBezTo>
                    <a:pt x="185368" y="357997"/>
                    <a:pt x="187942" y="355421"/>
                    <a:pt x="187942" y="355421"/>
                  </a:cubicBezTo>
                  <a:cubicBezTo>
                    <a:pt x="187942" y="355421"/>
                    <a:pt x="190517" y="355421"/>
                    <a:pt x="190517" y="355421"/>
                  </a:cubicBezTo>
                  <a:cubicBezTo>
                    <a:pt x="190517" y="352846"/>
                    <a:pt x="190517" y="352846"/>
                    <a:pt x="190517" y="352846"/>
                  </a:cubicBezTo>
                  <a:cubicBezTo>
                    <a:pt x="190517" y="352846"/>
                    <a:pt x="190517" y="352846"/>
                    <a:pt x="193091" y="352846"/>
                  </a:cubicBezTo>
                  <a:cubicBezTo>
                    <a:pt x="193091" y="350270"/>
                    <a:pt x="195666" y="350270"/>
                    <a:pt x="195666" y="350270"/>
                  </a:cubicBezTo>
                  <a:cubicBezTo>
                    <a:pt x="198240" y="350270"/>
                    <a:pt x="200815" y="347695"/>
                    <a:pt x="200815" y="347695"/>
                  </a:cubicBezTo>
                  <a:cubicBezTo>
                    <a:pt x="203390" y="347695"/>
                    <a:pt x="205964" y="347695"/>
                    <a:pt x="208539" y="345119"/>
                  </a:cubicBezTo>
                  <a:cubicBezTo>
                    <a:pt x="208539" y="342544"/>
                    <a:pt x="211113" y="342544"/>
                    <a:pt x="211113" y="342544"/>
                  </a:cubicBezTo>
                  <a:cubicBezTo>
                    <a:pt x="211113" y="342544"/>
                    <a:pt x="211113" y="342544"/>
                    <a:pt x="213688" y="342544"/>
                  </a:cubicBezTo>
                  <a:cubicBezTo>
                    <a:pt x="213688" y="339968"/>
                    <a:pt x="213688" y="339968"/>
                    <a:pt x="213688" y="339968"/>
                  </a:cubicBezTo>
                  <a:cubicBezTo>
                    <a:pt x="213688" y="339968"/>
                    <a:pt x="216262" y="339968"/>
                    <a:pt x="216262" y="339968"/>
                  </a:cubicBezTo>
                  <a:cubicBezTo>
                    <a:pt x="218837" y="337393"/>
                    <a:pt x="218837" y="337393"/>
                    <a:pt x="218837" y="337393"/>
                  </a:cubicBezTo>
                  <a:cubicBezTo>
                    <a:pt x="218837" y="337393"/>
                    <a:pt x="218837" y="337393"/>
                    <a:pt x="218837" y="334817"/>
                  </a:cubicBezTo>
                  <a:cubicBezTo>
                    <a:pt x="218837" y="334817"/>
                    <a:pt x="218837" y="334817"/>
                    <a:pt x="218837" y="332242"/>
                  </a:cubicBezTo>
                  <a:cubicBezTo>
                    <a:pt x="218837" y="332242"/>
                    <a:pt x="218837" y="329666"/>
                    <a:pt x="218837" y="327091"/>
                  </a:cubicBezTo>
                  <a:cubicBezTo>
                    <a:pt x="218837" y="327091"/>
                    <a:pt x="218837" y="327091"/>
                    <a:pt x="221411" y="327091"/>
                  </a:cubicBezTo>
                  <a:cubicBezTo>
                    <a:pt x="221411" y="327091"/>
                    <a:pt x="221411" y="324515"/>
                    <a:pt x="221411" y="321940"/>
                  </a:cubicBezTo>
                  <a:cubicBezTo>
                    <a:pt x="218837" y="321940"/>
                    <a:pt x="218837" y="321940"/>
                    <a:pt x="218837" y="321940"/>
                  </a:cubicBezTo>
                  <a:cubicBezTo>
                    <a:pt x="218837" y="311638"/>
                    <a:pt x="221411" y="298760"/>
                    <a:pt x="221411" y="288458"/>
                  </a:cubicBezTo>
                  <a:cubicBezTo>
                    <a:pt x="221411" y="285882"/>
                    <a:pt x="218837" y="285882"/>
                    <a:pt x="218837" y="285882"/>
                  </a:cubicBezTo>
                  <a:lnTo>
                    <a:pt x="211113" y="285882"/>
                  </a:lnTo>
                  <a:cubicBezTo>
                    <a:pt x="208539" y="285882"/>
                    <a:pt x="208539" y="285882"/>
                    <a:pt x="208539" y="285882"/>
                  </a:cubicBezTo>
                  <a:cubicBezTo>
                    <a:pt x="208539" y="285882"/>
                    <a:pt x="208539" y="285882"/>
                    <a:pt x="208539" y="288458"/>
                  </a:cubicBezTo>
                  <a:cubicBezTo>
                    <a:pt x="208539" y="288458"/>
                    <a:pt x="205964" y="288458"/>
                    <a:pt x="205964" y="288458"/>
                  </a:cubicBezTo>
                  <a:cubicBezTo>
                    <a:pt x="205964" y="288458"/>
                    <a:pt x="205964" y="288458"/>
                    <a:pt x="205964" y="291033"/>
                  </a:cubicBezTo>
                  <a:cubicBezTo>
                    <a:pt x="205964" y="291033"/>
                    <a:pt x="203390" y="293609"/>
                    <a:pt x="203390" y="293609"/>
                  </a:cubicBezTo>
                  <a:cubicBezTo>
                    <a:pt x="200815" y="293609"/>
                    <a:pt x="198240" y="296184"/>
                    <a:pt x="198240" y="296184"/>
                  </a:cubicBezTo>
                  <a:cubicBezTo>
                    <a:pt x="195666" y="298760"/>
                    <a:pt x="193091" y="298760"/>
                    <a:pt x="193091" y="298760"/>
                  </a:cubicBezTo>
                  <a:cubicBezTo>
                    <a:pt x="193091" y="298760"/>
                    <a:pt x="193091" y="298760"/>
                    <a:pt x="193091" y="301335"/>
                  </a:cubicBezTo>
                  <a:cubicBezTo>
                    <a:pt x="190517" y="301335"/>
                    <a:pt x="187942" y="301335"/>
                    <a:pt x="187942" y="303911"/>
                  </a:cubicBezTo>
                  <a:cubicBezTo>
                    <a:pt x="187942" y="303911"/>
                    <a:pt x="187942" y="303911"/>
                    <a:pt x="187942" y="306487"/>
                  </a:cubicBezTo>
                  <a:cubicBezTo>
                    <a:pt x="185368" y="306487"/>
                    <a:pt x="185368" y="306487"/>
                    <a:pt x="182793" y="306487"/>
                  </a:cubicBezTo>
                  <a:cubicBezTo>
                    <a:pt x="182793" y="309062"/>
                    <a:pt x="180219" y="309062"/>
                    <a:pt x="180219" y="309062"/>
                  </a:cubicBezTo>
                  <a:cubicBezTo>
                    <a:pt x="180219" y="309062"/>
                    <a:pt x="177644" y="309062"/>
                    <a:pt x="177644" y="311638"/>
                  </a:cubicBezTo>
                  <a:cubicBezTo>
                    <a:pt x="175069" y="311638"/>
                    <a:pt x="175069" y="311638"/>
                    <a:pt x="175069" y="311638"/>
                  </a:cubicBezTo>
                  <a:cubicBezTo>
                    <a:pt x="175069" y="311638"/>
                    <a:pt x="175069" y="311638"/>
                    <a:pt x="175069" y="314213"/>
                  </a:cubicBezTo>
                  <a:cubicBezTo>
                    <a:pt x="175069" y="314213"/>
                    <a:pt x="175069" y="314213"/>
                    <a:pt x="172495" y="314213"/>
                  </a:cubicBezTo>
                  <a:cubicBezTo>
                    <a:pt x="172495" y="314213"/>
                    <a:pt x="169920" y="316789"/>
                    <a:pt x="169920" y="316789"/>
                  </a:cubicBezTo>
                  <a:cubicBezTo>
                    <a:pt x="167346" y="316789"/>
                    <a:pt x="167346" y="319364"/>
                    <a:pt x="167346" y="319364"/>
                  </a:cubicBezTo>
                  <a:cubicBezTo>
                    <a:pt x="164771" y="319364"/>
                    <a:pt x="164771" y="319364"/>
                    <a:pt x="162197" y="321940"/>
                  </a:cubicBezTo>
                  <a:cubicBezTo>
                    <a:pt x="162197" y="321940"/>
                    <a:pt x="159622" y="321940"/>
                    <a:pt x="159622" y="321940"/>
                  </a:cubicBezTo>
                  <a:cubicBezTo>
                    <a:pt x="157048" y="321940"/>
                    <a:pt x="157048" y="321940"/>
                    <a:pt x="157048" y="321940"/>
                  </a:cubicBezTo>
                  <a:cubicBezTo>
                    <a:pt x="157048" y="321940"/>
                    <a:pt x="157048" y="321940"/>
                    <a:pt x="157048" y="324515"/>
                  </a:cubicBezTo>
                  <a:cubicBezTo>
                    <a:pt x="154473" y="324515"/>
                    <a:pt x="154473" y="324515"/>
                    <a:pt x="154473" y="324515"/>
                  </a:cubicBezTo>
                  <a:cubicBezTo>
                    <a:pt x="151899" y="327091"/>
                    <a:pt x="149324" y="327091"/>
                    <a:pt x="146749" y="329666"/>
                  </a:cubicBezTo>
                  <a:cubicBezTo>
                    <a:pt x="144175" y="329666"/>
                    <a:pt x="144175" y="329666"/>
                    <a:pt x="141600" y="329666"/>
                  </a:cubicBezTo>
                  <a:cubicBezTo>
                    <a:pt x="141600" y="329666"/>
                    <a:pt x="139026" y="332242"/>
                    <a:pt x="139026" y="332242"/>
                  </a:cubicBezTo>
                  <a:cubicBezTo>
                    <a:pt x="136451" y="332242"/>
                    <a:pt x="136451" y="332242"/>
                    <a:pt x="133877" y="334817"/>
                  </a:cubicBezTo>
                  <a:cubicBezTo>
                    <a:pt x="133877" y="334817"/>
                    <a:pt x="131302" y="334817"/>
                    <a:pt x="131302" y="334817"/>
                  </a:cubicBezTo>
                  <a:cubicBezTo>
                    <a:pt x="128728" y="334817"/>
                    <a:pt x="128728" y="334817"/>
                    <a:pt x="128728" y="337393"/>
                  </a:cubicBezTo>
                  <a:cubicBezTo>
                    <a:pt x="126153" y="337393"/>
                    <a:pt x="126153" y="337393"/>
                    <a:pt x="126153" y="337393"/>
                  </a:cubicBezTo>
                  <a:cubicBezTo>
                    <a:pt x="126153" y="337393"/>
                    <a:pt x="126153" y="337393"/>
                    <a:pt x="123578" y="337393"/>
                  </a:cubicBezTo>
                  <a:cubicBezTo>
                    <a:pt x="123578" y="337393"/>
                    <a:pt x="123578" y="337393"/>
                    <a:pt x="123578" y="339968"/>
                  </a:cubicBezTo>
                  <a:cubicBezTo>
                    <a:pt x="121004" y="339968"/>
                    <a:pt x="121004" y="339968"/>
                    <a:pt x="121004" y="339968"/>
                  </a:cubicBezTo>
                  <a:cubicBezTo>
                    <a:pt x="121004" y="339968"/>
                    <a:pt x="121004" y="339968"/>
                    <a:pt x="118429" y="339968"/>
                  </a:cubicBezTo>
                  <a:cubicBezTo>
                    <a:pt x="118429" y="339968"/>
                    <a:pt x="115855" y="339968"/>
                    <a:pt x="115855" y="342544"/>
                  </a:cubicBezTo>
                  <a:cubicBezTo>
                    <a:pt x="113280" y="342544"/>
                    <a:pt x="113280" y="342544"/>
                    <a:pt x="113280" y="342544"/>
                  </a:cubicBezTo>
                  <a:cubicBezTo>
                    <a:pt x="113280" y="342544"/>
                    <a:pt x="110706" y="342544"/>
                    <a:pt x="110706" y="342544"/>
                  </a:cubicBezTo>
                  <a:cubicBezTo>
                    <a:pt x="110706" y="342544"/>
                    <a:pt x="110706" y="342544"/>
                    <a:pt x="110706" y="345119"/>
                  </a:cubicBezTo>
                  <a:cubicBezTo>
                    <a:pt x="108131" y="345119"/>
                    <a:pt x="108131" y="345119"/>
                    <a:pt x="108131" y="345119"/>
                  </a:cubicBezTo>
                  <a:cubicBezTo>
                    <a:pt x="105557" y="345119"/>
                    <a:pt x="105557" y="345119"/>
                    <a:pt x="105557" y="345119"/>
                  </a:cubicBezTo>
                  <a:cubicBezTo>
                    <a:pt x="105557" y="345119"/>
                    <a:pt x="105557" y="345119"/>
                    <a:pt x="105557" y="347695"/>
                  </a:cubicBezTo>
                  <a:cubicBezTo>
                    <a:pt x="105557" y="347695"/>
                    <a:pt x="105557" y="347695"/>
                    <a:pt x="102982" y="347695"/>
                  </a:cubicBezTo>
                  <a:cubicBezTo>
                    <a:pt x="102982" y="347695"/>
                    <a:pt x="102982" y="347695"/>
                    <a:pt x="100408" y="347695"/>
                  </a:cubicBezTo>
                  <a:cubicBezTo>
                    <a:pt x="100408" y="347695"/>
                    <a:pt x="100408" y="347695"/>
                    <a:pt x="97833" y="347695"/>
                  </a:cubicBezTo>
                  <a:cubicBezTo>
                    <a:pt x="97833" y="347695"/>
                    <a:pt x="97833" y="347695"/>
                    <a:pt x="97833" y="350270"/>
                  </a:cubicBezTo>
                  <a:cubicBezTo>
                    <a:pt x="95258" y="350270"/>
                    <a:pt x="95258" y="350270"/>
                    <a:pt x="95258" y="350270"/>
                  </a:cubicBezTo>
                  <a:cubicBezTo>
                    <a:pt x="95258" y="350270"/>
                    <a:pt x="95258" y="350270"/>
                    <a:pt x="92684" y="350270"/>
                  </a:cubicBezTo>
                  <a:cubicBezTo>
                    <a:pt x="92684" y="350270"/>
                    <a:pt x="90109" y="350270"/>
                    <a:pt x="90109" y="350270"/>
                  </a:cubicBezTo>
                  <a:cubicBezTo>
                    <a:pt x="87535" y="350270"/>
                    <a:pt x="87535" y="350270"/>
                    <a:pt x="87535" y="350270"/>
                  </a:cubicBezTo>
                  <a:cubicBezTo>
                    <a:pt x="87535" y="350270"/>
                    <a:pt x="87535" y="350270"/>
                    <a:pt x="87535" y="352846"/>
                  </a:cubicBezTo>
                  <a:cubicBezTo>
                    <a:pt x="84960" y="352846"/>
                    <a:pt x="84960" y="352846"/>
                    <a:pt x="84960" y="352846"/>
                  </a:cubicBezTo>
                  <a:cubicBezTo>
                    <a:pt x="84960" y="352846"/>
                    <a:pt x="82386" y="352846"/>
                    <a:pt x="82386" y="352846"/>
                  </a:cubicBezTo>
                  <a:cubicBezTo>
                    <a:pt x="82386" y="355421"/>
                    <a:pt x="82386" y="355421"/>
                    <a:pt x="82386" y="355421"/>
                  </a:cubicBezTo>
                  <a:cubicBezTo>
                    <a:pt x="79811" y="355421"/>
                    <a:pt x="74662" y="355421"/>
                    <a:pt x="69513" y="355421"/>
                  </a:cubicBezTo>
                  <a:cubicBezTo>
                    <a:pt x="69513" y="357997"/>
                    <a:pt x="66938" y="357997"/>
                    <a:pt x="66938" y="357997"/>
                  </a:cubicBezTo>
                  <a:cubicBezTo>
                    <a:pt x="64364" y="357997"/>
                    <a:pt x="61789" y="360572"/>
                    <a:pt x="59215" y="360572"/>
                  </a:cubicBezTo>
                  <a:cubicBezTo>
                    <a:pt x="56640" y="360572"/>
                    <a:pt x="56640" y="360572"/>
                    <a:pt x="54066" y="360572"/>
                  </a:cubicBezTo>
                  <a:cubicBezTo>
                    <a:pt x="54066" y="363148"/>
                    <a:pt x="54066" y="363148"/>
                    <a:pt x="54066" y="363148"/>
                  </a:cubicBezTo>
                  <a:cubicBezTo>
                    <a:pt x="54066" y="363148"/>
                    <a:pt x="51491" y="363148"/>
                    <a:pt x="51491" y="363148"/>
                  </a:cubicBezTo>
                  <a:cubicBezTo>
                    <a:pt x="48917" y="363148"/>
                    <a:pt x="48917" y="363148"/>
                    <a:pt x="48917" y="363148"/>
                  </a:cubicBezTo>
                  <a:cubicBezTo>
                    <a:pt x="48917" y="363148"/>
                    <a:pt x="46342" y="363148"/>
                    <a:pt x="46342" y="363148"/>
                  </a:cubicBezTo>
                  <a:cubicBezTo>
                    <a:pt x="46342" y="363148"/>
                    <a:pt x="46342" y="365723"/>
                    <a:pt x="43767" y="365723"/>
                  </a:cubicBezTo>
                  <a:cubicBezTo>
                    <a:pt x="43767" y="365723"/>
                    <a:pt x="41193" y="365723"/>
                    <a:pt x="41193" y="365723"/>
                  </a:cubicBezTo>
                  <a:cubicBezTo>
                    <a:pt x="41193" y="365723"/>
                    <a:pt x="41193" y="365723"/>
                    <a:pt x="38618" y="365723"/>
                  </a:cubicBezTo>
                  <a:cubicBezTo>
                    <a:pt x="38618" y="365723"/>
                    <a:pt x="38618" y="365723"/>
                    <a:pt x="38618" y="368299"/>
                  </a:cubicBezTo>
                  <a:cubicBezTo>
                    <a:pt x="36044" y="368299"/>
                    <a:pt x="36044" y="368299"/>
                    <a:pt x="33469" y="368299"/>
                  </a:cubicBezTo>
                  <a:cubicBezTo>
                    <a:pt x="30895" y="368299"/>
                    <a:pt x="28320" y="368299"/>
                    <a:pt x="25746" y="368299"/>
                  </a:cubicBezTo>
                  <a:cubicBezTo>
                    <a:pt x="23171" y="368299"/>
                    <a:pt x="23171" y="368299"/>
                    <a:pt x="23171" y="368299"/>
                  </a:cubicBezTo>
                  <a:cubicBezTo>
                    <a:pt x="23171" y="368299"/>
                    <a:pt x="23171" y="368299"/>
                    <a:pt x="23171" y="365723"/>
                  </a:cubicBezTo>
                  <a:cubicBezTo>
                    <a:pt x="20597" y="365723"/>
                    <a:pt x="20597" y="365723"/>
                    <a:pt x="20597" y="365723"/>
                  </a:cubicBezTo>
                  <a:cubicBezTo>
                    <a:pt x="20597" y="365723"/>
                    <a:pt x="20597" y="365723"/>
                    <a:pt x="20597" y="363148"/>
                  </a:cubicBezTo>
                  <a:cubicBezTo>
                    <a:pt x="20597" y="363148"/>
                    <a:pt x="20597" y="363148"/>
                    <a:pt x="20597" y="360572"/>
                  </a:cubicBezTo>
                  <a:cubicBezTo>
                    <a:pt x="20597" y="357997"/>
                    <a:pt x="20597" y="357997"/>
                    <a:pt x="23171" y="357997"/>
                  </a:cubicBezTo>
                  <a:cubicBezTo>
                    <a:pt x="23171" y="355421"/>
                    <a:pt x="23171" y="355421"/>
                    <a:pt x="23171" y="355421"/>
                  </a:cubicBezTo>
                  <a:cubicBezTo>
                    <a:pt x="23171" y="352846"/>
                    <a:pt x="23171" y="352846"/>
                    <a:pt x="23171" y="352846"/>
                  </a:cubicBezTo>
                  <a:cubicBezTo>
                    <a:pt x="23171" y="352846"/>
                    <a:pt x="23171" y="352846"/>
                    <a:pt x="23171" y="350270"/>
                  </a:cubicBezTo>
                  <a:cubicBezTo>
                    <a:pt x="23171" y="350270"/>
                    <a:pt x="23171" y="350270"/>
                    <a:pt x="23171" y="347695"/>
                  </a:cubicBezTo>
                  <a:cubicBezTo>
                    <a:pt x="25746" y="347695"/>
                    <a:pt x="25746" y="347695"/>
                    <a:pt x="25746" y="347695"/>
                  </a:cubicBezTo>
                  <a:cubicBezTo>
                    <a:pt x="25746" y="345119"/>
                    <a:pt x="25746" y="345119"/>
                    <a:pt x="25746" y="345119"/>
                  </a:cubicBezTo>
                  <a:cubicBezTo>
                    <a:pt x="25746" y="345119"/>
                    <a:pt x="25746" y="345119"/>
                    <a:pt x="23171" y="345119"/>
                  </a:cubicBezTo>
                  <a:cubicBezTo>
                    <a:pt x="23171" y="342544"/>
                    <a:pt x="23171" y="339968"/>
                    <a:pt x="23171" y="339968"/>
                  </a:cubicBezTo>
                  <a:cubicBezTo>
                    <a:pt x="23171" y="337393"/>
                    <a:pt x="23171" y="337393"/>
                    <a:pt x="23171" y="337393"/>
                  </a:cubicBezTo>
                  <a:cubicBezTo>
                    <a:pt x="25746" y="337393"/>
                    <a:pt x="25746" y="337393"/>
                    <a:pt x="25746" y="337393"/>
                  </a:cubicBezTo>
                  <a:cubicBezTo>
                    <a:pt x="25746" y="334817"/>
                    <a:pt x="25746" y="334817"/>
                    <a:pt x="25746" y="334817"/>
                  </a:cubicBezTo>
                  <a:cubicBezTo>
                    <a:pt x="25746" y="334817"/>
                    <a:pt x="25746" y="332242"/>
                    <a:pt x="25746" y="332242"/>
                  </a:cubicBezTo>
                  <a:cubicBezTo>
                    <a:pt x="25746" y="329666"/>
                    <a:pt x="25746" y="329666"/>
                    <a:pt x="25746" y="329666"/>
                  </a:cubicBezTo>
                  <a:cubicBezTo>
                    <a:pt x="25746" y="327091"/>
                    <a:pt x="25746" y="327091"/>
                    <a:pt x="25746" y="327091"/>
                  </a:cubicBezTo>
                  <a:cubicBezTo>
                    <a:pt x="25746" y="327091"/>
                    <a:pt x="25746" y="327091"/>
                    <a:pt x="25746" y="324515"/>
                  </a:cubicBezTo>
                  <a:cubicBezTo>
                    <a:pt x="25746" y="321940"/>
                    <a:pt x="25746" y="321940"/>
                    <a:pt x="25746" y="321940"/>
                  </a:cubicBezTo>
                  <a:cubicBezTo>
                    <a:pt x="25746" y="321940"/>
                    <a:pt x="28320" y="321940"/>
                    <a:pt x="28320" y="321940"/>
                  </a:cubicBezTo>
                  <a:cubicBezTo>
                    <a:pt x="28320" y="319364"/>
                    <a:pt x="28320" y="319364"/>
                    <a:pt x="28320" y="319364"/>
                  </a:cubicBezTo>
                  <a:cubicBezTo>
                    <a:pt x="28320" y="319364"/>
                    <a:pt x="28320" y="316789"/>
                    <a:pt x="30895" y="316789"/>
                  </a:cubicBezTo>
                  <a:cubicBezTo>
                    <a:pt x="30895" y="316789"/>
                    <a:pt x="30895" y="316789"/>
                    <a:pt x="30895" y="314213"/>
                  </a:cubicBezTo>
                  <a:cubicBezTo>
                    <a:pt x="33469" y="314213"/>
                    <a:pt x="36044" y="314213"/>
                    <a:pt x="38618" y="314213"/>
                  </a:cubicBezTo>
                  <a:cubicBezTo>
                    <a:pt x="38618" y="314213"/>
                    <a:pt x="41193" y="311638"/>
                    <a:pt x="43767" y="311638"/>
                  </a:cubicBezTo>
                  <a:cubicBezTo>
                    <a:pt x="43767" y="311638"/>
                    <a:pt x="46342" y="311638"/>
                    <a:pt x="46342" y="309062"/>
                  </a:cubicBezTo>
                  <a:cubicBezTo>
                    <a:pt x="48917" y="309062"/>
                    <a:pt x="48917" y="309062"/>
                    <a:pt x="48917" y="309062"/>
                  </a:cubicBezTo>
                  <a:cubicBezTo>
                    <a:pt x="48917" y="309062"/>
                    <a:pt x="48917" y="309062"/>
                    <a:pt x="51491" y="309062"/>
                  </a:cubicBezTo>
                  <a:cubicBezTo>
                    <a:pt x="51491" y="309062"/>
                    <a:pt x="51491" y="309062"/>
                    <a:pt x="54066" y="309062"/>
                  </a:cubicBezTo>
                  <a:cubicBezTo>
                    <a:pt x="54066" y="309062"/>
                    <a:pt x="54066" y="309062"/>
                    <a:pt x="54066" y="306487"/>
                  </a:cubicBezTo>
                  <a:cubicBezTo>
                    <a:pt x="54066" y="306487"/>
                    <a:pt x="54066" y="306487"/>
                    <a:pt x="56640" y="306487"/>
                  </a:cubicBezTo>
                  <a:cubicBezTo>
                    <a:pt x="56640" y="306487"/>
                    <a:pt x="59215" y="306487"/>
                    <a:pt x="59215" y="306487"/>
                  </a:cubicBezTo>
                  <a:cubicBezTo>
                    <a:pt x="59215" y="303911"/>
                    <a:pt x="59215" y="303911"/>
                    <a:pt x="59215" y="303911"/>
                  </a:cubicBezTo>
                  <a:cubicBezTo>
                    <a:pt x="61789" y="303911"/>
                    <a:pt x="61789" y="303911"/>
                    <a:pt x="61789" y="303911"/>
                  </a:cubicBezTo>
                  <a:cubicBezTo>
                    <a:pt x="61789" y="303911"/>
                    <a:pt x="61789" y="303911"/>
                    <a:pt x="64364" y="303911"/>
                  </a:cubicBezTo>
                  <a:cubicBezTo>
                    <a:pt x="66938" y="303911"/>
                    <a:pt x="66938" y="303911"/>
                    <a:pt x="66938" y="303911"/>
                  </a:cubicBezTo>
                  <a:cubicBezTo>
                    <a:pt x="66938" y="301335"/>
                    <a:pt x="66938" y="301335"/>
                    <a:pt x="66938" y="301335"/>
                  </a:cubicBezTo>
                  <a:cubicBezTo>
                    <a:pt x="66938" y="301335"/>
                    <a:pt x="69513" y="301335"/>
                    <a:pt x="69513" y="301335"/>
                  </a:cubicBezTo>
                  <a:cubicBezTo>
                    <a:pt x="72088" y="301335"/>
                    <a:pt x="74662" y="301335"/>
                    <a:pt x="74662" y="298760"/>
                  </a:cubicBezTo>
                  <a:cubicBezTo>
                    <a:pt x="77237" y="298760"/>
                    <a:pt x="82386" y="298760"/>
                    <a:pt x="84960" y="298760"/>
                  </a:cubicBezTo>
                  <a:cubicBezTo>
                    <a:pt x="84960" y="296184"/>
                    <a:pt x="87535" y="296184"/>
                    <a:pt x="90109" y="296184"/>
                  </a:cubicBezTo>
                  <a:cubicBezTo>
                    <a:pt x="90109" y="296184"/>
                    <a:pt x="92684" y="293609"/>
                    <a:pt x="92684" y="293609"/>
                  </a:cubicBezTo>
                  <a:cubicBezTo>
                    <a:pt x="92684" y="293609"/>
                    <a:pt x="95258" y="293609"/>
                    <a:pt x="95258" y="293609"/>
                  </a:cubicBezTo>
                  <a:cubicBezTo>
                    <a:pt x="97833" y="293609"/>
                    <a:pt x="97833" y="293609"/>
                    <a:pt x="97833" y="293609"/>
                  </a:cubicBezTo>
                  <a:cubicBezTo>
                    <a:pt x="97833" y="291033"/>
                    <a:pt x="100408" y="291033"/>
                    <a:pt x="100408" y="291033"/>
                  </a:cubicBezTo>
                  <a:cubicBezTo>
                    <a:pt x="100408" y="291033"/>
                    <a:pt x="102982" y="291033"/>
                    <a:pt x="102982" y="291033"/>
                  </a:cubicBezTo>
                  <a:cubicBezTo>
                    <a:pt x="102982" y="291033"/>
                    <a:pt x="105557" y="291033"/>
                    <a:pt x="105557" y="291033"/>
                  </a:cubicBezTo>
                  <a:cubicBezTo>
                    <a:pt x="105557" y="291033"/>
                    <a:pt x="108131" y="291033"/>
                    <a:pt x="108131" y="291033"/>
                  </a:cubicBezTo>
                  <a:cubicBezTo>
                    <a:pt x="108131" y="291033"/>
                    <a:pt x="108131" y="291033"/>
                    <a:pt x="108131" y="288458"/>
                  </a:cubicBezTo>
                  <a:cubicBezTo>
                    <a:pt x="108131" y="288458"/>
                    <a:pt x="110706" y="288458"/>
                    <a:pt x="110706" y="288458"/>
                  </a:cubicBezTo>
                  <a:cubicBezTo>
                    <a:pt x="110706" y="288458"/>
                    <a:pt x="110706" y="288458"/>
                    <a:pt x="113280" y="288458"/>
                  </a:cubicBezTo>
                  <a:cubicBezTo>
                    <a:pt x="113280" y="288458"/>
                    <a:pt x="113280" y="285882"/>
                    <a:pt x="115855" y="285882"/>
                  </a:cubicBezTo>
                  <a:cubicBezTo>
                    <a:pt x="115855" y="285882"/>
                    <a:pt x="118429" y="285882"/>
                    <a:pt x="118429" y="285882"/>
                  </a:cubicBezTo>
                  <a:cubicBezTo>
                    <a:pt x="118429" y="285882"/>
                    <a:pt x="118429" y="285882"/>
                    <a:pt x="121004" y="285882"/>
                  </a:cubicBezTo>
                  <a:cubicBezTo>
                    <a:pt x="121004" y="283307"/>
                    <a:pt x="121004" y="283307"/>
                    <a:pt x="121004" y="283307"/>
                  </a:cubicBezTo>
                  <a:cubicBezTo>
                    <a:pt x="123578" y="283307"/>
                    <a:pt x="123578" y="283307"/>
                    <a:pt x="123578" y="283307"/>
                  </a:cubicBezTo>
                  <a:cubicBezTo>
                    <a:pt x="123578" y="283307"/>
                    <a:pt x="123578" y="283307"/>
                    <a:pt x="126153" y="283307"/>
                  </a:cubicBezTo>
                  <a:cubicBezTo>
                    <a:pt x="128728" y="280731"/>
                    <a:pt x="128728" y="280731"/>
                    <a:pt x="131302" y="280731"/>
                  </a:cubicBezTo>
                  <a:cubicBezTo>
                    <a:pt x="133877" y="278156"/>
                    <a:pt x="133877" y="278156"/>
                    <a:pt x="133877" y="278156"/>
                  </a:cubicBezTo>
                  <a:cubicBezTo>
                    <a:pt x="133877" y="275580"/>
                    <a:pt x="136451" y="275580"/>
                    <a:pt x="136451" y="275580"/>
                  </a:cubicBezTo>
                  <a:cubicBezTo>
                    <a:pt x="136451" y="275580"/>
                    <a:pt x="139026" y="275580"/>
                    <a:pt x="139026" y="275580"/>
                  </a:cubicBezTo>
                  <a:cubicBezTo>
                    <a:pt x="139026" y="275580"/>
                    <a:pt x="139026" y="275580"/>
                    <a:pt x="141600" y="275580"/>
                  </a:cubicBezTo>
                  <a:cubicBezTo>
                    <a:pt x="141600" y="273005"/>
                    <a:pt x="141600" y="273005"/>
                    <a:pt x="141600" y="273005"/>
                  </a:cubicBezTo>
                  <a:cubicBezTo>
                    <a:pt x="141600" y="273005"/>
                    <a:pt x="144175" y="273005"/>
                    <a:pt x="144175" y="273005"/>
                  </a:cubicBezTo>
                  <a:cubicBezTo>
                    <a:pt x="144175" y="273005"/>
                    <a:pt x="146749" y="270429"/>
                    <a:pt x="146749" y="270429"/>
                  </a:cubicBezTo>
                  <a:cubicBezTo>
                    <a:pt x="149324" y="270429"/>
                    <a:pt x="151899" y="267854"/>
                    <a:pt x="154473" y="267854"/>
                  </a:cubicBezTo>
                  <a:cubicBezTo>
                    <a:pt x="154473" y="267854"/>
                    <a:pt x="157048" y="265278"/>
                    <a:pt x="157048" y="265278"/>
                  </a:cubicBezTo>
                  <a:cubicBezTo>
                    <a:pt x="159622" y="265278"/>
                    <a:pt x="162197" y="262703"/>
                    <a:pt x="162197" y="262703"/>
                  </a:cubicBezTo>
                  <a:cubicBezTo>
                    <a:pt x="162197" y="262703"/>
                    <a:pt x="162197" y="262703"/>
                    <a:pt x="164771" y="262703"/>
                  </a:cubicBezTo>
                  <a:cubicBezTo>
                    <a:pt x="164771" y="260127"/>
                    <a:pt x="167346" y="260127"/>
                    <a:pt x="167346" y="260127"/>
                  </a:cubicBezTo>
                  <a:cubicBezTo>
                    <a:pt x="167346" y="260127"/>
                    <a:pt x="169920" y="260127"/>
                    <a:pt x="169920" y="257552"/>
                  </a:cubicBezTo>
                  <a:cubicBezTo>
                    <a:pt x="169920" y="257552"/>
                    <a:pt x="169920" y="257552"/>
                    <a:pt x="172495" y="257552"/>
                  </a:cubicBezTo>
                  <a:cubicBezTo>
                    <a:pt x="175069" y="257552"/>
                    <a:pt x="175069" y="254976"/>
                    <a:pt x="175069" y="254976"/>
                  </a:cubicBezTo>
                  <a:cubicBezTo>
                    <a:pt x="175069" y="254976"/>
                    <a:pt x="175069" y="254976"/>
                    <a:pt x="177644" y="254976"/>
                  </a:cubicBezTo>
                  <a:cubicBezTo>
                    <a:pt x="177644" y="254976"/>
                    <a:pt x="177644" y="254976"/>
                    <a:pt x="180219" y="254976"/>
                  </a:cubicBezTo>
                  <a:cubicBezTo>
                    <a:pt x="180219" y="252401"/>
                    <a:pt x="180219" y="252401"/>
                    <a:pt x="180219" y="252401"/>
                  </a:cubicBezTo>
                  <a:cubicBezTo>
                    <a:pt x="180219" y="249825"/>
                    <a:pt x="182793" y="249825"/>
                    <a:pt x="182793" y="249825"/>
                  </a:cubicBezTo>
                  <a:cubicBezTo>
                    <a:pt x="182793" y="249825"/>
                    <a:pt x="182793" y="249825"/>
                    <a:pt x="185368" y="249825"/>
                  </a:cubicBezTo>
                  <a:cubicBezTo>
                    <a:pt x="185368" y="247250"/>
                    <a:pt x="185368" y="247250"/>
                    <a:pt x="185368" y="247250"/>
                  </a:cubicBezTo>
                  <a:cubicBezTo>
                    <a:pt x="185368" y="247250"/>
                    <a:pt x="185368" y="247250"/>
                    <a:pt x="187942" y="247250"/>
                  </a:cubicBezTo>
                  <a:cubicBezTo>
                    <a:pt x="187942" y="247250"/>
                    <a:pt x="187942" y="247250"/>
                    <a:pt x="190517" y="247250"/>
                  </a:cubicBezTo>
                  <a:cubicBezTo>
                    <a:pt x="190517" y="244674"/>
                    <a:pt x="190517" y="244674"/>
                    <a:pt x="190517" y="244674"/>
                  </a:cubicBezTo>
                  <a:cubicBezTo>
                    <a:pt x="190517" y="244674"/>
                    <a:pt x="190517" y="244674"/>
                    <a:pt x="193091" y="244674"/>
                  </a:cubicBezTo>
                  <a:cubicBezTo>
                    <a:pt x="193091" y="244674"/>
                    <a:pt x="193091" y="244674"/>
                    <a:pt x="195666" y="244674"/>
                  </a:cubicBezTo>
                  <a:cubicBezTo>
                    <a:pt x="195666" y="242099"/>
                    <a:pt x="195666" y="242099"/>
                    <a:pt x="195666" y="242099"/>
                  </a:cubicBezTo>
                  <a:cubicBezTo>
                    <a:pt x="195666" y="239523"/>
                    <a:pt x="195666" y="239523"/>
                    <a:pt x="198240" y="239523"/>
                  </a:cubicBezTo>
                  <a:cubicBezTo>
                    <a:pt x="198240" y="239523"/>
                    <a:pt x="198240" y="239523"/>
                    <a:pt x="200815" y="239523"/>
                  </a:cubicBezTo>
                  <a:cubicBezTo>
                    <a:pt x="200815" y="239523"/>
                    <a:pt x="200815" y="239523"/>
                    <a:pt x="200815" y="236948"/>
                  </a:cubicBezTo>
                  <a:cubicBezTo>
                    <a:pt x="203390" y="236948"/>
                    <a:pt x="203390" y="236948"/>
                    <a:pt x="203390" y="234372"/>
                  </a:cubicBezTo>
                  <a:cubicBezTo>
                    <a:pt x="203390" y="234372"/>
                    <a:pt x="203390" y="234372"/>
                    <a:pt x="205964" y="234372"/>
                  </a:cubicBezTo>
                  <a:cubicBezTo>
                    <a:pt x="205964" y="234372"/>
                    <a:pt x="205964" y="231797"/>
                    <a:pt x="205964" y="231797"/>
                  </a:cubicBezTo>
                  <a:cubicBezTo>
                    <a:pt x="205964" y="231797"/>
                    <a:pt x="205964" y="231797"/>
                    <a:pt x="208539" y="231797"/>
                  </a:cubicBezTo>
                  <a:cubicBezTo>
                    <a:pt x="208539" y="231797"/>
                    <a:pt x="208539" y="231797"/>
                    <a:pt x="211113" y="231797"/>
                  </a:cubicBezTo>
                  <a:cubicBezTo>
                    <a:pt x="211113" y="229221"/>
                    <a:pt x="211113" y="229221"/>
                    <a:pt x="211113" y="229221"/>
                  </a:cubicBezTo>
                  <a:cubicBezTo>
                    <a:pt x="211113" y="229221"/>
                    <a:pt x="211113" y="229221"/>
                    <a:pt x="213688" y="229221"/>
                  </a:cubicBezTo>
                  <a:cubicBezTo>
                    <a:pt x="213688" y="229221"/>
                    <a:pt x="213688" y="229221"/>
                    <a:pt x="216262" y="229221"/>
                  </a:cubicBezTo>
                  <a:cubicBezTo>
                    <a:pt x="216262" y="229221"/>
                    <a:pt x="216262" y="229221"/>
                    <a:pt x="216262" y="226646"/>
                  </a:cubicBezTo>
                  <a:cubicBezTo>
                    <a:pt x="218837" y="226646"/>
                    <a:pt x="218837" y="226646"/>
                    <a:pt x="218837" y="226646"/>
                  </a:cubicBezTo>
                  <a:cubicBezTo>
                    <a:pt x="218837" y="224070"/>
                    <a:pt x="218837" y="224070"/>
                    <a:pt x="218837" y="224070"/>
                  </a:cubicBezTo>
                  <a:cubicBezTo>
                    <a:pt x="221411" y="221494"/>
                    <a:pt x="223986" y="218919"/>
                    <a:pt x="226560" y="216343"/>
                  </a:cubicBezTo>
                  <a:cubicBezTo>
                    <a:pt x="229135" y="216343"/>
                    <a:pt x="229135" y="216343"/>
                    <a:pt x="229135" y="216343"/>
                  </a:cubicBezTo>
                  <a:cubicBezTo>
                    <a:pt x="229135" y="216343"/>
                    <a:pt x="231710" y="211192"/>
                    <a:pt x="231710" y="211192"/>
                  </a:cubicBezTo>
                  <a:cubicBezTo>
                    <a:pt x="234284" y="211192"/>
                    <a:pt x="236859" y="211192"/>
                    <a:pt x="236859" y="208617"/>
                  </a:cubicBezTo>
                  <a:cubicBezTo>
                    <a:pt x="236859" y="208617"/>
                    <a:pt x="239433" y="206041"/>
                    <a:pt x="239433" y="203466"/>
                  </a:cubicBezTo>
                  <a:cubicBezTo>
                    <a:pt x="242008" y="203466"/>
                    <a:pt x="244582" y="200890"/>
                    <a:pt x="244582" y="200890"/>
                  </a:cubicBezTo>
                  <a:cubicBezTo>
                    <a:pt x="244582" y="198315"/>
                    <a:pt x="244582" y="198315"/>
                    <a:pt x="244582" y="198315"/>
                  </a:cubicBezTo>
                  <a:cubicBezTo>
                    <a:pt x="244582" y="198315"/>
                    <a:pt x="244582" y="198315"/>
                    <a:pt x="247157" y="198315"/>
                  </a:cubicBezTo>
                  <a:cubicBezTo>
                    <a:pt x="247157" y="195739"/>
                    <a:pt x="247157" y="195739"/>
                    <a:pt x="247157" y="195739"/>
                  </a:cubicBezTo>
                  <a:cubicBezTo>
                    <a:pt x="247157" y="195739"/>
                    <a:pt x="247157" y="193164"/>
                    <a:pt x="249731" y="193164"/>
                  </a:cubicBezTo>
                  <a:cubicBezTo>
                    <a:pt x="249731" y="190588"/>
                    <a:pt x="249731" y="190588"/>
                    <a:pt x="249731" y="190588"/>
                  </a:cubicBezTo>
                  <a:cubicBezTo>
                    <a:pt x="249731" y="190588"/>
                    <a:pt x="252306" y="188013"/>
                    <a:pt x="252306" y="188013"/>
                  </a:cubicBezTo>
                  <a:cubicBezTo>
                    <a:pt x="252306" y="188013"/>
                    <a:pt x="252306" y="188013"/>
                    <a:pt x="252306" y="185437"/>
                  </a:cubicBezTo>
                  <a:cubicBezTo>
                    <a:pt x="254881" y="185437"/>
                    <a:pt x="254881" y="185437"/>
                    <a:pt x="254881" y="185437"/>
                  </a:cubicBezTo>
                  <a:cubicBezTo>
                    <a:pt x="254881" y="182862"/>
                    <a:pt x="254881" y="182862"/>
                    <a:pt x="254881" y="182862"/>
                  </a:cubicBezTo>
                  <a:cubicBezTo>
                    <a:pt x="254881" y="182862"/>
                    <a:pt x="257455" y="180286"/>
                    <a:pt x="260030" y="180286"/>
                  </a:cubicBezTo>
                  <a:close/>
                  <a:moveTo>
                    <a:pt x="270328" y="0"/>
                  </a:moveTo>
                  <a:cubicBezTo>
                    <a:pt x="270328" y="0"/>
                    <a:pt x="270328" y="0"/>
                    <a:pt x="272902" y="0"/>
                  </a:cubicBezTo>
                  <a:cubicBezTo>
                    <a:pt x="272902" y="0"/>
                    <a:pt x="272902" y="0"/>
                    <a:pt x="275477" y="0"/>
                  </a:cubicBezTo>
                  <a:cubicBezTo>
                    <a:pt x="275477" y="0"/>
                    <a:pt x="275477" y="0"/>
                    <a:pt x="275477" y="2576"/>
                  </a:cubicBezTo>
                  <a:cubicBezTo>
                    <a:pt x="275477" y="2576"/>
                    <a:pt x="275477" y="2576"/>
                    <a:pt x="278051" y="2576"/>
                  </a:cubicBezTo>
                  <a:cubicBezTo>
                    <a:pt x="280626" y="2576"/>
                    <a:pt x="280626" y="2576"/>
                    <a:pt x="280626" y="2576"/>
                  </a:cubicBezTo>
                  <a:cubicBezTo>
                    <a:pt x="280626" y="2576"/>
                    <a:pt x="280626" y="2576"/>
                    <a:pt x="280626" y="5151"/>
                  </a:cubicBezTo>
                  <a:cubicBezTo>
                    <a:pt x="280626" y="5151"/>
                    <a:pt x="280626" y="5151"/>
                    <a:pt x="280626" y="7727"/>
                  </a:cubicBezTo>
                  <a:cubicBezTo>
                    <a:pt x="280626" y="7727"/>
                    <a:pt x="280626" y="7727"/>
                    <a:pt x="283201" y="7727"/>
                  </a:cubicBezTo>
                  <a:cubicBezTo>
                    <a:pt x="283201" y="10302"/>
                    <a:pt x="283201" y="10302"/>
                    <a:pt x="283201" y="10302"/>
                  </a:cubicBezTo>
                  <a:cubicBezTo>
                    <a:pt x="283201" y="10302"/>
                    <a:pt x="283201" y="10302"/>
                    <a:pt x="285775" y="10302"/>
                  </a:cubicBezTo>
                  <a:cubicBezTo>
                    <a:pt x="285775" y="10302"/>
                    <a:pt x="285775" y="10302"/>
                    <a:pt x="285775" y="12878"/>
                  </a:cubicBezTo>
                  <a:cubicBezTo>
                    <a:pt x="285775" y="12878"/>
                    <a:pt x="285775" y="12878"/>
                    <a:pt x="288350" y="12878"/>
                  </a:cubicBezTo>
                  <a:cubicBezTo>
                    <a:pt x="288350" y="12878"/>
                    <a:pt x="288350" y="12878"/>
                    <a:pt x="288350" y="15453"/>
                  </a:cubicBezTo>
                  <a:cubicBezTo>
                    <a:pt x="288350" y="15453"/>
                    <a:pt x="288350" y="15453"/>
                    <a:pt x="290924" y="15453"/>
                  </a:cubicBezTo>
                  <a:cubicBezTo>
                    <a:pt x="290924" y="15453"/>
                    <a:pt x="290924" y="15453"/>
                    <a:pt x="290924" y="18029"/>
                  </a:cubicBezTo>
                  <a:cubicBezTo>
                    <a:pt x="293499" y="18029"/>
                    <a:pt x="293499" y="18029"/>
                    <a:pt x="293499" y="18029"/>
                  </a:cubicBezTo>
                  <a:cubicBezTo>
                    <a:pt x="293499" y="18029"/>
                    <a:pt x="293499" y="18029"/>
                    <a:pt x="293499" y="20604"/>
                  </a:cubicBezTo>
                  <a:cubicBezTo>
                    <a:pt x="296073" y="20604"/>
                    <a:pt x="296073" y="20604"/>
                    <a:pt x="296073" y="20604"/>
                  </a:cubicBezTo>
                  <a:cubicBezTo>
                    <a:pt x="296073" y="20604"/>
                    <a:pt x="296073" y="20604"/>
                    <a:pt x="296073" y="23180"/>
                  </a:cubicBezTo>
                  <a:cubicBezTo>
                    <a:pt x="298648" y="23180"/>
                    <a:pt x="298648" y="23180"/>
                    <a:pt x="298648" y="23180"/>
                  </a:cubicBezTo>
                  <a:cubicBezTo>
                    <a:pt x="298648" y="23180"/>
                    <a:pt x="298648" y="23180"/>
                    <a:pt x="301222" y="23180"/>
                  </a:cubicBezTo>
                  <a:cubicBezTo>
                    <a:pt x="303797" y="23180"/>
                    <a:pt x="303797" y="23180"/>
                    <a:pt x="303797" y="23180"/>
                  </a:cubicBezTo>
                  <a:cubicBezTo>
                    <a:pt x="303797" y="23180"/>
                    <a:pt x="303797" y="23180"/>
                    <a:pt x="303797" y="25755"/>
                  </a:cubicBezTo>
                  <a:cubicBezTo>
                    <a:pt x="306372" y="25755"/>
                    <a:pt x="306372" y="25755"/>
                    <a:pt x="306372" y="25755"/>
                  </a:cubicBezTo>
                  <a:cubicBezTo>
                    <a:pt x="306372" y="25755"/>
                    <a:pt x="306372" y="25755"/>
                    <a:pt x="306372" y="28331"/>
                  </a:cubicBezTo>
                  <a:cubicBezTo>
                    <a:pt x="306372" y="28331"/>
                    <a:pt x="306372" y="28331"/>
                    <a:pt x="308946" y="28331"/>
                  </a:cubicBezTo>
                  <a:cubicBezTo>
                    <a:pt x="308946" y="28331"/>
                    <a:pt x="308946" y="28331"/>
                    <a:pt x="308946" y="30906"/>
                  </a:cubicBezTo>
                  <a:cubicBezTo>
                    <a:pt x="308946" y="30906"/>
                    <a:pt x="308946" y="30906"/>
                    <a:pt x="311521" y="30906"/>
                  </a:cubicBezTo>
                  <a:cubicBezTo>
                    <a:pt x="314095" y="30906"/>
                    <a:pt x="314095" y="30906"/>
                    <a:pt x="314095" y="30906"/>
                  </a:cubicBezTo>
                  <a:cubicBezTo>
                    <a:pt x="314095" y="30906"/>
                    <a:pt x="314095" y="30906"/>
                    <a:pt x="314095" y="33482"/>
                  </a:cubicBezTo>
                  <a:cubicBezTo>
                    <a:pt x="314095" y="33482"/>
                    <a:pt x="314095" y="33482"/>
                    <a:pt x="316670" y="33482"/>
                  </a:cubicBezTo>
                  <a:cubicBezTo>
                    <a:pt x="316670" y="33482"/>
                    <a:pt x="316670" y="36057"/>
                    <a:pt x="316670" y="36057"/>
                  </a:cubicBezTo>
                  <a:cubicBezTo>
                    <a:pt x="316670" y="36057"/>
                    <a:pt x="316670" y="36057"/>
                    <a:pt x="319244" y="36057"/>
                  </a:cubicBezTo>
                  <a:cubicBezTo>
                    <a:pt x="319244" y="36057"/>
                    <a:pt x="319244" y="36057"/>
                    <a:pt x="321819" y="36057"/>
                  </a:cubicBezTo>
                  <a:cubicBezTo>
                    <a:pt x="321819" y="36057"/>
                    <a:pt x="321819" y="36057"/>
                    <a:pt x="321819" y="38633"/>
                  </a:cubicBezTo>
                  <a:cubicBezTo>
                    <a:pt x="324393" y="38633"/>
                    <a:pt x="324393" y="38633"/>
                    <a:pt x="324393" y="38633"/>
                  </a:cubicBezTo>
                  <a:cubicBezTo>
                    <a:pt x="324393" y="38633"/>
                    <a:pt x="324393" y="38633"/>
                    <a:pt x="326968" y="38633"/>
                  </a:cubicBezTo>
                  <a:cubicBezTo>
                    <a:pt x="326968" y="41208"/>
                    <a:pt x="326968" y="41208"/>
                    <a:pt x="326968" y="41208"/>
                  </a:cubicBezTo>
                  <a:cubicBezTo>
                    <a:pt x="329542" y="41208"/>
                    <a:pt x="329542" y="41208"/>
                    <a:pt x="329542" y="41208"/>
                  </a:cubicBezTo>
                  <a:cubicBezTo>
                    <a:pt x="332117" y="41208"/>
                    <a:pt x="332117" y="41208"/>
                    <a:pt x="332117" y="41208"/>
                  </a:cubicBezTo>
                  <a:cubicBezTo>
                    <a:pt x="332117" y="41208"/>
                    <a:pt x="332117" y="41208"/>
                    <a:pt x="332117" y="43784"/>
                  </a:cubicBezTo>
                  <a:cubicBezTo>
                    <a:pt x="334692" y="43784"/>
                    <a:pt x="334692" y="43784"/>
                    <a:pt x="334692" y="43784"/>
                  </a:cubicBezTo>
                  <a:cubicBezTo>
                    <a:pt x="334692" y="43784"/>
                    <a:pt x="334692" y="43784"/>
                    <a:pt x="337266" y="43784"/>
                  </a:cubicBezTo>
                  <a:cubicBezTo>
                    <a:pt x="337266" y="46359"/>
                    <a:pt x="337266" y="46359"/>
                    <a:pt x="337266" y="46359"/>
                  </a:cubicBezTo>
                  <a:cubicBezTo>
                    <a:pt x="339841" y="46359"/>
                    <a:pt x="339841" y="46359"/>
                    <a:pt x="339841" y="46359"/>
                  </a:cubicBezTo>
                  <a:cubicBezTo>
                    <a:pt x="342415" y="46359"/>
                    <a:pt x="342415" y="46359"/>
                    <a:pt x="342415" y="46359"/>
                  </a:cubicBezTo>
                  <a:cubicBezTo>
                    <a:pt x="342415" y="46359"/>
                    <a:pt x="342415" y="46359"/>
                    <a:pt x="342415" y="48935"/>
                  </a:cubicBezTo>
                  <a:cubicBezTo>
                    <a:pt x="342415" y="48935"/>
                    <a:pt x="342415" y="48935"/>
                    <a:pt x="344990" y="48935"/>
                  </a:cubicBezTo>
                  <a:cubicBezTo>
                    <a:pt x="344990" y="48935"/>
                    <a:pt x="347564" y="48935"/>
                    <a:pt x="347564" y="48935"/>
                  </a:cubicBezTo>
                  <a:cubicBezTo>
                    <a:pt x="347564" y="48935"/>
                    <a:pt x="347564" y="48935"/>
                    <a:pt x="350139" y="48935"/>
                  </a:cubicBezTo>
                  <a:cubicBezTo>
                    <a:pt x="350139" y="48935"/>
                    <a:pt x="350139" y="48935"/>
                    <a:pt x="350139" y="51510"/>
                  </a:cubicBezTo>
                  <a:cubicBezTo>
                    <a:pt x="352713" y="51510"/>
                    <a:pt x="352713" y="51510"/>
                    <a:pt x="352713" y="51510"/>
                  </a:cubicBezTo>
                  <a:cubicBezTo>
                    <a:pt x="355288" y="51510"/>
                    <a:pt x="355288" y="51510"/>
                    <a:pt x="355288" y="51510"/>
                  </a:cubicBezTo>
                  <a:cubicBezTo>
                    <a:pt x="355288" y="51510"/>
                    <a:pt x="357862" y="51510"/>
                    <a:pt x="357862" y="51510"/>
                  </a:cubicBezTo>
                  <a:cubicBezTo>
                    <a:pt x="357862" y="51510"/>
                    <a:pt x="357862" y="51510"/>
                    <a:pt x="360437" y="51510"/>
                  </a:cubicBezTo>
                  <a:cubicBezTo>
                    <a:pt x="360437" y="51510"/>
                    <a:pt x="360437" y="51510"/>
                    <a:pt x="360437" y="54086"/>
                  </a:cubicBezTo>
                  <a:cubicBezTo>
                    <a:pt x="360437" y="54086"/>
                    <a:pt x="360437" y="54086"/>
                    <a:pt x="363012" y="54086"/>
                  </a:cubicBezTo>
                  <a:cubicBezTo>
                    <a:pt x="363012" y="54086"/>
                    <a:pt x="363012" y="54086"/>
                    <a:pt x="363012" y="56661"/>
                  </a:cubicBezTo>
                  <a:cubicBezTo>
                    <a:pt x="363012" y="56661"/>
                    <a:pt x="363012" y="56661"/>
                    <a:pt x="365586" y="56661"/>
                  </a:cubicBezTo>
                  <a:cubicBezTo>
                    <a:pt x="368161" y="56661"/>
                    <a:pt x="368161" y="56661"/>
                    <a:pt x="368161" y="56661"/>
                  </a:cubicBezTo>
                  <a:cubicBezTo>
                    <a:pt x="368161" y="56661"/>
                    <a:pt x="370735" y="56661"/>
                    <a:pt x="370735" y="59237"/>
                  </a:cubicBezTo>
                  <a:cubicBezTo>
                    <a:pt x="370735" y="59237"/>
                    <a:pt x="373310" y="59237"/>
                    <a:pt x="373310" y="59237"/>
                  </a:cubicBezTo>
                  <a:cubicBezTo>
                    <a:pt x="375884" y="59237"/>
                    <a:pt x="375884" y="59237"/>
                    <a:pt x="375884" y="59237"/>
                  </a:cubicBezTo>
                  <a:cubicBezTo>
                    <a:pt x="375884" y="59237"/>
                    <a:pt x="375884" y="59237"/>
                    <a:pt x="378459" y="59237"/>
                  </a:cubicBezTo>
                  <a:cubicBezTo>
                    <a:pt x="378459" y="59237"/>
                    <a:pt x="378459" y="59237"/>
                    <a:pt x="381033" y="59237"/>
                  </a:cubicBezTo>
                  <a:cubicBezTo>
                    <a:pt x="381033" y="61813"/>
                    <a:pt x="381033" y="61813"/>
                    <a:pt x="381033" y="61813"/>
                  </a:cubicBezTo>
                  <a:cubicBezTo>
                    <a:pt x="383608" y="61813"/>
                    <a:pt x="383608" y="61813"/>
                    <a:pt x="383608" y="61813"/>
                  </a:cubicBezTo>
                  <a:cubicBezTo>
                    <a:pt x="386183" y="61813"/>
                    <a:pt x="386183" y="61813"/>
                    <a:pt x="386183" y="61813"/>
                  </a:cubicBezTo>
                  <a:cubicBezTo>
                    <a:pt x="388757" y="61813"/>
                    <a:pt x="388757" y="61813"/>
                    <a:pt x="388757" y="61813"/>
                  </a:cubicBezTo>
                  <a:cubicBezTo>
                    <a:pt x="388757" y="61813"/>
                    <a:pt x="388757" y="61813"/>
                    <a:pt x="388757" y="64388"/>
                  </a:cubicBezTo>
                  <a:cubicBezTo>
                    <a:pt x="391332" y="64388"/>
                    <a:pt x="391332" y="64388"/>
                    <a:pt x="391332" y="64388"/>
                  </a:cubicBezTo>
                  <a:cubicBezTo>
                    <a:pt x="391332" y="64388"/>
                    <a:pt x="391332" y="64388"/>
                    <a:pt x="391332" y="66964"/>
                  </a:cubicBezTo>
                  <a:cubicBezTo>
                    <a:pt x="391332" y="66964"/>
                    <a:pt x="391332" y="66964"/>
                    <a:pt x="393906" y="66964"/>
                  </a:cubicBezTo>
                  <a:cubicBezTo>
                    <a:pt x="393906" y="66964"/>
                    <a:pt x="396481" y="66964"/>
                    <a:pt x="396481" y="66964"/>
                  </a:cubicBezTo>
                  <a:cubicBezTo>
                    <a:pt x="396481" y="66964"/>
                    <a:pt x="396481" y="66964"/>
                    <a:pt x="399055" y="66964"/>
                  </a:cubicBezTo>
                  <a:cubicBezTo>
                    <a:pt x="399055" y="66964"/>
                    <a:pt x="399055" y="66964"/>
                    <a:pt x="401630" y="66964"/>
                  </a:cubicBezTo>
                  <a:cubicBezTo>
                    <a:pt x="401630" y="66964"/>
                    <a:pt x="401630" y="66964"/>
                    <a:pt x="401630" y="67768"/>
                  </a:cubicBezTo>
                  <a:lnTo>
                    <a:pt x="401630" y="69539"/>
                  </a:lnTo>
                  <a:cubicBezTo>
                    <a:pt x="404204" y="69539"/>
                    <a:pt x="404204" y="69539"/>
                    <a:pt x="404204" y="69539"/>
                  </a:cubicBezTo>
                  <a:cubicBezTo>
                    <a:pt x="406779" y="69539"/>
                    <a:pt x="406779" y="69539"/>
                    <a:pt x="406779" y="69539"/>
                  </a:cubicBezTo>
                  <a:cubicBezTo>
                    <a:pt x="406779" y="69539"/>
                    <a:pt x="406779" y="69539"/>
                    <a:pt x="409353" y="69539"/>
                  </a:cubicBezTo>
                  <a:cubicBezTo>
                    <a:pt x="411928" y="69539"/>
                    <a:pt x="411928" y="69539"/>
                    <a:pt x="411928" y="69539"/>
                  </a:cubicBezTo>
                  <a:cubicBezTo>
                    <a:pt x="411928" y="72115"/>
                    <a:pt x="411928" y="72115"/>
                    <a:pt x="411928" y="72115"/>
                  </a:cubicBezTo>
                  <a:cubicBezTo>
                    <a:pt x="411928" y="72115"/>
                    <a:pt x="411928" y="72115"/>
                    <a:pt x="414503" y="72115"/>
                  </a:cubicBezTo>
                  <a:cubicBezTo>
                    <a:pt x="414503" y="72115"/>
                    <a:pt x="414503" y="72115"/>
                    <a:pt x="417077" y="72115"/>
                  </a:cubicBezTo>
                  <a:cubicBezTo>
                    <a:pt x="417077" y="72115"/>
                    <a:pt x="417077" y="72115"/>
                    <a:pt x="419652" y="72115"/>
                  </a:cubicBezTo>
                  <a:cubicBezTo>
                    <a:pt x="419652" y="72115"/>
                    <a:pt x="419652" y="72115"/>
                    <a:pt x="419652" y="74690"/>
                  </a:cubicBezTo>
                  <a:cubicBezTo>
                    <a:pt x="422226" y="74690"/>
                    <a:pt x="424801" y="74690"/>
                    <a:pt x="424801" y="74690"/>
                  </a:cubicBezTo>
                  <a:cubicBezTo>
                    <a:pt x="424801" y="74690"/>
                    <a:pt x="424801" y="74690"/>
                    <a:pt x="427375" y="74690"/>
                  </a:cubicBezTo>
                  <a:cubicBezTo>
                    <a:pt x="427375" y="74690"/>
                    <a:pt x="427375" y="74690"/>
                    <a:pt x="429950" y="74690"/>
                  </a:cubicBezTo>
                  <a:cubicBezTo>
                    <a:pt x="429950" y="74690"/>
                    <a:pt x="429950" y="74690"/>
                    <a:pt x="429950" y="77266"/>
                  </a:cubicBezTo>
                  <a:cubicBezTo>
                    <a:pt x="429950" y="77266"/>
                    <a:pt x="432524" y="77266"/>
                    <a:pt x="432524" y="77266"/>
                  </a:cubicBezTo>
                  <a:cubicBezTo>
                    <a:pt x="435099" y="77266"/>
                    <a:pt x="437674" y="77266"/>
                    <a:pt x="440248" y="77266"/>
                  </a:cubicBezTo>
                  <a:cubicBezTo>
                    <a:pt x="440248" y="77266"/>
                    <a:pt x="440248" y="77266"/>
                    <a:pt x="442823" y="77266"/>
                  </a:cubicBezTo>
                  <a:cubicBezTo>
                    <a:pt x="442823" y="77266"/>
                    <a:pt x="442823" y="77266"/>
                    <a:pt x="445397" y="77266"/>
                  </a:cubicBezTo>
                  <a:cubicBezTo>
                    <a:pt x="445397" y="77266"/>
                    <a:pt x="445397" y="77266"/>
                    <a:pt x="447972" y="77266"/>
                  </a:cubicBezTo>
                  <a:cubicBezTo>
                    <a:pt x="447972" y="77266"/>
                    <a:pt x="447972" y="77266"/>
                    <a:pt x="450546" y="77266"/>
                  </a:cubicBezTo>
                  <a:cubicBezTo>
                    <a:pt x="450546" y="77266"/>
                    <a:pt x="450546" y="77266"/>
                    <a:pt x="450546" y="79841"/>
                  </a:cubicBezTo>
                  <a:cubicBezTo>
                    <a:pt x="453121" y="79841"/>
                    <a:pt x="453121" y="79841"/>
                    <a:pt x="453121" y="79841"/>
                  </a:cubicBezTo>
                  <a:cubicBezTo>
                    <a:pt x="453121" y="79841"/>
                    <a:pt x="455695" y="79841"/>
                    <a:pt x="455695" y="79841"/>
                  </a:cubicBezTo>
                  <a:cubicBezTo>
                    <a:pt x="455695" y="79841"/>
                    <a:pt x="455695" y="79841"/>
                    <a:pt x="458270" y="79841"/>
                  </a:cubicBezTo>
                  <a:cubicBezTo>
                    <a:pt x="463419" y="79841"/>
                    <a:pt x="465994" y="79841"/>
                    <a:pt x="468568" y="79841"/>
                  </a:cubicBezTo>
                  <a:cubicBezTo>
                    <a:pt x="468568" y="79841"/>
                    <a:pt x="471143" y="79841"/>
                    <a:pt x="471143" y="79841"/>
                  </a:cubicBezTo>
                  <a:cubicBezTo>
                    <a:pt x="471143" y="79841"/>
                    <a:pt x="473717" y="79841"/>
                    <a:pt x="473717" y="79841"/>
                  </a:cubicBezTo>
                  <a:cubicBezTo>
                    <a:pt x="476292" y="79841"/>
                    <a:pt x="476292" y="79841"/>
                    <a:pt x="476292" y="79841"/>
                  </a:cubicBezTo>
                  <a:cubicBezTo>
                    <a:pt x="476292" y="79841"/>
                    <a:pt x="476292" y="79841"/>
                    <a:pt x="478866" y="79841"/>
                  </a:cubicBezTo>
                  <a:cubicBezTo>
                    <a:pt x="478866" y="79841"/>
                    <a:pt x="481441" y="79841"/>
                    <a:pt x="481441" y="79841"/>
                  </a:cubicBezTo>
                  <a:cubicBezTo>
                    <a:pt x="481441" y="79841"/>
                    <a:pt x="481441" y="79841"/>
                    <a:pt x="481441" y="82417"/>
                  </a:cubicBezTo>
                  <a:cubicBezTo>
                    <a:pt x="481441" y="82417"/>
                    <a:pt x="484015" y="82417"/>
                    <a:pt x="484015" y="82417"/>
                  </a:cubicBezTo>
                  <a:cubicBezTo>
                    <a:pt x="484015" y="82417"/>
                    <a:pt x="484015" y="82417"/>
                    <a:pt x="486590" y="82417"/>
                  </a:cubicBezTo>
                  <a:cubicBezTo>
                    <a:pt x="486590" y="82417"/>
                    <a:pt x="486590" y="82417"/>
                    <a:pt x="486590" y="84992"/>
                  </a:cubicBezTo>
                  <a:cubicBezTo>
                    <a:pt x="486590" y="84992"/>
                    <a:pt x="486590" y="84992"/>
                    <a:pt x="489165" y="84992"/>
                  </a:cubicBezTo>
                  <a:cubicBezTo>
                    <a:pt x="489165" y="84992"/>
                    <a:pt x="489165" y="84992"/>
                    <a:pt x="489165" y="87568"/>
                  </a:cubicBezTo>
                  <a:cubicBezTo>
                    <a:pt x="489165" y="90143"/>
                    <a:pt x="489165" y="90143"/>
                    <a:pt x="489165" y="90143"/>
                  </a:cubicBezTo>
                  <a:cubicBezTo>
                    <a:pt x="489165" y="92719"/>
                    <a:pt x="489165" y="92719"/>
                    <a:pt x="489165" y="95294"/>
                  </a:cubicBezTo>
                  <a:cubicBezTo>
                    <a:pt x="489165" y="95294"/>
                    <a:pt x="489165" y="95294"/>
                    <a:pt x="489165" y="97870"/>
                  </a:cubicBezTo>
                  <a:cubicBezTo>
                    <a:pt x="489165" y="97870"/>
                    <a:pt x="489165" y="97870"/>
                    <a:pt x="491739" y="97870"/>
                  </a:cubicBezTo>
                  <a:cubicBezTo>
                    <a:pt x="491739" y="100445"/>
                    <a:pt x="491739" y="100445"/>
                    <a:pt x="491739" y="100445"/>
                  </a:cubicBezTo>
                  <a:cubicBezTo>
                    <a:pt x="491739" y="100445"/>
                    <a:pt x="491739" y="103021"/>
                    <a:pt x="491739" y="103021"/>
                  </a:cubicBezTo>
                  <a:cubicBezTo>
                    <a:pt x="491739" y="105596"/>
                    <a:pt x="491739" y="105596"/>
                    <a:pt x="491739" y="105596"/>
                  </a:cubicBezTo>
                  <a:cubicBezTo>
                    <a:pt x="491739" y="105596"/>
                    <a:pt x="491739" y="105596"/>
                    <a:pt x="491739" y="108172"/>
                  </a:cubicBezTo>
                  <a:cubicBezTo>
                    <a:pt x="491739" y="108172"/>
                    <a:pt x="491739" y="108172"/>
                    <a:pt x="494314" y="108172"/>
                  </a:cubicBezTo>
                  <a:cubicBezTo>
                    <a:pt x="494314" y="108172"/>
                    <a:pt x="494314" y="108172"/>
                    <a:pt x="494314" y="110747"/>
                  </a:cubicBezTo>
                  <a:cubicBezTo>
                    <a:pt x="494314" y="110747"/>
                    <a:pt x="494314" y="110747"/>
                    <a:pt x="494314" y="113323"/>
                  </a:cubicBezTo>
                  <a:cubicBezTo>
                    <a:pt x="494314" y="113323"/>
                    <a:pt x="494314" y="113323"/>
                    <a:pt x="494314" y="115898"/>
                  </a:cubicBezTo>
                  <a:cubicBezTo>
                    <a:pt x="494314" y="115898"/>
                    <a:pt x="494314" y="115898"/>
                    <a:pt x="494314" y="118474"/>
                  </a:cubicBezTo>
                  <a:cubicBezTo>
                    <a:pt x="494314" y="118474"/>
                    <a:pt x="494314" y="121049"/>
                    <a:pt x="494314" y="121049"/>
                  </a:cubicBezTo>
                  <a:cubicBezTo>
                    <a:pt x="494314" y="121049"/>
                    <a:pt x="494314" y="123625"/>
                    <a:pt x="494314" y="123625"/>
                  </a:cubicBezTo>
                  <a:cubicBezTo>
                    <a:pt x="496888" y="123625"/>
                    <a:pt x="496888" y="123625"/>
                    <a:pt x="496888" y="123625"/>
                  </a:cubicBezTo>
                  <a:cubicBezTo>
                    <a:pt x="496888" y="123625"/>
                    <a:pt x="496888" y="123625"/>
                    <a:pt x="496888" y="126200"/>
                  </a:cubicBezTo>
                  <a:cubicBezTo>
                    <a:pt x="496888" y="126200"/>
                    <a:pt x="496888" y="126200"/>
                    <a:pt x="496888" y="128776"/>
                  </a:cubicBezTo>
                  <a:cubicBezTo>
                    <a:pt x="496888" y="131351"/>
                    <a:pt x="496888" y="131351"/>
                    <a:pt x="496888" y="131351"/>
                  </a:cubicBezTo>
                  <a:cubicBezTo>
                    <a:pt x="496888" y="131351"/>
                    <a:pt x="496888" y="131351"/>
                    <a:pt x="499463" y="131351"/>
                  </a:cubicBezTo>
                  <a:cubicBezTo>
                    <a:pt x="499463" y="131351"/>
                    <a:pt x="499463" y="133927"/>
                    <a:pt x="499463" y="133927"/>
                  </a:cubicBezTo>
                  <a:cubicBezTo>
                    <a:pt x="499463" y="133927"/>
                    <a:pt x="499463" y="136502"/>
                    <a:pt x="499463" y="136502"/>
                  </a:cubicBezTo>
                  <a:cubicBezTo>
                    <a:pt x="496888" y="136502"/>
                    <a:pt x="496888" y="136502"/>
                    <a:pt x="496888" y="136502"/>
                  </a:cubicBezTo>
                  <a:cubicBezTo>
                    <a:pt x="496888" y="136502"/>
                    <a:pt x="496888" y="136502"/>
                    <a:pt x="496888" y="139078"/>
                  </a:cubicBezTo>
                  <a:cubicBezTo>
                    <a:pt x="496888" y="139078"/>
                    <a:pt x="496888" y="139078"/>
                    <a:pt x="494314" y="139078"/>
                  </a:cubicBezTo>
                  <a:cubicBezTo>
                    <a:pt x="494314" y="139078"/>
                    <a:pt x="494314" y="139078"/>
                    <a:pt x="491739" y="139078"/>
                  </a:cubicBezTo>
                  <a:cubicBezTo>
                    <a:pt x="491739" y="139078"/>
                    <a:pt x="491739" y="139078"/>
                    <a:pt x="489165" y="139078"/>
                  </a:cubicBezTo>
                  <a:cubicBezTo>
                    <a:pt x="489165" y="139078"/>
                    <a:pt x="486590" y="139078"/>
                    <a:pt x="484015" y="139078"/>
                  </a:cubicBezTo>
                  <a:cubicBezTo>
                    <a:pt x="481441" y="139078"/>
                    <a:pt x="481441" y="139078"/>
                    <a:pt x="481441" y="139078"/>
                  </a:cubicBezTo>
                  <a:cubicBezTo>
                    <a:pt x="478866" y="139078"/>
                    <a:pt x="476292" y="139078"/>
                    <a:pt x="476292" y="139078"/>
                  </a:cubicBezTo>
                  <a:cubicBezTo>
                    <a:pt x="476292" y="139078"/>
                    <a:pt x="473717" y="139078"/>
                    <a:pt x="473717" y="139078"/>
                  </a:cubicBezTo>
                  <a:cubicBezTo>
                    <a:pt x="473717" y="136502"/>
                    <a:pt x="473717" y="136502"/>
                    <a:pt x="473717" y="136502"/>
                  </a:cubicBezTo>
                  <a:cubicBezTo>
                    <a:pt x="471143" y="136502"/>
                    <a:pt x="471143" y="136502"/>
                    <a:pt x="471143" y="136502"/>
                  </a:cubicBezTo>
                  <a:cubicBezTo>
                    <a:pt x="468568" y="136502"/>
                    <a:pt x="468568" y="136502"/>
                    <a:pt x="468568" y="136502"/>
                  </a:cubicBezTo>
                  <a:cubicBezTo>
                    <a:pt x="465994" y="136502"/>
                    <a:pt x="465994" y="136502"/>
                    <a:pt x="465994" y="136502"/>
                  </a:cubicBezTo>
                  <a:cubicBezTo>
                    <a:pt x="465994" y="136502"/>
                    <a:pt x="465994" y="136502"/>
                    <a:pt x="463419" y="136502"/>
                  </a:cubicBezTo>
                  <a:cubicBezTo>
                    <a:pt x="463419" y="133927"/>
                    <a:pt x="463419" y="133927"/>
                    <a:pt x="463419" y="133927"/>
                  </a:cubicBezTo>
                  <a:cubicBezTo>
                    <a:pt x="460844" y="133927"/>
                    <a:pt x="460844" y="133927"/>
                    <a:pt x="460844" y="133927"/>
                  </a:cubicBezTo>
                  <a:cubicBezTo>
                    <a:pt x="458270" y="133927"/>
                    <a:pt x="458270" y="133927"/>
                    <a:pt x="458270" y="133927"/>
                  </a:cubicBezTo>
                  <a:cubicBezTo>
                    <a:pt x="458270" y="133927"/>
                    <a:pt x="455695" y="133927"/>
                    <a:pt x="455695" y="133927"/>
                  </a:cubicBezTo>
                  <a:cubicBezTo>
                    <a:pt x="455695" y="133927"/>
                    <a:pt x="455695" y="133927"/>
                    <a:pt x="453121" y="133927"/>
                  </a:cubicBezTo>
                  <a:cubicBezTo>
                    <a:pt x="450546" y="133927"/>
                    <a:pt x="450546" y="133927"/>
                    <a:pt x="450546" y="133927"/>
                  </a:cubicBezTo>
                  <a:cubicBezTo>
                    <a:pt x="450546" y="133927"/>
                    <a:pt x="447972" y="133927"/>
                    <a:pt x="447972" y="133927"/>
                  </a:cubicBezTo>
                  <a:cubicBezTo>
                    <a:pt x="447972" y="131351"/>
                    <a:pt x="447972" y="131351"/>
                    <a:pt x="447972" y="131351"/>
                  </a:cubicBezTo>
                  <a:cubicBezTo>
                    <a:pt x="445397" y="131351"/>
                    <a:pt x="445397" y="131351"/>
                    <a:pt x="445397" y="131351"/>
                  </a:cubicBezTo>
                  <a:cubicBezTo>
                    <a:pt x="442823" y="131351"/>
                    <a:pt x="442823" y="131351"/>
                    <a:pt x="442823" y="131351"/>
                  </a:cubicBezTo>
                  <a:cubicBezTo>
                    <a:pt x="440248" y="131351"/>
                    <a:pt x="440248" y="131351"/>
                    <a:pt x="440248" y="131351"/>
                  </a:cubicBezTo>
                  <a:cubicBezTo>
                    <a:pt x="440248" y="131351"/>
                    <a:pt x="440248" y="131351"/>
                    <a:pt x="437674" y="131351"/>
                  </a:cubicBezTo>
                  <a:cubicBezTo>
                    <a:pt x="437674" y="128776"/>
                    <a:pt x="437674" y="128776"/>
                    <a:pt x="437674" y="128776"/>
                  </a:cubicBezTo>
                  <a:cubicBezTo>
                    <a:pt x="437674" y="128776"/>
                    <a:pt x="437674" y="128776"/>
                    <a:pt x="435099" y="128776"/>
                  </a:cubicBezTo>
                  <a:cubicBezTo>
                    <a:pt x="432524" y="128776"/>
                    <a:pt x="432524" y="128776"/>
                    <a:pt x="432524" y="128776"/>
                  </a:cubicBezTo>
                  <a:cubicBezTo>
                    <a:pt x="429950" y="128776"/>
                    <a:pt x="429950" y="128776"/>
                    <a:pt x="429950" y="128776"/>
                  </a:cubicBezTo>
                  <a:cubicBezTo>
                    <a:pt x="429950" y="126200"/>
                    <a:pt x="429950" y="126200"/>
                    <a:pt x="429950" y="126200"/>
                  </a:cubicBezTo>
                  <a:cubicBezTo>
                    <a:pt x="427375" y="126200"/>
                    <a:pt x="427375" y="126200"/>
                    <a:pt x="427375" y="126200"/>
                  </a:cubicBezTo>
                  <a:cubicBezTo>
                    <a:pt x="424801" y="126200"/>
                    <a:pt x="424801" y="126200"/>
                    <a:pt x="424801" y="126200"/>
                  </a:cubicBezTo>
                  <a:cubicBezTo>
                    <a:pt x="422226" y="126200"/>
                    <a:pt x="422226" y="126200"/>
                    <a:pt x="422226" y="126200"/>
                  </a:cubicBezTo>
                  <a:cubicBezTo>
                    <a:pt x="422226" y="123625"/>
                    <a:pt x="422226" y="123625"/>
                    <a:pt x="422226" y="123625"/>
                  </a:cubicBezTo>
                  <a:cubicBezTo>
                    <a:pt x="419652" y="123625"/>
                    <a:pt x="419652" y="123625"/>
                    <a:pt x="419652" y="123625"/>
                  </a:cubicBezTo>
                  <a:cubicBezTo>
                    <a:pt x="419652" y="123625"/>
                    <a:pt x="419652" y="123625"/>
                    <a:pt x="417077" y="123625"/>
                  </a:cubicBezTo>
                  <a:cubicBezTo>
                    <a:pt x="414503" y="123625"/>
                    <a:pt x="414503" y="123625"/>
                    <a:pt x="414503" y="123625"/>
                  </a:cubicBezTo>
                  <a:cubicBezTo>
                    <a:pt x="414503" y="123625"/>
                    <a:pt x="414503" y="123625"/>
                    <a:pt x="411928" y="123625"/>
                  </a:cubicBezTo>
                  <a:cubicBezTo>
                    <a:pt x="411928" y="121049"/>
                    <a:pt x="411928" y="121049"/>
                    <a:pt x="411928" y="121049"/>
                  </a:cubicBezTo>
                  <a:cubicBezTo>
                    <a:pt x="411928" y="121049"/>
                    <a:pt x="409353" y="121049"/>
                    <a:pt x="409353" y="121049"/>
                  </a:cubicBezTo>
                  <a:cubicBezTo>
                    <a:pt x="406779" y="121049"/>
                    <a:pt x="406779" y="121049"/>
                    <a:pt x="406779" y="121049"/>
                  </a:cubicBezTo>
                  <a:cubicBezTo>
                    <a:pt x="406779" y="121049"/>
                    <a:pt x="404204" y="121049"/>
                    <a:pt x="404204" y="121049"/>
                  </a:cubicBezTo>
                  <a:cubicBezTo>
                    <a:pt x="404204" y="118474"/>
                    <a:pt x="404204" y="118474"/>
                    <a:pt x="404204" y="118474"/>
                  </a:cubicBezTo>
                  <a:cubicBezTo>
                    <a:pt x="401630" y="118474"/>
                    <a:pt x="401630" y="118474"/>
                    <a:pt x="401630" y="118474"/>
                  </a:cubicBezTo>
                  <a:cubicBezTo>
                    <a:pt x="399055" y="118474"/>
                    <a:pt x="399055" y="118474"/>
                    <a:pt x="399055" y="118474"/>
                  </a:cubicBezTo>
                  <a:cubicBezTo>
                    <a:pt x="399055" y="115898"/>
                    <a:pt x="399055" y="115898"/>
                    <a:pt x="399055" y="115898"/>
                  </a:cubicBezTo>
                  <a:cubicBezTo>
                    <a:pt x="396481" y="115898"/>
                    <a:pt x="396481" y="115898"/>
                    <a:pt x="396481" y="115898"/>
                  </a:cubicBezTo>
                  <a:cubicBezTo>
                    <a:pt x="393906" y="115898"/>
                    <a:pt x="393906" y="115898"/>
                    <a:pt x="393906" y="115898"/>
                  </a:cubicBezTo>
                  <a:cubicBezTo>
                    <a:pt x="393906" y="115898"/>
                    <a:pt x="391332" y="115898"/>
                    <a:pt x="391332" y="115898"/>
                  </a:cubicBezTo>
                  <a:cubicBezTo>
                    <a:pt x="391332" y="113323"/>
                    <a:pt x="391332" y="113323"/>
                    <a:pt x="391332" y="113323"/>
                  </a:cubicBezTo>
                  <a:cubicBezTo>
                    <a:pt x="391332" y="113323"/>
                    <a:pt x="391332" y="113323"/>
                    <a:pt x="388757" y="113323"/>
                  </a:cubicBezTo>
                  <a:cubicBezTo>
                    <a:pt x="386183" y="113323"/>
                    <a:pt x="386183" y="113323"/>
                    <a:pt x="386183" y="113323"/>
                  </a:cubicBezTo>
                  <a:cubicBezTo>
                    <a:pt x="383608" y="113323"/>
                    <a:pt x="383608" y="113323"/>
                    <a:pt x="383608" y="113323"/>
                  </a:cubicBezTo>
                  <a:cubicBezTo>
                    <a:pt x="383608" y="110747"/>
                    <a:pt x="383608" y="110747"/>
                    <a:pt x="383608" y="110747"/>
                  </a:cubicBezTo>
                  <a:cubicBezTo>
                    <a:pt x="381033" y="110747"/>
                    <a:pt x="381033" y="110747"/>
                    <a:pt x="381033" y="110747"/>
                  </a:cubicBezTo>
                  <a:cubicBezTo>
                    <a:pt x="381033" y="108172"/>
                    <a:pt x="381033" y="108172"/>
                    <a:pt x="381033" y="108172"/>
                  </a:cubicBezTo>
                  <a:cubicBezTo>
                    <a:pt x="378459" y="108172"/>
                    <a:pt x="378459" y="108172"/>
                    <a:pt x="378459" y="108172"/>
                  </a:cubicBezTo>
                  <a:cubicBezTo>
                    <a:pt x="378459" y="108172"/>
                    <a:pt x="378459" y="108172"/>
                    <a:pt x="375884" y="108172"/>
                  </a:cubicBezTo>
                  <a:cubicBezTo>
                    <a:pt x="375884" y="105596"/>
                    <a:pt x="375884" y="105596"/>
                    <a:pt x="375884" y="105596"/>
                  </a:cubicBezTo>
                  <a:cubicBezTo>
                    <a:pt x="373310" y="105596"/>
                    <a:pt x="373310" y="105596"/>
                    <a:pt x="373310" y="105596"/>
                  </a:cubicBezTo>
                  <a:cubicBezTo>
                    <a:pt x="373310" y="105596"/>
                    <a:pt x="370735" y="105596"/>
                    <a:pt x="370735" y="105596"/>
                  </a:cubicBezTo>
                  <a:cubicBezTo>
                    <a:pt x="368161" y="105596"/>
                    <a:pt x="368161" y="105596"/>
                    <a:pt x="368161" y="105596"/>
                  </a:cubicBezTo>
                  <a:cubicBezTo>
                    <a:pt x="368161" y="103021"/>
                    <a:pt x="368161" y="103021"/>
                    <a:pt x="368161" y="103021"/>
                  </a:cubicBezTo>
                  <a:cubicBezTo>
                    <a:pt x="365586" y="103021"/>
                    <a:pt x="365586" y="103021"/>
                    <a:pt x="365586" y="103021"/>
                  </a:cubicBezTo>
                  <a:cubicBezTo>
                    <a:pt x="363012" y="103021"/>
                    <a:pt x="363012" y="103021"/>
                    <a:pt x="363012" y="103021"/>
                  </a:cubicBezTo>
                  <a:cubicBezTo>
                    <a:pt x="360437" y="103021"/>
                    <a:pt x="360437" y="103021"/>
                    <a:pt x="360437" y="103021"/>
                  </a:cubicBezTo>
                  <a:cubicBezTo>
                    <a:pt x="360437" y="100445"/>
                    <a:pt x="360437" y="100445"/>
                    <a:pt x="360437" y="100445"/>
                  </a:cubicBezTo>
                  <a:cubicBezTo>
                    <a:pt x="360437" y="100445"/>
                    <a:pt x="360437" y="100445"/>
                    <a:pt x="357862" y="100445"/>
                  </a:cubicBezTo>
                  <a:cubicBezTo>
                    <a:pt x="355288" y="100445"/>
                    <a:pt x="355288" y="100445"/>
                    <a:pt x="355288" y="100445"/>
                  </a:cubicBezTo>
                  <a:cubicBezTo>
                    <a:pt x="355288" y="100445"/>
                    <a:pt x="355288" y="100445"/>
                    <a:pt x="352713" y="100445"/>
                  </a:cubicBezTo>
                  <a:cubicBezTo>
                    <a:pt x="352713" y="97870"/>
                    <a:pt x="352713" y="97870"/>
                    <a:pt x="352713" y="97870"/>
                  </a:cubicBezTo>
                  <a:cubicBezTo>
                    <a:pt x="352713" y="97870"/>
                    <a:pt x="352713" y="97870"/>
                    <a:pt x="350139" y="97870"/>
                  </a:cubicBezTo>
                  <a:cubicBezTo>
                    <a:pt x="350139" y="95294"/>
                    <a:pt x="350139" y="95294"/>
                    <a:pt x="350139" y="95294"/>
                  </a:cubicBezTo>
                  <a:cubicBezTo>
                    <a:pt x="350139" y="95294"/>
                    <a:pt x="350139" y="95294"/>
                    <a:pt x="347564" y="95294"/>
                  </a:cubicBezTo>
                  <a:cubicBezTo>
                    <a:pt x="347564" y="95294"/>
                    <a:pt x="347564" y="95294"/>
                    <a:pt x="344990" y="95294"/>
                  </a:cubicBezTo>
                  <a:cubicBezTo>
                    <a:pt x="342415" y="95294"/>
                    <a:pt x="342415" y="95294"/>
                    <a:pt x="342415" y="95294"/>
                  </a:cubicBezTo>
                  <a:cubicBezTo>
                    <a:pt x="342415" y="92719"/>
                    <a:pt x="342415" y="92719"/>
                    <a:pt x="342415" y="92719"/>
                  </a:cubicBezTo>
                  <a:cubicBezTo>
                    <a:pt x="339841" y="92719"/>
                    <a:pt x="339841" y="92719"/>
                    <a:pt x="339841" y="92719"/>
                  </a:cubicBezTo>
                  <a:cubicBezTo>
                    <a:pt x="339841" y="90143"/>
                    <a:pt x="339841" y="90143"/>
                    <a:pt x="339841" y="90143"/>
                  </a:cubicBezTo>
                  <a:cubicBezTo>
                    <a:pt x="337266" y="90143"/>
                    <a:pt x="337266" y="90143"/>
                    <a:pt x="337266" y="90143"/>
                  </a:cubicBezTo>
                  <a:cubicBezTo>
                    <a:pt x="337266" y="87568"/>
                    <a:pt x="337266" y="87568"/>
                    <a:pt x="337266" y="87568"/>
                  </a:cubicBezTo>
                  <a:cubicBezTo>
                    <a:pt x="334692" y="87568"/>
                    <a:pt x="334692" y="87568"/>
                    <a:pt x="334692" y="87568"/>
                  </a:cubicBezTo>
                  <a:cubicBezTo>
                    <a:pt x="334692" y="87568"/>
                    <a:pt x="334692" y="87568"/>
                    <a:pt x="332117" y="87568"/>
                  </a:cubicBezTo>
                  <a:cubicBezTo>
                    <a:pt x="332117" y="84992"/>
                    <a:pt x="332117" y="84992"/>
                    <a:pt x="332117" y="84992"/>
                  </a:cubicBezTo>
                  <a:cubicBezTo>
                    <a:pt x="329542" y="84992"/>
                    <a:pt x="329542" y="84992"/>
                    <a:pt x="329542" y="84992"/>
                  </a:cubicBezTo>
                  <a:cubicBezTo>
                    <a:pt x="329542" y="82417"/>
                    <a:pt x="329542" y="82417"/>
                    <a:pt x="329542" y="82417"/>
                  </a:cubicBezTo>
                  <a:cubicBezTo>
                    <a:pt x="326968" y="82417"/>
                    <a:pt x="326968" y="82417"/>
                    <a:pt x="326968" y="82417"/>
                  </a:cubicBezTo>
                  <a:cubicBezTo>
                    <a:pt x="326968" y="79841"/>
                    <a:pt x="326968" y="79841"/>
                    <a:pt x="326968" y="79841"/>
                  </a:cubicBezTo>
                  <a:cubicBezTo>
                    <a:pt x="324393" y="79841"/>
                    <a:pt x="324393" y="79841"/>
                    <a:pt x="324393" y="79841"/>
                  </a:cubicBezTo>
                  <a:cubicBezTo>
                    <a:pt x="324393" y="77266"/>
                    <a:pt x="324393" y="77266"/>
                    <a:pt x="324393" y="77266"/>
                  </a:cubicBezTo>
                  <a:cubicBezTo>
                    <a:pt x="321819" y="77266"/>
                    <a:pt x="321819" y="77266"/>
                    <a:pt x="321819" y="77266"/>
                  </a:cubicBezTo>
                  <a:cubicBezTo>
                    <a:pt x="319244" y="77266"/>
                    <a:pt x="319244" y="77266"/>
                    <a:pt x="319244" y="77266"/>
                  </a:cubicBezTo>
                  <a:cubicBezTo>
                    <a:pt x="319244" y="74690"/>
                    <a:pt x="319244" y="74690"/>
                    <a:pt x="319244" y="74690"/>
                  </a:cubicBezTo>
                  <a:cubicBezTo>
                    <a:pt x="316670" y="74690"/>
                    <a:pt x="316670" y="74690"/>
                    <a:pt x="316670" y="74690"/>
                  </a:cubicBezTo>
                  <a:cubicBezTo>
                    <a:pt x="316670" y="72115"/>
                    <a:pt x="316670" y="72115"/>
                    <a:pt x="316670" y="72115"/>
                  </a:cubicBezTo>
                  <a:cubicBezTo>
                    <a:pt x="314095" y="72115"/>
                    <a:pt x="314095" y="72115"/>
                    <a:pt x="314095" y="72115"/>
                  </a:cubicBezTo>
                  <a:cubicBezTo>
                    <a:pt x="314095" y="69539"/>
                    <a:pt x="314095" y="69539"/>
                    <a:pt x="314095" y="69539"/>
                  </a:cubicBezTo>
                  <a:cubicBezTo>
                    <a:pt x="311521" y="69539"/>
                    <a:pt x="311521" y="69539"/>
                    <a:pt x="311521" y="69539"/>
                  </a:cubicBezTo>
                  <a:cubicBezTo>
                    <a:pt x="311521" y="66964"/>
                    <a:pt x="311521" y="66964"/>
                    <a:pt x="311521" y="66964"/>
                  </a:cubicBezTo>
                  <a:cubicBezTo>
                    <a:pt x="308946" y="66964"/>
                    <a:pt x="308946" y="66964"/>
                    <a:pt x="308946" y="66964"/>
                  </a:cubicBezTo>
                  <a:cubicBezTo>
                    <a:pt x="308946" y="64388"/>
                    <a:pt x="308946" y="64388"/>
                    <a:pt x="308946" y="64388"/>
                  </a:cubicBezTo>
                  <a:cubicBezTo>
                    <a:pt x="306372" y="64388"/>
                    <a:pt x="306372" y="64388"/>
                    <a:pt x="306372" y="64388"/>
                  </a:cubicBezTo>
                  <a:cubicBezTo>
                    <a:pt x="303797" y="64388"/>
                    <a:pt x="303797" y="64388"/>
                    <a:pt x="303797" y="64388"/>
                  </a:cubicBezTo>
                  <a:cubicBezTo>
                    <a:pt x="303797" y="61813"/>
                    <a:pt x="303797" y="61813"/>
                    <a:pt x="303797" y="61813"/>
                  </a:cubicBezTo>
                  <a:cubicBezTo>
                    <a:pt x="301222" y="61813"/>
                    <a:pt x="301222" y="61813"/>
                    <a:pt x="301222" y="61813"/>
                  </a:cubicBezTo>
                  <a:cubicBezTo>
                    <a:pt x="301222" y="59237"/>
                    <a:pt x="301222" y="59237"/>
                    <a:pt x="301222" y="59237"/>
                  </a:cubicBezTo>
                  <a:cubicBezTo>
                    <a:pt x="298648" y="59237"/>
                    <a:pt x="298648" y="59237"/>
                    <a:pt x="298648" y="59237"/>
                  </a:cubicBezTo>
                  <a:cubicBezTo>
                    <a:pt x="298648" y="56661"/>
                    <a:pt x="298648" y="56661"/>
                    <a:pt x="298648" y="56661"/>
                  </a:cubicBezTo>
                  <a:cubicBezTo>
                    <a:pt x="298648" y="56661"/>
                    <a:pt x="298648" y="56661"/>
                    <a:pt x="298648" y="54086"/>
                  </a:cubicBezTo>
                  <a:cubicBezTo>
                    <a:pt x="296073" y="54086"/>
                    <a:pt x="296073" y="54086"/>
                    <a:pt x="296073" y="54086"/>
                  </a:cubicBezTo>
                  <a:cubicBezTo>
                    <a:pt x="296073" y="51510"/>
                    <a:pt x="296073" y="51510"/>
                    <a:pt x="296073" y="51510"/>
                  </a:cubicBezTo>
                  <a:cubicBezTo>
                    <a:pt x="296073" y="51510"/>
                    <a:pt x="293499" y="51510"/>
                    <a:pt x="293499" y="51510"/>
                  </a:cubicBezTo>
                  <a:cubicBezTo>
                    <a:pt x="293499" y="48935"/>
                    <a:pt x="293499" y="48935"/>
                    <a:pt x="293499" y="48935"/>
                  </a:cubicBezTo>
                  <a:cubicBezTo>
                    <a:pt x="290924" y="48935"/>
                    <a:pt x="290924" y="48935"/>
                    <a:pt x="290924" y="48935"/>
                  </a:cubicBezTo>
                  <a:cubicBezTo>
                    <a:pt x="290924" y="46359"/>
                    <a:pt x="290924" y="46359"/>
                    <a:pt x="290924" y="46359"/>
                  </a:cubicBezTo>
                  <a:cubicBezTo>
                    <a:pt x="288350" y="46359"/>
                    <a:pt x="288350" y="46359"/>
                    <a:pt x="288350" y="46359"/>
                  </a:cubicBezTo>
                  <a:cubicBezTo>
                    <a:pt x="288350" y="43784"/>
                    <a:pt x="288350" y="43784"/>
                    <a:pt x="288350" y="43784"/>
                  </a:cubicBezTo>
                  <a:cubicBezTo>
                    <a:pt x="285775" y="43784"/>
                    <a:pt x="285775" y="43784"/>
                    <a:pt x="285775" y="43784"/>
                  </a:cubicBezTo>
                  <a:cubicBezTo>
                    <a:pt x="285775" y="41208"/>
                    <a:pt x="285775" y="41208"/>
                    <a:pt x="285775" y="41208"/>
                  </a:cubicBezTo>
                  <a:cubicBezTo>
                    <a:pt x="283201" y="41208"/>
                    <a:pt x="283201" y="41208"/>
                    <a:pt x="283201" y="41208"/>
                  </a:cubicBezTo>
                  <a:cubicBezTo>
                    <a:pt x="283201" y="38633"/>
                    <a:pt x="283201" y="38633"/>
                    <a:pt x="283201" y="38633"/>
                  </a:cubicBezTo>
                  <a:cubicBezTo>
                    <a:pt x="280626" y="38633"/>
                    <a:pt x="280626" y="38633"/>
                    <a:pt x="280626" y="38633"/>
                  </a:cubicBezTo>
                  <a:cubicBezTo>
                    <a:pt x="280626" y="36057"/>
                    <a:pt x="280626" y="36057"/>
                    <a:pt x="280626" y="36057"/>
                  </a:cubicBezTo>
                  <a:cubicBezTo>
                    <a:pt x="278051" y="36057"/>
                    <a:pt x="278051" y="36057"/>
                    <a:pt x="278051" y="36057"/>
                  </a:cubicBezTo>
                  <a:cubicBezTo>
                    <a:pt x="278051" y="36057"/>
                    <a:pt x="278051" y="36057"/>
                    <a:pt x="278051" y="38633"/>
                  </a:cubicBezTo>
                  <a:cubicBezTo>
                    <a:pt x="278051" y="38633"/>
                    <a:pt x="278051" y="38633"/>
                    <a:pt x="280626" y="41208"/>
                  </a:cubicBezTo>
                  <a:cubicBezTo>
                    <a:pt x="280626" y="41208"/>
                    <a:pt x="280626" y="41208"/>
                    <a:pt x="280626" y="43784"/>
                  </a:cubicBezTo>
                  <a:cubicBezTo>
                    <a:pt x="280626" y="43784"/>
                    <a:pt x="280626" y="43784"/>
                    <a:pt x="280626" y="46359"/>
                  </a:cubicBezTo>
                  <a:cubicBezTo>
                    <a:pt x="280626" y="46359"/>
                    <a:pt x="280626" y="46359"/>
                    <a:pt x="283201" y="46359"/>
                  </a:cubicBezTo>
                  <a:cubicBezTo>
                    <a:pt x="283201" y="48935"/>
                    <a:pt x="283201" y="48935"/>
                    <a:pt x="283201" y="48935"/>
                  </a:cubicBezTo>
                  <a:cubicBezTo>
                    <a:pt x="283201" y="48935"/>
                    <a:pt x="283201" y="48935"/>
                    <a:pt x="283201" y="51510"/>
                  </a:cubicBezTo>
                  <a:cubicBezTo>
                    <a:pt x="283201" y="51510"/>
                    <a:pt x="283201" y="51510"/>
                    <a:pt x="283201" y="54086"/>
                  </a:cubicBezTo>
                  <a:cubicBezTo>
                    <a:pt x="283201" y="54086"/>
                    <a:pt x="283201" y="54086"/>
                    <a:pt x="285775" y="54086"/>
                  </a:cubicBezTo>
                  <a:cubicBezTo>
                    <a:pt x="285775" y="54086"/>
                    <a:pt x="285775" y="54086"/>
                    <a:pt x="285775" y="56661"/>
                  </a:cubicBezTo>
                  <a:cubicBezTo>
                    <a:pt x="285775" y="56661"/>
                    <a:pt x="285775" y="56661"/>
                    <a:pt x="285775" y="59237"/>
                  </a:cubicBezTo>
                  <a:cubicBezTo>
                    <a:pt x="288350" y="59237"/>
                    <a:pt x="288350" y="59237"/>
                    <a:pt x="288350" y="59237"/>
                  </a:cubicBezTo>
                  <a:cubicBezTo>
                    <a:pt x="288350" y="61813"/>
                    <a:pt x="288350" y="61813"/>
                    <a:pt x="288350" y="61813"/>
                  </a:cubicBezTo>
                  <a:cubicBezTo>
                    <a:pt x="288350" y="61813"/>
                    <a:pt x="288350" y="61813"/>
                    <a:pt x="288350" y="64388"/>
                  </a:cubicBezTo>
                  <a:cubicBezTo>
                    <a:pt x="290924" y="64388"/>
                    <a:pt x="290924" y="64388"/>
                    <a:pt x="290924" y="64388"/>
                  </a:cubicBezTo>
                  <a:cubicBezTo>
                    <a:pt x="290924" y="64388"/>
                    <a:pt x="290924" y="64388"/>
                    <a:pt x="290924" y="66964"/>
                  </a:cubicBezTo>
                  <a:cubicBezTo>
                    <a:pt x="290924" y="69539"/>
                    <a:pt x="290924" y="69539"/>
                    <a:pt x="290924" y="69539"/>
                  </a:cubicBezTo>
                  <a:cubicBezTo>
                    <a:pt x="290924" y="69539"/>
                    <a:pt x="290924" y="69539"/>
                    <a:pt x="293499" y="69539"/>
                  </a:cubicBezTo>
                  <a:cubicBezTo>
                    <a:pt x="293499" y="72115"/>
                    <a:pt x="293499" y="72115"/>
                    <a:pt x="293499" y="72115"/>
                  </a:cubicBezTo>
                  <a:cubicBezTo>
                    <a:pt x="293499" y="72115"/>
                    <a:pt x="293499" y="72115"/>
                    <a:pt x="293499" y="74690"/>
                  </a:cubicBezTo>
                  <a:cubicBezTo>
                    <a:pt x="296073" y="74690"/>
                    <a:pt x="296073" y="74690"/>
                    <a:pt x="296073" y="74690"/>
                  </a:cubicBezTo>
                  <a:cubicBezTo>
                    <a:pt x="296073" y="77266"/>
                    <a:pt x="296073" y="77266"/>
                    <a:pt x="296073" y="77266"/>
                  </a:cubicBezTo>
                  <a:cubicBezTo>
                    <a:pt x="298648" y="77266"/>
                    <a:pt x="298648" y="77266"/>
                    <a:pt x="298648" y="77266"/>
                  </a:cubicBezTo>
                  <a:cubicBezTo>
                    <a:pt x="298648" y="79841"/>
                    <a:pt x="298648" y="79841"/>
                    <a:pt x="298648" y="79841"/>
                  </a:cubicBezTo>
                  <a:cubicBezTo>
                    <a:pt x="298648" y="79841"/>
                    <a:pt x="298648" y="79841"/>
                    <a:pt x="301222" y="79841"/>
                  </a:cubicBezTo>
                  <a:cubicBezTo>
                    <a:pt x="301222" y="79841"/>
                    <a:pt x="301222" y="79841"/>
                    <a:pt x="301222" y="82417"/>
                  </a:cubicBezTo>
                  <a:cubicBezTo>
                    <a:pt x="301222" y="82417"/>
                    <a:pt x="301222" y="82417"/>
                    <a:pt x="301222" y="84992"/>
                  </a:cubicBezTo>
                  <a:cubicBezTo>
                    <a:pt x="303797" y="84992"/>
                    <a:pt x="303797" y="84992"/>
                    <a:pt x="303797" y="84992"/>
                  </a:cubicBezTo>
                  <a:cubicBezTo>
                    <a:pt x="303797" y="87568"/>
                    <a:pt x="303797" y="87568"/>
                    <a:pt x="303797" y="87568"/>
                  </a:cubicBezTo>
                  <a:cubicBezTo>
                    <a:pt x="303797" y="87568"/>
                    <a:pt x="303797" y="87568"/>
                    <a:pt x="306372" y="87568"/>
                  </a:cubicBezTo>
                  <a:cubicBezTo>
                    <a:pt x="308946" y="87568"/>
                    <a:pt x="308946" y="87568"/>
                    <a:pt x="308946" y="87568"/>
                  </a:cubicBezTo>
                  <a:cubicBezTo>
                    <a:pt x="308946" y="87568"/>
                    <a:pt x="308946" y="87568"/>
                    <a:pt x="308946" y="90143"/>
                  </a:cubicBezTo>
                  <a:cubicBezTo>
                    <a:pt x="308946" y="90143"/>
                    <a:pt x="308946" y="90143"/>
                    <a:pt x="311521" y="90143"/>
                  </a:cubicBezTo>
                  <a:cubicBezTo>
                    <a:pt x="311521" y="92719"/>
                    <a:pt x="311521" y="92719"/>
                    <a:pt x="311521" y="92719"/>
                  </a:cubicBezTo>
                  <a:cubicBezTo>
                    <a:pt x="311521" y="92719"/>
                    <a:pt x="311521" y="92719"/>
                    <a:pt x="311521" y="95294"/>
                  </a:cubicBezTo>
                  <a:cubicBezTo>
                    <a:pt x="311521" y="95294"/>
                    <a:pt x="311521" y="95294"/>
                    <a:pt x="314095" y="95294"/>
                  </a:cubicBezTo>
                  <a:cubicBezTo>
                    <a:pt x="314095" y="95294"/>
                    <a:pt x="314095" y="97870"/>
                    <a:pt x="314095" y="97870"/>
                  </a:cubicBezTo>
                  <a:cubicBezTo>
                    <a:pt x="314095" y="97870"/>
                    <a:pt x="314095" y="97870"/>
                    <a:pt x="316670" y="97870"/>
                  </a:cubicBezTo>
                  <a:cubicBezTo>
                    <a:pt x="319244" y="97870"/>
                    <a:pt x="319244" y="97870"/>
                    <a:pt x="319244" y="97870"/>
                  </a:cubicBezTo>
                  <a:cubicBezTo>
                    <a:pt x="319244" y="97870"/>
                    <a:pt x="319244" y="97870"/>
                    <a:pt x="319244" y="100445"/>
                  </a:cubicBezTo>
                  <a:cubicBezTo>
                    <a:pt x="319244" y="100445"/>
                    <a:pt x="319244" y="100445"/>
                    <a:pt x="321819" y="100445"/>
                  </a:cubicBezTo>
                  <a:cubicBezTo>
                    <a:pt x="321819" y="100445"/>
                    <a:pt x="321819" y="100445"/>
                    <a:pt x="321819" y="103021"/>
                  </a:cubicBezTo>
                  <a:cubicBezTo>
                    <a:pt x="321819" y="103021"/>
                    <a:pt x="321819" y="103021"/>
                    <a:pt x="324393" y="103021"/>
                  </a:cubicBezTo>
                  <a:cubicBezTo>
                    <a:pt x="324393" y="103021"/>
                    <a:pt x="324393" y="105596"/>
                    <a:pt x="324393" y="105596"/>
                  </a:cubicBezTo>
                  <a:cubicBezTo>
                    <a:pt x="324393" y="105596"/>
                    <a:pt x="324393" y="105596"/>
                    <a:pt x="326968" y="105596"/>
                  </a:cubicBezTo>
                  <a:cubicBezTo>
                    <a:pt x="326968" y="105596"/>
                    <a:pt x="326968" y="105596"/>
                    <a:pt x="326968" y="108172"/>
                  </a:cubicBezTo>
                  <a:cubicBezTo>
                    <a:pt x="326968" y="108172"/>
                    <a:pt x="326968" y="108172"/>
                    <a:pt x="329542" y="108172"/>
                  </a:cubicBezTo>
                  <a:cubicBezTo>
                    <a:pt x="329542" y="108172"/>
                    <a:pt x="329542" y="108172"/>
                    <a:pt x="329542" y="110747"/>
                  </a:cubicBezTo>
                  <a:cubicBezTo>
                    <a:pt x="332117" y="110747"/>
                    <a:pt x="332117" y="110747"/>
                    <a:pt x="332117" y="110747"/>
                  </a:cubicBezTo>
                  <a:cubicBezTo>
                    <a:pt x="332117" y="110747"/>
                    <a:pt x="332117" y="110747"/>
                    <a:pt x="332117" y="113323"/>
                  </a:cubicBezTo>
                  <a:cubicBezTo>
                    <a:pt x="334692" y="113323"/>
                    <a:pt x="334692" y="113323"/>
                    <a:pt x="334692" y="113323"/>
                  </a:cubicBezTo>
                  <a:cubicBezTo>
                    <a:pt x="337266" y="113323"/>
                    <a:pt x="337266" y="113323"/>
                    <a:pt x="337266" y="113323"/>
                  </a:cubicBezTo>
                  <a:cubicBezTo>
                    <a:pt x="337266" y="113323"/>
                    <a:pt x="337266" y="113323"/>
                    <a:pt x="337266" y="115898"/>
                  </a:cubicBezTo>
                  <a:cubicBezTo>
                    <a:pt x="339841" y="115898"/>
                    <a:pt x="339841" y="115898"/>
                    <a:pt x="339841" y="115898"/>
                  </a:cubicBezTo>
                  <a:cubicBezTo>
                    <a:pt x="339841" y="115898"/>
                    <a:pt x="339841" y="115898"/>
                    <a:pt x="339841" y="118474"/>
                  </a:cubicBezTo>
                  <a:cubicBezTo>
                    <a:pt x="339841" y="118474"/>
                    <a:pt x="339841" y="118474"/>
                    <a:pt x="342415" y="118474"/>
                  </a:cubicBezTo>
                  <a:cubicBezTo>
                    <a:pt x="342415" y="118474"/>
                    <a:pt x="342415" y="118474"/>
                    <a:pt x="342415" y="121049"/>
                  </a:cubicBezTo>
                  <a:cubicBezTo>
                    <a:pt x="342415" y="121049"/>
                    <a:pt x="342415" y="121049"/>
                    <a:pt x="344990" y="121049"/>
                  </a:cubicBezTo>
                  <a:cubicBezTo>
                    <a:pt x="344990" y="121049"/>
                    <a:pt x="344990" y="121049"/>
                    <a:pt x="347564" y="121049"/>
                  </a:cubicBezTo>
                  <a:cubicBezTo>
                    <a:pt x="347564" y="123625"/>
                    <a:pt x="347564" y="123625"/>
                    <a:pt x="347564" y="123625"/>
                  </a:cubicBezTo>
                  <a:cubicBezTo>
                    <a:pt x="350139" y="123625"/>
                    <a:pt x="350139" y="123625"/>
                    <a:pt x="350139" y="123625"/>
                  </a:cubicBezTo>
                  <a:cubicBezTo>
                    <a:pt x="350139" y="123625"/>
                    <a:pt x="350139" y="123625"/>
                    <a:pt x="352713" y="123625"/>
                  </a:cubicBezTo>
                  <a:cubicBezTo>
                    <a:pt x="352713" y="123625"/>
                    <a:pt x="352713" y="123625"/>
                    <a:pt x="352713" y="126200"/>
                  </a:cubicBezTo>
                  <a:cubicBezTo>
                    <a:pt x="352713" y="126200"/>
                    <a:pt x="352713" y="126200"/>
                    <a:pt x="352713" y="128776"/>
                  </a:cubicBezTo>
                  <a:cubicBezTo>
                    <a:pt x="352713" y="128776"/>
                    <a:pt x="352713" y="128776"/>
                    <a:pt x="355288" y="128776"/>
                  </a:cubicBezTo>
                  <a:cubicBezTo>
                    <a:pt x="355288" y="128776"/>
                    <a:pt x="355288" y="128776"/>
                    <a:pt x="357862" y="128776"/>
                  </a:cubicBezTo>
                  <a:cubicBezTo>
                    <a:pt x="357862" y="131351"/>
                    <a:pt x="357862" y="131351"/>
                    <a:pt x="357862" y="131351"/>
                  </a:cubicBezTo>
                  <a:cubicBezTo>
                    <a:pt x="360437" y="131351"/>
                    <a:pt x="360437" y="131351"/>
                    <a:pt x="360437" y="131351"/>
                  </a:cubicBezTo>
                  <a:cubicBezTo>
                    <a:pt x="360437" y="131351"/>
                    <a:pt x="360437" y="131351"/>
                    <a:pt x="360437" y="133927"/>
                  </a:cubicBezTo>
                  <a:cubicBezTo>
                    <a:pt x="363012" y="133927"/>
                    <a:pt x="363012" y="133927"/>
                    <a:pt x="363012" y="133927"/>
                  </a:cubicBezTo>
                  <a:cubicBezTo>
                    <a:pt x="363012" y="133927"/>
                    <a:pt x="363012" y="133927"/>
                    <a:pt x="363012" y="136502"/>
                  </a:cubicBezTo>
                  <a:cubicBezTo>
                    <a:pt x="363012" y="136502"/>
                    <a:pt x="363012" y="136502"/>
                    <a:pt x="365586" y="136502"/>
                  </a:cubicBezTo>
                  <a:cubicBezTo>
                    <a:pt x="368161" y="136502"/>
                    <a:pt x="368161" y="136502"/>
                    <a:pt x="368161" y="136502"/>
                  </a:cubicBezTo>
                  <a:cubicBezTo>
                    <a:pt x="368161" y="136502"/>
                    <a:pt x="368161" y="136502"/>
                    <a:pt x="368161" y="139078"/>
                  </a:cubicBezTo>
                  <a:cubicBezTo>
                    <a:pt x="368161" y="139078"/>
                    <a:pt x="368161" y="139078"/>
                    <a:pt x="370735" y="139078"/>
                  </a:cubicBezTo>
                  <a:cubicBezTo>
                    <a:pt x="370735" y="139078"/>
                    <a:pt x="370735" y="139078"/>
                    <a:pt x="370735" y="141653"/>
                  </a:cubicBezTo>
                  <a:cubicBezTo>
                    <a:pt x="370735" y="141653"/>
                    <a:pt x="370735" y="141653"/>
                    <a:pt x="373310" y="141653"/>
                  </a:cubicBezTo>
                  <a:cubicBezTo>
                    <a:pt x="375884" y="141653"/>
                    <a:pt x="375884" y="141653"/>
                    <a:pt x="375884" y="141653"/>
                  </a:cubicBezTo>
                  <a:cubicBezTo>
                    <a:pt x="375884" y="141653"/>
                    <a:pt x="375884" y="141653"/>
                    <a:pt x="375884" y="144229"/>
                  </a:cubicBezTo>
                  <a:cubicBezTo>
                    <a:pt x="375884" y="144229"/>
                    <a:pt x="375884" y="144229"/>
                    <a:pt x="378459" y="144229"/>
                  </a:cubicBezTo>
                  <a:cubicBezTo>
                    <a:pt x="378459" y="144229"/>
                    <a:pt x="378459" y="144229"/>
                    <a:pt x="381033" y="144229"/>
                  </a:cubicBezTo>
                  <a:cubicBezTo>
                    <a:pt x="381033" y="144229"/>
                    <a:pt x="381033" y="144229"/>
                    <a:pt x="381033" y="146805"/>
                  </a:cubicBezTo>
                  <a:cubicBezTo>
                    <a:pt x="381033" y="146805"/>
                    <a:pt x="381033" y="146805"/>
                    <a:pt x="383608" y="146805"/>
                  </a:cubicBezTo>
                  <a:cubicBezTo>
                    <a:pt x="383608" y="149380"/>
                    <a:pt x="383608" y="149380"/>
                    <a:pt x="383608" y="149380"/>
                  </a:cubicBezTo>
                  <a:cubicBezTo>
                    <a:pt x="383608" y="149380"/>
                    <a:pt x="383608" y="149380"/>
                    <a:pt x="386183" y="149380"/>
                  </a:cubicBezTo>
                  <a:cubicBezTo>
                    <a:pt x="388757" y="149380"/>
                    <a:pt x="388757" y="149380"/>
                    <a:pt x="388757" y="149380"/>
                  </a:cubicBezTo>
                  <a:cubicBezTo>
                    <a:pt x="388757" y="149380"/>
                    <a:pt x="388757" y="149380"/>
                    <a:pt x="388757" y="151956"/>
                  </a:cubicBezTo>
                  <a:cubicBezTo>
                    <a:pt x="391332" y="151956"/>
                    <a:pt x="391332" y="151956"/>
                    <a:pt x="391332" y="151956"/>
                  </a:cubicBezTo>
                  <a:cubicBezTo>
                    <a:pt x="393906" y="151956"/>
                    <a:pt x="393906" y="151956"/>
                    <a:pt x="393906" y="151956"/>
                  </a:cubicBezTo>
                  <a:cubicBezTo>
                    <a:pt x="393906" y="151956"/>
                    <a:pt x="393906" y="151956"/>
                    <a:pt x="396481" y="151956"/>
                  </a:cubicBezTo>
                  <a:cubicBezTo>
                    <a:pt x="396481" y="151956"/>
                    <a:pt x="396481" y="151956"/>
                    <a:pt x="396481" y="154531"/>
                  </a:cubicBezTo>
                  <a:cubicBezTo>
                    <a:pt x="396481" y="154531"/>
                    <a:pt x="396481" y="154531"/>
                    <a:pt x="399055" y="154531"/>
                  </a:cubicBezTo>
                  <a:cubicBezTo>
                    <a:pt x="399055" y="154531"/>
                    <a:pt x="399055" y="154531"/>
                    <a:pt x="401630" y="157107"/>
                  </a:cubicBezTo>
                  <a:cubicBezTo>
                    <a:pt x="404204" y="157107"/>
                    <a:pt x="404204" y="157107"/>
                    <a:pt x="404204" y="157107"/>
                  </a:cubicBezTo>
                  <a:cubicBezTo>
                    <a:pt x="404204" y="157107"/>
                    <a:pt x="404204" y="157107"/>
                    <a:pt x="404204" y="159682"/>
                  </a:cubicBezTo>
                  <a:cubicBezTo>
                    <a:pt x="404204" y="159682"/>
                    <a:pt x="404204" y="159682"/>
                    <a:pt x="406779" y="159682"/>
                  </a:cubicBezTo>
                  <a:cubicBezTo>
                    <a:pt x="406779" y="159682"/>
                    <a:pt x="406779" y="159682"/>
                    <a:pt x="409353" y="159682"/>
                  </a:cubicBezTo>
                  <a:cubicBezTo>
                    <a:pt x="409353" y="159682"/>
                    <a:pt x="409353" y="159682"/>
                    <a:pt x="409353" y="162258"/>
                  </a:cubicBezTo>
                  <a:cubicBezTo>
                    <a:pt x="411928" y="162258"/>
                    <a:pt x="411928" y="162258"/>
                    <a:pt x="411928" y="162258"/>
                  </a:cubicBezTo>
                  <a:cubicBezTo>
                    <a:pt x="414503" y="162258"/>
                    <a:pt x="414503" y="162258"/>
                    <a:pt x="414503" y="162258"/>
                  </a:cubicBezTo>
                  <a:cubicBezTo>
                    <a:pt x="414503" y="162258"/>
                    <a:pt x="414503" y="162258"/>
                    <a:pt x="414503" y="164833"/>
                  </a:cubicBezTo>
                  <a:cubicBezTo>
                    <a:pt x="414503" y="164833"/>
                    <a:pt x="414503" y="164833"/>
                    <a:pt x="417077" y="164833"/>
                  </a:cubicBezTo>
                  <a:cubicBezTo>
                    <a:pt x="419652" y="164833"/>
                    <a:pt x="419652" y="164833"/>
                    <a:pt x="419652" y="164833"/>
                  </a:cubicBezTo>
                  <a:cubicBezTo>
                    <a:pt x="419652" y="167409"/>
                    <a:pt x="419652" y="167409"/>
                    <a:pt x="419652" y="167409"/>
                  </a:cubicBezTo>
                  <a:cubicBezTo>
                    <a:pt x="422226" y="167409"/>
                    <a:pt x="422226" y="167409"/>
                    <a:pt x="422226" y="167409"/>
                  </a:cubicBezTo>
                  <a:cubicBezTo>
                    <a:pt x="422226" y="167409"/>
                    <a:pt x="422226" y="167409"/>
                    <a:pt x="424801" y="167409"/>
                  </a:cubicBezTo>
                  <a:cubicBezTo>
                    <a:pt x="424801" y="169984"/>
                    <a:pt x="424801" y="169984"/>
                    <a:pt x="424801" y="169984"/>
                  </a:cubicBezTo>
                  <a:cubicBezTo>
                    <a:pt x="424801" y="169984"/>
                    <a:pt x="424801" y="169984"/>
                    <a:pt x="427375" y="169984"/>
                  </a:cubicBezTo>
                  <a:cubicBezTo>
                    <a:pt x="427375" y="169984"/>
                    <a:pt x="427375" y="169984"/>
                    <a:pt x="427375" y="172560"/>
                  </a:cubicBezTo>
                  <a:cubicBezTo>
                    <a:pt x="427375" y="172560"/>
                    <a:pt x="427375" y="172560"/>
                    <a:pt x="429950" y="172560"/>
                  </a:cubicBezTo>
                  <a:cubicBezTo>
                    <a:pt x="429950" y="172560"/>
                    <a:pt x="432524" y="172560"/>
                    <a:pt x="432524" y="172560"/>
                  </a:cubicBezTo>
                  <a:cubicBezTo>
                    <a:pt x="432524" y="172560"/>
                    <a:pt x="432524" y="172560"/>
                    <a:pt x="432524" y="175135"/>
                  </a:cubicBezTo>
                  <a:cubicBezTo>
                    <a:pt x="432524" y="175135"/>
                    <a:pt x="432524" y="175135"/>
                    <a:pt x="435099" y="175135"/>
                  </a:cubicBezTo>
                  <a:cubicBezTo>
                    <a:pt x="435099" y="175135"/>
                    <a:pt x="435099" y="175135"/>
                    <a:pt x="437674" y="175135"/>
                  </a:cubicBezTo>
                  <a:cubicBezTo>
                    <a:pt x="437674" y="177711"/>
                    <a:pt x="437674" y="177711"/>
                    <a:pt x="437674" y="177711"/>
                  </a:cubicBezTo>
                  <a:cubicBezTo>
                    <a:pt x="440248" y="177711"/>
                    <a:pt x="440248" y="177711"/>
                    <a:pt x="440248" y="177711"/>
                  </a:cubicBezTo>
                  <a:cubicBezTo>
                    <a:pt x="442823" y="177711"/>
                    <a:pt x="442823" y="177711"/>
                    <a:pt x="442823" y="177711"/>
                  </a:cubicBezTo>
                  <a:cubicBezTo>
                    <a:pt x="445397" y="177711"/>
                    <a:pt x="445397" y="177711"/>
                    <a:pt x="445397" y="177711"/>
                  </a:cubicBezTo>
                  <a:cubicBezTo>
                    <a:pt x="445397" y="177711"/>
                    <a:pt x="445397" y="177711"/>
                    <a:pt x="445397" y="180286"/>
                  </a:cubicBezTo>
                  <a:cubicBezTo>
                    <a:pt x="445397" y="180286"/>
                    <a:pt x="445397" y="180286"/>
                    <a:pt x="447972" y="180286"/>
                  </a:cubicBezTo>
                  <a:cubicBezTo>
                    <a:pt x="450546" y="180286"/>
                    <a:pt x="450546" y="180286"/>
                    <a:pt x="450546" y="180286"/>
                  </a:cubicBezTo>
                  <a:cubicBezTo>
                    <a:pt x="450546" y="180286"/>
                    <a:pt x="450546" y="180286"/>
                    <a:pt x="453121" y="180286"/>
                  </a:cubicBezTo>
                  <a:cubicBezTo>
                    <a:pt x="453121" y="180286"/>
                    <a:pt x="453121" y="180286"/>
                    <a:pt x="453121" y="182862"/>
                  </a:cubicBezTo>
                  <a:cubicBezTo>
                    <a:pt x="455695" y="182862"/>
                    <a:pt x="455695" y="182862"/>
                    <a:pt x="455695" y="182862"/>
                  </a:cubicBezTo>
                  <a:cubicBezTo>
                    <a:pt x="458270" y="182862"/>
                    <a:pt x="458270" y="182862"/>
                    <a:pt x="458270" y="182862"/>
                  </a:cubicBezTo>
                  <a:cubicBezTo>
                    <a:pt x="458270" y="182862"/>
                    <a:pt x="458270" y="182862"/>
                    <a:pt x="458270" y="185437"/>
                  </a:cubicBezTo>
                  <a:cubicBezTo>
                    <a:pt x="460844" y="185437"/>
                    <a:pt x="460844" y="185437"/>
                    <a:pt x="460844" y="185437"/>
                  </a:cubicBezTo>
                  <a:cubicBezTo>
                    <a:pt x="460844" y="185437"/>
                    <a:pt x="460844" y="185437"/>
                    <a:pt x="463419" y="185437"/>
                  </a:cubicBezTo>
                  <a:cubicBezTo>
                    <a:pt x="465994" y="185437"/>
                    <a:pt x="465994" y="185437"/>
                    <a:pt x="465994" y="185437"/>
                  </a:cubicBezTo>
                  <a:cubicBezTo>
                    <a:pt x="468568" y="185437"/>
                    <a:pt x="468568" y="185437"/>
                    <a:pt x="468568" y="185437"/>
                  </a:cubicBezTo>
                  <a:cubicBezTo>
                    <a:pt x="468568" y="185437"/>
                    <a:pt x="468568" y="185437"/>
                    <a:pt x="468568" y="188013"/>
                  </a:cubicBezTo>
                  <a:cubicBezTo>
                    <a:pt x="468568" y="188013"/>
                    <a:pt x="468568" y="188013"/>
                    <a:pt x="471143" y="188013"/>
                  </a:cubicBezTo>
                  <a:cubicBezTo>
                    <a:pt x="471143" y="188013"/>
                    <a:pt x="473717" y="188013"/>
                    <a:pt x="473717" y="188013"/>
                  </a:cubicBezTo>
                  <a:cubicBezTo>
                    <a:pt x="476292" y="188013"/>
                    <a:pt x="476292" y="188013"/>
                    <a:pt x="476292" y="188013"/>
                  </a:cubicBezTo>
                  <a:cubicBezTo>
                    <a:pt x="476292" y="188013"/>
                    <a:pt x="478866" y="188013"/>
                    <a:pt x="478866" y="188013"/>
                  </a:cubicBezTo>
                  <a:cubicBezTo>
                    <a:pt x="478866" y="188013"/>
                    <a:pt x="478866" y="188013"/>
                    <a:pt x="478866" y="190588"/>
                  </a:cubicBezTo>
                  <a:cubicBezTo>
                    <a:pt x="478866" y="190588"/>
                    <a:pt x="478866" y="190588"/>
                    <a:pt x="481441" y="190588"/>
                  </a:cubicBezTo>
                  <a:cubicBezTo>
                    <a:pt x="481441" y="190588"/>
                    <a:pt x="481441" y="190588"/>
                    <a:pt x="484015" y="190588"/>
                  </a:cubicBezTo>
                  <a:cubicBezTo>
                    <a:pt x="486590" y="190588"/>
                    <a:pt x="486590" y="190588"/>
                    <a:pt x="486590" y="190588"/>
                  </a:cubicBezTo>
                  <a:cubicBezTo>
                    <a:pt x="486590" y="190588"/>
                    <a:pt x="486590" y="190588"/>
                    <a:pt x="486590" y="193164"/>
                  </a:cubicBezTo>
                  <a:cubicBezTo>
                    <a:pt x="489165" y="193164"/>
                    <a:pt x="489165" y="193164"/>
                    <a:pt x="489165" y="193164"/>
                  </a:cubicBezTo>
                  <a:cubicBezTo>
                    <a:pt x="491739" y="193164"/>
                    <a:pt x="491739" y="193164"/>
                    <a:pt x="494314" y="193164"/>
                  </a:cubicBezTo>
                  <a:cubicBezTo>
                    <a:pt x="494314" y="193164"/>
                    <a:pt x="496888" y="193164"/>
                    <a:pt x="496888" y="193164"/>
                  </a:cubicBezTo>
                  <a:cubicBezTo>
                    <a:pt x="496888" y="193164"/>
                    <a:pt x="496888" y="193164"/>
                    <a:pt x="499463" y="193164"/>
                  </a:cubicBezTo>
                  <a:cubicBezTo>
                    <a:pt x="499463" y="195739"/>
                    <a:pt x="499463" y="195739"/>
                    <a:pt x="499463" y="195739"/>
                  </a:cubicBezTo>
                  <a:cubicBezTo>
                    <a:pt x="499463" y="195739"/>
                    <a:pt x="499463" y="195739"/>
                    <a:pt x="502037" y="195739"/>
                  </a:cubicBezTo>
                  <a:cubicBezTo>
                    <a:pt x="504612" y="195739"/>
                    <a:pt x="504612" y="195739"/>
                    <a:pt x="504612" y="195739"/>
                  </a:cubicBezTo>
                  <a:cubicBezTo>
                    <a:pt x="504612" y="195739"/>
                    <a:pt x="504612" y="195739"/>
                    <a:pt x="504612" y="198315"/>
                  </a:cubicBezTo>
                  <a:cubicBezTo>
                    <a:pt x="504612" y="198315"/>
                    <a:pt x="504612" y="198315"/>
                    <a:pt x="507186" y="198315"/>
                  </a:cubicBezTo>
                  <a:cubicBezTo>
                    <a:pt x="507186" y="198315"/>
                    <a:pt x="507186" y="198315"/>
                    <a:pt x="507186" y="200890"/>
                  </a:cubicBezTo>
                  <a:cubicBezTo>
                    <a:pt x="507186" y="203466"/>
                    <a:pt x="507186" y="203466"/>
                    <a:pt x="507186" y="203466"/>
                  </a:cubicBezTo>
                  <a:cubicBezTo>
                    <a:pt x="507186" y="203466"/>
                    <a:pt x="507186" y="203466"/>
                    <a:pt x="509761" y="203466"/>
                  </a:cubicBezTo>
                  <a:cubicBezTo>
                    <a:pt x="509761" y="203466"/>
                    <a:pt x="509761" y="206041"/>
                    <a:pt x="509761" y="206041"/>
                  </a:cubicBezTo>
                  <a:cubicBezTo>
                    <a:pt x="509761" y="208617"/>
                    <a:pt x="509761" y="208617"/>
                    <a:pt x="509761" y="211192"/>
                  </a:cubicBezTo>
                  <a:cubicBezTo>
                    <a:pt x="509761" y="211192"/>
                    <a:pt x="509761" y="211192"/>
                    <a:pt x="509761" y="213768"/>
                  </a:cubicBezTo>
                  <a:cubicBezTo>
                    <a:pt x="509761" y="213768"/>
                    <a:pt x="509761" y="213768"/>
                    <a:pt x="509761" y="216343"/>
                  </a:cubicBezTo>
                  <a:cubicBezTo>
                    <a:pt x="509761" y="218919"/>
                    <a:pt x="509761" y="218919"/>
                    <a:pt x="509761" y="218919"/>
                  </a:cubicBezTo>
                  <a:cubicBezTo>
                    <a:pt x="512335" y="218919"/>
                    <a:pt x="512335" y="218919"/>
                    <a:pt x="512335" y="218919"/>
                  </a:cubicBezTo>
                  <a:cubicBezTo>
                    <a:pt x="512335" y="221494"/>
                    <a:pt x="512335" y="221494"/>
                    <a:pt x="512335" y="221494"/>
                  </a:cubicBezTo>
                  <a:cubicBezTo>
                    <a:pt x="512335" y="221494"/>
                    <a:pt x="512335" y="221494"/>
                    <a:pt x="512335" y="224070"/>
                  </a:cubicBezTo>
                  <a:cubicBezTo>
                    <a:pt x="512335" y="226646"/>
                    <a:pt x="512335" y="226646"/>
                    <a:pt x="512335" y="226646"/>
                  </a:cubicBezTo>
                  <a:cubicBezTo>
                    <a:pt x="512335" y="226646"/>
                    <a:pt x="512335" y="226646"/>
                    <a:pt x="514910" y="226646"/>
                  </a:cubicBezTo>
                  <a:cubicBezTo>
                    <a:pt x="514910" y="229221"/>
                    <a:pt x="514910" y="229221"/>
                    <a:pt x="514910" y="229221"/>
                  </a:cubicBezTo>
                  <a:cubicBezTo>
                    <a:pt x="514910" y="231797"/>
                    <a:pt x="514910" y="231797"/>
                    <a:pt x="514910" y="231797"/>
                  </a:cubicBezTo>
                  <a:cubicBezTo>
                    <a:pt x="514910" y="234372"/>
                    <a:pt x="514910" y="234372"/>
                    <a:pt x="514910" y="236948"/>
                  </a:cubicBezTo>
                  <a:cubicBezTo>
                    <a:pt x="514910" y="239523"/>
                    <a:pt x="514910" y="239523"/>
                    <a:pt x="514910" y="239523"/>
                  </a:cubicBezTo>
                  <a:cubicBezTo>
                    <a:pt x="514910" y="239523"/>
                    <a:pt x="514910" y="239523"/>
                    <a:pt x="514910" y="242099"/>
                  </a:cubicBezTo>
                  <a:cubicBezTo>
                    <a:pt x="514910" y="242099"/>
                    <a:pt x="514910" y="244674"/>
                    <a:pt x="514910" y="244674"/>
                  </a:cubicBezTo>
                  <a:cubicBezTo>
                    <a:pt x="514910" y="244674"/>
                    <a:pt x="514910" y="244674"/>
                    <a:pt x="517485" y="244674"/>
                  </a:cubicBezTo>
                  <a:cubicBezTo>
                    <a:pt x="517485" y="244674"/>
                    <a:pt x="517485" y="244674"/>
                    <a:pt x="517485" y="247250"/>
                  </a:cubicBezTo>
                  <a:cubicBezTo>
                    <a:pt x="517485" y="247250"/>
                    <a:pt x="517485" y="247250"/>
                    <a:pt x="517485" y="249825"/>
                  </a:cubicBezTo>
                  <a:cubicBezTo>
                    <a:pt x="517485" y="249825"/>
                    <a:pt x="517485" y="249825"/>
                    <a:pt x="517485" y="252401"/>
                  </a:cubicBezTo>
                  <a:cubicBezTo>
                    <a:pt x="517485" y="252401"/>
                    <a:pt x="517485" y="254976"/>
                    <a:pt x="517485" y="254976"/>
                  </a:cubicBezTo>
                  <a:cubicBezTo>
                    <a:pt x="517485" y="254976"/>
                    <a:pt x="517485" y="257552"/>
                    <a:pt x="517485" y="257552"/>
                  </a:cubicBezTo>
                  <a:cubicBezTo>
                    <a:pt x="517485" y="260127"/>
                    <a:pt x="517485" y="260127"/>
                    <a:pt x="517485" y="260127"/>
                  </a:cubicBezTo>
                  <a:cubicBezTo>
                    <a:pt x="517485" y="260127"/>
                    <a:pt x="517485" y="262703"/>
                    <a:pt x="517485" y="262703"/>
                  </a:cubicBezTo>
                  <a:cubicBezTo>
                    <a:pt x="517485" y="262703"/>
                    <a:pt x="517485" y="262703"/>
                    <a:pt x="520059" y="262703"/>
                  </a:cubicBezTo>
                  <a:cubicBezTo>
                    <a:pt x="520059" y="262703"/>
                    <a:pt x="520059" y="265278"/>
                    <a:pt x="520059" y="265278"/>
                  </a:cubicBezTo>
                  <a:cubicBezTo>
                    <a:pt x="520059" y="265278"/>
                    <a:pt x="520059" y="267854"/>
                    <a:pt x="520059" y="267854"/>
                  </a:cubicBezTo>
                  <a:cubicBezTo>
                    <a:pt x="520059" y="267854"/>
                    <a:pt x="520059" y="270429"/>
                    <a:pt x="520059" y="270429"/>
                  </a:cubicBezTo>
                  <a:cubicBezTo>
                    <a:pt x="517485" y="270429"/>
                    <a:pt x="517485" y="270429"/>
                    <a:pt x="517485" y="270429"/>
                  </a:cubicBezTo>
                  <a:cubicBezTo>
                    <a:pt x="517485" y="270429"/>
                    <a:pt x="517485" y="270429"/>
                    <a:pt x="517485" y="273005"/>
                  </a:cubicBezTo>
                  <a:cubicBezTo>
                    <a:pt x="517485" y="273005"/>
                    <a:pt x="517485" y="273005"/>
                    <a:pt x="517485" y="275580"/>
                  </a:cubicBezTo>
                  <a:cubicBezTo>
                    <a:pt x="517485" y="275580"/>
                    <a:pt x="514910" y="275580"/>
                    <a:pt x="514910" y="275580"/>
                  </a:cubicBezTo>
                  <a:cubicBezTo>
                    <a:pt x="514910" y="273005"/>
                    <a:pt x="514910" y="273005"/>
                    <a:pt x="514910" y="273005"/>
                  </a:cubicBezTo>
                  <a:cubicBezTo>
                    <a:pt x="512335" y="273005"/>
                    <a:pt x="512335" y="273005"/>
                    <a:pt x="512335" y="273005"/>
                  </a:cubicBezTo>
                  <a:cubicBezTo>
                    <a:pt x="509761" y="273005"/>
                    <a:pt x="509761" y="273005"/>
                    <a:pt x="509761" y="273005"/>
                  </a:cubicBezTo>
                  <a:cubicBezTo>
                    <a:pt x="509761" y="273005"/>
                    <a:pt x="509761" y="273005"/>
                    <a:pt x="507186" y="273005"/>
                  </a:cubicBezTo>
                  <a:cubicBezTo>
                    <a:pt x="507186" y="273005"/>
                    <a:pt x="507186" y="273005"/>
                    <a:pt x="504612" y="273005"/>
                  </a:cubicBezTo>
                  <a:cubicBezTo>
                    <a:pt x="504612" y="270429"/>
                    <a:pt x="504612" y="270429"/>
                    <a:pt x="504612" y="270429"/>
                  </a:cubicBezTo>
                  <a:cubicBezTo>
                    <a:pt x="502037" y="270429"/>
                    <a:pt x="502037" y="270429"/>
                    <a:pt x="502037" y="270429"/>
                  </a:cubicBezTo>
                  <a:cubicBezTo>
                    <a:pt x="499463" y="270429"/>
                    <a:pt x="499463" y="270429"/>
                    <a:pt x="499463" y="270429"/>
                  </a:cubicBezTo>
                  <a:cubicBezTo>
                    <a:pt x="499463" y="270429"/>
                    <a:pt x="499463" y="270429"/>
                    <a:pt x="496888" y="270429"/>
                  </a:cubicBezTo>
                  <a:cubicBezTo>
                    <a:pt x="496888" y="270429"/>
                    <a:pt x="494314" y="270429"/>
                    <a:pt x="494314" y="270429"/>
                  </a:cubicBezTo>
                  <a:cubicBezTo>
                    <a:pt x="491739" y="270429"/>
                    <a:pt x="491739" y="270429"/>
                    <a:pt x="491739" y="270429"/>
                  </a:cubicBezTo>
                  <a:cubicBezTo>
                    <a:pt x="491739" y="267854"/>
                    <a:pt x="491739" y="267854"/>
                    <a:pt x="491739" y="267854"/>
                  </a:cubicBezTo>
                  <a:cubicBezTo>
                    <a:pt x="489165" y="267854"/>
                    <a:pt x="489165" y="267854"/>
                    <a:pt x="489165" y="267854"/>
                  </a:cubicBezTo>
                  <a:cubicBezTo>
                    <a:pt x="486590" y="267854"/>
                    <a:pt x="486590" y="267854"/>
                    <a:pt x="486590" y="267854"/>
                  </a:cubicBezTo>
                  <a:cubicBezTo>
                    <a:pt x="484015" y="267854"/>
                    <a:pt x="484015" y="267854"/>
                    <a:pt x="484015" y="267854"/>
                  </a:cubicBezTo>
                  <a:cubicBezTo>
                    <a:pt x="484015" y="265278"/>
                    <a:pt x="484015" y="265278"/>
                    <a:pt x="484015" y="265278"/>
                  </a:cubicBezTo>
                  <a:cubicBezTo>
                    <a:pt x="481441" y="265278"/>
                    <a:pt x="481441" y="265278"/>
                    <a:pt x="481441" y="265278"/>
                  </a:cubicBezTo>
                  <a:cubicBezTo>
                    <a:pt x="478866" y="265278"/>
                    <a:pt x="478866" y="265278"/>
                    <a:pt x="478866" y="265278"/>
                  </a:cubicBezTo>
                  <a:cubicBezTo>
                    <a:pt x="478866" y="262703"/>
                    <a:pt x="478866" y="262703"/>
                    <a:pt x="478866" y="262703"/>
                  </a:cubicBezTo>
                  <a:cubicBezTo>
                    <a:pt x="476292" y="262703"/>
                    <a:pt x="476292" y="262703"/>
                    <a:pt x="476292" y="262703"/>
                  </a:cubicBezTo>
                  <a:cubicBezTo>
                    <a:pt x="476292" y="262703"/>
                    <a:pt x="476292" y="262703"/>
                    <a:pt x="473717" y="262703"/>
                  </a:cubicBezTo>
                  <a:cubicBezTo>
                    <a:pt x="473717" y="262703"/>
                    <a:pt x="473717" y="262703"/>
                    <a:pt x="471143" y="262703"/>
                  </a:cubicBezTo>
                  <a:cubicBezTo>
                    <a:pt x="471143" y="260127"/>
                    <a:pt x="471143" y="260127"/>
                    <a:pt x="471143" y="260127"/>
                  </a:cubicBezTo>
                  <a:cubicBezTo>
                    <a:pt x="468568" y="260127"/>
                    <a:pt x="468568" y="260127"/>
                    <a:pt x="468568" y="260127"/>
                  </a:cubicBezTo>
                  <a:cubicBezTo>
                    <a:pt x="465994" y="260127"/>
                    <a:pt x="465994" y="260127"/>
                    <a:pt x="465994" y="260127"/>
                  </a:cubicBezTo>
                  <a:cubicBezTo>
                    <a:pt x="463419" y="260127"/>
                    <a:pt x="463419" y="260127"/>
                    <a:pt x="463419" y="260127"/>
                  </a:cubicBezTo>
                  <a:cubicBezTo>
                    <a:pt x="463419" y="257552"/>
                    <a:pt x="463419" y="257552"/>
                    <a:pt x="463419" y="257552"/>
                  </a:cubicBezTo>
                  <a:cubicBezTo>
                    <a:pt x="463419" y="257552"/>
                    <a:pt x="463419" y="257552"/>
                    <a:pt x="460844" y="257552"/>
                  </a:cubicBezTo>
                  <a:cubicBezTo>
                    <a:pt x="458270" y="257552"/>
                    <a:pt x="458270" y="257552"/>
                    <a:pt x="458270" y="257552"/>
                  </a:cubicBezTo>
                  <a:cubicBezTo>
                    <a:pt x="455695" y="257552"/>
                    <a:pt x="455695" y="257552"/>
                    <a:pt x="455695" y="257552"/>
                  </a:cubicBezTo>
                  <a:cubicBezTo>
                    <a:pt x="455695" y="254976"/>
                    <a:pt x="455695" y="254976"/>
                    <a:pt x="455695" y="254976"/>
                  </a:cubicBezTo>
                  <a:cubicBezTo>
                    <a:pt x="453121" y="254976"/>
                    <a:pt x="453121" y="254976"/>
                    <a:pt x="453121" y="254976"/>
                  </a:cubicBezTo>
                  <a:cubicBezTo>
                    <a:pt x="453121" y="254976"/>
                    <a:pt x="450546" y="254976"/>
                    <a:pt x="450546" y="254976"/>
                  </a:cubicBezTo>
                  <a:cubicBezTo>
                    <a:pt x="450546" y="252401"/>
                    <a:pt x="450546" y="252401"/>
                    <a:pt x="450546" y="252401"/>
                  </a:cubicBezTo>
                  <a:cubicBezTo>
                    <a:pt x="447972" y="252401"/>
                    <a:pt x="447972" y="252401"/>
                    <a:pt x="447972" y="252401"/>
                  </a:cubicBezTo>
                  <a:cubicBezTo>
                    <a:pt x="445397" y="252401"/>
                    <a:pt x="445397" y="252401"/>
                    <a:pt x="445397" y="252401"/>
                  </a:cubicBezTo>
                  <a:cubicBezTo>
                    <a:pt x="445397" y="249825"/>
                    <a:pt x="445397" y="249825"/>
                    <a:pt x="445397" y="249825"/>
                  </a:cubicBezTo>
                  <a:cubicBezTo>
                    <a:pt x="445397" y="249825"/>
                    <a:pt x="442823" y="249825"/>
                    <a:pt x="442823" y="249825"/>
                  </a:cubicBezTo>
                  <a:cubicBezTo>
                    <a:pt x="440248" y="249825"/>
                    <a:pt x="440248" y="249825"/>
                    <a:pt x="440248" y="249825"/>
                  </a:cubicBezTo>
                  <a:cubicBezTo>
                    <a:pt x="437674" y="249825"/>
                    <a:pt x="437674" y="249825"/>
                    <a:pt x="437674" y="249825"/>
                  </a:cubicBezTo>
                  <a:cubicBezTo>
                    <a:pt x="437674" y="247250"/>
                    <a:pt x="437674" y="247250"/>
                    <a:pt x="437674" y="247250"/>
                  </a:cubicBezTo>
                  <a:cubicBezTo>
                    <a:pt x="435099" y="247250"/>
                    <a:pt x="435099" y="247250"/>
                    <a:pt x="435099" y="247250"/>
                  </a:cubicBezTo>
                  <a:cubicBezTo>
                    <a:pt x="432524" y="247250"/>
                    <a:pt x="432524" y="247250"/>
                    <a:pt x="432524" y="247250"/>
                  </a:cubicBezTo>
                  <a:cubicBezTo>
                    <a:pt x="432524" y="244674"/>
                    <a:pt x="432524" y="244674"/>
                    <a:pt x="432524" y="244674"/>
                  </a:cubicBezTo>
                  <a:cubicBezTo>
                    <a:pt x="429950" y="244674"/>
                    <a:pt x="429950" y="244674"/>
                    <a:pt x="429950" y="244674"/>
                  </a:cubicBezTo>
                  <a:cubicBezTo>
                    <a:pt x="427375" y="244674"/>
                    <a:pt x="427375" y="244674"/>
                    <a:pt x="427375" y="244674"/>
                  </a:cubicBezTo>
                  <a:cubicBezTo>
                    <a:pt x="427375" y="242099"/>
                    <a:pt x="427375" y="242099"/>
                    <a:pt x="427375" y="242099"/>
                  </a:cubicBezTo>
                  <a:cubicBezTo>
                    <a:pt x="424801" y="242099"/>
                    <a:pt x="424801" y="242099"/>
                    <a:pt x="424801" y="242099"/>
                  </a:cubicBezTo>
                  <a:cubicBezTo>
                    <a:pt x="424801" y="239523"/>
                    <a:pt x="424801" y="239523"/>
                    <a:pt x="424801" y="239523"/>
                  </a:cubicBezTo>
                  <a:cubicBezTo>
                    <a:pt x="424801" y="239523"/>
                    <a:pt x="424801" y="239523"/>
                    <a:pt x="422226" y="239523"/>
                  </a:cubicBezTo>
                  <a:cubicBezTo>
                    <a:pt x="419652" y="239523"/>
                    <a:pt x="419652" y="239523"/>
                    <a:pt x="419652" y="239523"/>
                  </a:cubicBezTo>
                  <a:cubicBezTo>
                    <a:pt x="419652" y="236948"/>
                    <a:pt x="419652" y="236948"/>
                    <a:pt x="419652" y="236948"/>
                  </a:cubicBezTo>
                  <a:cubicBezTo>
                    <a:pt x="417077" y="236948"/>
                    <a:pt x="417077" y="236948"/>
                    <a:pt x="417077" y="236948"/>
                  </a:cubicBezTo>
                  <a:cubicBezTo>
                    <a:pt x="417077" y="234372"/>
                    <a:pt x="417077" y="234372"/>
                    <a:pt x="417077" y="234372"/>
                  </a:cubicBezTo>
                  <a:cubicBezTo>
                    <a:pt x="414503" y="234372"/>
                    <a:pt x="414503" y="234372"/>
                    <a:pt x="414503" y="234372"/>
                  </a:cubicBezTo>
                  <a:cubicBezTo>
                    <a:pt x="414503" y="234372"/>
                    <a:pt x="411928" y="234372"/>
                    <a:pt x="411928" y="234372"/>
                  </a:cubicBezTo>
                  <a:cubicBezTo>
                    <a:pt x="409353" y="234372"/>
                    <a:pt x="409353" y="234372"/>
                    <a:pt x="409353" y="234372"/>
                  </a:cubicBezTo>
                  <a:cubicBezTo>
                    <a:pt x="409353" y="231797"/>
                    <a:pt x="409353" y="231797"/>
                    <a:pt x="409353" y="231797"/>
                  </a:cubicBezTo>
                  <a:cubicBezTo>
                    <a:pt x="406779" y="231797"/>
                    <a:pt x="406779" y="231797"/>
                    <a:pt x="406779" y="231797"/>
                  </a:cubicBezTo>
                  <a:cubicBezTo>
                    <a:pt x="406779" y="229221"/>
                    <a:pt x="406779" y="229221"/>
                    <a:pt x="406779" y="229221"/>
                  </a:cubicBezTo>
                  <a:cubicBezTo>
                    <a:pt x="404204" y="229221"/>
                    <a:pt x="404204" y="229221"/>
                    <a:pt x="404204" y="229221"/>
                  </a:cubicBezTo>
                  <a:cubicBezTo>
                    <a:pt x="401630" y="229221"/>
                    <a:pt x="401630" y="229221"/>
                    <a:pt x="401630" y="229221"/>
                  </a:cubicBezTo>
                  <a:cubicBezTo>
                    <a:pt x="401630" y="229221"/>
                    <a:pt x="401630" y="226646"/>
                    <a:pt x="401630" y="226646"/>
                  </a:cubicBezTo>
                  <a:cubicBezTo>
                    <a:pt x="399055" y="226646"/>
                    <a:pt x="399055" y="226646"/>
                    <a:pt x="399055" y="226646"/>
                  </a:cubicBezTo>
                  <a:cubicBezTo>
                    <a:pt x="396481" y="226646"/>
                    <a:pt x="396481" y="226646"/>
                    <a:pt x="396481" y="226646"/>
                  </a:cubicBezTo>
                  <a:cubicBezTo>
                    <a:pt x="396481" y="224070"/>
                    <a:pt x="396481" y="224070"/>
                    <a:pt x="396481" y="224070"/>
                  </a:cubicBezTo>
                  <a:cubicBezTo>
                    <a:pt x="393906" y="224070"/>
                    <a:pt x="393906" y="224070"/>
                    <a:pt x="393906" y="224070"/>
                  </a:cubicBezTo>
                  <a:cubicBezTo>
                    <a:pt x="393906" y="221494"/>
                    <a:pt x="393906" y="221494"/>
                    <a:pt x="393906" y="221494"/>
                  </a:cubicBezTo>
                  <a:cubicBezTo>
                    <a:pt x="391332" y="221494"/>
                    <a:pt x="391332" y="221494"/>
                    <a:pt x="391332" y="221494"/>
                  </a:cubicBezTo>
                  <a:cubicBezTo>
                    <a:pt x="388757" y="221494"/>
                    <a:pt x="388757" y="221494"/>
                    <a:pt x="388757" y="221494"/>
                  </a:cubicBezTo>
                  <a:cubicBezTo>
                    <a:pt x="388757" y="218919"/>
                    <a:pt x="388757" y="218919"/>
                    <a:pt x="388757" y="218919"/>
                  </a:cubicBezTo>
                  <a:cubicBezTo>
                    <a:pt x="386183" y="218919"/>
                    <a:pt x="386183" y="218919"/>
                    <a:pt x="386183" y="218919"/>
                  </a:cubicBezTo>
                  <a:cubicBezTo>
                    <a:pt x="386183" y="216343"/>
                    <a:pt x="386183" y="216343"/>
                    <a:pt x="386183" y="216343"/>
                  </a:cubicBezTo>
                  <a:cubicBezTo>
                    <a:pt x="383608" y="216343"/>
                    <a:pt x="383608" y="216343"/>
                    <a:pt x="383608" y="216343"/>
                  </a:cubicBezTo>
                  <a:cubicBezTo>
                    <a:pt x="383608" y="213768"/>
                    <a:pt x="383608" y="213768"/>
                    <a:pt x="383608" y="213768"/>
                  </a:cubicBezTo>
                  <a:cubicBezTo>
                    <a:pt x="381033" y="213768"/>
                    <a:pt x="381033" y="213768"/>
                    <a:pt x="381033" y="213768"/>
                  </a:cubicBezTo>
                  <a:cubicBezTo>
                    <a:pt x="381033" y="211192"/>
                    <a:pt x="381033" y="211192"/>
                    <a:pt x="378459" y="211192"/>
                  </a:cubicBezTo>
                  <a:cubicBezTo>
                    <a:pt x="375884" y="211192"/>
                    <a:pt x="375884" y="211192"/>
                    <a:pt x="375884" y="211192"/>
                  </a:cubicBezTo>
                  <a:cubicBezTo>
                    <a:pt x="373310" y="211192"/>
                    <a:pt x="373310" y="211192"/>
                    <a:pt x="373310" y="211192"/>
                  </a:cubicBezTo>
                  <a:cubicBezTo>
                    <a:pt x="373310" y="208617"/>
                    <a:pt x="373310" y="208617"/>
                    <a:pt x="373310" y="208617"/>
                  </a:cubicBezTo>
                  <a:cubicBezTo>
                    <a:pt x="373310" y="208617"/>
                    <a:pt x="370735" y="208617"/>
                    <a:pt x="370735" y="208617"/>
                  </a:cubicBezTo>
                  <a:cubicBezTo>
                    <a:pt x="368161" y="208617"/>
                    <a:pt x="368161" y="208617"/>
                    <a:pt x="368161" y="208617"/>
                  </a:cubicBezTo>
                  <a:cubicBezTo>
                    <a:pt x="368161" y="206041"/>
                    <a:pt x="368161" y="206041"/>
                    <a:pt x="368161" y="206041"/>
                  </a:cubicBezTo>
                  <a:cubicBezTo>
                    <a:pt x="368161" y="203466"/>
                    <a:pt x="368161" y="203466"/>
                    <a:pt x="368161" y="203466"/>
                  </a:cubicBezTo>
                  <a:cubicBezTo>
                    <a:pt x="368161" y="203466"/>
                    <a:pt x="365586" y="203466"/>
                    <a:pt x="365586" y="203466"/>
                  </a:cubicBezTo>
                  <a:cubicBezTo>
                    <a:pt x="363012" y="203466"/>
                    <a:pt x="363012" y="203466"/>
                    <a:pt x="363012" y="203466"/>
                  </a:cubicBezTo>
                  <a:cubicBezTo>
                    <a:pt x="363012" y="200890"/>
                    <a:pt x="363012" y="200890"/>
                    <a:pt x="363012" y="200890"/>
                  </a:cubicBezTo>
                  <a:cubicBezTo>
                    <a:pt x="360437" y="200890"/>
                    <a:pt x="360437" y="200890"/>
                    <a:pt x="360437" y="200890"/>
                  </a:cubicBezTo>
                  <a:cubicBezTo>
                    <a:pt x="360437" y="198315"/>
                    <a:pt x="360437" y="198315"/>
                    <a:pt x="360437" y="198315"/>
                  </a:cubicBezTo>
                  <a:cubicBezTo>
                    <a:pt x="357862" y="198315"/>
                    <a:pt x="357862" y="198315"/>
                    <a:pt x="357862" y="198315"/>
                  </a:cubicBezTo>
                  <a:cubicBezTo>
                    <a:pt x="355288" y="198315"/>
                    <a:pt x="355288" y="198315"/>
                    <a:pt x="355288" y="198315"/>
                  </a:cubicBezTo>
                  <a:cubicBezTo>
                    <a:pt x="355288" y="195739"/>
                    <a:pt x="355288" y="195739"/>
                    <a:pt x="355288" y="195739"/>
                  </a:cubicBezTo>
                  <a:cubicBezTo>
                    <a:pt x="352713" y="195739"/>
                    <a:pt x="352713" y="195739"/>
                    <a:pt x="352713" y="195739"/>
                  </a:cubicBezTo>
                  <a:cubicBezTo>
                    <a:pt x="352713" y="193164"/>
                    <a:pt x="352713" y="193164"/>
                    <a:pt x="352713" y="193164"/>
                  </a:cubicBezTo>
                  <a:cubicBezTo>
                    <a:pt x="350139" y="193164"/>
                    <a:pt x="350139" y="193164"/>
                    <a:pt x="350139" y="193164"/>
                  </a:cubicBezTo>
                  <a:cubicBezTo>
                    <a:pt x="350139" y="190588"/>
                    <a:pt x="350139" y="190588"/>
                    <a:pt x="350139" y="190588"/>
                  </a:cubicBezTo>
                  <a:cubicBezTo>
                    <a:pt x="350139" y="190588"/>
                    <a:pt x="350139" y="190588"/>
                    <a:pt x="347564" y="190588"/>
                  </a:cubicBezTo>
                  <a:cubicBezTo>
                    <a:pt x="344990" y="190588"/>
                    <a:pt x="344990" y="190588"/>
                    <a:pt x="344990" y="190588"/>
                  </a:cubicBezTo>
                  <a:cubicBezTo>
                    <a:pt x="344990" y="188013"/>
                    <a:pt x="344990" y="188013"/>
                    <a:pt x="344990" y="188013"/>
                  </a:cubicBezTo>
                  <a:cubicBezTo>
                    <a:pt x="342415" y="188013"/>
                    <a:pt x="342415" y="188013"/>
                    <a:pt x="342415" y="188013"/>
                  </a:cubicBezTo>
                  <a:cubicBezTo>
                    <a:pt x="342415" y="185437"/>
                    <a:pt x="342415" y="185437"/>
                    <a:pt x="342415" y="185437"/>
                  </a:cubicBezTo>
                  <a:cubicBezTo>
                    <a:pt x="339841" y="185437"/>
                    <a:pt x="339841" y="185437"/>
                    <a:pt x="339841" y="185437"/>
                  </a:cubicBezTo>
                  <a:cubicBezTo>
                    <a:pt x="339841" y="182862"/>
                    <a:pt x="339841" y="182862"/>
                    <a:pt x="339841" y="182862"/>
                  </a:cubicBezTo>
                  <a:cubicBezTo>
                    <a:pt x="337266" y="182862"/>
                    <a:pt x="337266" y="182862"/>
                    <a:pt x="337266" y="182862"/>
                  </a:cubicBezTo>
                  <a:cubicBezTo>
                    <a:pt x="337266" y="180286"/>
                    <a:pt x="337266" y="180286"/>
                    <a:pt x="337266" y="180286"/>
                  </a:cubicBezTo>
                  <a:cubicBezTo>
                    <a:pt x="334692" y="180286"/>
                    <a:pt x="334692" y="180286"/>
                    <a:pt x="334692" y="180286"/>
                  </a:cubicBezTo>
                  <a:cubicBezTo>
                    <a:pt x="334692" y="177711"/>
                    <a:pt x="334692" y="177711"/>
                    <a:pt x="334692" y="177711"/>
                  </a:cubicBezTo>
                  <a:cubicBezTo>
                    <a:pt x="332117" y="177711"/>
                    <a:pt x="332117" y="177711"/>
                    <a:pt x="332117" y="177711"/>
                  </a:cubicBezTo>
                  <a:cubicBezTo>
                    <a:pt x="332117" y="175135"/>
                    <a:pt x="332117" y="175135"/>
                    <a:pt x="332117" y="175135"/>
                  </a:cubicBezTo>
                  <a:cubicBezTo>
                    <a:pt x="332117" y="175135"/>
                    <a:pt x="332117" y="175135"/>
                    <a:pt x="329542" y="175135"/>
                  </a:cubicBezTo>
                  <a:cubicBezTo>
                    <a:pt x="326968" y="175135"/>
                    <a:pt x="326968" y="175135"/>
                    <a:pt x="326968" y="175135"/>
                  </a:cubicBezTo>
                  <a:cubicBezTo>
                    <a:pt x="326968" y="172560"/>
                    <a:pt x="326968" y="172560"/>
                    <a:pt x="326968" y="172560"/>
                  </a:cubicBezTo>
                  <a:cubicBezTo>
                    <a:pt x="324393" y="172560"/>
                    <a:pt x="324393" y="172560"/>
                    <a:pt x="324393" y="172560"/>
                  </a:cubicBezTo>
                  <a:cubicBezTo>
                    <a:pt x="324393" y="169984"/>
                    <a:pt x="324393" y="169984"/>
                    <a:pt x="324393" y="169984"/>
                  </a:cubicBezTo>
                  <a:cubicBezTo>
                    <a:pt x="321819" y="169984"/>
                    <a:pt x="321819" y="169984"/>
                    <a:pt x="321819" y="169984"/>
                  </a:cubicBezTo>
                  <a:cubicBezTo>
                    <a:pt x="321819" y="167409"/>
                    <a:pt x="321819" y="167409"/>
                    <a:pt x="321819" y="167409"/>
                  </a:cubicBezTo>
                  <a:cubicBezTo>
                    <a:pt x="319244" y="167409"/>
                    <a:pt x="319244" y="167409"/>
                    <a:pt x="319244" y="167409"/>
                  </a:cubicBezTo>
                  <a:cubicBezTo>
                    <a:pt x="319244" y="164833"/>
                    <a:pt x="319244" y="164833"/>
                    <a:pt x="319244" y="164833"/>
                  </a:cubicBezTo>
                  <a:cubicBezTo>
                    <a:pt x="319244" y="162258"/>
                    <a:pt x="319244" y="162258"/>
                    <a:pt x="319244" y="162258"/>
                  </a:cubicBezTo>
                  <a:cubicBezTo>
                    <a:pt x="316670" y="162258"/>
                    <a:pt x="316670" y="162258"/>
                    <a:pt x="316670" y="162258"/>
                  </a:cubicBezTo>
                  <a:cubicBezTo>
                    <a:pt x="316670" y="159682"/>
                    <a:pt x="316670" y="159682"/>
                    <a:pt x="316670" y="159682"/>
                  </a:cubicBezTo>
                  <a:cubicBezTo>
                    <a:pt x="314095" y="159682"/>
                    <a:pt x="314095" y="159682"/>
                    <a:pt x="314095" y="159682"/>
                  </a:cubicBezTo>
                  <a:cubicBezTo>
                    <a:pt x="314095" y="157107"/>
                    <a:pt x="314095" y="157107"/>
                    <a:pt x="314095" y="157107"/>
                  </a:cubicBezTo>
                  <a:cubicBezTo>
                    <a:pt x="311521" y="157107"/>
                    <a:pt x="311521" y="157107"/>
                    <a:pt x="311521" y="157107"/>
                  </a:cubicBezTo>
                  <a:cubicBezTo>
                    <a:pt x="311521" y="154531"/>
                    <a:pt x="311521" y="154531"/>
                    <a:pt x="311521" y="154531"/>
                  </a:cubicBezTo>
                  <a:cubicBezTo>
                    <a:pt x="308946" y="154531"/>
                    <a:pt x="308946" y="154531"/>
                    <a:pt x="308946" y="154531"/>
                  </a:cubicBezTo>
                  <a:cubicBezTo>
                    <a:pt x="308946" y="151956"/>
                    <a:pt x="308946" y="151956"/>
                    <a:pt x="308946" y="151956"/>
                  </a:cubicBezTo>
                  <a:cubicBezTo>
                    <a:pt x="306372" y="151956"/>
                    <a:pt x="306372" y="151956"/>
                    <a:pt x="306372" y="151956"/>
                  </a:cubicBezTo>
                  <a:cubicBezTo>
                    <a:pt x="306372" y="149380"/>
                    <a:pt x="306372" y="149380"/>
                    <a:pt x="306372" y="149380"/>
                  </a:cubicBezTo>
                  <a:cubicBezTo>
                    <a:pt x="303797" y="149380"/>
                    <a:pt x="303797" y="149380"/>
                    <a:pt x="303797" y="149380"/>
                  </a:cubicBezTo>
                  <a:cubicBezTo>
                    <a:pt x="303797" y="146805"/>
                    <a:pt x="303797" y="146805"/>
                    <a:pt x="303797" y="146805"/>
                  </a:cubicBezTo>
                  <a:cubicBezTo>
                    <a:pt x="301222" y="146805"/>
                    <a:pt x="301222" y="146805"/>
                    <a:pt x="301222" y="146805"/>
                  </a:cubicBezTo>
                  <a:cubicBezTo>
                    <a:pt x="301222" y="144229"/>
                    <a:pt x="301222" y="144229"/>
                    <a:pt x="301222" y="144229"/>
                  </a:cubicBezTo>
                  <a:cubicBezTo>
                    <a:pt x="298648" y="144229"/>
                    <a:pt x="298648" y="144229"/>
                    <a:pt x="298648" y="144229"/>
                  </a:cubicBezTo>
                  <a:cubicBezTo>
                    <a:pt x="298648" y="141653"/>
                    <a:pt x="298648" y="141653"/>
                    <a:pt x="298648" y="141653"/>
                  </a:cubicBezTo>
                  <a:cubicBezTo>
                    <a:pt x="298648" y="139078"/>
                    <a:pt x="298648" y="139078"/>
                    <a:pt x="298648" y="139078"/>
                  </a:cubicBezTo>
                  <a:cubicBezTo>
                    <a:pt x="296073" y="139078"/>
                    <a:pt x="296073" y="139078"/>
                    <a:pt x="296073" y="139078"/>
                  </a:cubicBezTo>
                  <a:cubicBezTo>
                    <a:pt x="296073" y="136502"/>
                    <a:pt x="296073" y="136502"/>
                    <a:pt x="296073" y="136502"/>
                  </a:cubicBezTo>
                  <a:cubicBezTo>
                    <a:pt x="293499" y="136502"/>
                    <a:pt x="293499" y="136502"/>
                    <a:pt x="293499" y="136502"/>
                  </a:cubicBezTo>
                  <a:cubicBezTo>
                    <a:pt x="293499" y="133927"/>
                    <a:pt x="293499" y="133927"/>
                    <a:pt x="293499" y="133927"/>
                  </a:cubicBezTo>
                  <a:cubicBezTo>
                    <a:pt x="290924" y="133927"/>
                    <a:pt x="290924" y="133927"/>
                    <a:pt x="290924" y="133927"/>
                  </a:cubicBezTo>
                  <a:cubicBezTo>
                    <a:pt x="290924" y="131351"/>
                    <a:pt x="290924" y="131351"/>
                    <a:pt x="290924" y="131351"/>
                  </a:cubicBezTo>
                  <a:cubicBezTo>
                    <a:pt x="290924" y="128776"/>
                    <a:pt x="290924" y="128776"/>
                    <a:pt x="290924" y="128776"/>
                  </a:cubicBezTo>
                  <a:cubicBezTo>
                    <a:pt x="288350" y="128776"/>
                    <a:pt x="288350" y="128776"/>
                    <a:pt x="288350" y="128776"/>
                  </a:cubicBezTo>
                  <a:cubicBezTo>
                    <a:pt x="288350" y="126200"/>
                    <a:pt x="288350" y="126200"/>
                    <a:pt x="288350" y="126200"/>
                  </a:cubicBezTo>
                  <a:cubicBezTo>
                    <a:pt x="285775" y="126200"/>
                    <a:pt x="285775" y="126200"/>
                    <a:pt x="285775" y="126200"/>
                  </a:cubicBezTo>
                  <a:cubicBezTo>
                    <a:pt x="285775" y="123625"/>
                    <a:pt x="285775" y="123625"/>
                    <a:pt x="285775" y="123625"/>
                  </a:cubicBezTo>
                  <a:cubicBezTo>
                    <a:pt x="283201" y="123625"/>
                    <a:pt x="283201" y="121049"/>
                    <a:pt x="283201" y="121049"/>
                  </a:cubicBezTo>
                  <a:cubicBezTo>
                    <a:pt x="283201" y="118474"/>
                    <a:pt x="283201" y="118474"/>
                    <a:pt x="283201" y="118474"/>
                  </a:cubicBezTo>
                  <a:cubicBezTo>
                    <a:pt x="280626" y="118474"/>
                    <a:pt x="280626" y="118474"/>
                    <a:pt x="280626" y="118474"/>
                  </a:cubicBezTo>
                  <a:cubicBezTo>
                    <a:pt x="280626" y="115898"/>
                    <a:pt x="280626" y="115898"/>
                    <a:pt x="280626" y="115898"/>
                  </a:cubicBezTo>
                  <a:cubicBezTo>
                    <a:pt x="278051" y="113323"/>
                    <a:pt x="278051" y="113323"/>
                    <a:pt x="278051" y="113323"/>
                  </a:cubicBezTo>
                  <a:cubicBezTo>
                    <a:pt x="278051" y="110747"/>
                    <a:pt x="278051" y="110747"/>
                    <a:pt x="278051" y="110747"/>
                  </a:cubicBezTo>
                  <a:cubicBezTo>
                    <a:pt x="275477" y="110747"/>
                    <a:pt x="275477" y="110747"/>
                    <a:pt x="275477" y="110747"/>
                  </a:cubicBezTo>
                  <a:cubicBezTo>
                    <a:pt x="275477" y="108172"/>
                    <a:pt x="275477" y="108172"/>
                    <a:pt x="275477" y="108172"/>
                  </a:cubicBezTo>
                  <a:cubicBezTo>
                    <a:pt x="275477" y="108172"/>
                    <a:pt x="272902" y="108172"/>
                    <a:pt x="272902" y="108172"/>
                  </a:cubicBezTo>
                  <a:cubicBezTo>
                    <a:pt x="272902" y="110747"/>
                    <a:pt x="272902" y="110747"/>
                    <a:pt x="272902" y="110747"/>
                  </a:cubicBezTo>
                  <a:cubicBezTo>
                    <a:pt x="270328" y="110747"/>
                    <a:pt x="270328" y="110747"/>
                    <a:pt x="270328" y="110747"/>
                  </a:cubicBezTo>
                  <a:cubicBezTo>
                    <a:pt x="270328" y="110747"/>
                    <a:pt x="270328" y="110747"/>
                    <a:pt x="270328" y="113323"/>
                  </a:cubicBezTo>
                  <a:cubicBezTo>
                    <a:pt x="270328" y="115898"/>
                    <a:pt x="270328" y="115898"/>
                    <a:pt x="270328" y="115898"/>
                  </a:cubicBezTo>
                  <a:cubicBezTo>
                    <a:pt x="267753" y="115898"/>
                    <a:pt x="267753" y="115898"/>
                    <a:pt x="267753" y="115898"/>
                  </a:cubicBezTo>
                  <a:cubicBezTo>
                    <a:pt x="267753" y="115898"/>
                    <a:pt x="267753" y="115898"/>
                    <a:pt x="267753" y="118474"/>
                  </a:cubicBezTo>
                  <a:cubicBezTo>
                    <a:pt x="265179" y="118474"/>
                    <a:pt x="265179" y="118474"/>
                    <a:pt x="265179" y="118474"/>
                  </a:cubicBezTo>
                  <a:cubicBezTo>
                    <a:pt x="265179" y="118474"/>
                    <a:pt x="265179" y="121049"/>
                    <a:pt x="265179" y="121049"/>
                  </a:cubicBezTo>
                  <a:cubicBezTo>
                    <a:pt x="265179" y="121049"/>
                    <a:pt x="265179" y="123625"/>
                    <a:pt x="265179" y="123625"/>
                  </a:cubicBezTo>
                  <a:cubicBezTo>
                    <a:pt x="265179" y="126200"/>
                    <a:pt x="265179" y="126200"/>
                    <a:pt x="265179" y="126200"/>
                  </a:cubicBezTo>
                  <a:cubicBezTo>
                    <a:pt x="262604" y="126200"/>
                    <a:pt x="262604" y="126200"/>
                    <a:pt x="262604" y="126200"/>
                  </a:cubicBezTo>
                  <a:cubicBezTo>
                    <a:pt x="262604" y="126200"/>
                    <a:pt x="262604" y="126200"/>
                    <a:pt x="262604" y="128776"/>
                  </a:cubicBezTo>
                  <a:cubicBezTo>
                    <a:pt x="262604" y="128776"/>
                    <a:pt x="260030" y="128776"/>
                    <a:pt x="260030" y="128776"/>
                  </a:cubicBezTo>
                  <a:cubicBezTo>
                    <a:pt x="260030" y="131351"/>
                    <a:pt x="260030" y="131351"/>
                    <a:pt x="260030" y="131351"/>
                  </a:cubicBezTo>
                  <a:cubicBezTo>
                    <a:pt x="260030" y="131351"/>
                    <a:pt x="260030" y="131351"/>
                    <a:pt x="260030" y="133927"/>
                  </a:cubicBezTo>
                  <a:cubicBezTo>
                    <a:pt x="257455" y="133927"/>
                    <a:pt x="257455" y="133927"/>
                    <a:pt x="257455" y="133927"/>
                  </a:cubicBezTo>
                  <a:cubicBezTo>
                    <a:pt x="257455" y="133927"/>
                    <a:pt x="257455" y="133927"/>
                    <a:pt x="257455" y="136502"/>
                  </a:cubicBezTo>
                  <a:cubicBezTo>
                    <a:pt x="254881" y="136502"/>
                    <a:pt x="254881" y="136502"/>
                    <a:pt x="254881" y="136502"/>
                  </a:cubicBezTo>
                  <a:cubicBezTo>
                    <a:pt x="254881" y="139078"/>
                    <a:pt x="254881" y="139078"/>
                    <a:pt x="254881" y="139078"/>
                  </a:cubicBezTo>
                  <a:cubicBezTo>
                    <a:pt x="254881" y="139078"/>
                    <a:pt x="254881" y="139078"/>
                    <a:pt x="254881" y="141653"/>
                  </a:cubicBezTo>
                  <a:cubicBezTo>
                    <a:pt x="254881" y="141653"/>
                    <a:pt x="252306" y="141653"/>
                    <a:pt x="252306" y="141653"/>
                  </a:cubicBezTo>
                  <a:cubicBezTo>
                    <a:pt x="252306" y="141653"/>
                    <a:pt x="252306" y="141653"/>
                    <a:pt x="252306" y="144229"/>
                  </a:cubicBezTo>
                  <a:cubicBezTo>
                    <a:pt x="252306" y="144229"/>
                    <a:pt x="252306" y="144229"/>
                    <a:pt x="252306" y="146805"/>
                  </a:cubicBezTo>
                  <a:cubicBezTo>
                    <a:pt x="249731" y="146805"/>
                    <a:pt x="249731" y="146805"/>
                    <a:pt x="249731" y="146805"/>
                  </a:cubicBezTo>
                  <a:cubicBezTo>
                    <a:pt x="249731" y="149380"/>
                    <a:pt x="249731" y="149380"/>
                    <a:pt x="249731" y="149380"/>
                  </a:cubicBezTo>
                  <a:cubicBezTo>
                    <a:pt x="247157" y="149380"/>
                    <a:pt x="247157" y="149380"/>
                    <a:pt x="247157" y="149380"/>
                  </a:cubicBezTo>
                  <a:cubicBezTo>
                    <a:pt x="247157" y="151956"/>
                    <a:pt x="247157" y="151956"/>
                    <a:pt x="247157" y="151956"/>
                  </a:cubicBezTo>
                  <a:cubicBezTo>
                    <a:pt x="244582" y="151956"/>
                    <a:pt x="244582" y="151956"/>
                    <a:pt x="244582" y="154531"/>
                  </a:cubicBezTo>
                  <a:cubicBezTo>
                    <a:pt x="244582" y="154531"/>
                    <a:pt x="244582" y="154531"/>
                    <a:pt x="244582" y="157107"/>
                  </a:cubicBezTo>
                  <a:cubicBezTo>
                    <a:pt x="242008" y="157107"/>
                    <a:pt x="242008" y="157107"/>
                    <a:pt x="242008" y="157107"/>
                  </a:cubicBezTo>
                  <a:cubicBezTo>
                    <a:pt x="242008" y="157107"/>
                    <a:pt x="242008" y="157107"/>
                    <a:pt x="242008" y="159682"/>
                  </a:cubicBezTo>
                  <a:cubicBezTo>
                    <a:pt x="239433" y="159682"/>
                    <a:pt x="239433" y="159682"/>
                    <a:pt x="239433" y="159682"/>
                  </a:cubicBezTo>
                  <a:cubicBezTo>
                    <a:pt x="239433" y="159682"/>
                    <a:pt x="239433" y="159682"/>
                    <a:pt x="239433" y="162258"/>
                  </a:cubicBezTo>
                  <a:cubicBezTo>
                    <a:pt x="239433" y="162258"/>
                    <a:pt x="239433" y="162258"/>
                    <a:pt x="239433" y="164833"/>
                  </a:cubicBezTo>
                  <a:cubicBezTo>
                    <a:pt x="236859" y="164833"/>
                    <a:pt x="236859" y="164833"/>
                    <a:pt x="236859" y="164833"/>
                  </a:cubicBezTo>
                  <a:cubicBezTo>
                    <a:pt x="236859" y="167409"/>
                    <a:pt x="236859" y="167409"/>
                    <a:pt x="236859" y="167409"/>
                  </a:cubicBezTo>
                  <a:cubicBezTo>
                    <a:pt x="234284" y="167409"/>
                    <a:pt x="234284" y="167409"/>
                    <a:pt x="234284" y="167409"/>
                  </a:cubicBezTo>
                  <a:cubicBezTo>
                    <a:pt x="234284" y="169984"/>
                    <a:pt x="234284" y="169984"/>
                    <a:pt x="234284" y="169984"/>
                  </a:cubicBezTo>
                  <a:cubicBezTo>
                    <a:pt x="231710" y="169984"/>
                    <a:pt x="231710" y="169984"/>
                    <a:pt x="231710" y="169984"/>
                  </a:cubicBezTo>
                  <a:cubicBezTo>
                    <a:pt x="231710" y="169984"/>
                    <a:pt x="231710" y="169984"/>
                    <a:pt x="231710" y="172560"/>
                  </a:cubicBezTo>
                  <a:cubicBezTo>
                    <a:pt x="229135" y="172560"/>
                    <a:pt x="229135" y="172560"/>
                    <a:pt x="229135" y="172560"/>
                  </a:cubicBezTo>
                  <a:cubicBezTo>
                    <a:pt x="229135" y="172560"/>
                    <a:pt x="229135" y="172560"/>
                    <a:pt x="229135" y="175135"/>
                  </a:cubicBezTo>
                  <a:cubicBezTo>
                    <a:pt x="226560" y="175135"/>
                    <a:pt x="226560" y="175135"/>
                    <a:pt x="226560" y="175135"/>
                  </a:cubicBezTo>
                  <a:cubicBezTo>
                    <a:pt x="226560" y="177711"/>
                    <a:pt x="226560" y="177711"/>
                    <a:pt x="226560" y="177711"/>
                  </a:cubicBezTo>
                  <a:cubicBezTo>
                    <a:pt x="223986" y="177711"/>
                    <a:pt x="223986" y="177711"/>
                    <a:pt x="223986" y="177711"/>
                  </a:cubicBezTo>
                  <a:cubicBezTo>
                    <a:pt x="223986" y="177711"/>
                    <a:pt x="223986" y="177711"/>
                    <a:pt x="223986" y="180286"/>
                  </a:cubicBezTo>
                  <a:cubicBezTo>
                    <a:pt x="223986" y="180286"/>
                    <a:pt x="223986" y="180286"/>
                    <a:pt x="223986" y="182862"/>
                  </a:cubicBezTo>
                  <a:cubicBezTo>
                    <a:pt x="221411" y="182862"/>
                    <a:pt x="221411" y="182862"/>
                    <a:pt x="221411" y="182862"/>
                  </a:cubicBezTo>
                  <a:cubicBezTo>
                    <a:pt x="218837" y="182862"/>
                    <a:pt x="218837" y="182862"/>
                    <a:pt x="218837" y="182862"/>
                  </a:cubicBezTo>
                  <a:cubicBezTo>
                    <a:pt x="218837" y="182862"/>
                    <a:pt x="218837" y="182862"/>
                    <a:pt x="218837" y="185437"/>
                  </a:cubicBezTo>
                  <a:cubicBezTo>
                    <a:pt x="218837" y="185437"/>
                    <a:pt x="216262" y="185437"/>
                    <a:pt x="216262" y="185437"/>
                  </a:cubicBezTo>
                  <a:cubicBezTo>
                    <a:pt x="216262" y="185437"/>
                    <a:pt x="216262" y="185437"/>
                    <a:pt x="216262" y="188013"/>
                  </a:cubicBezTo>
                  <a:cubicBezTo>
                    <a:pt x="213688" y="188013"/>
                    <a:pt x="213688" y="188013"/>
                    <a:pt x="213688" y="188013"/>
                  </a:cubicBezTo>
                  <a:cubicBezTo>
                    <a:pt x="213688" y="188013"/>
                    <a:pt x="213688" y="188013"/>
                    <a:pt x="213688" y="190588"/>
                  </a:cubicBezTo>
                  <a:cubicBezTo>
                    <a:pt x="211113" y="190588"/>
                    <a:pt x="211113" y="190588"/>
                    <a:pt x="211113" y="190588"/>
                  </a:cubicBezTo>
                  <a:cubicBezTo>
                    <a:pt x="211113" y="190588"/>
                    <a:pt x="211113" y="190588"/>
                    <a:pt x="211113" y="193164"/>
                  </a:cubicBezTo>
                  <a:cubicBezTo>
                    <a:pt x="208539" y="193164"/>
                    <a:pt x="208539" y="193164"/>
                    <a:pt x="208539" y="193164"/>
                  </a:cubicBezTo>
                  <a:cubicBezTo>
                    <a:pt x="208539" y="195739"/>
                    <a:pt x="208539" y="195739"/>
                    <a:pt x="208539" y="195739"/>
                  </a:cubicBezTo>
                  <a:cubicBezTo>
                    <a:pt x="205964" y="195739"/>
                    <a:pt x="205964" y="195739"/>
                    <a:pt x="205964" y="195739"/>
                  </a:cubicBezTo>
                  <a:cubicBezTo>
                    <a:pt x="205964" y="195739"/>
                    <a:pt x="205964" y="195739"/>
                    <a:pt x="205964" y="198315"/>
                  </a:cubicBezTo>
                  <a:cubicBezTo>
                    <a:pt x="203390" y="198315"/>
                    <a:pt x="203390" y="198315"/>
                    <a:pt x="203390" y="198315"/>
                  </a:cubicBezTo>
                  <a:cubicBezTo>
                    <a:pt x="203390" y="198315"/>
                    <a:pt x="203390" y="198315"/>
                    <a:pt x="203390" y="200890"/>
                  </a:cubicBezTo>
                  <a:cubicBezTo>
                    <a:pt x="200815" y="200890"/>
                    <a:pt x="200815" y="200890"/>
                    <a:pt x="200815" y="200890"/>
                  </a:cubicBezTo>
                  <a:cubicBezTo>
                    <a:pt x="200815" y="203466"/>
                    <a:pt x="200815" y="203466"/>
                    <a:pt x="200815" y="203466"/>
                  </a:cubicBezTo>
                  <a:cubicBezTo>
                    <a:pt x="198240" y="203466"/>
                    <a:pt x="198240" y="203466"/>
                    <a:pt x="198240" y="203466"/>
                  </a:cubicBezTo>
                  <a:cubicBezTo>
                    <a:pt x="198240" y="203466"/>
                    <a:pt x="198240" y="203466"/>
                    <a:pt x="198240" y="206041"/>
                  </a:cubicBezTo>
                  <a:cubicBezTo>
                    <a:pt x="195666" y="206041"/>
                    <a:pt x="195666" y="206041"/>
                    <a:pt x="195666" y="206041"/>
                  </a:cubicBezTo>
                  <a:cubicBezTo>
                    <a:pt x="195666" y="206041"/>
                    <a:pt x="195666" y="206041"/>
                    <a:pt x="195666" y="208617"/>
                  </a:cubicBezTo>
                  <a:cubicBezTo>
                    <a:pt x="195666" y="208617"/>
                    <a:pt x="193091" y="208617"/>
                    <a:pt x="193091" y="208617"/>
                  </a:cubicBezTo>
                  <a:cubicBezTo>
                    <a:pt x="193091" y="208617"/>
                    <a:pt x="193091" y="208617"/>
                    <a:pt x="193091" y="211192"/>
                  </a:cubicBezTo>
                  <a:cubicBezTo>
                    <a:pt x="193091" y="211192"/>
                    <a:pt x="190517" y="211192"/>
                    <a:pt x="190517" y="211192"/>
                  </a:cubicBezTo>
                  <a:cubicBezTo>
                    <a:pt x="190517" y="211192"/>
                    <a:pt x="190517" y="211192"/>
                    <a:pt x="190517" y="213768"/>
                  </a:cubicBezTo>
                  <a:cubicBezTo>
                    <a:pt x="187942" y="213768"/>
                    <a:pt x="187942" y="213768"/>
                    <a:pt x="187942" y="213768"/>
                  </a:cubicBezTo>
                  <a:cubicBezTo>
                    <a:pt x="185368" y="213768"/>
                    <a:pt x="185368" y="213768"/>
                    <a:pt x="185368" y="213768"/>
                  </a:cubicBezTo>
                  <a:cubicBezTo>
                    <a:pt x="185368" y="213768"/>
                    <a:pt x="185368" y="213768"/>
                    <a:pt x="185368" y="216343"/>
                  </a:cubicBezTo>
                  <a:cubicBezTo>
                    <a:pt x="182793" y="216343"/>
                    <a:pt x="182793" y="216343"/>
                    <a:pt x="182793" y="216343"/>
                  </a:cubicBezTo>
                  <a:cubicBezTo>
                    <a:pt x="182793" y="216343"/>
                    <a:pt x="182793" y="218919"/>
                    <a:pt x="182793" y="218919"/>
                  </a:cubicBezTo>
                  <a:cubicBezTo>
                    <a:pt x="180219" y="218919"/>
                    <a:pt x="180219" y="218919"/>
                    <a:pt x="180219" y="218919"/>
                  </a:cubicBezTo>
                  <a:cubicBezTo>
                    <a:pt x="180219" y="221494"/>
                    <a:pt x="180219" y="221494"/>
                    <a:pt x="180219" y="221494"/>
                  </a:cubicBezTo>
                  <a:cubicBezTo>
                    <a:pt x="177644" y="221494"/>
                    <a:pt x="177644" y="221494"/>
                    <a:pt x="177644" y="221494"/>
                  </a:cubicBezTo>
                  <a:cubicBezTo>
                    <a:pt x="175069" y="221494"/>
                    <a:pt x="175069" y="221494"/>
                    <a:pt x="175069" y="221494"/>
                  </a:cubicBezTo>
                  <a:cubicBezTo>
                    <a:pt x="175069" y="221494"/>
                    <a:pt x="175069" y="221494"/>
                    <a:pt x="175069" y="224070"/>
                  </a:cubicBezTo>
                  <a:cubicBezTo>
                    <a:pt x="172495" y="224070"/>
                    <a:pt x="172495" y="224070"/>
                    <a:pt x="172495" y="224070"/>
                  </a:cubicBezTo>
                  <a:cubicBezTo>
                    <a:pt x="172495" y="224070"/>
                    <a:pt x="172495" y="224070"/>
                    <a:pt x="172495" y="226646"/>
                  </a:cubicBezTo>
                  <a:cubicBezTo>
                    <a:pt x="169920" y="226646"/>
                    <a:pt x="169920" y="226646"/>
                    <a:pt x="169920" y="226646"/>
                  </a:cubicBezTo>
                  <a:cubicBezTo>
                    <a:pt x="167346" y="226646"/>
                    <a:pt x="167346" y="226646"/>
                    <a:pt x="167346" y="226646"/>
                  </a:cubicBezTo>
                  <a:cubicBezTo>
                    <a:pt x="167346" y="226646"/>
                    <a:pt x="167346" y="229221"/>
                    <a:pt x="167346" y="229221"/>
                  </a:cubicBezTo>
                  <a:cubicBezTo>
                    <a:pt x="164771" y="229221"/>
                    <a:pt x="164771" y="229221"/>
                    <a:pt x="164771" y="229221"/>
                  </a:cubicBezTo>
                  <a:cubicBezTo>
                    <a:pt x="164771" y="229221"/>
                    <a:pt x="164771" y="229221"/>
                    <a:pt x="162197" y="229221"/>
                  </a:cubicBezTo>
                  <a:cubicBezTo>
                    <a:pt x="162197" y="229221"/>
                    <a:pt x="162197" y="229221"/>
                    <a:pt x="162197" y="231797"/>
                  </a:cubicBezTo>
                  <a:cubicBezTo>
                    <a:pt x="159622" y="231797"/>
                    <a:pt x="159622" y="231797"/>
                    <a:pt x="159622" y="231797"/>
                  </a:cubicBezTo>
                  <a:cubicBezTo>
                    <a:pt x="157048" y="231797"/>
                    <a:pt x="157048" y="231797"/>
                    <a:pt x="157048" y="231797"/>
                  </a:cubicBezTo>
                  <a:cubicBezTo>
                    <a:pt x="157048" y="231797"/>
                    <a:pt x="157048" y="231797"/>
                    <a:pt x="157048" y="234372"/>
                  </a:cubicBezTo>
                  <a:cubicBezTo>
                    <a:pt x="157048" y="234372"/>
                    <a:pt x="157048" y="234372"/>
                    <a:pt x="154473" y="234372"/>
                  </a:cubicBezTo>
                  <a:cubicBezTo>
                    <a:pt x="154473" y="234372"/>
                    <a:pt x="154473" y="234372"/>
                    <a:pt x="151899" y="234372"/>
                  </a:cubicBezTo>
                  <a:cubicBezTo>
                    <a:pt x="151899" y="234372"/>
                    <a:pt x="151899" y="234372"/>
                    <a:pt x="151899" y="236948"/>
                  </a:cubicBezTo>
                  <a:cubicBezTo>
                    <a:pt x="149324" y="236948"/>
                    <a:pt x="149324" y="236948"/>
                    <a:pt x="149324" y="236948"/>
                  </a:cubicBezTo>
                  <a:cubicBezTo>
                    <a:pt x="146749" y="236948"/>
                    <a:pt x="146749" y="236948"/>
                    <a:pt x="146749" y="236948"/>
                  </a:cubicBezTo>
                  <a:lnTo>
                    <a:pt x="146749" y="238316"/>
                  </a:lnTo>
                  <a:cubicBezTo>
                    <a:pt x="146749" y="239523"/>
                    <a:pt x="146749" y="239523"/>
                    <a:pt x="146749" y="239523"/>
                  </a:cubicBezTo>
                  <a:cubicBezTo>
                    <a:pt x="144175" y="239523"/>
                    <a:pt x="144175" y="239523"/>
                    <a:pt x="144175" y="239523"/>
                  </a:cubicBezTo>
                  <a:cubicBezTo>
                    <a:pt x="141600" y="239523"/>
                    <a:pt x="141600" y="239523"/>
                    <a:pt x="141600" y="239523"/>
                  </a:cubicBezTo>
                  <a:cubicBezTo>
                    <a:pt x="141600" y="239523"/>
                    <a:pt x="141600" y="239523"/>
                    <a:pt x="141600" y="242099"/>
                  </a:cubicBezTo>
                  <a:cubicBezTo>
                    <a:pt x="141600" y="242099"/>
                    <a:pt x="141600" y="242099"/>
                    <a:pt x="139026" y="242099"/>
                  </a:cubicBezTo>
                  <a:cubicBezTo>
                    <a:pt x="139026" y="242099"/>
                    <a:pt x="139026" y="242099"/>
                    <a:pt x="139026" y="244674"/>
                  </a:cubicBezTo>
                  <a:cubicBezTo>
                    <a:pt x="136451" y="244674"/>
                    <a:pt x="136451" y="244674"/>
                    <a:pt x="136451" y="244674"/>
                  </a:cubicBezTo>
                  <a:cubicBezTo>
                    <a:pt x="133877" y="244674"/>
                    <a:pt x="133877" y="244674"/>
                    <a:pt x="133877" y="244674"/>
                  </a:cubicBezTo>
                  <a:cubicBezTo>
                    <a:pt x="133877" y="244674"/>
                    <a:pt x="131302" y="244674"/>
                    <a:pt x="131302" y="244674"/>
                  </a:cubicBezTo>
                  <a:cubicBezTo>
                    <a:pt x="131302" y="244674"/>
                    <a:pt x="131302" y="244674"/>
                    <a:pt x="131302" y="247250"/>
                  </a:cubicBezTo>
                  <a:cubicBezTo>
                    <a:pt x="131302" y="247250"/>
                    <a:pt x="128728" y="247250"/>
                    <a:pt x="128728" y="247250"/>
                  </a:cubicBezTo>
                  <a:cubicBezTo>
                    <a:pt x="126153" y="247250"/>
                    <a:pt x="126153" y="247250"/>
                    <a:pt x="126153" y="247250"/>
                  </a:cubicBezTo>
                  <a:cubicBezTo>
                    <a:pt x="123578" y="247250"/>
                    <a:pt x="123578" y="247250"/>
                    <a:pt x="123578" y="247250"/>
                  </a:cubicBezTo>
                  <a:cubicBezTo>
                    <a:pt x="123578" y="247250"/>
                    <a:pt x="123578" y="247250"/>
                    <a:pt x="123578" y="249825"/>
                  </a:cubicBezTo>
                  <a:cubicBezTo>
                    <a:pt x="121004" y="249825"/>
                    <a:pt x="121004" y="249825"/>
                    <a:pt x="121004" y="249825"/>
                  </a:cubicBezTo>
                  <a:cubicBezTo>
                    <a:pt x="121004" y="249825"/>
                    <a:pt x="121004" y="249825"/>
                    <a:pt x="121004" y="252401"/>
                  </a:cubicBezTo>
                  <a:cubicBezTo>
                    <a:pt x="118429" y="252401"/>
                    <a:pt x="118429" y="252401"/>
                    <a:pt x="118429" y="252401"/>
                  </a:cubicBezTo>
                  <a:cubicBezTo>
                    <a:pt x="115855" y="252401"/>
                    <a:pt x="115855" y="252401"/>
                    <a:pt x="115855" y="252401"/>
                  </a:cubicBezTo>
                  <a:cubicBezTo>
                    <a:pt x="113280" y="252401"/>
                    <a:pt x="113280" y="252401"/>
                    <a:pt x="113280" y="252401"/>
                  </a:cubicBezTo>
                  <a:cubicBezTo>
                    <a:pt x="113280" y="252401"/>
                    <a:pt x="113280" y="252401"/>
                    <a:pt x="113280" y="254976"/>
                  </a:cubicBezTo>
                  <a:cubicBezTo>
                    <a:pt x="110706" y="254976"/>
                    <a:pt x="110706" y="254976"/>
                    <a:pt x="110706" y="254976"/>
                  </a:cubicBezTo>
                  <a:cubicBezTo>
                    <a:pt x="108131" y="254976"/>
                    <a:pt x="108131" y="254976"/>
                    <a:pt x="108131" y="254976"/>
                  </a:cubicBezTo>
                  <a:cubicBezTo>
                    <a:pt x="108131" y="254976"/>
                    <a:pt x="105557" y="254976"/>
                    <a:pt x="105557" y="254976"/>
                  </a:cubicBezTo>
                  <a:cubicBezTo>
                    <a:pt x="105557" y="257552"/>
                    <a:pt x="105557" y="257552"/>
                    <a:pt x="105557" y="257552"/>
                  </a:cubicBezTo>
                  <a:cubicBezTo>
                    <a:pt x="102982" y="257552"/>
                    <a:pt x="102982" y="257552"/>
                    <a:pt x="102982" y="257552"/>
                  </a:cubicBezTo>
                  <a:cubicBezTo>
                    <a:pt x="100408" y="257552"/>
                    <a:pt x="100408" y="257552"/>
                    <a:pt x="100408" y="257552"/>
                  </a:cubicBezTo>
                  <a:cubicBezTo>
                    <a:pt x="100408" y="257552"/>
                    <a:pt x="97833" y="257552"/>
                    <a:pt x="97833" y="257552"/>
                  </a:cubicBezTo>
                  <a:cubicBezTo>
                    <a:pt x="97833" y="257552"/>
                    <a:pt x="97833" y="257552"/>
                    <a:pt x="97833" y="260127"/>
                  </a:cubicBezTo>
                  <a:cubicBezTo>
                    <a:pt x="97833" y="260127"/>
                    <a:pt x="97833" y="260127"/>
                    <a:pt x="95258" y="260127"/>
                  </a:cubicBezTo>
                  <a:cubicBezTo>
                    <a:pt x="92684" y="260127"/>
                    <a:pt x="92684" y="260127"/>
                    <a:pt x="92684" y="260127"/>
                  </a:cubicBezTo>
                  <a:cubicBezTo>
                    <a:pt x="92684" y="260127"/>
                    <a:pt x="92684" y="260127"/>
                    <a:pt x="92684" y="262703"/>
                  </a:cubicBezTo>
                  <a:cubicBezTo>
                    <a:pt x="92684" y="262703"/>
                    <a:pt x="92684" y="262703"/>
                    <a:pt x="90109" y="262703"/>
                  </a:cubicBezTo>
                  <a:cubicBezTo>
                    <a:pt x="87535" y="262703"/>
                    <a:pt x="87535" y="262703"/>
                    <a:pt x="87535" y="262703"/>
                  </a:cubicBezTo>
                  <a:cubicBezTo>
                    <a:pt x="84960" y="262703"/>
                    <a:pt x="84960" y="262703"/>
                    <a:pt x="84960" y="262703"/>
                  </a:cubicBezTo>
                  <a:cubicBezTo>
                    <a:pt x="84960" y="262703"/>
                    <a:pt x="84960" y="265278"/>
                    <a:pt x="84960" y="265278"/>
                  </a:cubicBezTo>
                  <a:cubicBezTo>
                    <a:pt x="82386" y="265278"/>
                    <a:pt x="82386" y="265278"/>
                    <a:pt x="82386" y="265278"/>
                  </a:cubicBezTo>
                  <a:cubicBezTo>
                    <a:pt x="82386" y="265278"/>
                    <a:pt x="82386" y="265278"/>
                    <a:pt x="79811" y="265278"/>
                  </a:cubicBezTo>
                  <a:cubicBezTo>
                    <a:pt x="77237" y="265278"/>
                    <a:pt x="77237" y="265278"/>
                    <a:pt x="77237" y="265278"/>
                  </a:cubicBezTo>
                  <a:cubicBezTo>
                    <a:pt x="74662" y="265278"/>
                    <a:pt x="74662" y="265278"/>
                    <a:pt x="74662" y="265278"/>
                  </a:cubicBezTo>
                  <a:cubicBezTo>
                    <a:pt x="74662" y="265278"/>
                    <a:pt x="74662" y="265278"/>
                    <a:pt x="74662" y="267854"/>
                  </a:cubicBezTo>
                  <a:cubicBezTo>
                    <a:pt x="74662" y="267854"/>
                    <a:pt x="72088" y="267854"/>
                    <a:pt x="72088" y="267854"/>
                  </a:cubicBezTo>
                  <a:cubicBezTo>
                    <a:pt x="69513" y="267854"/>
                    <a:pt x="69513" y="267854"/>
                    <a:pt x="69513" y="267854"/>
                  </a:cubicBezTo>
                  <a:cubicBezTo>
                    <a:pt x="69513" y="267854"/>
                    <a:pt x="69513" y="267854"/>
                    <a:pt x="66938" y="267854"/>
                  </a:cubicBezTo>
                  <a:cubicBezTo>
                    <a:pt x="66938" y="267854"/>
                    <a:pt x="66938" y="267854"/>
                    <a:pt x="66938" y="270429"/>
                  </a:cubicBezTo>
                  <a:cubicBezTo>
                    <a:pt x="66938" y="270429"/>
                    <a:pt x="64364" y="270429"/>
                    <a:pt x="64364" y="270429"/>
                  </a:cubicBezTo>
                  <a:cubicBezTo>
                    <a:pt x="61789" y="270429"/>
                    <a:pt x="61789" y="270429"/>
                    <a:pt x="61789" y="270429"/>
                  </a:cubicBezTo>
                  <a:cubicBezTo>
                    <a:pt x="61789" y="270429"/>
                    <a:pt x="61789" y="270429"/>
                    <a:pt x="59215" y="270429"/>
                  </a:cubicBezTo>
                  <a:cubicBezTo>
                    <a:pt x="59215" y="270429"/>
                    <a:pt x="59215" y="270429"/>
                    <a:pt x="59215" y="273005"/>
                  </a:cubicBezTo>
                  <a:cubicBezTo>
                    <a:pt x="56640" y="273005"/>
                    <a:pt x="56640" y="273005"/>
                    <a:pt x="56640" y="273005"/>
                  </a:cubicBezTo>
                  <a:cubicBezTo>
                    <a:pt x="54066" y="273005"/>
                    <a:pt x="54066" y="273005"/>
                    <a:pt x="54066" y="273005"/>
                  </a:cubicBezTo>
                  <a:cubicBezTo>
                    <a:pt x="54066" y="273005"/>
                    <a:pt x="54066" y="273005"/>
                    <a:pt x="54066" y="275580"/>
                  </a:cubicBezTo>
                  <a:cubicBezTo>
                    <a:pt x="51491" y="275580"/>
                    <a:pt x="51491" y="275580"/>
                    <a:pt x="51491" y="275580"/>
                  </a:cubicBezTo>
                  <a:cubicBezTo>
                    <a:pt x="51491" y="275580"/>
                    <a:pt x="51491" y="275580"/>
                    <a:pt x="48917" y="275580"/>
                  </a:cubicBezTo>
                  <a:cubicBezTo>
                    <a:pt x="46342" y="275580"/>
                    <a:pt x="46342" y="275580"/>
                    <a:pt x="43767" y="275580"/>
                  </a:cubicBezTo>
                  <a:cubicBezTo>
                    <a:pt x="43767" y="275580"/>
                    <a:pt x="41193" y="275580"/>
                    <a:pt x="41193" y="278156"/>
                  </a:cubicBezTo>
                  <a:cubicBezTo>
                    <a:pt x="41193" y="278156"/>
                    <a:pt x="41193" y="278156"/>
                    <a:pt x="38618" y="278156"/>
                  </a:cubicBezTo>
                  <a:cubicBezTo>
                    <a:pt x="38618" y="278156"/>
                    <a:pt x="36044" y="278156"/>
                    <a:pt x="36044" y="278156"/>
                  </a:cubicBezTo>
                  <a:cubicBezTo>
                    <a:pt x="36044" y="278156"/>
                    <a:pt x="36044" y="278156"/>
                    <a:pt x="36044" y="280731"/>
                  </a:cubicBezTo>
                  <a:cubicBezTo>
                    <a:pt x="36044" y="280731"/>
                    <a:pt x="36044" y="280731"/>
                    <a:pt x="33469" y="280731"/>
                  </a:cubicBezTo>
                  <a:cubicBezTo>
                    <a:pt x="30895" y="280731"/>
                    <a:pt x="30895" y="280731"/>
                    <a:pt x="30895" y="280731"/>
                  </a:cubicBezTo>
                  <a:cubicBezTo>
                    <a:pt x="28320" y="280731"/>
                    <a:pt x="28320" y="280731"/>
                    <a:pt x="28320" y="280731"/>
                  </a:cubicBezTo>
                  <a:cubicBezTo>
                    <a:pt x="28320" y="278156"/>
                    <a:pt x="28320" y="278156"/>
                    <a:pt x="28320" y="275580"/>
                  </a:cubicBezTo>
                  <a:cubicBezTo>
                    <a:pt x="28320" y="275580"/>
                    <a:pt x="28320" y="275580"/>
                    <a:pt x="28320" y="273005"/>
                  </a:cubicBezTo>
                  <a:cubicBezTo>
                    <a:pt x="28320" y="270429"/>
                    <a:pt x="28320" y="270429"/>
                    <a:pt x="28320" y="270429"/>
                  </a:cubicBezTo>
                  <a:cubicBezTo>
                    <a:pt x="28320" y="270429"/>
                    <a:pt x="28320" y="270429"/>
                    <a:pt x="28320" y="267854"/>
                  </a:cubicBezTo>
                  <a:cubicBezTo>
                    <a:pt x="28320" y="267854"/>
                    <a:pt x="28320" y="267854"/>
                    <a:pt x="30895" y="267854"/>
                  </a:cubicBezTo>
                  <a:cubicBezTo>
                    <a:pt x="30895" y="265278"/>
                    <a:pt x="30895" y="265278"/>
                    <a:pt x="30895" y="265278"/>
                  </a:cubicBezTo>
                  <a:cubicBezTo>
                    <a:pt x="28320" y="265278"/>
                    <a:pt x="28320" y="265278"/>
                    <a:pt x="28320" y="265278"/>
                  </a:cubicBezTo>
                  <a:cubicBezTo>
                    <a:pt x="28320" y="262703"/>
                    <a:pt x="28320" y="262703"/>
                    <a:pt x="28320" y="260127"/>
                  </a:cubicBezTo>
                  <a:cubicBezTo>
                    <a:pt x="28320" y="260127"/>
                    <a:pt x="28320" y="257552"/>
                    <a:pt x="28320" y="257552"/>
                  </a:cubicBezTo>
                  <a:cubicBezTo>
                    <a:pt x="28320" y="257552"/>
                    <a:pt x="28320" y="257552"/>
                    <a:pt x="30895" y="257552"/>
                  </a:cubicBezTo>
                  <a:cubicBezTo>
                    <a:pt x="30895" y="254976"/>
                    <a:pt x="30895" y="254976"/>
                    <a:pt x="30895" y="254976"/>
                  </a:cubicBezTo>
                  <a:cubicBezTo>
                    <a:pt x="30895" y="252401"/>
                    <a:pt x="30895" y="252401"/>
                    <a:pt x="30895" y="252401"/>
                  </a:cubicBezTo>
                  <a:cubicBezTo>
                    <a:pt x="30895" y="252401"/>
                    <a:pt x="30895" y="249825"/>
                    <a:pt x="30895" y="249825"/>
                  </a:cubicBezTo>
                  <a:cubicBezTo>
                    <a:pt x="30895" y="247250"/>
                    <a:pt x="30895" y="247250"/>
                    <a:pt x="30895" y="244674"/>
                  </a:cubicBezTo>
                  <a:cubicBezTo>
                    <a:pt x="30895" y="242099"/>
                    <a:pt x="30895" y="242099"/>
                    <a:pt x="30895" y="239523"/>
                  </a:cubicBezTo>
                  <a:cubicBezTo>
                    <a:pt x="30895" y="239523"/>
                    <a:pt x="30895" y="236948"/>
                    <a:pt x="30895" y="236948"/>
                  </a:cubicBezTo>
                  <a:cubicBezTo>
                    <a:pt x="30895" y="236948"/>
                    <a:pt x="30895" y="234372"/>
                    <a:pt x="30895" y="234372"/>
                  </a:cubicBezTo>
                  <a:cubicBezTo>
                    <a:pt x="30895" y="234372"/>
                    <a:pt x="30895" y="234372"/>
                    <a:pt x="30895" y="231797"/>
                  </a:cubicBezTo>
                  <a:cubicBezTo>
                    <a:pt x="30895" y="231797"/>
                    <a:pt x="30895" y="231797"/>
                    <a:pt x="33469" y="231797"/>
                  </a:cubicBezTo>
                  <a:cubicBezTo>
                    <a:pt x="33469" y="231797"/>
                    <a:pt x="33469" y="229221"/>
                    <a:pt x="33469" y="226646"/>
                  </a:cubicBezTo>
                  <a:cubicBezTo>
                    <a:pt x="33469" y="226646"/>
                    <a:pt x="33469" y="224070"/>
                    <a:pt x="33469" y="224070"/>
                  </a:cubicBezTo>
                  <a:cubicBezTo>
                    <a:pt x="33469" y="224070"/>
                    <a:pt x="33469" y="221494"/>
                    <a:pt x="33469" y="221494"/>
                  </a:cubicBezTo>
                  <a:cubicBezTo>
                    <a:pt x="33469" y="218919"/>
                    <a:pt x="33469" y="218919"/>
                    <a:pt x="33469" y="216343"/>
                  </a:cubicBezTo>
                  <a:cubicBezTo>
                    <a:pt x="33469" y="213768"/>
                    <a:pt x="33469" y="213768"/>
                    <a:pt x="33469" y="213768"/>
                  </a:cubicBezTo>
                  <a:cubicBezTo>
                    <a:pt x="33469" y="213768"/>
                    <a:pt x="33469" y="213768"/>
                    <a:pt x="36044" y="213768"/>
                  </a:cubicBezTo>
                  <a:cubicBezTo>
                    <a:pt x="36044" y="211192"/>
                    <a:pt x="36044" y="211192"/>
                    <a:pt x="36044" y="211192"/>
                  </a:cubicBezTo>
                  <a:cubicBezTo>
                    <a:pt x="36044" y="208617"/>
                    <a:pt x="36044" y="208617"/>
                    <a:pt x="36044" y="208617"/>
                  </a:cubicBezTo>
                  <a:cubicBezTo>
                    <a:pt x="36044" y="206041"/>
                    <a:pt x="36044" y="206041"/>
                    <a:pt x="36044" y="206041"/>
                  </a:cubicBezTo>
                  <a:cubicBezTo>
                    <a:pt x="36044" y="203466"/>
                    <a:pt x="36044" y="203466"/>
                    <a:pt x="36044" y="203466"/>
                  </a:cubicBezTo>
                  <a:cubicBezTo>
                    <a:pt x="36044" y="203466"/>
                    <a:pt x="36044" y="200890"/>
                    <a:pt x="36044" y="200890"/>
                  </a:cubicBezTo>
                  <a:cubicBezTo>
                    <a:pt x="36044" y="200890"/>
                    <a:pt x="36044" y="198315"/>
                    <a:pt x="36044" y="198315"/>
                  </a:cubicBezTo>
                  <a:cubicBezTo>
                    <a:pt x="36044" y="198315"/>
                    <a:pt x="36044" y="198315"/>
                    <a:pt x="38618" y="198315"/>
                  </a:cubicBezTo>
                  <a:cubicBezTo>
                    <a:pt x="38618" y="195739"/>
                    <a:pt x="38618" y="195739"/>
                    <a:pt x="38618" y="195739"/>
                  </a:cubicBezTo>
                  <a:cubicBezTo>
                    <a:pt x="38618" y="195739"/>
                    <a:pt x="38618" y="195739"/>
                    <a:pt x="41193" y="195739"/>
                  </a:cubicBezTo>
                  <a:cubicBezTo>
                    <a:pt x="41193" y="195739"/>
                    <a:pt x="41193" y="193164"/>
                    <a:pt x="41193" y="193164"/>
                  </a:cubicBezTo>
                  <a:cubicBezTo>
                    <a:pt x="41193" y="193164"/>
                    <a:pt x="43767" y="193164"/>
                    <a:pt x="43767" y="193164"/>
                  </a:cubicBezTo>
                  <a:cubicBezTo>
                    <a:pt x="43767" y="193164"/>
                    <a:pt x="43767" y="193164"/>
                    <a:pt x="46342" y="193164"/>
                  </a:cubicBezTo>
                  <a:cubicBezTo>
                    <a:pt x="46342" y="193164"/>
                    <a:pt x="46342" y="193164"/>
                    <a:pt x="48917" y="193164"/>
                  </a:cubicBezTo>
                  <a:cubicBezTo>
                    <a:pt x="51491" y="193164"/>
                    <a:pt x="51491" y="193164"/>
                    <a:pt x="51491" y="193164"/>
                  </a:cubicBezTo>
                  <a:cubicBezTo>
                    <a:pt x="51491" y="193164"/>
                    <a:pt x="54066" y="193164"/>
                    <a:pt x="54066" y="193164"/>
                  </a:cubicBezTo>
                  <a:cubicBezTo>
                    <a:pt x="54066" y="193164"/>
                    <a:pt x="54066" y="193164"/>
                    <a:pt x="56640" y="193164"/>
                  </a:cubicBezTo>
                  <a:cubicBezTo>
                    <a:pt x="56640" y="190588"/>
                    <a:pt x="56640" y="190588"/>
                    <a:pt x="56640" y="190588"/>
                  </a:cubicBezTo>
                  <a:cubicBezTo>
                    <a:pt x="59215" y="190588"/>
                    <a:pt x="59215" y="190588"/>
                    <a:pt x="59215" y="190588"/>
                  </a:cubicBezTo>
                  <a:cubicBezTo>
                    <a:pt x="59215" y="190588"/>
                    <a:pt x="61789" y="190588"/>
                    <a:pt x="61789" y="190588"/>
                  </a:cubicBezTo>
                  <a:cubicBezTo>
                    <a:pt x="61789" y="190588"/>
                    <a:pt x="64364" y="190588"/>
                    <a:pt x="64364" y="190588"/>
                  </a:cubicBezTo>
                  <a:cubicBezTo>
                    <a:pt x="64364" y="190588"/>
                    <a:pt x="64364" y="190588"/>
                    <a:pt x="66938" y="190588"/>
                  </a:cubicBezTo>
                  <a:cubicBezTo>
                    <a:pt x="69513" y="190588"/>
                    <a:pt x="69513" y="190588"/>
                    <a:pt x="69513" y="190588"/>
                  </a:cubicBezTo>
                  <a:cubicBezTo>
                    <a:pt x="69513" y="190588"/>
                    <a:pt x="69513" y="190588"/>
                    <a:pt x="72088" y="190588"/>
                  </a:cubicBezTo>
                  <a:cubicBezTo>
                    <a:pt x="72088" y="188013"/>
                    <a:pt x="72088" y="188013"/>
                    <a:pt x="72088" y="188013"/>
                  </a:cubicBezTo>
                  <a:cubicBezTo>
                    <a:pt x="74662" y="188013"/>
                    <a:pt x="74662" y="188013"/>
                    <a:pt x="74662" y="188013"/>
                  </a:cubicBezTo>
                  <a:cubicBezTo>
                    <a:pt x="74662" y="188013"/>
                    <a:pt x="74662" y="188013"/>
                    <a:pt x="77237" y="188013"/>
                  </a:cubicBezTo>
                  <a:cubicBezTo>
                    <a:pt x="77237" y="188013"/>
                    <a:pt x="77237" y="188013"/>
                    <a:pt x="79811" y="188013"/>
                  </a:cubicBezTo>
                  <a:cubicBezTo>
                    <a:pt x="79811" y="185437"/>
                    <a:pt x="79811" y="185437"/>
                    <a:pt x="79811" y="185437"/>
                  </a:cubicBezTo>
                  <a:cubicBezTo>
                    <a:pt x="82386" y="185437"/>
                    <a:pt x="82386" y="185437"/>
                    <a:pt x="82386" y="185437"/>
                  </a:cubicBezTo>
                  <a:cubicBezTo>
                    <a:pt x="82386" y="185437"/>
                    <a:pt x="82386" y="185437"/>
                    <a:pt x="84960" y="185437"/>
                  </a:cubicBezTo>
                  <a:cubicBezTo>
                    <a:pt x="84960" y="185437"/>
                    <a:pt x="87535" y="185437"/>
                    <a:pt x="87535" y="185437"/>
                  </a:cubicBezTo>
                  <a:cubicBezTo>
                    <a:pt x="87535" y="182862"/>
                    <a:pt x="87535" y="182862"/>
                    <a:pt x="87535" y="182862"/>
                  </a:cubicBezTo>
                  <a:cubicBezTo>
                    <a:pt x="87535" y="182862"/>
                    <a:pt x="87535" y="182862"/>
                    <a:pt x="90109" y="182862"/>
                  </a:cubicBezTo>
                  <a:cubicBezTo>
                    <a:pt x="90109" y="182862"/>
                    <a:pt x="92684" y="182862"/>
                    <a:pt x="92684" y="182862"/>
                  </a:cubicBezTo>
                  <a:cubicBezTo>
                    <a:pt x="95258" y="182862"/>
                    <a:pt x="95258" y="182862"/>
                    <a:pt x="95258" y="182862"/>
                  </a:cubicBezTo>
                  <a:cubicBezTo>
                    <a:pt x="95258" y="180286"/>
                    <a:pt x="95258" y="180286"/>
                    <a:pt x="95258" y="180286"/>
                  </a:cubicBezTo>
                  <a:cubicBezTo>
                    <a:pt x="95258" y="180286"/>
                    <a:pt x="95258" y="180286"/>
                    <a:pt x="97833" y="180286"/>
                  </a:cubicBezTo>
                  <a:cubicBezTo>
                    <a:pt x="100408" y="180286"/>
                    <a:pt x="100408" y="180286"/>
                    <a:pt x="100408" y="180286"/>
                  </a:cubicBezTo>
                  <a:cubicBezTo>
                    <a:pt x="102982" y="180286"/>
                    <a:pt x="102982" y="180286"/>
                    <a:pt x="102982" y="180286"/>
                  </a:cubicBezTo>
                  <a:cubicBezTo>
                    <a:pt x="102982" y="177711"/>
                    <a:pt x="102982" y="177711"/>
                    <a:pt x="102982" y="177711"/>
                  </a:cubicBezTo>
                  <a:cubicBezTo>
                    <a:pt x="105557" y="177711"/>
                    <a:pt x="105557" y="177711"/>
                    <a:pt x="105557" y="177711"/>
                  </a:cubicBezTo>
                  <a:cubicBezTo>
                    <a:pt x="105557" y="177711"/>
                    <a:pt x="105557" y="177711"/>
                    <a:pt x="108131" y="177711"/>
                  </a:cubicBezTo>
                  <a:cubicBezTo>
                    <a:pt x="108131" y="177711"/>
                    <a:pt x="108131" y="177711"/>
                    <a:pt x="110706" y="177711"/>
                  </a:cubicBezTo>
                  <a:cubicBezTo>
                    <a:pt x="110706" y="175135"/>
                    <a:pt x="110706" y="175135"/>
                    <a:pt x="110706" y="175135"/>
                  </a:cubicBezTo>
                  <a:cubicBezTo>
                    <a:pt x="113280" y="175135"/>
                    <a:pt x="113280" y="175135"/>
                    <a:pt x="113280" y="175135"/>
                  </a:cubicBezTo>
                  <a:cubicBezTo>
                    <a:pt x="115855" y="175135"/>
                    <a:pt x="115855" y="175135"/>
                    <a:pt x="115855" y="175135"/>
                  </a:cubicBezTo>
                  <a:cubicBezTo>
                    <a:pt x="118429" y="175135"/>
                    <a:pt x="118429" y="175135"/>
                    <a:pt x="118429" y="175135"/>
                  </a:cubicBezTo>
                  <a:cubicBezTo>
                    <a:pt x="118429" y="172560"/>
                    <a:pt x="118429" y="172560"/>
                    <a:pt x="118429" y="172560"/>
                  </a:cubicBezTo>
                  <a:cubicBezTo>
                    <a:pt x="121004" y="172560"/>
                    <a:pt x="121004" y="172560"/>
                    <a:pt x="121004" y="172560"/>
                  </a:cubicBezTo>
                  <a:cubicBezTo>
                    <a:pt x="121004" y="172560"/>
                    <a:pt x="121004" y="172560"/>
                    <a:pt x="123578" y="172560"/>
                  </a:cubicBezTo>
                  <a:cubicBezTo>
                    <a:pt x="123578" y="169984"/>
                    <a:pt x="123578" y="169984"/>
                    <a:pt x="123578" y="169984"/>
                  </a:cubicBezTo>
                  <a:cubicBezTo>
                    <a:pt x="126153" y="169984"/>
                    <a:pt x="126153" y="169984"/>
                    <a:pt x="126153" y="169984"/>
                  </a:cubicBezTo>
                  <a:cubicBezTo>
                    <a:pt x="126153" y="169984"/>
                    <a:pt x="128728" y="169984"/>
                    <a:pt x="128728" y="169984"/>
                  </a:cubicBezTo>
                  <a:cubicBezTo>
                    <a:pt x="128728" y="167409"/>
                    <a:pt x="128728" y="167409"/>
                    <a:pt x="128728" y="167409"/>
                  </a:cubicBezTo>
                  <a:cubicBezTo>
                    <a:pt x="131302" y="167409"/>
                    <a:pt x="131302" y="167409"/>
                    <a:pt x="131302" y="167409"/>
                  </a:cubicBezTo>
                  <a:cubicBezTo>
                    <a:pt x="131302" y="167409"/>
                    <a:pt x="131302" y="167409"/>
                    <a:pt x="133877" y="167409"/>
                  </a:cubicBezTo>
                  <a:cubicBezTo>
                    <a:pt x="133877" y="167409"/>
                    <a:pt x="133877" y="167409"/>
                    <a:pt x="136451" y="167409"/>
                  </a:cubicBezTo>
                  <a:cubicBezTo>
                    <a:pt x="136451" y="164833"/>
                    <a:pt x="136451" y="164833"/>
                    <a:pt x="136451" y="164833"/>
                  </a:cubicBezTo>
                  <a:cubicBezTo>
                    <a:pt x="136451" y="164833"/>
                    <a:pt x="136451" y="164833"/>
                    <a:pt x="139026" y="164833"/>
                  </a:cubicBezTo>
                  <a:cubicBezTo>
                    <a:pt x="139026" y="164833"/>
                    <a:pt x="139026" y="164833"/>
                    <a:pt x="141600" y="164833"/>
                  </a:cubicBezTo>
                  <a:cubicBezTo>
                    <a:pt x="141600" y="162258"/>
                    <a:pt x="141600" y="162258"/>
                    <a:pt x="141600" y="162258"/>
                  </a:cubicBezTo>
                  <a:cubicBezTo>
                    <a:pt x="141600" y="162258"/>
                    <a:pt x="141600" y="162258"/>
                    <a:pt x="144175" y="162258"/>
                  </a:cubicBezTo>
                  <a:cubicBezTo>
                    <a:pt x="146749" y="162258"/>
                    <a:pt x="146749" y="162258"/>
                    <a:pt x="146749" y="162258"/>
                  </a:cubicBezTo>
                  <a:cubicBezTo>
                    <a:pt x="146749" y="159682"/>
                    <a:pt x="146749" y="159682"/>
                    <a:pt x="146749" y="159682"/>
                  </a:cubicBezTo>
                  <a:cubicBezTo>
                    <a:pt x="146749" y="159682"/>
                    <a:pt x="146749" y="159682"/>
                    <a:pt x="149324" y="159682"/>
                  </a:cubicBezTo>
                  <a:cubicBezTo>
                    <a:pt x="149324" y="159682"/>
                    <a:pt x="151899" y="159682"/>
                    <a:pt x="151899" y="159682"/>
                  </a:cubicBezTo>
                  <a:cubicBezTo>
                    <a:pt x="151899" y="157107"/>
                    <a:pt x="151899" y="157107"/>
                    <a:pt x="151899" y="157107"/>
                  </a:cubicBezTo>
                  <a:cubicBezTo>
                    <a:pt x="151899" y="157107"/>
                    <a:pt x="151899" y="157107"/>
                    <a:pt x="154473" y="157107"/>
                  </a:cubicBezTo>
                  <a:cubicBezTo>
                    <a:pt x="154473" y="154531"/>
                    <a:pt x="154473" y="154531"/>
                    <a:pt x="154473" y="154531"/>
                  </a:cubicBezTo>
                  <a:cubicBezTo>
                    <a:pt x="154473" y="154531"/>
                    <a:pt x="154473" y="154531"/>
                    <a:pt x="157048" y="154531"/>
                  </a:cubicBezTo>
                  <a:cubicBezTo>
                    <a:pt x="157048" y="154531"/>
                    <a:pt x="159622" y="154531"/>
                    <a:pt x="159622" y="154531"/>
                  </a:cubicBezTo>
                  <a:cubicBezTo>
                    <a:pt x="159622" y="151956"/>
                    <a:pt x="159622" y="151956"/>
                    <a:pt x="159622" y="151956"/>
                  </a:cubicBezTo>
                  <a:cubicBezTo>
                    <a:pt x="159622" y="151956"/>
                    <a:pt x="159622" y="151956"/>
                    <a:pt x="162197" y="151956"/>
                  </a:cubicBezTo>
                  <a:cubicBezTo>
                    <a:pt x="162197" y="151956"/>
                    <a:pt x="164771" y="151956"/>
                    <a:pt x="164771" y="151956"/>
                  </a:cubicBezTo>
                  <a:cubicBezTo>
                    <a:pt x="164771" y="149380"/>
                    <a:pt x="164771" y="149380"/>
                    <a:pt x="164771" y="149380"/>
                  </a:cubicBezTo>
                  <a:cubicBezTo>
                    <a:pt x="164771" y="149380"/>
                    <a:pt x="164771" y="149380"/>
                    <a:pt x="167346" y="149380"/>
                  </a:cubicBezTo>
                  <a:cubicBezTo>
                    <a:pt x="169920" y="149380"/>
                    <a:pt x="169920" y="149380"/>
                    <a:pt x="169920" y="149380"/>
                  </a:cubicBezTo>
                  <a:cubicBezTo>
                    <a:pt x="169920" y="146805"/>
                    <a:pt x="169920" y="146805"/>
                    <a:pt x="169920" y="146805"/>
                  </a:cubicBezTo>
                  <a:cubicBezTo>
                    <a:pt x="169920" y="146805"/>
                    <a:pt x="169920" y="146805"/>
                    <a:pt x="172495" y="146805"/>
                  </a:cubicBezTo>
                  <a:cubicBezTo>
                    <a:pt x="172495" y="146805"/>
                    <a:pt x="172495" y="146805"/>
                    <a:pt x="175069" y="146805"/>
                  </a:cubicBezTo>
                  <a:cubicBezTo>
                    <a:pt x="175069" y="144229"/>
                    <a:pt x="175069" y="144229"/>
                    <a:pt x="175069" y="144229"/>
                  </a:cubicBezTo>
                  <a:cubicBezTo>
                    <a:pt x="175069" y="144229"/>
                    <a:pt x="175069" y="144229"/>
                    <a:pt x="177644" y="144229"/>
                  </a:cubicBezTo>
                  <a:cubicBezTo>
                    <a:pt x="177644" y="144229"/>
                    <a:pt x="177644" y="144229"/>
                    <a:pt x="180219" y="144229"/>
                  </a:cubicBezTo>
                  <a:cubicBezTo>
                    <a:pt x="180219" y="141653"/>
                    <a:pt x="180219" y="141653"/>
                    <a:pt x="180219" y="141653"/>
                  </a:cubicBezTo>
                  <a:cubicBezTo>
                    <a:pt x="182793" y="141653"/>
                    <a:pt x="182793" y="141653"/>
                    <a:pt x="182793" y="141653"/>
                  </a:cubicBezTo>
                  <a:cubicBezTo>
                    <a:pt x="182793" y="139078"/>
                    <a:pt x="182793" y="139078"/>
                    <a:pt x="182793" y="139078"/>
                  </a:cubicBezTo>
                  <a:cubicBezTo>
                    <a:pt x="182793" y="139078"/>
                    <a:pt x="182793" y="139078"/>
                    <a:pt x="185368" y="139078"/>
                  </a:cubicBezTo>
                  <a:cubicBezTo>
                    <a:pt x="185368" y="139078"/>
                    <a:pt x="185368" y="139078"/>
                    <a:pt x="187942" y="139078"/>
                  </a:cubicBezTo>
                  <a:cubicBezTo>
                    <a:pt x="187942" y="136502"/>
                    <a:pt x="187942" y="136502"/>
                    <a:pt x="187942" y="136502"/>
                  </a:cubicBezTo>
                  <a:cubicBezTo>
                    <a:pt x="190517" y="136502"/>
                    <a:pt x="190517" y="136502"/>
                    <a:pt x="190517" y="136502"/>
                  </a:cubicBezTo>
                  <a:cubicBezTo>
                    <a:pt x="190517" y="133927"/>
                    <a:pt x="190517" y="133927"/>
                    <a:pt x="190517" y="133927"/>
                  </a:cubicBezTo>
                  <a:cubicBezTo>
                    <a:pt x="193091" y="133927"/>
                    <a:pt x="193091" y="133927"/>
                    <a:pt x="193091" y="133927"/>
                  </a:cubicBezTo>
                  <a:cubicBezTo>
                    <a:pt x="193091" y="133927"/>
                    <a:pt x="193091" y="133927"/>
                    <a:pt x="195666" y="133927"/>
                  </a:cubicBezTo>
                  <a:cubicBezTo>
                    <a:pt x="195666" y="131351"/>
                    <a:pt x="195666" y="131351"/>
                    <a:pt x="195666" y="131351"/>
                  </a:cubicBezTo>
                  <a:cubicBezTo>
                    <a:pt x="195666" y="131351"/>
                    <a:pt x="195666" y="131351"/>
                    <a:pt x="198240" y="131351"/>
                  </a:cubicBezTo>
                  <a:cubicBezTo>
                    <a:pt x="198240" y="131351"/>
                    <a:pt x="198240" y="128776"/>
                    <a:pt x="198240" y="128776"/>
                  </a:cubicBezTo>
                  <a:cubicBezTo>
                    <a:pt x="198240" y="128776"/>
                    <a:pt x="198240" y="128776"/>
                    <a:pt x="200815" y="128776"/>
                  </a:cubicBezTo>
                  <a:cubicBezTo>
                    <a:pt x="200815" y="128776"/>
                    <a:pt x="200815" y="128776"/>
                    <a:pt x="203390" y="128776"/>
                  </a:cubicBezTo>
                  <a:cubicBezTo>
                    <a:pt x="203390" y="126200"/>
                    <a:pt x="203390" y="126200"/>
                    <a:pt x="203390" y="126200"/>
                  </a:cubicBezTo>
                  <a:cubicBezTo>
                    <a:pt x="203390" y="126200"/>
                    <a:pt x="203390" y="126200"/>
                    <a:pt x="205964" y="126200"/>
                  </a:cubicBezTo>
                  <a:cubicBezTo>
                    <a:pt x="205964" y="123625"/>
                    <a:pt x="205964" y="123625"/>
                    <a:pt x="205964" y="123625"/>
                  </a:cubicBezTo>
                  <a:cubicBezTo>
                    <a:pt x="205964" y="123625"/>
                    <a:pt x="205964" y="123625"/>
                    <a:pt x="208539" y="123625"/>
                  </a:cubicBezTo>
                  <a:cubicBezTo>
                    <a:pt x="208539" y="121049"/>
                    <a:pt x="208539" y="121049"/>
                    <a:pt x="208539" y="121049"/>
                  </a:cubicBezTo>
                  <a:cubicBezTo>
                    <a:pt x="208539" y="121049"/>
                    <a:pt x="208539" y="121049"/>
                    <a:pt x="211113" y="121049"/>
                  </a:cubicBezTo>
                  <a:cubicBezTo>
                    <a:pt x="211113" y="118474"/>
                    <a:pt x="211113" y="118474"/>
                    <a:pt x="211113" y="118474"/>
                  </a:cubicBezTo>
                  <a:cubicBezTo>
                    <a:pt x="211113" y="118474"/>
                    <a:pt x="211113" y="118474"/>
                    <a:pt x="213688" y="118474"/>
                  </a:cubicBezTo>
                  <a:cubicBezTo>
                    <a:pt x="213688" y="115898"/>
                    <a:pt x="213688" y="115898"/>
                    <a:pt x="213688" y="115898"/>
                  </a:cubicBezTo>
                  <a:cubicBezTo>
                    <a:pt x="213688" y="115898"/>
                    <a:pt x="213688" y="115898"/>
                    <a:pt x="216262" y="115898"/>
                  </a:cubicBezTo>
                  <a:cubicBezTo>
                    <a:pt x="216262" y="113323"/>
                    <a:pt x="216262" y="113323"/>
                    <a:pt x="216262" y="113323"/>
                  </a:cubicBezTo>
                  <a:cubicBezTo>
                    <a:pt x="218837" y="113323"/>
                    <a:pt x="218837" y="113323"/>
                    <a:pt x="218837" y="113323"/>
                  </a:cubicBezTo>
                  <a:cubicBezTo>
                    <a:pt x="218837" y="110747"/>
                    <a:pt x="218837" y="110747"/>
                    <a:pt x="218837" y="110747"/>
                  </a:cubicBezTo>
                  <a:cubicBezTo>
                    <a:pt x="218837" y="110747"/>
                    <a:pt x="218837" y="110747"/>
                    <a:pt x="221411" y="110747"/>
                  </a:cubicBezTo>
                  <a:cubicBezTo>
                    <a:pt x="221411" y="108172"/>
                    <a:pt x="221411" y="108172"/>
                    <a:pt x="221411" y="108172"/>
                  </a:cubicBezTo>
                  <a:cubicBezTo>
                    <a:pt x="221411" y="108172"/>
                    <a:pt x="221411" y="108172"/>
                    <a:pt x="223986" y="108172"/>
                  </a:cubicBezTo>
                  <a:cubicBezTo>
                    <a:pt x="223986" y="105596"/>
                    <a:pt x="223986" y="105596"/>
                    <a:pt x="223986" y="105596"/>
                  </a:cubicBezTo>
                  <a:cubicBezTo>
                    <a:pt x="226560" y="105596"/>
                    <a:pt x="226560" y="105596"/>
                    <a:pt x="226560" y="105596"/>
                  </a:cubicBezTo>
                  <a:cubicBezTo>
                    <a:pt x="226560" y="103021"/>
                    <a:pt x="226560" y="103021"/>
                    <a:pt x="226560" y="103021"/>
                  </a:cubicBezTo>
                  <a:cubicBezTo>
                    <a:pt x="226560" y="103021"/>
                    <a:pt x="226560" y="103021"/>
                    <a:pt x="229135" y="103021"/>
                  </a:cubicBezTo>
                  <a:cubicBezTo>
                    <a:pt x="229135" y="100445"/>
                    <a:pt x="229135" y="100445"/>
                    <a:pt x="229135" y="100445"/>
                  </a:cubicBezTo>
                  <a:cubicBezTo>
                    <a:pt x="229135" y="100445"/>
                    <a:pt x="229135" y="100445"/>
                    <a:pt x="231710" y="100445"/>
                  </a:cubicBezTo>
                  <a:cubicBezTo>
                    <a:pt x="231710" y="97870"/>
                    <a:pt x="231710" y="97870"/>
                    <a:pt x="231710" y="97870"/>
                  </a:cubicBezTo>
                  <a:cubicBezTo>
                    <a:pt x="231710" y="95294"/>
                    <a:pt x="231710" y="95294"/>
                    <a:pt x="231710" y="95294"/>
                  </a:cubicBezTo>
                  <a:cubicBezTo>
                    <a:pt x="231710" y="95294"/>
                    <a:pt x="231710" y="95294"/>
                    <a:pt x="234284" y="95294"/>
                  </a:cubicBezTo>
                  <a:cubicBezTo>
                    <a:pt x="234284" y="95294"/>
                    <a:pt x="234284" y="95294"/>
                    <a:pt x="236859" y="95294"/>
                  </a:cubicBezTo>
                  <a:cubicBezTo>
                    <a:pt x="236859" y="92719"/>
                    <a:pt x="236859" y="92719"/>
                    <a:pt x="236859" y="92719"/>
                  </a:cubicBezTo>
                  <a:cubicBezTo>
                    <a:pt x="236859" y="92719"/>
                    <a:pt x="236859" y="90143"/>
                    <a:pt x="236859" y="90143"/>
                  </a:cubicBezTo>
                  <a:cubicBezTo>
                    <a:pt x="236859" y="90143"/>
                    <a:pt x="236859" y="90143"/>
                    <a:pt x="239433" y="90143"/>
                  </a:cubicBezTo>
                  <a:cubicBezTo>
                    <a:pt x="239433" y="87568"/>
                    <a:pt x="239433" y="87568"/>
                    <a:pt x="239433" y="87568"/>
                  </a:cubicBezTo>
                  <a:cubicBezTo>
                    <a:pt x="239433" y="87568"/>
                    <a:pt x="239433" y="87568"/>
                    <a:pt x="242008" y="87568"/>
                  </a:cubicBezTo>
                  <a:cubicBezTo>
                    <a:pt x="242008" y="84992"/>
                    <a:pt x="242008" y="84992"/>
                    <a:pt x="242008" y="84992"/>
                  </a:cubicBezTo>
                  <a:cubicBezTo>
                    <a:pt x="242008" y="84992"/>
                    <a:pt x="242008" y="84992"/>
                    <a:pt x="244582" y="84992"/>
                  </a:cubicBezTo>
                  <a:cubicBezTo>
                    <a:pt x="244582" y="82417"/>
                    <a:pt x="244582" y="82417"/>
                    <a:pt x="244582" y="82417"/>
                  </a:cubicBezTo>
                  <a:cubicBezTo>
                    <a:pt x="244582" y="82417"/>
                    <a:pt x="244582" y="82417"/>
                    <a:pt x="247157" y="82417"/>
                  </a:cubicBezTo>
                  <a:cubicBezTo>
                    <a:pt x="247157" y="79841"/>
                    <a:pt x="247157" y="79841"/>
                    <a:pt x="247157" y="79841"/>
                  </a:cubicBezTo>
                  <a:cubicBezTo>
                    <a:pt x="249731" y="79841"/>
                    <a:pt x="249731" y="79841"/>
                    <a:pt x="249731" y="79841"/>
                  </a:cubicBezTo>
                  <a:cubicBezTo>
                    <a:pt x="249731" y="77266"/>
                    <a:pt x="249731" y="77266"/>
                    <a:pt x="249731" y="77266"/>
                  </a:cubicBezTo>
                  <a:cubicBezTo>
                    <a:pt x="249731" y="74690"/>
                    <a:pt x="249731" y="74690"/>
                    <a:pt x="249731" y="74690"/>
                  </a:cubicBezTo>
                  <a:cubicBezTo>
                    <a:pt x="249731" y="74690"/>
                    <a:pt x="249731" y="74690"/>
                    <a:pt x="252306" y="74690"/>
                  </a:cubicBezTo>
                  <a:cubicBezTo>
                    <a:pt x="252306" y="72115"/>
                    <a:pt x="252306" y="72115"/>
                    <a:pt x="252306" y="72115"/>
                  </a:cubicBezTo>
                  <a:cubicBezTo>
                    <a:pt x="254881" y="72115"/>
                    <a:pt x="254881" y="72115"/>
                    <a:pt x="254881" y="72115"/>
                  </a:cubicBezTo>
                  <a:cubicBezTo>
                    <a:pt x="254881" y="69539"/>
                    <a:pt x="254881" y="69539"/>
                    <a:pt x="254881" y="69539"/>
                  </a:cubicBezTo>
                  <a:cubicBezTo>
                    <a:pt x="254881" y="69539"/>
                    <a:pt x="254881" y="69539"/>
                    <a:pt x="254881" y="66964"/>
                  </a:cubicBezTo>
                  <a:cubicBezTo>
                    <a:pt x="254881" y="66964"/>
                    <a:pt x="254881" y="66964"/>
                    <a:pt x="257455" y="66964"/>
                  </a:cubicBezTo>
                  <a:cubicBezTo>
                    <a:pt x="257455" y="64388"/>
                    <a:pt x="257455" y="64388"/>
                    <a:pt x="257455" y="64388"/>
                  </a:cubicBezTo>
                  <a:cubicBezTo>
                    <a:pt x="257455" y="61813"/>
                    <a:pt x="257455" y="61813"/>
                    <a:pt x="257455" y="61813"/>
                  </a:cubicBezTo>
                  <a:cubicBezTo>
                    <a:pt x="257455" y="61813"/>
                    <a:pt x="257455" y="61813"/>
                    <a:pt x="260030" y="61813"/>
                  </a:cubicBezTo>
                  <a:cubicBezTo>
                    <a:pt x="260030" y="59237"/>
                    <a:pt x="260030" y="59237"/>
                    <a:pt x="260030" y="59237"/>
                  </a:cubicBezTo>
                  <a:cubicBezTo>
                    <a:pt x="262604" y="59237"/>
                    <a:pt x="262604" y="59237"/>
                    <a:pt x="262604" y="59237"/>
                  </a:cubicBezTo>
                  <a:cubicBezTo>
                    <a:pt x="262604" y="56661"/>
                    <a:pt x="262604" y="56661"/>
                    <a:pt x="262604" y="56661"/>
                  </a:cubicBezTo>
                  <a:cubicBezTo>
                    <a:pt x="262604" y="56661"/>
                    <a:pt x="262604" y="56661"/>
                    <a:pt x="262604" y="54086"/>
                  </a:cubicBezTo>
                  <a:cubicBezTo>
                    <a:pt x="262604" y="54086"/>
                    <a:pt x="262604" y="54086"/>
                    <a:pt x="265179" y="54086"/>
                  </a:cubicBezTo>
                  <a:cubicBezTo>
                    <a:pt x="265179" y="54086"/>
                    <a:pt x="265179" y="54086"/>
                    <a:pt x="265179" y="51510"/>
                  </a:cubicBezTo>
                  <a:cubicBezTo>
                    <a:pt x="265179" y="48935"/>
                    <a:pt x="265179" y="48935"/>
                    <a:pt x="265179" y="48935"/>
                  </a:cubicBezTo>
                  <a:cubicBezTo>
                    <a:pt x="267753" y="48935"/>
                    <a:pt x="267753" y="48935"/>
                    <a:pt x="267753" y="48935"/>
                  </a:cubicBezTo>
                  <a:cubicBezTo>
                    <a:pt x="267753" y="48935"/>
                    <a:pt x="267753" y="48935"/>
                    <a:pt x="267753" y="46359"/>
                  </a:cubicBezTo>
                  <a:cubicBezTo>
                    <a:pt x="267753" y="43784"/>
                    <a:pt x="267753" y="43784"/>
                    <a:pt x="267753" y="43784"/>
                  </a:cubicBezTo>
                  <a:cubicBezTo>
                    <a:pt x="267753" y="41208"/>
                    <a:pt x="267753" y="41208"/>
                    <a:pt x="267753" y="41208"/>
                  </a:cubicBezTo>
                  <a:cubicBezTo>
                    <a:pt x="267753" y="41208"/>
                    <a:pt x="267753" y="38633"/>
                    <a:pt x="267753" y="38633"/>
                  </a:cubicBezTo>
                  <a:cubicBezTo>
                    <a:pt x="267753" y="38633"/>
                    <a:pt x="267753" y="38633"/>
                    <a:pt x="270328" y="38633"/>
                  </a:cubicBezTo>
                  <a:cubicBezTo>
                    <a:pt x="270328" y="36057"/>
                    <a:pt x="270328" y="36057"/>
                    <a:pt x="270328" y="36057"/>
                  </a:cubicBezTo>
                  <a:cubicBezTo>
                    <a:pt x="267753" y="36057"/>
                    <a:pt x="267753" y="36057"/>
                    <a:pt x="267753" y="36057"/>
                  </a:cubicBezTo>
                  <a:cubicBezTo>
                    <a:pt x="267753" y="36057"/>
                    <a:pt x="267753" y="36057"/>
                    <a:pt x="267753" y="38633"/>
                  </a:cubicBezTo>
                  <a:cubicBezTo>
                    <a:pt x="265179" y="38633"/>
                    <a:pt x="265179" y="38633"/>
                    <a:pt x="265179" y="38633"/>
                  </a:cubicBezTo>
                  <a:cubicBezTo>
                    <a:pt x="265179" y="41208"/>
                    <a:pt x="265179" y="41208"/>
                    <a:pt x="265179" y="41208"/>
                  </a:cubicBezTo>
                  <a:cubicBezTo>
                    <a:pt x="262604" y="41208"/>
                    <a:pt x="262604" y="41208"/>
                    <a:pt x="262604" y="41208"/>
                  </a:cubicBezTo>
                  <a:cubicBezTo>
                    <a:pt x="262604" y="41208"/>
                    <a:pt x="262604" y="41208"/>
                    <a:pt x="262604" y="43784"/>
                  </a:cubicBezTo>
                  <a:cubicBezTo>
                    <a:pt x="262604" y="43784"/>
                    <a:pt x="260030" y="43784"/>
                    <a:pt x="260030" y="43784"/>
                  </a:cubicBezTo>
                  <a:cubicBezTo>
                    <a:pt x="260030" y="43784"/>
                    <a:pt x="260030" y="43784"/>
                    <a:pt x="260030" y="46359"/>
                  </a:cubicBezTo>
                  <a:cubicBezTo>
                    <a:pt x="257455" y="46359"/>
                    <a:pt x="257455" y="46359"/>
                    <a:pt x="257455" y="46359"/>
                  </a:cubicBezTo>
                  <a:cubicBezTo>
                    <a:pt x="257455" y="46359"/>
                    <a:pt x="257455" y="46359"/>
                    <a:pt x="257455" y="48935"/>
                  </a:cubicBezTo>
                  <a:cubicBezTo>
                    <a:pt x="254881" y="48935"/>
                    <a:pt x="254881" y="48935"/>
                    <a:pt x="254881" y="48935"/>
                  </a:cubicBezTo>
                  <a:cubicBezTo>
                    <a:pt x="254881" y="48935"/>
                    <a:pt x="254881" y="48935"/>
                    <a:pt x="254881" y="51510"/>
                  </a:cubicBezTo>
                  <a:cubicBezTo>
                    <a:pt x="252306" y="51510"/>
                    <a:pt x="252306" y="51510"/>
                    <a:pt x="252306" y="51510"/>
                  </a:cubicBezTo>
                  <a:cubicBezTo>
                    <a:pt x="252306" y="51510"/>
                    <a:pt x="252306" y="51510"/>
                    <a:pt x="252306" y="54086"/>
                  </a:cubicBezTo>
                  <a:cubicBezTo>
                    <a:pt x="249731" y="54086"/>
                    <a:pt x="249731" y="54086"/>
                    <a:pt x="249731" y="54086"/>
                  </a:cubicBezTo>
                  <a:cubicBezTo>
                    <a:pt x="249731" y="54086"/>
                    <a:pt x="249731" y="54086"/>
                    <a:pt x="249731" y="56661"/>
                  </a:cubicBezTo>
                  <a:cubicBezTo>
                    <a:pt x="247157" y="56661"/>
                    <a:pt x="247157" y="56661"/>
                    <a:pt x="247157" y="56661"/>
                  </a:cubicBezTo>
                  <a:cubicBezTo>
                    <a:pt x="247157" y="56661"/>
                    <a:pt x="247157" y="56661"/>
                    <a:pt x="247157" y="59237"/>
                  </a:cubicBezTo>
                  <a:cubicBezTo>
                    <a:pt x="244582" y="59237"/>
                    <a:pt x="244582" y="59237"/>
                    <a:pt x="244582" y="59237"/>
                  </a:cubicBezTo>
                  <a:cubicBezTo>
                    <a:pt x="244582" y="61813"/>
                    <a:pt x="244582" y="61813"/>
                    <a:pt x="244582" y="61813"/>
                  </a:cubicBezTo>
                  <a:cubicBezTo>
                    <a:pt x="242008" y="61813"/>
                    <a:pt x="242008" y="61813"/>
                    <a:pt x="242008" y="61813"/>
                  </a:cubicBezTo>
                  <a:cubicBezTo>
                    <a:pt x="242008" y="61813"/>
                    <a:pt x="242008" y="61813"/>
                    <a:pt x="242008" y="64388"/>
                  </a:cubicBezTo>
                  <a:cubicBezTo>
                    <a:pt x="239433" y="64388"/>
                    <a:pt x="239433" y="64388"/>
                    <a:pt x="239433" y="64388"/>
                  </a:cubicBezTo>
                  <a:cubicBezTo>
                    <a:pt x="239433" y="64388"/>
                    <a:pt x="239433" y="64388"/>
                    <a:pt x="239433" y="66964"/>
                  </a:cubicBezTo>
                  <a:cubicBezTo>
                    <a:pt x="236859" y="66964"/>
                    <a:pt x="236859" y="66964"/>
                    <a:pt x="236859" y="66964"/>
                  </a:cubicBezTo>
                  <a:cubicBezTo>
                    <a:pt x="236859" y="69539"/>
                    <a:pt x="236859" y="69539"/>
                    <a:pt x="236859" y="69539"/>
                  </a:cubicBezTo>
                  <a:cubicBezTo>
                    <a:pt x="234284" y="69539"/>
                    <a:pt x="234284" y="69539"/>
                    <a:pt x="234284" y="69539"/>
                  </a:cubicBezTo>
                  <a:cubicBezTo>
                    <a:pt x="234284" y="72115"/>
                    <a:pt x="234284" y="72115"/>
                    <a:pt x="234284" y="72115"/>
                  </a:cubicBezTo>
                  <a:cubicBezTo>
                    <a:pt x="231710" y="72115"/>
                    <a:pt x="231710" y="72115"/>
                    <a:pt x="231710" y="72115"/>
                  </a:cubicBezTo>
                  <a:cubicBezTo>
                    <a:pt x="231710" y="72115"/>
                    <a:pt x="231710" y="72115"/>
                    <a:pt x="231710" y="74690"/>
                  </a:cubicBezTo>
                  <a:cubicBezTo>
                    <a:pt x="229135" y="74690"/>
                    <a:pt x="229135" y="74690"/>
                    <a:pt x="229135" y="74690"/>
                  </a:cubicBezTo>
                  <a:cubicBezTo>
                    <a:pt x="229135" y="74690"/>
                    <a:pt x="229135" y="74690"/>
                    <a:pt x="229135" y="77266"/>
                  </a:cubicBezTo>
                  <a:cubicBezTo>
                    <a:pt x="226560" y="77266"/>
                    <a:pt x="226560" y="77266"/>
                    <a:pt x="226560" y="77266"/>
                  </a:cubicBezTo>
                  <a:cubicBezTo>
                    <a:pt x="223986" y="77266"/>
                    <a:pt x="223986" y="77266"/>
                    <a:pt x="223986" y="77266"/>
                  </a:cubicBezTo>
                  <a:cubicBezTo>
                    <a:pt x="223986" y="77266"/>
                    <a:pt x="223986" y="77266"/>
                    <a:pt x="223986" y="79841"/>
                  </a:cubicBezTo>
                  <a:cubicBezTo>
                    <a:pt x="223986" y="79841"/>
                    <a:pt x="223986" y="79841"/>
                    <a:pt x="221411" y="79841"/>
                  </a:cubicBezTo>
                  <a:cubicBezTo>
                    <a:pt x="221411" y="79841"/>
                    <a:pt x="218837" y="79841"/>
                    <a:pt x="218837" y="79841"/>
                  </a:cubicBezTo>
                  <a:cubicBezTo>
                    <a:pt x="218837" y="79841"/>
                    <a:pt x="218837" y="79841"/>
                    <a:pt x="218837" y="82417"/>
                  </a:cubicBezTo>
                  <a:cubicBezTo>
                    <a:pt x="218837" y="82417"/>
                    <a:pt x="218837" y="82417"/>
                    <a:pt x="216262" y="82417"/>
                  </a:cubicBezTo>
                  <a:cubicBezTo>
                    <a:pt x="216262" y="82417"/>
                    <a:pt x="216262" y="82417"/>
                    <a:pt x="216262" y="84992"/>
                  </a:cubicBezTo>
                  <a:cubicBezTo>
                    <a:pt x="213688" y="84992"/>
                    <a:pt x="213688" y="84992"/>
                    <a:pt x="213688" y="84992"/>
                  </a:cubicBezTo>
                  <a:cubicBezTo>
                    <a:pt x="213688" y="87568"/>
                    <a:pt x="213688" y="87568"/>
                    <a:pt x="213688" y="87568"/>
                  </a:cubicBezTo>
                  <a:cubicBezTo>
                    <a:pt x="211113" y="87568"/>
                    <a:pt x="211113" y="87568"/>
                    <a:pt x="211113" y="87568"/>
                  </a:cubicBezTo>
                  <a:cubicBezTo>
                    <a:pt x="208539" y="87568"/>
                    <a:pt x="208539" y="87568"/>
                    <a:pt x="208539" y="87568"/>
                  </a:cubicBezTo>
                  <a:cubicBezTo>
                    <a:pt x="208539" y="87568"/>
                    <a:pt x="208539" y="87568"/>
                    <a:pt x="208539" y="90143"/>
                  </a:cubicBezTo>
                  <a:cubicBezTo>
                    <a:pt x="205964" y="90143"/>
                    <a:pt x="205964" y="90143"/>
                    <a:pt x="205964" y="90143"/>
                  </a:cubicBezTo>
                  <a:cubicBezTo>
                    <a:pt x="205964" y="90143"/>
                    <a:pt x="205964" y="90143"/>
                    <a:pt x="205964" y="92719"/>
                  </a:cubicBezTo>
                  <a:cubicBezTo>
                    <a:pt x="203390" y="92719"/>
                    <a:pt x="203390" y="92719"/>
                    <a:pt x="203390" y="92719"/>
                  </a:cubicBezTo>
                  <a:cubicBezTo>
                    <a:pt x="203390" y="92719"/>
                    <a:pt x="203390" y="92719"/>
                    <a:pt x="203390" y="95294"/>
                  </a:cubicBezTo>
                  <a:cubicBezTo>
                    <a:pt x="200815" y="95294"/>
                    <a:pt x="200815" y="95294"/>
                    <a:pt x="200815" y="95294"/>
                  </a:cubicBezTo>
                  <a:cubicBezTo>
                    <a:pt x="198240" y="95294"/>
                    <a:pt x="198240" y="95294"/>
                    <a:pt x="198240" y="95294"/>
                  </a:cubicBezTo>
                  <a:cubicBezTo>
                    <a:pt x="195666" y="95294"/>
                    <a:pt x="195666" y="95294"/>
                    <a:pt x="195666" y="95294"/>
                  </a:cubicBezTo>
                  <a:cubicBezTo>
                    <a:pt x="195666" y="97870"/>
                    <a:pt x="195666" y="97870"/>
                    <a:pt x="195666" y="97870"/>
                  </a:cubicBezTo>
                  <a:cubicBezTo>
                    <a:pt x="193091" y="97870"/>
                    <a:pt x="193091" y="97870"/>
                    <a:pt x="193091" y="97870"/>
                  </a:cubicBezTo>
                  <a:cubicBezTo>
                    <a:pt x="190517" y="97870"/>
                    <a:pt x="190517" y="97870"/>
                    <a:pt x="190517" y="97870"/>
                  </a:cubicBezTo>
                  <a:cubicBezTo>
                    <a:pt x="190517" y="97870"/>
                    <a:pt x="190517" y="97870"/>
                    <a:pt x="190517" y="100445"/>
                  </a:cubicBezTo>
                  <a:cubicBezTo>
                    <a:pt x="187942" y="100445"/>
                    <a:pt x="187942" y="100445"/>
                    <a:pt x="187942" y="100445"/>
                  </a:cubicBezTo>
                  <a:cubicBezTo>
                    <a:pt x="187942" y="100445"/>
                    <a:pt x="185368" y="100445"/>
                    <a:pt x="185368" y="100445"/>
                  </a:cubicBezTo>
                  <a:cubicBezTo>
                    <a:pt x="185368" y="100445"/>
                    <a:pt x="185368" y="100445"/>
                    <a:pt x="185368" y="103021"/>
                  </a:cubicBezTo>
                  <a:cubicBezTo>
                    <a:pt x="182793" y="103021"/>
                    <a:pt x="182793" y="103021"/>
                    <a:pt x="182793" y="103021"/>
                  </a:cubicBezTo>
                  <a:cubicBezTo>
                    <a:pt x="182793" y="103021"/>
                    <a:pt x="180219" y="103021"/>
                    <a:pt x="180219" y="103021"/>
                  </a:cubicBezTo>
                  <a:cubicBezTo>
                    <a:pt x="177644" y="103021"/>
                    <a:pt x="177644" y="103021"/>
                    <a:pt x="177644" y="103021"/>
                  </a:cubicBezTo>
                  <a:cubicBezTo>
                    <a:pt x="177644" y="105596"/>
                    <a:pt x="177644" y="105596"/>
                    <a:pt x="177644" y="105596"/>
                  </a:cubicBezTo>
                  <a:cubicBezTo>
                    <a:pt x="177644" y="105596"/>
                    <a:pt x="175069" y="105596"/>
                    <a:pt x="175069" y="105596"/>
                  </a:cubicBezTo>
                  <a:cubicBezTo>
                    <a:pt x="175069" y="105596"/>
                    <a:pt x="172495" y="105596"/>
                    <a:pt x="172495" y="105596"/>
                  </a:cubicBezTo>
                  <a:cubicBezTo>
                    <a:pt x="169920" y="105596"/>
                    <a:pt x="169920" y="105596"/>
                    <a:pt x="169920" y="105596"/>
                  </a:cubicBezTo>
                  <a:cubicBezTo>
                    <a:pt x="169920" y="105596"/>
                    <a:pt x="169920" y="105596"/>
                    <a:pt x="169920" y="108172"/>
                  </a:cubicBezTo>
                  <a:cubicBezTo>
                    <a:pt x="167346" y="108172"/>
                    <a:pt x="167346" y="108172"/>
                    <a:pt x="167346" y="108172"/>
                  </a:cubicBezTo>
                  <a:cubicBezTo>
                    <a:pt x="167346" y="108172"/>
                    <a:pt x="167346" y="108172"/>
                    <a:pt x="167346" y="110747"/>
                  </a:cubicBezTo>
                  <a:cubicBezTo>
                    <a:pt x="164771" y="110747"/>
                    <a:pt x="164771" y="110747"/>
                    <a:pt x="164771" y="110747"/>
                  </a:cubicBezTo>
                  <a:cubicBezTo>
                    <a:pt x="164771" y="110747"/>
                    <a:pt x="162197" y="110747"/>
                    <a:pt x="162197" y="110747"/>
                  </a:cubicBezTo>
                  <a:cubicBezTo>
                    <a:pt x="162197" y="110747"/>
                    <a:pt x="162197" y="110747"/>
                    <a:pt x="162197" y="113323"/>
                  </a:cubicBezTo>
                  <a:cubicBezTo>
                    <a:pt x="159622" y="113323"/>
                    <a:pt x="159622" y="113323"/>
                    <a:pt x="159622" y="113323"/>
                  </a:cubicBezTo>
                  <a:cubicBezTo>
                    <a:pt x="157048" y="113323"/>
                    <a:pt x="157048" y="113323"/>
                    <a:pt x="157048" y="113323"/>
                  </a:cubicBezTo>
                  <a:cubicBezTo>
                    <a:pt x="154473" y="113323"/>
                    <a:pt x="154473" y="113323"/>
                    <a:pt x="154473" y="113323"/>
                  </a:cubicBezTo>
                  <a:cubicBezTo>
                    <a:pt x="154473" y="113323"/>
                    <a:pt x="154473" y="113323"/>
                    <a:pt x="154473" y="115898"/>
                  </a:cubicBezTo>
                  <a:cubicBezTo>
                    <a:pt x="154473" y="115898"/>
                    <a:pt x="151899" y="115898"/>
                    <a:pt x="151899" y="115898"/>
                  </a:cubicBezTo>
                  <a:cubicBezTo>
                    <a:pt x="149324" y="115898"/>
                    <a:pt x="149324" y="115898"/>
                    <a:pt x="149324" y="115898"/>
                  </a:cubicBezTo>
                  <a:cubicBezTo>
                    <a:pt x="146749" y="115898"/>
                    <a:pt x="146749" y="115898"/>
                    <a:pt x="146749" y="115898"/>
                  </a:cubicBezTo>
                  <a:lnTo>
                    <a:pt x="146749" y="117669"/>
                  </a:lnTo>
                  <a:lnTo>
                    <a:pt x="146749" y="118474"/>
                  </a:lnTo>
                  <a:cubicBezTo>
                    <a:pt x="144175" y="118474"/>
                    <a:pt x="144175" y="118474"/>
                    <a:pt x="144175" y="118474"/>
                  </a:cubicBezTo>
                  <a:cubicBezTo>
                    <a:pt x="141600" y="118474"/>
                    <a:pt x="141600" y="118474"/>
                    <a:pt x="141600" y="118474"/>
                  </a:cubicBezTo>
                  <a:cubicBezTo>
                    <a:pt x="141600" y="118474"/>
                    <a:pt x="141600" y="118474"/>
                    <a:pt x="141600" y="121049"/>
                  </a:cubicBezTo>
                  <a:cubicBezTo>
                    <a:pt x="141600" y="121049"/>
                    <a:pt x="139026" y="121049"/>
                    <a:pt x="139026" y="121049"/>
                  </a:cubicBezTo>
                  <a:cubicBezTo>
                    <a:pt x="136451" y="121049"/>
                    <a:pt x="136451" y="121049"/>
                    <a:pt x="136451" y="121049"/>
                  </a:cubicBezTo>
                  <a:cubicBezTo>
                    <a:pt x="136451" y="121049"/>
                    <a:pt x="133877" y="121049"/>
                    <a:pt x="133877" y="121049"/>
                  </a:cubicBezTo>
                  <a:cubicBezTo>
                    <a:pt x="131302" y="121049"/>
                    <a:pt x="131302" y="121049"/>
                    <a:pt x="131302" y="121049"/>
                  </a:cubicBezTo>
                  <a:cubicBezTo>
                    <a:pt x="131302" y="123625"/>
                    <a:pt x="131302" y="123625"/>
                    <a:pt x="131302" y="123625"/>
                  </a:cubicBezTo>
                  <a:cubicBezTo>
                    <a:pt x="131302" y="123625"/>
                    <a:pt x="128728" y="123625"/>
                    <a:pt x="128728" y="123625"/>
                  </a:cubicBezTo>
                  <a:cubicBezTo>
                    <a:pt x="126153" y="123625"/>
                    <a:pt x="126153" y="123625"/>
                    <a:pt x="126153" y="123625"/>
                  </a:cubicBezTo>
                  <a:cubicBezTo>
                    <a:pt x="123578" y="123625"/>
                    <a:pt x="123578" y="123625"/>
                    <a:pt x="123578" y="123625"/>
                  </a:cubicBezTo>
                  <a:cubicBezTo>
                    <a:pt x="123578" y="123625"/>
                    <a:pt x="123578" y="123625"/>
                    <a:pt x="123578" y="126200"/>
                  </a:cubicBezTo>
                  <a:cubicBezTo>
                    <a:pt x="123578" y="126200"/>
                    <a:pt x="121004" y="126200"/>
                    <a:pt x="121004" y="126200"/>
                  </a:cubicBezTo>
                  <a:cubicBezTo>
                    <a:pt x="118429" y="126200"/>
                    <a:pt x="118429" y="126200"/>
                    <a:pt x="118429" y="126200"/>
                  </a:cubicBezTo>
                  <a:cubicBezTo>
                    <a:pt x="115855" y="126200"/>
                    <a:pt x="115855" y="126200"/>
                    <a:pt x="115855" y="126200"/>
                  </a:cubicBezTo>
                  <a:cubicBezTo>
                    <a:pt x="113280" y="126200"/>
                    <a:pt x="113280" y="126200"/>
                    <a:pt x="113280" y="126200"/>
                  </a:cubicBezTo>
                  <a:cubicBezTo>
                    <a:pt x="113280" y="126200"/>
                    <a:pt x="113280" y="126200"/>
                    <a:pt x="113280" y="128776"/>
                  </a:cubicBezTo>
                  <a:cubicBezTo>
                    <a:pt x="110706" y="128776"/>
                    <a:pt x="110706" y="128776"/>
                    <a:pt x="110706" y="128776"/>
                  </a:cubicBezTo>
                  <a:cubicBezTo>
                    <a:pt x="108131" y="128776"/>
                    <a:pt x="108131" y="128776"/>
                    <a:pt x="108131" y="128776"/>
                  </a:cubicBezTo>
                  <a:cubicBezTo>
                    <a:pt x="108131" y="128776"/>
                    <a:pt x="108131" y="128776"/>
                    <a:pt x="105557" y="128776"/>
                  </a:cubicBezTo>
                  <a:cubicBezTo>
                    <a:pt x="105557" y="128776"/>
                    <a:pt x="105557" y="131351"/>
                    <a:pt x="105557" y="131351"/>
                  </a:cubicBezTo>
                  <a:cubicBezTo>
                    <a:pt x="102982" y="131351"/>
                    <a:pt x="102982" y="131351"/>
                    <a:pt x="102982" y="131351"/>
                  </a:cubicBezTo>
                  <a:cubicBezTo>
                    <a:pt x="102982" y="131351"/>
                    <a:pt x="102982" y="131351"/>
                    <a:pt x="100408" y="131351"/>
                  </a:cubicBezTo>
                  <a:cubicBezTo>
                    <a:pt x="97833" y="131351"/>
                    <a:pt x="97833" y="131351"/>
                    <a:pt x="97833" y="131351"/>
                  </a:cubicBezTo>
                  <a:cubicBezTo>
                    <a:pt x="97833" y="131351"/>
                    <a:pt x="95258" y="131351"/>
                    <a:pt x="95258" y="131351"/>
                  </a:cubicBezTo>
                  <a:cubicBezTo>
                    <a:pt x="95258" y="131351"/>
                    <a:pt x="95258" y="131351"/>
                    <a:pt x="95258" y="133927"/>
                  </a:cubicBezTo>
                  <a:cubicBezTo>
                    <a:pt x="92684" y="133927"/>
                    <a:pt x="92684" y="133927"/>
                    <a:pt x="92684" y="133927"/>
                  </a:cubicBezTo>
                  <a:cubicBezTo>
                    <a:pt x="90109" y="133927"/>
                    <a:pt x="90109" y="133927"/>
                    <a:pt x="90109" y="133927"/>
                  </a:cubicBezTo>
                  <a:cubicBezTo>
                    <a:pt x="87535" y="133927"/>
                    <a:pt x="87535" y="133927"/>
                    <a:pt x="87535" y="133927"/>
                  </a:cubicBezTo>
                  <a:cubicBezTo>
                    <a:pt x="84960" y="133927"/>
                    <a:pt x="84960" y="133927"/>
                    <a:pt x="84960" y="133927"/>
                  </a:cubicBezTo>
                  <a:cubicBezTo>
                    <a:pt x="82386" y="133927"/>
                    <a:pt x="82386" y="133927"/>
                    <a:pt x="82386" y="133927"/>
                  </a:cubicBezTo>
                  <a:cubicBezTo>
                    <a:pt x="82386" y="133927"/>
                    <a:pt x="82386" y="133927"/>
                    <a:pt x="79811" y="133927"/>
                  </a:cubicBezTo>
                  <a:cubicBezTo>
                    <a:pt x="79811" y="133927"/>
                    <a:pt x="79811" y="133927"/>
                    <a:pt x="79811" y="136502"/>
                  </a:cubicBezTo>
                  <a:cubicBezTo>
                    <a:pt x="77237" y="136502"/>
                    <a:pt x="77237" y="136502"/>
                    <a:pt x="77237" y="136502"/>
                  </a:cubicBezTo>
                  <a:cubicBezTo>
                    <a:pt x="74662" y="136502"/>
                    <a:pt x="74662" y="136502"/>
                    <a:pt x="74662" y="136502"/>
                  </a:cubicBezTo>
                  <a:cubicBezTo>
                    <a:pt x="74662" y="136502"/>
                    <a:pt x="72088" y="136502"/>
                    <a:pt x="69513" y="136502"/>
                  </a:cubicBezTo>
                  <a:cubicBezTo>
                    <a:pt x="69513" y="136502"/>
                    <a:pt x="66938" y="136502"/>
                    <a:pt x="66938" y="136502"/>
                  </a:cubicBezTo>
                  <a:cubicBezTo>
                    <a:pt x="64364" y="136502"/>
                    <a:pt x="64364" y="136502"/>
                    <a:pt x="61789" y="136502"/>
                  </a:cubicBezTo>
                  <a:cubicBezTo>
                    <a:pt x="61789" y="136502"/>
                    <a:pt x="59215" y="136502"/>
                    <a:pt x="59215" y="136502"/>
                  </a:cubicBezTo>
                  <a:cubicBezTo>
                    <a:pt x="59215" y="136502"/>
                    <a:pt x="56640" y="136502"/>
                    <a:pt x="56640" y="136502"/>
                  </a:cubicBezTo>
                  <a:cubicBezTo>
                    <a:pt x="54066" y="136502"/>
                    <a:pt x="54066" y="136502"/>
                    <a:pt x="54066" y="136502"/>
                  </a:cubicBezTo>
                  <a:cubicBezTo>
                    <a:pt x="54066" y="133927"/>
                    <a:pt x="54066" y="133927"/>
                    <a:pt x="54066" y="133927"/>
                  </a:cubicBezTo>
                  <a:cubicBezTo>
                    <a:pt x="54066" y="131351"/>
                    <a:pt x="54066" y="131351"/>
                    <a:pt x="54066" y="131351"/>
                  </a:cubicBezTo>
                  <a:cubicBezTo>
                    <a:pt x="54066" y="131351"/>
                    <a:pt x="54066" y="128776"/>
                    <a:pt x="54066" y="128776"/>
                  </a:cubicBezTo>
                  <a:cubicBezTo>
                    <a:pt x="54066" y="126200"/>
                    <a:pt x="54066" y="126200"/>
                    <a:pt x="54066" y="126200"/>
                  </a:cubicBezTo>
                  <a:cubicBezTo>
                    <a:pt x="54066" y="126200"/>
                    <a:pt x="54066" y="126200"/>
                    <a:pt x="54066" y="123625"/>
                  </a:cubicBezTo>
                  <a:cubicBezTo>
                    <a:pt x="54066" y="121049"/>
                    <a:pt x="54066" y="121049"/>
                    <a:pt x="54066" y="121049"/>
                  </a:cubicBezTo>
                  <a:cubicBezTo>
                    <a:pt x="54066" y="121049"/>
                    <a:pt x="54066" y="121049"/>
                    <a:pt x="56640" y="121049"/>
                  </a:cubicBezTo>
                  <a:cubicBezTo>
                    <a:pt x="56640" y="121049"/>
                    <a:pt x="56640" y="118474"/>
                    <a:pt x="56640" y="118474"/>
                  </a:cubicBezTo>
                  <a:cubicBezTo>
                    <a:pt x="56640" y="115898"/>
                    <a:pt x="56640" y="115898"/>
                    <a:pt x="56640" y="115898"/>
                  </a:cubicBezTo>
                  <a:cubicBezTo>
                    <a:pt x="56640" y="115898"/>
                    <a:pt x="56640" y="113323"/>
                    <a:pt x="56640" y="113323"/>
                  </a:cubicBezTo>
                  <a:cubicBezTo>
                    <a:pt x="56640" y="113323"/>
                    <a:pt x="56640" y="113323"/>
                    <a:pt x="56640" y="110747"/>
                  </a:cubicBezTo>
                  <a:cubicBezTo>
                    <a:pt x="56640" y="110747"/>
                    <a:pt x="56640" y="108172"/>
                    <a:pt x="56640" y="108172"/>
                  </a:cubicBezTo>
                  <a:cubicBezTo>
                    <a:pt x="56640" y="105596"/>
                    <a:pt x="56640" y="105596"/>
                    <a:pt x="56640" y="105596"/>
                  </a:cubicBezTo>
                  <a:cubicBezTo>
                    <a:pt x="56640" y="105596"/>
                    <a:pt x="56640" y="103021"/>
                    <a:pt x="59215" y="103021"/>
                  </a:cubicBezTo>
                  <a:cubicBezTo>
                    <a:pt x="59215" y="100445"/>
                    <a:pt x="59215" y="100445"/>
                    <a:pt x="59215" y="100445"/>
                  </a:cubicBezTo>
                  <a:cubicBezTo>
                    <a:pt x="59215" y="100445"/>
                    <a:pt x="59215" y="100445"/>
                    <a:pt x="59215" y="97870"/>
                  </a:cubicBezTo>
                  <a:cubicBezTo>
                    <a:pt x="59215" y="97870"/>
                    <a:pt x="59215" y="97870"/>
                    <a:pt x="59215" y="95294"/>
                  </a:cubicBezTo>
                  <a:cubicBezTo>
                    <a:pt x="59215" y="95294"/>
                    <a:pt x="59215" y="92719"/>
                    <a:pt x="59215" y="92719"/>
                  </a:cubicBezTo>
                  <a:cubicBezTo>
                    <a:pt x="59215" y="92719"/>
                    <a:pt x="59215" y="92719"/>
                    <a:pt x="61789" y="92719"/>
                  </a:cubicBezTo>
                  <a:cubicBezTo>
                    <a:pt x="61789" y="92719"/>
                    <a:pt x="61789" y="92719"/>
                    <a:pt x="61789" y="90143"/>
                  </a:cubicBezTo>
                  <a:cubicBezTo>
                    <a:pt x="61789" y="90143"/>
                    <a:pt x="61789" y="90143"/>
                    <a:pt x="61789" y="87568"/>
                  </a:cubicBezTo>
                  <a:cubicBezTo>
                    <a:pt x="61789" y="84992"/>
                    <a:pt x="61789" y="84992"/>
                    <a:pt x="61789" y="84992"/>
                  </a:cubicBezTo>
                  <a:cubicBezTo>
                    <a:pt x="61789" y="82417"/>
                    <a:pt x="61789" y="82417"/>
                    <a:pt x="61789" y="82417"/>
                  </a:cubicBezTo>
                  <a:cubicBezTo>
                    <a:pt x="64364" y="82417"/>
                    <a:pt x="64364" y="82417"/>
                    <a:pt x="64364" y="82417"/>
                  </a:cubicBezTo>
                  <a:cubicBezTo>
                    <a:pt x="64364" y="79841"/>
                    <a:pt x="64364" y="79841"/>
                    <a:pt x="64364" y="79841"/>
                  </a:cubicBezTo>
                  <a:cubicBezTo>
                    <a:pt x="64364" y="79841"/>
                    <a:pt x="64364" y="79841"/>
                    <a:pt x="66938" y="79841"/>
                  </a:cubicBezTo>
                  <a:cubicBezTo>
                    <a:pt x="66938" y="79841"/>
                    <a:pt x="66938" y="79841"/>
                    <a:pt x="69513" y="79841"/>
                  </a:cubicBezTo>
                  <a:cubicBezTo>
                    <a:pt x="74662" y="79841"/>
                    <a:pt x="77237" y="79841"/>
                    <a:pt x="79811" y="79841"/>
                  </a:cubicBezTo>
                  <a:cubicBezTo>
                    <a:pt x="82386" y="79841"/>
                    <a:pt x="87535" y="79841"/>
                    <a:pt x="90109" y="79841"/>
                  </a:cubicBezTo>
                  <a:cubicBezTo>
                    <a:pt x="90109" y="79841"/>
                    <a:pt x="90109" y="79841"/>
                    <a:pt x="92684" y="79841"/>
                  </a:cubicBezTo>
                  <a:cubicBezTo>
                    <a:pt x="92684" y="77266"/>
                    <a:pt x="92684" y="77266"/>
                    <a:pt x="92684" y="77266"/>
                  </a:cubicBezTo>
                  <a:cubicBezTo>
                    <a:pt x="95258" y="77266"/>
                    <a:pt x="95258" y="77266"/>
                    <a:pt x="95258" y="77266"/>
                  </a:cubicBezTo>
                  <a:cubicBezTo>
                    <a:pt x="97833" y="77266"/>
                    <a:pt x="97833" y="77266"/>
                    <a:pt x="97833" y="77266"/>
                  </a:cubicBezTo>
                  <a:cubicBezTo>
                    <a:pt x="97833" y="77266"/>
                    <a:pt x="97833" y="77266"/>
                    <a:pt x="100408" y="77266"/>
                  </a:cubicBezTo>
                  <a:cubicBezTo>
                    <a:pt x="100408" y="77266"/>
                    <a:pt x="100408" y="77266"/>
                    <a:pt x="102982" y="77266"/>
                  </a:cubicBezTo>
                  <a:cubicBezTo>
                    <a:pt x="105557" y="77266"/>
                    <a:pt x="105557" y="77266"/>
                    <a:pt x="105557" y="77266"/>
                  </a:cubicBezTo>
                  <a:cubicBezTo>
                    <a:pt x="105557" y="74690"/>
                    <a:pt x="105557" y="74690"/>
                    <a:pt x="105557" y="74690"/>
                  </a:cubicBezTo>
                  <a:cubicBezTo>
                    <a:pt x="105557" y="74690"/>
                    <a:pt x="108131" y="74690"/>
                    <a:pt x="108131" y="74690"/>
                  </a:cubicBezTo>
                  <a:cubicBezTo>
                    <a:pt x="108131" y="74690"/>
                    <a:pt x="110706" y="74690"/>
                    <a:pt x="110706" y="74690"/>
                  </a:cubicBezTo>
                  <a:cubicBezTo>
                    <a:pt x="110706" y="74690"/>
                    <a:pt x="110706" y="74690"/>
                    <a:pt x="113280" y="74690"/>
                  </a:cubicBezTo>
                  <a:cubicBezTo>
                    <a:pt x="113280" y="74690"/>
                    <a:pt x="115855" y="74690"/>
                    <a:pt x="115855" y="74690"/>
                  </a:cubicBezTo>
                  <a:cubicBezTo>
                    <a:pt x="115855" y="74690"/>
                    <a:pt x="115855" y="74690"/>
                    <a:pt x="118429" y="74690"/>
                  </a:cubicBezTo>
                  <a:cubicBezTo>
                    <a:pt x="121004" y="74690"/>
                    <a:pt x="121004" y="74690"/>
                    <a:pt x="121004" y="74690"/>
                  </a:cubicBezTo>
                  <a:cubicBezTo>
                    <a:pt x="121004" y="72115"/>
                    <a:pt x="121004" y="72115"/>
                    <a:pt x="121004" y="72115"/>
                  </a:cubicBezTo>
                  <a:cubicBezTo>
                    <a:pt x="121004" y="72115"/>
                    <a:pt x="121004" y="72115"/>
                    <a:pt x="123578" y="72115"/>
                  </a:cubicBezTo>
                  <a:cubicBezTo>
                    <a:pt x="123578" y="72115"/>
                    <a:pt x="126153" y="72115"/>
                    <a:pt x="128728" y="72115"/>
                  </a:cubicBezTo>
                  <a:cubicBezTo>
                    <a:pt x="128728" y="72115"/>
                    <a:pt x="131302" y="72115"/>
                    <a:pt x="131302" y="72115"/>
                  </a:cubicBezTo>
                  <a:cubicBezTo>
                    <a:pt x="131302" y="72115"/>
                    <a:pt x="131302" y="72115"/>
                    <a:pt x="133877" y="72115"/>
                  </a:cubicBezTo>
                  <a:cubicBezTo>
                    <a:pt x="133877" y="69539"/>
                    <a:pt x="133877" y="69539"/>
                    <a:pt x="133877" y="69539"/>
                  </a:cubicBezTo>
                  <a:cubicBezTo>
                    <a:pt x="136451" y="69539"/>
                    <a:pt x="136451" y="69539"/>
                    <a:pt x="136451" y="69539"/>
                  </a:cubicBezTo>
                  <a:cubicBezTo>
                    <a:pt x="136451" y="69539"/>
                    <a:pt x="136451" y="69539"/>
                    <a:pt x="139026" y="69539"/>
                  </a:cubicBezTo>
                  <a:cubicBezTo>
                    <a:pt x="139026" y="66964"/>
                    <a:pt x="139026" y="66964"/>
                    <a:pt x="139026" y="66964"/>
                  </a:cubicBezTo>
                  <a:cubicBezTo>
                    <a:pt x="139026" y="66964"/>
                    <a:pt x="139026" y="66964"/>
                    <a:pt x="141600" y="66964"/>
                  </a:cubicBezTo>
                  <a:cubicBezTo>
                    <a:pt x="141600" y="66964"/>
                    <a:pt x="141600" y="66964"/>
                    <a:pt x="144175" y="66964"/>
                  </a:cubicBezTo>
                  <a:cubicBezTo>
                    <a:pt x="144175" y="66964"/>
                    <a:pt x="144175" y="66964"/>
                    <a:pt x="146749" y="66964"/>
                  </a:cubicBezTo>
                  <a:cubicBezTo>
                    <a:pt x="146749" y="66964"/>
                    <a:pt x="146749" y="66964"/>
                    <a:pt x="149324" y="66964"/>
                  </a:cubicBezTo>
                  <a:cubicBezTo>
                    <a:pt x="149324" y="66964"/>
                    <a:pt x="149324" y="66964"/>
                    <a:pt x="151899" y="66964"/>
                  </a:cubicBezTo>
                  <a:cubicBezTo>
                    <a:pt x="151899" y="64388"/>
                    <a:pt x="151899" y="64388"/>
                    <a:pt x="151899" y="64388"/>
                  </a:cubicBezTo>
                  <a:cubicBezTo>
                    <a:pt x="151899" y="64388"/>
                    <a:pt x="154473" y="64388"/>
                    <a:pt x="154473" y="64388"/>
                  </a:cubicBezTo>
                  <a:cubicBezTo>
                    <a:pt x="157048" y="64388"/>
                    <a:pt x="157048" y="64388"/>
                    <a:pt x="157048" y="64388"/>
                  </a:cubicBezTo>
                  <a:cubicBezTo>
                    <a:pt x="157048" y="61813"/>
                    <a:pt x="157048" y="61813"/>
                    <a:pt x="157048" y="61813"/>
                  </a:cubicBezTo>
                  <a:cubicBezTo>
                    <a:pt x="157048" y="61813"/>
                    <a:pt x="157048" y="61813"/>
                    <a:pt x="159622" y="61813"/>
                  </a:cubicBezTo>
                  <a:cubicBezTo>
                    <a:pt x="159622" y="61813"/>
                    <a:pt x="159622" y="61813"/>
                    <a:pt x="162197" y="61813"/>
                  </a:cubicBezTo>
                  <a:cubicBezTo>
                    <a:pt x="162197" y="61813"/>
                    <a:pt x="164771" y="61813"/>
                    <a:pt x="164771" y="61813"/>
                  </a:cubicBezTo>
                  <a:cubicBezTo>
                    <a:pt x="164771" y="59237"/>
                    <a:pt x="164771" y="59237"/>
                    <a:pt x="164771" y="59237"/>
                  </a:cubicBezTo>
                  <a:cubicBezTo>
                    <a:pt x="164771" y="59237"/>
                    <a:pt x="164771" y="59237"/>
                    <a:pt x="167346" y="59237"/>
                  </a:cubicBezTo>
                  <a:cubicBezTo>
                    <a:pt x="169920" y="59237"/>
                    <a:pt x="169920" y="59237"/>
                    <a:pt x="172495" y="59237"/>
                  </a:cubicBezTo>
                  <a:cubicBezTo>
                    <a:pt x="172495" y="56661"/>
                    <a:pt x="172495" y="56661"/>
                    <a:pt x="175069" y="56661"/>
                  </a:cubicBezTo>
                  <a:cubicBezTo>
                    <a:pt x="175069" y="56661"/>
                    <a:pt x="175069" y="56661"/>
                    <a:pt x="177644" y="56661"/>
                  </a:cubicBezTo>
                  <a:cubicBezTo>
                    <a:pt x="177644" y="56661"/>
                    <a:pt x="177644" y="56661"/>
                    <a:pt x="180219" y="56661"/>
                  </a:cubicBezTo>
                  <a:cubicBezTo>
                    <a:pt x="180219" y="56661"/>
                    <a:pt x="180219" y="56661"/>
                    <a:pt x="182793" y="56661"/>
                  </a:cubicBezTo>
                  <a:cubicBezTo>
                    <a:pt x="182793" y="54086"/>
                    <a:pt x="182793" y="54086"/>
                    <a:pt x="182793" y="54086"/>
                  </a:cubicBezTo>
                  <a:cubicBezTo>
                    <a:pt x="182793" y="54086"/>
                    <a:pt x="182793" y="54086"/>
                    <a:pt x="185368" y="54086"/>
                  </a:cubicBezTo>
                  <a:cubicBezTo>
                    <a:pt x="185368" y="51510"/>
                    <a:pt x="185368" y="51510"/>
                    <a:pt x="185368" y="51510"/>
                  </a:cubicBezTo>
                  <a:cubicBezTo>
                    <a:pt x="185368" y="51510"/>
                    <a:pt x="185368" y="51510"/>
                    <a:pt x="187942" y="51510"/>
                  </a:cubicBezTo>
                  <a:cubicBezTo>
                    <a:pt x="190517" y="51510"/>
                    <a:pt x="190517" y="51510"/>
                    <a:pt x="190517" y="51510"/>
                  </a:cubicBezTo>
                  <a:cubicBezTo>
                    <a:pt x="190517" y="51510"/>
                    <a:pt x="193091" y="51510"/>
                    <a:pt x="193091" y="51510"/>
                  </a:cubicBezTo>
                  <a:cubicBezTo>
                    <a:pt x="193091" y="51510"/>
                    <a:pt x="193091" y="51510"/>
                    <a:pt x="195666" y="51510"/>
                  </a:cubicBezTo>
                  <a:cubicBezTo>
                    <a:pt x="195666" y="48935"/>
                    <a:pt x="195666" y="48935"/>
                    <a:pt x="195666" y="48935"/>
                  </a:cubicBezTo>
                  <a:cubicBezTo>
                    <a:pt x="198240" y="48935"/>
                    <a:pt x="198240" y="48935"/>
                    <a:pt x="198240" y="48935"/>
                  </a:cubicBezTo>
                  <a:cubicBezTo>
                    <a:pt x="200815" y="48935"/>
                    <a:pt x="200815" y="48935"/>
                    <a:pt x="200815" y="48935"/>
                  </a:cubicBezTo>
                  <a:cubicBezTo>
                    <a:pt x="200815" y="46359"/>
                    <a:pt x="200815" y="46359"/>
                    <a:pt x="200815" y="46359"/>
                  </a:cubicBezTo>
                  <a:cubicBezTo>
                    <a:pt x="203390" y="46359"/>
                    <a:pt x="203390" y="46359"/>
                    <a:pt x="203390" y="46359"/>
                  </a:cubicBezTo>
                  <a:cubicBezTo>
                    <a:pt x="203390" y="46359"/>
                    <a:pt x="205964" y="46359"/>
                    <a:pt x="205964" y="46359"/>
                  </a:cubicBezTo>
                  <a:cubicBezTo>
                    <a:pt x="208539" y="46359"/>
                    <a:pt x="208539" y="46359"/>
                    <a:pt x="208539" y="46359"/>
                  </a:cubicBezTo>
                  <a:cubicBezTo>
                    <a:pt x="208539" y="43784"/>
                    <a:pt x="208539" y="43784"/>
                    <a:pt x="208539" y="43784"/>
                  </a:cubicBezTo>
                  <a:cubicBezTo>
                    <a:pt x="208539" y="43784"/>
                    <a:pt x="208539" y="43784"/>
                    <a:pt x="211113" y="43784"/>
                  </a:cubicBezTo>
                  <a:cubicBezTo>
                    <a:pt x="211113" y="43784"/>
                    <a:pt x="211113" y="43784"/>
                    <a:pt x="213688" y="43784"/>
                  </a:cubicBezTo>
                  <a:cubicBezTo>
                    <a:pt x="213688" y="41208"/>
                    <a:pt x="213688" y="41208"/>
                    <a:pt x="213688" y="41208"/>
                  </a:cubicBezTo>
                  <a:cubicBezTo>
                    <a:pt x="213688" y="41208"/>
                    <a:pt x="213688" y="41208"/>
                    <a:pt x="216262" y="41208"/>
                  </a:cubicBezTo>
                  <a:cubicBezTo>
                    <a:pt x="216262" y="41208"/>
                    <a:pt x="216262" y="41208"/>
                    <a:pt x="218837" y="41208"/>
                  </a:cubicBezTo>
                  <a:cubicBezTo>
                    <a:pt x="218837" y="38633"/>
                    <a:pt x="218837" y="38633"/>
                    <a:pt x="218837" y="38633"/>
                  </a:cubicBezTo>
                  <a:cubicBezTo>
                    <a:pt x="218837" y="38633"/>
                    <a:pt x="218837" y="38633"/>
                    <a:pt x="221411" y="38633"/>
                  </a:cubicBezTo>
                  <a:cubicBezTo>
                    <a:pt x="221411" y="38633"/>
                    <a:pt x="221411" y="38633"/>
                    <a:pt x="223986" y="38633"/>
                  </a:cubicBezTo>
                  <a:cubicBezTo>
                    <a:pt x="226560" y="38633"/>
                    <a:pt x="226560" y="38633"/>
                    <a:pt x="226560" y="38633"/>
                  </a:cubicBezTo>
                  <a:cubicBezTo>
                    <a:pt x="226560" y="36057"/>
                    <a:pt x="226560" y="36057"/>
                    <a:pt x="226560" y="36057"/>
                  </a:cubicBezTo>
                  <a:cubicBezTo>
                    <a:pt x="226560" y="36057"/>
                    <a:pt x="226560" y="36057"/>
                    <a:pt x="229135" y="36057"/>
                  </a:cubicBezTo>
                  <a:cubicBezTo>
                    <a:pt x="229135" y="36057"/>
                    <a:pt x="229135" y="36057"/>
                    <a:pt x="231710" y="36057"/>
                  </a:cubicBezTo>
                  <a:cubicBezTo>
                    <a:pt x="231710" y="33482"/>
                    <a:pt x="231710" y="33482"/>
                    <a:pt x="231710" y="33482"/>
                  </a:cubicBezTo>
                  <a:cubicBezTo>
                    <a:pt x="231710" y="33482"/>
                    <a:pt x="231710" y="33482"/>
                    <a:pt x="234284" y="33482"/>
                  </a:cubicBezTo>
                  <a:cubicBezTo>
                    <a:pt x="234284" y="30906"/>
                    <a:pt x="234284" y="30906"/>
                    <a:pt x="234284" y="30906"/>
                  </a:cubicBezTo>
                  <a:cubicBezTo>
                    <a:pt x="234284" y="30906"/>
                    <a:pt x="234284" y="30906"/>
                    <a:pt x="236859" y="30906"/>
                  </a:cubicBezTo>
                  <a:cubicBezTo>
                    <a:pt x="236859" y="30906"/>
                    <a:pt x="236859" y="30906"/>
                    <a:pt x="239433" y="30906"/>
                  </a:cubicBezTo>
                  <a:cubicBezTo>
                    <a:pt x="239433" y="28331"/>
                    <a:pt x="239433" y="28331"/>
                    <a:pt x="239433" y="28331"/>
                  </a:cubicBezTo>
                  <a:cubicBezTo>
                    <a:pt x="239433" y="28331"/>
                    <a:pt x="239433" y="28331"/>
                    <a:pt x="242008" y="28331"/>
                  </a:cubicBezTo>
                  <a:cubicBezTo>
                    <a:pt x="242008" y="25755"/>
                    <a:pt x="242008" y="25755"/>
                    <a:pt x="242008" y="25755"/>
                  </a:cubicBezTo>
                  <a:cubicBezTo>
                    <a:pt x="242008" y="25755"/>
                    <a:pt x="242008" y="25755"/>
                    <a:pt x="244582" y="25755"/>
                  </a:cubicBezTo>
                  <a:cubicBezTo>
                    <a:pt x="244582" y="23180"/>
                    <a:pt x="244582" y="23180"/>
                    <a:pt x="244582" y="23180"/>
                  </a:cubicBezTo>
                  <a:cubicBezTo>
                    <a:pt x="244582" y="23180"/>
                    <a:pt x="244582" y="23180"/>
                    <a:pt x="247157" y="23180"/>
                  </a:cubicBezTo>
                  <a:cubicBezTo>
                    <a:pt x="247157" y="23180"/>
                    <a:pt x="249731" y="23180"/>
                    <a:pt x="249731" y="23180"/>
                  </a:cubicBezTo>
                  <a:cubicBezTo>
                    <a:pt x="249731" y="20604"/>
                    <a:pt x="249731" y="20604"/>
                    <a:pt x="249731" y="20604"/>
                  </a:cubicBezTo>
                  <a:cubicBezTo>
                    <a:pt x="252306" y="20604"/>
                    <a:pt x="252306" y="20604"/>
                    <a:pt x="252306" y="20604"/>
                  </a:cubicBezTo>
                  <a:cubicBezTo>
                    <a:pt x="252306" y="18029"/>
                    <a:pt x="252306" y="18029"/>
                    <a:pt x="252306" y="18029"/>
                  </a:cubicBezTo>
                  <a:cubicBezTo>
                    <a:pt x="254881" y="18029"/>
                    <a:pt x="254881" y="18029"/>
                    <a:pt x="254881" y="18029"/>
                  </a:cubicBezTo>
                  <a:cubicBezTo>
                    <a:pt x="254881" y="18029"/>
                    <a:pt x="254881" y="18029"/>
                    <a:pt x="257455" y="18029"/>
                  </a:cubicBezTo>
                  <a:cubicBezTo>
                    <a:pt x="257455" y="15453"/>
                    <a:pt x="257455" y="15453"/>
                    <a:pt x="257455" y="15453"/>
                  </a:cubicBezTo>
                  <a:cubicBezTo>
                    <a:pt x="257455" y="15453"/>
                    <a:pt x="257455" y="15453"/>
                    <a:pt x="260030" y="15453"/>
                  </a:cubicBezTo>
                  <a:cubicBezTo>
                    <a:pt x="260030" y="12878"/>
                    <a:pt x="260030" y="12878"/>
                    <a:pt x="260030" y="12878"/>
                  </a:cubicBezTo>
                  <a:cubicBezTo>
                    <a:pt x="262604" y="12878"/>
                    <a:pt x="262604" y="12878"/>
                    <a:pt x="262604" y="12878"/>
                  </a:cubicBezTo>
                  <a:cubicBezTo>
                    <a:pt x="262604" y="12878"/>
                    <a:pt x="262604" y="12878"/>
                    <a:pt x="262604" y="10302"/>
                  </a:cubicBezTo>
                  <a:cubicBezTo>
                    <a:pt x="262604" y="10302"/>
                    <a:pt x="262604" y="10302"/>
                    <a:pt x="265179" y="10302"/>
                  </a:cubicBezTo>
                  <a:cubicBezTo>
                    <a:pt x="265179" y="7727"/>
                    <a:pt x="265179" y="7727"/>
                    <a:pt x="265179" y="7727"/>
                  </a:cubicBezTo>
                  <a:cubicBezTo>
                    <a:pt x="265179" y="7727"/>
                    <a:pt x="265179" y="7727"/>
                    <a:pt x="265179" y="5151"/>
                  </a:cubicBezTo>
                  <a:cubicBezTo>
                    <a:pt x="267753" y="5151"/>
                    <a:pt x="267753" y="5151"/>
                    <a:pt x="267753" y="5151"/>
                  </a:cubicBezTo>
                  <a:cubicBezTo>
                    <a:pt x="267753" y="2576"/>
                    <a:pt x="267753" y="2576"/>
                    <a:pt x="267753" y="2576"/>
                  </a:cubicBezTo>
                  <a:cubicBezTo>
                    <a:pt x="270328" y="2576"/>
                    <a:pt x="270328" y="2576"/>
                    <a:pt x="270328" y="2576"/>
                  </a:cubicBezTo>
                  <a:cubicBezTo>
                    <a:pt x="270328" y="0"/>
                    <a:pt x="270328" y="0"/>
                    <a:pt x="2703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A2615E0-64A5-4000-B230-3D64B1B187B8}"/>
              </a:ext>
            </a:extLst>
          </p:cNvPr>
          <p:cNvSpPr/>
          <p:nvPr userDrawn="1"/>
        </p:nvSpPr>
        <p:spPr>
          <a:xfrm>
            <a:off x="3975337" y="0"/>
            <a:ext cx="8216663" cy="6106638"/>
          </a:xfrm>
          <a:custGeom>
            <a:avLst/>
            <a:gdLst>
              <a:gd name="connsiteX0" fmla="*/ 262506 w 8216663"/>
              <a:gd name="connsiteY0" fmla="*/ 0 h 6106638"/>
              <a:gd name="connsiteX1" fmla="*/ 8216663 w 8216663"/>
              <a:gd name="connsiteY1" fmla="*/ 0 h 6106638"/>
              <a:gd name="connsiteX2" fmla="*/ 8216663 w 8216663"/>
              <a:gd name="connsiteY2" fmla="*/ 3718063 h 6106638"/>
              <a:gd name="connsiteX3" fmla="*/ 6173957 w 8216663"/>
              <a:gd name="connsiteY3" fmla="*/ 5715257 h 6106638"/>
              <a:gd name="connsiteX4" fmla="*/ 4231807 w 8216663"/>
              <a:gd name="connsiteY4" fmla="*/ 5693378 h 6106638"/>
              <a:gd name="connsiteX5" fmla="*/ 391380 w 8216663"/>
              <a:gd name="connsiteY5" fmla="*/ 1765435 h 6106638"/>
              <a:gd name="connsiteX6" fmla="*/ 234856 w 8216663"/>
              <a:gd name="connsiteY6" fmla="*/ 36736 h 6106638"/>
              <a:gd name="connsiteX7" fmla="*/ 262506 w 8216663"/>
              <a:gd name="connsiteY7" fmla="*/ 0 h 6106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16663" h="6106638">
                <a:moveTo>
                  <a:pt x="262506" y="0"/>
                </a:moveTo>
                <a:lnTo>
                  <a:pt x="8216663" y="0"/>
                </a:lnTo>
                <a:lnTo>
                  <a:pt x="8216663" y="3718063"/>
                </a:lnTo>
                <a:lnTo>
                  <a:pt x="6173957" y="5715257"/>
                </a:lnTo>
                <a:cubicBezTo>
                  <a:pt x="5631605" y="6245526"/>
                  <a:pt x="4762074" y="6235730"/>
                  <a:pt x="4231807" y="5693378"/>
                </a:cubicBezTo>
                <a:lnTo>
                  <a:pt x="391380" y="1765435"/>
                </a:lnTo>
                <a:cubicBezTo>
                  <a:pt x="-72605" y="1290877"/>
                  <a:pt x="-123103" y="565823"/>
                  <a:pt x="234856" y="36736"/>
                </a:cubicBezTo>
                <a:lnTo>
                  <a:pt x="26250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254000" dist="38100" dir="5400000" sx="101000" sy="101000" algn="t" rotWithShape="0">
              <a:schemeClr val="accent6">
                <a:lumMod val="60000"/>
                <a:lumOff val="4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3B1C141-5116-405C-8BC8-B14C93F6CAA4}"/>
              </a:ext>
            </a:extLst>
          </p:cNvPr>
          <p:cNvSpPr/>
          <p:nvPr userDrawn="1"/>
        </p:nvSpPr>
        <p:spPr>
          <a:xfrm>
            <a:off x="4166336" y="0"/>
            <a:ext cx="8025664" cy="5924638"/>
          </a:xfrm>
          <a:custGeom>
            <a:avLst/>
            <a:gdLst>
              <a:gd name="connsiteX0" fmla="*/ 295382 w 8025664"/>
              <a:gd name="connsiteY0" fmla="*/ 0 h 5924638"/>
              <a:gd name="connsiteX1" fmla="*/ 8025664 w 8025664"/>
              <a:gd name="connsiteY1" fmla="*/ 0 h 5924638"/>
              <a:gd name="connsiteX2" fmla="*/ 8025664 w 8025664"/>
              <a:gd name="connsiteY2" fmla="*/ 3501553 h 5924638"/>
              <a:gd name="connsiteX3" fmla="*/ 5931971 w 8025664"/>
              <a:gd name="connsiteY3" fmla="*/ 5548598 h 5924638"/>
              <a:gd name="connsiteX4" fmla="*/ 4065943 w 8025664"/>
              <a:gd name="connsiteY4" fmla="*/ 5527576 h 5924638"/>
              <a:gd name="connsiteX5" fmla="*/ 376040 w 8025664"/>
              <a:gd name="connsiteY5" fmla="*/ 1753586 h 5924638"/>
              <a:gd name="connsiteX6" fmla="*/ 225651 w 8025664"/>
              <a:gd name="connsiteY6" fmla="*/ 92643 h 5924638"/>
              <a:gd name="connsiteX7" fmla="*/ 295382 w 8025664"/>
              <a:gd name="connsiteY7" fmla="*/ 0 h 592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25664" h="5924638">
                <a:moveTo>
                  <a:pt x="295382" y="0"/>
                </a:moveTo>
                <a:lnTo>
                  <a:pt x="8025664" y="0"/>
                </a:lnTo>
                <a:lnTo>
                  <a:pt x="8025664" y="3501553"/>
                </a:lnTo>
                <a:lnTo>
                  <a:pt x="5931971" y="5548598"/>
                </a:lnTo>
                <a:cubicBezTo>
                  <a:pt x="5410876" y="6058082"/>
                  <a:pt x="4575427" y="6048671"/>
                  <a:pt x="4065943" y="5527576"/>
                </a:cubicBezTo>
                <a:lnTo>
                  <a:pt x="376040" y="1753586"/>
                </a:lnTo>
                <a:cubicBezTo>
                  <a:pt x="-69760" y="1297628"/>
                  <a:pt x="-118278" y="600993"/>
                  <a:pt x="225651" y="92643"/>
                </a:cubicBezTo>
                <a:lnTo>
                  <a:pt x="29538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B4DA046E-7AF1-4AC0-B961-A04FEED778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12235" y="0"/>
            <a:ext cx="7779765" cy="5725124"/>
          </a:xfrm>
          <a:custGeom>
            <a:avLst/>
            <a:gdLst>
              <a:gd name="connsiteX0" fmla="*/ 337257 w 7779765"/>
              <a:gd name="connsiteY0" fmla="*/ 0 h 5725124"/>
              <a:gd name="connsiteX1" fmla="*/ 7779765 w 7779765"/>
              <a:gd name="connsiteY1" fmla="*/ 0 h 5725124"/>
              <a:gd name="connsiteX2" fmla="*/ 7779765 w 7779765"/>
              <a:gd name="connsiteY2" fmla="*/ 3303297 h 5725124"/>
              <a:gd name="connsiteX3" fmla="*/ 5670399 w 7779765"/>
              <a:gd name="connsiteY3" fmla="*/ 5365665 h 5725124"/>
              <a:gd name="connsiteX4" fmla="*/ 3886654 w 7779765"/>
              <a:gd name="connsiteY4" fmla="*/ 5345570 h 5725124"/>
              <a:gd name="connsiteX5" fmla="*/ 359459 w 7779765"/>
              <a:gd name="connsiteY5" fmla="*/ 1737997 h 5725124"/>
              <a:gd name="connsiteX6" fmla="*/ 291891 w 7779765"/>
              <a:gd name="connsiteY6" fmla="*/ 49069 h 572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79765" h="5725124">
                <a:moveTo>
                  <a:pt x="337257" y="0"/>
                </a:moveTo>
                <a:lnTo>
                  <a:pt x="7779765" y="0"/>
                </a:lnTo>
                <a:lnTo>
                  <a:pt x="7779765" y="3303297"/>
                </a:lnTo>
                <a:lnTo>
                  <a:pt x="5670399" y="5365665"/>
                </a:lnTo>
                <a:cubicBezTo>
                  <a:pt x="5172283" y="5852684"/>
                  <a:pt x="4373672" y="5843687"/>
                  <a:pt x="3886654" y="5345570"/>
                </a:cubicBezTo>
                <a:lnTo>
                  <a:pt x="359459" y="1737997"/>
                </a:lnTo>
                <a:cubicBezTo>
                  <a:pt x="-97120" y="1271013"/>
                  <a:pt x="-117749" y="539923"/>
                  <a:pt x="291891" y="490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altLang="zh-CN" dirty="0"/>
              <a:t>     </a:t>
            </a:r>
            <a:r>
              <a:rPr lang="zh-CN" altLang="en-US" dirty="0"/>
              <a:t>单击中间图标添加图片</a:t>
            </a:r>
          </a:p>
        </p:txBody>
      </p:sp>
    </p:spTree>
    <p:extLst>
      <p:ext uri="{BB962C8B-B14F-4D97-AF65-F5344CB8AC3E}">
        <p14:creationId xmlns:p14="http://schemas.microsoft.com/office/powerpoint/2010/main" val="2880487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（含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 descr="图片包含 树, 天空, 户外, 道路&#10;&#10;自动生成的说明">
            <a:extLst>
              <a:ext uri="{FF2B5EF4-FFF2-40B4-BE49-F238E27FC236}">
                <a16:creationId xmlns:a16="http://schemas.microsoft.com/office/drawing/2014/main" id="{F5BB69C6-1BBA-407D-A6CC-3F28BBD7EE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" t="140" r="-57" b="84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id="{87381363-2790-4115-A6D6-92EBEC0FE9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78E2322-DC92-4FB4-A25F-A37CA9FB9EDE}"/>
              </a:ext>
            </a:extLst>
          </p:cNvPr>
          <p:cNvSpPr/>
          <p:nvPr/>
        </p:nvSpPr>
        <p:spPr>
          <a:xfrm>
            <a:off x="9230724" y="6387400"/>
            <a:ext cx="228817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http://www.hzic.edu.cn/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1FCCAB-D56B-4AD2-8DF0-03D355CEAB65}"/>
              </a:ext>
            </a:extLst>
          </p:cNvPr>
          <p:cNvGrpSpPr/>
          <p:nvPr userDrawn="1"/>
        </p:nvGrpSpPr>
        <p:grpSpPr>
          <a:xfrm>
            <a:off x="0" y="6309360"/>
            <a:ext cx="12192000" cy="0"/>
            <a:chOff x="0" y="6309360"/>
            <a:chExt cx="12192000" cy="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01729CD-C2C2-4DE9-BFE3-EA8ABDD9253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309360"/>
              <a:ext cx="121920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7E506DB-9038-401E-907E-877C086670D3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6309360"/>
              <a:ext cx="108585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6A9BF0-1A5F-468D-90B4-36498654055C}"/>
              </a:ext>
            </a:extLst>
          </p:cNvPr>
          <p:cNvGrpSpPr/>
          <p:nvPr userDrawn="1"/>
        </p:nvGrpSpPr>
        <p:grpSpPr>
          <a:xfrm>
            <a:off x="9508697" y="375786"/>
            <a:ext cx="2020832" cy="486562"/>
            <a:chOff x="9508697" y="375786"/>
            <a:chExt cx="2020832" cy="486562"/>
          </a:xfrm>
        </p:grpSpPr>
        <p:grpSp>
          <p:nvGrpSpPr>
            <p:cNvPr id="37" name="i$ḻiḋê">
              <a:extLst>
                <a:ext uri="{FF2B5EF4-FFF2-40B4-BE49-F238E27FC236}">
                  <a16:creationId xmlns:a16="http://schemas.microsoft.com/office/drawing/2014/main" id="{D7E2E92F-28BC-4360-937D-0C1F41F45444}"/>
                </a:ext>
              </a:extLst>
            </p:cNvPr>
            <p:cNvGrpSpPr/>
            <p:nvPr/>
          </p:nvGrpSpPr>
          <p:grpSpPr>
            <a:xfrm>
              <a:off x="9508697" y="380251"/>
              <a:ext cx="481815" cy="482097"/>
              <a:chOff x="2375838" y="2516748"/>
              <a:chExt cx="1809384" cy="1810444"/>
            </a:xfrm>
          </p:grpSpPr>
          <p:sp>
            <p:nvSpPr>
              <p:cNvPr id="39" name="ïšlîḑe">
                <a:extLst>
                  <a:ext uri="{FF2B5EF4-FFF2-40B4-BE49-F238E27FC236}">
                    <a16:creationId xmlns:a16="http://schemas.microsoft.com/office/drawing/2014/main" id="{888314CE-33C9-471B-8D55-6479EA63A7E8}"/>
                  </a:ext>
                </a:extLst>
              </p:cNvPr>
              <p:cNvSpPr/>
              <p:nvPr/>
            </p:nvSpPr>
            <p:spPr bwMode="auto">
              <a:xfrm>
                <a:off x="2723249" y="3026449"/>
                <a:ext cx="1116024" cy="878465"/>
              </a:xfrm>
              <a:custGeom>
                <a:avLst/>
                <a:gdLst>
                  <a:gd name="connsiteX0" fmla="*/ 470786 w 1116024"/>
                  <a:gd name="connsiteY0" fmla="*/ 803757 h 878465"/>
                  <a:gd name="connsiteX1" fmla="*/ 496524 w 1116024"/>
                  <a:gd name="connsiteY1" fmla="*/ 811485 h 878465"/>
                  <a:gd name="connsiteX2" fmla="*/ 558548 w 1116024"/>
                  <a:gd name="connsiteY2" fmla="*/ 831266 h 878465"/>
                  <a:gd name="connsiteX3" fmla="*/ 620305 w 1116024"/>
                  <a:gd name="connsiteY3" fmla="*/ 811485 h 878465"/>
                  <a:gd name="connsiteX4" fmla="*/ 646059 w 1116024"/>
                  <a:gd name="connsiteY4" fmla="*/ 803757 h 878465"/>
                  <a:gd name="connsiteX5" fmla="*/ 635757 w 1116024"/>
                  <a:gd name="connsiteY5" fmla="*/ 814062 h 878465"/>
                  <a:gd name="connsiteX6" fmla="*/ 646059 w 1116024"/>
                  <a:gd name="connsiteY6" fmla="*/ 819214 h 878465"/>
                  <a:gd name="connsiteX7" fmla="*/ 651209 w 1116024"/>
                  <a:gd name="connsiteY7" fmla="*/ 821790 h 878465"/>
                  <a:gd name="connsiteX8" fmla="*/ 646059 w 1116024"/>
                  <a:gd name="connsiteY8" fmla="*/ 821790 h 878465"/>
                  <a:gd name="connsiteX9" fmla="*/ 579422 w 1116024"/>
                  <a:gd name="connsiteY9" fmla="*/ 836603 h 878465"/>
                  <a:gd name="connsiteX10" fmla="*/ 573992 w 1116024"/>
                  <a:gd name="connsiteY10" fmla="*/ 839471 h 878465"/>
                  <a:gd name="connsiteX11" fmla="*/ 592076 w 1116024"/>
                  <a:gd name="connsiteY11" fmla="*/ 850248 h 878465"/>
                  <a:gd name="connsiteX12" fmla="*/ 620066 w 1116024"/>
                  <a:gd name="connsiteY12" fmla="*/ 878465 h 878465"/>
                  <a:gd name="connsiteX13" fmla="*/ 594328 w 1116024"/>
                  <a:gd name="connsiteY13" fmla="*/ 878465 h 878465"/>
                  <a:gd name="connsiteX14" fmla="*/ 572129 w 1116024"/>
                  <a:gd name="connsiteY14" fmla="*/ 854394 h 878465"/>
                  <a:gd name="connsiteX15" fmla="*/ 558915 w 1116024"/>
                  <a:gd name="connsiteY15" fmla="*/ 847435 h 878465"/>
                  <a:gd name="connsiteX16" fmla="*/ 545741 w 1116024"/>
                  <a:gd name="connsiteY16" fmla="*/ 854394 h 878465"/>
                  <a:gd name="connsiteX17" fmla="*/ 522442 w 1116024"/>
                  <a:gd name="connsiteY17" fmla="*/ 878465 h 878465"/>
                  <a:gd name="connsiteX18" fmla="*/ 499264 w 1116024"/>
                  <a:gd name="connsiteY18" fmla="*/ 878465 h 878465"/>
                  <a:gd name="connsiteX19" fmla="*/ 525782 w 1116024"/>
                  <a:gd name="connsiteY19" fmla="*/ 850248 h 878465"/>
                  <a:gd name="connsiteX20" fmla="*/ 543590 w 1116024"/>
                  <a:gd name="connsiteY20" fmla="*/ 839364 h 878465"/>
                  <a:gd name="connsiteX21" fmla="*/ 538348 w 1116024"/>
                  <a:gd name="connsiteY21" fmla="*/ 836603 h 878465"/>
                  <a:gd name="connsiteX22" fmla="*/ 470786 w 1116024"/>
                  <a:gd name="connsiteY22" fmla="*/ 821790 h 878465"/>
                  <a:gd name="connsiteX23" fmla="*/ 463065 w 1116024"/>
                  <a:gd name="connsiteY23" fmla="*/ 821790 h 878465"/>
                  <a:gd name="connsiteX24" fmla="*/ 470786 w 1116024"/>
                  <a:gd name="connsiteY24" fmla="*/ 819214 h 878465"/>
                  <a:gd name="connsiteX25" fmla="*/ 481082 w 1116024"/>
                  <a:gd name="connsiteY25" fmla="*/ 814062 h 878465"/>
                  <a:gd name="connsiteX26" fmla="*/ 470786 w 1116024"/>
                  <a:gd name="connsiteY26" fmla="*/ 803757 h 878465"/>
                  <a:gd name="connsiteX27" fmla="*/ 707867 w 1116024"/>
                  <a:gd name="connsiteY27" fmla="*/ 770267 h 878465"/>
                  <a:gd name="connsiteX28" fmla="*/ 723319 w 1116024"/>
                  <a:gd name="connsiteY28" fmla="*/ 770267 h 878465"/>
                  <a:gd name="connsiteX29" fmla="*/ 764524 w 1116024"/>
                  <a:gd name="connsiteY29" fmla="*/ 777996 h 878465"/>
                  <a:gd name="connsiteX30" fmla="*/ 777401 w 1116024"/>
                  <a:gd name="connsiteY30" fmla="*/ 780572 h 878465"/>
                  <a:gd name="connsiteX31" fmla="*/ 821182 w 1116024"/>
                  <a:gd name="connsiteY31" fmla="*/ 785724 h 878465"/>
                  <a:gd name="connsiteX32" fmla="*/ 828908 w 1116024"/>
                  <a:gd name="connsiteY32" fmla="*/ 788300 h 878465"/>
                  <a:gd name="connsiteX33" fmla="*/ 831483 w 1116024"/>
                  <a:gd name="connsiteY33" fmla="*/ 788300 h 878465"/>
                  <a:gd name="connsiteX34" fmla="*/ 831483 w 1116024"/>
                  <a:gd name="connsiteY34" fmla="*/ 790876 h 878465"/>
                  <a:gd name="connsiteX35" fmla="*/ 821182 w 1116024"/>
                  <a:gd name="connsiteY35" fmla="*/ 808909 h 878465"/>
                  <a:gd name="connsiteX36" fmla="*/ 754223 w 1116024"/>
                  <a:gd name="connsiteY36" fmla="*/ 852704 h 878465"/>
                  <a:gd name="connsiteX37" fmla="*/ 728469 w 1116024"/>
                  <a:gd name="connsiteY37" fmla="*/ 852704 h 878465"/>
                  <a:gd name="connsiteX38" fmla="*/ 694990 w 1116024"/>
                  <a:gd name="connsiteY38" fmla="*/ 850128 h 878465"/>
                  <a:gd name="connsiteX39" fmla="*/ 648634 w 1116024"/>
                  <a:gd name="connsiteY39" fmla="*/ 832095 h 878465"/>
                  <a:gd name="connsiteX40" fmla="*/ 646059 w 1116024"/>
                  <a:gd name="connsiteY40" fmla="*/ 832095 h 878465"/>
                  <a:gd name="connsiteX41" fmla="*/ 640908 w 1116024"/>
                  <a:gd name="connsiteY41" fmla="*/ 826942 h 878465"/>
                  <a:gd name="connsiteX42" fmla="*/ 646059 w 1116024"/>
                  <a:gd name="connsiteY42" fmla="*/ 826942 h 878465"/>
                  <a:gd name="connsiteX43" fmla="*/ 651209 w 1116024"/>
                  <a:gd name="connsiteY43" fmla="*/ 826942 h 878465"/>
                  <a:gd name="connsiteX44" fmla="*/ 694990 w 1116024"/>
                  <a:gd name="connsiteY44" fmla="*/ 832095 h 878465"/>
                  <a:gd name="connsiteX45" fmla="*/ 705291 w 1116024"/>
                  <a:gd name="connsiteY45" fmla="*/ 832095 h 878465"/>
                  <a:gd name="connsiteX46" fmla="*/ 738771 w 1116024"/>
                  <a:gd name="connsiteY46" fmla="*/ 816638 h 878465"/>
                  <a:gd name="connsiteX47" fmla="*/ 707867 w 1116024"/>
                  <a:gd name="connsiteY47" fmla="*/ 821790 h 878465"/>
                  <a:gd name="connsiteX48" fmla="*/ 694990 w 1116024"/>
                  <a:gd name="connsiteY48" fmla="*/ 821790 h 878465"/>
                  <a:gd name="connsiteX49" fmla="*/ 651209 w 1116024"/>
                  <a:gd name="connsiteY49" fmla="*/ 814062 h 878465"/>
                  <a:gd name="connsiteX50" fmla="*/ 648634 w 1116024"/>
                  <a:gd name="connsiteY50" fmla="*/ 814062 h 878465"/>
                  <a:gd name="connsiteX51" fmla="*/ 651209 w 1116024"/>
                  <a:gd name="connsiteY51" fmla="*/ 811485 h 878465"/>
                  <a:gd name="connsiteX52" fmla="*/ 694990 w 1116024"/>
                  <a:gd name="connsiteY52" fmla="*/ 772843 h 878465"/>
                  <a:gd name="connsiteX53" fmla="*/ 707867 w 1116024"/>
                  <a:gd name="connsiteY53" fmla="*/ 770267 h 878465"/>
                  <a:gd name="connsiteX54" fmla="*/ 393573 w 1116024"/>
                  <a:gd name="connsiteY54" fmla="*/ 770267 h 878465"/>
                  <a:gd name="connsiteX55" fmla="*/ 409015 w 1116024"/>
                  <a:gd name="connsiteY55" fmla="*/ 770267 h 878465"/>
                  <a:gd name="connsiteX56" fmla="*/ 421884 w 1116024"/>
                  <a:gd name="connsiteY56" fmla="*/ 772843 h 878465"/>
                  <a:gd name="connsiteX57" fmla="*/ 465639 w 1116024"/>
                  <a:gd name="connsiteY57" fmla="*/ 811485 h 878465"/>
                  <a:gd name="connsiteX58" fmla="*/ 468213 w 1116024"/>
                  <a:gd name="connsiteY58" fmla="*/ 814062 h 878465"/>
                  <a:gd name="connsiteX59" fmla="*/ 463065 w 1116024"/>
                  <a:gd name="connsiteY59" fmla="*/ 814062 h 878465"/>
                  <a:gd name="connsiteX60" fmla="*/ 421884 w 1116024"/>
                  <a:gd name="connsiteY60" fmla="*/ 821790 h 878465"/>
                  <a:gd name="connsiteX61" fmla="*/ 409015 w 1116024"/>
                  <a:gd name="connsiteY61" fmla="*/ 821790 h 878465"/>
                  <a:gd name="connsiteX62" fmla="*/ 378130 w 1116024"/>
                  <a:gd name="connsiteY62" fmla="*/ 816638 h 878465"/>
                  <a:gd name="connsiteX63" fmla="*/ 409015 w 1116024"/>
                  <a:gd name="connsiteY63" fmla="*/ 832095 h 878465"/>
                  <a:gd name="connsiteX64" fmla="*/ 421884 w 1116024"/>
                  <a:gd name="connsiteY64" fmla="*/ 832095 h 878465"/>
                  <a:gd name="connsiteX65" fmla="*/ 465639 w 1116024"/>
                  <a:gd name="connsiteY65" fmla="*/ 826942 h 878465"/>
                  <a:gd name="connsiteX66" fmla="*/ 470786 w 1116024"/>
                  <a:gd name="connsiteY66" fmla="*/ 826942 h 878465"/>
                  <a:gd name="connsiteX67" fmla="*/ 475934 w 1116024"/>
                  <a:gd name="connsiteY67" fmla="*/ 826942 h 878465"/>
                  <a:gd name="connsiteX68" fmla="*/ 470786 w 1116024"/>
                  <a:gd name="connsiteY68" fmla="*/ 832095 h 878465"/>
                  <a:gd name="connsiteX69" fmla="*/ 468213 w 1116024"/>
                  <a:gd name="connsiteY69" fmla="*/ 832095 h 878465"/>
                  <a:gd name="connsiteX70" fmla="*/ 421884 w 1116024"/>
                  <a:gd name="connsiteY70" fmla="*/ 850128 h 878465"/>
                  <a:gd name="connsiteX71" fmla="*/ 385851 w 1116024"/>
                  <a:gd name="connsiteY71" fmla="*/ 852704 h 878465"/>
                  <a:gd name="connsiteX72" fmla="*/ 362687 w 1116024"/>
                  <a:gd name="connsiteY72" fmla="*/ 852704 h 878465"/>
                  <a:gd name="connsiteX73" fmla="*/ 295769 w 1116024"/>
                  <a:gd name="connsiteY73" fmla="*/ 808909 h 878465"/>
                  <a:gd name="connsiteX74" fmla="*/ 285474 w 1116024"/>
                  <a:gd name="connsiteY74" fmla="*/ 790876 h 878465"/>
                  <a:gd name="connsiteX75" fmla="*/ 282900 w 1116024"/>
                  <a:gd name="connsiteY75" fmla="*/ 788300 h 878465"/>
                  <a:gd name="connsiteX76" fmla="*/ 288047 w 1116024"/>
                  <a:gd name="connsiteY76" fmla="*/ 788300 h 878465"/>
                  <a:gd name="connsiteX77" fmla="*/ 295769 w 1116024"/>
                  <a:gd name="connsiteY77" fmla="*/ 785724 h 878465"/>
                  <a:gd name="connsiteX78" fmla="*/ 336949 w 1116024"/>
                  <a:gd name="connsiteY78" fmla="*/ 780572 h 878465"/>
                  <a:gd name="connsiteX79" fmla="*/ 349818 w 1116024"/>
                  <a:gd name="connsiteY79" fmla="*/ 777996 h 878465"/>
                  <a:gd name="connsiteX80" fmla="*/ 393573 w 1116024"/>
                  <a:gd name="connsiteY80" fmla="*/ 770267 h 878465"/>
                  <a:gd name="connsiteX81" fmla="*/ 813456 w 1116024"/>
                  <a:gd name="connsiteY81" fmla="*/ 734201 h 878465"/>
                  <a:gd name="connsiteX82" fmla="*/ 805730 w 1116024"/>
                  <a:gd name="connsiteY82" fmla="*/ 749658 h 878465"/>
                  <a:gd name="connsiteX83" fmla="*/ 821182 w 1116024"/>
                  <a:gd name="connsiteY83" fmla="*/ 749658 h 878465"/>
                  <a:gd name="connsiteX84" fmla="*/ 823757 w 1116024"/>
                  <a:gd name="connsiteY84" fmla="*/ 749658 h 878465"/>
                  <a:gd name="connsiteX85" fmla="*/ 821182 w 1116024"/>
                  <a:gd name="connsiteY85" fmla="*/ 752234 h 878465"/>
                  <a:gd name="connsiteX86" fmla="*/ 779976 w 1116024"/>
                  <a:gd name="connsiteY86" fmla="*/ 762539 h 878465"/>
                  <a:gd name="connsiteX87" fmla="*/ 813456 w 1116024"/>
                  <a:gd name="connsiteY87" fmla="*/ 734201 h 878465"/>
                  <a:gd name="connsiteX88" fmla="*/ 303490 w 1116024"/>
                  <a:gd name="connsiteY88" fmla="*/ 734201 h 878465"/>
                  <a:gd name="connsiteX89" fmla="*/ 336949 w 1116024"/>
                  <a:gd name="connsiteY89" fmla="*/ 762539 h 878465"/>
                  <a:gd name="connsiteX90" fmla="*/ 295769 w 1116024"/>
                  <a:gd name="connsiteY90" fmla="*/ 752234 h 878465"/>
                  <a:gd name="connsiteX91" fmla="*/ 293195 w 1116024"/>
                  <a:gd name="connsiteY91" fmla="*/ 749658 h 878465"/>
                  <a:gd name="connsiteX92" fmla="*/ 295769 w 1116024"/>
                  <a:gd name="connsiteY92" fmla="*/ 749658 h 878465"/>
                  <a:gd name="connsiteX93" fmla="*/ 311212 w 1116024"/>
                  <a:gd name="connsiteY93" fmla="*/ 749658 h 878465"/>
                  <a:gd name="connsiteX94" fmla="*/ 303490 w 1116024"/>
                  <a:gd name="connsiteY94" fmla="*/ 734201 h 878465"/>
                  <a:gd name="connsiteX95" fmla="*/ 975702 w 1116024"/>
                  <a:gd name="connsiteY95" fmla="*/ 656917 h 878465"/>
                  <a:gd name="connsiteX96" fmla="*/ 978277 w 1116024"/>
                  <a:gd name="connsiteY96" fmla="*/ 656917 h 878465"/>
                  <a:gd name="connsiteX97" fmla="*/ 978277 w 1116024"/>
                  <a:gd name="connsiteY97" fmla="*/ 659493 h 878465"/>
                  <a:gd name="connsiteX98" fmla="*/ 957675 w 1116024"/>
                  <a:gd name="connsiteY98" fmla="*/ 713592 h 878465"/>
                  <a:gd name="connsiteX99" fmla="*/ 926771 w 1116024"/>
                  <a:gd name="connsiteY99" fmla="*/ 741930 h 878465"/>
                  <a:gd name="connsiteX100" fmla="*/ 903593 w 1116024"/>
                  <a:gd name="connsiteY100" fmla="*/ 752234 h 878465"/>
                  <a:gd name="connsiteX101" fmla="*/ 823757 w 1116024"/>
                  <a:gd name="connsiteY101" fmla="*/ 762539 h 878465"/>
                  <a:gd name="connsiteX102" fmla="*/ 821182 w 1116024"/>
                  <a:gd name="connsiteY102" fmla="*/ 759963 h 878465"/>
                  <a:gd name="connsiteX103" fmla="*/ 823757 w 1116024"/>
                  <a:gd name="connsiteY103" fmla="*/ 757386 h 878465"/>
                  <a:gd name="connsiteX104" fmla="*/ 877839 w 1116024"/>
                  <a:gd name="connsiteY104" fmla="*/ 739353 h 878465"/>
                  <a:gd name="connsiteX105" fmla="*/ 901017 w 1116024"/>
                  <a:gd name="connsiteY105" fmla="*/ 716168 h 878465"/>
                  <a:gd name="connsiteX106" fmla="*/ 875264 w 1116024"/>
                  <a:gd name="connsiteY106" fmla="*/ 731625 h 878465"/>
                  <a:gd name="connsiteX107" fmla="*/ 821182 w 1116024"/>
                  <a:gd name="connsiteY107" fmla="*/ 744506 h 878465"/>
                  <a:gd name="connsiteX108" fmla="*/ 818606 w 1116024"/>
                  <a:gd name="connsiteY108" fmla="*/ 744506 h 878465"/>
                  <a:gd name="connsiteX109" fmla="*/ 818606 w 1116024"/>
                  <a:gd name="connsiteY109" fmla="*/ 741930 h 878465"/>
                  <a:gd name="connsiteX110" fmla="*/ 821182 w 1116024"/>
                  <a:gd name="connsiteY110" fmla="*/ 736777 h 878465"/>
                  <a:gd name="connsiteX111" fmla="*/ 859812 w 1116024"/>
                  <a:gd name="connsiteY111" fmla="*/ 685254 h 878465"/>
                  <a:gd name="connsiteX112" fmla="*/ 872688 w 1116024"/>
                  <a:gd name="connsiteY112" fmla="*/ 677526 h 878465"/>
                  <a:gd name="connsiteX113" fmla="*/ 913894 w 1116024"/>
                  <a:gd name="connsiteY113" fmla="*/ 669798 h 878465"/>
                  <a:gd name="connsiteX114" fmla="*/ 926771 w 1116024"/>
                  <a:gd name="connsiteY114" fmla="*/ 667221 h 878465"/>
                  <a:gd name="connsiteX115" fmla="*/ 957675 w 1116024"/>
                  <a:gd name="connsiteY115" fmla="*/ 662069 h 878465"/>
                  <a:gd name="connsiteX116" fmla="*/ 975702 w 1116024"/>
                  <a:gd name="connsiteY116" fmla="*/ 656917 h 878465"/>
                  <a:gd name="connsiteX117" fmla="*/ 138768 w 1116024"/>
                  <a:gd name="connsiteY117" fmla="*/ 656917 h 878465"/>
                  <a:gd name="connsiteX118" fmla="*/ 141341 w 1116024"/>
                  <a:gd name="connsiteY118" fmla="*/ 656917 h 878465"/>
                  <a:gd name="connsiteX119" fmla="*/ 159358 w 1116024"/>
                  <a:gd name="connsiteY119" fmla="*/ 662069 h 878465"/>
                  <a:gd name="connsiteX120" fmla="*/ 190243 w 1116024"/>
                  <a:gd name="connsiteY120" fmla="*/ 667221 h 878465"/>
                  <a:gd name="connsiteX121" fmla="*/ 203112 w 1116024"/>
                  <a:gd name="connsiteY121" fmla="*/ 669798 h 878465"/>
                  <a:gd name="connsiteX122" fmla="*/ 244293 w 1116024"/>
                  <a:gd name="connsiteY122" fmla="*/ 677526 h 878465"/>
                  <a:gd name="connsiteX123" fmla="*/ 257162 w 1116024"/>
                  <a:gd name="connsiteY123" fmla="*/ 685254 h 878465"/>
                  <a:gd name="connsiteX124" fmla="*/ 295769 w 1116024"/>
                  <a:gd name="connsiteY124" fmla="*/ 736777 h 878465"/>
                  <a:gd name="connsiteX125" fmla="*/ 295769 w 1116024"/>
                  <a:gd name="connsiteY125" fmla="*/ 737743 h 878465"/>
                  <a:gd name="connsiteX126" fmla="*/ 295769 w 1116024"/>
                  <a:gd name="connsiteY126" fmla="*/ 741930 h 878465"/>
                  <a:gd name="connsiteX127" fmla="*/ 298343 w 1116024"/>
                  <a:gd name="connsiteY127" fmla="*/ 744506 h 878465"/>
                  <a:gd name="connsiteX128" fmla="*/ 295769 w 1116024"/>
                  <a:gd name="connsiteY128" fmla="*/ 744506 h 878465"/>
                  <a:gd name="connsiteX129" fmla="*/ 293195 w 1116024"/>
                  <a:gd name="connsiteY129" fmla="*/ 744506 h 878465"/>
                  <a:gd name="connsiteX130" fmla="*/ 241719 w 1116024"/>
                  <a:gd name="connsiteY130" fmla="*/ 731625 h 878465"/>
                  <a:gd name="connsiteX131" fmla="*/ 215981 w 1116024"/>
                  <a:gd name="connsiteY131" fmla="*/ 716168 h 878465"/>
                  <a:gd name="connsiteX132" fmla="*/ 239145 w 1116024"/>
                  <a:gd name="connsiteY132" fmla="*/ 739353 h 878465"/>
                  <a:gd name="connsiteX133" fmla="*/ 293195 w 1116024"/>
                  <a:gd name="connsiteY133" fmla="*/ 757386 h 878465"/>
                  <a:gd name="connsiteX134" fmla="*/ 295769 w 1116024"/>
                  <a:gd name="connsiteY134" fmla="*/ 759963 h 878465"/>
                  <a:gd name="connsiteX135" fmla="*/ 290621 w 1116024"/>
                  <a:gd name="connsiteY135" fmla="*/ 762539 h 878465"/>
                  <a:gd name="connsiteX136" fmla="*/ 210834 w 1116024"/>
                  <a:gd name="connsiteY136" fmla="*/ 752234 h 878465"/>
                  <a:gd name="connsiteX137" fmla="*/ 190243 w 1116024"/>
                  <a:gd name="connsiteY137" fmla="*/ 741930 h 878465"/>
                  <a:gd name="connsiteX138" fmla="*/ 159358 w 1116024"/>
                  <a:gd name="connsiteY138" fmla="*/ 713592 h 878465"/>
                  <a:gd name="connsiteX139" fmla="*/ 138768 w 1116024"/>
                  <a:gd name="connsiteY139" fmla="*/ 659493 h 878465"/>
                  <a:gd name="connsiteX140" fmla="*/ 138768 w 1116024"/>
                  <a:gd name="connsiteY140" fmla="*/ 656917 h 878465"/>
                  <a:gd name="connsiteX141" fmla="*/ 738771 w 1116024"/>
                  <a:gd name="connsiteY141" fmla="*/ 654341 h 878465"/>
                  <a:gd name="connsiteX142" fmla="*/ 725894 w 1116024"/>
                  <a:gd name="connsiteY142" fmla="*/ 711016 h 878465"/>
                  <a:gd name="connsiteX143" fmla="*/ 725894 w 1116024"/>
                  <a:gd name="connsiteY143" fmla="*/ 762539 h 878465"/>
                  <a:gd name="connsiteX144" fmla="*/ 723319 w 1116024"/>
                  <a:gd name="connsiteY144" fmla="*/ 762539 h 878465"/>
                  <a:gd name="connsiteX145" fmla="*/ 707867 w 1116024"/>
                  <a:gd name="connsiteY145" fmla="*/ 765115 h 878465"/>
                  <a:gd name="connsiteX146" fmla="*/ 694990 w 1116024"/>
                  <a:gd name="connsiteY146" fmla="*/ 767691 h 878465"/>
                  <a:gd name="connsiteX147" fmla="*/ 676963 w 1116024"/>
                  <a:gd name="connsiteY147" fmla="*/ 775419 h 878465"/>
                  <a:gd name="connsiteX148" fmla="*/ 679538 w 1116024"/>
                  <a:gd name="connsiteY148" fmla="*/ 770267 h 878465"/>
                  <a:gd name="connsiteX149" fmla="*/ 692415 w 1116024"/>
                  <a:gd name="connsiteY149" fmla="*/ 726473 h 878465"/>
                  <a:gd name="connsiteX150" fmla="*/ 669237 w 1116024"/>
                  <a:gd name="connsiteY150" fmla="*/ 765115 h 878465"/>
                  <a:gd name="connsiteX151" fmla="*/ 664086 w 1116024"/>
                  <a:gd name="connsiteY151" fmla="*/ 785724 h 878465"/>
                  <a:gd name="connsiteX152" fmla="*/ 651209 w 1116024"/>
                  <a:gd name="connsiteY152" fmla="*/ 798605 h 878465"/>
                  <a:gd name="connsiteX153" fmla="*/ 664086 w 1116024"/>
                  <a:gd name="connsiteY153" fmla="*/ 716168 h 878465"/>
                  <a:gd name="connsiteX154" fmla="*/ 694990 w 1116024"/>
                  <a:gd name="connsiteY154" fmla="*/ 674950 h 878465"/>
                  <a:gd name="connsiteX155" fmla="*/ 738771 w 1116024"/>
                  <a:gd name="connsiteY155" fmla="*/ 654341 h 878465"/>
                  <a:gd name="connsiteX156" fmla="*/ 378130 w 1116024"/>
                  <a:gd name="connsiteY156" fmla="*/ 654341 h 878465"/>
                  <a:gd name="connsiteX157" fmla="*/ 421884 w 1116024"/>
                  <a:gd name="connsiteY157" fmla="*/ 674950 h 878465"/>
                  <a:gd name="connsiteX158" fmla="*/ 450196 w 1116024"/>
                  <a:gd name="connsiteY158" fmla="*/ 716168 h 878465"/>
                  <a:gd name="connsiteX159" fmla="*/ 465639 w 1116024"/>
                  <a:gd name="connsiteY159" fmla="*/ 798605 h 878465"/>
                  <a:gd name="connsiteX160" fmla="*/ 452770 w 1116024"/>
                  <a:gd name="connsiteY160" fmla="*/ 785724 h 878465"/>
                  <a:gd name="connsiteX161" fmla="*/ 447622 w 1116024"/>
                  <a:gd name="connsiteY161" fmla="*/ 765115 h 878465"/>
                  <a:gd name="connsiteX162" fmla="*/ 421884 w 1116024"/>
                  <a:gd name="connsiteY162" fmla="*/ 726473 h 878465"/>
                  <a:gd name="connsiteX163" fmla="*/ 437327 w 1116024"/>
                  <a:gd name="connsiteY163" fmla="*/ 770267 h 878465"/>
                  <a:gd name="connsiteX164" fmla="*/ 437327 w 1116024"/>
                  <a:gd name="connsiteY164" fmla="*/ 775419 h 878465"/>
                  <a:gd name="connsiteX165" fmla="*/ 421884 w 1116024"/>
                  <a:gd name="connsiteY165" fmla="*/ 767691 h 878465"/>
                  <a:gd name="connsiteX166" fmla="*/ 409015 w 1116024"/>
                  <a:gd name="connsiteY166" fmla="*/ 765115 h 878465"/>
                  <a:gd name="connsiteX167" fmla="*/ 393573 w 1116024"/>
                  <a:gd name="connsiteY167" fmla="*/ 762539 h 878465"/>
                  <a:gd name="connsiteX168" fmla="*/ 390999 w 1116024"/>
                  <a:gd name="connsiteY168" fmla="*/ 762539 h 878465"/>
                  <a:gd name="connsiteX169" fmla="*/ 390999 w 1116024"/>
                  <a:gd name="connsiteY169" fmla="*/ 711016 h 878465"/>
                  <a:gd name="connsiteX170" fmla="*/ 378130 w 1116024"/>
                  <a:gd name="connsiteY170" fmla="*/ 654341 h 878465"/>
                  <a:gd name="connsiteX171" fmla="*/ 947373 w 1116024"/>
                  <a:gd name="connsiteY171" fmla="*/ 610546 h 878465"/>
                  <a:gd name="connsiteX172" fmla="*/ 944798 w 1116024"/>
                  <a:gd name="connsiteY172" fmla="*/ 626003 h 878465"/>
                  <a:gd name="connsiteX173" fmla="*/ 957675 w 1116024"/>
                  <a:gd name="connsiteY173" fmla="*/ 623427 h 878465"/>
                  <a:gd name="connsiteX174" fmla="*/ 962825 w 1116024"/>
                  <a:gd name="connsiteY174" fmla="*/ 620851 h 878465"/>
                  <a:gd name="connsiteX175" fmla="*/ 957675 w 1116024"/>
                  <a:gd name="connsiteY175" fmla="*/ 626003 h 878465"/>
                  <a:gd name="connsiteX176" fmla="*/ 924195 w 1116024"/>
                  <a:gd name="connsiteY176" fmla="*/ 649188 h 878465"/>
                  <a:gd name="connsiteX177" fmla="*/ 947373 w 1116024"/>
                  <a:gd name="connsiteY177" fmla="*/ 610546 h 878465"/>
                  <a:gd name="connsiteX178" fmla="*/ 169653 w 1116024"/>
                  <a:gd name="connsiteY178" fmla="*/ 610546 h 878465"/>
                  <a:gd name="connsiteX179" fmla="*/ 190243 w 1116024"/>
                  <a:gd name="connsiteY179" fmla="*/ 649188 h 878465"/>
                  <a:gd name="connsiteX180" fmla="*/ 159358 w 1116024"/>
                  <a:gd name="connsiteY180" fmla="*/ 626003 h 878465"/>
                  <a:gd name="connsiteX181" fmla="*/ 154210 w 1116024"/>
                  <a:gd name="connsiteY181" fmla="*/ 620851 h 878465"/>
                  <a:gd name="connsiteX182" fmla="*/ 159358 w 1116024"/>
                  <a:gd name="connsiteY182" fmla="*/ 623427 h 878465"/>
                  <a:gd name="connsiteX183" fmla="*/ 169653 w 1116024"/>
                  <a:gd name="connsiteY183" fmla="*/ 626003 h 878465"/>
                  <a:gd name="connsiteX184" fmla="*/ 169653 w 1116024"/>
                  <a:gd name="connsiteY184" fmla="*/ 610546 h 878465"/>
                  <a:gd name="connsiteX185" fmla="*/ 852086 w 1116024"/>
                  <a:gd name="connsiteY185" fmla="*/ 566752 h 878465"/>
                  <a:gd name="connsiteX186" fmla="*/ 857236 w 1116024"/>
                  <a:gd name="connsiteY186" fmla="*/ 623427 h 878465"/>
                  <a:gd name="connsiteX187" fmla="*/ 875264 w 1116024"/>
                  <a:gd name="connsiteY187" fmla="*/ 669798 h 878465"/>
                  <a:gd name="connsiteX188" fmla="*/ 870113 w 1116024"/>
                  <a:gd name="connsiteY188" fmla="*/ 672374 h 878465"/>
                  <a:gd name="connsiteX189" fmla="*/ 857236 w 1116024"/>
                  <a:gd name="connsiteY189" fmla="*/ 677526 h 878465"/>
                  <a:gd name="connsiteX190" fmla="*/ 834058 w 1116024"/>
                  <a:gd name="connsiteY190" fmla="*/ 698135 h 878465"/>
                  <a:gd name="connsiteX191" fmla="*/ 831483 w 1116024"/>
                  <a:gd name="connsiteY191" fmla="*/ 695559 h 878465"/>
                  <a:gd name="connsiteX192" fmla="*/ 831483 w 1116024"/>
                  <a:gd name="connsiteY192" fmla="*/ 649188 h 878465"/>
                  <a:gd name="connsiteX193" fmla="*/ 821182 w 1116024"/>
                  <a:gd name="connsiteY193" fmla="*/ 692983 h 878465"/>
                  <a:gd name="connsiteX194" fmla="*/ 823757 w 1116024"/>
                  <a:gd name="connsiteY194" fmla="*/ 713592 h 878465"/>
                  <a:gd name="connsiteX195" fmla="*/ 821182 w 1116024"/>
                  <a:gd name="connsiteY195" fmla="*/ 718744 h 878465"/>
                  <a:gd name="connsiteX196" fmla="*/ 816031 w 1116024"/>
                  <a:gd name="connsiteY196" fmla="*/ 729049 h 878465"/>
                  <a:gd name="connsiteX197" fmla="*/ 803154 w 1116024"/>
                  <a:gd name="connsiteY197" fmla="*/ 649188 h 878465"/>
                  <a:gd name="connsiteX198" fmla="*/ 821182 w 1116024"/>
                  <a:gd name="connsiteY198" fmla="*/ 597665 h 878465"/>
                  <a:gd name="connsiteX199" fmla="*/ 852086 w 1116024"/>
                  <a:gd name="connsiteY199" fmla="*/ 566752 h 878465"/>
                  <a:gd name="connsiteX200" fmla="*/ 264883 w 1116024"/>
                  <a:gd name="connsiteY200" fmla="*/ 566752 h 878465"/>
                  <a:gd name="connsiteX201" fmla="*/ 295769 w 1116024"/>
                  <a:gd name="connsiteY201" fmla="*/ 597665 h 878465"/>
                  <a:gd name="connsiteX202" fmla="*/ 313785 w 1116024"/>
                  <a:gd name="connsiteY202" fmla="*/ 649188 h 878465"/>
                  <a:gd name="connsiteX203" fmla="*/ 300916 w 1116024"/>
                  <a:gd name="connsiteY203" fmla="*/ 729049 h 878465"/>
                  <a:gd name="connsiteX204" fmla="*/ 295769 w 1116024"/>
                  <a:gd name="connsiteY204" fmla="*/ 718744 h 878465"/>
                  <a:gd name="connsiteX205" fmla="*/ 293195 w 1116024"/>
                  <a:gd name="connsiteY205" fmla="*/ 713592 h 878465"/>
                  <a:gd name="connsiteX206" fmla="*/ 295769 w 1116024"/>
                  <a:gd name="connsiteY206" fmla="*/ 692983 h 878465"/>
                  <a:gd name="connsiteX207" fmla="*/ 282900 w 1116024"/>
                  <a:gd name="connsiteY207" fmla="*/ 649188 h 878465"/>
                  <a:gd name="connsiteX208" fmla="*/ 282900 w 1116024"/>
                  <a:gd name="connsiteY208" fmla="*/ 695559 h 878465"/>
                  <a:gd name="connsiteX209" fmla="*/ 282900 w 1116024"/>
                  <a:gd name="connsiteY209" fmla="*/ 698135 h 878465"/>
                  <a:gd name="connsiteX210" fmla="*/ 259736 w 1116024"/>
                  <a:gd name="connsiteY210" fmla="*/ 677526 h 878465"/>
                  <a:gd name="connsiteX211" fmla="*/ 246867 w 1116024"/>
                  <a:gd name="connsiteY211" fmla="*/ 672374 h 878465"/>
                  <a:gd name="connsiteX212" fmla="*/ 241719 w 1116024"/>
                  <a:gd name="connsiteY212" fmla="*/ 669798 h 878465"/>
                  <a:gd name="connsiteX213" fmla="*/ 259736 w 1116024"/>
                  <a:gd name="connsiteY213" fmla="*/ 623427 h 878465"/>
                  <a:gd name="connsiteX214" fmla="*/ 264883 w 1116024"/>
                  <a:gd name="connsiteY214" fmla="*/ 566752 h 878465"/>
                  <a:gd name="connsiteX215" fmla="*/ 1070990 w 1116024"/>
                  <a:gd name="connsiteY215" fmla="*/ 481739 h 878465"/>
                  <a:gd name="connsiteX216" fmla="*/ 1073565 w 1116024"/>
                  <a:gd name="connsiteY216" fmla="*/ 481739 h 878465"/>
                  <a:gd name="connsiteX217" fmla="*/ 1073565 w 1116024"/>
                  <a:gd name="connsiteY217" fmla="*/ 484315 h 878465"/>
                  <a:gd name="connsiteX218" fmla="*/ 1058113 w 1116024"/>
                  <a:gd name="connsiteY218" fmla="*/ 569328 h 878465"/>
                  <a:gd name="connsiteX219" fmla="*/ 1052962 w 1116024"/>
                  <a:gd name="connsiteY219" fmla="*/ 577056 h 878465"/>
                  <a:gd name="connsiteX220" fmla="*/ 1037510 w 1116024"/>
                  <a:gd name="connsiteY220" fmla="*/ 595089 h 878465"/>
                  <a:gd name="connsiteX221" fmla="*/ 1032360 w 1116024"/>
                  <a:gd name="connsiteY221" fmla="*/ 600242 h 878465"/>
                  <a:gd name="connsiteX222" fmla="*/ 1001455 w 1116024"/>
                  <a:gd name="connsiteY222" fmla="*/ 618275 h 878465"/>
                  <a:gd name="connsiteX223" fmla="*/ 965401 w 1116024"/>
                  <a:gd name="connsiteY223" fmla="*/ 631155 h 878465"/>
                  <a:gd name="connsiteX224" fmla="*/ 957675 w 1116024"/>
                  <a:gd name="connsiteY224" fmla="*/ 633732 h 878465"/>
                  <a:gd name="connsiteX225" fmla="*/ 965401 w 1116024"/>
                  <a:gd name="connsiteY225" fmla="*/ 628579 h 878465"/>
                  <a:gd name="connsiteX226" fmla="*/ 1001455 w 1116024"/>
                  <a:gd name="connsiteY226" fmla="*/ 597665 h 878465"/>
                  <a:gd name="connsiteX227" fmla="*/ 1006606 w 1116024"/>
                  <a:gd name="connsiteY227" fmla="*/ 595089 h 878465"/>
                  <a:gd name="connsiteX228" fmla="*/ 1022058 w 1116024"/>
                  <a:gd name="connsiteY228" fmla="*/ 561599 h 878465"/>
                  <a:gd name="connsiteX229" fmla="*/ 1001455 w 1116024"/>
                  <a:gd name="connsiteY229" fmla="*/ 587361 h 878465"/>
                  <a:gd name="connsiteX230" fmla="*/ 957675 w 1116024"/>
                  <a:gd name="connsiteY230" fmla="*/ 615698 h 878465"/>
                  <a:gd name="connsiteX231" fmla="*/ 955099 w 1116024"/>
                  <a:gd name="connsiteY231" fmla="*/ 618275 h 878465"/>
                  <a:gd name="connsiteX232" fmla="*/ 955099 w 1116024"/>
                  <a:gd name="connsiteY232" fmla="*/ 615698 h 878465"/>
                  <a:gd name="connsiteX233" fmla="*/ 957675 w 1116024"/>
                  <a:gd name="connsiteY233" fmla="*/ 577056 h 878465"/>
                  <a:gd name="connsiteX234" fmla="*/ 973127 w 1116024"/>
                  <a:gd name="connsiteY234" fmla="*/ 548719 h 878465"/>
                  <a:gd name="connsiteX235" fmla="*/ 983428 w 1116024"/>
                  <a:gd name="connsiteY235" fmla="*/ 538414 h 878465"/>
                  <a:gd name="connsiteX236" fmla="*/ 1001455 w 1116024"/>
                  <a:gd name="connsiteY236" fmla="*/ 525533 h 878465"/>
                  <a:gd name="connsiteX237" fmla="*/ 1019483 w 1116024"/>
                  <a:gd name="connsiteY237" fmla="*/ 515229 h 878465"/>
                  <a:gd name="connsiteX238" fmla="*/ 1029784 w 1116024"/>
                  <a:gd name="connsiteY238" fmla="*/ 510077 h 878465"/>
                  <a:gd name="connsiteX239" fmla="*/ 1032360 w 1116024"/>
                  <a:gd name="connsiteY239" fmla="*/ 510077 h 878465"/>
                  <a:gd name="connsiteX240" fmla="*/ 1037510 w 1116024"/>
                  <a:gd name="connsiteY240" fmla="*/ 504924 h 878465"/>
                  <a:gd name="connsiteX241" fmla="*/ 1058113 w 1116024"/>
                  <a:gd name="connsiteY241" fmla="*/ 492044 h 878465"/>
                  <a:gd name="connsiteX242" fmla="*/ 1070990 w 1116024"/>
                  <a:gd name="connsiteY242" fmla="*/ 481739 h 878465"/>
                  <a:gd name="connsiteX243" fmla="*/ 43537 w 1116024"/>
                  <a:gd name="connsiteY243" fmla="*/ 481739 h 878465"/>
                  <a:gd name="connsiteX244" fmla="*/ 46111 w 1116024"/>
                  <a:gd name="connsiteY244" fmla="*/ 481739 h 878465"/>
                  <a:gd name="connsiteX245" fmla="*/ 56406 w 1116024"/>
                  <a:gd name="connsiteY245" fmla="*/ 492044 h 878465"/>
                  <a:gd name="connsiteX246" fmla="*/ 79571 w 1116024"/>
                  <a:gd name="connsiteY246" fmla="*/ 504924 h 878465"/>
                  <a:gd name="connsiteX247" fmla="*/ 84718 w 1116024"/>
                  <a:gd name="connsiteY247" fmla="*/ 510077 h 878465"/>
                  <a:gd name="connsiteX248" fmla="*/ 87292 w 1116024"/>
                  <a:gd name="connsiteY248" fmla="*/ 510077 h 878465"/>
                  <a:gd name="connsiteX249" fmla="*/ 97587 w 1116024"/>
                  <a:gd name="connsiteY249" fmla="*/ 515229 h 878465"/>
                  <a:gd name="connsiteX250" fmla="*/ 115604 w 1116024"/>
                  <a:gd name="connsiteY250" fmla="*/ 525533 h 878465"/>
                  <a:gd name="connsiteX251" fmla="*/ 133620 w 1116024"/>
                  <a:gd name="connsiteY251" fmla="*/ 538414 h 878465"/>
                  <a:gd name="connsiteX252" fmla="*/ 143915 w 1116024"/>
                  <a:gd name="connsiteY252" fmla="*/ 548719 h 878465"/>
                  <a:gd name="connsiteX253" fmla="*/ 159358 w 1116024"/>
                  <a:gd name="connsiteY253" fmla="*/ 577056 h 878465"/>
                  <a:gd name="connsiteX254" fmla="*/ 161932 w 1116024"/>
                  <a:gd name="connsiteY254" fmla="*/ 615698 h 878465"/>
                  <a:gd name="connsiteX255" fmla="*/ 161932 w 1116024"/>
                  <a:gd name="connsiteY255" fmla="*/ 618275 h 878465"/>
                  <a:gd name="connsiteX256" fmla="*/ 159358 w 1116024"/>
                  <a:gd name="connsiteY256" fmla="*/ 615698 h 878465"/>
                  <a:gd name="connsiteX257" fmla="*/ 115604 w 1116024"/>
                  <a:gd name="connsiteY257" fmla="*/ 587361 h 878465"/>
                  <a:gd name="connsiteX258" fmla="*/ 113030 w 1116024"/>
                  <a:gd name="connsiteY258" fmla="*/ 587361 h 878465"/>
                  <a:gd name="connsiteX259" fmla="*/ 95013 w 1116024"/>
                  <a:gd name="connsiteY259" fmla="*/ 561599 h 878465"/>
                  <a:gd name="connsiteX260" fmla="*/ 110456 w 1116024"/>
                  <a:gd name="connsiteY260" fmla="*/ 595089 h 878465"/>
                  <a:gd name="connsiteX261" fmla="*/ 115604 w 1116024"/>
                  <a:gd name="connsiteY261" fmla="*/ 597665 h 878465"/>
                  <a:gd name="connsiteX262" fmla="*/ 151637 w 1116024"/>
                  <a:gd name="connsiteY262" fmla="*/ 628579 h 878465"/>
                  <a:gd name="connsiteX263" fmla="*/ 159358 w 1116024"/>
                  <a:gd name="connsiteY263" fmla="*/ 633732 h 878465"/>
                  <a:gd name="connsiteX264" fmla="*/ 149063 w 1116024"/>
                  <a:gd name="connsiteY264" fmla="*/ 631155 h 878465"/>
                  <a:gd name="connsiteX265" fmla="*/ 115604 w 1116024"/>
                  <a:gd name="connsiteY265" fmla="*/ 618275 h 878465"/>
                  <a:gd name="connsiteX266" fmla="*/ 84718 w 1116024"/>
                  <a:gd name="connsiteY266" fmla="*/ 600242 h 878465"/>
                  <a:gd name="connsiteX267" fmla="*/ 79571 w 1116024"/>
                  <a:gd name="connsiteY267" fmla="*/ 595089 h 878465"/>
                  <a:gd name="connsiteX268" fmla="*/ 64128 w 1116024"/>
                  <a:gd name="connsiteY268" fmla="*/ 577056 h 878465"/>
                  <a:gd name="connsiteX269" fmla="*/ 56406 w 1116024"/>
                  <a:gd name="connsiteY269" fmla="*/ 569328 h 878465"/>
                  <a:gd name="connsiteX270" fmla="*/ 40964 w 1116024"/>
                  <a:gd name="connsiteY270" fmla="*/ 484315 h 878465"/>
                  <a:gd name="connsiteX271" fmla="*/ 43537 w 1116024"/>
                  <a:gd name="connsiteY271" fmla="*/ 481739 h 878465"/>
                  <a:gd name="connsiteX272" fmla="*/ 1027209 w 1116024"/>
                  <a:gd name="connsiteY272" fmla="*/ 463706 h 878465"/>
                  <a:gd name="connsiteX273" fmla="*/ 1029784 w 1116024"/>
                  <a:gd name="connsiteY273" fmla="*/ 479163 h 878465"/>
                  <a:gd name="connsiteX274" fmla="*/ 1032360 w 1116024"/>
                  <a:gd name="connsiteY274" fmla="*/ 476587 h 878465"/>
                  <a:gd name="connsiteX275" fmla="*/ 1037510 w 1116024"/>
                  <a:gd name="connsiteY275" fmla="*/ 471434 h 878465"/>
                  <a:gd name="connsiteX276" fmla="*/ 1042661 w 1116024"/>
                  <a:gd name="connsiteY276" fmla="*/ 466282 h 878465"/>
                  <a:gd name="connsiteX277" fmla="*/ 1037510 w 1116024"/>
                  <a:gd name="connsiteY277" fmla="*/ 476587 h 878465"/>
                  <a:gd name="connsiteX278" fmla="*/ 1032360 w 1116024"/>
                  <a:gd name="connsiteY278" fmla="*/ 486891 h 878465"/>
                  <a:gd name="connsiteX279" fmla="*/ 1016908 w 1116024"/>
                  <a:gd name="connsiteY279" fmla="*/ 504924 h 878465"/>
                  <a:gd name="connsiteX280" fmla="*/ 1027209 w 1116024"/>
                  <a:gd name="connsiteY280" fmla="*/ 463706 h 878465"/>
                  <a:gd name="connsiteX281" fmla="*/ 89866 w 1116024"/>
                  <a:gd name="connsiteY281" fmla="*/ 463706 h 878465"/>
                  <a:gd name="connsiteX282" fmla="*/ 97587 w 1116024"/>
                  <a:gd name="connsiteY282" fmla="*/ 504924 h 878465"/>
                  <a:gd name="connsiteX283" fmla="*/ 84718 w 1116024"/>
                  <a:gd name="connsiteY283" fmla="*/ 486891 h 878465"/>
                  <a:gd name="connsiteX284" fmla="*/ 79571 w 1116024"/>
                  <a:gd name="connsiteY284" fmla="*/ 476587 h 878465"/>
                  <a:gd name="connsiteX285" fmla="*/ 74423 w 1116024"/>
                  <a:gd name="connsiteY285" fmla="*/ 466282 h 878465"/>
                  <a:gd name="connsiteX286" fmla="*/ 79571 w 1116024"/>
                  <a:gd name="connsiteY286" fmla="*/ 471434 h 878465"/>
                  <a:gd name="connsiteX287" fmla="*/ 84718 w 1116024"/>
                  <a:gd name="connsiteY287" fmla="*/ 476587 h 878465"/>
                  <a:gd name="connsiteX288" fmla="*/ 87292 w 1116024"/>
                  <a:gd name="connsiteY288" fmla="*/ 479163 h 878465"/>
                  <a:gd name="connsiteX289" fmla="*/ 89866 w 1116024"/>
                  <a:gd name="connsiteY289" fmla="*/ 463706 h 878465"/>
                  <a:gd name="connsiteX290" fmla="*/ 929346 w 1116024"/>
                  <a:gd name="connsiteY290" fmla="*/ 445673 h 878465"/>
                  <a:gd name="connsiteX291" fmla="*/ 952524 w 1116024"/>
                  <a:gd name="connsiteY291" fmla="*/ 494620 h 878465"/>
                  <a:gd name="connsiteX292" fmla="*/ 957675 w 1116024"/>
                  <a:gd name="connsiteY292" fmla="*/ 502348 h 878465"/>
                  <a:gd name="connsiteX293" fmla="*/ 983428 w 1116024"/>
                  <a:gd name="connsiteY293" fmla="*/ 530686 h 878465"/>
                  <a:gd name="connsiteX294" fmla="*/ 980853 w 1116024"/>
                  <a:gd name="connsiteY294" fmla="*/ 533262 h 878465"/>
                  <a:gd name="connsiteX295" fmla="*/ 970551 w 1116024"/>
                  <a:gd name="connsiteY295" fmla="*/ 546143 h 878465"/>
                  <a:gd name="connsiteX296" fmla="*/ 957675 w 1116024"/>
                  <a:gd name="connsiteY296" fmla="*/ 561599 h 878465"/>
                  <a:gd name="connsiteX297" fmla="*/ 955099 w 1116024"/>
                  <a:gd name="connsiteY297" fmla="*/ 571904 h 878465"/>
                  <a:gd name="connsiteX298" fmla="*/ 952524 w 1116024"/>
                  <a:gd name="connsiteY298" fmla="*/ 569328 h 878465"/>
                  <a:gd name="connsiteX299" fmla="*/ 939647 w 1116024"/>
                  <a:gd name="connsiteY299" fmla="*/ 525533 h 878465"/>
                  <a:gd name="connsiteX300" fmla="*/ 942223 w 1116024"/>
                  <a:gd name="connsiteY300" fmla="*/ 569328 h 878465"/>
                  <a:gd name="connsiteX301" fmla="*/ 949949 w 1116024"/>
                  <a:gd name="connsiteY301" fmla="*/ 587361 h 878465"/>
                  <a:gd name="connsiteX302" fmla="*/ 949949 w 1116024"/>
                  <a:gd name="connsiteY302" fmla="*/ 605394 h 878465"/>
                  <a:gd name="connsiteX303" fmla="*/ 911319 w 1116024"/>
                  <a:gd name="connsiteY303" fmla="*/ 538414 h 878465"/>
                  <a:gd name="connsiteX304" fmla="*/ 929346 w 1116024"/>
                  <a:gd name="connsiteY304" fmla="*/ 445673 h 878465"/>
                  <a:gd name="connsiteX305" fmla="*/ 187670 w 1116024"/>
                  <a:gd name="connsiteY305" fmla="*/ 445673 h 878465"/>
                  <a:gd name="connsiteX306" fmla="*/ 203112 w 1116024"/>
                  <a:gd name="connsiteY306" fmla="*/ 538414 h 878465"/>
                  <a:gd name="connsiteX307" fmla="*/ 167079 w 1116024"/>
                  <a:gd name="connsiteY307" fmla="*/ 605394 h 878465"/>
                  <a:gd name="connsiteX308" fmla="*/ 167079 w 1116024"/>
                  <a:gd name="connsiteY308" fmla="*/ 587361 h 878465"/>
                  <a:gd name="connsiteX309" fmla="*/ 174801 w 1116024"/>
                  <a:gd name="connsiteY309" fmla="*/ 569328 h 878465"/>
                  <a:gd name="connsiteX310" fmla="*/ 177374 w 1116024"/>
                  <a:gd name="connsiteY310" fmla="*/ 525533 h 878465"/>
                  <a:gd name="connsiteX311" fmla="*/ 164506 w 1116024"/>
                  <a:gd name="connsiteY311" fmla="*/ 569328 h 878465"/>
                  <a:gd name="connsiteX312" fmla="*/ 161932 w 1116024"/>
                  <a:gd name="connsiteY312" fmla="*/ 571904 h 878465"/>
                  <a:gd name="connsiteX313" fmla="*/ 159358 w 1116024"/>
                  <a:gd name="connsiteY313" fmla="*/ 561599 h 878465"/>
                  <a:gd name="connsiteX314" fmla="*/ 146489 w 1116024"/>
                  <a:gd name="connsiteY314" fmla="*/ 546143 h 878465"/>
                  <a:gd name="connsiteX315" fmla="*/ 136194 w 1116024"/>
                  <a:gd name="connsiteY315" fmla="*/ 533262 h 878465"/>
                  <a:gd name="connsiteX316" fmla="*/ 133620 w 1116024"/>
                  <a:gd name="connsiteY316" fmla="*/ 530686 h 878465"/>
                  <a:gd name="connsiteX317" fmla="*/ 159358 w 1116024"/>
                  <a:gd name="connsiteY317" fmla="*/ 502348 h 878465"/>
                  <a:gd name="connsiteX318" fmla="*/ 164506 w 1116024"/>
                  <a:gd name="connsiteY318" fmla="*/ 494620 h 878465"/>
                  <a:gd name="connsiteX319" fmla="*/ 187670 w 1116024"/>
                  <a:gd name="connsiteY319" fmla="*/ 445673 h 878465"/>
                  <a:gd name="connsiteX320" fmla="*/ 960250 w 1116024"/>
                  <a:gd name="connsiteY320" fmla="*/ 322018 h 878465"/>
                  <a:gd name="connsiteX321" fmla="*/ 996305 w 1116024"/>
                  <a:gd name="connsiteY321" fmla="*/ 358084 h 878465"/>
                  <a:gd name="connsiteX322" fmla="*/ 1001455 w 1116024"/>
                  <a:gd name="connsiteY322" fmla="*/ 360660 h 878465"/>
                  <a:gd name="connsiteX323" fmla="*/ 1032360 w 1116024"/>
                  <a:gd name="connsiteY323" fmla="*/ 378693 h 878465"/>
                  <a:gd name="connsiteX324" fmla="*/ 1034935 w 1116024"/>
                  <a:gd name="connsiteY324" fmla="*/ 381269 h 878465"/>
                  <a:gd name="connsiteX325" fmla="*/ 1032360 w 1116024"/>
                  <a:gd name="connsiteY325" fmla="*/ 383846 h 878465"/>
                  <a:gd name="connsiteX326" fmla="*/ 1032360 w 1116024"/>
                  <a:gd name="connsiteY326" fmla="*/ 385456 h 878465"/>
                  <a:gd name="connsiteX327" fmla="*/ 1032360 w 1116024"/>
                  <a:gd name="connsiteY327" fmla="*/ 386422 h 878465"/>
                  <a:gd name="connsiteX328" fmla="*/ 1027209 w 1116024"/>
                  <a:gd name="connsiteY328" fmla="*/ 396726 h 878465"/>
                  <a:gd name="connsiteX329" fmla="*/ 1019483 w 1116024"/>
                  <a:gd name="connsiteY329" fmla="*/ 425064 h 878465"/>
                  <a:gd name="connsiteX330" fmla="*/ 1019483 w 1116024"/>
                  <a:gd name="connsiteY330" fmla="*/ 422488 h 878465"/>
                  <a:gd name="connsiteX331" fmla="*/ 1001455 w 1116024"/>
                  <a:gd name="connsiteY331" fmla="*/ 404455 h 878465"/>
                  <a:gd name="connsiteX332" fmla="*/ 993729 w 1116024"/>
                  <a:gd name="connsiteY332" fmla="*/ 391574 h 878465"/>
                  <a:gd name="connsiteX333" fmla="*/ 1001455 w 1116024"/>
                  <a:gd name="connsiteY333" fmla="*/ 417335 h 878465"/>
                  <a:gd name="connsiteX334" fmla="*/ 1009181 w 1116024"/>
                  <a:gd name="connsiteY334" fmla="*/ 427640 h 878465"/>
                  <a:gd name="connsiteX335" fmla="*/ 1022058 w 1116024"/>
                  <a:gd name="connsiteY335" fmla="*/ 440521 h 878465"/>
                  <a:gd name="connsiteX336" fmla="*/ 1027209 w 1116024"/>
                  <a:gd name="connsiteY336" fmla="*/ 458554 h 878465"/>
                  <a:gd name="connsiteX337" fmla="*/ 1001455 w 1116024"/>
                  <a:gd name="connsiteY337" fmla="*/ 440521 h 878465"/>
                  <a:gd name="connsiteX338" fmla="*/ 973127 w 1116024"/>
                  <a:gd name="connsiteY338" fmla="*/ 409607 h 878465"/>
                  <a:gd name="connsiteX339" fmla="*/ 957675 w 1116024"/>
                  <a:gd name="connsiteY339" fmla="*/ 376117 h 878465"/>
                  <a:gd name="connsiteX340" fmla="*/ 957675 w 1116024"/>
                  <a:gd name="connsiteY340" fmla="*/ 332323 h 878465"/>
                  <a:gd name="connsiteX341" fmla="*/ 960250 w 1116024"/>
                  <a:gd name="connsiteY341" fmla="*/ 322018 h 878465"/>
                  <a:gd name="connsiteX342" fmla="*/ 156784 w 1116024"/>
                  <a:gd name="connsiteY342" fmla="*/ 322018 h 878465"/>
                  <a:gd name="connsiteX343" fmla="*/ 159358 w 1116024"/>
                  <a:gd name="connsiteY343" fmla="*/ 332323 h 878465"/>
                  <a:gd name="connsiteX344" fmla="*/ 159358 w 1116024"/>
                  <a:gd name="connsiteY344" fmla="*/ 376117 h 878465"/>
                  <a:gd name="connsiteX345" fmla="*/ 143915 w 1116024"/>
                  <a:gd name="connsiteY345" fmla="*/ 409607 h 878465"/>
                  <a:gd name="connsiteX346" fmla="*/ 115604 w 1116024"/>
                  <a:gd name="connsiteY346" fmla="*/ 440521 h 878465"/>
                  <a:gd name="connsiteX347" fmla="*/ 89866 w 1116024"/>
                  <a:gd name="connsiteY347" fmla="*/ 458554 h 878465"/>
                  <a:gd name="connsiteX348" fmla="*/ 95013 w 1116024"/>
                  <a:gd name="connsiteY348" fmla="*/ 440521 h 878465"/>
                  <a:gd name="connsiteX349" fmla="*/ 107882 w 1116024"/>
                  <a:gd name="connsiteY349" fmla="*/ 427640 h 878465"/>
                  <a:gd name="connsiteX350" fmla="*/ 115604 w 1116024"/>
                  <a:gd name="connsiteY350" fmla="*/ 417335 h 878465"/>
                  <a:gd name="connsiteX351" fmla="*/ 123325 w 1116024"/>
                  <a:gd name="connsiteY351" fmla="*/ 391574 h 878465"/>
                  <a:gd name="connsiteX352" fmla="*/ 115604 w 1116024"/>
                  <a:gd name="connsiteY352" fmla="*/ 404455 h 878465"/>
                  <a:gd name="connsiteX353" fmla="*/ 97587 w 1116024"/>
                  <a:gd name="connsiteY353" fmla="*/ 422488 h 878465"/>
                  <a:gd name="connsiteX354" fmla="*/ 95013 w 1116024"/>
                  <a:gd name="connsiteY354" fmla="*/ 425064 h 878465"/>
                  <a:gd name="connsiteX355" fmla="*/ 89866 w 1116024"/>
                  <a:gd name="connsiteY355" fmla="*/ 396726 h 878465"/>
                  <a:gd name="connsiteX356" fmla="*/ 84718 w 1116024"/>
                  <a:gd name="connsiteY356" fmla="*/ 386422 h 878465"/>
                  <a:gd name="connsiteX357" fmla="*/ 84718 w 1116024"/>
                  <a:gd name="connsiteY357" fmla="*/ 385456 h 878465"/>
                  <a:gd name="connsiteX358" fmla="*/ 84718 w 1116024"/>
                  <a:gd name="connsiteY358" fmla="*/ 383846 h 878465"/>
                  <a:gd name="connsiteX359" fmla="*/ 82144 w 1116024"/>
                  <a:gd name="connsiteY359" fmla="*/ 381269 h 878465"/>
                  <a:gd name="connsiteX360" fmla="*/ 84718 w 1116024"/>
                  <a:gd name="connsiteY360" fmla="*/ 378693 h 878465"/>
                  <a:gd name="connsiteX361" fmla="*/ 115604 w 1116024"/>
                  <a:gd name="connsiteY361" fmla="*/ 360660 h 878465"/>
                  <a:gd name="connsiteX362" fmla="*/ 120751 w 1116024"/>
                  <a:gd name="connsiteY362" fmla="*/ 358084 h 878465"/>
                  <a:gd name="connsiteX363" fmla="*/ 156784 w 1116024"/>
                  <a:gd name="connsiteY363" fmla="*/ 322018 h 878465"/>
                  <a:gd name="connsiteX364" fmla="*/ 1099318 w 1116024"/>
                  <a:gd name="connsiteY364" fmla="*/ 303985 h 878465"/>
                  <a:gd name="connsiteX365" fmla="*/ 1101894 w 1116024"/>
                  <a:gd name="connsiteY365" fmla="*/ 306561 h 878465"/>
                  <a:gd name="connsiteX366" fmla="*/ 1109620 w 1116024"/>
                  <a:gd name="connsiteY366" fmla="*/ 396726 h 878465"/>
                  <a:gd name="connsiteX367" fmla="*/ 1099318 w 1116024"/>
                  <a:gd name="connsiteY367" fmla="*/ 417335 h 878465"/>
                  <a:gd name="connsiteX368" fmla="*/ 1058113 w 1116024"/>
                  <a:gd name="connsiteY368" fmla="*/ 468858 h 878465"/>
                  <a:gd name="connsiteX369" fmla="*/ 1050387 w 1116024"/>
                  <a:gd name="connsiteY369" fmla="*/ 474011 h 878465"/>
                  <a:gd name="connsiteX370" fmla="*/ 1042661 w 1116024"/>
                  <a:gd name="connsiteY370" fmla="*/ 479163 h 878465"/>
                  <a:gd name="connsiteX371" fmla="*/ 1047812 w 1116024"/>
                  <a:gd name="connsiteY371" fmla="*/ 471434 h 878465"/>
                  <a:gd name="connsiteX372" fmla="*/ 1058113 w 1116024"/>
                  <a:gd name="connsiteY372" fmla="*/ 453401 h 878465"/>
                  <a:gd name="connsiteX373" fmla="*/ 1073565 w 1116024"/>
                  <a:gd name="connsiteY373" fmla="*/ 427640 h 878465"/>
                  <a:gd name="connsiteX374" fmla="*/ 1078716 w 1116024"/>
                  <a:gd name="connsiteY374" fmla="*/ 394150 h 878465"/>
                  <a:gd name="connsiteX375" fmla="*/ 1068414 w 1116024"/>
                  <a:gd name="connsiteY375" fmla="*/ 422488 h 878465"/>
                  <a:gd name="connsiteX376" fmla="*/ 1058113 w 1116024"/>
                  <a:gd name="connsiteY376" fmla="*/ 437945 h 878465"/>
                  <a:gd name="connsiteX377" fmla="*/ 1037510 w 1116024"/>
                  <a:gd name="connsiteY377" fmla="*/ 463706 h 878465"/>
                  <a:gd name="connsiteX378" fmla="*/ 1037510 w 1116024"/>
                  <a:gd name="connsiteY378" fmla="*/ 466282 h 878465"/>
                  <a:gd name="connsiteX379" fmla="*/ 1034935 w 1116024"/>
                  <a:gd name="connsiteY379" fmla="*/ 463706 h 878465"/>
                  <a:gd name="connsiteX380" fmla="*/ 1032360 w 1116024"/>
                  <a:gd name="connsiteY380" fmla="*/ 458554 h 878465"/>
                  <a:gd name="connsiteX381" fmla="*/ 1032360 w 1116024"/>
                  <a:gd name="connsiteY381" fmla="*/ 399302 h 878465"/>
                  <a:gd name="connsiteX382" fmla="*/ 1037510 w 1116024"/>
                  <a:gd name="connsiteY382" fmla="*/ 386422 h 878465"/>
                  <a:gd name="connsiteX383" fmla="*/ 1058113 w 1116024"/>
                  <a:gd name="connsiteY383" fmla="*/ 358084 h 878465"/>
                  <a:gd name="connsiteX384" fmla="*/ 1060688 w 1116024"/>
                  <a:gd name="connsiteY384" fmla="*/ 355508 h 878465"/>
                  <a:gd name="connsiteX385" fmla="*/ 1070990 w 1116024"/>
                  <a:gd name="connsiteY385" fmla="*/ 345203 h 878465"/>
                  <a:gd name="connsiteX386" fmla="*/ 1096743 w 1116024"/>
                  <a:gd name="connsiteY386" fmla="*/ 306561 h 878465"/>
                  <a:gd name="connsiteX387" fmla="*/ 1099318 w 1116024"/>
                  <a:gd name="connsiteY387" fmla="*/ 303985 h 878465"/>
                  <a:gd name="connsiteX388" fmla="*/ 1065839 w 1116024"/>
                  <a:gd name="connsiteY388" fmla="*/ 303985 h 878465"/>
                  <a:gd name="connsiteX389" fmla="*/ 1058113 w 1116024"/>
                  <a:gd name="connsiteY389" fmla="*/ 340051 h 878465"/>
                  <a:gd name="connsiteX390" fmla="*/ 1055538 w 1116024"/>
                  <a:gd name="connsiteY390" fmla="*/ 347780 h 878465"/>
                  <a:gd name="connsiteX391" fmla="*/ 1050387 w 1116024"/>
                  <a:gd name="connsiteY391" fmla="*/ 306561 h 878465"/>
                  <a:gd name="connsiteX392" fmla="*/ 1058113 w 1116024"/>
                  <a:gd name="connsiteY392" fmla="*/ 319442 h 878465"/>
                  <a:gd name="connsiteX393" fmla="*/ 1065839 w 1116024"/>
                  <a:gd name="connsiteY393" fmla="*/ 303985 h 878465"/>
                  <a:gd name="connsiteX394" fmla="*/ 48685 w 1116024"/>
                  <a:gd name="connsiteY394" fmla="*/ 303985 h 878465"/>
                  <a:gd name="connsiteX395" fmla="*/ 56406 w 1116024"/>
                  <a:gd name="connsiteY395" fmla="*/ 319442 h 878465"/>
                  <a:gd name="connsiteX396" fmla="*/ 58980 w 1116024"/>
                  <a:gd name="connsiteY396" fmla="*/ 319442 h 878465"/>
                  <a:gd name="connsiteX397" fmla="*/ 66702 w 1116024"/>
                  <a:gd name="connsiteY397" fmla="*/ 306561 h 878465"/>
                  <a:gd name="connsiteX398" fmla="*/ 61554 w 1116024"/>
                  <a:gd name="connsiteY398" fmla="*/ 347780 h 878465"/>
                  <a:gd name="connsiteX399" fmla="*/ 56406 w 1116024"/>
                  <a:gd name="connsiteY399" fmla="*/ 340051 h 878465"/>
                  <a:gd name="connsiteX400" fmla="*/ 48685 w 1116024"/>
                  <a:gd name="connsiteY400" fmla="*/ 303985 h 878465"/>
                  <a:gd name="connsiteX401" fmla="*/ 17800 w 1116024"/>
                  <a:gd name="connsiteY401" fmla="*/ 303985 h 878465"/>
                  <a:gd name="connsiteX402" fmla="*/ 20373 w 1116024"/>
                  <a:gd name="connsiteY402" fmla="*/ 306561 h 878465"/>
                  <a:gd name="connsiteX403" fmla="*/ 46111 w 1116024"/>
                  <a:gd name="connsiteY403" fmla="*/ 345203 h 878465"/>
                  <a:gd name="connsiteX404" fmla="*/ 56406 w 1116024"/>
                  <a:gd name="connsiteY404" fmla="*/ 355508 h 878465"/>
                  <a:gd name="connsiteX405" fmla="*/ 56406 w 1116024"/>
                  <a:gd name="connsiteY405" fmla="*/ 358084 h 878465"/>
                  <a:gd name="connsiteX406" fmla="*/ 79571 w 1116024"/>
                  <a:gd name="connsiteY406" fmla="*/ 386422 h 878465"/>
                  <a:gd name="connsiteX407" fmla="*/ 84718 w 1116024"/>
                  <a:gd name="connsiteY407" fmla="*/ 399302 h 878465"/>
                  <a:gd name="connsiteX408" fmla="*/ 84718 w 1116024"/>
                  <a:gd name="connsiteY408" fmla="*/ 458554 h 878465"/>
                  <a:gd name="connsiteX409" fmla="*/ 82144 w 1116024"/>
                  <a:gd name="connsiteY409" fmla="*/ 463706 h 878465"/>
                  <a:gd name="connsiteX410" fmla="*/ 79571 w 1116024"/>
                  <a:gd name="connsiteY410" fmla="*/ 466282 h 878465"/>
                  <a:gd name="connsiteX411" fmla="*/ 79571 w 1116024"/>
                  <a:gd name="connsiteY411" fmla="*/ 463706 h 878465"/>
                  <a:gd name="connsiteX412" fmla="*/ 76997 w 1116024"/>
                  <a:gd name="connsiteY412" fmla="*/ 463706 h 878465"/>
                  <a:gd name="connsiteX413" fmla="*/ 56406 w 1116024"/>
                  <a:gd name="connsiteY413" fmla="*/ 437945 h 878465"/>
                  <a:gd name="connsiteX414" fmla="*/ 48685 w 1116024"/>
                  <a:gd name="connsiteY414" fmla="*/ 422488 h 878465"/>
                  <a:gd name="connsiteX415" fmla="*/ 38390 w 1116024"/>
                  <a:gd name="connsiteY415" fmla="*/ 394150 h 878465"/>
                  <a:gd name="connsiteX416" fmla="*/ 43537 w 1116024"/>
                  <a:gd name="connsiteY416" fmla="*/ 427640 h 878465"/>
                  <a:gd name="connsiteX417" fmla="*/ 56406 w 1116024"/>
                  <a:gd name="connsiteY417" fmla="*/ 453401 h 878465"/>
                  <a:gd name="connsiteX418" fmla="*/ 69275 w 1116024"/>
                  <a:gd name="connsiteY418" fmla="*/ 471434 h 878465"/>
                  <a:gd name="connsiteX419" fmla="*/ 74423 w 1116024"/>
                  <a:gd name="connsiteY419" fmla="*/ 479163 h 878465"/>
                  <a:gd name="connsiteX420" fmla="*/ 66702 w 1116024"/>
                  <a:gd name="connsiteY420" fmla="*/ 474011 h 878465"/>
                  <a:gd name="connsiteX421" fmla="*/ 56406 w 1116024"/>
                  <a:gd name="connsiteY421" fmla="*/ 468858 h 878465"/>
                  <a:gd name="connsiteX422" fmla="*/ 15226 w 1116024"/>
                  <a:gd name="connsiteY422" fmla="*/ 417335 h 878465"/>
                  <a:gd name="connsiteX423" fmla="*/ 7504 w 1116024"/>
                  <a:gd name="connsiteY423" fmla="*/ 396726 h 878465"/>
                  <a:gd name="connsiteX424" fmla="*/ 15226 w 1116024"/>
                  <a:gd name="connsiteY424" fmla="*/ 306561 h 878465"/>
                  <a:gd name="connsiteX425" fmla="*/ 17800 w 1116024"/>
                  <a:gd name="connsiteY425" fmla="*/ 303985 h 878465"/>
                  <a:gd name="connsiteX426" fmla="*/ 947373 w 1116024"/>
                  <a:gd name="connsiteY426" fmla="*/ 203515 h 878465"/>
                  <a:gd name="connsiteX427" fmla="*/ 957675 w 1116024"/>
                  <a:gd name="connsiteY427" fmla="*/ 208668 h 878465"/>
                  <a:gd name="connsiteX428" fmla="*/ 988579 w 1116024"/>
                  <a:gd name="connsiteY428" fmla="*/ 221548 h 878465"/>
                  <a:gd name="connsiteX429" fmla="*/ 1001455 w 1116024"/>
                  <a:gd name="connsiteY429" fmla="*/ 224125 h 878465"/>
                  <a:gd name="connsiteX430" fmla="*/ 1032360 w 1116024"/>
                  <a:gd name="connsiteY430" fmla="*/ 229277 h 878465"/>
                  <a:gd name="connsiteX431" fmla="*/ 1029784 w 1116024"/>
                  <a:gd name="connsiteY431" fmla="*/ 231853 h 878465"/>
                  <a:gd name="connsiteX432" fmla="*/ 1029784 w 1116024"/>
                  <a:gd name="connsiteY432" fmla="*/ 247310 h 878465"/>
                  <a:gd name="connsiteX433" fmla="*/ 1032360 w 1116024"/>
                  <a:gd name="connsiteY433" fmla="*/ 267919 h 878465"/>
                  <a:gd name="connsiteX434" fmla="*/ 1032360 w 1116024"/>
                  <a:gd name="connsiteY434" fmla="*/ 268563 h 878465"/>
                  <a:gd name="connsiteX435" fmla="*/ 1032360 w 1116024"/>
                  <a:gd name="connsiteY435" fmla="*/ 272427 h 878465"/>
                  <a:gd name="connsiteX436" fmla="*/ 1032360 w 1116024"/>
                  <a:gd name="connsiteY436" fmla="*/ 273071 h 878465"/>
                  <a:gd name="connsiteX437" fmla="*/ 1029784 w 1116024"/>
                  <a:gd name="connsiteY437" fmla="*/ 273071 h 878465"/>
                  <a:gd name="connsiteX438" fmla="*/ 1001455 w 1116024"/>
                  <a:gd name="connsiteY438" fmla="*/ 257615 h 878465"/>
                  <a:gd name="connsiteX439" fmla="*/ 996305 w 1116024"/>
                  <a:gd name="connsiteY439" fmla="*/ 255038 h 878465"/>
                  <a:gd name="connsiteX440" fmla="*/ 1001455 w 1116024"/>
                  <a:gd name="connsiteY440" fmla="*/ 260191 h 878465"/>
                  <a:gd name="connsiteX441" fmla="*/ 1024634 w 1116024"/>
                  <a:gd name="connsiteY441" fmla="*/ 280800 h 878465"/>
                  <a:gd name="connsiteX442" fmla="*/ 1032360 w 1116024"/>
                  <a:gd name="connsiteY442" fmla="*/ 285952 h 878465"/>
                  <a:gd name="connsiteX443" fmla="*/ 1037510 w 1116024"/>
                  <a:gd name="connsiteY443" fmla="*/ 288528 h 878465"/>
                  <a:gd name="connsiteX444" fmla="*/ 1040086 w 1116024"/>
                  <a:gd name="connsiteY444" fmla="*/ 288528 h 878465"/>
                  <a:gd name="connsiteX445" fmla="*/ 1047812 w 1116024"/>
                  <a:gd name="connsiteY445" fmla="*/ 301409 h 878465"/>
                  <a:gd name="connsiteX446" fmla="*/ 1037510 w 1116024"/>
                  <a:gd name="connsiteY446" fmla="*/ 301409 h 878465"/>
                  <a:gd name="connsiteX447" fmla="*/ 1032360 w 1116024"/>
                  <a:gd name="connsiteY447" fmla="*/ 298833 h 878465"/>
                  <a:gd name="connsiteX448" fmla="*/ 1001455 w 1116024"/>
                  <a:gd name="connsiteY448" fmla="*/ 288528 h 878465"/>
                  <a:gd name="connsiteX449" fmla="*/ 986003 w 1116024"/>
                  <a:gd name="connsiteY449" fmla="*/ 278224 h 878465"/>
                  <a:gd name="connsiteX450" fmla="*/ 957675 w 1116024"/>
                  <a:gd name="connsiteY450" fmla="*/ 247310 h 878465"/>
                  <a:gd name="connsiteX451" fmla="*/ 947373 w 1116024"/>
                  <a:gd name="connsiteY451" fmla="*/ 203515 h 878465"/>
                  <a:gd name="connsiteX452" fmla="*/ 169653 w 1116024"/>
                  <a:gd name="connsiteY452" fmla="*/ 203515 h 878465"/>
                  <a:gd name="connsiteX453" fmla="*/ 159358 w 1116024"/>
                  <a:gd name="connsiteY453" fmla="*/ 247310 h 878465"/>
                  <a:gd name="connsiteX454" fmla="*/ 131046 w 1116024"/>
                  <a:gd name="connsiteY454" fmla="*/ 278224 h 878465"/>
                  <a:gd name="connsiteX455" fmla="*/ 115604 w 1116024"/>
                  <a:gd name="connsiteY455" fmla="*/ 288528 h 878465"/>
                  <a:gd name="connsiteX456" fmla="*/ 84718 w 1116024"/>
                  <a:gd name="connsiteY456" fmla="*/ 298833 h 878465"/>
                  <a:gd name="connsiteX457" fmla="*/ 79571 w 1116024"/>
                  <a:gd name="connsiteY457" fmla="*/ 301409 h 878465"/>
                  <a:gd name="connsiteX458" fmla="*/ 69275 w 1116024"/>
                  <a:gd name="connsiteY458" fmla="*/ 301409 h 878465"/>
                  <a:gd name="connsiteX459" fmla="*/ 76997 w 1116024"/>
                  <a:gd name="connsiteY459" fmla="*/ 288528 h 878465"/>
                  <a:gd name="connsiteX460" fmla="*/ 79571 w 1116024"/>
                  <a:gd name="connsiteY460" fmla="*/ 288528 h 878465"/>
                  <a:gd name="connsiteX461" fmla="*/ 84718 w 1116024"/>
                  <a:gd name="connsiteY461" fmla="*/ 285952 h 878465"/>
                  <a:gd name="connsiteX462" fmla="*/ 92439 w 1116024"/>
                  <a:gd name="connsiteY462" fmla="*/ 280800 h 878465"/>
                  <a:gd name="connsiteX463" fmla="*/ 115604 w 1116024"/>
                  <a:gd name="connsiteY463" fmla="*/ 260191 h 878465"/>
                  <a:gd name="connsiteX464" fmla="*/ 118177 w 1116024"/>
                  <a:gd name="connsiteY464" fmla="*/ 255038 h 878465"/>
                  <a:gd name="connsiteX465" fmla="*/ 115604 w 1116024"/>
                  <a:gd name="connsiteY465" fmla="*/ 257615 h 878465"/>
                  <a:gd name="connsiteX466" fmla="*/ 84718 w 1116024"/>
                  <a:gd name="connsiteY466" fmla="*/ 273071 h 878465"/>
                  <a:gd name="connsiteX467" fmla="*/ 82144 w 1116024"/>
                  <a:gd name="connsiteY467" fmla="*/ 275648 h 878465"/>
                  <a:gd name="connsiteX468" fmla="*/ 84718 w 1116024"/>
                  <a:gd name="connsiteY468" fmla="*/ 267919 h 878465"/>
                  <a:gd name="connsiteX469" fmla="*/ 87292 w 1116024"/>
                  <a:gd name="connsiteY469" fmla="*/ 247310 h 878465"/>
                  <a:gd name="connsiteX470" fmla="*/ 84718 w 1116024"/>
                  <a:gd name="connsiteY470" fmla="*/ 231853 h 878465"/>
                  <a:gd name="connsiteX471" fmla="*/ 84718 w 1116024"/>
                  <a:gd name="connsiteY471" fmla="*/ 229277 h 878465"/>
                  <a:gd name="connsiteX472" fmla="*/ 115604 w 1116024"/>
                  <a:gd name="connsiteY472" fmla="*/ 224125 h 878465"/>
                  <a:gd name="connsiteX473" fmla="*/ 125899 w 1116024"/>
                  <a:gd name="connsiteY473" fmla="*/ 221548 h 878465"/>
                  <a:gd name="connsiteX474" fmla="*/ 159358 w 1116024"/>
                  <a:gd name="connsiteY474" fmla="*/ 208668 h 878465"/>
                  <a:gd name="connsiteX475" fmla="*/ 169653 w 1116024"/>
                  <a:gd name="connsiteY475" fmla="*/ 203515 h 878465"/>
                  <a:gd name="connsiteX476" fmla="*/ 1037510 w 1116024"/>
                  <a:gd name="connsiteY476" fmla="*/ 151993 h 878465"/>
                  <a:gd name="connsiteX477" fmla="*/ 1037510 w 1116024"/>
                  <a:gd name="connsiteY477" fmla="*/ 159721 h 878465"/>
                  <a:gd name="connsiteX478" fmla="*/ 1040086 w 1116024"/>
                  <a:gd name="connsiteY478" fmla="*/ 195787 h 878465"/>
                  <a:gd name="connsiteX479" fmla="*/ 1037510 w 1116024"/>
                  <a:gd name="connsiteY479" fmla="*/ 195787 h 878465"/>
                  <a:gd name="connsiteX480" fmla="*/ 1032360 w 1116024"/>
                  <a:gd name="connsiteY480" fmla="*/ 180330 h 878465"/>
                  <a:gd name="connsiteX481" fmla="*/ 1022058 w 1116024"/>
                  <a:gd name="connsiteY481" fmla="*/ 159721 h 878465"/>
                  <a:gd name="connsiteX482" fmla="*/ 1032360 w 1116024"/>
                  <a:gd name="connsiteY482" fmla="*/ 167449 h 878465"/>
                  <a:gd name="connsiteX483" fmla="*/ 1032360 w 1116024"/>
                  <a:gd name="connsiteY483" fmla="*/ 169059 h 878465"/>
                  <a:gd name="connsiteX484" fmla="*/ 1032360 w 1116024"/>
                  <a:gd name="connsiteY484" fmla="*/ 170026 h 878465"/>
                  <a:gd name="connsiteX485" fmla="*/ 1037510 w 1116024"/>
                  <a:gd name="connsiteY485" fmla="*/ 151993 h 878465"/>
                  <a:gd name="connsiteX486" fmla="*/ 79571 w 1116024"/>
                  <a:gd name="connsiteY486" fmla="*/ 151993 h 878465"/>
                  <a:gd name="connsiteX487" fmla="*/ 82144 w 1116024"/>
                  <a:gd name="connsiteY487" fmla="*/ 170026 h 878465"/>
                  <a:gd name="connsiteX488" fmla="*/ 84718 w 1116024"/>
                  <a:gd name="connsiteY488" fmla="*/ 167449 h 878465"/>
                  <a:gd name="connsiteX489" fmla="*/ 95013 w 1116024"/>
                  <a:gd name="connsiteY489" fmla="*/ 159721 h 878465"/>
                  <a:gd name="connsiteX490" fmla="*/ 84718 w 1116024"/>
                  <a:gd name="connsiteY490" fmla="*/ 180330 h 878465"/>
                  <a:gd name="connsiteX491" fmla="*/ 79571 w 1116024"/>
                  <a:gd name="connsiteY491" fmla="*/ 195787 h 878465"/>
                  <a:gd name="connsiteX492" fmla="*/ 76997 w 1116024"/>
                  <a:gd name="connsiteY492" fmla="*/ 195787 h 878465"/>
                  <a:gd name="connsiteX493" fmla="*/ 79571 w 1116024"/>
                  <a:gd name="connsiteY493" fmla="*/ 159721 h 878465"/>
                  <a:gd name="connsiteX494" fmla="*/ 79571 w 1116024"/>
                  <a:gd name="connsiteY494" fmla="*/ 151993 h 878465"/>
                  <a:gd name="connsiteX495" fmla="*/ 1068414 w 1116024"/>
                  <a:gd name="connsiteY495" fmla="*/ 136536 h 878465"/>
                  <a:gd name="connsiteX496" fmla="*/ 1070990 w 1116024"/>
                  <a:gd name="connsiteY496" fmla="*/ 139112 h 878465"/>
                  <a:gd name="connsiteX497" fmla="*/ 1107044 w 1116024"/>
                  <a:gd name="connsiteY497" fmla="*/ 216396 h 878465"/>
                  <a:gd name="connsiteX498" fmla="*/ 1104469 w 1116024"/>
                  <a:gd name="connsiteY498" fmla="*/ 239581 h 878465"/>
                  <a:gd name="connsiteX499" fmla="*/ 1076140 w 1116024"/>
                  <a:gd name="connsiteY499" fmla="*/ 309137 h 878465"/>
                  <a:gd name="connsiteX500" fmla="*/ 1070990 w 1116024"/>
                  <a:gd name="connsiteY500" fmla="*/ 316866 h 878465"/>
                  <a:gd name="connsiteX501" fmla="*/ 1070990 w 1116024"/>
                  <a:gd name="connsiteY501" fmla="*/ 309137 h 878465"/>
                  <a:gd name="connsiteX502" fmla="*/ 1083866 w 1116024"/>
                  <a:gd name="connsiteY502" fmla="*/ 257615 h 878465"/>
                  <a:gd name="connsiteX503" fmla="*/ 1076140 w 1116024"/>
                  <a:gd name="connsiteY503" fmla="*/ 226701 h 878465"/>
                  <a:gd name="connsiteX504" fmla="*/ 1076140 w 1116024"/>
                  <a:gd name="connsiteY504" fmla="*/ 255038 h 878465"/>
                  <a:gd name="connsiteX505" fmla="*/ 1060688 w 1116024"/>
                  <a:gd name="connsiteY505" fmla="*/ 303985 h 878465"/>
                  <a:gd name="connsiteX506" fmla="*/ 1060688 w 1116024"/>
                  <a:gd name="connsiteY506" fmla="*/ 306561 h 878465"/>
                  <a:gd name="connsiteX507" fmla="*/ 1058113 w 1116024"/>
                  <a:gd name="connsiteY507" fmla="*/ 306561 h 878465"/>
                  <a:gd name="connsiteX508" fmla="*/ 1058113 w 1116024"/>
                  <a:gd name="connsiteY508" fmla="*/ 304347 h 878465"/>
                  <a:gd name="connsiteX509" fmla="*/ 1058113 w 1116024"/>
                  <a:gd name="connsiteY509" fmla="*/ 303985 h 878465"/>
                  <a:gd name="connsiteX510" fmla="*/ 1037510 w 1116024"/>
                  <a:gd name="connsiteY510" fmla="*/ 270495 h 878465"/>
                  <a:gd name="connsiteX511" fmla="*/ 1034935 w 1116024"/>
                  <a:gd name="connsiteY511" fmla="*/ 247310 h 878465"/>
                  <a:gd name="connsiteX512" fmla="*/ 1037510 w 1116024"/>
                  <a:gd name="connsiteY512" fmla="*/ 234429 h 878465"/>
                  <a:gd name="connsiteX513" fmla="*/ 1037510 w 1116024"/>
                  <a:gd name="connsiteY513" fmla="*/ 232175 h 878465"/>
                  <a:gd name="connsiteX514" fmla="*/ 1037510 w 1116024"/>
                  <a:gd name="connsiteY514" fmla="*/ 227385 h 878465"/>
                  <a:gd name="connsiteX515" fmla="*/ 1037510 w 1116024"/>
                  <a:gd name="connsiteY515" fmla="*/ 226701 h 878465"/>
                  <a:gd name="connsiteX516" fmla="*/ 1047812 w 1116024"/>
                  <a:gd name="connsiteY516" fmla="*/ 195787 h 878465"/>
                  <a:gd name="connsiteX517" fmla="*/ 1052962 w 1116024"/>
                  <a:gd name="connsiteY517" fmla="*/ 185482 h 878465"/>
                  <a:gd name="connsiteX518" fmla="*/ 1058113 w 1116024"/>
                  <a:gd name="connsiteY518" fmla="*/ 164873 h 878465"/>
                  <a:gd name="connsiteX519" fmla="*/ 1065839 w 1116024"/>
                  <a:gd name="connsiteY519" fmla="*/ 139112 h 878465"/>
                  <a:gd name="connsiteX520" fmla="*/ 1068414 w 1116024"/>
                  <a:gd name="connsiteY520" fmla="*/ 136536 h 878465"/>
                  <a:gd name="connsiteX521" fmla="*/ 48685 w 1116024"/>
                  <a:gd name="connsiteY521" fmla="*/ 136536 h 878465"/>
                  <a:gd name="connsiteX522" fmla="*/ 51259 w 1116024"/>
                  <a:gd name="connsiteY522" fmla="*/ 139112 h 878465"/>
                  <a:gd name="connsiteX523" fmla="*/ 56406 w 1116024"/>
                  <a:gd name="connsiteY523" fmla="*/ 164873 h 878465"/>
                  <a:gd name="connsiteX524" fmla="*/ 64128 w 1116024"/>
                  <a:gd name="connsiteY524" fmla="*/ 185482 h 878465"/>
                  <a:gd name="connsiteX525" fmla="*/ 69275 w 1116024"/>
                  <a:gd name="connsiteY525" fmla="*/ 195787 h 878465"/>
                  <a:gd name="connsiteX526" fmla="*/ 79571 w 1116024"/>
                  <a:gd name="connsiteY526" fmla="*/ 226701 h 878465"/>
                  <a:gd name="connsiteX527" fmla="*/ 79571 w 1116024"/>
                  <a:gd name="connsiteY527" fmla="*/ 227385 h 878465"/>
                  <a:gd name="connsiteX528" fmla="*/ 79571 w 1116024"/>
                  <a:gd name="connsiteY528" fmla="*/ 232175 h 878465"/>
                  <a:gd name="connsiteX529" fmla="*/ 79571 w 1116024"/>
                  <a:gd name="connsiteY529" fmla="*/ 234429 h 878465"/>
                  <a:gd name="connsiteX530" fmla="*/ 82144 w 1116024"/>
                  <a:gd name="connsiteY530" fmla="*/ 247310 h 878465"/>
                  <a:gd name="connsiteX531" fmla="*/ 79571 w 1116024"/>
                  <a:gd name="connsiteY531" fmla="*/ 270495 h 878465"/>
                  <a:gd name="connsiteX532" fmla="*/ 58980 w 1116024"/>
                  <a:gd name="connsiteY532" fmla="*/ 303985 h 878465"/>
                  <a:gd name="connsiteX533" fmla="*/ 56406 w 1116024"/>
                  <a:gd name="connsiteY533" fmla="*/ 306561 h 878465"/>
                  <a:gd name="connsiteX534" fmla="*/ 56406 w 1116024"/>
                  <a:gd name="connsiteY534" fmla="*/ 304347 h 878465"/>
                  <a:gd name="connsiteX535" fmla="*/ 56406 w 1116024"/>
                  <a:gd name="connsiteY535" fmla="*/ 303985 h 878465"/>
                  <a:gd name="connsiteX536" fmla="*/ 40964 w 1116024"/>
                  <a:gd name="connsiteY536" fmla="*/ 255038 h 878465"/>
                  <a:gd name="connsiteX537" fmla="*/ 40964 w 1116024"/>
                  <a:gd name="connsiteY537" fmla="*/ 226701 h 878465"/>
                  <a:gd name="connsiteX538" fmla="*/ 33242 w 1116024"/>
                  <a:gd name="connsiteY538" fmla="*/ 257615 h 878465"/>
                  <a:gd name="connsiteX539" fmla="*/ 46111 w 1116024"/>
                  <a:gd name="connsiteY539" fmla="*/ 309137 h 878465"/>
                  <a:gd name="connsiteX540" fmla="*/ 46111 w 1116024"/>
                  <a:gd name="connsiteY540" fmla="*/ 316866 h 878465"/>
                  <a:gd name="connsiteX541" fmla="*/ 40964 w 1116024"/>
                  <a:gd name="connsiteY541" fmla="*/ 309137 h 878465"/>
                  <a:gd name="connsiteX542" fmla="*/ 12652 w 1116024"/>
                  <a:gd name="connsiteY542" fmla="*/ 239581 h 878465"/>
                  <a:gd name="connsiteX543" fmla="*/ 10078 w 1116024"/>
                  <a:gd name="connsiteY543" fmla="*/ 216396 h 878465"/>
                  <a:gd name="connsiteX544" fmla="*/ 46111 w 1116024"/>
                  <a:gd name="connsiteY544" fmla="*/ 139112 h 878465"/>
                  <a:gd name="connsiteX545" fmla="*/ 48685 w 1116024"/>
                  <a:gd name="connsiteY545" fmla="*/ 136536 h 878465"/>
                  <a:gd name="connsiteX546" fmla="*/ 980853 w 1116024"/>
                  <a:gd name="connsiteY546" fmla="*/ 97894 h 878465"/>
                  <a:gd name="connsiteX547" fmla="*/ 980853 w 1116024"/>
                  <a:gd name="connsiteY547" fmla="*/ 100470 h 878465"/>
                  <a:gd name="connsiteX548" fmla="*/ 983428 w 1116024"/>
                  <a:gd name="connsiteY548" fmla="*/ 113350 h 878465"/>
                  <a:gd name="connsiteX549" fmla="*/ 996305 w 1116024"/>
                  <a:gd name="connsiteY549" fmla="*/ 136536 h 878465"/>
                  <a:gd name="connsiteX550" fmla="*/ 993729 w 1116024"/>
                  <a:gd name="connsiteY550" fmla="*/ 136536 h 878465"/>
                  <a:gd name="connsiteX551" fmla="*/ 957675 w 1116024"/>
                  <a:gd name="connsiteY551" fmla="*/ 131383 h 878465"/>
                  <a:gd name="connsiteX552" fmla="*/ 991154 w 1116024"/>
                  <a:gd name="connsiteY552" fmla="*/ 146840 h 878465"/>
                  <a:gd name="connsiteX553" fmla="*/ 1001455 w 1116024"/>
                  <a:gd name="connsiteY553" fmla="*/ 149416 h 878465"/>
                  <a:gd name="connsiteX554" fmla="*/ 1006606 w 1116024"/>
                  <a:gd name="connsiteY554" fmla="*/ 149416 h 878465"/>
                  <a:gd name="connsiteX555" fmla="*/ 1019483 w 1116024"/>
                  <a:gd name="connsiteY555" fmla="*/ 157145 h 878465"/>
                  <a:gd name="connsiteX556" fmla="*/ 1001455 w 1116024"/>
                  <a:gd name="connsiteY556" fmla="*/ 159721 h 878465"/>
                  <a:gd name="connsiteX557" fmla="*/ 957675 w 1116024"/>
                  <a:gd name="connsiteY557" fmla="*/ 157145 h 878465"/>
                  <a:gd name="connsiteX558" fmla="*/ 955099 w 1116024"/>
                  <a:gd name="connsiteY558" fmla="*/ 157145 h 878465"/>
                  <a:gd name="connsiteX559" fmla="*/ 895867 w 1116024"/>
                  <a:gd name="connsiteY559" fmla="*/ 103046 h 878465"/>
                  <a:gd name="connsiteX560" fmla="*/ 939647 w 1116024"/>
                  <a:gd name="connsiteY560" fmla="*/ 105622 h 878465"/>
                  <a:gd name="connsiteX561" fmla="*/ 957675 w 1116024"/>
                  <a:gd name="connsiteY561" fmla="*/ 100470 h 878465"/>
                  <a:gd name="connsiteX562" fmla="*/ 980853 w 1116024"/>
                  <a:gd name="connsiteY562" fmla="*/ 97894 h 878465"/>
                  <a:gd name="connsiteX563" fmla="*/ 136194 w 1116024"/>
                  <a:gd name="connsiteY563" fmla="*/ 97894 h 878465"/>
                  <a:gd name="connsiteX564" fmla="*/ 159358 w 1116024"/>
                  <a:gd name="connsiteY564" fmla="*/ 100470 h 878465"/>
                  <a:gd name="connsiteX565" fmla="*/ 177374 w 1116024"/>
                  <a:gd name="connsiteY565" fmla="*/ 105622 h 878465"/>
                  <a:gd name="connsiteX566" fmla="*/ 221129 w 1116024"/>
                  <a:gd name="connsiteY566" fmla="*/ 103046 h 878465"/>
                  <a:gd name="connsiteX567" fmla="*/ 161932 w 1116024"/>
                  <a:gd name="connsiteY567" fmla="*/ 157145 h 878465"/>
                  <a:gd name="connsiteX568" fmla="*/ 159358 w 1116024"/>
                  <a:gd name="connsiteY568" fmla="*/ 157145 h 878465"/>
                  <a:gd name="connsiteX569" fmla="*/ 115604 w 1116024"/>
                  <a:gd name="connsiteY569" fmla="*/ 159721 h 878465"/>
                  <a:gd name="connsiteX570" fmla="*/ 97587 w 1116024"/>
                  <a:gd name="connsiteY570" fmla="*/ 157145 h 878465"/>
                  <a:gd name="connsiteX571" fmla="*/ 110456 w 1116024"/>
                  <a:gd name="connsiteY571" fmla="*/ 149416 h 878465"/>
                  <a:gd name="connsiteX572" fmla="*/ 115604 w 1116024"/>
                  <a:gd name="connsiteY572" fmla="*/ 149416 h 878465"/>
                  <a:gd name="connsiteX573" fmla="*/ 125899 w 1116024"/>
                  <a:gd name="connsiteY573" fmla="*/ 146840 h 878465"/>
                  <a:gd name="connsiteX574" fmla="*/ 159358 w 1116024"/>
                  <a:gd name="connsiteY574" fmla="*/ 131383 h 878465"/>
                  <a:gd name="connsiteX575" fmla="*/ 123325 w 1116024"/>
                  <a:gd name="connsiteY575" fmla="*/ 136536 h 878465"/>
                  <a:gd name="connsiteX576" fmla="*/ 120751 w 1116024"/>
                  <a:gd name="connsiteY576" fmla="*/ 136536 h 878465"/>
                  <a:gd name="connsiteX577" fmla="*/ 131046 w 1116024"/>
                  <a:gd name="connsiteY577" fmla="*/ 113350 h 878465"/>
                  <a:gd name="connsiteX578" fmla="*/ 136194 w 1116024"/>
                  <a:gd name="connsiteY578" fmla="*/ 100470 h 878465"/>
                  <a:gd name="connsiteX579" fmla="*/ 136194 w 1116024"/>
                  <a:gd name="connsiteY579" fmla="*/ 97894 h 878465"/>
                  <a:gd name="connsiteX580" fmla="*/ 986003 w 1116024"/>
                  <a:gd name="connsiteY580" fmla="*/ 0 h 878465"/>
                  <a:gd name="connsiteX581" fmla="*/ 988579 w 1116024"/>
                  <a:gd name="connsiteY581" fmla="*/ 0 h 878465"/>
                  <a:gd name="connsiteX582" fmla="*/ 1001455 w 1116024"/>
                  <a:gd name="connsiteY582" fmla="*/ 7729 h 878465"/>
                  <a:gd name="connsiteX583" fmla="*/ 1032360 w 1116024"/>
                  <a:gd name="connsiteY583" fmla="*/ 33490 h 878465"/>
                  <a:gd name="connsiteX584" fmla="*/ 1037510 w 1116024"/>
                  <a:gd name="connsiteY584" fmla="*/ 41218 h 878465"/>
                  <a:gd name="connsiteX585" fmla="*/ 1045236 w 1116024"/>
                  <a:gd name="connsiteY585" fmla="*/ 59251 h 878465"/>
                  <a:gd name="connsiteX586" fmla="*/ 1050387 w 1116024"/>
                  <a:gd name="connsiteY586" fmla="*/ 82437 h 878465"/>
                  <a:gd name="connsiteX587" fmla="*/ 1045236 w 1116024"/>
                  <a:gd name="connsiteY587" fmla="*/ 154569 h 878465"/>
                  <a:gd name="connsiteX588" fmla="*/ 1042661 w 1116024"/>
                  <a:gd name="connsiteY588" fmla="*/ 162297 h 878465"/>
                  <a:gd name="connsiteX589" fmla="*/ 1042661 w 1116024"/>
                  <a:gd name="connsiteY589" fmla="*/ 154569 h 878465"/>
                  <a:gd name="connsiteX590" fmla="*/ 1037510 w 1116024"/>
                  <a:gd name="connsiteY590" fmla="*/ 110774 h 878465"/>
                  <a:gd name="connsiteX591" fmla="*/ 1037510 w 1116024"/>
                  <a:gd name="connsiteY591" fmla="*/ 109688 h 878465"/>
                  <a:gd name="connsiteX592" fmla="*/ 1037510 w 1116024"/>
                  <a:gd name="connsiteY592" fmla="*/ 105622 h 878465"/>
                  <a:gd name="connsiteX593" fmla="*/ 1032360 w 1116024"/>
                  <a:gd name="connsiteY593" fmla="*/ 92741 h 878465"/>
                  <a:gd name="connsiteX594" fmla="*/ 1019483 w 1116024"/>
                  <a:gd name="connsiteY594" fmla="*/ 79861 h 878465"/>
                  <a:gd name="connsiteX595" fmla="*/ 1029784 w 1116024"/>
                  <a:gd name="connsiteY595" fmla="*/ 105622 h 878465"/>
                  <a:gd name="connsiteX596" fmla="*/ 1032360 w 1116024"/>
                  <a:gd name="connsiteY596" fmla="*/ 154569 h 878465"/>
                  <a:gd name="connsiteX597" fmla="*/ 1032360 w 1116024"/>
                  <a:gd name="connsiteY597" fmla="*/ 157145 h 878465"/>
                  <a:gd name="connsiteX598" fmla="*/ 1029784 w 1116024"/>
                  <a:gd name="connsiteY598" fmla="*/ 157145 h 878465"/>
                  <a:gd name="connsiteX599" fmla="*/ 1001455 w 1116024"/>
                  <a:gd name="connsiteY599" fmla="*/ 136536 h 878465"/>
                  <a:gd name="connsiteX600" fmla="*/ 988579 w 1116024"/>
                  <a:gd name="connsiteY600" fmla="*/ 110774 h 878465"/>
                  <a:gd name="connsiteX601" fmla="*/ 986003 w 1116024"/>
                  <a:gd name="connsiteY601" fmla="*/ 97894 h 878465"/>
                  <a:gd name="connsiteX602" fmla="*/ 986003 w 1116024"/>
                  <a:gd name="connsiteY602" fmla="*/ 61828 h 878465"/>
                  <a:gd name="connsiteX603" fmla="*/ 986003 w 1116024"/>
                  <a:gd name="connsiteY603" fmla="*/ 48947 h 878465"/>
                  <a:gd name="connsiteX604" fmla="*/ 986003 w 1116024"/>
                  <a:gd name="connsiteY604" fmla="*/ 2576 h 878465"/>
                  <a:gd name="connsiteX605" fmla="*/ 986003 w 1116024"/>
                  <a:gd name="connsiteY605" fmla="*/ 0 h 878465"/>
                  <a:gd name="connsiteX606" fmla="*/ 128473 w 1116024"/>
                  <a:gd name="connsiteY606" fmla="*/ 0 h 878465"/>
                  <a:gd name="connsiteX607" fmla="*/ 131046 w 1116024"/>
                  <a:gd name="connsiteY607" fmla="*/ 0 h 878465"/>
                  <a:gd name="connsiteX608" fmla="*/ 131046 w 1116024"/>
                  <a:gd name="connsiteY608" fmla="*/ 2576 h 878465"/>
                  <a:gd name="connsiteX609" fmla="*/ 131046 w 1116024"/>
                  <a:gd name="connsiteY609" fmla="*/ 48947 h 878465"/>
                  <a:gd name="connsiteX610" fmla="*/ 131046 w 1116024"/>
                  <a:gd name="connsiteY610" fmla="*/ 61828 h 878465"/>
                  <a:gd name="connsiteX611" fmla="*/ 131046 w 1116024"/>
                  <a:gd name="connsiteY611" fmla="*/ 97894 h 878465"/>
                  <a:gd name="connsiteX612" fmla="*/ 125899 w 1116024"/>
                  <a:gd name="connsiteY612" fmla="*/ 110774 h 878465"/>
                  <a:gd name="connsiteX613" fmla="*/ 115604 w 1116024"/>
                  <a:gd name="connsiteY613" fmla="*/ 136536 h 878465"/>
                  <a:gd name="connsiteX614" fmla="*/ 87292 w 1116024"/>
                  <a:gd name="connsiteY614" fmla="*/ 157145 h 878465"/>
                  <a:gd name="connsiteX615" fmla="*/ 84718 w 1116024"/>
                  <a:gd name="connsiteY615" fmla="*/ 157145 h 878465"/>
                  <a:gd name="connsiteX616" fmla="*/ 84718 w 1116024"/>
                  <a:gd name="connsiteY616" fmla="*/ 154569 h 878465"/>
                  <a:gd name="connsiteX617" fmla="*/ 87292 w 1116024"/>
                  <a:gd name="connsiteY617" fmla="*/ 105622 h 878465"/>
                  <a:gd name="connsiteX618" fmla="*/ 97587 w 1116024"/>
                  <a:gd name="connsiteY618" fmla="*/ 79861 h 878465"/>
                  <a:gd name="connsiteX619" fmla="*/ 84718 w 1116024"/>
                  <a:gd name="connsiteY619" fmla="*/ 92741 h 878465"/>
                  <a:gd name="connsiteX620" fmla="*/ 79571 w 1116024"/>
                  <a:gd name="connsiteY620" fmla="*/ 105622 h 878465"/>
                  <a:gd name="connsiteX621" fmla="*/ 79571 w 1116024"/>
                  <a:gd name="connsiteY621" fmla="*/ 109688 h 878465"/>
                  <a:gd name="connsiteX622" fmla="*/ 79571 w 1116024"/>
                  <a:gd name="connsiteY622" fmla="*/ 110774 h 878465"/>
                  <a:gd name="connsiteX623" fmla="*/ 74423 w 1116024"/>
                  <a:gd name="connsiteY623" fmla="*/ 154569 h 878465"/>
                  <a:gd name="connsiteX624" fmla="*/ 74423 w 1116024"/>
                  <a:gd name="connsiteY624" fmla="*/ 162297 h 878465"/>
                  <a:gd name="connsiteX625" fmla="*/ 71849 w 1116024"/>
                  <a:gd name="connsiteY625" fmla="*/ 154569 h 878465"/>
                  <a:gd name="connsiteX626" fmla="*/ 66702 w 1116024"/>
                  <a:gd name="connsiteY626" fmla="*/ 82437 h 878465"/>
                  <a:gd name="connsiteX627" fmla="*/ 71849 w 1116024"/>
                  <a:gd name="connsiteY627" fmla="*/ 59251 h 878465"/>
                  <a:gd name="connsiteX628" fmla="*/ 79571 w 1116024"/>
                  <a:gd name="connsiteY628" fmla="*/ 41218 h 878465"/>
                  <a:gd name="connsiteX629" fmla="*/ 84718 w 1116024"/>
                  <a:gd name="connsiteY629" fmla="*/ 33490 h 878465"/>
                  <a:gd name="connsiteX630" fmla="*/ 115604 w 1116024"/>
                  <a:gd name="connsiteY630" fmla="*/ 7729 h 878465"/>
                  <a:gd name="connsiteX631" fmla="*/ 128473 w 1116024"/>
                  <a:gd name="connsiteY631" fmla="*/ 0 h 87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</a:cxnLst>
                <a:rect l="l" t="t" r="r" b="b"/>
                <a:pathLst>
                  <a:path w="1116024" h="878465">
                    <a:moveTo>
                      <a:pt x="470786" y="803757"/>
                    </a:moveTo>
                    <a:cubicBezTo>
                      <a:pt x="478508" y="806333"/>
                      <a:pt x="486229" y="808909"/>
                      <a:pt x="496524" y="811485"/>
                    </a:cubicBezTo>
                    <a:lnTo>
                      <a:pt x="558548" y="831266"/>
                    </a:lnTo>
                    <a:lnTo>
                      <a:pt x="620305" y="811485"/>
                    </a:lnTo>
                    <a:cubicBezTo>
                      <a:pt x="630606" y="808909"/>
                      <a:pt x="638333" y="806333"/>
                      <a:pt x="646059" y="803757"/>
                    </a:cubicBezTo>
                    <a:cubicBezTo>
                      <a:pt x="635757" y="814062"/>
                      <a:pt x="635757" y="814062"/>
                      <a:pt x="635757" y="814062"/>
                    </a:cubicBezTo>
                    <a:cubicBezTo>
                      <a:pt x="646059" y="819214"/>
                      <a:pt x="646059" y="819214"/>
                      <a:pt x="646059" y="819214"/>
                    </a:cubicBezTo>
                    <a:cubicBezTo>
                      <a:pt x="651209" y="821790"/>
                      <a:pt x="651209" y="821790"/>
                      <a:pt x="651209" y="821790"/>
                    </a:cubicBezTo>
                    <a:cubicBezTo>
                      <a:pt x="651209" y="821790"/>
                      <a:pt x="648634" y="821790"/>
                      <a:pt x="646059" y="821790"/>
                    </a:cubicBezTo>
                    <a:cubicBezTo>
                      <a:pt x="629319" y="821790"/>
                      <a:pt x="603565" y="826942"/>
                      <a:pt x="579422" y="836603"/>
                    </a:cubicBezTo>
                    <a:lnTo>
                      <a:pt x="573992" y="839471"/>
                    </a:lnTo>
                    <a:lnTo>
                      <a:pt x="592076" y="850248"/>
                    </a:lnTo>
                    <a:cubicBezTo>
                      <a:pt x="601728" y="857695"/>
                      <a:pt x="611058" y="866872"/>
                      <a:pt x="620066" y="878465"/>
                    </a:cubicBezTo>
                    <a:cubicBezTo>
                      <a:pt x="620066" y="878465"/>
                      <a:pt x="620066" y="878465"/>
                      <a:pt x="594328" y="878465"/>
                    </a:cubicBezTo>
                    <a:cubicBezTo>
                      <a:pt x="589824" y="869449"/>
                      <a:pt x="581942" y="861398"/>
                      <a:pt x="572129" y="854394"/>
                    </a:cubicBezTo>
                    <a:lnTo>
                      <a:pt x="558915" y="847435"/>
                    </a:lnTo>
                    <a:lnTo>
                      <a:pt x="545741" y="854394"/>
                    </a:lnTo>
                    <a:cubicBezTo>
                      <a:pt x="535802" y="861398"/>
                      <a:pt x="527593" y="869449"/>
                      <a:pt x="522442" y="878465"/>
                    </a:cubicBezTo>
                    <a:cubicBezTo>
                      <a:pt x="499264" y="878465"/>
                      <a:pt x="499264" y="878465"/>
                      <a:pt x="499264" y="878465"/>
                    </a:cubicBezTo>
                    <a:cubicBezTo>
                      <a:pt x="507634" y="866872"/>
                      <a:pt x="516487" y="857695"/>
                      <a:pt x="525782" y="850248"/>
                    </a:cubicBezTo>
                    <a:lnTo>
                      <a:pt x="543590" y="839364"/>
                    </a:lnTo>
                    <a:lnTo>
                      <a:pt x="538348" y="836603"/>
                    </a:lnTo>
                    <a:cubicBezTo>
                      <a:pt x="513897" y="826942"/>
                      <a:pt x="487516" y="821790"/>
                      <a:pt x="470786" y="821790"/>
                    </a:cubicBezTo>
                    <a:cubicBezTo>
                      <a:pt x="468213" y="821790"/>
                      <a:pt x="465639" y="821790"/>
                      <a:pt x="463065" y="821790"/>
                    </a:cubicBezTo>
                    <a:cubicBezTo>
                      <a:pt x="470786" y="819214"/>
                      <a:pt x="470786" y="819214"/>
                      <a:pt x="470786" y="819214"/>
                    </a:cubicBezTo>
                    <a:cubicBezTo>
                      <a:pt x="470786" y="819214"/>
                      <a:pt x="470786" y="819214"/>
                      <a:pt x="481082" y="814062"/>
                    </a:cubicBezTo>
                    <a:cubicBezTo>
                      <a:pt x="481082" y="814062"/>
                      <a:pt x="481082" y="814062"/>
                      <a:pt x="470786" y="803757"/>
                    </a:cubicBezTo>
                    <a:close/>
                    <a:moveTo>
                      <a:pt x="707867" y="770267"/>
                    </a:moveTo>
                    <a:cubicBezTo>
                      <a:pt x="713017" y="770267"/>
                      <a:pt x="718168" y="770267"/>
                      <a:pt x="723319" y="770267"/>
                    </a:cubicBezTo>
                    <a:cubicBezTo>
                      <a:pt x="738771" y="770267"/>
                      <a:pt x="754223" y="772843"/>
                      <a:pt x="764524" y="777996"/>
                    </a:cubicBezTo>
                    <a:cubicBezTo>
                      <a:pt x="769675" y="777996"/>
                      <a:pt x="774826" y="780572"/>
                      <a:pt x="777401" y="780572"/>
                    </a:cubicBezTo>
                    <a:cubicBezTo>
                      <a:pt x="787702" y="783148"/>
                      <a:pt x="808305" y="785724"/>
                      <a:pt x="821182" y="785724"/>
                    </a:cubicBezTo>
                    <a:cubicBezTo>
                      <a:pt x="826332" y="788300"/>
                      <a:pt x="828908" y="788300"/>
                      <a:pt x="828908" y="788300"/>
                    </a:cubicBezTo>
                    <a:cubicBezTo>
                      <a:pt x="831483" y="788300"/>
                      <a:pt x="831483" y="788300"/>
                      <a:pt x="831483" y="788300"/>
                    </a:cubicBezTo>
                    <a:cubicBezTo>
                      <a:pt x="831483" y="790876"/>
                      <a:pt x="831483" y="790876"/>
                      <a:pt x="831483" y="790876"/>
                    </a:cubicBezTo>
                    <a:cubicBezTo>
                      <a:pt x="831483" y="790876"/>
                      <a:pt x="828908" y="798605"/>
                      <a:pt x="821182" y="808909"/>
                    </a:cubicBezTo>
                    <a:cubicBezTo>
                      <a:pt x="808305" y="826942"/>
                      <a:pt x="787702" y="847551"/>
                      <a:pt x="754223" y="852704"/>
                    </a:cubicBezTo>
                    <a:cubicBezTo>
                      <a:pt x="746497" y="852704"/>
                      <a:pt x="738771" y="852704"/>
                      <a:pt x="728469" y="852704"/>
                    </a:cubicBezTo>
                    <a:cubicBezTo>
                      <a:pt x="715593" y="852704"/>
                      <a:pt x="705291" y="852704"/>
                      <a:pt x="694990" y="850128"/>
                    </a:cubicBezTo>
                    <a:cubicBezTo>
                      <a:pt x="666661" y="844975"/>
                      <a:pt x="648634" y="834671"/>
                      <a:pt x="648634" y="832095"/>
                    </a:cubicBezTo>
                    <a:cubicBezTo>
                      <a:pt x="646059" y="832095"/>
                      <a:pt x="646059" y="832095"/>
                      <a:pt x="646059" y="832095"/>
                    </a:cubicBezTo>
                    <a:cubicBezTo>
                      <a:pt x="646059" y="832095"/>
                      <a:pt x="646059" y="832095"/>
                      <a:pt x="640908" y="826942"/>
                    </a:cubicBezTo>
                    <a:cubicBezTo>
                      <a:pt x="640908" y="826942"/>
                      <a:pt x="640908" y="826942"/>
                      <a:pt x="646059" y="826942"/>
                    </a:cubicBezTo>
                    <a:cubicBezTo>
                      <a:pt x="651209" y="826942"/>
                      <a:pt x="651209" y="826942"/>
                      <a:pt x="651209" y="826942"/>
                    </a:cubicBezTo>
                    <a:cubicBezTo>
                      <a:pt x="651209" y="826942"/>
                      <a:pt x="676963" y="829518"/>
                      <a:pt x="694990" y="832095"/>
                    </a:cubicBezTo>
                    <a:cubicBezTo>
                      <a:pt x="700141" y="832095"/>
                      <a:pt x="702716" y="832095"/>
                      <a:pt x="705291" y="832095"/>
                    </a:cubicBezTo>
                    <a:cubicBezTo>
                      <a:pt x="720743" y="832095"/>
                      <a:pt x="733620" y="824366"/>
                      <a:pt x="738771" y="816638"/>
                    </a:cubicBezTo>
                    <a:cubicBezTo>
                      <a:pt x="731045" y="819214"/>
                      <a:pt x="715593" y="821790"/>
                      <a:pt x="707867" y="821790"/>
                    </a:cubicBezTo>
                    <a:cubicBezTo>
                      <a:pt x="702716" y="821790"/>
                      <a:pt x="700141" y="821790"/>
                      <a:pt x="694990" y="821790"/>
                    </a:cubicBezTo>
                    <a:cubicBezTo>
                      <a:pt x="674387" y="819214"/>
                      <a:pt x="653785" y="814062"/>
                      <a:pt x="651209" y="814062"/>
                    </a:cubicBezTo>
                    <a:cubicBezTo>
                      <a:pt x="651209" y="814062"/>
                      <a:pt x="651209" y="814062"/>
                      <a:pt x="648634" y="814062"/>
                    </a:cubicBezTo>
                    <a:cubicBezTo>
                      <a:pt x="648634" y="814062"/>
                      <a:pt x="648634" y="814062"/>
                      <a:pt x="651209" y="811485"/>
                    </a:cubicBezTo>
                    <a:cubicBezTo>
                      <a:pt x="651209" y="808909"/>
                      <a:pt x="664086" y="783148"/>
                      <a:pt x="694990" y="772843"/>
                    </a:cubicBezTo>
                    <a:cubicBezTo>
                      <a:pt x="697565" y="772843"/>
                      <a:pt x="702716" y="770267"/>
                      <a:pt x="707867" y="770267"/>
                    </a:cubicBezTo>
                    <a:close/>
                    <a:moveTo>
                      <a:pt x="393573" y="770267"/>
                    </a:moveTo>
                    <a:cubicBezTo>
                      <a:pt x="398720" y="770267"/>
                      <a:pt x="403868" y="770267"/>
                      <a:pt x="409015" y="770267"/>
                    </a:cubicBezTo>
                    <a:cubicBezTo>
                      <a:pt x="414163" y="770267"/>
                      <a:pt x="416737" y="772843"/>
                      <a:pt x="421884" y="772843"/>
                    </a:cubicBezTo>
                    <a:cubicBezTo>
                      <a:pt x="452770" y="783148"/>
                      <a:pt x="465639" y="808909"/>
                      <a:pt x="465639" y="811485"/>
                    </a:cubicBezTo>
                    <a:cubicBezTo>
                      <a:pt x="468213" y="814062"/>
                      <a:pt x="468213" y="814062"/>
                      <a:pt x="468213" y="814062"/>
                    </a:cubicBezTo>
                    <a:cubicBezTo>
                      <a:pt x="463065" y="814062"/>
                      <a:pt x="463065" y="814062"/>
                      <a:pt x="463065" y="814062"/>
                    </a:cubicBezTo>
                    <a:cubicBezTo>
                      <a:pt x="463065" y="814062"/>
                      <a:pt x="442475" y="819214"/>
                      <a:pt x="421884" y="821790"/>
                    </a:cubicBezTo>
                    <a:cubicBezTo>
                      <a:pt x="416737" y="821790"/>
                      <a:pt x="414163" y="821790"/>
                      <a:pt x="409015" y="821790"/>
                    </a:cubicBezTo>
                    <a:cubicBezTo>
                      <a:pt x="401294" y="821790"/>
                      <a:pt x="385851" y="819214"/>
                      <a:pt x="378130" y="816638"/>
                    </a:cubicBezTo>
                    <a:cubicBezTo>
                      <a:pt x="383278" y="824366"/>
                      <a:pt x="396147" y="832095"/>
                      <a:pt x="409015" y="832095"/>
                    </a:cubicBezTo>
                    <a:cubicBezTo>
                      <a:pt x="414163" y="832095"/>
                      <a:pt x="416737" y="832095"/>
                      <a:pt x="421884" y="832095"/>
                    </a:cubicBezTo>
                    <a:cubicBezTo>
                      <a:pt x="439901" y="829518"/>
                      <a:pt x="465639" y="826942"/>
                      <a:pt x="465639" y="826942"/>
                    </a:cubicBezTo>
                    <a:cubicBezTo>
                      <a:pt x="470786" y="826942"/>
                      <a:pt x="470786" y="826942"/>
                      <a:pt x="470786" y="826942"/>
                    </a:cubicBezTo>
                    <a:cubicBezTo>
                      <a:pt x="475934" y="826942"/>
                      <a:pt x="475934" y="826942"/>
                      <a:pt x="475934" y="826942"/>
                    </a:cubicBezTo>
                    <a:cubicBezTo>
                      <a:pt x="470786" y="832095"/>
                      <a:pt x="470786" y="832095"/>
                      <a:pt x="470786" y="832095"/>
                    </a:cubicBezTo>
                    <a:cubicBezTo>
                      <a:pt x="468213" y="832095"/>
                      <a:pt x="468213" y="832095"/>
                      <a:pt x="468213" y="832095"/>
                    </a:cubicBezTo>
                    <a:cubicBezTo>
                      <a:pt x="465639" y="834671"/>
                      <a:pt x="450196" y="844975"/>
                      <a:pt x="421884" y="850128"/>
                    </a:cubicBezTo>
                    <a:cubicBezTo>
                      <a:pt x="411589" y="852704"/>
                      <a:pt x="398720" y="852704"/>
                      <a:pt x="385851" y="852704"/>
                    </a:cubicBezTo>
                    <a:cubicBezTo>
                      <a:pt x="378130" y="852704"/>
                      <a:pt x="370409" y="852704"/>
                      <a:pt x="362687" y="852704"/>
                    </a:cubicBezTo>
                    <a:cubicBezTo>
                      <a:pt x="329228" y="847551"/>
                      <a:pt x="308638" y="826942"/>
                      <a:pt x="295769" y="808909"/>
                    </a:cubicBezTo>
                    <a:cubicBezTo>
                      <a:pt x="288047" y="798605"/>
                      <a:pt x="285474" y="790876"/>
                      <a:pt x="285474" y="790876"/>
                    </a:cubicBezTo>
                    <a:cubicBezTo>
                      <a:pt x="282900" y="788300"/>
                      <a:pt x="282900" y="788300"/>
                      <a:pt x="282900" y="788300"/>
                    </a:cubicBezTo>
                    <a:cubicBezTo>
                      <a:pt x="288047" y="788300"/>
                      <a:pt x="288047" y="788300"/>
                      <a:pt x="288047" y="788300"/>
                    </a:cubicBezTo>
                    <a:cubicBezTo>
                      <a:pt x="288047" y="788300"/>
                      <a:pt x="290621" y="788300"/>
                      <a:pt x="295769" y="785724"/>
                    </a:cubicBezTo>
                    <a:cubicBezTo>
                      <a:pt x="308638" y="785724"/>
                      <a:pt x="326654" y="783148"/>
                      <a:pt x="336949" y="780572"/>
                    </a:cubicBezTo>
                    <a:cubicBezTo>
                      <a:pt x="342097" y="780572"/>
                      <a:pt x="347245" y="777996"/>
                      <a:pt x="349818" y="777996"/>
                    </a:cubicBezTo>
                    <a:cubicBezTo>
                      <a:pt x="362687" y="772843"/>
                      <a:pt x="375556" y="770267"/>
                      <a:pt x="393573" y="770267"/>
                    </a:cubicBezTo>
                    <a:close/>
                    <a:moveTo>
                      <a:pt x="813456" y="734201"/>
                    </a:moveTo>
                    <a:cubicBezTo>
                      <a:pt x="813456" y="734201"/>
                      <a:pt x="813456" y="734201"/>
                      <a:pt x="805730" y="749658"/>
                    </a:cubicBezTo>
                    <a:cubicBezTo>
                      <a:pt x="805730" y="749658"/>
                      <a:pt x="805730" y="749658"/>
                      <a:pt x="821182" y="749658"/>
                    </a:cubicBezTo>
                    <a:cubicBezTo>
                      <a:pt x="821182" y="749658"/>
                      <a:pt x="821182" y="749658"/>
                      <a:pt x="823757" y="749658"/>
                    </a:cubicBezTo>
                    <a:cubicBezTo>
                      <a:pt x="823757" y="749658"/>
                      <a:pt x="823757" y="752234"/>
                      <a:pt x="821182" y="752234"/>
                    </a:cubicBezTo>
                    <a:cubicBezTo>
                      <a:pt x="810880" y="754810"/>
                      <a:pt x="782552" y="765115"/>
                      <a:pt x="779976" y="762539"/>
                    </a:cubicBezTo>
                    <a:cubicBezTo>
                      <a:pt x="774826" y="757386"/>
                      <a:pt x="795428" y="754810"/>
                      <a:pt x="813456" y="734201"/>
                    </a:cubicBezTo>
                    <a:close/>
                    <a:moveTo>
                      <a:pt x="303490" y="734201"/>
                    </a:moveTo>
                    <a:cubicBezTo>
                      <a:pt x="321507" y="754810"/>
                      <a:pt x="339523" y="757386"/>
                      <a:pt x="336949" y="762539"/>
                    </a:cubicBezTo>
                    <a:cubicBezTo>
                      <a:pt x="334376" y="765115"/>
                      <a:pt x="306064" y="754810"/>
                      <a:pt x="295769" y="752234"/>
                    </a:cubicBezTo>
                    <a:cubicBezTo>
                      <a:pt x="293195" y="752234"/>
                      <a:pt x="293195" y="749658"/>
                      <a:pt x="293195" y="749658"/>
                    </a:cubicBezTo>
                    <a:cubicBezTo>
                      <a:pt x="295769" y="749658"/>
                      <a:pt x="295769" y="749658"/>
                      <a:pt x="295769" y="749658"/>
                    </a:cubicBezTo>
                    <a:cubicBezTo>
                      <a:pt x="295769" y="749658"/>
                      <a:pt x="295769" y="749658"/>
                      <a:pt x="311212" y="749658"/>
                    </a:cubicBezTo>
                    <a:cubicBezTo>
                      <a:pt x="311212" y="749658"/>
                      <a:pt x="311212" y="749658"/>
                      <a:pt x="303490" y="734201"/>
                    </a:cubicBezTo>
                    <a:close/>
                    <a:moveTo>
                      <a:pt x="975702" y="656917"/>
                    </a:moveTo>
                    <a:cubicBezTo>
                      <a:pt x="978277" y="656917"/>
                      <a:pt x="978277" y="656917"/>
                      <a:pt x="978277" y="656917"/>
                    </a:cubicBezTo>
                    <a:cubicBezTo>
                      <a:pt x="978277" y="659493"/>
                      <a:pt x="978277" y="659493"/>
                      <a:pt x="978277" y="659493"/>
                    </a:cubicBezTo>
                    <a:cubicBezTo>
                      <a:pt x="978277" y="659493"/>
                      <a:pt x="975702" y="687831"/>
                      <a:pt x="957675" y="713592"/>
                    </a:cubicBezTo>
                    <a:cubicBezTo>
                      <a:pt x="949949" y="723897"/>
                      <a:pt x="942223" y="734201"/>
                      <a:pt x="926771" y="741930"/>
                    </a:cubicBezTo>
                    <a:cubicBezTo>
                      <a:pt x="919045" y="747082"/>
                      <a:pt x="911319" y="749658"/>
                      <a:pt x="903593" y="752234"/>
                    </a:cubicBezTo>
                    <a:cubicBezTo>
                      <a:pt x="859812" y="770267"/>
                      <a:pt x="826332" y="762539"/>
                      <a:pt x="823757" y="762539"/>
                    </a:cubicBezTo>
                    <a:cubicBezTo>
                      <a:pt x="821182" y="759963"/>
                      <a:pt x="821182" y="759963"/>
                      <a:pt x="821182" y="759963"/>
                    </a:cubicBezTo>
                    <a:cubicBezTo>
                      <a:pt x="823757" y="757386"/>
                      <a:pt x="823757" y="757386"/>
                      <a:pt x="823757" y="757386"/>
                    </a:cubicBezTo>
                    <a:cubicBezTo>
                      <a:pt x="823757" y="757386"/>
                      <a:pt x="862387" y="747082"/>
                      <a:pt x="877839" y="739353"/>
                    </a:cubicBezTo>
                    <a:cubicBezTo>
                      <a:pt x="888141" y="734201"/>
                      <a:pt x="901017" y="723897"/>
                      <a:pt x="901017" y="716168"/>
                    </a:cubicBezTo>
                    <a:cubicBezTo>
                      <a:pt x="893291" y="721320"/>
                      <a:pt x="880414" y="729049"/>
                      <a:pt x="875264" y="731625"/>
                    </a:cubicBezTo>
                    <a:cubicBezTo>
                      <a:pt x="854661" y="739353"/>
                      <a:pt x="823757" y="744506"/>
                      <a:pt x="821182" y="744506"/>
                    </a:cubicBezTo>
                    <a:cubicBezTo>
                      <a:pt x="818606" y="744506"/>
                      <a:pt x="818606" y="744506"/>
                      <a:pt x="818606" y="744506"/>
                    </a:cubicBezTo>
                    <a:cubicBezTo>
                      <a:pt x="818606" y="741930"/>
                      <a:pt x="818606" y="741930"/>
                      <a:pt x="818606" y="741930"/>
                    </a:cubicBezTo>
                    <a:cubicBezTo>
                      <a:pt x="818606" y="741930"/>
                      <a:pt x="821182" y="739353"/>
                      <a:pt x="821182" y="736777"/>
                    </a:cubicBezTo>
                    <a:cubicBezTo>
                      <a:pt x="823757" y="726473"/>
                      <a:pt x="831483" y="698135"/>
                      <a:pt x="859812" y="685254"/>
                    </a:cubicBezTo>
                    <a:cubicBezTo>
                      <a:pt x="864962" y="682678"/>
                      <a:pt x="867538" y="680102"/>
                      <a:pt x="872688" y="677526"/>
                    </a:cubicBezTo>
                    <a:cubicBezTo>
                      <a:pt x="888141" y="672374"/>
                      <a:pt x="903593" y="669798"/>
                      <a:pt x="913894" y="669798"/>
                    </a:cubicBezTo>
                    <a:cubicBezTo>
                      <a:pt x="919045" y="669798"/>
                      <a:pt x="924195" y="669798"/>
                      <a:pt x="926771" y="667221"/>
                    </a:cubicBezTo>
                    <a:cubicBezTo>
                      <a:pt x="934497" y="667221"/>
                      <a:pt x="947373" y="664645"/>
                      <a:pt x="957675" y="662069"/>
                    </a:cubicBezTo>
                    <a:cubicBezTo>
                      <a:pt x="967976" y="659493"/>
                      <a:pt x="975702" y="656917"/>
                      <a:pt x="975702" y="656917"/>
                    </a:cubicBezTo>
                    <a:close/>
                    <a:moveTo>
                      <a:pt x="138768" y="656917"/>
                    </a:moveTo>
                    <a:cubicBezTo>
                      <a:pt x="141341" y="656917"/>
                      <a:pt x="141341" y="656917"/>
                      <a:pt x="141341" y="656917"/>
                    </a:cubicBezTo>
                    <a:cubicBezTo>
                      <a:pt x="141341" y="656917"/>
                      <a:pt x="149063" y="659493"/>
                      <a:pt x="159358" y="662069"/>
                    </a:cubicBezTo>
                    <a:cubicBezTo>
                      <a:pt x="169653" y="664645"/>
                      <a:pt x="182522" y="667221"/>
                      <a:pt x="190243" y="667221"/>
                    </a:cubicBezTo>
                    <a:cubicBezTo>
                      <a:pt x="192817" y="669798"/>
                      <a:pt x="197965" y="669798"/>
                      <a:pt x="203112" y="669798"/>
                    </a:cubicBezTo>
                    <a:cubicBezTo>
                      <a:pt x="213408" y="669798"/>
                      <a:pt x="228850" y="672374"/>
                      <a:pt x="244293" y="677526"/>
                    </a:cubicBezTo>
                    <a:cubicBezTo>
                      <a:pt x="246867" y="680102"/>
                      <a:pt x="252014" y="682678"/>
                      <a:pt x="257162" y="685254"/>
                    </a:cubicBezTo>
                    <a:cubicBezTo>
                      <a:pt x="282900" y="698135"/>
                      <a:pt x="293195" y="726473"/>
                      <a:pt x="295769" y="736777"/>
                    </a:cubicBezTo>
                    <a:cubicBezTo>
                      <a:pt x="295769" y="736777"/>
                      <a:pt x="295769" y="736777"/>
                      <a:pt x="295769" y="737743"/>
                    </a:cubicBezTo>
                    <a:lnTo>
                      <a:pt x="295769" y="741930"/>
                    </a:lnTo>
                    <a:cubicBezTo>
                      <a:pt x="298343" y="744506"/>
                      <a:pt x="298343" y="744506"/>
                      <a:pt x="298343" y="744506"/>
                    </a:cubicBezTo>
                    <a:cubicBezTo>
                      <a:pt x="295769" y="744506"/>
                      <a:pt x="295769" y="744506"/>
                      <a:pt x="295769" y="744506"/>
                    </a:cubicBezTo>
                    <a:cubicBezTo>
                      <a:pt x="295769" y="744506"/>
                      <a:pt x="295769" y="744506"/>
                      <a:pt x="293195" y="744506"/>
                    </a:cubicBezTo>
                    <a:cubicBezTo>
                      <a:pt x="293195" y="744506"/>
                      <a:pt x="259736" y="739353"/>
                      <a:pt x="241719" y="731625"/>
                    </a:cubicBezTo>
                    <a:cubicBezTo>
                      <a:pt x="233998" y="729049"/>
                      <a:pt x="221129" y="721320"/>
                      <a:pt x="215981" y="716168"/>
                    </a:cubicBezTo>
                    <a:cubicBezTo>
                      <a:pt x="215981" y="723897"/>
                      <a:pt x="226276" y="734201"/>
                      <a:pt x="239145" y="739353"/>
                    </a:cubicBezTo>
                    <a:cubicBezTo>
                      <a:pt x="254588" y="747082"/>
                      <a:pt x="293195" y="757386"/>
                      <a:pt x="293195" y="757386"/>
                    </a:cubicBezTo>
                    <a:cubicBezTo>
                      <a:pt x="293195" y="757386"/>
                      <a:pt x="293195" y="757386"/>
                      <a:pt x="295769" y="759963"/>
                    </a:cubicBezTo>
                    <a:cubicBezTo>
                      <a:pt x="295769" y="759963"/>
                      <a:pt x="295769" y="759963"/>
                      <a:pt x="290621" y="762539"/>
                    </a:cubicBezTo>
                    <a:cubicBezTo>
                      <a:pt x="290621" y="762539"/>
                      <a:pt x="257162" y="770267"/>
                      <a:pt x="210834" y="752234"/>
                    </a:cubicBezTo>
                    <a:cubicBezTo>
                      <a:pt x="203112" y="749658"/>
                      <a:pt x="195391" y="747082"/>
                      <a:pt x="190243" y="741930"/>
                    </a:cubicBezTo>
                    <a:cubicBezTo>
                      <a:pt x="174801" y="734201"/>
                      <a:pt x="164506" y="723897"/>
                      <a:pt x="159358" y="713592"/>
                    </a:cubicBezTo>
                    <a:cubicBezTo>
                      <a:pt x="141341" y="687831"/>
                      <a:pt x="138768" y="659493"/>
                      <a:pt x="138768" y="659493"/>
                    </a:cubicBezTo>
                    <a:cubicBezTo>
                      <a:pt x="138768" y="656917"/>
                      <a:pt x="138768" y="656917"/>
                      <a:pt x="138768" y="656917"/>
                    </a:cubicBezTo>
                    <a:close/>
                    <a:moveTo>
                      <a:pt x="738771" y="654341"/>
                    </a:moveTo>
                    <a:cubicBezTo>
                      <a:pt x="738771" y="654341"/>
                      <a:pt x="725894" y="692983"/>
                      <a:pt x="725894" y="711016"/>
                    </a:cubicBezTo>
                    <a:cubicBezTo>
                      <a:pt x="725894" y="723897"/>
                      <a:pt x="728469" y="739353"/>
                      <a:pt x="725894" y="762539"/>
                    </a:cubicBezTo>
                    <a:cubicBezTo>
                      <a:pt x="725894" y="762539"/>
                      <a:pt x="723319" y="762539"/>
                      <a:pt x="723319" y="762539"/>
                    </a:cubicBezTo>
                    <a:cubicBezTo>
                      <a:pt x="718168" y="762539"/>
                      <a:pt x="713017" y="762539"/>
                      <a:pt x="707867" y="765115"/>
                    </a:cubicBezTo>
                    <a:cubicBezTo>
                      <a:pt x="702716" y="765115"/>
                      <a:pt x="697565" y="765115"/>
                      <a:pt x="694990" y="767691"/>
                    </a:cubicBezTo>
                    <a:cubicBezTo>
                      <a:pt x="687264" y="767691"/>
                      <a:pt x="682113" y="772843"/>
                      <a:pt x="676963" y="775419"/>
                    </a:cubicBezTo>
                    <a:cubicBezTo>
                      <a:pt x="676963" y="772843"/>
                      <a:pt x="676963" y="772843"/>
                      <a:pt x="679538" y="770267"/>
                    </a:cubicBezTo>
                    <a:cubicBezTo>
                      <a:pt x="682113" y="754810"/>
                      <a:pt x="692415" y="726473"/>
                      <a:pt x="692415" y="726473"/>
                    </a:cubicBezTo>
                    <a:cubicBezTo>
                      <a:pt x="692415" y="726473"/>
                      <a:pt x="676963" y="741930"/>
                      <a:pt x="669237" y="765115"/>
                    </a:cubicBezTo>
                    <a:cubicBezTo>
                      <a:pt x="666661" y="770267"/>
                      <a:pt x="666661" y="775419"/>
                      <a:pt x="664086" y="785724"/>
                    </a:cubicBezTo>
                    <a:cubicBezTo>
                      <a:pt x="658935" y="788300"/>
                      <a:pt x="653785" y="793452"/>
                      <a:pt x="651209" y="798605"/>
                    </a:cubicBezTo>
                    <a:cubicBezTo>
                      <a:pt x="651209" y="777996"/>
                      <a:pt x="653785" y="749658"/>
                      <a:pt x="664086" y="716168"/>
                    </a:cubicBezTo>
                    <a:cubicBezTo>
                      <a:pt x="671812" y="698135"/>
                      <a:pt x="682113" y="685254"/>
                      <a:pt x="694990" y="674950"/>
                    </a:cubicBezTo>
                    <a:cubicBezTo>
                      <a:pt x="715593" y="659493"/>
                      <a:pt x="738771" y="654341"/>
                      <a:pt x="738771" y="654341"/>
                    </a:cubicBezTo>
                    <a:close/>
                    <a:moveTo>
                      <a:pt x="378130" y="654341"/>
                    </a:moveTo>
                    <a:cubicBezTo>
                      <a:pt x="378130" y="654341"/>
                      <a:pt x="401294" y="659493"/>
                      <a:pt x="421884" y="674950"/>
                    </a:cubicBezTo>
                    <a:cubicBezTo>
                      <a:pt x="432180" y="685254"/>
                      <a:pt x="445049" y="698135"/>
                      <a:pt x="450196" y="716168"/>
                    </a:cubicBezTo>
                    <a:cubicBezTo>
                      <a:pt x="463065" y="749658"/>
                      <a:pt x="465639" y="777996"/>
                      <a:pt x="465639" y="798605"/>
                    </a:cubicBezTo>
                    <a:cubicBezTo>
                      <a:pt x="463065" y="793452"/>
                      <a:pt x="457917" y="788300"/>
                      <a:pt x="452770" y="785724"/>
                    </a:cubicBezTo>
                    <a:cubicBezTo>
                      <a:pt x="450196" y="775419"/>
                      <a:pt x="450196" y="770267"/>
                      <a:pt x="447622" y="765115"/>
                    </a:cubicBezTo>
                    <a:cubicBezTo>
                      <a:pt x="439901" y="741930"/>
                      <a:pt x="421884" y="726473"/>
                      <a:pt x="421884" y="726473"/>
                    </a:cubicBezTo>
                    <a:cubicBezTo>
                      <a:pt x="421884" y="726473"/>
                      <a:pt x="434753" y="754810"/>
                      <a:pt x="437327" y="770267"/>
                    </a:cubicBezTo>
                    <a:cubicBezTo>
                      <a:pt x="437327" y="772843"/>
                      <a:pt x="437327" y="772843"/>
                      <a:pt x="437327" y="775419"/>
                    </a:cubicBezTo>
                    <a:cubicBezTo>
                      <a:pt x="434753" y="772843"/>
                      <a:pt x="427032" y="767691"/>
                      <a:pt x="421884" y="767691"/>
                    </a:cubicBezTo>
                    <a:cubicBezTo>
                      <a:pt x="416737" y="765115"/>
                      <a:pt x="414163" y="765115"/>
                      <a:pt x="409015" y="765115"/>
                    </a:cubicBezTo>
                    <a:cubicBezTo>
                      <a:pt x="403868" y="762539"/>
                      <a:pt x="398720" y="762539"/>
                      <a:pt x="393573" y="762539"/>
                    </a:cubicBezTo>
                    <a:cubicBezTo>
                      <a:pt x="393573" y="762539"/>
                      <a:pt x="390999" y="762539"/>
                      <a:pt x="390999" y="762539"/>
                    </a:cubicBezTo>
                    <a:cubicBezTo>
                      <a:pt x="388425" y="739353"/>
                      <a:pt x="390999" y="723897"/>
                      <a:pt x="390999" y="711016"/>
                    </a:cubicBezTo>
                    <a:cubicBezTo>
                      <a:pt x="388425" y="692983"/>
                      <a:pt x="378130" y="654341"/>
                      <a:pt x="378130" y="654341"/>
                    </a:cubicBezTo>
                    <a:close/>
                    <a:moveTo>
                      <a:pt x="947373" y="610546"/>
                    </a:moveTo>
                    <a:cubicBezTo>
                      <a:pt x="944798" y="626003"/>
                      <a:pt x="944798" y="626003"/>
                      <a:pt x="944798" y="626003"/>
                    </a:cubicBezTo>
                    <a:cubicBezTo>
                      <a:pt x="957675" y="623427"/>
                      <a:pt x="957675" y="623427"/>
                      <a:pt x="957675" y="623427"/>
                    </a:cubicBezTo>
                    <a:cubicBezTo>
                      <a:pt x="962825" y="620851"/>
                      <a:pt x="962825" y="620851"/>
                      <a:pt x="962825" y="620851"/>
                    </a:cubicBezTo>
                    <a:cubicBezTo>
                      <a:pt x="962825" y="620851"/>
                      <a:pt x="960250" y="623427"/>
                      <a:pt x="957675" y="626003"/>
                    </a:cubicBezTo>
                    <a:cubicBezTo>
                      <a:pt x="949949" y="633732"/>
                      <a:pt x="929346" y="649188"/>
                      <a:pt x="924195" y="649188"/>
                    </a:cubicBezTo>
                    <a:cubicBezTo>
                      <a:pt x="921620" y="644036"/>
                      <a:pt x="937072" y="636308"/>
                      <a:pt x="947373" y="610546"/>
                    </a:cubicBezTo>
                    <a:close/>
                    <a:moveTo>
                      <a:pt x="169653" y="610546"/>
                    </a:moveTo>
                    <a:cubicBezTo>
                      <a:pt x="179948" y="636308"/>
                      <a:pt x="195391" y="644036"/>
                      <a:pt x="190243" y="649188"/>
                    </a:cubicBezTo>
                    <a:cubicBezTo>
                      <a:pt x="187670" y="649188"/>
                      <a:pt x="167079" y="633732"/>
                      <a:pt x="159358" y="626003"/>
                    </a:cubicBezTo>
                    <a:cubicBezTo>
                      <a:pt x="156784" y="623427"/>
                      <a:pt x="154210" y="620851"/>
                      <a:pt x="154210" y="620851"/>
                    </a:cubicBezTo>
                    <a:cubicBezTo>
                      <a:pt x="159358" y="623427"/>
                      <a:pt x="159358" y="623427"/>
                      <a:pt x="159358" y="623427"/>
                    </a:cubicBezTo>
                    <a:cubicBezTo>
                      <a:pt x="159358" y="623427"/>
                      <a:pt x="159358" y="623427"/>
                      <a:pt x="169653" y="626003"/>
                    </a:cubicBezTo>
                    <a:cubicBezTo>
                      <a:pt x="169653" y="626003"/>
                      <a:pt x="169653" y="626003"/>
                      <a:pt x="169653" y="610546"/>
                    </a:cubicBezTo>
                    <a:close/>
                    <a:moveTo>
                      <a:pt x="852086" y="566752"/>
                    </a:moveTo>
                    <a:cubicBezTo>
                      <a:pt x="852086" y="566752"/>
                      <a:pt x="852086" y="607970"/>
                      <a:pt x="857236" y="623427"/>
                    </a:cubicBezTo>
                    <a:cubicBezTo>
                      <a:pt x="859812" y="633732"/>
                      <a:pt x="870113" y="649188"/>
                      <a:pt x="875264" y="669798"/>
                    </a:cubicBezTo>
                    <a:cubicBezTo>
                      <a:pt x="872688" y="672374"/>
                      <a:pt x="872688" y="672374"/>
                      <a:pt x="870113" y="672374"/>
                    </a:cubicBezTo>
                    <a:cubicBezTo>
                      <a:pt x="864962" y="674950"/>
                      <a:pt x="862387" y="674950"/>
                      <a:pt x="857236" y="677526"/>
                    </a:cubicBezTo>
                    <a:cubicBezTo>
                      <a:pt x="846935" y="685254"/>
                      <a:pt x="839209" y="690407"/>
                      <a:pt x="834058" y="698135"/>
                    </a:cubicBezTo>
                    <a:cubicBezTo>
                      <a:pt x="834058" y="698135"/>
                      <a:pt x="831483" y="695559"/>
                      <a:pt x="831483" y="695559"/>
                    </a:cubicBezTo>
                    <a:cubicBezTo>
                      <a:pt x="831483" y="677526"/>
                      <a:pt x="831483" y="649188"/>
                      <a:pt x="831483" y="649188"/>
                    </a:cubicBezTo>
                    <a:cubicBezTo>
                      <a:pt x="831483" y="649188"/>
                      <a:pt x="821182" y="669798"/>
                      <a:pt x="821182" y="692983"/>
                    </a:cubicBezTo>
                    <a:cubicBezTo>
                      <a:pt x="821182" y="698135"/>
                      <a:pt x="823757" y="705864"/>
                      <a:pt x="823757" y="713592"/>
                    </a:cubicBezTo>
                    <a:cubicBezTo>
                      <a:pt x="823757" y="713592"/>
                      <a:pt x="821182" y="716168"/>
                      <a:pt x="821182" y="718744"/>
                    </a:cubicBezTo>
                    <a:cubicBezTo>
                      <a:pt x="818606" y="721320"/>
                      <a:pt x="816031" y="726473"/>
                      <a:pt x="816031" y="729049"/>
                    </a:cubicBezTo>
                    <a:cubicBezTo>
                      <a:pt x="808305" y="711016"/>
                      <a:pt x="803154" y="685254"/>
                      <a:pt x="803154" y="649188"/>
                    </a:cubicBezTo>
                    <a:cubicBezTo>
                      <a:pt x="803154" y="628579"/>
                      <a:pt x="810880" y="610546"/>
                      <a:pt x="821182" y="597665"/>
                    </a:cubicBezTo>
                    <a:cubicBezTo>
                      <a:pt x="834058" y="577056"/>
                      <a:pt x="852086" y="566752"/>
                      <a:pt x="852086" y="566752"/>
                    </a:cubicBezTo>
                    <a:close/>
                    <a:moveTo>
                      <a:pt x="264883" y="566752"/>
                    </a:moveTo>
                    <a:cubicBezTo>
                      <a:pt x="264883" y="566752"/>
                      <a:pt x="282900" y="577056"/>
                      <a:pt x="295769" y="597665"/>
                    </a:cubicBezTo>
                    <a:cubicBezTo>
                      <a:pt x="303490" y="610546"/>
                      <a:pt x="311212" y="628579"/>
                      <a:pt x="313785" y="649188"/>
                    </a:cubicBezTo>
                    <a:cubicBezTo>
                      <a:pt x="313785" y="685254"/>
                      <a:pt x="306064" y="711016"/>
                      <a:pt x="300916" y="729049"/>
                    </a:cubicBezTo>
                    <a:cubicBezTo>
                      <a:pt x="298343" y="726473"/>
                      <a:pt x="298343" y="721320"/>
                      <a:pt x="295769" y="718744"/>
                    </a:cubicBezTo>
                    <a:cubicBezTo>
                      <a:pt x="295769" y="716168"/>
                      <a:pt x="293195" y="713592"/>
                      <a:pt x="293195" y="713592"/>
                    </a:cubicBezTo>
                    <a:cubicBezTo>
                      <a:pt x="293195" y="705864"/>
                      <a:pt x="293195" y="698135"/>
                      <a:pt x="295769" y="692983"/>
                    </a:cubicBezTo>
                    <a:cubicBezTo>
                      <a:pt x="295769" y="669798"/>
                      <a:pt x="282900" y="649188"/>
                      <a:pt x="282900" y="649188"/>
                    </a:cubicBezTo>
                    <a:cubicBezTo>
                      <a:pt x="282900" y="649188"/>
                      <a:pt x="285474" y="677526"/>
                      <a:pt x="282900" y="695559"/>
                    </a:cubicBezTo>
                    <a:cubicBezTo>
                      <a:pt x="282900" y="695559"/>
                      <a:pt x="282900" y="698135"/>
                      <a:pt x="282900" y="698135"/>
                    </a:cubicBezTo>
                    <a:cubicBezTo>
                      <a:pt x="277752" y="690407"/>
                      <a:pt x="270031" y="685254"/>
                      <a:pt x="259736" y="677526"/>
                    </a:cubicBezTo>
                    <a:cubicBezTo>
                      <a:pt x="254588" y="674950"/>
                      <a:pt x="249441" y="674950"/>
                      <a:pt x="246867" y="672374"/>
                    </a:cubicBezTo>
                    <a:cubicBezTo>
                      <a:pt x="244293" y="672374"/>
                      <a:pt x="244293" y="672374"/>
                      <a:pt x="241719" y="669798"/>
                    </a:cubicBezTo>
                    <a:cubicBezTo>
                      <a:pt x="246867" y="649188"/>
                      <a:pt x="257162" y="633732"/>
                      <a:pt x="259736" y="623427"/>
                    </a:cubicBezTo>
                    <a:cubicBezTo>
                      <a:pt x="262310" y="607970"/>
                      <a:pt x="264883" y="566752"/>
                      <a:pt x="264883" y="566752"/>
                    </a:cubicBezTo>
                    <a:close/>
                    <a:moveTo>
                      <a:pt x="1070990" y="481739"/>
                    </a:moveTo>
                    <a:cubicBezTo>
                      <a:pt x="1073565" y="481739"/>
                      <a:pt x="1073565" y="481739"/>
                      <a:pt x="1073565" y="481739"/>
                    </a:cubicBezTo>
                    <a:cubicBezTo>
                      <a:pt x="1073565" y="484315"/>
                      <a:pt x="1073565" y="484315"/>
                      <a:pt x="1073565" y="484315"/>
                    </a:cubicBezTo>
                    <a:cubicBezTo>
                      <a:pt x="1073565" y="484315"/>
                      <a:pt x="1086442" y="530686"/>
                      <a:pt x="1058113" y="569328"/>
                    </a:cubicBezTo>
                    <a:cubicBezTo>
                      <a:pt x="1058113" y="571904"/>
                      <a:pt x="1055538" y="574480"/>
                      <a:pt x="1052962" y="577056"/>
                    </a:cubicBezTo>
                    <a:cubicBezTo>
                      <a:pt x="1047812" y="584785"/>
                      <a:pt x="1042661" y="589937"/>
                      <a:pt x="1037510" y="595089"/>
                    </a:cubicBezTo>
                    <a:cubicBezTo>
                      <a:pt x="1034935" y="597665"/>
                      <a:pt x="1032360" y="597665"/>
                      <a:pt x="1032360" y="600242"/>
                    </a:cubicBezTo>
                    <a:cubicBezTo>
                      <a:pt x="1022058" y="607970"/>
                      <a:pt x="1011757" y="615698"/>
                      <a:pt x="1001455" y="618275"/>
                    </a:cubicBezTo>
                    <a:cubicBezTo>
                      <a:pt x="980853" y="628579"/>
                      <a:pt x="967976" y="631155"/>
                      <a:pt x="965401" y="631155"/>
                    </a:cubicBezTo>
                    <a:cubicBezTo>
                      <a:pt x="965401" y="631155"/>
                      <a:pt x="965401" y="631155"/>
                      <a:pt x="957675" y="633732"/>
                    </a:cubicBezTo>
                    <a:cubicBezTo>
                      <a:pt x="957675" y="633732"/>
                      <a:pt x="957675" y="633732"/>
                      <a:pt x="965401" y="628579"/>
                    </a:cubicBezTo>
                    <a:cubicBezTo>
                      <a:pt x="965401" y="628579"/>
                      <a:pt x="988579" y="610546"/>
                      <a:pt x="1001455" y="597665"/>
                    </a:cubicBezTo>
                    <a:cubicBezTo>
                      <a:pt x="1004031" y="597665"/>
                      <a:pt x="1006606" y="595089"/>
                      <a:pt x="1006606" y="595089"/>
                    </a:cubicBezTo>
                    <a:cubicBezTo>
                      <a:pt x="1016908" y="584785"/>
                      <a:pt x="1022058" y="569328"/>
                      <a:pt x="1022058" y="561599"/>
                    </a:cubicBezTo>
                    <a:cubicBezTo>
                      <a:pt x="1016908" y="569328"/>
                      <a:pt x="1009181" y="582209"/>
                      <a:pt x="1001455" y="587361"/>
                    </a:cubicBezTo>
                    <a:cubicBezTo>
                      <a:pt x="986003" y="600242"/>
                      <a:pt x="960250" y="615698"/>
                      <a:pt x="957675" y="615698"/>
                    </a:cubicBezTo>
                    <a:cubicBezTo>
                      <a:pt x="957675" y="615698"/>
                      <a:pt x="957675" y="615698"/>
                      <a:pt x="955099" y="618275"/>
                    </a:cubicBezTo>
                    <a:cubicBezTo>
                      <a:pt x="955099" y="618275"/>
                      <a:pt x="955099" y="618275"/>
                      <a:pt x="955099" y="615698"/>
                    </a:cubicBezTo>
                    <a:cubicBezTo>
                      <a:pt x="955099" y="613122"/>
                      <a:pt x="952524" y="597665"/>
                      <a:pt x="957675" y="577056"/>
                    </a:cubicBezTo>
                    <a:cubicBezTo>
                      <a:pt x="962825" y="566752"/>
                      <a:pt x="965401" y="556447"/>
                      <a:pt x="973127" y="548719"/>
                    </a:cubicBezTo>
                    <a:cubicBezTo>
                      <a:pt x="978277" y="546143"/>
                      <a:pt x="980853" y="540990"/>
                      <a:pt x="983428" y="538414"/>
                    </a:cubicBezTo>
                    <a:cubicBezTo>
                      <a:pt x="991154" y="533262"/>
                      <a:pt x="996305" y="528110"/>
                      <a:pt x="1001455" y="525533"/>
                    </a:cubicBezTo>
                    <a:cubicBezTo>
                      <a:pt x="1009181" y="522957"/>
                      <a:pt x="1014332" y="517805"/>
                      <a:pt x="1019483" y="515229"/>
                    </a:cubicBezTo>
                    <a:cubicBezTo>
                      <a:pt x="1024634" y="515229"/>
                      <a:pt x="1027209" y="512653"/>
                      <a:pt x="1029784" y="510077"/>
                    </a:cubicBezTo>
                    <a:cubicBezTo>
                      <a:pt x="1032360" y="510077"/>
                      <a:pt x="1032360" y="510077"/>
                      <a:pt x="1032360" y="510077"/>
                    </a:cubicBezTo>
                    <a:cubicBezTo>
                      <a:pt x="1032360" y="507500"/>
                      <a:pt x="1034935" y="507500"/>
                      <a:pt x="1037510" y="504924"/>
                    </a:cubicBezTo>
                    <a:cubicBezTo>
                      <a:pt x="1045236" y="502348"/>
                      <a:pt x="1052962" y="494620"/>
                      <a:pt x="1058113" y="492044"/>
                    </a:cubicBezTo>
                    <a:cubicBezTo>
                      <a:pt x="1065839" y="486891"/>
                      <a:pt x="1070990" y="484315"/>
                      <a:pt x="1070990" y="481739"/>
                    </a:cubicBezTo>
                    <a:close/>
                    <a:moveTo>
                      <a:pt x="43537" y="481739"/>
                    </a:moveTo>
                    <a:cubicBezTo>
                      <a:pt x="46111" y="481739"/>
                      <a:pt x="46111" y="481739"/>
                      <a:pt x="46111" y="481739"/>
                    </a:cubicBezTo>
                    <a:cubicBezTo>
                      <a:pt x="46111" y="484315"/>
                      <a:pt x="51259" y="486891"/>
                      <a:pt x="56406" y="492044"/>
                    </a:cubicBezTo>
                    <a:cubicBezTo>
                      <a:pt x="64128" y="494620"/>
                      <a:pt x="71849" y="502348"/>
                      <a:pt x="79571" y="504924"/>
                    </a:cubicBezTo>
                    <a:cubicBezTo>
                      <a:pt x="82144" y="507500"/>
                      <a:pt x="82144" y="507500"/>
                      <a:pt x="84718" y="510077"/>
                    </a:cubicBezTo>
                    <a:cubicBezTo>
                      <a:pt x="87292" y="510077"/>
                      <a:pt x="87292" y="510077"/>
                      <a:pt x="87292" y="510077"/>
                    </a:cubicBezTo>
                    <a:cubicBezTo>
                      <a:pt x="89866" y="512653"/>
                      <a:pt x="92439" y="515229"/>
                      <a:pt x="97587" y="515229"/>
                    </a:cubicBezTo>
                    <a:cubicBezTo>
                      <a:pt x="102735" y="517805"/>
                      <a:pt x="107882" y="522957"/>
                      <a:pt x="115604" y="525533"/>
                    </a:cubicBezTo>
                    <a:cubicBezTo>
                      <a:pt x="120751" y="528110"/>
                      <a:pt x="125899" y="533262"/>
                      <a:pt x="133620" y="538414"/>
                    </a:cubicBezTo>
                    <a:cubicBezTo>
                      <a:pt x="136194" y="540990"/>
                      <a:pt x="138768" y="546143"/>
                      <a:pt x="143915" y="548719"/>
                    </a:cubicBezTo>
                    <a:cubicBezTo>
                      <a:pt x="149063" y="556447"/>
                      <a:pt x="154210" y="566752"/>
                      <a:pt x="159358" y="577056"/>
                    </a:cubicBezTo>
                    <a:cubicBezTo>
                      <a:pt x="164506" y="597665"/>
                      <a:pt x="161932" y="613122"/>
                      <a:pt x="161932" y="615698"/>
                    </a:cubicBezTo>
                    <a:cubicBezTo>
                      <a:pt x="161932" y="618275"/>
                      <a:pt x="161932" y="618275"/>
                      <a:pt x="161932" y="618275"/>
                    </a:cubicBezTo>
                    <a:cubicBezTo>
                      <a:pt x="159358" y="615698"/>
                      <a:pt x="159358" y="615698"/>
                      <a:pt x="159358" y="615698"/>
                    </a:cubicBezTo>
                    <a:cubicBezTo>
                      <a:pt x="156784" y="615698"/>
                      <a:pt x="131046" y="600242"/>
                      <a:pt x="115604" y="587361"/>
                    </a:cubicBezTo>
                    <a:cubicBezTo>
                      <a:pt x="113030" y="587361"/>
                      <a:pt x="113030" y="587361"/>
                      <a:pt x="113030" y="587361"/>
                    </a:cubicBezTo>
                    <a:cubicBezTo>
                      <a:pt x="107882" y="582209"/>
                      <a:pt x="100161" y="569328"/>
                      <a:pt x="95013" y="561599"/>
                    </a:cubicBezTo>
                    <a:cubicBezTo>
                      <a:pt x="95013" y="569328"/>
                      <a:pt x="100161" y="584785"/>
                      <a:pt x="110456" y="595089"/>
                    </a:cubicBezTo>
                    <a:cubicBezTo>
                      <a:pt x="110456" y="595089"/>
                      <a:pt x="113030" y="597665"/>
                      <a:pt x="115604" y="597665"/>
                    </a:cubicBezTo>
                    <a:cubicBezTo>
                      <a:pt x="128473" y="610546"/>
                      <a:pt x="151637" y="628579"/>
                      <a:pt x="151637" y="628579"/>
                    </a:cubicBezTo>
                    <a:cubicBezTo>
                      <a:pt x="159358" y="633732"/>
                      <a:pt x="159358" y="633732"/>
                      <a:pt x="159358" y="633732"/>
                    </a:cubicBezTo>
                    <a:cubicBezTo>
                      <a:pt x="149063" y="631155"/>
                      <a:pt x="149063" y="631155"/>
                      <a:pt x="149063" y="631155"/>
                    </a:cubicBezTo>
                    <a:cubicBezTo>
                      <a:pt x="149063" y="631155"/>
                      <a:pt x="133620" y="628579"/>
                      <a:pt x="115604" y="618275"/>
                    </a:cubicBezTo>
                    <a:cubicBezTo>
                      <a:pt x="105308" y="615698"/>
                      <a:pt x="95013" y="607970"/>
                      <a:pt x="84718" y="600242"/>
                    </a:cubicBezTo>
                    <a:cubicBezTo>
                      <a:pt x="82144" y="597665"/>
                      <a:pt x="82144" y="597665"/>
                      <a:pt x="79571" y="595089"/>
                    </a:cubicBezTo>
                    <a:cubicBezTo>
                      <a:pt x="74423" y="589937"/>
                      <a:pt x="69275" y="584785"/>
                      <a:pt x="64128" y="577056"/>
                    </a:cubicBezTo>
                    <a:cubicBezTo>
                      <a:pt x="61554" y="574480"/>
                      <a:pt x="58980" y="571904"/>
                      <a:pt x="56406" y="569328"/>
                    </a:cubicBezTo>
                    <a:cubicBezTo>
                      <a:pt x="30669" y="530686"/>
                      <a:pt x="40964" y="484315"/>
                      <a:pt x="40964" y="484315"/>
                    </a:cubicBezTo>
                    <a:cubicBezTo>
                      <a:pt x="43537" y="481739"/>
                      <a:pt x="43537" y="481739"/>
                      <a:pt x="43537" y="481739"/>
                    </a:cubicBezTo>
                    <a:close/>
                    <a:moveTo>
                      <a:pt x="1027209" y="463706"/>
                    </a:moveTo>
                    <a:cubicBezTo>
                      <a:pt x="1029784" y="479163"/>
                      <a:pt x="1029784" y="479163"/>
                      <a:pt x="1029784" y="479163"/>
                    </a:cubicBezTo>
                    <a:cubicBezTo>
                      <a:pt x="1032360" y="476587"/>
                      <a:pt x="1032360" y="476587"/>
                      <a:pt x="1032360" y="476587"/>
                    </a:cubicBezTo>
                    <a:cubicBezTo>
                      <a:pt x="1037510" y="471434"/>
                      <a:pt x="1037510" y="471434"/>
                      <a:pt x="1037510" y="471434"/>
                    </a:cubicBezTo>
                    <a:cubicBezTo>
                      <a:pt x="1042661" y="466282"/>
                      <a:pt x="1042661" y="466282"/>
                      <a:pt x="1042661" y="466282"/>
                    </a:cubicBezTo>
                    <a:cubicBezTo>
                      <a:pt x="1042661" y="466282"/>
                      <a:pt x="1040086" y="471434"/>
                      <a:pt x="1037510" y="476587"/>
                    </a:cubicBezTo>
                    <a:cubicBezTo>
                      <a:pt x="1034935" y="479163"/>
                      <a:pt x="1034935" y="484315"/>
                      <a:pt x="1032360" y="486891"/>
                    </a:cubicBezTo>
                    <a:cubicBezTo>
                      <a:pt x="1027209" y="497196"/>
                      <a:pt x="1019483" y="504924"/>
                      <a:pt x="1016908" y="504924"/>
                    </a:cubicBezTo>
                    <a:cubicBezTo>
                      <a:pt x="1011757" y="502348"/>
                      <a:pt x="1024634" y="489467"/>
                      <a:pt x="1027209" y="463706"/>
                    </a:cubicBezTo>
                    <a:close/>
                    <a:moveTo>
                      <a:pt x="89866" y="463706"/>
                    </a:moveTo>
                    <a:cubicBezTo>
                      <a:pt x="92439" y="489467"/>
                      <a:pt x="102735" y="502348"/>
                      <a:pt x="97587" y="504924"/>
                    </a:cubicBezTo>
                    <a:cubicBezTo>
                      <a:pt x="95013" y="504924"/>
                      <a:pt x="89866" y="497196"/>
                      <a:pt x="84718" y="486891"/>
                    </a:cubicBezTo>
                    <a:cubicBezTo>
                      <a:pt x="82144" y="484315"/>
                      <a:pt x="82144" y="479163"/>
                      <a:pt x="79571" y="476587"/>
                    </a:cubicBezTo>
                    <a:cubicBezTo>
                      <a:pt x="74423" y="471434"/>
                      <a:pt x="74423" y="466282"/>
                      <a:pt x="74423" y="466282"/>
                    </a:cubicBezTo>
                    <a:cubicBezTo>
                      <a:pt x="79571" y="471434"/>
                      <a:pt x="79571" y="471434"/>
                      <a:pt x="79571" y="471434"/>
                    </a:cubicBezTo>
                    <a:cubicBezTo>
                      <a:pt x="84718" y="476587"/>
                      <a:pt x="84718" y="476587"/>
                      <a:pt x="84718" y="476587"/>
                    </a:cubicBezTo>
                    <a:cubicBezTo>
                      <a:pt x="87292" y="479163"/>
                      <a:pt x="87292" y="479163"/>
                      <a:pt x="87292" y="479163"/>
                    </a:cubicBezTo>
                    <a:cubicBezTo>
                      <a:pt x="89866" y="463706"/>
                      <a:pt x="89866" y="463706"/>
                      <a:pt x="89866" y="463706"/>
                    </a:cubicBezTo>
                    <a:close/>
                    <a:moveTo>
                      <a:pt x="929346" y="445673"/>
                    </a:moveTo>
                    <a:cubicBezTo>
                      <a:pt x="929346" y="445673"/>
                      <a:pt x="944798" y="481739"/>
                      <a:pt x="952524" y="494620"/>
                    </a:cubicBezTo>
                    <a:cubicBezTo>
                      <a:pt x="955099" y="497196"/>
                      <a:pt x="955099" y="499772"/>
                      <a:pt x="957675" y="502348"/>
                    </a:cubicBezTo>
                    <a:cubicBezTo>
                      <a:pt x="965401" y="510077"/>
                      <a:pt x="975702" y="517805"/>
                      <a:pt x="983428" y="530686"/>
                    </a:cubicBezTo>
                    <a:cubicBezTo>
                      <a:pt x="980853" y="533262"/>
                      <a:pt x="980853" y="533262"/>
                      <a:pt x="980853" y="533262"/>
                    </a:cubicBezTo>
                    <a:cubicBezTo>
                      <a:pt x="975702" y="538414"/>
                      <a:pt x="973127" y="540990"/>
                      <a:pt x="970551" y="546143"/>
                    </a:cubicBezTo>
                    <a:cubicBezTo>
                      <a:pt x="965401" y="551295"/>
                      <a:pt x="960250" y="556447"/>
                      <a:pt x="957675" y="561599"/>
                    </a:cubicBezTo>
                    <a:cubicBezTo>
                      <a:pt x="957675" y="564176"/>
                      <a:pt x="955099" y="569328"/>
                      <a:pt x="955099" y="571904"/>
                    </a:cubicBezTo>
                    <a:cubicBezTo>
                      <a:pt x="952524" y="569328"/>
                      <a:pt x="952524" y="569328"/>
                      <a:pt x="952524" y="569328"/>
                    </a:cubicBezTo>
                    <a:cubicBezTo>
                      <a:pt x="947373" y="553871"/>
                      <a:pt x="939647" y="525533"/>
                      <a:pt x="939647" y="525533"/>
                    </a:cubicBezTo>
                    <a:cubicBezTo>
                      <a:pt x="939647" y="525533"/>
                      <a:pt x="934497" y="548719"/>
                      <a:pt x="942223" y="569328"/>
                    </a:cubicBezTo>
                    <a:cubicBezTo>
                      <a:pt x="944798" y="574480"/>
                      <a:pt x="947373" y="582209"/>
                      <a:pt x="949949" y="587361"/>
                    </a:cubicBezTo>
                    <a:cubicBezTo>
                      <a:pt x="949949" y="595089"/>
                      <a:pt x="947373" y="600242"/>
                      <a:pt x="949949" y="605394"/>
                    </a:cubicBezTo>
                    <a:cubicBezTo>
                      <a:pt x="937072" y="589937"/>
                      <a:pt x="921620" y="569328"/>
                      <a:pt x="911319" y="538414"/>
                    </a:cubicBezTo>
                    <a:cubicBezTo>
                      <a:pt x="898442" y="486891"/>
                      <a:pt x="929346" y="445673"/>
                      <a:pt x="929346" y="445673"/>
                    </a:cubicBezTo>
                    <a:close/>
                    <a:moveTo>
                      <a:pt x="187670" y="445673"/>
                    </a:moveTo>
                    <a:cubicBezTo>
                      <a:pt x="187670" y="445673"/>
                      <a:pt x="218555" y="486891"/>
                      <a:pt x="203112" y="538414"/>
                    </a:cubicBezTo>
                    <a:cubicBezTo>
                      <a:pt x="195391" y="569328"/>
                      <a:pt x="179948" y="589937"/>
                      <a:pt x="167079" y="605394"/>
                    </a:cubicBezTo>
                    <a:cubicBezTo>
                      <a:pt x="167079" y="600242"/>
                      <a:pt x="167079" y="595089"/>
                      <a:pt x="167079" y="587361"/>
                    </a:cubicBezTo>
                    <a:cubicBezTo>
                      <a:pt x="169653" y="582209"/>
                      <a:pt x="172227" y="574480"/>
                      <a:pt x="174801" y="569328"/>
                    </a:cubicBezTo>
                    <a:cubicBezTo>
                      <a:pt x="182522" y="548719"/>
                      <a:pt x="177374" y="525533"/>
                      <a:pt x="177374" y="525533"/>
                    </a:cubicBezTo>
                    <a:cubicBezTo>
                      <a:pt x="177374" y="525533"/>
                      <a:pt x="169653" y="553871"/>
                      <a:pt x="164506" y="569328"/>
                    </a:cubicBezTo>
                    <a:cubicBezTo>
                      <a:pt x="161932" y="569328"/>
                      <a:pt x="161932" y="569328"/>
                      <a:pt x="161932" y="571904"/>
                    </a:cubicBezTo>
                    <a:cubicBezTo>
                      <a:pt x="161932" y="569328"/>
                      <a:pt x="159358" y="564176"/>
                      <a:pt x="159358" y="561599"/>
                    </a:cubicBezTo>
                    <a:cubicBezTo>
                      <a:pt x="154210" y="556447"/>
                      <a:pt x="151637" y="551295"/>
                      <a:pt x="146489" y="546143"/>
                    </a:cubicBezTo>
                    <a:cubicBezTo>
                      <a:pt x="143915" y="540990"/>
                      <a:pt x="138768" y="538414"/>
                      <a:pt x="136194" y="533262"/>
                    </a:cubicBezTo>
                    <a:cubicBezTo>
                      <a:pt x="136194" y="533262"/>
                      <a:pt x="133620" y="533262"/>
                      <a:pt x="133620" y="530686"/>
                    </a:cubicBezTo>
                    <a:cubicBezTo>
                      <a:pt x="141341" y="517805"/>
                      <a:pt x="151637" y="510077"/>
                      <a:pt x="159358" y="502348"/>
                    </a:cubicBezTo>
                    <a:cubicBezTo>
                      <a:pt x="159358" y="499772"/>
                      <a:pt x="161932" y="497196"/>
                      <a:pt x="164506" y="494620"/>
                    </a:cubicBezTo>
                    <a:cubicBezTo>
                      <a:pt x="172227" y="481739"/>
                      <a:pt x="187670" y="445673"/>
                      <a:pt x="187670" y="445673"/>
                    </a:cubicBezTo>
                    <a:close/>
                    <a:moveTo>
                      <a:pt x="960250" y="322018"/>
                    </a:moveTo>
                    <a:cubicBezTo>
                      <a:pt x="960250" y="322018"/>
                      <a:pt x="986003" y="350356"/>
                      <a:pt x="996305" y="358084"/>
                    </a:cubicBezTo>
                    <a:cubicBezTo>
                      <a:pt x="996305" y="358084"/>
                      <a:pt x="998880" y="360660"/>
                      <a:pt x="1001455" y="360660"/>
                    </a:cubicBezTo>
                    <a:cubicBezTo>
                      <a:pt x="1009181" y="365813"/>
                      <a:pt x="1019483" y="370965"/>
                      <a:pt x="1032360" y="378693"/>
                    </a:cubicBezTo>
                    <a:cubicBezTo>
                      <a:pt x="1032360" y="378693"/>
                      <a:pt x="1032360" y="381269"/>
                      <a:pt x="1034935" y="381269"/>
                    </a:cubicBezTo>
                    <a:cubicBezTo>
                      <a:pt x="1034935" y="381269"/>
                      <a:pt x="1032360" y="383846"/>
                      <a:pt x="1032360" y="383846"/>
                    </a:cubicBezTo>
                    <a:lnTo>
                      <a:pt x="1032360" y="385456"/>
                    </a:lnTo>
                    <a:lnTo>
                      <a:pt x="1032360" y="386422"/>
                    </a:lnTo>
                    <a:cubicBezTo>
                      <a:pt x="1029784" y="388998"/>
                      <a:pt x="1027209" y="394150"/>
                      <a:pt x="1027209" y="396726"/>
                    </a:cubicBezTo>
                    <a:cubicBezTo>
                      <a:pt x="1022058" y="407031"/>
                      <a:pt x="1019483" y="417335"/>
                      <a:pt x="1019483" y="425064"/>
                    </a:cubicBezTo>
                    <a:cubicBezTo>
                      <a:pt x="1019483" y="425064"/>
                      <a:pt x="1019483" y="425064"/>
                      <a:pt x="1019483" y="422488"/>
                    </a:cubicBezTo>
                    <a:cubicBezTo>
                      <a:pt x="1014332" y="417335"/>
                      <a:pt x="1006606" y="409607"/>
                      <a:pt x="1001455" y="404455"/>
                    </a:cubicBezTo>
                    <a:cubicBezTo>
                      <a:pt x="996305" y="396726"/>
                      <a:pt x="993729" y="391574"/>
                      <a:pt x="993729" y="391574"/>
                    </a:cubicBezTo>
                    <a:cubicBezTo>
                      <a:pt x="993729" y="391574"/>
                      <a:pt x="996305" y="404455"/>
                      <a:pt x="1001455" y="417335"/>
                    </a:cubicBezTo>
                    <a:cubicBezTo>
                      <a:pt x="1004031" y="419912"/>
                      <a:pt x="1006606" y="425064"/>
                      <a:pt x="1009181" y="427640"/>
                    </a:cubicBezTo>
                    <a:cubicBezTo>
                      <a:pt x="1011757" y="432792"/>
                      <a:pt x="1016908" y="435368"/>
                      <a:pt x="1022058" y="440521"/>
                    </a:cubicBezTo>
                    <a:cubicBezTo>
                      <a:pt x="1022058" y="448249"/>
                      <a:pt x="1024634" y="453401"/>
                      <a:pt x="1027209" y="458554"/>
                    </a:cubicBezTo>
                    <a:cubicBezTo>
                      <a:pt x="1019483" y="453401"/>
                      <a:pt x="1011757" y="448249"/>
                      <a:pt x="1001455" y="440521"/>
                    </a:cubicBezTo>
                    <a:cubicBezTo>
                      <a:pt x="991154" y="432792"/>
                      <a:pt x="983428" y="422488"/>
                      <a:pt x="973127" y="409607"/>
                    </a:cubicBezTo>
                    <a:cubicBezTo>
                      <a:pt x="965401" y="399302"/>
                      <a:pt x="960250" y="386422"/>
                      <a:pt x="957675" y="376117"/>
                    </a:cubicBezTo>
                    <a:cubicBezTo>
                      <a:pt x="955099" y="358084"/>
                      <a:pt x="957675" y="342627"/>
                      <a:pt x="957675" y="332323"/>
                    </a:cubicBezTo>
                    <a:cubicBezTo>
                      <a:pt x="960250" y="327170"/>
                      <a:pt x="960250" y="322018"/>
                      <a:pt x="960250" y="322018"/>
                    </a:cubicBezTo>
                    <a:close/>
                    <a:moveTo>
                      <a:pt x="156784" y="322018"/>
                    </a:moveTo>
                    <a:cubicBezTo>
                      <a:pt x="156784" y="322018"/>
                      <a:pt x="156784" y="327170"/>
                      <a:pt x="159358" y="332323"/>
                    </a:cubicBezTo>
                    <a:cubicBezTo>
                      <a:pt x="159358" y="342627"/>
                      <a:pt x="161932" y="358084"/>
                      <a:pt x="159358" y="376117"/>
                    </a:cubicBezTo>
                    <a:cubicBezTo>
                      <a:pt x="156784" y="386422"/>
                      <a:pt x="151637" y="399302"/>
                      <a:pt x="143915" y="409607"/>
                    </a:cubicBezTo>
                    <a:cubicBezTo>
                      <a:pt x="133620" y="422488"/>
                      <a:pt x="123325" y="432792"/>
                      <a:pt x="115604" y="440521"/>
                    </a:cubicBezTo>
                    <a:cubicBezTo>
                      <a:pt x="105308" y="448249"/>
                      <a:pt x="97587" y="453401"/>
                      <a:pt x="89866" y="458554"/>
                    </a:cubicBezTo>
                    <a:cubicBezTo>
                      <a:pt x="92439" y="453401"/>
                      <a:pt x="95013" y="448249"/>
                      <a:pt x="95013" y="440521"/>
                    </a:cubicBezTo>
                    <a:cubicBezTo>
                      <a:pt x="100161" y="435368"/>
                      <a:pt x="102735" y="432792"/>
                      <a:pt x="107882" y="427640"/>
                    </a:cubicBezTo>
                    <a:cubicBezTo>
                      <a:pt x="110456" y="425064"/>
                      <a:pt x="113030" y="419912"/>
                      <a:pt x="115604" y="417335"/>
                    </a:cubicBezTo>
                    <a:cubicBezTo>
                      <a:pt x="120751" y="404455"/>
                      <a:pt x="123325" y="391574"/>
                      <a:pt x="123325" y="391574"/>
                    </a:cubicBezTo>
                    <a:cubicBezTo>
                      <a:pt x="123325" y="391574"/>
                      <a:pt x="120751" y="396726"/>
                      <a:pt x="115604" y="404455"/>
                    </a:cubicBezTo>
                    <a:cubicBezTo>
                      <a:pt x="110456" y="409607"/>
                      <a:pt x="102735" y="417335"/>
                      <a:pt x="97587" y="422488"/>
                    </a:cubicBezTo>
                    <a:cubicBezTo>
                      <a:pt x="97587" y="425064"/>
                      <a:pt x="97587" y="425064"/>
                      <a:pt x="95013" y="425064"/>
                    </a:cubicBezTo>
                    <a:cubicBezTo>
                      <a:pt x="95013" y="417335"/>
                      <a:pt x="95013" y="407031"/>
                      <a:pt x="89866" y="396726"/>
                    </a:cubicBezTo>
                    <a:cubicBezTo>
                      <a:pt x="89866" y="394150"/>
                      <a:pt x="87292" y="388998"/>
                      <a:pt x="84718" y="386422"/>
                    </a:cubicBezTo>
                    <a:cubicBezTo>
                      <a:pt x="84718" y="386422"/>
                      <a:pt x="84718" y="386422"/>
                      <a:pt x="84718" y="385456"/>
                    </a:cubicBezTo>
                    <a:lnTo>
                      <a:pt x="84718" y="383846"/>
                    </a:lnTo>
                    <a:cubicBezTo>
                      <a:pt x="84718" y="383846"/>
                      <a:pt x="82144" y="381269"/>
                      <a:pt x="82144" y="381269"/>
                    </a:cubicBezTo>
                    <a:cubicBezTo>
                      <a:pt x="82144" y="381269"/>
                      <a:pt x="84718" y="378693"/>
                      <a:pt x="84718" y="378693"/>
                    </a:cubicBezTo>
                    <a:cubicBezTo>
                      <a:pt x="95013" y="370965"/>
                      <a:pt x="107882" y="365813"/>
                      <a:pt x="115604" y="360660"/>
                    </a:cubicBezTo>
                    <a:cubicBezTo>
                      <a:pt x="118177" y="360660"/>
                      <a:pt x="118177" y="358084"/>
                      <a:pt x="120751" y="358084"/>
                    </a:cubicBezTo>
                    <a:cubicBezTo>
                      <a:pt x="131046" y="350356"/>
                      <a:pt x="156784" y="322018"/>
                      <a:pt x="156784" y="322018"/>
                    </a:cubicBezTo>
                    <a:close/>
                    <a:moveTo>
                      <a:pt x="1099318" y="303985"/>
                    </a:moveTo>
                    <a:cubicBezTo>
                      <a:pt x="1101894" y="306561"/>
                      <a:pt x="1101894" y="306561"/>
                      <a:pt x="1101894" y="306561"/>
                    </a:cubicBezTo>
                    <a:cubicBezTo>
                      <a:pt x="1101894" y="309137"/>
                      <a:pt x="1127647" y="350356"/>
                      <a:pt x="1109620" y="396726"/>
                    </a:cubicBezTo>
                    <a:cubicBezTo>
                      <a:pt x="1107044" y="404455"/>
                      <a:pt x="1104469" y="412183"/>
                      <a:pt x="1099318" y="417335"/>
                    </a:cubicBezTo>
                    <a:cubicBezTo>
                      <a:pt x="1086442" y="445673"/>
                      <a:pt x="1068414" y="461130"/>
                      <a:pt x="1058113" y="468858"/>
                    </a:cubicBezTo>
                    <a:cubicBezTo>
                      <a:pt x="1052962" y="474011"/>
                      <a:pt x="1050387" y="474011"/>
                      <a:pt x="1050387" y="474011"/>
                    </a:cubicBezTo>
                    <a:cubicBezTo>
                      <a:pt x="1050387" y="474011"/>
                      <a:pt x="1050387" y="474011"/>
                      <a:pt x="1042661" y="479163"/>
                    </a:cubicBezTo>
                    <a:cubicBezTo>
                      <a:pt x="1042661" y="479163"/>
                      <a:pt x="1042661" y="479163"/>
                      <a:pt x="1047812" y="471434"/>
                    </a:cubicBezTo>
                    <a:cubicBezTo>
                      <a:pt x="1047812" y="471434"/>
                      <a:pt x="1052962" y="463706"/>
                      <a:pt x="1058113" y="453401"/>
                    </a:cubicBezTo>
                    <a:cubicBezTo>
                      <a:pt x="1065839" y="443097"/>
                      <a:pt x="1070990" y="432792"/>
                      <a:pt x="1073565" y="427640"/>
                    </a:cubicBezTo>
                    <a:cubicBezTo>
                      <a:pt x="1078716" y="417335"/>
                      <a:pt x="1081291" y="401879"/>
                      <a:pt x="1078716" y="394150"/>
                    </a:cubicBezTo>
                    <a:cubicBezTo>
                      <a:pt x="1076140" y="401879"/>
                      <a:pt x="1070990" y="417335"/>
                      <a:pt x="1068414" y="422488"/>
                    </a:cubicBezTo>
                    <a:cubicBezTo>
                      <a:pt x="1065839" y="427640"/>
                      <a:pt x="1063264" y="432792"/>
                      <a:pt x="1058113" y="437945"/>
                    </a:cubicBezTo>
                    <a:cubicBezTo>
                      <a:pt x="1050387" y="450825"/>
                      <a:pt x="1040086" y="463706"/>
                      <a:pt x="1037510" y="463706"/>
                    </a:cubicBezTo>
                    <a:cubicBezTo>
                      <a:pt x="1037510" y="466282"/>
                      <a:pt x="1037510" y="466282"/>
                      <a:pt x="1037510" y="466282"/>
                    </a:cubicBezTo>
                    <a:cubicBezTo>
                      <a:pt x="1034935" y="463706"/>
                      <a:pt x="1034935" y="463706"/>
                      <a:pt x="1034935" y="463706"/>
                    </a:cubicBezTo>
                    <a:cubicBezTo>
                      <a:pt x="1034935" y="463706"/>
                      <a:pt x="1032360" y="461130"/>
                      <a:pt x="1032360" y="458554"/>
                    </a:cubicBezTo>
                    <a:cubicBezTo>
                      <a:pt x="1027209" y="445673"/>
                      <a:pt x="1022058" y="425064"/>
                      <a:pt x="1032360" y="399302"/>
                    </a:cubicBezTo>
                    <a:cubicBezTo>
                      <a:pt x="1032360" y="394150"/>
                      <a:pt x="1034935" y="388998"/>
                      <a:pt x="1037510" y="386422"/>
                    </a:cubicBezTo>
                    <a:cubicBezTo>
                      <a:pt x="1045236" y="373541"/>
                      <a:pt x="1052962" y="363236"/>
                      <a:pt x="1058113" y="358084"/>
                    </a:cubicBezTo>
                    <a:cubicBezTo>
                      <a:pt x="1060688" y="355508"/>
                      <a:pt x="1060688" y="355508"/>
                      <a:pt x="1060688" y="355508"/>
                    </a:cubicBezTo>
                    <a:cubicBezTo>
                      <a:pt x="1063264" y="350356"/>
                      <a:pt x="1068414" y="347780"/>
                      <a:pt x="1070990" y="345203"/>
                    </a:cubicBezTo>
                    <a:cubicBezTo>
                      <a:pt x="1078716" y="334899"/>
                      <a:pt x="1096743" y="306561"/>
                      <a:pt x="1096743" y="306561"/>
                    </a:cubicBezTo>
                    <a:cubicBezTo>
                      <a:pt x="1099318" y="303985"/>
                      <a:pt x="1099318" y="303985"/>
                      <a:pt x="1099318" y="303985"/>
                    </a:cubicBezTo>
                    <a:close/>
                    <a:moveTo>
                      <a:pt x="1065839" y="303985"/>
                    </a:moveTo>
                    <a:cubicBezTo>
                      <a:pt x="1065839" y="303985"/>
                      <a:pt x="1063264" y="327170"/>
                      <a:pt x="1058113" y="340051"/>
                    </a:cubicBezTo>
                    <a:cubicBezTo>
                      <a:pt x="1058113" y="342627"/>
                      <a:pt x="1055538" y="347780"/>
                      <a:pt x="1055538" y="347780"/>
                    </a:cubicBezTo>
                    <a:cubicBezTo>
                      <a:pt x="1050387" y="347780"/>
                      <a:pt x="1055538" y="332323"/>
                      <a:pt x="1050387" y="306561"/>
                    </a:cubicBezTo>
                    <a:cubicBezTo>
                      <a:pt x="1058113" y="319442"/>
                      <a:pt x="1058113" y="319442"/>
                      <a:pt x="1058113" y="319442"/>
                    </a:cubicBezTo>
                    <a:cubicBezTo>
                      <a:pt x="1058113" y="319442"/>
                      <a:pt x="1058113" y="319442"/>
                      <a:pt x="1065839" y="303985"/>
                    </a:cubicBezTo>
                    <a:close/>
                    <a:moveTo>
                      <a:pt x="48685" y="303985"/>
                    </a:moveTo>
                    <a:cubicBezTo>
                      <a:pt x="48685" y="303985"/>
                      <a:pt x="48685" y="303985"/>
                      <a:pt x="56406" y="319442"/>
                    </a:cubicBezTo>
                    <a:cubicBezTo>
                      <a:pt x="58980" y="319442"/>
                      <a:pt x="58980" y="319442"/>
                      <a:pt x="58980" y="319442"/>
                    </a:cubicBezTo>
                    <a:cubicBezTo>
                      <a:pt x="66702" y="306561"/>
                      <a:pt x="66702" y="306561"/>
                      <a:pt x="66702" y="306561"/>
                    </a:cubicBezTo>
                    <a:cubicBezTo>
                      <a:pt x="58980" y="332323"/>
                      <a:pt x="66702" y="347780"/>
                      <a:pt x="61554" y="347780"/>
                    </a:cubicBezTo>
                    <a:cubicBezTo>
                      <a:pt x="58980" y="347780"/>
                      <a:pt x="58980" y="342627"/>
                      <a:pt x="56406" y="340051"/>
                    </a:cubicBezTo>
                    <a:cubicBezTo>
                      <a:pt x="53833" y="327170"/>
                      <a:pt x="48685" y="303985"/>
                      <a:pt x="48685" y="303985"/>
                    </a:cubicBezTo>
                    <a:close/>
                    <a:moveTo>
                      <a:pt x="17800" y="303985"/>
                    </a:moveTo>
                    <a:cubicBezTo>
                      <a:pt x="17800" y="303985"/>
                      <a:pt x="17800" y="303985"/>
                      <a:pt x="20373" y="306561"/>
                    </a:cubicBezTo>
                    <a:cubicBezTo>
                      <a:pt x="20373" y="306561"/>
                      <a:pt x="38390" y="334899"/>
                      <a:pt x="46111" y="345203"/>
                    </a:cubicBezTo>
                    <a:cubicBezTo>
                      <a:pt x="48685" y="347780"/>
                      <a:pt x="51259" y="350356"/>
                      <a:pt x="56406" y="355508"/>
                    </a:cubicBezTo>
                    <a:cubicBezTo>
                      <a:pt x="56406" y="355508"/>
                      <a:pt x="56406" y="355508"/>
                      <a:pt x="56406" y="358084"/>
                    </a:cubicBezTo>
                    <a:cubicBezTo>
                      <a:pt x="64128" y="363236"/>
                      <a:pt x="71849" y="373541"/>
                      <a:pt x="79571" y="386422"/>
                    </a:cubicBezTo>
                    <a:cubicBezTo>
                      <a:pt x="82144" y="388998"/>
                      <a:pt x="82144" y="394150"/>
                      <a:pt x="84718" y="399302"/>
                    </a:cubicBezTo>
                    <a:cubicBezTo>
                      <a:pt x="95013" y="425064"/>
                      <a:pt x="89866" y="445673"/>
                      <a:pt x="84718" y="458554"/>
                    </a:cubicBezTo>
                    <a:cubicBezTo>
                      <a:pt x="84718" y="461130"/>
                      <a:pt x="82144" y="463706"/>
                      <a:pt x="82144" y="463706"/>
                    </a:cubicBezTo>
                    <a:cubicBezTo>
                      <a:pt x="79571" y="466282"/>
                      <a:pt x="79571" y="466282"/>
                      <a:pt x="79571" y="466282"/>
                    </a:cubicBezTo>
                    <a:cubicBezTo>
                      <a:pt x="79571" y="463706"/>
                      <a:pt x="79571" y="463706"/>
                      <a:pt x="79571" y="463706"/>
                    </a:cubicBezTo>
                    <a:cubicBezTo>
                      <a:pt x="76997" y="463706"/>
                      <a:pt x="76997" y="463706"/>
                      <a:pt x="76997" y="463706"/>
                    </a:cubicBezTo>
                    <a:cubicBezTo>
                      <a:pt x="76997" y="463706"/>
                      <a:pt x="66702" y="450825"/>
                      <a:pt x="56406" y="437945"/>
                    </a:cubicBezTo>
                    <a:cubicBezTo>
                      <a:pt x="53833" y="432792"/>
                      <a:pt x="51259" y="427640"/>
                      <a:pt x="48685" y="422488"/>
                    </a:cubicBezTo>
                    <a:cubicBezTo>
                      <a:pt x="46111" y="417335"/>
                      <a:pt x="40964" y="401879"/>
                      <a:pt x="38390" y="394150"/>
                    </a:cubicBezTo>
                    <a:cubicBezTo>
                      <a:pt x="35816" y="401879"/>
                      <a:pt x="35816" y="417335"/>
                      <a:pt x="43537" y="427640"/>
                    </a:cubicBezTo>
                    <a:cubicBezTo>
                      <a:pt x="46111" y="432792"/>
                      <a:pt x="51259" y="443097"/>
                      <a:pt x="56406" y="453401"/>
                    </a:cubicBezTo>
                    <a:cubicBezTo>
                      <a:pt x="64128" y="463706"/>
                      <a:pt x="69275" y="471434"/>
                      <a:pt x="69275" y="471434"/>
                    </a:cubicBezTo>
                    <a:cubicBezTo>
                      <a:pt x="69275" y="471434"/>
                      <a:pt x="69275" y="471434"/>
                      <a:pt x="74423" y="479163"/>
                    </a:cubicBezTo>
                    <a:cubicBezTo>
                      <a:pt x="74423" y="479163"/>
                      <a:pt x="74423" y="479163"/>
                      <a:pt x="66702" y="474011"/>
                    </a:cubicBezTo>
                    <a:cubicBezTo>
                      <a:pt x="66702" y="474011"/>
                      <a:pt x="61554" y="474011"/>
                      <a:pt x="56406" y="468858"/>
                    </a:cubicBezTo>
                    <a:cubicBezTo>
                      <a:pt x="46111" y="461130"/>
                      <a:pt x="30669" y="445673"/>
                      <a:pt x="15226" y="417335"/>
                    </a:cubicBezTo>
                    <a:cubicBezTo>
                      <a:pt x="12652" y="412183"/>
                      <a:pt x="10078" y="404455"/>
                      <a:pt x="7504" y="396726"/>
                    </a:cubicBezTo>
                    <a:cubicBezTo>
                      <a:pt x="-13086" y="350356"/>
                      <a:pt x="15226" y="309137"/>
                      <a:pt x="15226" y="306561"/>
                    </a:cubicBezTo>
                    <a:cubicBezTo>
                      <a:pt x="15226" y="306561"/>
                      <a:pt x="15226" y="306561"/>
                      <a:pt x="17800" y="303985"/>
                    </a:cubicBezTo>
                    <a:close/>
                    <a:moveTo>
                      <a:pt x="947373" y="203515"/>
                    </a:moveTo>
                    <a:cubicBezTo>
                      <a:pt x="947373" y="203515"/>
                      <a:pt x="952524" y="206092"/>
                      <a:pt x="957675" y="208668"/>
                    </a:cubicBezTo>
                    <a:cubicBezTo>
                      <a:pt x="967976" y="213820"/>
                      <a:pt x="980853" y="218972"/>
                      <a:pt x="988579" y="221548"/>
                    </a:cubicBezTo>
                    <a:cubicBezTo>
                      <a:pt x="993729" y="224125"/>
                      <a:pt x="996305" y="224125"/>
                      <a:pt x="1001455" y="224125"/>
                    </a:cubicBezTo>
                    <a:cubicBezTo>
                      <a:pt x="1009181" y="224125"/>
                      <a:pt x="1019483" y="226701"/>
                      <a:pt x="1032360" y="229277"/>
                    </a:cubicBezTo>
                    <a:cubicBezTo>
                      <a:pt x="1032360" y="231853"/>
                      <a:pt x="1032360" y="231853"/>
                      <a:pt x="1029784" y="231853"/>
                    </a:cubicBezTo>
                    <a:cubicBezTo>
                      <a:pt x="1029784" y="237005"/>
                      <a:pt x="1029784" y="242158"/>
                      <a:pt x="1029784" y="247310"/>
                    </a:cubicBezTo>
                    <a:cubicBezTo>
                      <a:pt x="1029784" y="255038"/>
                      <a:pt x="1029784" y="262767"/>
                      <a:pt x="1032360" y="267919"/>
                    </a:cubicBezTo>
                    <a:cubicBezTo>
                      <a:pt x="1032360" y="267919"/>
                      <a:pt x="1032360" y="267919"/>
                      <a:pt x="1032360" y="268563"/>
                    </a:cubicBezTo>
                    <a:lnTo>
                      <a:pt x="1032360" y="272427"/>
                    </a:lnTo>
                    <a:cubicBezTo>
                      <a:pt x="1032360" y="273071"/>
                      <a:pt x="1032360" y="273071"/>
                      <a:pt x="1032360" y="273071"/>
                    </a:cubicBezTo>
                    <a:cubicBezTo>
                      <a:pt x="1029784" y="273071"/>
                      <a:pt x="1029784" y="273071"/>
                      <a:pt x="1029784" y="273071"/>
                    </a:cubicBezTo>
                    <a:cubicBezTo>
                      <a:pt x="1022058" y="270495"/>
                      <a:pt x="1009181" y="260191"/>
                      <a:pt x="1001455" y="257615"/>
                    </a:cubicBezTo>
                    <a:cubicBezTo>
                      <a:pt x="998880" y="255038"/>
                      <a:pt x="996305" y="255038"/>
                      <a:pt x="996305" y="255038"/>
                    </a:cubicBezTo>
                    <a:cubicBezTo>
                      <a:pt x="996305" y="255038"/>
                      <a:pt x="998880" y="257615"/>
                      <a:pt x="1001455" y="260191"/>
                    </a:cubicBezTo>
                    <a:cubicBezTo>
                      <a:pt x="1006606" y="265343"/>
                      <a:pt x="1014332" y="275648"/>
                      <a:pt x="1024634" y="280800"/>
                    </a:cubicBezTo>
                    <a:cubicBezTo>
                      <a:pt x="1027209" y="283376"/>
                      <a:pt x="1029784" y="283376"/>
                      <a:pt x="1032360" y="285952"/>
                    </a:cubicBezTo>
                    <a:cubicBezTo>
                      <a:pt x="1034935" y="285952"/>
                      <a:pt x="1034935" y="288528"/>
                      <a:pt x="1037510" y="288528"/>
                    </a:cubicBezTo>
                    <a:cubicBezTo>
                      <a:pt x="1037510" y="288528"/>
                      <a:pt x="1037510" y="288528"/>
                      <a:pt x="1040086" y="288528"/>
                    </a:cubicBezTo>
                    <a:cubicBezTo>
                      <a:pt x="1042661" y="293681"/>
                      <a:pt x="1045236" y="298833"/>
                      <a:pt x="1047812" y="301409"/>
                    </a:cubicBezTo>
                    <a:cubicBezTo>
                      <a:pt x="1045236" y="301409"/>
                      <a:pt x="1040086" y="301409"/>
                      <a:pt x="1037510" y="301409"/>
                    </a:cubicBezTo>
                    <a:cubicBezTo>
                      <a:pt x="1034935" y="298833"/>
                      <a:pt x="1034935" y="298833"/>
                      <a:pt x="1032360" y="298833"/>
                    </a:cubicBezTo>
                    <a:cubicBezTo>
                      <a:pt x="1022058" y="296257"/>
                      <a:pt x="1011757" y="293681"/>
                      <a:pt x="1001455" y="288528"/>
                    </a:cubicBezTo>
                    <a:cubicBezTo>
                      <a:pt x="996305" y="283376"/>
                      <a:pt x="991154" y="280800"/>
                      <a:pt x="986003" y="278224"/>
                    </a:cubicBezTo>
                    <a:cubicBezTo>
                      <a:pt x="973127" y="267919"/>
                      <a:pt x="965401" y="257615"/>
                      <a:pt x="957675" y="247310"/>
                    </a:cubicBezTo>
                    <a:cubicBezTo>
                      <a:pt x="947373" y="224125"/>
                      <a:pt x="947373" y="203515"/>
                      <a:pt x="947373" y="203515"/>
                    </a:cubicBezTo>
                    <a:close/>
                    <a:moveTo>
                      <a:pt x="169653" y="203515"/>
                    </a:moveTo>
                    <a:cubicBezTo>
                      <a:pt x="169653" y="203515"/>
                      <a:pt x="169653" y="224125"/>
                      <a:pt x="159358" y="247310"/>
                    </a:cubicBezTo>
                    <a:cubicBezTo>
                      <a:pt x="151637" y="257615"/>
                      <a:pt x="143915" y="267919"/>
                      <a:pt x="131046" y="278224"/>
                    </a:cubicBezTo>
                    <a:cubicBezTo>
                      <a:pt x="125899" y="280800"/>
                      <a:pt x="120751" y="283376"/>
                      <a:pt x="115604" y="288528"/>
                    </a:cubicBezTo>
                    <a:cubicBezTo>
                      <a:pt x="102735" y="293681"/>
                      <a:pt x="95013" y="296257"/>
                      <a:pt x="84718" y="298833"/>
                    </a:cubicBezTo>
                    <a:cubicBezTo>
                      <a:pt x="82144" y="298833"/>
                      <a:pt x="82144" y="298833"/>
                      <a:pt x="79571" y="301409"/>
                    </a:cubicBezTo>
                    <a:cubicBezTo>
                      <a:pt x="74423" y="301409"/>
                      <a:pt x="71849" y="301409"/>
                      <a:pt x="69275" y="301409"/>
                    </a:cubicBezTo>
                    <a:cubicBezTo>
                      <a:pt x="71849" y="298833"/>
                      <a:pt x="74423" y="293681"/>
                      <a:pt x="76997" y="288528"/>
                    </a:cubicBezTo>
                    <a:cubicBezTo>
                      <a:pt x="76997" y="288528"/>
                      <a:pt x="76997" y="288528"/>
                      <a:pt x="79571" y="288528"/>
                    </a:cubicBezTo>
                    <a:cubicBezTo>
                      <a:pt x="82144" y="288528"/>
                      <a:pt x="82144" y="285952"/>
                      <a:pt x="84718" y="285952"/>
                    </a:cubicBezTo>
                    <a:cubicBezTo>
                      <a:pt x="87292" y="283376"/>
                      <a:pt x="89866" y="283376"/>
                      <a:pt x="92439" y="280800"/>
                    </a:cubicBezTo>
                    <a:cubicBezTo>
                      <a:pt x="102735" y="275648"/>
                      <a:pt x="110456" y="265343"/>
                      <a:pt x="115604" y="260191"/>
                    </a:cubicBezTo>
                    <a:cubicBezTo>
                      <a:pt x="118177" y="257615"/>
                      <a:pt x="118177" y="255038"/>
                      <a:pt x="118177" y="255038"/>
                    </a:cubicBezTo>
                    <a:cubicBezTo>
                      <a:pt x="118177" y="255038"/>
                      <a:pt x="118177" y="255038"/>
                      <a:pt x="115604" y="257615"/>
                    </a:cubicBezTo>
                    <a:cubicBezTo>
                      <a:pt x="107882" y="260191"/>
                      <a:pt x="95013" y="270495"/>
                      <a:pt x="84718" y="273071"/>
                    </a:cubicBezTo>
                    <a:cubicBezTo>
                      <a:pt x="84718" y="275648"/>
                      <a:pt x="84718" y="275648"/>
                      <a:pt x="82144" y="275648"/>
                    </a:cubicBezTo>
                    <a:cubicBezTo>
                      <a:pt x="84718" y="273071"/>
                      <a:pt x="84718" y="270495"/>
                      <a:pt x="84718" y="267919"/>
                    </a:cubicBezTo>
                    <a:cubicBezTo>
                      <a:pt x="87292" y="262767"/>
                      <a:pt x="87292" y="255038"/>
                      <a:pt x="87292" y="247310"/>
                    </a:cubicBezTo>
                    <a:cubicBezTo>
                      <a:pt x="87292" y="242158"/>
                      <a:pt x="87292" y="237005"/>
                      <a:pt x="84718" y="231853"/>
                    </a:cubicBezTo>
                    <a:cubicBezTo>
                      <a:pt x="84718" y="231853"/>
                      <a:pt x="84718" y="231853"/>
                      <a:pt x="84718" y="229277"/>
                    </a:cubicBezTo>
                    <a:cubicBezTo>
                      <a:pt x="95013" y="226701"/>
                      <a:pt x="105308" y="224125"/>
                      <a:pt x="115604" y="224125"/>
                    </a:cubicBezTo>
                    <a:cubicBezTo>
                      <a:pt x="120751" y="224125"/>
                      <a:pt x="123325" y="224125"/>
                      <a:pt x="125899" y="221548"/>
                    </a:cubicBezTo>
                    <a:cubicBezTo>
                      <a:pt x="133620" y="218972"/>
                      <a:pt x="149063" y="213820"/>
                      <a:pt x="159358" y="208668"/>
                    </a:cubicBezTo>
                    <a:cubicBezTo>
                      <a:pt x="164506" y="206092"/>
                      <a:pt x="169653" y="203515"/>
                      <a:pt x="169653" y="203515"/>
                    </a:cubicBezTo>
                    <a:close/>
                    <a:moveTo>
                      <a:pt x="1037510" y="151993"/>
                    </a:moveTo>
                    <a:cubicBezTo>
                      <a:pt x="1037510" y="151993"/>
                      <a:pt x="1037510" y="157145"/>
                      <a:pt x="1037510" y="159721"/>
                    </a:cubicBezTo>
                    <a:cubicBezTo>
                      <a:pt x="1040086" y="170026"/>
                      <a:pt x="1042661" y="193211"/>
                      <a:pt x="1040086" y="195787"/>
                    </a:cubicBezTo>
                    <a:cubicBezTo>
                      <a:pt x="1037510" y="195787"/>
                      <a:pt x="1037510" y="195787"/>
                      <a:pt x="1037510" y="195787"/>
                    </a:cubicBezTo>
                    <a:cubicBezTo>
                      <a:pt x="1034935" y="195787"/>
                      <a:pt x="1034935" y="188059"/>
                      <a:pt x="1032360" y="180330"/>
                    </a:cubicBezTo>
                    <a:cubicBezTo>
                      <a:pt x="1029784" y="172602"/>
                      <a:pt x="1027209" y="167449"/>
                      <a:pt x="1022058" y="159721"/>
                    </a:cubicBezTo>
                    <a:cubicBezTo>
                      <a:pt x="1032360" y="167449"/>
                      <a:pt x="1032360" y="167449"/>
                      <a:pt x="1032360" y="167449"/>
                    </a:cubicBezTo>
                    <a:lnTo>
                      <a:pt x="1032360" y="169059"/>
                    </a:lnTo>
                    <a:lnTo>
                      <a:pt x="1032360" y="170026"/>
                    </a:lnTo>
                    <a:cubicBezTo>
                      <a:pt x="1037510" y="151993"/>
                      <a:pt x="1037510" y="151993"/>
                      <a:pt x="1037510" y="151993"/>
                    </a:cubicBezTo>
                    <a:close/>
                    <a:moveTo>
                      <a:pt x="79571" y="151993"/>
                    </a:moveTo>
                    <a:cubicBezTo>
                      <a:pt x="82144" y="170026"/>
                      <a:pt x="82144" y="170026"/>
                      <a:pt x="82144" y="170026"/>
                    </a:cubicBezTo>
                    <a:cubicBezTo>
                      <a:pt x="84718" y="167449"/>
                      <a:pt x="84718" y="167449"/>
                      <a:pt x="84718" y="167449"/>
                    </a:cubicBezTo>
                    <a:cubicBezTo>
                      <a:pt x="95013" y="159721"/>
                      <a:pt x="95013" y="159721"/>
                      <a:pt x="95013" y="159721"/>
                    </a:cubicBezTo>
                    <a:cubicBezTo>
                      <a:pt x="89866" y="167449"/>
                      <a:pt x="87292" y="172602"/>
                      <a:pt x="84718" y="180330"/>
                    </a:cubicBezTo>
                    <a:cubicBezTo>
                      <a:pt x="82144" y="188059"/>
                      <a:pt x="82144" y="195787"/>
                      <a:pt x="79571" y="195787"/>
                    </a:cubicBezTo>
                    <a:cubicBezTo>
                      <a:pt x="79571" y="195787"/>
                      <a:pt x="76997" y="195787"/>
                      <a:pt x="76997" y="195787"/>
                    </a:cubicBezTo>
                    <a:cubicBezTo>
                      <a:pt x="74423" y="193211"/>
                      <a:pt x="76997" y="170026"/>
                      <a:pt x="79571" y="159721"/>
                    </a:cubicBezTo>
                    <a:cubicBezTo>
                      <a:pt x="79571" y="157145"/>
                      <a:pt x="79571" y="151993"/>
                      <a:pt x="79571" y="151993"/>
                    </a:cubicBezTo>
                    <a:close/>
                    <a:moveTo>
                      <a:pt x="1068414" y="136536"/>
                    </a:moveTo>
                    <a:cubicBezTo>
                      <a:pt x="1068414" y="136536"/>
                      <a:pt x="1068414" y="136536"/>
                      <a:pt x="1070990" y="139112"/>
                    </a:cubicBezTo>
                    <a:cubicBezTo>
                      <a:pt x="1070990" y="139112"/>
                      <a:pt x="1109620" y="167449"/>
                      <a:pt x="1107044" y="216396"/>
                    </a:cubicBezTo>
                    <a:cubicBezTo>
                      <a:pt x="1107044" y="224125"/>
                      <a:pt x="1104469" y="231853"/>
                      <a:pt x="1104469" y="239581"/>
                    </a:cubicBezTo>
                    <a:cubicBezTo>
                      <a:pt x="1096743" y="285952"/>
                      <a:pt x="1076140" y="309137"/>
                      <a:pt x="1076140" y="309137"/>
                    </a:cubicBezTo>
                    <a:cubicBezTo>
                      <a:pt x="1076140" y="309137"/>
                      <a:pt x="1076140" y="309137"/>
                      <a:pt x="1070990" y="316866"/>
                    </a:cubicBezTo>
                    <a:cubicBezTo>
                      <a:pt x="1070990" y="316866"/>
                      <a:pt x="1070990" y="316866"/>
                      <a:pt x="1070990" y="309137"/>
                    </a:cubicBezTo>
                    <a:cubicBezTo>
                      <a:pt x="1070990" y="309137"/>
                      <a:pt x="1081291" y="273071"/>
                      <a:pt x="1083866" y="257615"/>
                    </a:cubicBezTo>
                    <a:cubicBezTo>
                      <a:pt x="1083866" y="244734"/>
                      <a:pt x="1081291" y="231853"/>
                      <a:pt x="1076140" y="226701"/>
                    </a:cubicBezTo>
                    <a:cubicBezTo>
                      <a:pt x="1076140" y="234429"/>
                      <a:pt x="1076140" y="249886"/>
                      <a:pt x="1076140" y="255038"/>
                    </a:cubicBezTo>
                    <a:cubicBezTo>
                      <a:pt x="1073565" y="275648"/>
                      <a:pt x="1063264" y="303985"/>
                      <a:pt x="1060688" y="303985"/>
                    </a:cubicBezTo>
                    <a:cubicBezTo>
                      <a:pt x="1060688" y="303985"/>
                      <a:pt x="1060688" y="303985"/>
                      <a:pt x="1060688" y="306561"/>
                    </a:cubicBezTo>
                    <a:cubicBezTo>
                      <a:pt x="1060688" y="306561"/>
                      <a:pt x="1060688" y="306561"/>
                      <a:pt x="1058113" y="306561"/>
                    </a:cubicBezTo>
                    <a:lnTo>
                      <a:pt x="1058113" y="304347"/>
                    </a:lnTo>
                    <a:lnTo>
                      <a:pt x="1058113" y="303985"/>
                    </a:lnTo>
                    <a:cubicBezTo>
                      <a:pt x="1058113" y="303985"/>
                      <a:pt x="1042661" y="293681"/>
                      <a:pt x="1037510" y="270495"/>
                    </a:cubicBezTo>
                    <a:cubicBezTo>
                      <a:pt x="1034935" y="262767"/>
                      <a:pt x="1034935" y="255038"/>
                      <a:pt x="1034935" y="247310"/>
                    </a:cubicBezTo>
                    <a:cubicBezTo>
                      <a:pt x="1034935" y="242158"/>
                      <a:pt x="1034935" y="237005"/>
                      <a:pt x="1037510" y="234429"/>
                    </a:cubicBezTo>
                    <a:lnTo>
                      <a:pt x="1037510" y="232175"/>
                    </a:lnTo>
                    <a:cubicBezTo>
                      <a:pt x="1037510" y="229438"/>
                      <a:pt x="1037510" y="228069"/>
                      <a:pt x="1037510" y="227385"/>
                    </a:cubicBezTo>
                    <a:lnTo>
                      <a:pt x="1037510" y="226701"/>
                    </a:lnTo>
                    <a:cubicBezTo>
                      <a:pt x="1040086" y="213820"/>
                      <a:pt x="1045236" y="203515"/>
                      <a:pt x="1047812" y="195787"/>
                    </a:cubicBezTo>
                    <a:cubicBezTo>
                      <a:pt x="1050387" y="193211"/>
                      <a:pt x="1052962" y="188059"/>
                      <a:pt x="1052962" y="185482"/>
                    </a:cubicBezTo>
                    <a:cubicBezTo>
                      <a:pt x="1055538" y="180330"/>
                      <a:pt x="1055538" y="172602"/>
                      <a:pt x="1058113" y="164873"/>
                    </a:cubicBezTo>
                    <a:cubicBezTo>
                      <a:pt x="1063264" y="151993"/>
                      <a:pt x="1065839" y="139112"/>
                      <a:pt x="1065839" y="139112"/>
                    </a:cubicBezTo>
                    <a:cubicBezTo>
                      <a:pt x="1065839" y="139112"/>
                      <a:pt x="1065839" y="139112"/>
                      <a:pt x="1068414" y="136536"/>
                    </a:cubicBezTo>
                    <a:close/>
                    <a:moveTo>
                      <a:pt x="48685" y="136536"/>
                    </a:moveTo>
                    <a:cubicBezTo>
                      <a:pt x="51259" y="139112"/>
                      <a:pt x="51259" y="139112"/>
                      <a:pt x="51259" y="139112"/>
                    </a:cubicBezTo>
                    <a:cubicBezTo>
                      <a:pt x="51259" y="139112"/>
                      <a:pt x="53833" y="151993"/>
                      <a:pt x="56406" y="164873"/>
                    </a:cubicBezTo>
                    <a:cubicBezTo>
                      <a:pt x="58980" y="172602"/>
                      <a:pt x="61554" y="180330"/>
                      <a:pt x="64128" y="185482"/>
                    </a:cubicBezTo>
                    <a:cubicBezTo>
                      <a:pt x="64128" y="188059"/>
                      <a:pt x="66702" y="193211"/>
                      <a:pt x="69275" y="195787"/>
                    </a:cubicBezTo>
                    <a:cubicBezTo>
                      <a:pt x="71849" y="203515"/>
                      <a:pt x="76997" y="213820"/>
                      <a:pt x="79571" y="226701"/>
                    </a:cubicBezTo>
                    <a:lnTo>
                      <a:pt x="79571" y="227385"/>
                    </a:lnTo>
                    <a:cubicBezTo>
                      <a:pt x="79571" y="228069"/>
                      <a:pt x="79571" y="229438"/>
                      <a:pt x="79571" y="232175"/>
                    </a:cubicBezTo>
                    <a:lnTo>
                      <a:pt x="79571" y="234429"/>
                    </a:lnTo>
                    <a:cubicBezTo>
                      <a:pt x="82144" y="237005"/>
                      <a:pt x="82144" y="242158"/>
                      <a:pt x="82144" y="247310"/>
                    </a:cubicBezTo>
                    <a:cubicBezTo>
                      <a:pt x="82144" y="255038"/>
                      <a:pt x="82144" y="262767"/>
                      <a:pt x="79571" y="270495"/>
                    </a:cubicBezTo>
                    <a:cubicBezTo>
                      <a:pt x="71849" y="293681"/>
                      <a:pt x="58980" y="303985"/>
                      <a:pt x="58980" y="303985"/>
                    </a:cubicBezTo>
                    <a:cubicBezTo>
                      <a:pt x="56406" y="306561"/>
                      <a:pt x="56406" y="306561"/>
                      <a:pt x="56406" y="306561"/>
                    </a:cubicBezTo>
                    <a:lnTo>
                      <a:pt x="56406" y="304347"/>
                    </a:lnTo>
                    <a:lnTo>
                      <a:pt x="56406" y="303985"/>
                    </a:lnTo>
                    <a:cubicBezTo>
                      <a:pt x="53833" y="303985"/>
                      <a:pt x="43537" y="275648"/>
                      <a:pt x="40964" y="255038"/>
                    </a:cubicBezTo>
                    <a:cubicBezTo>
                      <a:pt x="40964" y="249886"/>
                      <a:pt x="40964" y="234429"/>
                      <a:pt x="40964" y="226701"/>
                    </a:cubicBezTo>
                    <a:cubicBezTo>
                      <a:pt x="35816" y="231853"/>
                      <a:pt x="33242" y="244734"/>
                      <a:pt x="33242" y="257615"/>
                    </a:cubicBezTo>
                    <a:cubicBezTo>
                      <a:pt x="35816" y="273071"/>
                      <a:pt x="46111" y="309137"/>
                      <a:pt x="46111" y="309137"/>
                    </a:cubicBezTo>
                    <a:cubicBezTo>
                      <a:pt x="46111" y="316866"/>
                      <a:pt x="46111" y="316866"/>
                      <a:pt x="46111" y="316866"/>
                    </a:cubicBezTo>
                    <a:cubicBezTo>
                      <a:pt x="40964" y="309137"/>
                      <a:pt x="40964" y="309137"/>
                      <a:pt x="40964" y="309137"/>
                    </a:cubicBezTo>
                    <a:cubicBezTo>
                      <a:pt x="40964" y="309137"/>
                      <a:pt x="20373" y="285952"/>
                      <a:pt x="12652" y="239581"/>
                    </a:cubicBezTo>
                    <a:cubicBezTo>
                      <a:pt x="12652" y="231853"/>
                      <a:pt x="10078" y="224125"/>
                      <a:pt x="10078" y="216396"/>
                    </a:cubicBezTo>
                    <a:cubicBezTo>
                      <a:pt x="7504" y="167449"/>
                      <a:pt x="46111" y="139112"/>
                      <a:pt x="46111" y="139112"/>
                    </a:cubicBezTo>
                    <a:cubicBezTo>
                      <a:pt x="48685" y="136536"/>
                      <a:pt x="48685" y="136536"/>
                      <a:pt x="48685" y="136536"/>
                    </a:cubicBezTo>
                    <a:close/>
                    <a:moveTo>
                      <a:pt x="980853" y="97894"/>
                    </a:moveTo>
                    <a:cubicBezTo>
                      <a:pt x="980853" y="97894"/>
                      <a:pt x="980853" y="97894"/>
                      <a:pt x="980853" y="100470"/>
                    </a:cubicBezTo>
                    <a:cubicBezTo>
                      <a:pt x="980853" y="105622"/>
                      <a:pt x="983428" y="108198"/>
                      <a:pt x="983428" y="113350"/>
                    </a:cubicBezTo>
                    <a:cubicBezTo>
                      <a:pt x="988579" y="123655"/>
                      <a:pt x="991154" y="131383"/>
                      <a:pt x="996305" y="136536"/>
                    </a:cubicBezTo>
                    <a:cubicBezTo>
                      <a:pt x="996305" y="136536"/>
                      <a:pt x="993729" y="136536"/>
                      <a:pt x="993729" y="136536"/>
                    </a:cubicBezTo>
                    <a:cubicBezTo>
                      <a:pt x="983428" y="136536"/>
                      <a:pt x="962825" y="131383"/>
                      <a:pt x="957675" y="131383"/>
                    </a:cubicBezTo>
                    <a:cubicBezTo>
                      <a:pt x="962825" y="133960"/>
                      <a:pt x="975702" y="144264"/>
                      <a:pt x="991154" y="146840"/>
                    </a:cubicBezTo>
                    <a:cubicBezTo>
                      <a:pt x="993729" y="146840"/>
                      <a:pt x="996305" y="146840"/>
                      <a:pt x="1001455" y="149416"/>
                    </a:cubicBezTo>
                    <a:cubicBezTo>
                      <a:pt x="1004031" y="149416"/>
                      <a:pt x="1004031" y="149416"/>
                      <a:pt x="1006606" y="149416"/>
                    </a:cubicBezTo>
                    <a:cubicBezTo>
                      <a:pt x="1011757" y="151993"/>
                      <a:pt x="1014332" y="154569"/>
                      <a:pt x="1019483" y="157145"/>
                    </a:cubicBezTo>
                    <a:cubicBezTo>
                      <a:pt x="1014332" y="159721"/>
                      <a:pt x="1009181" y="159721"/>
                      <a:pt x="1001455" y="159721"/>
                    </a:cubicBezTo>
                    <a:cubicBezTo>
                      <a:pt x="988579" y="162297"/>
                      <a:pt x="975702" y="162297"/>
                      <a:pt x="957675" y="157145"/>
                    </a:cubicBezTo>
                    <a:cubicBezTo>
                      <a:pt x="957675" y="157145"/>
                      <a:pt x="955099" y="157145"/>
                      <a:pt x="955099" y="157145"/>
                    </a:cubicBezTo>
                    <a:cubicBezTo>
                      <a:pt x="911319" y="146840"/>
                      <a:pt x="895867" y="103046"/>
                      <a:pt x="895867" y="103046"/>
                    </a:cubicBezTo>
                    <a:cubicBezTo>
                      <a:pt x="895867" y="103046"/>
                      <a:pt x="926771" y="105622"/>
                      <a:pt x="939647" y="105622"/>
                    </a:cubicBezTo>
                    <a:cubicBezTo>
                      <a:pt x="944798" y="105622"/>
                      <a:pt x="952524" y="103046"/>
                      <a:pt x="957675" y="100470"/>
                    </a:cubicBezTo>
                    <a:cubicBezTo>
                      <a:pt x="965401" y="97894"/>
                      <a:pt x="973127" y="97894"/>
                      <a:pt x="980853" y="97894"/>
                    </a:cubicBezTo>
                    <a:close/>
                    <a:moveTo>
                      <a:pt x="136194" y="97894"/>
                    </a:moveTo>
                    <a:cubicBezTo>
                      <a:pt x="143915" y="97894"/>
                      <a:pt x="151637" y="97894"/>
                      <a:pt x="159358" y="100470"/>
                    </a:cubicBezTo>
                    <a:cubicBezTo>
                      <a:pt x="164506" y="103046"/>
                      <a:pt x="172227" y="105622"/>
                      <a:pt x="177374" y="105622"/>
                    </a:cubicBezTo>
                    <a:cubicBezTo>
                      <a:pt x="187670" y="105622"/>
                      <a:pt x="221129" y="103046"/>
                      <a:pt x="221129" y="103046"/>
                    </a:cubicBezTo>
                    <a:cubicBezTo>
                      <a:pt x="221129" y="103046"/>
                      <a:pt x="205686" y="146840"/>
                      <a:pt x="161932" y="157145"/>
                    </a:cubicBezTo>
                    <a:cubicBezTo>
                      <a:pt x="161932" y="157145"/>
                      <a:pt x="159358" y="157145"/>
                      <a:pt x="159358" y="157145"/>
                    </a:cubicBezTo>
                    <a:cubicBezTo>
                      <a:pt x="141341" y="162297"/>
                      <a:pt x="125899" y="162297"/>
                      <a:pt x="115604" y="159721"/>
                    </a:cubicBezTo>
                    <a:cubicBezTo>
                      <a:pt x="107882" y="159721"/>
                      <a:pt x="102735" y="159721"/>
                      <a:pt x="97587" y="157145"/>
                    </a:cubicBezTo>
                    <a:cubicBezTo>
                      <a:pt x="100161" y="154569"/>
                      <a:pt x="105308" y="151993"/>
                      <a:pt x="110456" y="149416"/>
                    </a:cubicBezTo>
                    <a:cubicBezTo>
                      <a:pt x="110456" y="149416"/>
                      <a:pt x="113030" y="149416"/>
                      <a:pt x="115604" y="149416"/>
                    </a:cubicBezTo>
                    <a:cubicBezTo>
                      <a:pt x="118177" y="146840"/>
                      <a:pt x="123325" y="146840"/>
                      <a:pt x="125899" y="146840"/>
                    </a:cubicBezTo>
                    <a:cubicBezTo>
                      <a:pt x="141341" y="144264"/>
                      <a:pt x="154210" y="133960"/>
                      <a:pt x="159358" y="131383"/>
                    </a:cubicBezTo>
                    <a:cubicBezTo>
                      <a:pt x="154210" y="131383"/>
                      <a:pt x="133620" y="136536"/>
                      <a:pt x="123325" y="136536"/>
                    </a:cubicBezTo>
                    <a:cubicBezTo>
                      <a:pt x="120751" y="136536"/>
                      <a:pt x="120751" y="136536"/>
                      <a:pt x="120751" y="136536"/>
                    </a:cubicBezTo>
                    <a:cubicBezTo>
                      <a:pt x="125899" y="131383"/>
                      <a:pt x="128473" y="123655"/>
                      <a:pt x="131046" y="113350"/>
                    </a:cubicBezTo>
                    <a:cubicBezTo>
                      <a:pt x="133620" y="108198"/>
                      <a:pt x="133620" y="105622"/>
                      <a:pt x="136194" y="100470"/>
                    </a:cubicBezTo>
                    <a:cubicBezTo>
                      <a:pt x="136194" y="97894"/>
                      <a:pt x="136194" y="97894"/>
                      <a:pt x="136194" y="97894"/>
                    </a:cubicBezTo>
                    <a:close/>
                    <a:moveTo>
                      <a:pt x="986003" y="0"/>
                    </a:moveTo>
                    <a:cubicBezTo>
                      <a:pt x="988579" y="0"/>
                      <a:pt x="988579" y="0"/>
                      <a:pt x="988579" y="0"/>
                    </a:cubicBezTo>
                    <a:cubicBezTo>
                      <a:pt x="988579" y="0"/>
                      <a:pt x="993729" y="2576"/>
                      <a:pt x="1001455" y="7729"/>
                    </a:cubicBezTo>
                    <a:cubicBezTo>
                      <a:pt x="1011757" y="12881"/>
                      <a:pt x="1022058" y="20609"/>
                      <a:pt x="1032360" y="33490"/>
                    </a:cubicBezTo>
                    <a:cubicBezTo>
                      <a:pt x="1034935" y="36066"/>
                      <a:pt x="1034935" y="38642"/>
                      <a:pt x="1037510" y="41218"/>
                    </a:cubicBezTo>
                    <a:cubicBezTo>
                      <a:pt x="1040086" y="46371"/>
                      <a:pt x="1042661" y="51523"/>
                      <a:pt x="1045236" y="59251"/>
                    </a:cubicBezTo>
                    <a:cubicBezTo>
                      <a:pt x="1047812" y="66980"/>
                      <a:pt x="1047812" y="74708"/>
                      <a:pt x="1050387" y="82437"/>
                    </a:cubicBezTo>
                    <a:cubicBezTo>
                      <a:pt x="1058113" y="123655"/>
                      <a:pt x="1047812" y="154569"/>
                      <a:pt x="1045236" y="154569"/>
                    </a:cubicBezTo>
                    <a:cubicBezTo>
                      <a:pt x="1042661" y="162297"/>
                      <a:pt x="1042661" y="162297"/>
                      <a:pt x="1042661" y="162297"/>
                    </a:cubicBezTo>
                    <a:cubicBezTo>
                      <a:pt x="1042661" y="154569"/>
                      <a:pt x="1042661" y="154569"/>
                      <a:pt x="1042661" y="154569"/>
                    </a:cubicBezTo>
                    <a:cubicBezTo>
                      <a:pt x="1042661" y="154569"/>
                      <a:pt x="1040086" y="128807"/>
                      <a:pt x="1037510" y="110774"/>
                    </a:cubicBezTo>
                    <a:lnTo>
                      <a:pt x="1037510" y="109688"/>
                    </a:lnTo>
                    <a:lnTo>
                      <a:pt x="1037510" y="105622"/>
                    </a:lnTo>
                    <a:cubicBezTo>
                      <a:pt x="1034935" y="100470"/>
                      <a:pt x="1034935" y="95317"/>
                      <a:pt x="1032360" y="92741"/>
                    </a:cubicBezTo>
                    <a:cubicBezTo>
                      <a:pt x="1027209" y="85013"/>
                      <a:pt x="1024634" y="79861"/>
                      <a:pt x="1019483" y="79861"/>
                    </a:cubicBezTo>
                    <a:cubicBezTo>
                      <a:pt x="1024634" y="85013"/>
                      <a:pt x="1027209" y="97894"/>
                      <a:pt x="1029784" y="105622"/>
                    </a:cubicBezTo>
                    <a:cubicBezTo>
                      <a:pt x="1032360" y="123655"/>
                      <a:pt x="1032360" y="151993"/>
                      <a:pt x="1032360" y="154569"/>
                    </a:cubicBezTo>
                    <a:cubicBezTo>
                      <a:pt x="1032360" y="157145"/>
                      <a:pt x="1032360" y="157145"/>
                      <a:pt x="1032360" y="157145"/>
                    </a:cubicBezTo>
                    <a:cubicBezTo>
                      <a:pt x="1029784" y="157145"/>
                      <a:pt x="1029784" y="157145"/>
                      <a:pt x="1029784" y="157145"/>
                    </a:cubicBezTo>
                    <a:cubicBezTo>
                      <a:pt x="1027209" y="157145"/>
                      <a:pt x="1014332" y="151993"/>
                      <a:pt x="1001455" y="136536"/>
                    </a:cubicBezTo>
                    <a:cubicBezTo>
                      <a:pt x="996305" y="128807"/>
                      <a:pt x="991154" y="121079"/>
                      <a:pt x="988579" y="110774"/>
                    </a:cubicBezTo>
                    <a:cubicBezTo>
                      <a:pt x="988579" y="108198"/>
                      <a:pt x="986003" y="103046"/>
                      <a:pt x="986003" y="97894"/>
                    </a:cubicBezTo>
                    <a:cubicBezTo>
                      <a:pt x="983428" y="85013"/>
                      <a:pt x="986003" y="72132"/>
                      <a:pt x="986003" y="61828"/>
                    </a:cubicBezTo>
                    <a:cubicBezTo>
                      <a:pt x="986003" y="56675"/>
                      <a:pt x="986003" y="51523"/>
                      <a:pt x="986003" y="48947"/>
                    </a:cubicBezTo>
                    <a:cubicBezTo>
                      <a:pt x="986003" y="36066"/>
                      <a:pt x="986003" y="2576"/>
                      <a:pt x="986003" y="2576"/>
                    </a:cubicBezTo>
                    <a:cubicBezTo>
                      <a:pt x="986003" y="0"/>
                      <a:pt x="986003" y="0"/>
                      <a:pt x="986003" y="0"/>
                    </a:cubicBezTo>
                    <a:close/>
                    <a:moveTo>
                      <a:pt x="128473" y="0"/>
                    </a:moveTo>
                    <a:cubicBezTo>
                      <a:pt x="128473" y="0"/>
                      <a:pt x="128473" y="0"/>
                      <a:pt x="131046" y="0"/>
                    </a:cubicBezTo>
                    <a:cubicBezTo>
                      <a:pt x="131046" y="0"/>
                      <a:pt x="131046" y="0"/>
                      <a:pt x="131046" y="2576"/>
                    </a:cubicBezTo>
                    <a:cubicBezTo>
                      <a:pt x="131046" y="2576"/>
                      <a:pt x="131046" y="36066"/>
                      <a:pt x="131046" y="48947"/>
                    </a:cubicBezTo>
                    <a:cubicBezTo>
                      <a:pt x="131046" y="51523"/>
                      <a:pt x="131046" y="56675"/>
                      <a:pt x="131046" y="61828"/>
                    </a:cubicBezTo>
                    <a:cubicBezTo>
                      <a:pt x="131046" y="72132"/>
                      <a:pt x="133620" y="85013"/>
                      <a:pt x="131046" y="97894"/>
                    </a:cubicBezTo>
                    <a:cubicBezTo>
                      <a:pt x="128473" y="103046"/>
                      <a:pt x="128473" y="108198"/>
                      <a:pt x="125899" y="110774"/>
                    </a:cubicBezTo>
                    <a:cubicBezTo>
                      <a:pt x="123325" y="121079"/>
                      <a:pt x="120751" y="128807"/>
                      <a:pt x="115604" y="136536"/>
                    </a:cubicBezTo>
                    <a:cubicBezTo>
                      <a:pt x="102735" y="151993"/>
                      <a:pt x="89866" y="157145"/>
                      <a:pt x="87292" y="157145"/>
                    </a:cubicBezTo>
                    <a:cubicBezTo>
                      <a:pt x="84718" y="157145"/>
                      <a:pt x="84718" y="157145"/>
                      <a:pt x="84718" y="157145"/>
                    </a:cubicBezTo>
                    <a:cubicBezTo>
                      <a:pt x="84718" y="154569"/>
                      <a:pt x="84718" y="154569"/>
                      <a:pt x="84718" y="154569"/>
                    </a:cubicBezTo>
                    <a:cubicBezTo>
                      <a:pt x="84718" y="151993"/>
                      <a:pt x="84718" y="123655"/>
                      <a:pt x="87292" y="105622"/>
                    </a:cubicBezTo>
                    <a:cubicBezTo>
                      <a:pt x="89866" y="97894"/>
                      <a:pt x="92439" y="85013"/>
                      <a:pt x="97587" y="79861"/>
                    </a:cubicBezTo>
                    <a:cubicBezTo>
                      <a:pt x="92439" y="79861"/>
                      <a:pt x="87292" y="85013"/>
                      <a:pt x="84718" y="92741"/>
                    </a:cubicBezTo>
                    <a:cubicBezTo>
                      <a:pt x="82144" y="95317"/>
                      <a:pt x="82144" y="100470"/>
                      <a:pt x="79571" y="105622"/>
                    </a:cubicBezTo>
                    <a:lnTo>
                      <a:pt x="79571" y="109688"/>
                    </a:lnTo>
                    <a:lnTo>
                      <a:pt x="79571" y="110774"/>
                    </a:lnTo>
                    <a:cubicBezTo>
                      <a:pt x="76997" y="128807"/>
                      <a:pt x="74423" y="154569"/>
                      <a:pt x="74423" y="154569"/>
                    </a:cubicBezTo>
                    <a:cubicBezTo>
                      <a:pt x="74423" y="162297"/>
                      <a:pt x="74423" y="162297"/>
                      <a:pt x="74423" y="162297"/>
                    </a:cubicBezTo>
                    <a:cubicBezTo>
                      <a:pt x="71849" y="154569"/>
                      <a:pt x="71849" y="154569"/>
                      <a:pt x="71849" y="154569"/>
                    </a:cubicBezTo>
                    <a:cubicBezTo>
                      <a:pt x="69275" y="154569"/>
                      <a:pt x="58980" y="123655"/>
                      <a:pt x="66702" y="82437"/>
                    </a:cubicBezTo>
                    <a:cubicBezTo>
                      <a:pt x="66702" y="74708"/>
                      <a:pt x="69275" y="66980"/>
                      <a:pt x="71849" y="59251"/>
                    </a:cubicBezTo>
                    <a:cubicBezTo>
                      <a:pt x="74423" y="51523"/>
                      <a:pt x="76997" y="46371"/>
                      <a:pt x="79571" y="41218"/>
                    </a:cubicBezTo>
                    <a:cubicBezTo>
                      <a:pt x="82144" y="38642"/>
                      <a:pt x="82144" y="36066"/>
                      <a:pt x="84718" y="33490"/>
                    </a:cubicBezTo>
                    <a:cubicBezTo>
                      <a:pt x="95013" y="20609"/>
                      <a:pt x="105308" y="12881"/>
                      <a:pt x="115604" y="7729"/>
                    </a:cubicBezTo>
                    <a:cubicBezTo>
                      <a:pt x="123325" y="2576"/>
                      <a:pt x="128473" y="0"/>
                      <a:pt x="128473" y="0"/>
                    </a:cubicBezTo>
                    <a:close/>
                  </a:path>
                </a:pathLst>
              </a:custGeom>
              <a:solidFill>
                <a:srgbClr val="939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ṧḷîďe">
                <a:extLst>
                  <a:ext uri="{FF2B5EF4-FFF2-40B4-BE49-F238E27FC236}">
                    <a16:creationId xmlns:a16="http://schemas.microsoft.com/office/drawing/2014/main" id="{EFF9C1C9-796B-433F-A5AF-682ACAB66AB7}"/>
                  </a:ext>
                </a:extLst>
              </p:cNvPr>
              <p:cNvSpPr/>
              <p:nvPr/>
            </p:nvSpPr>
            <p:spPr bwMode="auto">
              <a:xfrm>
                <a:off x="3006341" y="2962339"/>
                <a:ext cx="548379" cy="687724"/>
              </a:xfrm>
              <a:custGeom>
                <a:avLst/>
                <a:gdLst>
                  <a:gd name="connsiteX0" fmla="*/ 252229 w 548379"/>
                  <a:gd name="connsiteY0" fmla="*/ 638703 h 687724"/>
                  <a:gd name="connsiteX1" fmla="*/ 247042 w 548379"/>
                  <a:gd name="connsiteY1" fmla="*/ 641283 h 687724"/>
                  <a:gd name="connsiteX2" fmla="*/ 247042 w 548379"/>
                  <a:gd name="connsiteY2" fmla="*/ 651604 h 687724"/>
                  <a:gd name="connsiteX3" fmla="*/ 249635 w 548379"/>
                  <a:gd name="connsiteY3" fmla="*/ 656764 h 687724"/>
                  <a:gd name="connsiteX4" fmla="*/ 254822 w 548379"/>
                  <a:gd name="connsiteY4" fmla="*/ 659344 h 687724"/>
                  <a:gd name="connsiteX5" fmla="*/ 260009 w 548379"/>
                  <a:gd name="connsiteY5" fmla="*/ 654184 h 687724"/>
                  <a:gd name="connsiteX6" fmla="*/ 260009 w 548379"/>
                  <a:gd name="connsiteY6" fmla="*/ 646443 h 687724"/>
                  <a:gd name="connsiteX7" fmla="*/ 260009 w 548379"/>
                  <a:gd name="connsiteY7" fmla="*/ 638703 h 687724"/>
                  <a:gd name="connsiteX8" fmla="*/ 254822 w 548379"/>
                  <a:gd name="connsiteY8" fmla="*/ 638703 h 687724"/>
                  <a:gd name="connsiteX9" fmla="*/ 252229 w 548379"/>
                  <a:gd name="connsiteY9" fmla="*/ 638703 h 687724"/>
                  <a:gd name="connsiteX10" fmla="*/ 370795 w 548379"/>
                  <a:gd name="connsiteY10" fmla="*/ 628383 h 687724"/>
                  <a:gd name="connsiteX11" fmla="*/ 383599 w 548379"/>
                  <a:gd name="connsiteY11" fmla="*/ 628383 h 687724"/>
                  <a:gd name="connsiteX12" fmla="*/ 383599 w 548379"/>
                  <a:gd name="connsiteY12" fmla="*/ 687724 h 687724"/>
                  <a:gd name="connsiteX13" fmla="*/ 368234 w 548379"/>
                  <a:gd name="connsiteY13" fmla="*/ 687724 h 687724"/>
                  <a:gd name="connsiteX14" fmla="*/ 368234 w 548379"/>
                  <a:gd name="connsiteY14" fmla="*/ 649023 h 687724"/>
                  <a:gd name="connsiteX15" fmla="*/ 352869 w 548379"/>
                  <a:gd name="connsiteY15" fmla="*/ 656764 h 687724"/>
                  <a:gd name="connsiteX16" fmla="*/ 352869 w 548379"/>
                  <a:gd name="connsiteY16" fmla="*/ 641283 h 687724"/>
                  <a:gd name="connsiteX17" fmla="*/ 370795 w 548379"/>
                  <a:gd name="connsiteY17" fmla="*/ 628383 h 687724"/>
                  <a:gd name="connsiteX18" fmla="*/ 311421 w 548379"/>
                  <a:gd name="connsiteY18" fmla="*/ 628383 h 687724"/>
                  <a:gd name="connsiteX19" fmla="*/ 324259 w 548379"/>
                  <a:gd name="connsiteY19" fmla="*/ 628383 h 687724"/>
                  <a:gd name="connsiteX20" fmla="*/ 324259 w 548379"/>
                  <a:gd name="connsiteY20" fmla="*/ 687724 h 687724"/>
                  <a:gd name="connsiteX21" fmla="*/ 308853 w 548379"/>
                  <a:gd name="connsiteY21" fmla="*/ 687724 h 687724"/>
                  <a:gd name="connsiteX22" fmla="*/ 308853 w 548379"/>
                  <a:gd name="connsiteY22" fmla="*/ 649023 h 687724"/>
                  <a:gd name="connsiteX23" fmla="*/ 290879 w 548379"/>
                  <a:gd name="connsiteY23" fmla="*/ 656764 h 687724"/>
                  <a:gd name="connsiteX24" fmla="*/ 290879 w 548379"/>
                  <a:gd name="connsiteY24" fmla="*/ 641283 h 687724"/>
                  <a:gd name="connsiteX25" fmla="*/ 311421 w 548379"/>
                  <a:gd name="connsiteY25" fmla="*/ 628383 h 687724"/>
                  <a:gd name="connsiteX26" fmla="*/ 252229 w 548379"/>
                  <a:gd name="connsiteY26" fmla="*/ 628383 h 687724"/>
                  <a:gd name="connsiteX27" fmla="*/ 254822 w 548379"/>
                  <a:gd name="connsiteY27" fmla="*/ 628383 h 687724"/>
                  <a:gd name="connsiteX28" fmla="*/ 267789 w 548379"/>
                  <a:gd name="connsiteY28" fmla="*/ 633543 h 687724"/>
                  <a:gd name="connsiteX29" fmla="*/ 278163 w 548379"/>
                  <a:gd name="connsiteY29" fmla="*/ 651604 h 687724"/>
                  <a:gd name="connsiteX30" fmla="*/ 275570 w 548379"/>
                  <a:gd name="connsiteY30" fmla="*/ 669664 h 687724"/>
                  <a:gd name="connsiteX31" fmla="*/ 267789 w 548379"/>
                  <a:gd name="connsiteY31" fmla="*/ 682564 h 687724"/>
                  <a:gd name="connsiteX32" fmla="*/ 254822 w 548379"/>
                  <a:gd name="connsiteY32" fmla="*/ 687724 h 687724"/>
                  <a:gd name="connsiteX33" fmla="*/ 252229 w 548379"/>
                  <a:gd name="connsiteY33" fmla="*/ 687724 h 687724"/>
                  <a:gd name="connsiteX34" fmla="*/ 239262 w 548379"/>
                  <a:gd name="connsiteY34" fmla="*/ 685144 h 687724"/>
                  <a:gd name="connsiteX35" fmla="*/ 231482 w 548379"/>
                  <a:gd name="connsiteY35" fmla="*/ 674824 h 687724"/>
                  <a:gd name="connsiteX36" fmla="*/ 247042 w 548379"/>
                  <a:gd name="connsiteY36" fmla="*/ 672244 h 687724"/>
                  <a:gd name="connsiteX37" fmla="*/ 252229 w 548379"/>
                  <a:gd name="connsiteY37" fmla="*/ 677404 h 687724"/>
                  <a:gd name="connsiteX38" fmla="*/ 254822 w 548379"/>
                  <a:gd name="connsiteY38" fmla="*/ 677404 h 687724"/>
                  <a:gd name="connsiteX39" fmla="*/ 257416 w 548379"/>
                  <a:gd name="connsiteY39" fmla="*/ 674824 h 687724"/>
                  <a:gd name="connsiteX40" fmla="*/ 262603 w 548379"/>
                  <a:gd name="connsiteY40" fmla="*/ 664504 h 687724"/>
                  <a:gd name="connsiteX41" fmla="*/ 260009 w 548379"/>
                  <a:gd name="connsiteY41" fmla="*/ 664504 h 687724"/>
                  <a:gd name="connsiteX42" fmla="*/ 254822 w 548379"/>
                  <a:gd name="connsiteY42" fmla="*/ 667084 h 687724"/>
                  <a:gd name="connsiteX43" fmla="*/ 249635 w 548379"/>
                  <a:gd name="connsiteY43" fmla="*/ 667084 h 687724"/>
                  <a:gd name="connsiteX44" fmla="*/ 236668 w 548379"/>
                  <a:gd name="connsiteY44" fmla="*/ 661924 h 687724"/>
                  <a:gd name="connsiteX45" fmla="*/ 231482 w 548379"/>
                  <a:gd name="connsiteY45" fmla="*/ 651604 h 687724"/>
                  <a:gd name="connsiteX46" fmla="*/ 234075 w 548379"/>
                  <a:gd name="connsiteY46" fmla="*/ 636123 h 687724"/>
                  <a:gd name="connsiteX47" fmla="*/ 252229 w 548379"/>
                  <a:gd name="connsiteY47" fmla="*/ 628383 h 687724"/>
                  <a:gd name="connsiteX48" fmla="*/ 190652 w 548379"/>
                  <a:gd name="connsiteY48" fmla="*/ 628383 h 687724"/>
                  <a:gd name="connsiteX49" fmla="*/ 203456 w 548379"/>
                  <a:gd name="connsiteY49" fmla="*/ 628383 h 687724"/>
                  <a:gd name="connsiteX50" fmla="*/ 203456 w 548379"/>
                  <a:gd name="connsiteY50" fmla="*/ 687724 h 687724"/>
                  <a:gd name="connsiteX51" fmla="*/ 188091 w 548379"/>
                  <a:gd name="connsiteY51" fmla="*/ 687724 h 687724"/>
                  <a:gd name="connsiteX52" fmla="*/ 188091 w 548379"/>
                  <a:gd name="connsiteY52" fmla="*/ 649023 h 687724"/>
                  <a:gd name="connsiteX53" fmla="*/ 172726 w 548379"/>
                  <a:gd name="connsiteY53" fmla="*/ 656764 h 687724"/>
                  <a:gd name="connsiteX54" fmla="*/ 172726 w 548379"/>
                  <a:gd name="connsiteY54" fmla="*/ 641283 h 687724"/>
                  <a:gd name="connsiteX55" fmla="*/ 190652 w 548379"/>
                  <a:gd name="connsiteY55" fmla="*/ 628383 h 687724"/>
                  <a:gd name="connsiteX56" fmla="*/ 288350 w 548379"/>
                  <a:gd name="connsiteY56" fmla="*/ 180286 h 687724"/>
                  <a:gd name="connsiteX57" fmla="*/ 290924 w 548379"/>
                  <a:gd name="connsiteY57" fmla="*/ 180286 h 687724"/>
                  <a:gd name="connsiteX58" fmla="*/ 293499 w 548379"/>
                  <a:gd name="connsiteY58" fmla="*/ 180286 h 687724"/>
                  <a:gd name="connsiteX59" fmla="*/ 293499 w 548379"/>
                  <a:gd name="connsiteY59" fmla="*/ 182862 h 687724"/>
                  <a:gd name="connsiteX60" fmla="*/ 296073 w 548379"/>
                  <a:gd name="connsiteY60" fmla="*/ 182862 h 687724"/>
                  <a:gd name="connsiteX61" fmla="*/ 296073 w 548379"/>
                  <a:gd name="connsiteY61" fmla="*/ 185437 h 687724"/>
                  <a:gd name="connsiteX62" fmla="*/ 298648 w 548379"/>
                  <a:gd name="connsiteY62" fmla="*/ 185437 h 687724"/>
                  <a:gd name="connsiteX63" fmla="*/ 298648 w 548379"/>
                  <a:gd name="connsiteY63" fmla="*/ 188013 h 687724"/>
                  <a:gd name="connsiteX64" fmla="*/ 298648 w 548379"/>
                  <a:gd name="connsiteY64" fmla="*/ 190588 h 687724"/>
                  <a:gd name="connsiteX65" fmla="*/ 301222 w 548379"/>
                  <a:gd name="connsiteY65" fmla="*/ 190588 h 687724"/>
                  <a:gd name="connsiteX66" fmla="*/ 301222 w 548379"/>
                  <a:gd name="connsiteY66" fmla="*/ 193164 h 687724"/>
                  <a:gd name="connsiteX67" fmla="*/ 303797 w 548379"/>
                  <a:gd name="connsiteY67" fmla="*/ 193164 h 687724"/>
                  <a:gd name="connsiteX68" fmla="*/ 303797 w 548379"/>
                  <a:gd name="connsiteY68" fmla="*/ 195739 h 687724"/>
                  <a:gd name="connsiteX69" fmla="*/ 303797 w 548379"/>
                  <a:gd name="connsiteY69" fmla="*/ 198315 h 687724"/>
                  <a:gd name="connsiteX70" fmla="*/ 306372 w 548379"/>
                  <a:gd name="connsiteY70" fmla="*/ 198315 h 687724"/>
                  <a:gd name="connsiteX71" fmla="*/ 306372 w 548379"/>
                  <a:gd name="connsiteY71" fmla="*/ 200890 h 687724"/>
                  <a:gd name="connsiteX72" fmla="*/ 308946 w 548379"/>
                  <a:gd name="connsiteY72" fmla="*/ 200890 h 687724"/>
                  <a:gd name="connsiteX73" fmla="*/ 308946 w 548379"/>
                  <a:gd name="connsiteY73" fmla="*/ 203466 h 687724"/>
                  <a:gd name="connsiteX74" fmla="*/ 311521 w 548379"/>
                  <a:gd name="connsiteY74" fmla="*/ 203466 h 687724"/>
                  <a:gd name="connsiteX75" fmla="*/ 311521 w 548379"/>
                  <a:gd name="connsiteY75" fmla="*/ 206041 h 687724"/>
                  <a:gd name="connsiteX76" fmla="*/ 311521 w 548379"/>
                  <a:gd name="connsiteY76" fmla="*/ 208617 h 687724"/>
                  <a:gd name="connsiteX77" fmla="*/ 314095 w 548379"/>
                  <a:gd name="connsiteY77" fmla="*/ 208617 h 687724"/>
                  <a:gd name="connsiteX78" fmla="*/ 314095 w 548379"/>
                  <a:gd name="connsiteY78" fmla="*/ 211192 h 687724"/>
                  <a:gd name="connsiteX79" fmla="*/ 316670 w 548379"/>
                  <a:gd name="connsiteY79" fmla="*/ 211192 h 687724"/>
                  <a:gd name="connsiteX80" fmla="*/ 319244 w 548379"/>
                  <a:gd name="connsiteY80" fmla="*/ 211192 h 687724"/>
                  <a:gd name="connsiteX81" fmla="*/ 319244 w 548379"/>
                  <a:gd name="connsiteY81" fmla="*/ 213768 h 687724"/>
                  <a:gd name="connsiteX82" fmla="*/ 321819 w 548379"/>
                  <a:gd name="connsiteY82" fmla="*/ 213768 h 687724"/>
                  <a:gd name="connsiteX83" fmla="*/ 321819 w 548379"/>
                  <a:gd name="connsiteY83" fmla="*/ 216343 h 687724"/>
                  <a:gd name="connsiteX84" fmla="*/ 324393 w 548379"/>
                  <a:gd name="connsiteY84" fmla="*/ 216343 h 687724"/>
                  <a:gd name="connsiteX85" fmla="*/ 324393 w 548379"/>
                  <a:gd name="connsiteY85" fmla="*/ 218919 h 687724"/>
                  <a:gd name="connsiteX86" fmla="*/ 326968 w 548379"/>
                  <a:gd name="connsiteY86" fmla="*/ 218919 h 687724"/>
                  <a:gd name="connsiteX87" fmla="*/ 326968 w 548379"/>
                  <a:gd name="connsiteY87" fmla="*/ 221494 h 687724"/>
                  <a:gd name="connsiteX88" fmla="*/ 329542 w 548379"/>
                  <a:gd name="connsiteY88" fmla="*/ 221494 h 687724"/>
                  <a:gd name="connsiteX89" fmla="*/ 329542 w 548379"/>
                  <a:gd name="connsiteY89" fmla="*/ 224070 h 687724"/>
                  <a:gd name="connsiteX90" fmla="*/ 332117 w 548379"/>
                  <a:gd name="connsiteY90" fmla="*/ 226646 h 687724"/>
                  <a:gd name="connsiteX91" fmla="*/ 334692 w 548379"/>
                  <a:gd name="connsiteY91" fmla="*/ 226646 h 687724"/>
                  <a:gd name="connsiteX92" fmla="*/ 334692 w 548379"/>
                  <a:gd name="connsiteY92" fmla="*/ 229221 h 687724"/>
                  <a:gd name="connsiteX93" fmla="*/ 337266 w 548379"/>
                  <a:gd name="connsiteY93" fmla="*/ 229221 h 687724"/>
                  <a:gd name="connsiteX94" fmla="*/ 339841 w 548379"/>
                  <a:gd name="connsiteY94" fmla="*/ 229221 h 687724"/>
                  <a:gd name="connsiteX95" fmla="*/ 339841 w 548379"/>
                  <a:gd name="connsiteY95" fmla="*/ 231797 h 687724"/>
                  <a:gd name="connsiteX96" fmla="*/ 342415 w 548379"/>
                  <a:gd name="connsiteY96" fmla="*/ 231797 h 687724"/>
                  <a:gd name="connsiteX97" fmla="*/ 344990 w 548379"/>
                  <a:gd name="connsiteY97" fmla="*/ 231797 h 687724"/>
                  <a:gd name="connsiteX98" fmla="*/ 344990 w 548379"/>
                  <a:gd name="connsiteY98" fmla="*/ 234372 h 687724"/>
                  <a:gd name="connsiteX99" fmla="*/ 347564 w 548379"/>
                  <a:gd name="connsiteY99" fmla="*/ 234372 h 687724"/>
                  <a:gd name="connsiteX100" fmla="*/ 347564 w 548379"/>
                  <a:gd name="connsiteY100" fmla="*/ 236948 h 687724"/>
                  <a:gd name="connsiteX101" fmla="*/ 350139 w 548379"/>
                  <a:gd name="connsiteY101" fmla="*/ 236948 h 687724"/>
                  <a:gd name="connsiteX102" fmla="*/ 350139 w 548379"/>
                  <a:gd name="connsiteY102" fmla="*/ 239523 h 687724"/>
                  <a:gd name="connsiteX103" fmla="*/ 352713 w 548379"/>
                  <a:gd name="connsiteY103" fmla="*/ 239523 h 687724"/>
                  <a:gd name="connsiteX104" fmla="*/ 352713 w 548379"/>
                  <a:gd name="connsiteY104" fmla="*/ 242099 h 687724"/>
                  <a:gd name="connsiteX105" fmla="*/ 355288 w 548379"/>
                  <a:gd name="connsiteY105" fmla="*/ 242099 h 687724"/>
                  <a:gd name="connsiteX106" fmla="*/ 355288 w 548379"/>
                  <a:gd name="connsiteY106" fmla="*/ 244674 h 687724"/>
                  <a:gd name="connsiteX107" fmla="*/ 357862 w 548379"/>
                  <a:gd name="connsiteY107" fmla="*/ 244674 h 687724"/>
                  <a:gd name="connsiteX108" fmla="*/ 360437 w 548379"/>
                  <a:gd name="connsiteY108" fmla="*/ 244674 h 687724"/>
                  <a:gd name="connsiteX109" fmla="*/ 360437 w 548379"/>
                  <a:gd name="connsiteY109" fmla="*/ 247250 h 687724"/>
                  <a:gd name="connsiteX110" fmla="*/ 363012 w 548379"/>
                  <a:gd name="connsiteY110" fmla="*/ 247250 h 687724"/>
                  <a:gd name="connsiteX111" fmla="*/ 365586 w 548379"/>
                  <a:gd name="connsiteY111" fmla="*/ 247250 h 687724"/>
                  <a:gd name="connsiteX112" fmla="*/ 365586 w 548379"/>
                  <a:gd name="connsiteY112" fmla="*/ 249825 h 687724"/>
                  <a:gd name="connsiteX113" fmla="*/ 368161 w 548379"/>
                  <a:gd name="connsiteY113" fmla="*/ 249825 h 687724"/>
                  <a:gd name="connsiteX114" fmla="*/ 368161 w 548379"/>
                  <a:gd name="connsiteY114" fmla="*/ 252401 h 687724"/>
                  <a:gd name="connsiteX115" fmla="*/ 370735 w 548379"/>
                  <a:gd name="connsiteY115" fmla="*/ 252401 h 687724"/>
                  <a:gd name="connsiteX116" fmla="*/ 370735 w 548379"/>
                  <a:gd name="connsiteY116" fmla="*/ 254976 h 687724"/>
                  <a:gd name="connsiteX117" fmla="*/ 373310 w 548379"/>
                  <a:gd name="connsiteY117" fmla="*/ 254976 h 687724"/>
                  <a:gd name="connsiteX118" fmla="*/ 375884 w 548379"/>
                  <a:gd name="connsiteY118" fmla="*/ 254976 h 687724"/>
                  <a:gd name="connsiteX119" fmla="*/ 375884 w 548379"/>
                  <a:gd name="connsiteY119" fmla="*/ 257552 h 687724"/>
                  <a:gd name="connsiteX120" fmla="*/ 378459 w 548379"/>
                  <a:gd name="connsiteY120" fmla="*/ 257552 h 687724"/>
                  <a:gd name="connsiteX121" fmla="*/ 381033 w 548379"/>
                  <a:gd name="connsiteY121" fmla="*/ 257552 h 687724"/>
                  <a:gd name="connsiteX122" fmla="*/ 381033 w 548379"/>
                  <a:gd name="connsiteY122" fmla="*/ 260127 h 687724"/>
                  <a:gd name="connsiteX123" fmla="*/ 383608 w 548379"/>
                  <a:gd name="connsiteY123" fmla="*/ 260127 h 687724"/>
                  <a:gd name="connsiteX124" fmla="*/ 386183 w 548379"/>
                  <a:gd name="connsiteY124" fmla="*/ 260127 h 687724"/>
                  <a:gd name="connsiteX125" fmla="*/ 386183 w 548379"/>
                  <a:gd name="connsiteY125" fmla="*/ 262703 h 687724"/>
                  <a:gd name="connsiteX126" fmla="*/ 388757 w 548379"/>
                  <a:gd name="connsiteY126" fmla="*/ 262703 h 687724"/>
                  <a:gd name="connsiteX127" fmla="*/ 391332 w 548379"/>
                  <a:gd name="connsiteY127" fmla="*/ 262703 h 687724"/>
                  <a:gd name="connsiteX128" fmla="*/ 391332 w 548379"/>
                  <a:gd name="connsiteY128" fmla="*/ 265278 h 687724"/>
                  <a:gd name="connsiteX129" fmla="*/ 393906 w 548379"/>
                  <a:gd name="connsiteY129" fmla="*/ 265278 h 687724"/>
                  <a:gd name="connsiteX130" fmla="*/ 396481 w 548379"/>
                  <a:gd name="connsiteY130" fmla="*/ 265278 h 687724"/>
                  <a:gd name="connsiteX131" fmla="*/ 396481 w 548379"/>
                  <a:gd name="connsiteY131" fmla="*/ 267854 h 687724"/>
                  <a:gd name="connsiteX132" fmla="*/ 399055 w 548379"/>
                  <a:gd name="connsiteY132" fmla="*/ 267854 h 687724"/>
                  <a:gd name="connsiteX133" fmla="*/ 401630 w 548379"/>
                  <a:gd name="connsiteY133" fmla="*/ 270429 h 687724"/>
                  <a:gd name="connsiteX134" fmla="*/ 404204 w 548379"/>
                  <a:gd name="connsiteY134" fmla="*/ 270429 h 687724"/>
                  <a:gd name="connsiteX135" fmla="*/ 404204 w 548379"/>
                  <a:gd name="connsiteY135" fmla="*/ 273005 h 687724"/>
                  <a:gd name="connsiteX136" fmla="*/ 406779 w 548379"/>
                  <a:gd name="connsiteY136" fmla="*/ 273005 h 687724"/>
                  <a:gd name="connsiteX137" fmla="*/ 409353 w 548379"/>
                  <a:gd name="connsiteY137" fmla="*/ 273005 h 687724"/>
                  <a:gd name="connsiteX138" fmla="*/ 409353 w 548379"/>
                  <a:gd name="connsiteY138" fmla="*/ 275580 h 687724"/>
                  <a:gd name="connsiteX139" fmla="*/ 411928 w 548379"/>
                  <a:gd name="connsiteY139" fmla="*/ 275580 h 687724"/>
                  <a:gd name="connsiteX140" fmla="*/ 414503 w 548379"/>
                  <a:gd name="connsiteY140" fmla="*/ 275580 h 687724"/>
                  <a:gd name="connsiteX141" fmla="*/ 414503 w 548379"/>
                  <a:gd name="connsiteY141" fmla="*/ 278156 h 687724"/>
                  <a:gd name="connsiteX142" fmla="*/ 417077 w 548379"/>
                  <a:gd name="connsiteY142" fmla="*/ 278156 h 687724"/>
                  <a:gd name="connsiteX143" fmla="*/ 419652 w 548379"/>
                  <a:gd name="connsiteY143" fmla="*/ 278156 h 687724"/>
                  <a:gd name="connsiteX144" fmla="*/ 419652 w 548379"/>
                  <a:gd name="connsiteY144" fmla="*/ 280731 h 687724"/>
                  <a:gd name="connsiteX145" fmla="*/ 422226 w 548379"/>
                  <a:gd name="connsiteY145" fmla="*/ 280731 h 687724"/>
                  <a:gd name="connsiteX146" fmla="*/ 424801 w 548379"/>
                  <a:gd name="connsiteY146" fmla="*/ 280731 h 687724"/>
                  <a:gd name="connsiteX147" fmla="*/ 424801 w 548379"/>
                  <a:gd name="connsiteY147" fmla="*/ 283307 h 687724"/>
                  <a:gd name="connsiteX148" fmla="*/ 427375 w 548379"/>
                  <a:gd name="connsiteY148" fmla="*/ 283307 h 687724"/>
                  <a:gd name="connsiteX149" fmla="*/ 429950 w 548379"/>
                  <a:gd name="connsiteY149" fmla="*/ 283307 h 687724"/>
                  <a:gd name="connsiteX150" fmla="*/ 429950 w 548379"/>
                  <a:gd name="connsiteY150" fmla="*/ 285882 h 687724"/>
                  <a:gd name="connsiteX151" fmla="*/ 432524 w 548379"/>
                  <a:gd name="connsiteY151" fmla="*/ 285882 h 687724"/>
                  <a:gd name="connsiteX152" fmla="*/ 435099 w 548379"/>
                  <a:gd name="connsiteY152" fmla="*/ 285882 h 687724"/>
                  <a:gd name="connsiteX153" fmla="*/ 437674 w 548379"/>
                  <a:gd name="connsiteY153" fmla="*/ 288458 h 687724"/>
                  <a:gd name="connsiteX154" fmla="*/ 440248 w 548379"/>
                  <a:gd name="connsiteY154" fmla="*/ 288458 h 687724"/>
                  <a:gd name="connsiteX155" fmla="*/ 442823 w 548379"/>
                  <a:gd name="connsiteY155" fmla="*/ 288458 h 687724"/>
                  <a:gd name="connsiteX156" fmla="*/ 442823 w 548379"/>
                  <a:gd name="connsiteY156" fmla="*/ 291033 h 687724"/>
                  <a:gd name="connsiteX157" fmla="*/ 445397 w 548379"/>
                  <a:gd name="connsiteY157" fmla="*/ 291033 h 687724"/>
                  <a:gd name="connsiteX158" fmla="*/ 447972 w 548379"/>
                  <a:gd name="connsiteY158" fmla="*/ 291033 h 687724"/>
                  <a:gd name="connsiteX159" fmla="*/ 450546 w 548379"/>
                  <a:gd name="connsiteY159" fmla="*/ 291033 h 687724"/>
                  <a:gd name="connsiteX160" fmla="*/ 453121 w 548379"/>
                  <a:gd name="connsiteY160" fmla="*/ 291033 h 687724"/>
                  <a:gd name="connsiteX161" fmla="*/ 453121 w 548379"/>
                  <a:gd name="connsiteY161" fmla="*/ 293609 h 687724"/>
                  <a:gd name="connsiteX162" fmla="*/ 455695 w 548379"/>
                  <a:gd name="connsiteY162" fmla="*/ 293609 h 687724"/>
                  <a:gd name="connsiteX163" fmla="*/ 458270 w 548379"/>
                  <a:gd name="connsiteY163" fmla="*/ 293609 h 687724"/>
                  <a:gd name="connsiteX164" fmla="*/ 458270 w 548379"/>
                  <a:gd name="connsiteY164" fmla="*/ 296184 h 687724"/>
                  <a:gd name="connsiteX165" fmla="*/ 460844 w 548379"/>
                  <a:gd name="connsiteY165" fmla="*/ 296184 h 687724"/>
                  <a:gd name="connsiteX166" fmla="*/ 463419 w 548379"/>
                  <a:gd name="connsiteY166" fmla="*/ 296184 h 687724"/>
                  <a:gd name="connsiteX167" fmla="*/ 465994 w 548379"/>
                  <a:gd name="connsiteY167" fmla="*/ 296184 h 687724"/>
                  <a:gd name="connsiteX168" fmla="*/ 465994 w 548379"/>
                  <a:gd name="connsiteY168" fmla="*/ 298760 h 687724"/>
                  <a:gd name="connsiteX169" fmla="*/ 468568 w 548379"/>
                  <a:gd name="connsiteY169" fmla="*/ 298760 h 687724"/>
                  <a:gd name="connsiteX170" fmla="*/ 471143 w 548379"/>
                  <a:gd name="connsiteY170" fmla="*/ 298760 h 687724"/>
                  <a:gd name="connsiteX171" fmla="*/ 473717 w 548379"/>
                  <a:gd name="connsiteY171" fmla="*/ 298760 h 687724"/>
                  <a:gd name="connsiteX172" fmla="*/ 476292 w 548379"/>
                  <a:gd name="connsiteY172" fmla="*/ 298760 h 687724"/>
                  <a:gd name="connsiteX173" fmla="*/ 476292 w 548379"/>
                  <a:gd name="connsiteY173" fmla="*/ 301335 h 687724"/>
                  <a:gd name="connsiteX174" fmla="*/ 478866 w 548379"/>
                  <a:gd name="connsiteY174" fmla="*/ 301335 h 687724"/>
                  <a:gd name="connsiteX175" fmla="*/ 481441 w 548379"/>
                  <a:gd name="connsiteY175" fmla="*/ 301335 h 687724"/>
                  <a:gd name="connsiteX176" fmla="*/ 484015 w 548379"/>
                  <a:gd name="connsiteY176" fmla="*/ 301335 h 687724"/>
                  <a:gd name="connsiteX177" fmla="*/ 484015 w 548379"/>
                  <a:gd name="connsiteY177" fmla="*/ 303911 h 687724"/>
                  <a:gd name="connsiteX178" fmla="*/ 486590 w 548379"/>
                  <a:gd name="connsiteY178" fmla="*/ 303911 h 687724"/>
                  <a:gd name="connsiteX179" fmla="*/ 489165 w 548379"/>
                  <a:gd name="connsiteY179" fmla="*/ 303911 h 687724"/>
                  <a:gd name="connsiteX180" fmla="*/ 491739 w 548379"/>
                  <a:gd name="connsiteY180" fmla="*/ 303911 h 687724"/>
                  <a:gd name="connsiteX181" fmla="*/ 491739 w 548379"/>
                  <a:gd name="connsiteY181" fmla="*/ 306487 h 687724"/>
                  <a:gd name="connsiteX182" fmla="*/ 494314 w 548379"/>
                  <a:gd name="connsiteY182" fmla="*/ 306487 h 687724"/>
                  <a:gd name="connsiteX183" fmla="*/ 496888 w 548379"/>
                  <a:gd name="connsiteY183" fmla="*/ 306487 h 687724"/>
                  <a:gd name="connsiteX184" fmla="*/ 496888 w 548379"/>
                  <a:gd name="connsiteY184" fmla="*/ 309062 h 687724"/>
                  <a:gd name="connsiteX185" fmla="*/ 499463 w 548379"/>
                  <a:gd name="connsiteY185" fmla="*/ 309062 h 687724"/>
                  <a:gd name="connsiteX186" fmla="*/ 502037 w 548379"/>
                  <a:gd name="connsiteY186" fmla="*/ 309062 h 687724"/>
                  <a:gd name="connsiteX187" fmla="*/ 504612 w 548379"/>
                  <a:gd name="connsiteY187" fmla="*/ 309062 h 687724"/>
                  <a:gd name="connsiteX188" fmla="*/ 504612 w 548379"/>
                  <a:gd name="connsiteY188" fmla="*/ 311638 h 687724"/>
                  <a:gd name="connsiteX189" fmla="*/ 507186 w 548379"/>
                  <a:gd name="connsiteY189" fmla="*/ 311638 h 687724"/>
                  <a:gd name="connsiteX190" fmla="*/ 509761 w 548379"/>
                  <a:gd name="connsiteY190" fmla="*/ 311638 h 687724"/>
                  <a:gd name="connsiteX191" fmla="*/ 512335 w 548379"/>
                  <a:gd name="connsiteY191" fmla="*/ 311638 h 687724"/>
                  <a:gd name="connsiteX192" fmla="*/ 512335 w 548379"/>
                  <a:gd name="connsiteY192" fmla="*/ 314213 h 687724"/>
                  <a:gd name="connsiteX193" fmla="*/ 514910 w 548379"/>
                  <a:gd name="connsiteY193" fmla="*/ 314213 h 687724"/>
                  <a:gd name="connsiteX194" fmla="*/ 517485 w 548379"/>
                  <a:gd name="connsiteY194" fmla="*/ 314213 h 687724"/>
                  <a:gd name="connsiteX195" fmla="*/ 517485 w 548379"/>
                  <a:gd name="connsiteY195" fmla="*/ 316789 h 687724"/>
                  <a:gd name="connsiteX196" fmla="*/ 520059 w 548379"/>
                  <a:gd name="connsiteY196" fmla="*/ 316789 h 687724"/>
                  <a:gd name="connsiteX197" fmla="*/ 520059 w 548379"/>
                  <a:gd name="connsiteY197" fmla="*/ 319364 h 687724"/>
                  <a:gd name="connsiteX198" fmla="*/ 522634 w 548379"/>
                  <a:gd name="connsiteY198" fmla="*/ 319364 h 687724"/>
                  <a:gd name="connsiteX199" fmla="*/ 522634 w 548379"/>
                  <a:gd name="connsiteY199" fmla="*/ 321940 h 687724"/>
                  <a:gd name="connsiteX200" fmla="*/ 525208 w 548379"/>
                  <a:gd name="connsiteY200" fmla="*/ 321940 h 687724"/>
                  <a:gd name="connsiteX201" fmla="*/ 525208 w 548379"/>
                  <a:gd name="connsiteY201" fmla="*/ 324515 h 687724"/>
                  <a:gd name="connsiteX202" fmla="*/ 525208 w 548379"/>
                  <a:gd name="connsiteY202" fmla="*/ 327091 h 687724"/>
                  <a:gd name="connsiteX203" fmla="*/ 525208 w 548379"/>
                  <a:gd name="connsiteY203" fmla="*/ 329666 h 687724"/>
                  <a:gd name="connsiteX204" fmla="*/ 525208 w 548379"/>
                  <a:gd name="connsiteY204" fmla="*/ 332242 h 687724"/>
                  <a:gd name="connsiteX205" fmla="*/ 525208 w 548379"/>
                  <a:gd name="connsiteY205" fmla="*/ 334817 h 687724"/>
                  <a:gd name="connsiteX206" fmla="*/ 525208 w 548379"/>
                  <a:gd name="connsiteY206" fmla="*/ 337393 h 687724"/>
                  <a:gd name="connsiteX207" fmla="*/ 525208 w 548379"/>
                  <a:gd name="connsiteY207" fmla="*/ 339968 h 687724"/>
                  <a:gd name="connsiteX208" fmla="*/ 525208 w 548379"/>
                  <a:gd name="connsiteY208" fmla="*/ 345119 h 687724"/>
                  <a:gd name="connsiteX209" fmla="*/ 525208 w 548379"/>
                  <a:gd name="connsiteY209" fmla="*/ 347695 h 687724"/>
                  <a:gd name="connsiteX210" fmla="*/ 525208 w 548379"/>
                  <a:gd name="connsiteY210" fmla="*/ 350270 h 687724"/>
                  <a:gd name="connsiteX211" fmla="*/ 527783 w 548379"/>
                  <a:gd name="connsiteY211" fmla="*/ 352846 h 687724"/>
                  <a:gd name="connsiteX212" fmla="*/ 527783 w 548379"/>
                  <a:gd name="connsiteY212" fmla="*/ 355421 h 687724"/>
                  <a:gd name="connsiteX213" fmla="*/ 527783 w 548379"/>
                  <a:gd name="connsiteY213" fmla="*/ 357997 h 687724"/>
                  <a:gd name="connsiteX214" fmla="*/ 527783 w 548379"/>
                  <a:gd name="connsiteY214" fmla="*/ 360572 h 687724"/>
                  <a:gd name="connsiteX215" fmla="*/ 527783 w 548379"/>
                  <a:gd name="connsiteY215" fmla="*/ 363148 h 687724"/>
                  <a:gd name="connsiteX216" fmla="*/ 527783 w 548379"/>
                  <a:gd name="connsiteY216" fmla="*/ 365723 h 687724"/>
                  <a:gd name="connsiteX217" fmla="*/ 527783 w 548379"/>
                  <a:gd name="connsiteY217" fmla="*/ 368299 h 687724"/>
                  <a:gd name="connsiteX218" fmla="*/ 527783 w 548379"/>
                  <a:gd name="connsiteY218" fmla="*/ 370874 h 687724"/>
                  <a:gd name="connsiteX219" fmla="*/ 527783 w 548379"/>
                  <a:gd name="connsiteY219" fmla="*/ 373450 h 687724"/>
                  <a:gd name="connsiteX220" fmla="*/ 530357 w 548379"/>
                  <a:gd name="connsiteY220" fmla="*/ 376025 h 687724"/>
                  <a:gd name="connsiteX221" fmla="*/ 530357 w 548379"/>
                  <a:gd name="connsiteY221" fmla="*/ 378601 h 687724"/>
                  <a:gd name="connsiteX222" fmla="*/ 530357 w 548379"/>
                  <a:gd name="connsiteY222" fmla="*/ 381176 h 687724"/>
                  <a:gd name="connsiteX223" fmla="*/ 527783 w 548379"/>
                  <a:gd name="connsiteY223" fmla="*/ 383752 h 687724"/>
                  <a:gd name="connsiteX224" fmla="*/ 527783 w 548379"/>
                  <a:gd name="connsiteY224" fmla="*/ 386327 h 687724"/>
                  <a:gd name="connsiteX225" fmla="*/ 525208 w 548379"/>
                  <a:gd name="connsiteY225" fmla="*/ 386327 h 687724"/>
                  <a:gd name="connsiteX226" fmla="*/ 522634 w 548379"/>
                  <a:gd name="connsiteY226" fmla="*/ 386327 h 687724"/>
                  <a:gd name="connsiteX227" fmla="*/ 520059 w 548379"/>
                  <a:gd name="connsiteY227" fmla="*/ 386327 h 687724"/>
                  <a:gd name="connsiteX228" fmla="*/ 514910 w 548379"/>
                  <a:gd name="connsiteY228" fmla="*/ 386327 h 687724"/>
                  <a:gd name="connsiteX229" fmla="*/ 512335 w 548379"/>
                  <a:gd name="connsiteY229" fmla="*/ 386327 h 687724"/>
                  <a:gd name="connsiteX230" fmla="*/ 512335 w 548379"/>
                  <a:gd name="connsiteY230" fmla="*/ 383752 h 687724"/>
                  <a:gd name="connsiteX231" fmla="*/ 509761 w 548379"/>
                  <a:gd name="connsiteY231" fmla="*/ 383752 h 687724"/>
                  <a:gd name="connsiteX232" fmla="*/ 507186 w 548379"/>
                  <a:gd name="connsiteY232" fmla="*/ 383752 h 687724"/>
                  <a:gd name="connsiteX233" fmla="*/ 504612 w 548379"/>
                  <a:gd name="connsiteY233" fmla="*/ 383752 h 687724"/>
                  <a:gd name="connsiteX234" fmla="*/ 504612 w 548379"/>
                  <a:gd name="connsiteY234" fmla="*/ 381176 h 687724"/>
                  <a:gd name="connsiteX235" fmla="*/ 502037 w 548379"/>
                  <a:gd name="connsiteY235" fmla="*/ 381176 h 687724"/>
                  <a:gd name="connsiteX236" fmla="*/ 499463 w 548379"/>
                  <a:gd name="connsiteY236" fmla="*/ 381176 h 687724"/>
                  <a:gd name="connsiteX237" fmla="*/ 496888 w 548379"/>
                  <a:gd name="connsiteY237" fmla="*/ 381176 h 687724"/>
                  <a:gd name="connsiteX238" fmla="*/ 494314 w 548379"/>
                  <a:gd name="connsiteY238" fmla="*/ 378601 h 687724"/>
                  <a:gd name="connsiteX239" fmla="*/ 491739 w 548379"/>
                  <a:gd name="connsiteY239" fmla="*/ 378601 h 687724"/>
                  <a:gd name="connsiteX240" fmla="*/ 489165 w 548379"/>
                  <a:gd name="connsiteY240" fmla="*/ 378601 h 687724"/>
                  <a:gd name="connsiteX241" fmla="*/ 489165 w 548379"/>
                  <a:gd name="connsiteY241" fmla="*/ 376025 h 687724"/>
                  <a:gd name="connsiteX242" fmla="*/ 486590 w 548379"/>
                  <a:gd name="connsiteY242" fmla="*/ 376025 h 687724"/>
                  <a:gd name="connsiteX243" fmla="*/ 484015 w 548379"/>
                  <a:gd name="connsiteY243" fmla="*/ 373450 h 687724"/>
                  <a:gd name="connsiteX244" fmla="*/ 481441 w 548379"/>
                  <a:gd name="connsiteY244" fmla="*/ 373450 h 687724"/>
                  <a:gd name="connsiteX245" fmla="*/ 481441 w 548379"/>
                  <a:gd name="connsiteY245" fmla="*/ 370874 h 687724"/>
                  <a:gd name="connsiteX246" fmla="*/ 481441 w 548379"/>
                  <a:gd name="connsiteY246" fmla="*/ 368299 h 687724"/>
                  <a:gd name="connsiteX247" fmla="*/ 481441 w 548379"/>
                  <a:gd name="connsiteY247" fmla="*/ 365723 h 687724"/>
                  <a:gd name="connsiteX248" fmla="*/ 481441 w 548379"/>
                  <a:gd name="connsiteY248" fmla="*/ 363148 h 687724"/>
                  <a:gd name="connsiteX249" fmla="*/ 478866 w 548379"/>
                  <a:gd name="connsiteY249" fmla="*/ 363148 h 687724"/>
                  <a:gd name="connsiteX250" fmla="*/ 478866 w 548379"/>
                  <a:gd name="connsiteY250" fmla="*/ 360572 h 687724"/>
                  <a:gd name="connsiteX251" fmla="*/ 478866 w 548379"/>
                  <a:gd name="connsiteY251" fmla="*/ 357997 h 687724"/>
                  <a:gd name="connsiteX252" fmla="*/ 476292 w 548379"/>
                  <a:gd name="connsiteY252" fmla="*/ 357997 h 687724"/>
                  <a:gd name="connsiteX253" fmla="*/ 473717 w 548379"/>
                  <a:gd name="connsiteY253" fmla="*/ 357997 h 687724"/>
                  <a:gd name="connsiteX254" fmla="*/ 473717 w 548379"/>
                  <a:gd name="connsiteY254" fmla="*/ 355421 h 687724"/>
                  <a:gd name="connsiteX255" fmla="*/ 471143 w 548379"/>
                  <a:gd name="connsiteY255" fmla="*/ 355421 h 687724"/>
                  <a:gd name="connsiteX256" fmla="*/ 468568 w 548379"/>
                  <a:gd name="connsiteY256" fmla="*/ 355421 h 687724"/>
                  <a:gd name="connsiteX257" fmla="*/ 465994 w 548379"/>
                  <a:gd name="connsiteY257" fmla="*/ 352846 h 687724"/>
                  <a:gd name="connsiteX258" fmla="*/ 463419 w 548379"/>
                  <a:gd name="connsiteY258" fmla="*/ 352846 h 687724"/>
                  <a:gd name="connsiteX259" fmla="*/ 463419 w 548379"/>
                  <a:gd name="connsiteY259" fmla="*/ 350270 h 687724"/>
                  <a:gd name="connsiteX260" fmla="*/ 460844 w 548379"/>
                  <a:gd name="connsiteY260" fmla="*/ 350270 h 687724"/>
                  <a:gd name="connsiteX261" fmla="*/ 458270 w 548379"/>
                  <a:gd name="connsiteY261" fmla="*/ 350270 h 687724"/>
                  <a:gd name="connsiteX262" fmla="*/ 455695 w 548379"/>
                  <a:gd name="connsiteY262" fmla="*/ 350270 h 687724"/>
                  <a:gd name="connsiteX263" fmla="*/ 453121 w 548379"/>
                  <a:gd name="connsiteY263" fmla="*/ 350270 h 687724"/>
                  <a:gd name="connsiteX264" fmla="*/ 450546 w 548379"/>
                  <a:gd name="connsiteY264" fmla="*/ 350270 h 687724"/>
                  <a:gd name="connsiteX265" fmla="*/ 450546 w 548379"/>
                  <a:gd name="connsiteY265" fmla="*/ 347695 h 687724"/>
                  <a:gd name="connsiteX266" fmla="*/ 447972 w 548379"/>
                  <a:gd name="connsiteY266" fmla="*/ 347695 h 687724"/>
                  <a:gd name="connsiteX267" fmla="*/ 445397 w 548379"/>
                  <a:gd name="connsiteY267" fmla="*/ 347695 h 687724"/>
                  <a:gd name="connsiteX268" fmla="*/ 442823 w 548379"/>
                  <a:gd name="connsiteY268" fmla="*/ 347695 h 687724"/>
                  <a:gd name="connsiteX269" fmla="*/ 442823 w 548379"/>
                  <a:gd name="connsiteY269" fmla="*/ 345119 h 687724"/>
                  <a:gd name="connsiteX270" fmla="*/ 440248 w 548379"/>
                  <a:gd name="connsiteY270" fmla="*/ 345119 h 687724"/>
                  <a:gd name="connsiteX271" fmla="*/ 440248 w 548379"/>
                  <a:gd name="connsiteY271" fmla="*/ 342544 h 687724"/>
                  <a:gd name="connsiteX272" fmla="*/ 437674 w 548379"/>
                  <a:gd name="connsiteY272" fmla="*/ 342544 h 687724"/>
                  <a:gd name="connsiteX273" fmla="*/ 435099 w 548379"/>
                  <a:gd name="connsiteY273" fmla="*/ 342544 h 687724"/>
                  <a:gd name="connsiteX274" fmla="*/ 432524 w 548379"/>
                  <a:gd name="connsiteY274" fmla="*/ 342544 h 687724"/>
                  <a:gd name="connsiteX275" fmla="*/ 432524 w 548379"/>
                  <a:gd name="connsiteY275" fmla="*/ 339968 h 687724"/>
                  <a:gd name="connsiteX276" fmla="*/ 429950 w 548379"/>
                  <a:gd name="connsiteY276" fmla="*/ 339968 h 687724"/>
                  <a:gd name="connsiteX277" fmla="*/ 427375 w 548379"/>
                  <a:gd name="connsiteY277" fmla="*/ 339968 h 687724"/>
                  <a:gd name="connsiteX278" fmla="*/ 424801 w 548379"/>
                  <a:gd name="connsiteY278" fmla="*/ 339968 h 687724"/>
                  <a:gd name="connsiteX279" fmla="*/ 424801 w 548379"/>
                  <a:gd name="connsiteY279" fmla="*/ 337393 h 687724"/>
                  <a:gd name="connsiteX280" fmla="*/ 422226 w 548379"/>
                  <a:gd name="connsiteY280" fmla="*/ 337393 h 687724"/>
                  <a:gd name="connsiteX281" fmla="*/ 419652 w 548379"/>
                  <a:gd name="connsiteY281" fmla="*/ 337393 h 687724"/>
                  <a:gd name="connsiteX282" fmla="*/ 419652 w 548379"/>
                  <a:gd name="connsiteY282" fmla="*/ 334817 h 687724"/>
                  <a:gd name="connsiteX283" fmla="*/ 417077 w 548379"/>
                  <a:gd name="connsiteY283" fmla="*/ 334817 h 687724"/>
                  <a:gd name="connsiteX284" fmla="*/ 414503 w 548379"/>
                  <a:gd name="connsiteY284" fmla="*/ 334817 h 687724"/>
                  <a:gd name="connsiteX285" fmla="*/ 414503 w 548379"/>
                  <a:gd name="connsiteY285" fmla="*/ 332242 h 687724"/>
                  <a:gd name="connsiteX286" fmla="*/ 411928 w 548379"/>
                  <a:gd name="connsiteY286" fmla="*/ 332242 h 687724"/>
                  <a:gd name="connsiteX287" fmla="*/ 409353 w 548379"/>
                  <a:gd name="connsiteY287" fmla="*/ 332242 h 687724"/>
                  <a:gd name="connsiteX288" fmla="*/ 409353 w 548379"/>
                  <a:gd name="connsiteY288" fmla="*/ 329666 h 687724"/>
                  <a:gd name="connsiteX289" fmla="*/ 406779 w 548379"/>
                  <a:gd name="connsiteY289" fmla="*/ 329666 h 687724"/>
                  <a:gd name="connsiteX290" fmla="*/ 404204 w 548379"/>
                  <a:gd name="connsiteY290" fmla="*/ 329666 h 687724"/>
                  <a:gd name="connsiteX291" fmla="*/ 401630 w 548379"/>
                  <a:gd name="connsiteY291" fmla="*/ 329666 h 687724"/>
                  <a:gd name="connsiteX292" fmla="*/ 401630 w 548379"/>
                  <a:gd name="connsiteY292" fmla="*/ 328741 h 687724"/>
                  <a:gd name="connsiteX293" fmla="*/ 401630 w 548379"/>
                  <a:gd name="connsiteY293" fmla="*/ 327091 h 687724"/>
                  <a:gd name="connsiteX294" fmla="*/ 399055 w 548379"/>
                  <a:gd name="connsiteY294" fmla="*/ 327091 h 687724"/>
                  <a:gd name="connsiteX295" fmla="*/ 396481 w 548379"/>
                  <a:gd name="connsiteY295" fmla="*/ 327091 h 687724"/>
                  <a:gd name="connsiteX296" fmla="*/ 393906 w 548379"/>
                  <a:gd name="connsiteY296" fmla="*/ 327091 h 687724"/>
                  <a:gd name="connsiteX297" fmla="*/ 393906 w 548379"/>
                  <a:gd name="connsiteY297" fmla="*/ 324515 h 687724"/>
                  <a:gd name="connsiteX298" fmla="*/ 391332 w 548379"/>
                  <a:gd name="connsiteY298" fmla="*/ 324515 h 687724"/>
                  <a:gd name="connsiteX299" fmla="*/ 391332 w 548379"/>
                  <a:gd name="connsiteY299" fmla="*/ 321940 h 687724"/>
                  <a:gd name="connsiteX300" fmla="*/ 388757 w 548379"/>
                  <a:gd name="connsiteY300" fmla="*/ 321940 h 687724"/>
                  <a:gd name="connsiteX301" fmla="*/ 386183 w 548379"/>
                  <a:gd name="connsiteY301" fmla="*/ 321940 h 687724"/>
                  <a:gd name="connsiteX302" fmla="*/ 386183 w 548379"/>
                  <a:gd name="connsiteY302" fmla="*/ 319364 h 687724"/>
                  <a:gd name="connsiteX303" fmla="*/ 383608 w 548379"/>
                  <a:gd name="connsiteY303" fmla="*/ 319364 h 687724"/>
                  <a:gd name="connsiteX304" fmla="*/ 381033 w 548379"/>
                  <a:gd name="connsiteY304" fmla="*/ 319364 h 687724"/>
                  <a:gd name="connsiteX305" fmla="*/ 381033 w 548379"/>
                  <a:gd name="connsiteY305" fmla="*/ 316789 h 687724"/>
                  <a:gd name="connsiteX306" fmla="*/ 378459 w 548379"/>
                  <a:gd name="connsiteY306" fmla="*/ 316789 h 687724"/>
                  <a:gd name="connsiteX307" fmla="*/ 378459 w 548379"/>
                  <a:gd name="connsiteY307" fmla="*/ 314213 h 687724"/>
                  <a:gd name="connsiteX308" fmla="*/ 375884 w 548379"/>
                  <a:gd name="connsiteY308" fmla="*/ 314213 h 687724"/>
                  <a:gd name="connsiteX309" fmla="*/ 373310 w 548379"/>
                  <a:gd name="connsiteY309" fmla="*/ 314213 h 687724"/>
                  <a:gd name="connsiteX310" fmla="*/ 373310 w 548379"/>
                  <a:gd name="connsiteY310" fmla="*/ 311638 h 687724"/>
                  <a:gd name="connsiteX311" fmla="*/ 370735 w 548379"/>
                  <a:gd name="connsiteY311" fmla="*/ 311638 h 687724"/>
                  <a:gd name="connsiteX312" fmla="*/ 370735 w 548379"/>
                  <a:gd name="connsiteY312" fmla="*/ 309062 h 687724"/>
                  <a:gd name="connsiteX313" fmla="*/ 368161 w 548379"/>
                  <a:gd name="connsiteY313" fmla="*/ 309062 h 687724"/>
                  <a:gd name="connsiteX314" fmla="*/ 365586 w 548379"/>
                  <a:gd name="connsiteY314" fmla="*/ 309062 h 687724"/>
                  <a:gd name="connsiteX315" fmla="*/ 365586 w 548379"/>
                  <a:gd name="connsiteY315" fmla="*/ 306487 h 687724"/>
                  <a:gd name="connsiteX316" fmla="*/ 363012 w 548379"/>
                  <a:gd name="connsiteY316" fmla="*/ 306487 h 687724"/>
                  <a:gd name="connsiteX317" fmla="*/ 363012 w 548379"/>
                  <a:gd name="connsiteY317" fmla="*/ 303911 h 687724"/>
                  <a:gd name="connsiteX318" fmla="*/ 360437 w 548379"/>
                  <a:gd name="connsiteY318" fmla="*/ 303911 h 687724"/>
                  <a:gd name="connsiteX319" fmla="*/ 360437 w 548379"/>
                  <a:gd name="connsiteY319" fmla="*/ 301335 h 687724"/>
                  <a:gd name="connsiteX320" fmla="*/ 357862 w 548379"/>
                  <a:gd name="connsiteY320" fmla="*/ 301335 h 687724"/>
                  <a:gd name="connsiteX321" fmla="*/ 357862 w 548379"/>
                  <a:gd name="connsiteY321" fmla="*/ 298760 h 687724"/>
                  <a:gd name="connsiteX322" fmla="*/ 355288 w 548379"/>
                  <a:gd name="connsiteY322" fmla="*/ 298760 h 687724"/>
                  <a:gd name="connsiteX323" fmla="*/ 352713 w 548379"/>
                  <a:gd name="connsiteY323" fmla="*/ 298760 h 687724"/>
                  <a:gd name="connsiteX324" fmla="*/ 352713 w 548379"/>
                  <a:gd name="connsiteY324" fmla="*/ 296184 h 687724"/>
                  <a:gd name="connsiteX325" fmla="*/ 350139 w 548379"/>
                  <a:gd name="connsiteY325" fmla="*/ 296184 h 687724"/>
                  <a:gd name="connsiteX326" fmla="*/ 350139 w 548379"/>
                  <a:gd name="connsiteY326" fmla="*/ 293609 h 687724"/>
                  <a:gd name="connsiteX327" fmla="*/ 347564 w 548379"/>
                  <a:gd name="connsiteY327" fmla="*/ 293609 h 687724"/>
                  <a:gd name="connsiteX328" fmla="*/ 344990 w 548379"/>
                  <a:gd name="connsiteY328" fmla="*/ 293609 h 687724"/>
                  <a:gd name="connsiteX329" fmla="*/ 344990 w 548379"/>
                  <a:gd name="connsiteY329" fmla="*/ 291033 h 687724"/>
                  <a:gd name="connsiteX330" fmla="*/ 342415 w 548379"/>
                  <a:gd name="connsiteY330" fmla="*/ 291033 h 687724"/>
                  <a:gd name="connsiteX331" fmla="*/ 342415 w 548379"/>
                  <a:gd name="connsiteY331" fmla="*/ 288458 h 687724"/>
                  <a:gd name="connsiteX332" fmla="*/ 342415 w 548379"/>
                  <a:gd name="connsiteY332" fmla="*/ 285882 h 687724"/>
                  <a:gd name="connsiteX333" fmla="*/ 339841 w 548379"/>
                  <a:gd name="connsiteY333" fmla="*/ 285882 h 687724"/>
                  <a:gd name="connsiteX334" fmla="*/ 339841 w 548379"/>
                  <a:gd name="connsiteY334" fmla="*/ 283307 h 687724"/>
                  <a:gd name="connsiteX335" fmla="*/ 337266 w 548379"/>
                  <a:gd name="connsiteY335" fmla="*/ 283307 h 687724"/>
                  <a:gd name="connsiteX336" fmla="*/ 334692 w 548379"/>
                  <a:gd name="connsiteY336" fmla="*/ 283307 h 687724"/>
                  <a:gd name="connsiteX337" fmla="*/ 332117 w 548379"/>
                  <a:gd name="connsiteY337" fmla="*/ 283307 h 687724"/>
                  <a:gd name="connsiteX338" fmla="*/ 329542 w 548379"/>
                  <a:gd name="connsiteY338" fmla="*/ 285882 h 687724"/>
                  <a:gd name="connsiteX339" fmla="*/ 329542 w 548379"/>
                  <a:gd name="connsiteY339" fmla="*/ 288458 h 687724"/>
                  <a:gd name="connsiteX340" fmla="*/ 329542 w 548379"/>
                  <a:gd name="connsiteY340" fmla="*/ 293609 h 687724"/>
                  <a:gd name="connsiteX341" fmla="*/ 329542 w 548379"/>
                  <a:gd name="connsiteY341" fmla="*/ 301335 h 687724"/>
                  <a:gd name="connsiteX342" fmla="*/ 329542 w 548379"/>
                  <a:gd name="connsiteY342" fmla="*/ 309062 h 687724"/>
                  <a:gd name="connsiteX343" fmla="*/ 329542 w 548379"/>
                  <a:gd name="connsiteY343" fmla="*/ 311638 h 687724"/>
                  <a:gd name="connsiteX344" fmla="*/ 329542 w 548379"/>
                  <a:gd name="connsiteY344" fmla="*/ 314213 h 687724"/>
                  <a:gd name="connsiteX345" fmla="*/ 329542 w 548379"/>
                  <a:gd name="connsiteY345" fmla="*/ 321940 h 687724"/>
                  <a:gd name="connsiteX346" fmla="*/ 329542 w 548379"/>
                  <a:gd name="connsiteY346" fmla="*/ 324515 h 687724"/>
                  <a:gd name="connsiteX347" fmla="*/ 329542 w 548379"/>
                  <a:gd name="connsiteY347" fmla="*/ 327091 h 687724"/>
                  <a:gd name="connsiteX348" fmla="*/ 329542 w 548379"/>
                  <a:gd name="connsiteY348" fmla="*/ 332242 h 687724"/>
                  <a:gd name="connsiteX349" fmla="*/ 332117 w 548379"/>
                  <a:gd name="connsiteY349" fmla="*/ 332242 h 687724"/>
                  <a:gd name="connsiteX350" fmla="*/ 332117 w 548379"/>
                  <a:gd name="connsiteY350" fmla="*/ 334817 h 687724"/>
                  <a:gd name="connsiteX351" fmla="*/ 332117 w 548379"/>
                  <a:gd name="connsiteY351" fmla="*/ 337393 h 687724"/>
                  <a:gd name="connsiteX352" fmla="*/ 332117 w 548379"/>
                  <a:gd name="connsiteY352" fmla="*/ 339968 h 687724"/>
                  <a:gd name="connsiteX353" fmla="*/ 334692 w 548379"/>
                  <a:gd name="connsiteY353" fmla="*/ 339968 h 687724"/>
                  <a:gd name="connsiteX354" fmla="*/ 337266 w 548379"/>
                  <a:gd name="connsiteY354" fmla="*/ 339968 h 687724"/>
                  <a:gd name="connsiteX355" fmla="*/ 337266 w 548379"/>
                  <a:gd name="connsiteY355" fmla="*/ 342544 h 687724"/>
                  <a:gd name="connsiteX356" fmla="*/ 339841 w 548379"/>
                  <a:gd name="connsiteY356" fmla="*/ 342544 h 687724"/>
                  <a:gd name="connsiteX357" fmla="*/ 339841 w 548379"/>
                  <a:gd name="connsiteY357" fmla="*/ 345119 h 687724"/>
                  <a:gd name="connsiteX358" fmla="*/ 342415 w 548379"/>
                  <a:gd name="connsiteY358" fmla="*/ 345119 h 687724"/>
                  <a:gd name="connsiteX359" fmla="*/ 344990 w 548379"/>
                  <a:gd name="connsiteY359" fmla="*/ 345119 h 687724"/>
                  <a:gd name="connsiteX360" fmla="*/ 344990 w 548379"/>
                  <a:gd name="connsiteY360" fmla="*/ 347695 h 687724"/>
                  <a:gd name="connsiteX361" fmla="*/ 347564 w 548379"/>
                  <a:gd name="connsiteY361" fmla="*/ 347695 h 687724"/>
                  <a:gd name="connsiteX362" fmla="*/ 350139 w 548379"/>
                  <a:gd name="connsiteY362" fmla="*/ 347695 h 687724"/>
                  <a:gd name="connsiteX363" fmla="*/ 352713 w 548379"/>
                  <a:gd name="connsiteY363" fmla="*/ 350270 h 687724"/>
                  <a:gd name="connsiteX364" fmla="*/ 355288 w 548379"/>
                  <a:gd name="connsiteY364" fmla="*/ 350270 h 687724"/>
                  <a:gd name="connsiteX365" fmla="*/ 355288 w 548379"/>
                  <a:gd name="connsiteY365" fmla="*/ 352846 h 687724"/>
                  <a:gd name="connsiteX366" fmla="*/ 357862 w 548379"/>
                  <a:gd name="connsiteY366" fmla="*/ 352846 h 687724"/>
                  <a:gd name="connsiteX367" fmla="*/ 357862 w 548379"/>
                  <a:gd name="connsiteY367" fmla="*/ 355421 h 687724"/>
                  <a:gd name="connsiteX368" fmla="*/ 360437 w 548379"/>
                  <a:gd name="connsiteY368" fmla="*/ 355421 h 687724"/>
                  <a:gd name="connsiteX369" fmla="*/ 363012 w 548379"/>
                  <a:gd name="connsiteY369" fmla="*/ 355421 h 687724"/>
                  <a:gd name="connsiteX370" fmla="*/ 363012 w 548379"/>
                  <a:gd name="connsiteY370" fmla="*/ 357997 h 687724"/>
                  <a:gd name="connsiteX371" fmla="*/ 365586 w 548379"/>
                  <a:gd name="connsiteY371" fmla="*/ 357997 h 687724"/>
                  <a:gd name="connsiteX372" fmla="*/ 365586 w 548379"/>
                  <a:gd name="connsiteY372" fmla="*/ 360572 h 687724"/>
                  <a:gd name="connsiteX373" fmla="*/ 368161 w 548379"/>
                  <a:gd name="connsiteY373" fmla="*/ 360572 h 687724"/>
                  <a:gd name="connsiteX374" fmla="*/ 370735 w 548379"/>
                  <a:gd name="connsiteY374" fmla="*/ 360572 h 687724"/>
                  <a:gd name="connsiteX375" fmla="*/ 370735 w 548379"/>
                  <a:gd name="connsiteY375" fmla="*/ 363148 h 687724"/>
                  <a:gd name="connsiteX376" fmla="*/ 373310 w 548379"/>
                  <a:gd name="connsiteY376" fmla="*/ 363148 h 687724"/>
                  <a:gd name="connsiteX377" fmla="*/ 375884 w 548379"/>
                  <a:gd name="connsiteY377" fmla="*/ 363148 h 687724"/>
                  <a:gd name="connsiteX378" fmla="*/ 375884 w 548379"/>
                  <a:gd name="connsiteY378" fmla="*/ 365723 h 687724"/>
                  <a:gd name="connsiteX379" fmla="*/ 378459 w 548379"/>
                  <a:gd name="connsiteY379" fmla="*/ 365723 h 687724"/>
                  <a:gd name="connsiteX380" fmla="*/ 381033 w 548379"/>
                  <a:gd name="connsiteY380" fmla="*/ 365723 h 687724"/>
                  <a:gd name="connsiteX381" fmla="*/ 381033 w 548379"/>
                  <a:gd name="connsiteY381" fmla="*/ 368299 h 687724"/>
                  <a:gd name="connsiteX382" fmla="*/ 383608 w 548379"/>
                  <a:gd name="connsiteY382" fmla="*/ 368299 h 687724"/>
                  <a:gd name="connsiteX383" fmla="*/ 386183 w 548379"/>
                  <a:gd name="connsiteY383" fmla="*/ 368299 h 687724"/>
                  <a:gd name="connsiteX384" fmla="*/ 386183 w 548379"/>
                  <a:gd name="connsiteY384" fmla="*/ 370874 h 687724"/>
                  <a:gd name="connsiteX385" fmla="*/ 388757 w 548379"/>
                  <a:gd name="connsiteY385" fmla="*/ 370874 h 687724"/>
                  <a:gd name="connsiteX386" fmla="*/ 391332 w 548379"/>
                  <a:gd name="connsiteY386" fmla="*/ 370874 h 687724"/>
                  <a:gd name="connsiteX387" fmla="*/ 391332 w 548379"/>
                  <a:gd name="connsiteY387" fmla="*/ 373450 h 687724"/>
                  <a:gd name="connsiteX388" fmla="*/ 393906 w 548379"/>
                  <a:gd name="connsiteY388" fmla="*/ 373450 h 687724"/>
                  <a:gd name="connsiteX389" fmla="*/ 396481 w 548379"/>
                  <a:gd name="connsiteY389" fmla="*/ 373450 h 687724"/>
                  <a:gd name="connsiteX390" fmla="*/ 399055 w 548379"/>
                  <a:gd name="connsiteY390" fmla="*/ 373450 h 687724"/>
                  <a:gd name="connsiteX391" fmla="*/ 399055 w 548379"/>
                  <a:gd name="connsiteY391" fmla="*/ 376025 h 687724"/>
                  <a:gd name="connsiteX392" fmla="*/ 401630 w 548379"/>
                  <a:gd name="connsiteY392" fmla="*/ 376025 h 687724"/>
                  <a:gd name="connsiteX393" fmla="*/ 404204 w 548379"/>
                  <a:gd name="connsiteY393" fmla="*/ 376025 h 687724"/>
                  <a:gd name="connsiteX394" fmla="*/ 404204 w 548379"/>
                  <a:gd name="connsiteY394" fmla="*/ 378601 h 687724"/>
                  <a:gd name="connsiteX395" fmla="*/ 406779 w 548379"/>
                  <a:gd name="connsiteY395" fmla="*/ 378601 h 687724"/>
                  <a:gd name="connsiteX396" fmla="*/ 409353 w 548379"/>
                  <a:gd name="connsiteY396" fmla="*/ 378601 h 687724"/>
                  <a:gd name="connsiteX397" fmla="*/ 409353 w 548379"/>
                  <a:gd name="connsiteY397" fmla="*/ 381176 h 687724"/>
                  <a:gd name="connsiteX398" fmla="*/ 411928 w 548379"/>
                  <a:gd name="connsiteY398" fmla="*/ 381176 h 687724"/>
                  <a:gd name="connsiteX399" fmla="*/ 414503 w 548379"/>
                  <a:gd name="connsiteY399" fmla="*/ 381176 h 687724"/>
                  <a:gd name="connsiteX400" fmla="*/ 414503 w 548379"/>
                  <a:gd name="connsiteY400" fmla="*/ 383752 h 687724"/>
                  <a:gd name="connsiteX401" fmla="*/ 417077 w 548379"/>
                  <a:gd name="connsiteY401" fmla="*/ 383752 h 687724"/>
                  <a:gd name="connsiteX402" fmla="*/ 419652 w 548379"/>
                  <a:gd name="connsiteY402" fmla="*/ 383752 h 687724"/>
                  <a:gd name="connsiteX403" fmla="*/ 422226 w 548379"/>
                  <a:gd name="connsiteY403" fmla="*/ 383752 h 687724"/>
                  <a:gd name="connsiteX404" fmla="*/ 424801 w 548379"/>
                  <a:gd name="connsiteY404" fmla="*/ 383752 h 687724"/>
                  <a:gd name="connsiteX405" fmla="*/ 427375 w 548379"/>
                  <a:gd name="connsiteY405" fmla="*/ 386327 h 687724"/>
                  <a:gd name="connsiteX406" fmla="*/ 429950 w 548379"/>
                  <a:gd name="connsiteY406" fmla="*/ 386327 h 687724"/>
                  <a:gd name="connsiteX407" fmla="*/ 432524 w 548379"/>
                  <a:gd name="connsiteY407" fmla="*/ 386327 h 687724"/>
                  <a:gd name="connsiteX408" fmla="*/ 432524 w 548379"/>
                  <a:gd name="connsiteY408" fmla="*/ 388903 h 687724"/>
                  <a:gd name="connsiteX409" fmla="*/ 435099 w 548379"/>
                  <a:gd name="connsiteY409" fmla="*/ 388903 h 687724"/>
                  <a:gd name="connsiteX410" fmla="*/ 437674 w 548379"/>
                  <a:gd name="connsiteY410" fmla="*/ 388903 h 687724"/>
                  <a:gd name="connsiteX411" fmla="*/ 437674 w 548379"/>
                  <a:gd name="connsiteY411" fmla="*/ 391479 h 687724"/>
                  <a:gd name="connsiteX412" fmla="*/ 442823 w 548379"/>
                  <a:gd name="connsiteY412" fmla="*/ 391479 h 687724"/>
                  <a:gd name="connsiteX413" fmla="*/ 445397 w 548379"/>
                  <a:gd name="connsiteY413" fmla="*/ 391479 h 687724"/>
                  <a:gd name="connsiteX414" fmla="*/ 447972 w 548379"/>
                  <a:gd name="connsiteY414" fmla="*/ 394054 h 687724"/>
                  <a:gd name="connsiteX415" fmla="*/ 450546 w 548379"/>
                  <a:gd name="connsiteY415" fmla="*/ 394054 h 687724"/>
                  <a:gd name="connsiteX416" fmla="*/ 453121 w 548379"/>
                  <a:gd name="connsiteY416" fmla="*/ 394054 h 687724"/>
                  <a:gd name="connsiteX417" fmla="*/ 455695 w 548379"/>
                  <a:gd name="connsiteY417" fmla="*/ 394054 h 687724"/>
                  <a:gd name="connsiteX418" fmla="*/ 458270 w 548379"/>
                  <a:gd name="connsiteY418" fmla="*/ 394054 h 687724"/>
                  <a:gd name="connsiteX419" fmla="*/ 460844 w 548379"/>
                  <a:gd name="connsiteY419" fmla="*/ 394054 h 687724"/>
                  <a:gd name="connsiteX420" fmla="*/ 460844 w 548379"/>
                  <a:gd name="connsiteY420" fmla="*/ 396630 h 687724"/>
                  <a:gd name="connsiteX421" fmla="*/ 463419 w 548379"/>
                  <a:gd name="connsiteY421" fmla="*/ 396630 h 687724"/>
                  <a:gd name="connsiteX422" fmla="*/ 465994 w 548379"/>
                  <a:gd name="connsiteY422" fmla="*/ 396630 h 687724"/>
                  <a:gd name="connsiteX423" fmla="*/ 468568 w 548379"/>
                  <a:gd name="connsiteY423" fmla="*/ 396630 h 687724"/>
                  <a:gd name="connsiteX424" fmla="*/ 468568 w 548379"/>
                  <a:gd name="connsiteY424" fmla="*/ 399205 h 687724"/>
                  <a:gd name="connsiteX425" fmla="*/ 471143 w 548379"/>
                  <a:gd name="connsiteY425" fmla="*/ 399205 h 687724"/>
                  <a:gd name="connsiteX426" fmla="*/ 473717 w 548379"/>
                  <a:gd name="connsiteY426" fmla="*/ 399205 h 687724"/>
                  <a:gd name="connsiteX427" fmla="*/ 476292 w 548379"/>
                  <a:gd name="connsiteY427" fmla="*/ 399205 h 687724"/>
                  <a:gd name="connsiteX428" fmla="*/ 478866 w 548379"/>
                  <a:gd name="connsiteY428" fmla="*/ 399205 h 687724"/>
                  <a:gd name="connsiteX429" fmla="*/ 478866 w 548379"/>
                  <a:gd name="connsiteY429" fmla="*/ 401781 h 687724"/>
                  <a:gd name="connsiteX430" fmla="*/ 481441 w 548379"/>
                  <a:gd name="connsiteY430" fmla="*/ 401781 h 687724"/>
                  <a:gd name="connsiteX431" fmla="*/ 484015 w 548379"/>
                  <a:gd name="connsiteY431" fmla="*/ 401781 h 687724"/>
                  <a:gd name="connsiteX432" fmla="*/ 486590 w 548379"/>
                  <a:gd name="connsiteY432" fmla="*/ 401781 h 687724"/>
                  <a:gd name="connsiteX433" fmla="*/ 489165 w 548379"/>
                  <a:gd name="connsiteY433" fmla="*/ 401781 h 687724"/>
                  <a:gd name="connsiteX434" fmla="*/ 489165 w 548379"/>
                  <a:gd name="connsiteY434" fmla="*/ 404356 h 687724"/>
                  <a:gd name="connsiteX435" fmla="*/ 491739 w 548379"/>
                  <a:gd name="connsiteY435" fmla="*/ 404356 h 687724"/>
                  <a:gd name="connsiteX436" fmla="*/ 494314 w 548379"/>
                  <a:gd name="connsiteY436" fmla="*/ 404356 h 687724"/>
                  <a:gd name="connsiteX437" fmla="*/ 496888 w 548379"/>
                  <a:gd name="connsiteY437" fmla="*/ 404356 h 687724"/>
                  <a:gd name="connsiteX438" fmla="*/ 499463 w 548379"/>
                  <a:gd name="connsiteY438" fmla="*/ 404356 h 687724"/>
                  <a:gd name="connsiteX439" fmla="*/ 499463 w 548379"/>
                  <a:gd name="connsiteY439" fmla="*/ 406932 h 687724"/>
                  <a:gd name="connsiteX440" fmla="*/ 502037 w 548379"/>
                  <a:gd name="connsiteY440" fmla="*/ 406932 h 687724"/>
                  <a:gd name="connsiteX441" fmla="*/ 504612 w 548379"/>
                  <a:gd name="connsiteY441" fmla="*/ 406932 h 687724"/>
                  <a:gd name="connsiteX442" fmla="*/ 507186 w 548379"/>
                  <a:gd name="connsiteY442" fmla="*/ 406932 h 687724"/>
                  <a:gd name="connsiteX443" fmla="*/ 509761 w 548379"/>
                  <a:gd name="connsiteY443" fmla="*/ 406932 h 687724"/>
                  <a:gd name="connsiteX444" fmla="*/ 509761 w 548379"/>
                  <a:gd name="connsiteY444" fmla="*/ 409507 h 687724"/>
                  <a:gd name="connsiteX445" fmla="*/ 512335 w 548379"/>
                  <a:gd name="connsiteY445" fmla="*/ 409507 h 687724"/>
                  <a:gd name="connsiteX446" fmla="*/ 514910 w 548379"/>
                  <a:gd name="connsiteY446" fmla="*/ 409507 h 687724"/>
                  <a:gd name="connsiteX447" fmla="*/ 517485 w 548379"/>
                  <a:gd name="connsiteY447" fmla="*/ 409507 h 687724"/>
                  <a:gd name="connsiteX448" fmla="*/ 517485 w 548379"/>
                  <a:gd name="connsiteY448" fmla="*/ 412083 h 687724"/>
                  <a:gd name="connsiteX449" fmla="*/ 520059 w 548379"/>
                  <a:gd name="connsiteY449" fmla="*/ 412083 h 687724"/>
                  <a:gd name="connsiteX450" fmla="*/ 522634 w 548379"/>
                  <a:gd name="connsiteY450" fmla="*/ 412083 h 687724"/>
                  <a:gd name="connsiteX451" fmla="*/ 525208 w 548379"/>
                  <a:gd name="connsiteY451" fmla="*/ 412083 h 687724"/>
                  <a:gd name="connsiteX452" fmla="*/ 527783 w 548379"/>
                  <a:gd name="connsiteY452" fmla="*/ 412083 h 687724"/>
                  <a:gd name="connsiteX453" fmla="*/ 527783 w 548379"/>
                  <a:gd name="connsiteY453" fmla="*/ 414658 h 687724"/>
                  <a:gd name="connsiteX454" fmla="*/ 530357 w 548379"/>
                  <a:gd name="connsiteY454" fmla="*/ 414658 h 687724"/>
                  <a:gd name="connsiteX455" fmla="*/ 530357 w 548379"/>
                  <a:gd name="connsiteY455" fmla="*/ 417234 h 687724"/>
                  <a:gd name="connsiteX456" fmla="*/ 532932 w 548379"/>
                  <a:gd name="connsiteY456" fmla="*/ 417234 h 687724"/>
                  <a:gd name="connsiteX457" fmla="*/ 532932 w 548379"/>
                  <a:gd name="connsiteY457" fmla="*/ 419809 h 687724"/>
                  <a:gd name="connsiteX458" fmla="*/ 532932 w 548379"/>
                  <a:gd name="connsiteY458" fmla="*/ 422385 h 687724"/>
                  <a:gd name="connsiteX459" fmla="*/ 532932 w 548379"/>
                  <a:gd name="connsiteY459" fmla="*/ 424960 h 687724"/>
                  <a:gd name="connsiteX460" fmla="*/ 532932 w 548379"/>
                  <a:gd name="connsiteY460" fmla="*/ 430111 h 687724"/>
                  <a:gd name="connsiteX461" fmla="*/ 535506 w 548379"/>
                  <a:gd name="connsiteY461" fmla="*/ 430111 h 687724"/>
                  <a:gd name="connsiteX462" fmla="*/ 535506 w 548379"/>
                  <a:gd name="connsiteY462" fmla="*/ 432687 h 687724"/>
                  <a:gd name="connsiteX463" fmla="*/ 535506 w 548379"/>
                  <a:gd name="connsiteY463" fmla="*/ 435262 h 687724"/>
                  <a:gd name="connsiteX464" fmla="*/ 535506 w 548379"/>
                  <a:gd name="connsiteY464" fmla="*/ 440413 h 687724"/>
                  <a:gd name="connsiteX465" fmla="*/ 535506 w 548379"/>
                  <a:gd name="connsiteY465" fmla="*/ 442989 h 687724"/>
                  <a:gd name="connsiteX466" fmla="*/ 538081 w 548379"/>
                  <a:gd name="connsiteY466" fmla="*/ 442989 h 687724"/>
                  <a:gd name="connsiteX467" fmla="*/ 538081 w 548379"/>
                  <a:gd name="connsiteY467" fmla="*/ 445564 h 687724"/>
                  <a:gd name="connsiteX468" fmla="*/ 538081 w 548379"/>
                  <a:gd name="connsiteY468" fmla="*/ 448140 h 687724"/>
                  <a:gd name="connsiteX469" fmla="*/ 538081 w 548379"/>
                  <a:gd name="connsiteY469" fmla="*/ 450715 h 687724"/>
                  <a:gd name="connsiteX470" fmla="*/ 538081 w 548379"/>
                  <a:gd name="connsiteY470" fmla="*/ 453291 h 687724"/>
                  <a:gd name="connsiteX471" fmla="*/ 538081 w 548379"/>
                  <a:gd name="connsiteY471" fmla="*/ 455866 h 687724"/>
                  <a:gd name="connsiteX472" fmla="*/ 540656 w 548379"/>
                  <a:gd name="connsiteY472" fmla="*/ 455866 h 687724"/>
                  <a:gd name="connsiteX473" fmla="*/ 540656 w 548379"/>
                  <a:gd name="connsiteY473" fmla="*/ 461017 h 687724"/>
                  <a:gd name="connsiteX474" fmla="*/ 540656 w 548379"/>
                  <a:gd name="connsiteY474" fmla="*/ 463593 h 687724"/>
                  <a:gd name="connsiteX475" fmla="*/ 540656 w 548379"/>
                  <a:gd name="connsiteY475" fmla="*/ 466168 h 687724"/>
                  <a:gd name="connsiteX476" fmla="*/ 540656 w 548379"/>
                  <a:gd name="connsiteY476" fmla="*/ 471320 h 687724"/>
                  <a:gd name="connsiteX477" fmla="*/ 540656 w 548379"/>
                  <a:gd name="connsiteY477" fmla="*/ 473895 h 687724"/>
                  <a:gd name="connsiteX478" fmla="*/ 540656 w 548379"/>
                  <a:gd name="connsiteY478" fmla="*/ 479046 h 687724"/>
                  <a:gd name="connsiteX479" fmla="*/ 540656 w 548379"/>
                  <a:gd name="connsiteY479" fmla="*/ 481622 h 687724"/>
                  <a:gd name="connsiteX480" fmla="*/ 540656 w 548379"/>
                  <a:gd name="connsiteY480" fmla="*/ 484197 h 687724"/>
                  <a:gd name="connsiteX481" fmla="*/ 540656 w 548379"/>
                  <a:gd name="connsiteY481" fmla="*/ 486773 h 687724"/>
                  <a:gd name="connsiteX482" fmla="*/ 543230 w 548379"/>
                  <a:gd name="connsiteY482" fmla="*/ 486773 h 687724"/>
                  <a:gd name="connsiteX483" fmla="*/ 543230 w 548379"/>
                  <a:gd name="connsiteY483" fmla="*/ 489348 h 687724"/>
                  <a:gd name="connsiteX484" fmla="*/ 540656 w 548379"/>
                  <a:gd name="connsiteY484" fmla="*/ 489348 h 687724"/>
                  <a:gd name="connsiteX485" fmla="*/ 538081 w 548379"/>
                  <a:gd name="connsiteY485" fmla="*/ 489348 h 687724"/>
                  <a:gd name="connsiteX486" fmla="*/ 538081 w 548379"/>
                  <a:gd name="connsiteY486" fmla="*/ 491924 h 687724"/>
                  <a:gd name="connsiteX487" fmla="*/ 540656 w 548379"/>
                  <a:gd name="connsiteY487" fmla="*/ 491924 h 687724"/>
                  <a:gd name="connsiteX488" fmla="*/ 543230 w 548379"/>
                  <a:gd name="connsiteY488" fmla="*/ 494499 h 687724"/>
                  <a:gd name="connsiteX489" fmla="*/ 543230 w 548379"/>
                  <a:gd name="connsiteY489" fmla="*/ 497075 h 687724"/>
                  <a:gd name="connsiteX490" fmla="*/ 543230 w 548379"/>
                  <a:gd name="connsiteY490" fmla="*/ 499650 h 687724"/>
                  <a:gd name="connsiteX491" fmla="*/ 543230 w 548379"/>
                  <a:gd name="connsiteY491" fmla="*/ 502226 h 687724"/>
                  <a:gd name="connsiteX492" fmla="*/ 543230 w 548379"/>
                  <a:gd name="connsiteY492" fmla="*/ 504801 h 687724"/>
                  <a:gd name="connsiteX493" fmla="*/ 545805 w 548379"/>
                  <a:gd name="connsiteY493" fmla="*/ 504801 h 687724"/>
                  <a:gd name="connsiteX494" fmla="*/ 545805 w 548379"/>
                  <a:gd name="connsiteY494" fmla="*/ 507377 h 687724"/>
                  <a:gd name="connsiteX495" fmla="*/ 545805 w 548379"/>
                  <a:gd name="connsiteY495" fmla="*/ 512528 h 687724"/>
                  <a:gd name="connsiteX496" fmla="*/ 545805 w 548379"/>
                  <a:gd name="connsiteY496" fmla="*/ 522830 h 687724"/>
                  <a:gd name="connsiteX497" fmla="*/ 545805 w 548379"/>
                  <a:gd name="connsiteY497" fmla="*/ 525405 h 687724"/>
                  <a:gd name="connsiteX498" fmla="*/ 545805 w 548379"/>
                  <a:gd name="connsiteY498" fmla="*/ 530556 h 687724"/>
                  <a:gd name="connsiteX499" fmla="*/ 545805 w 548379"/>
                  <a:gd name="connsiteY499" fmla="*/ 533132 h 687724"/>
                  <a:gd name="connsiteX500" fmla="*/ 545805 w 548379"/>
                  <a:gd name="connsiteY500" fmla="*/ 535707 h 687724"/>
                  <a:gd name="connsiteX501" fmla="*/ 545805 w 548379"/>
                  <a:gd name="connsiteY501" fmla="*/ 538283 h 687724"/>
                  <a:gd name="connsiteX502" fmla="*/ 545805 w 548379"/>
                  <a:gd name="connsiteY502" fmla="*/ 540858 h 687724"/>
                  <a:gd name="connsiteX503" fmla="*/ 548379 w 548379"/>
                  <a:gd name="connsiteY503" fmla="*/ 540858 h 687724"/>
                  <a:gd name="connsiteX504" fmla="*/ 548379 w 548379"/>
                  <a:gd name="connsiteY504" fmla="*/ 543434 h 687724"/>
                  <a:gd name="connsiteX505" fmla="*/ 548379 w 548379"/>
                  <a:gd name="connsiteY505" fmla="*/ 546009 h 687724"/>
                  <a:gd name="connsiteX506" fmla="*/ 548379 w 548379"/>
                  <a:gd name="connsiteY506" fmla="*/ 551161 h 687724"/>
                  <a:gd name="connsiteX507" fmla="*/ 548379 w 548379"/>
                  <a:gd name="connsiteY507" fmla="*/ 553736 h 687724"/>
                  <a:gd name="connsiteX508" fmla="*/ 548379 w 548379"/>
                  <a:gd name="connsiteY508" fmla="*/ 561463 h 687724"/>
                  <a:gd name="connsiteX509" fmla="*/ 548379 w 548379"/>
                  <a:gd name="connsiteY509" fmla="*/ 564038 h 687724"/>
                  <a:gd name="connsiteX510" fmla="*/ 548379 w 548379"/>
                  <a:gd name="connsiteY510" fmla="*/ 566614 h 687724"/>
                  <a:gd name="connsiteX511" fmla="*/ 548379 w 548379"/>
                  <a:gd name="connsiteY511" fmla="*/ 569189 h 687724"/>
                  <a:gd name="connsiteX512" fmla="*/ 545805 w 548379"/>
                  <a:gd name="connsiteY512" fmla="*/ 569189 h 687724"/>
                  <a:gd name="connsiteX513" fmla="*/ 545805 w 548379"/>
                  <a:gd name="connsiteY513" fmla="*/ 571765 h 687724"/>
                  <a:gd name="connsiteX514" fmla="*/ 543230 w 548379"/>
                  <a:gd name="connsiteY514" fmla="*/ 571765 h 687724"/>
                  <a:gd name="connsiteX515" fmla="*/ 540656 w 548379"/>
                  <a:gd name="connsiteY515" fmla="*/ 571765 h 687724"/>
                  <a:gd name="connsiteX516" fmla="*/ 538081 w 548379"/>
                  <a:gd name="connsiteY516" fmla="*/ 571765 h 687724"/>
                  <a:gd name="connsiteX517" fmla="*/ 535506 w 548379"/>
                  <a:gd name="connsiteY517" fmla="*/ 571765 h 687724"/>
                  <a:gd name="connsiteX518" fmla="*/ 532932 w 548379"/>
                  <a:gd name="connsiteY518" fmla="*/ 571765 h 687724"/>
                  <a:gd name="connsiteX519" fmla="*/ 532932 w 548379"/>
                  <a:gd name="connsiteY519" fmla="*/ 574340 h 687724"/>
                  <a:gd name="connsiteX520" fmla="*/ 530357 w 548379"/>
                  <a:gd name="connsiteY520" fmla="*/ 574340 h 687724"/>
                  <a:gd name="connsiteX521" fmla="*/ 530357 w 548379"/>
                  <a:gd name="connsiteY521" fmla="*/ 571765 h 687724"/>
                  <a:gd name="connsiteX522" fmla="*/ 527783 w 548379"/>
                  <a:gd name="connsiteY522" fmla="*/ 571765 h 687724"/>
                  <a:gd name="connsiteX523" fmla="*/ 527783 w 548379"/>
                  <a:gd name="connsiteY523" fmla="*/ 574340 h 687724"/>
                  <a:gd name="connsiteX524" fmla="*/ 525208 w 548379"/>
                  <a:gd name="connsiteY524" fmla="*/ 574340 h 687724"/>
                  <a:gd name="connsiteX525" fmla="*/ 525208 w 548379"/>
                  <a:gd name="connsiteY525" fmla="*/ 571765 h 687724"/>
                  <a:gd name="connsiteX526" fmla="*/ 522634 w 548379"/>
                  <a:gd name="connsiteY526" fmla="*/ 571765 h 687724"/>
                  <a:gd name="connsiteX527" fmla="*/ 522634 w 548379"/>
                  <a:gd name="connsiteY527" fmla="*/ 574340 h 687724"/>
                  <a:gd name="connsiteX528" fmla="*/ 520059 w 548379"/>
                  <a:gd name="connsiteY528" fmla="*/ 574340 h 687724"/>
                  <a:gd name="connsiteX529" fmla="*/ 520059 w 548379"/>
                  <a:gd name="connsiteY529" fmla="*/ 571765 h 687724"/>
                  <a:gd name="connsiteX530" fmla="*/ 517485 w 548379"/>
                  <a:gd name="connsiteY530" fmla="*/ 571765 h 687724"/>
                  <a:gd name="connsiteX531" fmla="*/ 514910 w 548379"/>
                  <a:gd name="connsiteY531" fmla="*/ 571765 h 687724"/>
                  <a:gd name="connsiteX532" fmla="*/ 512335 w 548379"/>
                  <a:gd name="connsiteY532" fmla="*/ 571765 h 687724"/>
                  <a:gd name="connsiteX533" fmla="*/ 509761 w 548379"/>
                  <a:gd name="connsiteY533" fmla="*/ 571765 h 687724"/>
                  <a:gd name="connsiteX534" fmla="*/ 509761 w 548379"/>
                  <a:gd name="connsiteY534" fmla="*/ 569189 h 687724"/>
                  <a:gd name="connsiteX535" fmla="*/ 507186 w 548379"/>
                  <a:gd name="connsiteY535" fmla="*/ 569189 h 687724"/>
                  <a:gd name="connsiteX536" fmla="*/ 504612 w 548379"/>
                  <a:gd name="connsiteY536" fmla="*/ 569189 h 687724"/>
                  <a:gd name="connsiteX537" fmla="*/ 502037 w 548379"/>
                  <a:gd name="connsiteY537" fmla="*/ 569189 h 687724"/>
                  <a:gd name="connsiteX538" fmla="*/ 499463 w 548379"/>
                  <a:gd name="connsiteY538" fmla="*/ 569189 h 687724"/>
                  <a:gd name="connsiteX539" fmla="*/ 496888 w 548379"/>
                  <a:gd name="connsiteY539" fmla="*/ 569189 h 687724"/>
                  <a:gd name="connsiteX540" fmla="*/ 494314 w 548379"/>
                  <a:gd name="connsiteY540" fmla="*/ 569189 h 687724"/>
                  <a:gd name="connsiteX541" fmla="*/ 491739 w 548379"/>
                  <a:gd name="connsiteY541" fmla="*/ 569189 h 687724"/>
                  <a:gd name="connsiteX542" fmla="*/ 489165 w 548379"/>
                  <a:gd name="connsiteY542" fmla="*/ 569189 h 687724"/>
                  <a:gd name="connsiteX543" fmla="*/ 489165 w 548379"/>
                  <a:gd name="connsiteY543" fmla="*/ 566614 h 687724"/>
                  <a:gd name="connsiteX544" fmla="*/ 486590 w 548379"/>
                  <a:gd name="connsiteY544" fmla="*/ 566614 h 687724"/>
                  <a:gd name="connsiteX545" fmla="*/ 484015 w 548379"/>
                  <a:gd name="connsiteY545" fmla="*/ 566614 h 687724"/>
                  <a:gd name="connsiteX546" fmla="*/ 481441 w 548379"/>
                  <a:gd name="connsiteY546" fmla="*/ 566614 h 687724"/>
                  <a:gd name="connsiteX547" fmla="*/ 478866 w 548379"/>
                  <a:gd name="connsiteY547" fmla="*/ 564038 h 687724"/>
                  <a:gd name="connsiteX548" fmla="*/ 476292 w 548379"/>
                  <a:gd name="connsiteY548" fmla="*/ 564038 h 687724"/>
                  <a:gd name="connsiteX549" fmla="*/ 473717 w 548379"/>
                  <a:gd name="connsiteY549" fmla="*/ 564038 h 687724"/>
                  <a:gd name="connsiteX550" fmla="*/ 471143 w 548379"/>
                  <a:gd name="connsiteY550" fmla="*/ 564038 h 687724"/>
                  <a:gd name="connsiteX551" fmla="*/ 471143 w 548379"/>
                  <a:gd name="connsiteY551" fmla="*/ 561463 h 687724"/>
                  <a:gd name="connsiteX552" fmla="*/ 468568 w 548379"/>
                  <a:gd name="connsiteY552" fmla="*/ 561463 h 687724"/>
                  <a:gd name="connsiteX553" fmla="*/ 465994 w 548379"/>
                  <a:gd name="connsiteY553" fmla="*/ 561463 h 687724"/>
                  <a:gd name="connsiteX554" fmla="*/ 465994 w 548379"/>
                  <a:gd name="connsiteY554" fmla="*/ 558887 h 687724"/>
                  <a:gd name="connsiteX555" fmla="*/ 463419 w 548379"/>
                  <a:gd name="connsiteY555" fmla="*/ 558887 h 687724"/>
                  <a:gd name="connsiteX556" fmla="*/ 460844 w 548379"/>
                  <a:gd name="connsiteY556" fmla="*/ 558887 h 687724"/>
                  <a:gd name="connsiteX557" fmla="*/ 458270 w 548379"/>
                  <a:gd name="connsiteY557" fmla="*/ 558887 h 687724"/>
                  <a:gd name="connsiteX558" fmla="*/ 458270 w 548379"/>
                  <a:gd name="connsiteY558" fmla="*/ 556312 h 687724"/>
                  <a:gd name="connsiteX559" fmla="*/ 455695 w 548379"/>
                  <a:gd name="connsiteY559" fmla="*/ 556312 h 687724"/>
                  <a:gd name="connsiteX560" fmla="*/ 453121 w 548379"/>
                  <a:gd name="connsiteY560" fmla="*/ 556312 h 687724"/>
                  <a:gd name="connsiteX561" fmla="*/ 453121 w 548379"/>
                  <a:gd name="connsiteY561" fmla="*/ 553736 h 687724"/>
                  <a:gd name="connsiteX562" fmla="*/ 447972 w 548379"/>
                  <a:gd name="connsiteY562" fmla="*/ 553736 h 687724"/>
                  <a:gd name="connsiteX563" fmla="*/ 445397 w 548379"/>
                  <a:gd name="connsiteY563" fmla="*/ 553736 h 687724"/>
                  <a:gd name="connsiteX564" fmla="*/ 442823 w 548379"/>
                  <a:gd name="connsiteY564" fmla="*/ 553736 h 687724"/>
                  <a:gd name="connsiteX565" fmla="*/ 442823 w 548379"/>
                  <a:gd name="connsiteY565" fmla="*/ 551161 h 687724"/>
                  <a:gd name="connsiteX566" fmla="*/ 440248 w 548379"/>
                  <a:gd name="connsiteY566" fmla="*/ 551161 h 687724"/>
                  <a:gd name="connsiteX567" fmla="*/ 437674 w 548379"/>
                  <a:gd name="connsiteY567" fmla="*/ 551161 h 687724"/>
                  <a:gd name="connsiteX568" fmla="*/ 437674 w 548379"/>
                  <a:gd name="connsiteY568" fmla="*/ 548585 h 687724"/>
                  <a:gd name="connsiteX569" fmla="*/ 435099 w 548379"/>
                  <a:gd name="connsiteY569" fmla="*/ 548585 h 687724"/>
                  <a:gd name="connsiteX570" fmla="*/ 432524 w 548379"/>
                  <a:gd name="connsiteY570" fmla="*/ 548585 h 687724"/>
                  <a:gd name="connsiteX571" fmla="*/ 429950 w 548379"/>
                  <a:gd name="connsiteY571" fmla="*/ 548585 h 687724"/>
                  <a:gd name="connsiteX572" fmla="*/ 427375 w 548379"/>
                  <a:gd name="connsiteY572" fmla="*/ 548585 h 687724"/>
                  <a:gd name="connsiteX573" fmla="*/ 427375 w 548379"/>
                  <a:gd name="connsiteY573" fmla="*/ 546009 h 687724"/>
                  <a:gd name="connsiteX574" fmla="*/ 424801 w 548379"/>
                  <a:gd name="connsiteY574" fmla="*/ 546009 h 687724"/>
                  <a:gd name="connsiteX575" fmla="*/ 422226 w 548379"/>
                  <a:gd name="connsiteY575" fmla="*/ 546009 h 687724"/>
                  <a:gd name="connsiteX576" fmla="*/ 422226 w 548379"/>
                  <a:gd name="connsiteY576" fmla="*/ 543434 h 687724"/>
                  <a:gd name="connsiteX577" fmla="*/ 419652 w 548379"/>
                  <a:gd name="connsiteY577" fmla="*/ 543434 h 687724"/>
                  <a:gd name="connsiteX578" fmla="*/ 417077 w 548379"/>
                  <a:gd name="connsiteY578" fmla="*/ 543434 h 687724"/>
                  <a:gd name="connsiteX579" fmla="*/ 417077 w 548379"/>
                  <a:gd name="connsiteY579" fmla="*/ 540858 h 687724"/>
                  <a:gd name="connsiteX580" fmla="*/ 414503 w 548379"/>
                  <a:gd name="connsiteY580" fmla="*/ 540858 h 687724"/>
                  <a:gd name="connsiteX581" fmla="*/ 411928 w 548379"/>
                  <a:gd name="connsiteY581" fmla="*/ 540858 h 687724"/>
                  <a:gd name="connsiteX582" fmla="*/ 409353 w 548379"/>
                  <a:gd name="connsiteY582" fmla="*/ 540858 h 687724"/>
                  <a:gd name="connsiteX583" fmla="*/ 409353 w 548379"/>
                  <a:gd name="connsiteY583" fmla="*/ 538283 h 687724"/>
                  <a:gd name="connsiteX584" fmla="*/ 406779 w 548379"/>
                  <a:gd name="connsiteY584" fmla="*/ 538283 h 687724"/>
                  <a:gd name="connsiteX585" fmla="*/ 404204 w 548379"/>
                  <a:gd name="connsiteY585" fmla="*/ 538283 h 687724"/>
                  <a:gd name="connsiteX586" fmla="*/ 404204 w 548379"/>
                  <a:gd name="connsiteY586" fmla="*/ 535707 h 687724"/>
                  <a:gd name="connsiteX587" fmla="*/ 401630 w 548379"/>
                  <a:gd name="connsiteY587" fmla="*/ 535707 h 687724"/>
                  <a:gd name="connsiteX588" fmla="*/ 399055 w 548379"/>
                  <a:gd name="connsiteY588" fmla="*/ 535707 h 687724"/>
                  <a:gd name="connsiteX589" fmla="*/ 396481 w 548379"/>
                  <a:gd name="connsiteY589" fmla="*/ 535707 h 687724"/>
                  <a:gd name="connsiteX590" fmla="*/ 396481 w 548379"/>
                  <a:gd name="connsiteY590" fmla="*/ 533132 h 687724"/>
                  <a:gd name="connsiteX591" fmla="*/ 393906 w 548379"/>
                  <a:gd name="connsiteY591" fmla="*/ 533132 h 687724"/>
                  <a:gd name="connsiteX592" fmla="*/ 393906 w 548379"/>
                  <a:gd name="connsiteY592" fmla="*/ 530556 h 687724"/>
                  <a:gd name="connsiteX593" fmla="*/ 391332 w 548379"/>
                  <a:gd name="connsiteY593" fmla="*/ 530556 h 687724"/>
                  <a:gd name="connsiteX594" fmla="*/ 388757 w 548379"/>
                  <a:gd name="connsiteY594" fmla="*/ 530556 h 687724"/>
                  <a:gd name="connsiteX595" fmla="*/ 386183 w 548379"/>
                  <a:gd name="connsiteY595" fmla="*/ 530556 h 687724"/>
                  <a:gd name="connsiteX596" fmla="*/ 383608 w 548379"/>
                  <a:gd name="connsiteY596" fmla="*/ 530556 h 687724"/>
                  <a:gd name="connsiteX597" fmla="*/ 383608 w 548379"/>
                  <a:gd name="connsiteY597" fmla="*/ 527981 h 687724"/>
                  <a:gd name="connsiteX598" fmla="*/ 381033 w 548379"/>
                  <a:gd name="connsiteY598" fmla="*/ 527981 h 687724"/>
                  <a:gd name="connsiteX599" fmla="*/ 381033 w 548379"/>
                  <a:gd name="connsiteY599" fmla="*/ 525405 h 687724"/>
                  <a:gd name="connsiteX600" fmla="*/ 378459 w 548379"/>
                  <a:gd name="connsiteY600" fmla="*/ 525405 h 687724"/>
                  <a:gd name="connsiteX601" fmla="*/ 375884 w 548379"/>
                  <a:gd name="connsiteY601" fmla="*/ 525405 h 687724"/>
                  <a:gd name="connsiteX602" fmla="*/ 375884 w 548379"/>
                  <a:gd name="connsiteY602" fmla="*/ 522830 h 687724"/>
                  <a:gd name="connsiteX603" fmla="*/ 373310 w 548379"/>
                  <a:gd name="connsiteY603" fmla="*/ 522830 h 687724"/>
                  <a:gd name="connsiteX604" fmla="*/ 370735 w 548379"/>
                  <a:gd name="connsiteY604" fmla="*/ 522830 h 687724"/>
                  <a:gd name="connsiteX605" fmla="*/ 368161 w 548379"/>
                  <a:gd name="connsiteY605" fmla="*/ 522830 h 687724"/>
                  <a:gd name="connsiteX606" fmla="*/ 368161 w 548379"/>
                  <a:gd name="connsiteY606" fmla="*/ 520254 h 687724"/>
                  <a:gd name="connsiteX607" fmla="*/ 365586 w 548379"/>
                  <a:gd name="connsiteY607" fmla="*/ 520254 h 687724"/>
                  <a:gd name="connsiteX608" fmla="*/ 363012 w 548379"/>
                  <a:gd name="connsiteY608" fmla="*/ 520254 h 687724"/>
                  <a:gd name="connsiteX609" fmla="*/ 363012 w 548379"/>
                  <a:gd name="connsiteY609" fmla="*/ 517679 h 687724"/>
                  <a:gd name="connsiteX610" fmla="*/ 360437 w 548379"/>
                  <a:gd name="connsiteY610" fmla="*/ 517679 h 687724"/>
                  <a:gd name="connsiteX611" fmla="*/ 360437 w 548379"/>
                  <a:gd name="connsiteY611" fmla="*/ 515103 h 687724"/>
                  <a:gd name="connsiteX612" fmla="*/ 357862 w 548379"/>
                  <a:gd name="connsiteY612" fmla="*/ 515103 h 687724"/>
                  <a:gd name="connsiteX613" fmla="*/ 357862 w 548379"/>
                  <a:gd name="connsiteY613" fmla="*/ 512528 h 687724"/>
                  <a:gd name="connsiteX614" fmla="*/ 355288 w 548379"/>
                  <a:gd name="connsiteY614" fmla="*/ 512528 h 687724"/>
                  <a:gd name="connsiteX615" fmla="*/ 352713 w 548379"/>
                  <a:gd name="connsiteY615" fmla="*/ 512528 h 687724"/>
                  <a:gd name="connsiteX616" fmla="*/ 352713 w 548379"/>
                  <a:gd name="connsiteY616" fmla="*/ 509952 h 687724"/>
                  <a:gd name="connsiteX617" fmla="*/ 350139 w 548379"/>
                  <a:gd name="connsiteY617" fmla="*/ 509952 h 687724"/>
                  <a:gd name="connsiteX618" fmla="*/ 350139 w 548379"/>
                  <a:gd name="connsiteY618" fmla="*/ 507377 h 687724"/>
                  <a:gd name="connsiteX619" fmla="*/ 347564 w 548379"/>
                  <a:gd name="connsiteY619" fmla="*/ 507377 h 687724"/>
                  <a:gd name="connsiteX620" fmla="*/ 344990 w 548379"/>
                  <a:gd name="connsiteY620" fmla="*/ 507377 h 687724"/>
                  <a:gd name="connsiteX621" fmla="*/ 344990 w 548379"/>
                  <a:gd name="connsiteY621" fmla="*/ 504801 h 687724"/>
                  <a:gd name="connsiteX622" fmla="*/ 342415 w 548379"/>
                  <a:gd name="connsiteY622" fmla="*/ 504801 h 687724"/>
                  <a:gd name="connsiteX623" fmla="*/ 339841 w 548379"/>
                  <a:gd name="connsiteY623" fmla="*/ 504801 h 687724"/>
                  <a:gd name="connsiteX624" fmla="*/ 339841 w 548379"/>
                  <a:gd name="connsiteY624" fmla="*/ 502226 h 687724"/>
                  <a:gd name="connsiteX625" fmla="*/ 337266 w 548379"/>
                  <a:gd name="connsiteY625" fmla="*/ 502226 h 687724"/>
                  <a:gd name="connsiteX626" fmla="*/ 334692 w 548379"/>
                  <a:gd name="connsiteY626" fmla="*/ 502226 h 687724"/>
                  <a:gd name="connsiteX627" fmla="*/ 334692 w 548379"/>
                  <a:gd name="connsiteY627" fmla="*/ 499650 h 687724"/>
                  <a:gd name="connsiteX628" fmla="*/ 332117 w 548379"/>
                  <a:gd name="connsiteY628" fmla="*/ 499650 h 687724"/>
                  <a:gd name="connsiteX629" fmla="*/ 329542 w 548379"/>
                  <a:gd name="connsiteY629" fmla="*/ 499650 h 687724"/>
                  <a:gd name="connsiteX630" fmla="*/ 329542 w 548379"/>
                  <a:gd name="connsiteY630" fmla="*/ 497075 h 687724"/>
                  <a:gd name="connsiteX631" fmla="*/ 326968 w 548379"/>
                  <a:gd name="connsiteY631" fmla="*/ 497075 h 687724"/>
                  <a:gd name="connsiteX632" fmla="*/ 326968 w 548379"/>
                  <a:gd name="connsiteY632" fmla="*/ 494499 h 687724"/>
                  <a:gd name="connsiteX633" fmla="*/ 324393 w 548379"/>
                  <a:gd name="connsiteY633" fmla="*/ 494499 h 687724"/>
                  <a:gd name="connsiteX634" fmla="*/ 324393 w 548379"/>
                  <a:gd name="connsiteY634" fmla="*/ 491924 h 687724"/>
                  <a:gd name="connsiteX635" fmla="*/ 321819 w 548379"/>
                  <a:gd name="connsiteY635" fmla="*/ 491924 h 687724"/>
                  <a:gd name="connsiteX636" fmla="*/ 319244 w 548379"/>
                  <a:gd name="connsiteY636" fmla="*/ 491924 h 687724"/>
                  <a:gd name="connsiteX637" fmla="*/ 319244 w 548379"/>
                  <a:gd name="connsiteY637" fmla="*/ 489348 h 687724"/>
                  <a:gd name="connsiteX638" fmla="*/ 316670 w 548379"/>
                  <a:gd name="connsiteY638" fmla="*/ 489348 h 687724"/>
                  <a:gd name="connsiteX639" fmla="*/ 316670 w 548379"/>
                  <a:gd name="connsiteY639" fmla="*/ 486773 h 687724"/>
                  <a:gd name="connsiteX640" fmla="*/ 314095 w 548379"/>
                  <a:gd name="connsiteY640" fmla="*/ 486773 h 687724"/>
                  <a:gd name="connsiteX641" fmla="*/ 311521 w 548379"/>
                  <a:gd name="connsiteY641" fmla="*/ 486773 h 687724"/>
                  <a:gd name="connsiteX642" fmla="*/ 311521 w 548379"/>
                  <a:gd name="connsiteY642" fmla="*/ 484197 h 687724"/>
                  <a:gd name="connsiteX643" fmla="*/ 308946 w 548379"/>
                  <a:gd name="connsiteY643" fmla="*/ 484197 h 687724"/>
                  <a:gd name="connsiteX644" fmla="*/ 308946 w 548379"/>
                  <a:gd name="connsiteY644" fmla="*/ 481622 h 687724"/>
                  <a:gd name="connsiteX645" fmla="*/ 306372 w 548379"/>
                  <a:gd name="connsiteY645" fmla="*/ 481622 h 687724"/>
                  <a:gd name="connsiteX646" fmla="*/ 306372 w 548379"/>
                  <a:gd name="connsiteY646" fmla="*/ 479046 h 687724"/>
                  <a:gd name="connsiteX647" fmla="*/ 303797 w 548379"/>
                  <a:gd name="connsiteY647" fmla="*/ 479046 h 687724"/>
                  <a:gd name="connsiteX648" fmla="*/ 301222 w 548379"/>
                  <a:gd name="connsiteY648" fmla="*/ 479046 h 687724"/>
                  <a:gd name="connsiteX649" fmla="*/ 301222 w 548379"/>
                  <a:gd name="connsiteY649" fmla="*/ 476471 h 687724"/>
                  <a:gd name="connsiteX650" fmla="*/ 298648 w 548379"/>
                  <a:gd name="connsiteY650" fmla="*/ 476471 h 687724"/>
                  <a:gd name="connsiteX651" fmla="*/ 298648 w 548379"/>
                  <a:gd name="connsiteY651" fmla="*/ 473895 h 687724"/>
                  <a:gd name="connsiteX652" fmla="*/ 296073 w 548379"/>
                  <a:gd name="connsiteY652" fmla="*/ 473895 h 687724"/>
                  <a:gd name="connsiteX653" fmla="*/ 296073 w 548379"/>
                  <a:gd name="connsiteY653" fmla="*/ 471320 h 687724"/>
                  <a:gd name="connsiteX654" fmla="*/ 293499 w 548379"/>
                  <a:gd name="connsiteY654" fmla="*/ 471320 h 687724"/>
                  <a:gd name="connsiteX655" fmla="*/ 290924 w 548379"/>
                  <a:gd name="connsiteY655" fmla="*/ 471320 h 687724"/>
                  <a:gd name="connsiteX656" fmla="*/ 290924 w 548379"/>
                  <a:gd name="connsiteY656" fmla="*/ 468744 h 687724"/>
                  <a:gd name="connsiteX657" fmla="*/ 290924 w 548379"/>
                  <a:gd name="connsiteY657" fmla="*/ 466168 h 687724"/>
                  <a:gd name="connsiteX658" fmla="*/ 288350 w 548379"/>
                  <a:gd name="connsiteY658" fmla="*/ 466168 h 687724"/>
                  <a:gd name="connsiteX659" fmla="*/ 288350 w 548379"/>
                  <a:gd name="connsiteY659" fmla="*/ 463593 h 687724"/>
                  <a:gd name="connsiteX660" fmla="*/ 285775 w 548379"/>
                  <a:gd name="connsiteY660" fmla="*/ 463593 h 687724"/>
                  <a:gd name="connsiteX661" fmla="*/ 285775 w 548379"/>
                  <a:gd name="connsiteY661" fmla="*/ 455866 h 687724"/>
                  <a:gd name="connsiteX662" fmla="*/ 285775 w 548379"/>
                  <a:gd name="connsiteY662" fmla="*/ 453291 h 687724"/>
                  <a:gd name="connsiteX663" fmla="*/ 285775 w 548379"/>
                  <a:gd name="connsiteY663" fmla="*/ 450715 h 687724"/>
                  <a:gd name="connsiteX664" fmla="*/ 285775 w 548379"/>
                  <a:gd name="connsiteY664" fmla="*/ 440413 h 687724"/>
                  <a:gd name="connsiteX665" fmla="*/ 285775 w 548379"/>
                  <a:gd name="connsiteY665" fmla="*/ 437838 h 687724"/>
                  <a:gd name="connsiteX666" fmla="*/ 285775 w 548379"/>
                  <a:gd name="connsiteY666" fmla="*/ 435262 h 687724"/>
                  <a:gd name="connsiteX667" fmla="*/ 285775 w 548379"/>
                  <a:gd name="connsiteY667" fmla="*/ 432687 h 687724"/>
                  <a:gd name="connsiteX668" fmla="*/ 285775 w 548379"/>
                  <a:gd name="connsiteY668" fmla="*/ 430111 h 687724"/>
                  <a:gd name="connsiteX669" fmla="*/ 285775 w 548379"/>
                  <a:gd name="connsiteY669" fmla="*/ 427536 h 687724"/>
                  <a:gd name="connsiteX670" fmla="*/ 285775 w 548379"/>
                  <a:gd name="connsiteY670" fmla="*/ 424960 h 687724"/>
                  <a:gd name="connsiteX671" fmla="*/ 285775 w 548379"/>
                  <a:gd name="connsiteY671" fmla="*/ 419809 h 687724"/>
                  <a:gd name="connsiteX672" fmla="*/ 285775 w 548379"/>
                  <a:gd name="connsiteY672" fmla="*/ 404356 h 687724"/>
                  <a:gd name="connsiteX673" fmla="*/ 285775 w 548379"/>
                  <a:gd name="connsiteY673" fmla="*/ 401781 h 687724"/>
                  <a:gd name="connsiteX674" fmla="*/ 288350 w 548379"/>
                  <a:gd name="connsiteY674" fmla="*/ 401781 h 687724"/>
                  <a:gd name="connsiteX675" fmla="*/ 290924 w 548379"/>
                  <a:gd name="connsiteY675" fmla="*/ 401781 h 687724"/>
                  <a:gd name="connsiteX676" fmla="*/ 293499 w 548379"/>
                  <a:gd name="connsiteY676" fmla="*/ 401781 h 687724"/>
                  <a:gd name="connsiteX677" fmla="*/ 293499 w 548379"/>
                  <a:gd name="connsiteY677" fmla="*/ 404356 h 687724"/>
                  <a:gd name="connsiteX678" fmla="*/ 296073 w 548379"/>
                  <a:gd name="connsiteY678" fmla="*/ 404356 h 687724"/>
                  <a:gd name="connsiteX679" fmla="*/ 298648 w 548379"/>
                  <a:gd name="connsiteY679" fmla="*/ 404356 h 687724"/>
                  <a:gd name="connsiteX680" fmla="*/ 298648 w 548379"/>
                  <a:gd name="connsiteY680" fmla="*/ 406932 h 687724"/>
                  <a:gd name="connsiteX681" fmla="*/ 301222 w 548379"/>
                  <a:gd name="connsiteY681" fmla="*/ 406932 h 687724"/>
                  <a:gd name="connsiteX682" fmla="*/ 303797 w 548379"/>
                  <a:gd name="connsiteY682" fmla="*/ 406932 h 687724"/>
                  <a:gd name="connsiteX683" fmla="*/ 303797 w 548379"/>
                  <a:gd name="connsiteY683" fmla="*/ 409507 h 687724"/>
                  <a:gd name="connsiteX684" fmla="*/ 303797 w 548379"/>
                  <a:gd name="connsiteY684" fmla="*/ 412083 h 687724"/>
                  <a:gd name="connsiteX685" fmla="*/ 306372 w 548379"/>
                  <a:gd name="connsiteY685" fmla="*/ 412083 h 687724"/>
                  <a:gd name="connsiteX686" fmla="*/ 308946 w 548379"/>
                  <a:gd name="connsiteY686" fmla="*/ 412083 h 687724"/>
                  <a:gd name="connsiteX687" fmla="*/ 311521 w 548379"/>
                  <a:gd name="connsiteY687" fmla="*/ 412083 h 687724"/>
                  <a:gd name="connsiteX688" fmla="*/ 311521 w 548379"/>
                  <a:gd name="connsiteY688" fmla="*/ 414658 h 687724"/>
                  <a:gd name="connsiteX689" fmla="*/ 314095 w 548379"/>
                  <a:gd name="connsiteY689" fmla="*/ 414658 h 687724"/>
                  <a:gd name="connsiteX690" fmla="*/ 314095 w 548379"/>
                  <a:gd name="connsiteY690" fmla="*/ 417234 h 687724"/>
                  <a:gd name="connsiteX691" fmla="*/ 316670 w 548379"/>
                  <a:gd name="connsiteY691" fmla="*/ 417234 h 687724"/>
                  <a:gd name="connsiteX692" fmla="*/ 319244 w 548379"/>
                  <a:gd name="connsiteY692" fmla="*/ 417234 h 687724"/>
                  <a:gd name="connsiteX693" fmla="*/ 321819 w 548379"/>
                  <a:gd name="connsiteY693" fmla="*/ 417234 h 687724"/>
                  <a:gd name="connsiteX694" fmla="*/ 321819 w 548379"/>
                  <a:gd name="connsiteY694" fmla="*/ 419809 h 687724"/>
                  <a:gd name="connsiteX695" fmla="*/ 324393 w 548379"/>
                  <a:gd name="connsiteY695" fmla="*/ 419809 h 687724"/>
                  <a:gd name="connsiteX696" fmla="*/ 324393 w 548379"/>
                  <a:gd name="connsiteY696" fmla="*/ 422385 h 687724"/>
                  <a:gd name="connsiteX697" fmla="*/ 326968 w 548379"/>
                  <a:gd name="connsiteY697" fmla="*/ 422385 h 687724"/>
                  <a:gd name="connsiteX698" fmla="*/ 326968 w 548379"/>
                  <a:gd name="connsiteY698" fmla="*/ 424960 h 687724"/>
                  <a:gd name="connsiteX699" fmla="*/ 329542 w 548379"/>
                  <a:gd name="connsiteY699" fmla="*/ 424960 h 687724"/>
                  <a:gd name="connsiteX700" fmla="*/ 329542 w 548379"/>
                  <a:gd name="connsiteY700" fmla="*/ 427536 h 687724"/>
                  <a:gd name="connsiteX701" fmla="*/ 329542 w 548379"/>
                  <a:gd name="connsiteY701" fmla="*/ 437838 h 687724"/>
                  <a:gd name="connsiteX702" fmla="*/ 329542 w 548379"/>
                  <a:gd name="connsiteY702" fmla="*/ 440413 h 687724"/>
                  <a:gd name="connsiteX703" fmla="*/ 332117 w 548379"/>
                  <a:gd name="connsiteY703" fmla="*/ 440413 h 687724"/>
                  <a:gd name="connsiteX704" fmla="*/ 332117 w 548379"/>
                  <a:gd name="connsiteY704" fmla="*/ 442989 h 687724"/>
                  <a:gd name="connsiteX705" fmla="*/ 334692 w 548379"/>
                  <a:gd name="connsiteY705" fmla="*/ 442989 h 687724"/>
                  <a:gd name="connsiteX706" fmla="*/ 334692 w 548379"/>
                  <a:gd name="connsiteY706" fmla="*/ 445564 h 687724"/>
                  <a:gd name="connsiteX707" fmla="*/ 337266 w 548379"/>
                  <a:gd name="connsiteY707" fmla="*/ 445564 h 687724"/>
                  <a:gd name="connsiteX708" fmla="*/ 339841 w 548379"/>
                  <a:gd name="connsiteY708" fmla="*/ 445564 h 687724"/>
                  <a:gd name="connsiteX709" fmla="*/ 339841 w 548379"/>
                  <a:gd name="connsiteY709" fmla="*/ 448140 h 687724"/>
                  <a:gd name="connsiteX710" fmla="*/ 342415 w 548379"/>
                  <a:gd name="connsiteY710" fmla="*/ 448140 h 687724"/>
                  <a:gd name="connsiteX711" fmla="*/ 342415 w 548379"/>
                  <a:gd name="connsiteY711" fmla="*/ 450715 h 687724"/>
                  <a:gd name="connsiteX712" fmla="*/ 344990 w 548379"/>
                  <a:gd name="connsiteY712" fmla="*/ 450715 h 687724"/>
                  <a:gd name="connsiteX713" fmla="*/ 347564 w 548379"/>
                  <a:gd name="connsiteY713" fmla="*/ 450715 h 687724"/>
                  <a:gd name="connsiteX714" fmla="*/ 347564 w 548379"/>
                  <a:gd name="connsiteY714" fmla="*/ 453291 h 687724"/>
                  <a:gd name="connsiteX715" fmla="*/ 350139 w 548379"/>
                  <a:gd name="connsiteY715" fmla="*/ 453291 h 687724"/>
                  <a:gd name="connsiteX716" fmla="*/ 352713 w 548379"/>
                  <a:gd name="connsiteY716" fmla="*/ 453291 h 687724"/>
                  <a:gd name="connsiteX717" fmla="*/ 352713 w 548379"/>
                  <a:gd name="connsiteY717" fmla="*/ 455866 h 687724"/>
                  <a:gd name="connsiteX718" fmla="*/ 355288 w 548379"/>
                  <a:gd name="connsiteY718" fmla="*/ 455866 h 687724"/>
                  <a:gd name="connsiteX719" fmla="*/ 355288 w 548379"/>
                  <a:gd name="connsiteY719" fmla="*/ 458442 h 687724"/>
                  <a:gd name="connsiteX720" fmla="*/ 357862 w 548379"/>
                  <a:gd name="connsiteY720" fmla="*/ 458442 h 687724"/>
                  <a:gd name="connsiteX721" fmla="*/ 357862 w 548379"/>
                  <a:gd name="connsiteY721" fmla="*/ 461017 h 687724"/>
                  <a:gd name="connsiteX722" fmla="*/ 360437 w 548379"/>
                  <a:gd name="connsiteY722" fmla="*/ 461017 h 687724"/>
                  <a:gd name="connsiteX723" fmla="*/ 363012 w 548379"/>
                  <a:gd name="connsiteY723" fmla="*/ 461017 h 687724"/>
                  <a:gd name="connsiteX724" fmla="*/ 363012 w 548379"/>
                  <a:gd name="connsiteY724" fmla="*/ 463593 h 687724"/>
                  <a:gd name="connsiteX725" fmla="*/ 365586 w 548379"/>
                  <a:gd name="connsiteY725" fmla="*/ 463593 h 687724"/>
                  <a:gd name="connsiteX726" fmla="*/ 368161 w 548379"/>
                  <a:gd name="connsiteY726" fmla="*/ 463593 h 687724"/>
                  <a:gd name="connsiteX727" fmla="*/ 370735 w 548379"/>
                  <a:gd name="connsiteY727" fmla="*/ 463593 h 687724"/>
                  <a:gd name="connsiteX728" fmla="*/ 370735 w 548379"/>
                  <a:gd name="connsiteY728" fmla="*/ 466168 h 687724"/>
                  <a:gd name="connsiteX729" fmla="*/ 373310 w 548379"/>
                  <a:gd name="connsiteY729" fmla="*/ 466168 h 687724"/>
                  <a:gd name="connsiteX730" fmla="*/ 375884 w 548379"/>
                  <a:gd name="connsiteY730" fmla="*/ 466168 h 687724"/>
                  <a:gd name="connsiteX731" fmla="*/ 375884 w 548379"/>
                  <a:gd name="connsiteY731" fmla="*/ 468744 h 687724"/>
                  <a:gd name="connsiteX732" fmla="*/ 378459 w 548379"/>
                  <a:gd name="connsiteY732" fmla="*/ 468744 h 687724"/>
                  <a:gd name="connsiteX733" fmla="*/ 378459 w 548379"/>
                  <a:gd name="connsiteY733" fmla="*/ 471320 h 687724"/>
                  <a:gd name="connsiteX734" fmla="*/ 381033 w 548379"/>
                  <a:gd name="connsiteY734" fmla="*/ 471320 h 687724"/>
                  <a:gd name="connsiteX735" fmla="*/ 383608 w 548379"/>
                  <a:gd name="connsiteY735" fmla="*/ 471320 h 687724"/>
                  <a:gd name="connsiteX736" fmla="*/ 383608 w 548379"/>
                  <a:gd name="connsiteY736" fmla="*/ 473895 h 687724"/>
                  <a:gd name="connsiteX737" fmla="*/ 386183 w 548379"/>
                  <a:gd name="connsiteY737" fmla="*/ 473895 h 687724"/>
                  <a:gd name="connsiteX738" fmla="*/ 388757 w 548379"/>
                  <a:gd name="connsiteY738" fmla="*/ 473895 h 687724"/>
                  <a:gd name="connsiteX739" fmla="*/ 388757 w 548379"/>
                  <a:gd name="connsiteY739" fmla="*/ 476471 h 687724"/>
                  <a:gd name="connsiteX740" fmla="*/ 391332 w 548379"/>
                  <a:gd name="connsiteY740" fmla="*/ 476471 h 687724"/>
                  <a:gd name="connsiteX741" fmla="*/ 393906 w 548379"/>
                  <a:gd name="connsiteY741" fmla="*/ 476471 h 687724"/>
                  <a:gd name="connsiteX742" fmla="*/ 396481 w 548379"/>
                  <a:gd name="connsiteY742" fmla="*/ 476471 h 687724"/>
                  <a:gd name="connsiteX743" fmla="*/ 396481 w 548379"/>
                  <a:gd name="connsiteY743" fmla="*/ 479046 h 687724"/>
                  <a:gd name="connsiteX744" fmla="*/ 399055 w 548379"/>
                  <a:gd name="connsiteY744" fmla="*/ 479046 h 687724"/>
                  <a:gd name="connsiteX745" fmla="*/ 401630 w 548379"/>
                  <a:gd name="connsiteY745" fmla="*/ 479046 h 687724"/>
                  <a:gd name="connsiteX746" fmla="*/ 404204 w 548379"/>
                  <a:gd name="connsiteY746" fmla="*/ 479046 h 687724"/>
                  <a:gd name="connsiteX747" fmla="*/ 404204 w 548379"/>
                  <a:gd name="connsiteY747" fmla="*/ 481622 h 687724"/>
                  <a:gd name="connsiteX748" fmla="*/ 406779 w 548379"/>
                  <a:gd name="connsiteY748" fmla="*/ 481622 h 687724"/>
                  <a:gd name="connsiteX749" fmla="*/ 409353 w 548379"/>
                  <a:gd name="connsiteY749" fmla="*/ 481622 h 687724"/>
                  <a:gd name="connsiteX750" fmla="*/ 411928 w 548379"/>
                  <a:gd name="connsiteY750" fmla="*/ 481622 h 687724"/>
                  <a:gd name="connsiteX751" fmla="*/ 411928 w 548379"/>
                  <a:gd name="connsiteY751" fmla="*/ 484197 h 687724"/>
                  <a:gd name="connsiteX752" fmla="*/ 414503 w 548379"/>
                  <a:gd name="connsiteY752" fmla="*/ 484197 h 687724"/>
                  <a:gd name="connsiteX753" fmla="*/ 414503 w 548379"/>
                  <a:gd name="connsiteY753" fmla="*/ 486773 h 687724"/>
                  <a:gd name="connsiteX754" fmla="*/ 417077 w 548379"/>
                  <a:gd name="connsiteY754" fmla="*/ 486773 h 687724"/>
                  <a:gd name="connsiteX755" fmla="*/ 419652 w 548379"/>
                  <a:gd name="connsiteY755" fmla="*/ 486773 h 687724"/>
                  <a:gd name="connsiteX756" fmla="*/ 422226 w 548379"/>
                  <a:gd name="connsiteY756" fmla="*/ 486773 h 687724"/>
                  <a:gd name="connsiteX757" fmla="*/ 424801 w 548379"/>
                  <a:gd name="connsiteY757" fmla="*/ 486773 h 687724"/>
                  <a:gd name="connsiteX758" fmla="*/ 427375 w 548379"/>
                  <a:gd name="connsiteY758" fmla="*/ 486773 h 687724"/>
                  <a:gd name="connsiteX759" fmla="*/ 427375 w 548379"/>
                  <a:gd name="connsiteY759" fmla="*/ 489348 h 687724"/>
                  <a:gd name="connsiteX760" fmla="*/ 429950 w 548379"/>
                  <a:gd name="connsiteY760" fmla="*/ 489348 h 687724"/>
                  <a:gd name="connsiteX761" fmla="*/ 432524 w 548379"/>
                  <a:gd name="connsiteY761" fmla="*/ 489348 h 687724"/>
                  <a:gd name="connsiteX762" fmla="*/ 435099 w 548379"/>
                  <a:gd name="connsiteY762" fmla="*/ 489348 h 687724"/>
                  <a:gd name="connsiteX763" fmla="*/ 437674 w 548379"/>
                  <a:gd name="connsiteY763" fmla="*/ 489348 h 687724"/>
                  <a:gd name="connsiteX764" fmla="*/ 440248 w 548379"/>
                  <a:gd name="connsiteY764" fmla="*/ 489348 h 687724"/>
                  <a:gd name="connsiteX765" fmla="*/ 440248 w 548379"/>
                  <a:gd name="connsiteY765" fmla="*/ 491924 h 687724"/>
                  <a:gd name="connsiteX766" fmla="*/ 442823 w 548379"/>
                  <a:gd name="connsiteY766" fmla="*/ 491924 h 687724"/>
                  <a:gd name="connsiteX767" fmla="*/ 445397 w 548379"/>
                  <a:gd name="connsiteY767" fmla="*/ 491924 h 687724"/>
                  <a:gd name="connsiteX768" fmla="*/ 447972 w 548379"/>
                  <a:gd name="connsiteY768" fmla="*/ 491924 h 687724"/>
                  <a:gd name="connsiteX769" fmla="*/ 453121 w 548379"/>
                  <a:gd name="connsiteY769" fmla="*/ 491924 h 687724"/>
                  <a:gd name="connsiteX770" fmla="*/ 453121 w 548379"/>
                  <a:gd name="connsiteY770" fmla="*/ 494499 h 687724"/>
                  <a:gd name="connsiteX771" fmla="*/ 455695 w 548379"/>
                  <a:gd name="connsiteY771" fmla="*/ 494499 h 687724"/>
                  <a:gd name="connsiteX772" fmla="*/ 463419 w 548379"/>
                  <a:gd name="connsiteY772" fmla="*/ 494499 h 687724"/>
                  <a:gd name="connsiteX773" fmla="*/ 463419 w 548379"/>
                  <a:gd name="connsiteY773" fmla="*/ 497075 h 687724"/>
                  <a:gd name="connsiteX774" fmla="*/ 465994 w 548379"/>
                  <a:gd name="connsiteY774" fmla="*/ 497075 h 687724"/>
                  <a:gd name="connsiteX775" fmla="*/ 468568 w 548379"/>
                  <a:gd name="connsiteY775" fmla="*/ 497075 h 687724"/>
                  <a:gd name="connsiteX776" fmla="*/ 471143 w 548379"/>
                  <a:gd name="connsiteY776" fmla="*/ 497075 h 687724"/>
                  <a:gd name="connsiteX777" fmla="*/ 473717 w 548379"/>
                  <a:gd name="connsiteY777" fmla="*/ 497075 h 687724"/>
                  <a:gd name="connsiteX778" fmla="*/ 476292 w 548379"/>
                  <a:gd name="connsiteY778" fmla="*/ 497075 h 687724"/>
                  <a:gd name="connsiteX779" fmla="*/ 478866 w 548379"/>
                  <a:gd name="connsiteY779" fmla="*/ 497075 h 687724"/>
                  <a:gd name="connsiteX780" fmla="*/ 478866 w 548379"/>
                  <a:gd name="connsiteY780" fmla="*/ 499650 h 687724"/>
                  <a:gd name="connsiteX781" fmla="*/ 481441 w 548379"/>
                  <a:gd name="connsiteY781" fmla="*/ 499650 h 687724"/>
                  <a:gd name="connsiteX782" fmla="*/ 484015 w 548379"/>
                  <a:gd name="connsiteY782" fmla="*/ 499650 h 687724"/>
                  <a:gd name="connsiteX783" fmla="*/ 484015 w 548379"/>
                  <a:gd name="connsiteY783" fmla="*/ 497075 h 687724"/>
                  <a:gd name="connsiteX784" fmla="*/ 486590 w 548379"/>
                  <a:gd name="connsiteY784" fmla="*/ 497075 h 687724"/>
                  <a:gd name="connsiteX785" fmla="*/ 486590 w 548379"/>
                  <a:gd name="connsiteY785" fmla="*/ 494499 h 687724"/>
                  <a:gd name="connsiteX786" fmla="*/ 486590 w 548379"/>
                  <a:gd name="connsiteY786" fmla="*/ 491924 h 687724"/>
                  <a:gd name="connsiteX787" fmla="*/ 486590 w 548379"/>
                  <a:gd name="connsiteY787" fmla="*/ 481622 h 687724"/>
                  <a:gd name="connsiteX788" fmla="*/ 486590 w 548379"/>
                  <a:gd name="connsiteY788" fmla="*/ 479046 h 687724"/>
                  <a:gd name="connsiteX789" fmla="*/ 484015 w 548379"/>
                  <a:gd name="connsiteY789" fmla="*/ 479046 h 687724"/>
                  <a:gd name="connsiteX790" fmla="*/ 484015 w 548379"/>
                  <a:gd name="connsiteY790" fmla="*/ 476471 h 687724"/>
                  <a:gd name="connsiteX791" fmla="*/ 484015 w 548379"/>
                  <a:gd name="connsiteY791" fmla="*/ 471320 h 687724"/>
                  <a:gd name="connsiteX792" fmla="*/ 484015 w 548379"/>
                  <a:gd name="connsiteY792" fmla="*/ 468744 h 687724"/>
                  <a:gd name="connsiteX793" fmla="*/ 484015 w 548379"/>
                  <a:gd name="connsiteY793" fmla="*/ 466168 h 687724"/>
                  <a:gd name="connsiteX794" fmla="*/ 481441 w 548379"/>
                  <a:gd name="connsiteY794" fmla="*/ 466168 h 687724"/>
                  <a:gd name="connsiteX795" fmla="*/ 481441 w 548379"/>
                  <a:gd name="connsiteY795" fmla="*/ 463593 h 687724"/>
                  <a:gd name="connsiteX796" fmla="*/ 481441 w 548379"/>
                  <a:gd name="connsiteY796" fmla="*/ 461017 h 687724"/>
                  <a:gd name="connsiteX797" fmla="*/ 481441 w 548379"/>
                  <a:gd name="connsiteY797" fmla="*/ 458442 h 687724"/>
                  <a:gd name="connsiteX798" fmla="*/ 481441 w 548379"/>
                  <a:gd name="connsiteY798" fmla="*/ 455866 h 687724"/>
                  <a:gd name="connsiteX799" fmla="*/ 478866 w 548379"/>
                  <a:gd name="connsiteY799" fmla="*/ 455866 h 687724"/>
                  <a:gd name="connsiteX800" fmla="*/ 478866 w 548379"/>
                  <a:gd name="connsiteY800" fmla="*/ 453291 h 687724"/>
                  <a:gd name="connsiteX801" fmla="*/ 476292 w 548379"/>
                  <a:gd name="connsiteY801" fmla="*/ 453291 h 687724"/>
                  <a:gd name="connsiteX802" fmla="*/ 473717 w 548379"/>
                  <a:gd name="connsiteY802" fmla="*/ 453291 h 687724"/>
                  <a:gd name="connsiteX803" fmla="*/ 471143 w 548379"/>
                  <a:gd name="connsiteY803" fmla="*/ 453291 h 687724"/>
                  <a:gd name="connsiteX804" fmla="*/ 468568 w 548379"/>
                  <a:gd name="connsiteY804" fmla="*/ 450715 h 687724"/>
                  <a:gd name="connsiteX805" fmla="*/ 465994 w 548379"/>
                  <a:gd name="connsiteY805" fmla="*/ 450715 h 687724"/>
                  <a:gd name="connsiteX806" fmla="*/ 463419 w 548379"/>
                  <a:gd name="connsiteY806" fmla="*/ 450715 h 687724"/>
                  <a:gd name="connsiteX807" fmla="*/ 460844 w 548379"/>
                  <a:gd name="connsiteY807" fmla="*/ 450715 h 687724"/>
                  <a:gd name="connsiteX808" fmla="*/ 460844 w 548379"/>
                  <a:gd name="connsiteY808" fmla="*/ 448140 h 687724"/>
                  <a:gd name="connsiteX809" fmla="*/ 458270 w 548379"/>
                  <a:gd name="connsiteY809" fmla="*/ 448140 h 687724"/>
                  <a:gd name="connsiteX810" fmla="*/ 455695 w 548379"/>
                  <a:gd name="connsiteY810" fmla="*/ 448140 h 687724"/>
                  <a:gd name="connsiteX811" fmla="*/ 453121 w 548379"/>
                  <a:gd name="connsiteY811" fmla="*/ 448140 h 687724"/>
                  <a:gd name="connsiteX812" fmla="*/ 450546 w 548379"/>
                  <a:gd name="connsiteY812" fmla="*/ 448140 h 687724"/>
                  <a:gd name="connsiteX813" fmla="*/ 450546 w 548379"/>
                  <a:gd name="connsiteY813" fmla="*/ 445564 h 687724"/>
                  <a:gd name="connsiteX814" fmla="*/ 447972 w 548379"/>
                  <a:gd name="connsiteY814" fmla="*/ 445564 h 687724"/>
                  <a:gd name="connsiteX815" fmla="*/ 445397 w 548379"/>
                  <a:gd name="connsiteY815" fmla="*/ 445564 h 687724"/>
                  <a:gd name="connsiteX816" fmla="*/ 442823 w 548379"/>
                  <a:gd name="connsiteY816" fmla="*/ 445564 h 687724"/>
                  <a:gd name="connsiteX817" fmla="*/ 440248 w 548379"/>
                  <a:gd name="connsiteY817" fmla="*/ 445564 h 687724"/>
                  <a:gd name="connsiteX818" fmla="*/ 437674 w 548379"/>
                  <a:gd name="connsiteY818" fmla="*/ 445564 h 687724"/>
                  <a:gd name="connsiteX819" fmla="*/ 437674 w 548379"/>
                  <a:gd name="connsiteY819" fmla="*/ 442989 h 687724"/>
                  <a:gd name="connsiteX820" fmla="*/ 435099 w 548379"/>
                  <a:gd name="connsiteY820" fmla="*/ 442989 h 687724"/>
                  <a:gd name="connsiteX821" fmla="*/ 432524 w 548379"/>
                  <a:gd name="connsiteY821" fmla="*/ 442989 h 687724"/>
                  <a:gd name="connsiteX822" fmla="*/ 429950 w 548379"/>
                  <a:gd name="connsiteY822" fmla="*/ 442989 h 687724"/>
                  <a:gd name="connsiteX823" fmla="*/ 429950 w 548379"/>
                  <a:gd name="connsiteY823" fmla="*/ 440413 h 687724"/>
                  <a:gd name="connsiteX824" fmla="*/ 427375 w 548379"/>
                  <a:gd name="connsiteY824" fmla="*/ 440413 h 687724"/>
                  <a:gd name="connsiteX825" fmla="*/ 424801 w 548379"/>
                  <a:gd name="connsiteY825" fmla="*/ 440413 h 687724"/>
                  <a:gd name="connsiteX826" fmla="*/ 424801 w 548379"/>
                  <a:gd name="connsiteY826" fmla="*/ 437838 h 687724"/>
                  <a:gd name="connsiteX827" fmla="*/ 422226 w 548379"/>
                  <a:gd name="connsiteY827" fmla="*/ 437838 h 687724"/>
                  <a:gd name="connsiteX828" fmla="*/ 419652 w 548379"/>
                  <a:gd name="connsiteY828" fmla="*/ 437838 h 687724"/>
                  <a:gd name="connsiteX829" fmla="*/ 417077 w 548379"/>
                  <a:gd name="connsiteY829" fmla="*/ 437838 h 687724"/>
                  <a:gd name="connsiteX830" fmla="*/ 417077 w 548379"/>
                  <a:gd name="connsiteY830" fmla="*/ 435262 h 687724"/>
                  <a:gd name="connsiteX831" fmla="*/ 414503 w 548379"/>
                  <a:gd name="connsiteY831" fmla="*/ 435262 h 687724"/>
                  <a:gd name="connsiteX832" fmla="*/ 411928 w 548379"/>
                  <a:gd name="connsiteY832" fmla="*/ 435262 h 687724"/>
                  <a:gd name="connsiteX833" fmla="*/ 409353 w 548379"/>
                  <a:gd name="connsiteY833" fmla="*/ 435262 h 687724"/>
                  <a:gd name="connsiteX834" fmla="*/ 409353 w 548379"/>
                  <a:gd name="connsiteY834" fmla="*/ 432687 h 687724"/>
                  <a:gd name="connsiteX835" fmla="*/ 406779 w 548379"/>
                  <a:gd name="connsiteY835" fmla="*/ 432687 h 687724"/>
                  <a:gd name="connsiteX836" fmla="*/ 404204 w 548379"/>
                  <a:gd name="connsiteY836" fmla="*/ 432687 h 687724"/>
                  <a:gd name="connsiteX837" fmla="*/ 404204 w 548379"/>
                  <a:gd name="connsiteY837" fmla="*/ 430111 h 687724"/>
                  <a:gd name="connsiteX838" fmla="*/ 401630 w 548379"/>
                  <a:gd name="connsiteY838" fmla="*/ 430111 h 687724"/>
                  <a:gd name="connsiteX839" fmla="*/ 399055 w 548379"/>
                  <a:gd name="connsiteY839" fmla="*/ 430111 h 687724"/>
                  <a:gd name="connsiteX840" fmla="*/ 399055 w 548379"/>
                  <a:gd name="connsiteY840" fmla="*/ 427536 h 687724"/>
                  <a:gd name="connsiteX841" fmla="*/ 393906 w 548379"/>
                  <a:gd name="connsiteY841" fmla="*/ 427536 h 687724"/>
                  <a:gd name="connsiteX842" fmla="*/ 391332 w 548379"/>
                  <a:gd name="connsiteY842" fmla="*/ 427536 h 687724"/>
                  <a:gd name="connsiteX843" fmla="*/ 391332 w 548379"/>
                  <a:gd name="connsiteY843" fmla="*/ 424960 h 687724"/>
                  <a:gd name="connsiteX844" fmla="*/ 388757 w 548379"/>
                  <a:gd name="connsiteY844" fmla="*/ 424960 h 687724"/>
                  <a:gd name="connsiteX845" fmla="*/ 386183 w 548379"/>
                  <a:gd name="connsiteY845" fmla="*/ 424960 h 687724"/>
                  <a:gd name="connsiteX846" fmla="*/ 383608 w 548379"/>
                  <a:gd name="connsiteY846" fmla="*/ 424960 h 687724"/>
                  <a:gd name="connsiteX847" fmla="*/ 381033 w 548379"/>
                  <a:gd name="connsiteY847" fmla="*/ 424960 h 687724"/>
                  <a:gd name="connsiteX848" fmla="*/ 381033 w 548379"/>
                  <a:gd name="connsiteY848" fmla="*/ 422385 h 687724"/>
                  <a:gd name="connsiteX849" fmla="*/ 378459 w 548379"/>
                  <a:gd name="connsiteY849" fmla="*/ 422385 h 687724"/>
                  <a:gd name="connsiteX850" fmla="*/ 375884 w 548379"/>
                  <a:gd name="connsiteY850" fmla="*/ 422385 h 687724"/>
                  <a:gd name="connsiteX851" fmla="*/ 375884 w 548379"/>
                  <a:gd name="connsiteY851" fmla="*/ 419809 h 687724"/>
                  <a:gd name="connsiteX852" fmla="*/ 373310 w 548379"/>
                  <a:gd name="connsiteY852" fmla="*/ 419809 h 687724"/>
                  <a:gd name="connsiteX853" fmla="*/ 370735 w 548379"/>
                  <a:gd name="connsiteY853" fmla="*/ 419809 h 687724"/>
                  <a:gd name="connsiteX854" fmla="*/ 368161 w 548379"/>
                  <a:gd name="connsiteY854" fmla="*/ 419809 h 687724"/>
                  <a:gd name="connsiteX855" fmla="*/ 365586 w 548379"/>
                  <a:gd name="connsiteY855" fmla="*/ 419809 h 687724"/>
                  <a:gd name="connsiteX856" fmla="*/ 365586 w 548379"/>
                  <a:gd name="connsiteY856" fmla="*/ 417234 h 687724"/>
                  <a:gd name="connsiteX857" fmla="*/ 363012 w 548379"/>
                  <a:gd name="connsiteY857" fmla="*/ 417234 h 687724"/>
                  <a:gd name="connsiteX858" fmla="*/ 363012 w 548379"/>
                  <a:gd name="connsiteY858" fmla="*/ 414658 h 687724"/>
                  <a:gd name="connsiteX859" fmla="*/ 360437 w 548379"/>
                  <a:gd name="connsiteY859" fmla="*/ 414658 h 687724"/>
                  <a:gd name="connsiteX860" fmla="*/ 357862 w 548379"/>
                  <a:gd name="connsiteY860" fmla="*/ 414658 h 687724"/>
                  <a:gd name="connsiteX861" fmla="*/ 357862 w 548379"/>
                  <a:gd name="connsiteY861" fmla="*/ 412083 h 687724"/>
                  <a:gd name="connsiteX862" fmla="*/ 355288 w 548379"/>
                  <a:gd name="connsiteY862" fmla="*/ 412083 h 687724"/>
                  <a:gd name="connsiteX863" fmla="*/ 352713 w 548379"/>
                  <a:gd name="connsiteY863" fmla="*/ 412083 h 687724"/>
                  <a:gd name="connsiteX864" fmla="*/ 352713 w 548379"/>
                  <a:gd name="connsiteY864" fmla="*/ 409507 h 687724"/>
                  <a:gd name="connsiteX865" fmla="*/ 350139 w 548379"/>
                  <a:gd name="connsiteY865" fmla="*/ 409507 h 687724"/>
                  <a:gd name="connsiteX866" fmla="*/ 350139 w 548379"/>
                  <a:gd name="connsiteY866" fmla="*/ 406932 h 687724"/>
                  <a:gd name="connsiteX867" fmla="*/ 347564 w 548379"/>
                  <a:gd name="connsiteY867" fmla="*/ 406932 h 687724"/>
                  <a:gd name="connsiteX868" fmla="*/ 344990 w 548379"/>
                  <a:gd name="connsiteY868" fmla="*/ 406932 h 687724"/>
                  <a:gd name="connsiteX869" fmla="*/ 344990 w 548379"/>
                  <a:gd name="connsiteY869" fmla="*/ 404356 h 687724"/>
                  <a:gd name="connsiteX870" fmla="*/ 342415 w 548379"/>
                  <a:gd name="connsiteY870" fmla="*/ 404356 h 687724"/>
                  <a:gd name="connsiteX871" fmla="*/ 339841 w 548379"/>
                  <a:gd name="connsiteY871" fmla="*/ 404356 h 687724"/>
                  <a:gd name="connsiteX872" fmla="*/ 339841 w 548379"/>
                  <a:gd name="connsiteY872" fmla="*/ 401781 h 687724"/>
                  <a:gd name="connsiteX873" fmla="*/ 337266 w 548379"/>
                  <a:gd name="connsiteY873" fmla="*/ 401781 h 687724"/>
                  <a:gd name="connsiteX874" fmla="*/ 334692 w 548379"/>
                  <a:gd name="connsiteY874" fmla="*/ 399205 h 687724"/>
                  <a:gd name="connsiteX875" fmla="*/ 332117 w 548379"/>
                  <a:gd name="connsiteY875" fmla="*/ 399205 h 687724"/>
                  <a:gd name="connsiteX876" fmla="*/ 332117 w 548379"/>
                  <a:gd name="connsiteY876" fmla="*/ 396630 h 687724"/>
                  <a:gd name="connsiteX877" fmla="*/ 329542 w 548379"/>
                  <a:gd name="connsiteY877" fmla="*/ 396630 h 687724"/>
                  <a:gd name="connsiteX878" fmla="*/ 326968 w 548379"/>
                  <a:gd name="connsiteY878" fmla="*/ 396630 h 687724"/>
                  <a:gd name="connsiteX879" fmla="*/ 326968 w 548379"/>
                  <a:gd name="connsiteY879" fmla="*/ 394054 h 687724"/>
                  <a:gd name="connsiteX880" fmla="*/ 324393 w 548379"/>
                  <a:gd name="connsiteY880" fmla="*/ 394054 h 687724"/>
                  <a:gd name="connsiteX881" fmla="*/ 324393 w 548379"/>
                  <a:gd name="connsiteY881" fmla="*/ 391479 h 687724"/>
                  <a:gd name="connsiteX882" fmla="*/ 321819 w 548379"/>
                  <a:gd name="connsiteY882" fmla="*/ 391479 h 687724"/>
                  <a:gd name="connsiteX883" fmla="*/ 319244 w 548379"/>
                  <a:gd name="connsiteY883" fmla="*/ 391479 h 687724"/>
                  <a:gd name="connsiteX884" fmla="*/ 319244 w 548379"/>
                  <a:gd name="connsiteY884" fmla="*/ 388903 h 687724"/>
                  <a:gd name="connsiteX885" fmla="*/ 316670 w 548379"/>
                  <a:gd name="connsiteY885" fmla="*/ 388903 h 687724"/>
                  <a:gd name="connsiteX886" fmla="*/ 316670 w 548379"/>
                  <a:gd name="connsiteY886" fmla="*/ 386327 h 687724"/>
                  <a:gd name="connsiteX887" fmla="*/ 314095 w 548379"/>
                  <a:gd name="connsiteY887" fmla="*/ 386327 h 687724"/>
                  <a:gd name="connsiteX888" fmla="*/ 311521 w 548379"/>
                  <a:gd name="connsiteY888" fmla="*/ 386327 h 687724"/>
                  <a:gd name="connsiteX889" fmla="*/ 311521 w 548379"/>
                  <a:gd name="connsiteY889" fmla="*/ 383752 h 687724"/>
                  <a:gd name="connsiteX890" fmla="*/ 308946 w 548379"/>
                  <a:gd name="connsiteY890" fmla="*/ 383752 h 687724"/>
                  <a:gd name="connsiteX891" fmla="*/ 308946 w 548379"/>
                  <a:gd name="connsiteY891" fmla="*/ 381176 h 687724"/>
                  <a:gd name="connsiteX892" fmla="*/ 306372 w 548379"/>
                  <a:gd name="connsiteY892" fmla="*/ 381176 h 687724"/>
                  <a:gd name="connsiteX893" fmla="*/ 303797 w 548379"/>
                  <a:gd name="connsiteY893" fmla="*/ 381176 h 687724"/>
                  <a:gd name="connsiteX894" fmla="*/ 303797 w 548379"/>
                  <a:gd name="connsiteY894" fmla="*/ 378601 h 687724"/>
                  <a:gd name="connsiteX895" fmla="*/ 301222 w 548379"/>
                  <a:gd name="connsiteY895" fmla="*/ 378601 h 687724"/>
                  <a:gd name="connsiteX896" fmla="*/ 301222 w 548379"/>
                  <a:gd name="connsiteY896" fmla="*/ 376025 h 687724"/>
                  <a:gd name="connsiteX897" fmla="*/ 298648 w 548379"/>
                  <a:gd name="connsiteY897" fmla="*/ 376025 h 687724"/>
                  <a:gd name="connsiteX898" fmla="*/ 298648 w 548379"/>
                  <a:gd name="connsiteY898" fmla="*/ 373450 h 687724"/>
                  <a:gd name="connsiteX899" fmla="*/ 296073 w 548379"/>
                  <a:gd name="connsiteY899" fmla="*/ 373450 h 687724"/>
                  <a:gd name="connsiteX900" fmla="*/ 296073 w 548379"/>
                  <a:gd name="connsiteY900" fmla="*/ 370874 h 687724"/>
                  <a:gd name="connsiteX901" fmla="*/ 293499 w 548379"/>
                  <a:gd name="connsiteY901" fmla="*/ 370874 h 687724"/>
                  <a:gd name="connsiteX902" fmla="*/ 293499 w 548379"/>
                  <a:gd name="connsiteY902" fmla="*/ 368299 h 687724"/>
                  <a:gd name="connsiteX903" fmla="*/ 290924 w 548379"/>
                  <a:gd name="connsiteY903" fmla="*/ 368299 h 687724"/>
                  <a:gd name="connsiteX904" fmla="*/ 290924 w 548379"/>
                  <a:gd name="connsiteY904" fmla="*/ 365723 h 687724"/>
                  <a:gd name="connsiteX905" fmla="*/ 290924 w 548379"/>
                  <a:gd name="connsiteY905" fmla="*/ 352846 h 687724"/>
                  <a:gd name="connsiteX906" fmla="*/ 288350 w 548379"/>
                  <a:gd name="connsiteY906" fmla="*/ 352846 h 687724"/>
                  <a:gd name="connsiteX907" fmla="*/ 288350 w 548379"/>
                  <a:gd name="connsiteY907" fmla="*/ 350270 h 687724"/>
                  <a:gd name="connsiteX908" fmla="*/ 290924 w 548379"/>
                  <a:gd name="connsiteY908" fmla="*/ 350270 h 687724"/>
                  <a:gd name="connsiteX909" fmla="*/ 290924 w 548379"/>
                  <a:gd name="connsiteY909" fmla="*/ 347695 h 687724"/>
                  <a:gd name="connsiteX910" fmla="*/ 288350 w 548379"/>
                  <a:gd name="connsiteY910" fmla="*/ 347695 h 687724"/>
                  <a:gd name="connsiteX911" fmla="*/ 288350 w 548379"/>
                  <a:gd name="connsiteY911" fmla="*/ 345119 h 687724"/>
                  <a:gd name="connsiteX912" fmla="*/ 288350 w 548379"/>
                  <a:gd name="connsiteY912" fmla="*/ 342544 h 687724"/>
                  <a:gd name="connsiteX913" fmla="*/ 288350 w 548379"/>
                  <a:gd name="connsiteY913" fmla="*/ 339968 h 687724"/>
                  <a:gd name="connsiteX914" fmla="*/ 288350 w 548379"/>
                  <a:gd name="connsiteY914" fmla="*/ 334817 h 687724"/>
                  <a:gd name="connsiteX915" fmla="*/ 288350 w 548379"/>
                  <a:gd name="connsiteY915" fmla="*/ 329666 h 687724"/>
                  <a:gd name="connsiteX916" fmla="*/ 288350 w 548379"/>
                  <a:gd name="connsiteY916" fmla="*/ 327091 h 687724"/>
                  <a:gd name="connsiteX917" fmla="*/ 288350 w 548379"/>
                  <a:gd name="connsiteY917" fmla="*/ 319364 h 687724"/>
                  <a:gd name="connsiteX918" fmla="*/ 288350 w 548379"/>
                  <a:gd name="connsiteY918" fmla="*/ 316789 h 687724"/>
                  <a:gd name="connsiteX919" fmla="*/ 288350 w 548379"/>
                  <a:gd name="connsiteY919" fmla="*/ 311638 h 687724"/>
                  <a:gd name="connsiteX920" fmla="*/ 288350 w 548379"/>
                  <a:gd name="connsiteY920" fmla="*/ 309062 h 687724"/>
                  <a:gd name="connsiteX921" fmla="*/ 288350 w 548379"/>
                  <a:gd name="connsiteY921" fmla="*/ 303911 h 687724"/>
                  <a:gd name="connsiteX922" fmla="*/ 288350 w 548379"/>
                  <a:gd name="connsiteY922" fmla="*/ 301335 h 687724"/>
                  <a:gd name="connsiteX923" fmla="*/ 288350 w 548379"/>
                  <a:gd name="connsiteY923" fmla="*/ 298760 h 687724"/>
                  <a:gd name="connsiteX924" fmla="*/ 288350 w 548379"/>
                  <a:gd name="connsiteY924" fmla="*/ 296184 h 687724"/>
                  <a:gd name="connsiteX925" fmla="*/ 288350 w 548379"/>
                  <a:gd name="connsiteY925" fmla="*/ 280731 h 687724"/>
                  <a:gd name="connsiteX926" fmla="*/ 288350 w 548379"/>
                  <a:gd name="connsiteY926" fmla="*/ 273005 h 687724"/>
                  <a:gd name="connsiteX927" fmla="*/ 288350 w 548379"/>
                  <a:gd name="connsiteY927" fmla="*/ 262703 h 687724"/>
                  <a:gd name="connsiteX928" fmla="*/ 288350 w 548379"/>
                  <a:gd name="connsiteY928" fmla="*/ 260127 h 687724"/>
                  <a:gd name="connsiteX929" fmla="*/ 288350 w 548379"/>
                  <a:gd name="connsiteY929" fmla="*/ 247250 h 687724"/>
                  <a:gd name="connsiteX930" fmla="*/ 288350 w 548379"/>
                  <a:gd name="connsiteY930" fmla="*/ 239523 h 687724"/>
                  <a:gd name="connsiteX931" fmla="*/ 288350 w 548379"/>
                  <a:gd name="connsiteY931" fmla="*/ 236948 h 687724"/>
                  <a:gd name="connsiteX932" fmla="*/ 288350 w 548379"/>
                  <a:gd name="connsiteY932" fmla="*/ 234372 h 687724"/>
                  <a:gd name="connsiteX933" fmla="*/ 288350 w 548379"/>
                  <a:gd name="connsiteY933" fmla="*/ 231797 h 687724"/>
                  <a:gd name="connsiteX934" fmla="*/ 288350 w 548379"/>
                  <a:gd name="connsiteY934" fmla="*/ 229221 h 687724"/>
                  <a:gd name="connsiteX935" fmla="*/ 290924 w 548379"/>
                  <a:gd name="connsiteY935" fmla="*/ 229221 h 687724"/>
                  <a:gd name="connsiteX936" fmla="*/ 290924 w 548379"/>
                  <a:gd name="connsiteY936" fmla="*/ 226646 h 687724"/>
                  <a:gd name="connsiteX937" fmla="*/ 288350 w 548379"/>
                  <a:gd name="connsiteY937" fmla="*/ 224070 h 687724"/>
                  <a:gd name="connsiteX938" fmla="*/ 288350 w 548379"/>
                  <a:gd name="connsiteY938" fmla="*/ 221494 h 687724"/>
                  <a:gd name="connsiteX939" fmla="*/ 288350 w 548379"/>
                  <a:gd name="connsiteY939" fmla="*/ 218919 h 687724"/>
                  <a:gd name="connsiteX940" fmla="*/ 288350 w 548379"/>
                  <a:gd name="connsiteY940" fmla="*/ 216343 h 687724"/>
                  <a:gd name="connsiteX941" fmla="*/ 288350 w 548379"/>
                  <a:gd name="connsiteY941" fmla="*/ 213768 h 687724"/>
                  <a:gd name="connsiteX942" fmla="*/ 288350 w 548379"/>
                  <a:gd name="connsiteY942" fmla="*/ 211192 h 687724"/>
                  <a:gd name="connsiteX943" fmla="*/ 288350 w 548379"/>
                  <a:gd name="connsiteY943" fmla="*/ 208617 h 687724"/>
                  <a:gd name="connsiteX944" fmla="*/ 288350 w 548379"/>
                  <a:gd name="connsiteY944" fmla="*/ 188013 h 687724"/>
                  <a:gd name="connsiteX945" fmla="*/ 288350 w 548379"/>
                  <a:gd name="connsiteY945" fmla="*/ 185437 h 687724"/>
                  <a:gd name="connsiteX946" fmla="*/ 288350 w 548379"/>
                  <a:gd name="connsiteY946" fmla="*/ 182862 h 687724"/>
                  <a:gd name="connsiteX947" fmla="*/ 288350 w 548379"/>
                  <a:gd name="connsiteY947" fmla="*/ 180286 h 687724"/>
                  <a:gd name="connsiteX948" fmla="*/ 260030 w 548379"/>
                  <a:gd name="connsiteY948" fmla="*/ 180286 h 687724"/>
                  <a:gd name="connsiteX949" fmla="*/ 260030 w 548379"/>
                  <a:gd name="connsiteY949" fmla="*/ 182862 h 687724"/>
                  <a:gd name="connsiteX950" fmla="*/ 262604 w 548379"/>
                  <a:gd name="connsiteY950" fmla="*/ 182862 h 687724"/>
                  <a:gd name="connsiteX951" fmla="*/ 262604 w 548379"/>
                  <a:gd name="connsiteY951" fmla="*/ 185437 h 687724"/>
                  <a:gd name="connsiteX952" fmla="*/ 262604 w 548379"/>
                  <a:gd name="connsiteY952" fmla="*/ 188013 h 687724"/>
                  <a:gd name="connsiteX953" fmla="*/ 262604 w 548379"/>
                  <a:gd name="connsiteY953" fmla="*/ 211192 h 687724"/>
                  <a:gd name="connsiteX954" fmla="*/ 262604 w 548379"/>
                  <a:gd name="connsiteY954" fmla="*/ 213768 h 687724"/>
                  <a:gd name="connsiteX955" fmla="*/ 262604 w 548379"/>
                  <a:gd name="connsiteY955" fmla="*/ 218919 h 687724"/>
                  <a:gd name="connsiteX956" fmla="*/ 260030 w 548379"/>
                  <a:gd name="connsiteY956" fmla="*/ 218919 h 687724"/>
                  <a:gd name="connsiteX957" fmla="*/ 260030 w 548379"/>
                  <a:gd name="connsiteY957" fmla="*/ 221494 h 687724"/>
                  <a:gd name="connsiteX958" fmla="*/ 260030 w 548379"/>
                  <a:gd name="connsiteY958" fmla="*/ 224070 h 687724"/>
                  <a:gd name="connsiteX959" fmla="*/ 260030 w 548379"/>
                  <a:gd name="connsiteY959" fmla="*/ 226646 h 687724"/>
                  <a:gd name="connsiteX960" fmla="*/ 260030 w 548379"/>
                  <a:gd name="connsiteY960" fmla="*/ 229221 h 687724"/>
                  <a:gd name="connsiteX961" fmla="*/ 260030 w 548379"/>
                  <a:gd name="connsiteY961" fmla="*/ 231797 h 687724"/>
                  <a:gd name="connsiteX962" fmla="*/ 260030 w 548379"/>
                  <a:gd name="connsiteY962" fmla="*/ 234372 h 687724"/>
                  <a:gd name="connsiteX963" fmla="*/ 262604 w 548379"/>
                  <a:gd name="connsiteY963" fmla="*/ 234372 h 687724"/>
                  <a:gd name="connsiteX964" fmla="*/ 262604 w 548379"/>
                  <a:gd name="connsiteY964" fmla="*/ 236948 h 687724"/>
                  <a:gd name="connsiteX965" fmla="*/ 260030 w 548379"/>
                  <a:gd name="connsiteY965" fmla="*/ 236948 h 687724"/>
                  <a:gd name="connsiteX966" fmla="*/ 260030 w 548379"/>
                  <a:gd name="connsiteY966" fmla="*/ 239523 h 687724"/>
                  <a:gd name="connsiteX967" fmla="*/ 260030 w 548379"/>
                  <a:gd name="connsiteY967" fmla="*/ 242099 h 687724"/>
                  <a:gd name="connsiteX968" fmla="*/ 260030 w 548379"/>
                  <a:gd name="connsiteY968" fmla="*/ 247250 h 687724"/>
                  <a:gd name="connsiteX969" fmla="*/ 262604 w 548379"/>
                  <a:gd name="connsiteY969" fmla="*/ 247250 h 687724"/>
                  <a:gd name="connsiteX970" fmla="*/ 262604 w 548379"/>
                  <a:gd name="connsiteY970" fmla="*/ 260127 h 687724"/>
                  <a:gd name="connsiteX971" fmla="*/ 262604 w 548379"/>
                  <a:gd name="connsiteY971" fmla="*/ 262703 h 687724"/>
                  <a:gd name="connsiteX972" fmla="*/ 262604 w 548379"/>
                  <a:gd name="connsiteY972" fmla="*/ 273005 h 687724"/>
                  <a:gd name="connsiteX973" fmla="*/ 262604 w 548379"/>
                  <a:gd name="connsiteY973" fmla="*/ 280731 h 687724"/>
                  <a:gd name="connsiteX974" fmla="*/ 262604 w 548379"/>
                  <a:gd name="connsiteY974" fmla="*/ 296184 h 687724"/>
                  <a:gd name="connsiteX975" fmla="*/ 262604 w 548379"/>
                  <a:gd name="connsiteY975" fmla="*/ 298760 h 687724"/>
                  <a:gd name="connsiteX976" fmla="*/ 262604 w 548379"/>
                  <a:gd name="connsiteY976" fmla="*/ 301335 h 687724"/>
                  <a:gd name="connsiteX977" fmla="*/ 262604 w 548379"/>
                  <a:gd name="connsiteY977" fmla="*/ 303911 h 687724"/>
                  <a:gd name="connsiteX978" fmla="*/ 260030 w 548379"/>
                  <a:gd name="connsiteY978" fmla="*/ 303911 h 687724"/>
                  <a:gd name="connsiteX979" fmla="*/ 262604 w 548379"/>
                  <a:gd name="connsiteY979" fmla="*/ 306487 h 687724"/>
                  <a:gd name="connsiteX980" fmla="*/ 262604 w 548379"/>
                  <a:gd name="connsiteY980" fmla="*/ 309062 h 687724"/>
                  <a:gd name="connsiteX981" fmla="*/ 260030 w 548379"/>
                  <a:gd name="connsiteY981" fmla="*/ 309062 h 687724"/>
                  <a:gd name="connsiteX982" fmla="*/ 260030 w 548379"/>
                  <a:gd name="connsiteY982" fmla="*/ 316789 h 687724"/>
                  <a:gd name="connsiteX983" fmla="*/ 260030 w 548379"/>
                  <a:gd name="connsiteY983" fmla="*/ 319364 h 687724"/>
                  <a:gd name="connsiteX984" fmla="*/ 262604 w 548379"/>
                  <a:gd name="connsiteY984" fmla="*/ 319364 h 687724"/>
                  <a:gd name="connsiteX985" fmla="*/ 262604 w 548379"/>
                  <a:gd name="connsiteY985" fmla="*/ 327091 h 687724"/>
                  <a:gd name="connsiteX986" fmla="*/ 262604 w 548379"/>
                  <a:gd name="connsiteY986" fmla="*/ 329666 h 687724"/>
                  <a:gd name="connsiteX987" fmla="*/ 262604 w 548379"/>
                  <a:gd name="connsiteY987" fmla="*/ 334817 h 687724"/>
                  <a:gd name="connsiteX988" fmla="*/ 262604 w 548379"/>
                  <a:gd name="connsiteY988" fmla="*/ 339968 h 687724"/>
                  <a:gd name="connsiteX989" fmla="*/ 262604 w 548379"/>
                  <a:gd name="connsiteY989" fmla="*/ 342544 h 687724"/>
                  <a:gd name="connsiteX990" fmla="*/ 262604 w 548379"/>
                  <a:gd name="connsiteY990" fmla="*/ 345119 h 687724"/>
                  <a:gd name="connsiteX991" fmla="*/ 262604 w 548379"/>
                  <a:gd name="connsiteY991" fmla="*/ 347695 h 687724"/>
                  <a:gd name="connsiteX992" fmla="*/ 260030 w 548379"/>
                  <a:gd name="connsiteY992" fmla="*/ 347695 h 687724"/>
                  <a:gd name="connsiteX993" fmla="*/ 260030 w 548379"/>
                  <a:gd name="connsiteY993" fmla="*/ 350270 h 687724"/>
                  <a:gd name="connsiteX994" fmla="*/ 260030 w 548379"/>
                  <a:gd name="connsiteY994" fmla="*/ 352846 h 687724"/>
                  <a:gd name="connsiteX995" fmla="*/ 260030 w 548379"/>
                  <a:gd name="connsiteY995" fmla="*/ 365723 h 687724"/>
                  <a:gd name="connsiteX996" fmla="*/ 260030 w 548379"/>
                  <a:gd name="connsiteY996" fmla="*/ 368299 h 687724"/>
                  <a:gd name="connsiteX997" fmla="*/ 257455 w 548379"/>
                  <a:gd name="connsiteY997" fmla="*/ 368299 h 687724"/>
                  <a:gd name="connsiteX998" fmla="*/ 257455 w 548379"/>
                  <a:gd name="connsiteY998" fmla="*/ 370874 h 687724"/>
                  <a:gd name="connsiteX999" fmla="*/ 254881 w 548379"/>
                  <a:gd name="connsiteY999" fmla="*/ 370874 h 687724"/>
                  <a:gd name="connsiteX1000" fmla="*/ 254881 w 548379"/>
                  <a:gd name="connsiteY1000" fmla="*/ 373450 h 687724"/>
                  <a:gd name="connsiteX1001" fmla="*/ 252306 w 548379"/>
                  <a:gd name="connsiteY1001" fmla="*/ 373450 h 687724"/>
                  <a:gd name="connsiteX1002" fmla="*/ 252306 w 548379"/>
                  <a:gd name="connsiteY1002" fmla="*/ 376025 h 687724"/>
                  <a:gd name="connsiteX1003" fmla="*/ 249731 w 548379"/>
                  <a:gd name="connsiteY1003" fmla="*/ 376025 h 687724"/>
                  <a:gd name="connsiteX1004" fmla="*/ 249731 w 548379"/>
                  <a:gd name="connsiteY1004" fmla="*/ 378601 h 687724"/>
                  <a:gd name="connsiteX1005" fmla="*/ 247157 w 548379"/>
                  <a:gd name="connsiteY1005" fmla="*/ 378601 h 687724"/>
                  <a:gd name="connsiteX1006" fmla="*/ 244582 w 548379"/>
                  <a:gd name="connsiteY1006" fmla="*/ 378601 h 687724"/>
                  <a:gd name="connsiteX1007" fmla="*/ 244582 w 548379"/>
                  <a:gd name="connsiteY1007" fmla="*/ 381176 h 687724"/>
                  <a:gd name="connsiteX1008" fmla="*/ 242008 w 548379"/>
                  <a:gd name="connsiteY1008" fmla="*/ 381176 h 687724"/>
                  <a:gd name="connsiteX1009" fmla="*/ 242008 w 548379"/>
                  <a:gd name="connsiteY1009" fmla="*/ 383752 h 687724"/>
                  <a:gd name="connsiteX1010" fmla="*/ 239433 w 548379"/>
                  <a:gd name="connsiteY1010" fmla="*/ 383752 h 687724"/>
                  <a:gd name="connsiteX1011" fmla="*/ 236859 w 548379"/>
                  <a:gd name="connsiteY1011" fmla="*/ 386327 h 687724"/>
                  <a:gd name="connsiteX1012" fmla="*/ 234284 w 548379"/>
                  <a:gd name="connsiteY1012" fmla="*/ 386327 h 687724"/>
                  <a:gd name="connsiteX1013" fmla="*/ 234284 w 548379"/>
                  <a:gd name="connsiteY1013" fmla="*/ 388903 h 687724"/>
                  <a:gd name="connsiteX1014" fmla="*/ 231710 w 548379"/>
                  <a:gd name="connsiteY1014" fmla="*/ 388903 h 687724"/>
                  <a:gd name="connsiteX1015" fmla="*/ 231710 w 548379"/>
                  <a:gd name="connsiteY1015" fmla="*/ 391479 h 687724"/>
                  <a:gd name="connsiteX1016" fmla="*/ 229135 w 548379"/>
                  <a:gd name="connsiteY1016" fmla="*/ 391479 h 687724"/>
                  <a:gd name="connsiteX1017" fmla="*/ 226560 w 548379"/>
                  <a:gd name="connsiteY1017" fmla="*/ 391479 h 687724"/>
                  <a:gd name="connsiteX1018" fmla="*/ 226560 w 548379"/>
                  <a:gd name="connsiteY1018" fmla="*/ 394054 h 687724"/>
                  <a:gd name="connsiteX1019" fmla="*/ 223986 w 548379"/>
                  <a:gd name="connsiteY1019" fmla="*/ 396630 h 687724"/>
                  <a:gd name="connsiteX1020" fmla="*/ 221411 w 548379"/>
                  <a:gd name="connsiteY1020" fmla="*/ 396630 h 687724"/>
                  <a:gd name="connsiteX1021" fmla="*/ 218837 w 548379"/>
                  <a:gd name="connsiteY1021" fmla="*/ 396630 h 687724"/>
                  <a:gd name="connsiteX1022" fmla="*/ 218837 w 548379"/>
                  <a:gd name="connsiteY1022" fmla="*/ 399205 h 687724"/>
                  <a:gd name="connsiteX1023" fmla="*/ 216262 w 548379"/>
                  <a:gd name="connsiteY1023" fmla="*/ 399205 h 687724"/>
                  <a:gd name="connsiteX1024" fmla="*/ 213688 w 548379"/>
                  <a:gd name="connsiteY1024" fmla="*/ 401781 h 687724"/>
                  <a:gd name="connsiteX1025" fmla="*/ 211113 w 548379"/>
                  <a:gd name="connsiteY1025" fmla="*/ 401781 h 687724"/>
                  <a:gd name="connsiteX1026" fmla="*/ 208539 w 548379"/>
                  <a:gd name="connsiteY1026" fmla="*/ 401781 h 687724"/>
                  <a:gd name="connsiteX1027" fmla="*/ 208539 w 548379"/>
                  <a:gd name="connsiteY1027" fmla="*/ 404356 h 687724"/>
                  <a:gd name="connsiteX1028" fmla="*/ 205964 w 548379"/>
                  <a:gd name="connsiteY1028" fmla="*/ 404356 h 687724"/>
                  <a:gd name="connsiteX1029" fmla="*/ 203390 w 548379"/>
                  <a:gd name="connsiteY1029" fmla="*/ 406932 h 687724"/>
                  <a:gd name="connsiteX1030" fmla="*/ 200815 w 548379"/>
                  <a:gd name="connsiteY1030" fmla="*/ 406932 h 687724"/>
                  <a:gd name="connsiteX1031" fmla="*/ 200815 w 548379"/>
                  <a:gd name="connsiteY1031" fmla="*/ 409507 h 687724"/>
                  <a:gd name="connsiteX1032" fmla="*/ 193091 w 548379"/>
                  <a:gd name="connsiteY1032" fmla="*/ 412083 h 687724"/>
                  <a:gd name="connsiteX1033" fmla="*/ 187942 w 548379"/>
                  <a:gd name="connsiteY1033" fmla="*/ 414658 h 687724"/>
                  <a:gd name="connsiteX1034" fmla="*/ 182793 w 548379"/>
                  <a:gd name="connsiteY1034" fmla="*/ 419809 h 687724"/>
                  <a:gd name="connsiteX1035" fmla="*/ 180219 w 548379"/>
                  <a:gd name="connsiteY1035" fmla="*/ 419809 h 687724"/>
                  <a:gd name="connsiteX1036" fmla="*/ 177644 w 548379"/>
                  <a:gd name="connsiteY1036" fmla="*/ 419809 h 687724"/>
                  <a:gd name="connsiteX1037" fmla="*/ 172495 w 548379"/>
                  <a:gd name="connsiteY1037" fmla="*/ 419809 h 687724"/>
                  <a:gd name="connsiteX1038" fmla="*/ 172495 w 548379"/>
                  <a:gd name="connsiteY1038" fmla="*/ 422385 h 687724"/>
                  <a:gd name="connsiteX1039" fmla="*/ 167346 w 548379"/>
                  <a:gd name="connsiteY1039" fmla="*/ 422385 h 687724"/>
                  <a:gd name="connsiteX1040" fmla="*/ 167346 w 548379"/>
                  <a:gd name="connsiteY1040" fmla="*/ 424960 h 687724"/>
                  <a:gd name="connsiteX1041" fmla="*/ 154473 w 548379"/>
                  <a:gd name="connsiteY1041" fmla="*/ 427536 h 687724"/>
                  <a:gd name="connsiteX1042" fmla="*/ 151899 w 548379"/>
                  <a:gd name="connsiteY1042" fmla="*/ 427536 h 687724"/>
                  <a:gd name="connsiteX1043" fmla="*/ 149324 w 548379"/>
                  <a:gd name="connsiteY1043" fmla="*/ 430111 h 687724"/>
                  <a:gd name="connsiteX1044" fmla="*/ 146749 w 548379"/>
                  <a:gd name="connsiteY1044" fmla="*/ 430111 h 687724"/>
                  <a:gd name="connsiteX1045" fmla="*/ 144175 w 548379"/>
                  <a:gd name="connsiteY1045" fmla="*/ 432687 h 687724"/>
                  <a:gd name="connsiteX1046" fmla="*/ 141600 w 548379"/>
                  <a:gd name="connsiteY1046" fmla="*/ 432687 h 687724"/>
                  <a:gd name="connsiteX1047" fmla="*/ 141600 w 548379"/>
                  <a:gd name="connsiteY1047" fmla="*/ 435262 h 687724"/>
                  <a:gd name="connsiteX1048" fmla="*/ 139026 w 548379"/>
                  <a:gd name="connsiteY1048" fmla="*/ 435262 h 687724"/>
                  <a:gd name="connsiteX1049" fmla="*/ 133877 w 548379"/>
                  <a:gd name="connsiteY1049" fmla="*/ 435262 h 687724"/>
                  <a:gd name="connsiteX1050" fmla="*/ 131302 w 548379"/>
                  <a:gd name="connsiteY1050" fmla="*/ 437838 h 687724"/>
                  <a:gd name="connsiteX1051" fmla="*/ 128728 w 548379"/>
                  <a:gd name="connsiteY1051" fmla="*/ 437838 h 687724"/>
                  <a:gd name="connsiteX1052" fmla="*/ 126153 w 548379"/>
                  <a:gd name="connsiteY1052" fmla="*/ 437838 h 687724"/>
                  <a:gd name="connsiteX1053" fmla="*/ 126153 w 548379"/>
                  <a:gd name="connsiteY1053" fmla="*/ 440413 h 687724"/>
                  <a:gd name="connsiteX1054" fmla="*/ 123578 w 548379"/>
                  <a:gd name="connsiteY1054" fmla="*/ 440413 h 687724"/>
                  <a:gd name="connsiteX1055" fmla="*/ 121004 w 548379"/>
                  <a:gd name="connsiteY1055" fmla="*/ 440413 h 687724"/>
                  <a:gd name="connsiteX1056" fmla="*/ 118429 w 548379"/>
                  <a:gd name="connsiteY1056" fmla="*/ 440413 h 687724"/>
                  <a:gd name="connsiteX1057" fmla="*/ 118429 w 548379"/>
                  <a:gd name="connsiteY1057" fmla="*/ 442989 h 687724"/>
                  <a:gd name="connsiteX1058" fmla="*/ 115855 w 548379"/>
                  <a:gd name="connsiteY1058" fmla="*/ 442989 h 687724"/>
                  <a:gd name="connsiteX1059" fmla="*/ 113280 w 548379"/>
                  <a:gd name="connsiteY1059" fmla="*/ 442989 h 687724"/>
                  <a:gd name="connsiteX1060" fmla="*/ 105557 w 548379"/>
                  <a:gd name="connsiteY1060" fmla="*/ 445564 h 687724"/>
                  <a:gd name="connsiteX1061" fmla="*/ 97833 w 548379"/>
                  <a:gd name="connsiteY1061" fmla="*/ 448140 h 687724"/>
                  <a:gd name="connsiteX1062" fmla="*/ 92684 w 548379"/>
                  <a:gd name="connsiteY1062" fmla="*/ 448140 h 687724"/>
                  <a:gd name="connsiteX1063" fmla="*/ 90109 w 548379"/>
                  <a:gd name="connsiteY1063" fmla="*/ 448140 h 687724"/>
                  <a:gd name="connsiteX1064" fmla="*/ 87535 w 548379"/>
                  <a:gd name="connsiteY1064" fmla="*/ 448140 h 687724"/>
                  <a:gd name="connsiteX1065" fmla="*/ 87535 w 548379"/>
                  <a:gd name="connsiteY1065" fmla="*/ 450715 h 687724"/>
                  <a:gd name="connsiteX1066" fmla="*/ 84960 w 548379"/>
                  <a:gd name="connsiteY1066" fmla="*/ 450715 h 687724"/>
                  <a:gd name="connsiteX1067" fmla="*/ 82386 w 548379"/>
                  <a:gd name="connsiteY1067" fmla="*/ 450715 h 687724"/>
                  <a:gd name="connsiteX1068" fmla="*/ 79811 w 548379"/>
                  <a:gd name="connsiteY1068" fmla="*/ 453291 h 687724"/>
                  <a:gd name="connsiteX1069" fmla="*/ 77237 w 548379"/>
                  <a:gd name="connsiteY1069" fmla="*/ 453291 h 687724"/>
                  <a:gd name="connsiteX1070" fmla="*/ 69513 w 548379"/>
                  <a:gd name="connsiteY1070" fmla="*/ 455866 h 687724"/>
                  <a:gd name="connsiteX1071" fmla="*/ 66938 w 548379"/>
                  <a:gd name="connsiteY1071" fmla="*/ 458442 h 687724"/>
                  <a:gd name="connsiteX1072" fmla="*/ 66938 w 548379"/>
                  <a:gd name="connsiteY1072" fmla="*/ 466168 h 687724"/>
                  <a:gd name="connsiteX1073" fmla="*/ 66938 w 548379"/>
                  <a:gd name="connsiteY1073" fmla="*/ 471320 h 687724"/>
                  <a:gd name="connsiteX1074" fmla="*/ 64364 w 548379"/>
                  <a:gd name="connsiteY1074" fmla="*/ 471320 h 687724"/>
                  <a:gd name="connsiteX1075" fmla="*/ 64364 w 548379"/>
                  <a:gd name="connsiteY1075" fmla="*/ 476471 h 687724"/>
                  <a:gd name="connsiteX1076" fmla="*/ 64364 w 548379"/>
                  <a:gd name="connsiteY1076" fmla="*/ 479046 h 687724"/>
                  <a:gd name="connsiteX1077" fmla="*/ 64364 w 548379"/>
                  <a:gd name="connsiteY1077" fmla="*/ 489348 h 687724"/>
                  <a:gd name="connsiteX1078" fmla="*/ 64364 w 548379"/>
                  <a:gd name="connsiteY1078" fmla="*/ 497075 h 687724"/>
                  <a:gd name="connsiteX1079" fmla="*/ 64364 w 548379"/>
                  <a:gd name="connsiteY1079" fmla="*/ 499650 h 687724"/>
                  <a:gd name="connsiteX1080" fmla="*/ 74662 w 548379"/>
                  <a:gd name="connsiteY1080" fmla="*/ 499650 h 687724"/>
                  <a:gd name="connsiteX1081" fmla="*/ 74662 w 548379"/>
                  <a:gd name="connsiteY1081" fmla="*/ 497075 h 687724"/>
                  <a:gd name="connsiteX1082" fmla="*/ 77237 w 548379"/>
                  <a:gd name="connsiteY1082" fmla="*/ 497075 h 687724"/>
                  <a:gd name="connsiteX1083" fmla="*/ 79811 w 548379"/>
                  <a:gd name="connsiteY1083" fmla="*/ 497075 h 687724"/>
                  <a:gd name="connsiteX1084" fmla="*/ 82386 w 548379"/>
                  <a:gd name="connsiteY1084" fmla="*/ 497075 h 687724"/>
                  <a:gd name="connsiteX1085" fmla="*/ 84960 w 548379"/>
                  <a:gd name="connsiteY1085" fmla="*/ 497075 h 687724"/>
                  <a:gd name="connsiteX1086" fmla="*/ 87535 w 548379"/>
                  <a:gd name="connsiteY1086" fmla="*/ 497075 h 687724"/>
                  <a:gd name="connsiteX1087" fmla="*/ 87535 w 548379"/>
                  <a:gd name="connsiteY1087" fmla="*/ 494499 h 687724"/>
                  <a:gd name="connsiteX1088" fmla="*/ 92684 w 548379"/>
                  <a:gd name="connsiteY1088" fmla="*/ 494499 h 687724"/>
                  <a:gd name="connsiteX1089" fmla="*/ 95258 w 548379"/>
                  <a:gd name="connsiteY1089" fmla="*/ 494499 h 687724"/>
                  <a:gd name="connsiteX1090" fmla="*/ 97833 w 548379"/>
                  <a:gd name="connsiteY1090" fmla="*/ 494499 h 687724"/>
                  <a:gd name="connsiteX1091" fmla="*/ 97833 w 548379"/>
                  <a:gd name="connsiteY1091" fmla="*/ 491924 h 687724"/>
                  <a:gd name="connsiteX1092" fmla="*/ 100408 w 548379"/>
                  <a:gd name="connsiteY1092" fmla="*/ 491924 h 687724"/>
                  <a:gd name="connsiteX1093" fmla="*/ 102982 w 548379"/>
                  <a:gd name="connsiteY1093" fmla="*/ 491924 h 687724"/>
                  <a:gd name="connsiteX1094" fmla="*/ 108131 w 548379"/>
                  <a:gd name="connsiteY1094" fmla="*/ 491924 h 687724"/>
                  <a:gd name="connsiteX1095" fmla="*/ 115855 w 548379"/>
                  <a:gd name="connsiteY1095" fmla="*/ 489348 h 687724"/>
                  <a:gd name="connsiteX1096" fmla="*/ 123578 w 548379"/>
                  <a:gd name="connsiteY1096" fmla="*/ 489348 h 687724"/>
                  <a:gd name="connsiteX1097" fmla="*/ 126153 w 548379"/>
                  <a:gd name="connsiteY1097" fmla="*/ 486773 h 687724"/>
                  <a:gd name="connsiteX1098" fmla="*/ 133877 w 548379"/>
                  <a:gd name="connsiteY1098" fmla="*/ 486773 h 687724"/>
                  <a:gd name="connsiteX1099" fmla="*/ 141600 w 548379"/>
                  <a:gd name="connsiteY1099" fmla="*/ 481622 h 687724"/>
                  <a:gd name="connsiteX1100" fmla="*/ 146749 w 548379"/>
                  <a:gd name="connsiteY1100" fmla="*/ 479046 h 687724"/>
                  <a:gd name="connsiteX1101" fmla="*/ 149324 w 548379"/>
                  <a:gd name="connsiteY1101" fmla="*/ 479046 h 687724"/>
                  <a:gd name="connsiteX1102" fmla="*/ 151899 w 548379"/>
                  <a:gd name="connsiteY1102" fmla="*/ 479046 h 687724"/>
                  <a:gd name="connsiteX1103" fmla="*/ 154473 w 548379"/>
                  <a:gd name="connsiteY1103" fmla="*/ 479046 h 687724"/>
                  <a:gd name="connsiteX1104" fmla="*/ 154473 w 548379"/>
                  <a:gd name="connsiteY1104" fmla="*/ 476471 h 687724"/>
                  <a:gd name="connsiteX1105" fmla="*/ 157048 w 548379"/>
                  <a:gd name="connsiteY1105" fmla="*/ 476471 h 687724"/>
                  <a:gd name="connsiteX1106" fmla="*/ 159622 w 548379"/>
                  <a:gd name="connsiteY1106" fmla="*/ 476471 h 687724"/>
                  <a:gd name="connsiteX1107" fmla="*/ 162197 w 548379"/>
                  <a:gd name="connsiteY1107" fmla="*/ 476471 h 687724"/>
                  <a:gd name="connsiteX1108" fmla="*/ 167346 w 548379"/>
                  <a:gd name="connsiteY1108" fmla="*/ 473895 h 687724"/>
                  <a:gd name="connsiteX1109" fmla="*/ 169920 w 548379"/>
                  <a:gd name="connsiteY1109" fmla="*/ 471320 h 687724"/>
                  <a:gd name="connsiteX1110" fmla="*/ 172495 w 548379"/>
                  <a:gd name="connsiteY1110" fmla="*/ 471320 h 687724"/>
                  <a:gd name="connsiteX1111" fmla="*/ 172495 w 548379"/>
                  <a:gd name="connsiteY1111" fmla="*/ 468744 h 687724"/>
                  <a:gd name="connsiteX1112" fmla="*/ 175069 w 548379"/>
                  <a:gd name="connsiteY1112" fmla="*/ 468744 h 687724"/>
                  <a:gd name="connsiteX1113" fmla="*/ 175069 w 548379"/>
                  <a:gd name="connsiteY1113" fmla="*/ 466168 h 687724"/>
                  <a:gd name="connsiteX1114" fmla="*/ 177644 w 548379"/>
                  <a:gd name="connsiteY1114" fmla="*/ 466168 h 687724"/>
                  <a:gd name="connsiteX1115" fmla="*/ 180219 w 548379"/>
                  <a:gd name="connsiteY1115" fmla="*/ 466168 h 687724"/>
                  <a:gd name="connsiteX1116" fmla="*/ 180219 w 548379"/>
                  <a:gd name="connsiteY1116" fmla="*/ 463593 h 687724"/>
                  <a:gd name="connsiteX1117" fmla="*/ 182793 w 548379"/>
                  <a:gd name="connsiteY1117" fmla="*/ 463593 h 687724"/>
                  <a:gd name="connsiteX1118" fmla="*/ 185368 w 548379"/>
                  <a:gd name="connsiteY1118" fmla="*/ 463593 h 687724"/>
                  <a:gd name="connsiteX1119" fmla="*/ 187942 w 548379"/>
                  <a:gd name="connsiteY1119" fmla="*/ 463593 h 687724"/>
                  <a:gd name="connsiteX1120" fmla="*/ 187942 w 548379"/>
                  <a:gd name="connsiteY1120" fmla="*/ 461017 h 687724"/>
                  <a:gd name="connsiteX1121" fmla="*/ 190517 w 548379"/>
                  <a:gd name="connsiteY1121" fmla="*/ 461017 h 687724"/>
                  <a:gd name="connsiteX1122" fmla="*/ 193091 w 548379"/>
                  <a:gd name="connsiteY1122" fmla="*/ 458442 h 687724"/>
                  <a:gd name="connsiteX1123" fmla="*/ 195666 w 548379"/>
                  <a:gd name="connsiteY1123" fmla="*/ 458442 h 687724"/>
                  <a:gd name="connsiteX1124" fmla="*/ 195666 w 548379"/>
                  <a:gd name="connsiteY1124" fmla="*/ 455866 h 687724"/>
                  <a:gd name="connsiteX1125" fmla="*/ 198240 w 548379"/>
                  <a:gd name="connsiteY1125" fmla="*/ 455866 h 687724"/>
                  <a:gd name="connsiteX1126" fmla="*/ 198240 w 548379"/>
                  <a:gd name="connsiteY1126" fmla="*/ 453291 h 687724"/>
                  <a:gd name="connsiteX1127" fmla="*/ 200815 w 548379"/>
                  <a:gd name="connsiteY1127" fmla="*/ 453291 h 687724"/>
                  <a:gd name="connsiteX1128" fmla="*/ 203390 w 548379"/>
                  <a:gd name="connsiteY1128" fmla="*/ 453291 h 687724"/>
                  <a:gd name="connsiteX1129" fmla="*/ 203390 w 548379"/>
                  <a:gd name="connsiteY1129" fmla="*/ 450715 h 687724"/>
                  <a:gd name="connsiteX1130" fmla="*/ 205964 w 548379"/>
                  <a:gd name="connsiteY1130" fmla="*/ 450715 h 687724"/>
                  <a:gd name="connsiteX1131" fmla="*/ 208539 w 548379"/>
                  <a:gd name="connsiteY1131" fmla="*/ 450715 h 687724"/>
                  <a:gd name="connsiteX1132" fmla="*/ 208539 w 548379"/>
                  <a:gd name="connsiteY1132" fmla="*/ 448140 h 687724"/>
                  <a:gd name="connsiteX1133" fmla="*/ 211113 w 548379"/>
                  <a:gd name="connsiteY1133" fmla="*/ 448140 h 687724"/>
                  <a:gd name="connsiteX1134" fmla="*/ 213688 w 548379"/>
                  <a:gd name="connsiteY1134" fmla="*/ 448140 h 687724"/>
                  <a:gd name="connsiteX1135" fmla="*/ 213688 w 548379"/>
                  <a:gd name="connsiteY1135" fmla="*/ 445564 h 687724"/>
                  <a:gd name="connsiteX1136" fmla="*/ 216262 w 548379"/>
                  <a:gd name="connsiteY1136" fmla="*/ 445564 h 687724"/>
                  <a:gd name="connsiteX1137" fmla="*/ 216262 w 548379"/>
                  <a:gd name="connsiteY1137" fmla="*/ 442989 h 687724"/>
                  <a:gd name="connsiteX1138" fmla="*/ 218837 w 548379"/>
                  <a:gd name="connsiteY1138" fmla="*/ 442989 h 687724"/>
                  <a:gd name="connsiteX1139" fmla="*/ 218837 w 548379"/>
                  <a:gd name="connsiteY1139" fmla="*/ 440413 h 687724"/>
                  <a:gd name="connsiteX1140" fmla="*/ 221411 w 548379"/>
                  <a:gd name="connsiteY1140" fmla="*/ 440413 h 687724"/>
                  <a:gd name="connsiteX1141" fmla="*/ 221411 w 548379"/>
                  <a:gd name="connsiteY1141" fmla="*/ 437838 h 687724"/>
                  <a:gd name="connsiteX1142" fmla="*/ 223986 w 548379"/>
                  <a:gd name="connsiteY1142" fmla="*/ 437838 h 687724"/>
                  <a:gd name="connsiteX1143" fmla="*/ 226560 w 548379"/>
                  <a:gd name="connsiteY1143" fmla="*/ 437838 h 687724"/>
                  <a:gd name="connsiteX1144" fmla="*/ 226560 w 548379"/>
                  <a:gd name="connsiteY1144" fmla="*/ 435262 h 687724"/>
                  <a:gd name="connsiteX1145" fmla="*/ 229135 w 548379"/>
                  <a:gd name="connsiteY1145" fmla="*/ 435262 h 687724"/>
                  <a:gd name="connsiteX1146" fmla="*/ 231710 w 548379"/>
                  <a:gd name="connsiteY1146" fmla="*/ 435262 h 687724"/>
                  <a:gd name="connsiteX1147" fmla="*/ 231710 w 548379"/>
                  <a:gd name="connsiteY1147" fmla="*/ 432687 h 687724"/>
                  <a:gd name="connsiteX1148" fmla="*/ 234284 w 548379"/>
                  <a:gd name="connsiteY1148" fmla="*/ 432687 h 687724"/>
                  <a:gd name="connsiteX1149" fmla="*/ 234284 w 548379"/>
                  <a:gd name="connsiteY1149" fmla="*/ 430111 h 687724"/>
                  <a:gd name="connsiteX1150" fmla="*/ 236859 w 548379"/>
                  <a:gd name="connsiteY1150" fmla="*/ 430111 h 687724"/>
                  <a:gd name="connsiteX1151" fmla="*/ 239433 w 548379"/>
                  <a:gd name="connsiteY1151" fmla="*/ 427536 h 687724"/>
                  <a:gd name="connsiteX1152" fmla="*/ 242008 w 548379"/>
                  <a:gd name="connsiteY1152" fmla="*/ 427536 h 687724"/>
                  <a:gd name="connsiteX1153" fmla="*/ 242008 w 548379"/>
                  <a:gd name="connsiteY1153" fmla="*/ 424960 h 687724"/>
                  <a:gd name="connsiteX1154" fmla="*/ 244582 w 548379"/>
                  <a:gd name="connsiteY1154" fmla="*/ 424960 h 687724"/>
                  <a:gd name="connsiteX1155" fmla="*/ 247157 w 548379"/>
                  <a:gd name="connsiteY1155" fmla="*/ 424960 h 687724"/>
                  <a:gd name="connsiteX1156" fmla="*/ 247157 w 548379"/>
                  <a:gd name="connsiteY1156" fmla="*/ 422385 h 687724"/>
                  <a:gd name="connsiteX1157" fmla="*/ 249731 w 548379"/>
                  <a:gd name="connsiteY1157" fmla="*/ 422385 h 687724"/>
                  <a:gd name="connsiteX1158" fmla="*/ 249731 w 548379"/>
                  <a:gd name="connsiteY1158" fmla="*/ 419809 h 687724"/>
                  <a:gd name="connsiteX1159" fmla="*/ 252306 w 548379"/>
                  <a:gd name="connsiteY1159" fmla="*/ 419809 h 687724"/>
                  <a:gd name="connsiteX1160" fmla="*/ 252306 w 548379"/>
                  <a:gd name="connsiteY1160" fmla="*/ 417234 h 687724"/>
                  <a:gd name="connsiteX1161" fmla="*/ 254881 w 548379"/>
                  <a:gd name="connsiteY1161" fmla="*/ 417234 h 687724"/>
                  <a:gd name="connsiteX1162" fmla="*/ 257455 w 548379"/>
                  <a:gd name="connsiteY1162" fmla="*/ 417234 h 687724"/>
                  <a:gd name="connsiteX1163" fmla="*/ 257455 w 548379"/>
                  <a:gd name="connsiteY1163" fmla="*/ 414658 h 687724"/>
                  <a:gd name="connsiteX1164" fmla="*/ 260030 w 548379"/>
                  <a:gd name="connsiteY1164" fmla="*/ 414658 h 687724"/>
                  <a:gd name="connsiteX1165" fmla="*/ 262604 w 548379"/>
                  <a:gd name="connsiteY1165" fmla="*/ 414658 h 687724"/>
                  <a:gd name="connsiteX1166" fmla="*/ 265179 w 548379"/>
                  <a:gd name="connsiteY1166" fmla="*/ 414658 h 687724"/>
                  <a:gd name="connsiteX1167" fmla="*/ 265179 w 548379"/>
                  <a:gd name="connsiteY1167" fmla="*/ 417234 h 687724"/>
                  <a:gd name="connsiteX1168" fmla="*/ 265179 w 548379"/>
                  <a:gd name="connsiteY1168" fmla="*/ 419809 h 687724"/>
                  <a:gd name="connsiteX1169" fmla="*/ 265179 w 548379"/>
                  <a:gd name="connsiteY1169" fmla="*/ 424960 h 687724"/>
                  <a:gd name="connsiteX1170" fmla="*/ 265179 w 548379"/>
                  <a:gd name="connsiteY1170" fmla="*/ 427536 h 687724"/>
                  <a:gd name="connsiteX1171" fmla="*/ 265179 w 548379"/>
                  <a:gd name="connsiteY1171" fmla="*/ 430111 h 687724"/>
                  <a:gd name="connsiteX1172" fmla="*/ 265179 w 548379"/>
                  <a:gd name="connsiteY1172" fmla="*/ 432687 h 687724"/>
                  <a:gd name="connsiteX1173" fmla="*/ 265179 w 548379"/>
                  <a:gd name="connsiteY1173" fmla="*/ 435262 h 687724"/>
                  <a:gd name="connsiteX1174" fmla="*/ 265179 w 548379"/>
                  <a:gd name="connsiteY1174" fmla="*/ 437838 h 687724"/>
                  <a:gd name="connsiteX1175" fmla="*/ 265179 w 548379"/>
                  <a:gd name="connsiteY1175" fmla="*/ 440413 h 687724"/>
                  <a:gd name="connsiteX1176" fmla="*/ 265179 w 548379"/>
                  <a:gd name="connsiteY1176" fmla="*/ 450715 h 687724"/>
                  <a:gd name="connsiteX1177" fmla="*/ 262604 w 548379"/>
                  <a:gd name="connsiteY1177" fmla="*/ 450715 h 687724"/>
                  <a:gd name="connsiteX1178" fmla="*/ 262604 w 548379"/>
                  <a:gd name="connsiteY1178" fmla="*/ 453291 h 687724"/>
                  <a:gd name="connsiteX1179" fmla="*/ 262604 w 548379"/>
                  <a:gd name="connsiteY1179" fmla="*/ 455866 h 687724"/>
                  <a:gd name="connsiteX1180" fmla="*/ 262604 w 548379"/>
                  <a:gd name="connsiteY1180" fmla="*/ 461017 h 687724"/>
                  <a:gd name="connsiteX1181" fmla="*/ 262604 w 548379"/>
                  <a:gd name="connsiteY1181" fmla="*/ 463593 h 687724"/>
                  <a:gd name="connsiteX1182" fmla="*/ 262604 w 548379"/>
                  <a:gd name="connsiteY1182" fmla="*/ 466168 h 687724"/>
                  <a:gd name="connsiteX1183" fmla="*/ 260030 w 548379"/>
                  <a:gd name="connsiteY1183" fmla="*/ 466168 h 687724"/>
                  <a:gd name="connsiteX1184" fmla="*/ 260030 w 548379"/>
                  <a:gd name="connsiteY1184" fmla="*/ 468744 h 687724"/>
                  <a:gd name="connsiteX1185" fmla="*/ 257455 w 548379"/>
                  <a:gd name="connsiteY1185" fmla="*/ 468744 h 687724"/>
                  <a:gd name="connsiteX1186" fmla="*/ 257455 w 548379"/>
                  <a:gd name="connsiteY1186" fmla="*/ 471320 h 687724"/>
                  <a:gd name="connsiteX1187" fmla="*/ 254881 w 548379"/>
                  <a:gd name="connsiteY1187" fmla="*/ 471320 h 687724"/>
                  <a:gd name="connsiteX1188" fmla="*/ 254881 w 548379"/>
                  <a:gd name="connsiteY1188" fmla="*/ 473895 h 687724"/>
                  <a:gd name="connsiteX1189" fmla="*/ 252306 w 548379"/>
                  <a:gd name="connsiteY1189" fmla="*/ 473895 h 687724"/>
                  <a:gd name="connsiteX1190" fmla="*/ 252306 w 548379"/>
                  <a:gd name="connsiteY1190" fmla="*/ 476471 h 687724"/>
                  <a:gd name="connsiteX1191" fmla="*/ 249731 w 548379"/>
                  <a:gd name="connsiteY1191" fmla="*/ 476471 h 687724"/>
                  <a:gd name="connsiteX1192" fmla="*/ 247157 w 548379"/>
                  <a:gd name="connsiteY1192" fmla="*/ 476471 h 687724"/>
                  <a:gd name="connsiteX1193" fmla="*/ 247157 w 548379"/>
                  <a:gd name="connsiteY1193" fmla="*/ 479046 h 687724"/>
                  <a:gd name="connsiteX1194" fmla="*/ 244582 w 548379"/>
                  <a:gd name="connsiteY1194" fmla="*/ 479046 h 687724"/>
                  <a:gd name="connsiteX1195" fmla="*/ 244582 w 548379"/>
                  <a:gd name="connsiteY1195" fmla="*/ 481622 h 687724"/>
                  <a:gd name="connsiteX1196" fmla="*/ 242008 w 548379"/>
                  <a:gd name="connsiteY1196" fmla="*/ 481622 h 687724"/>
                  <a:gd name="connsiteX1197" fmla="*/ 239433 w 548379"/>
                  <a:gd name="connsiteY1197" fmla="*/ 481622 h 687724"/>
                  <a:gd name="connsiteX1198" fmla="*/ 239433 w 548379"/>
                  <a:gd name="connsiteY1198" fmla="*/ 484197 h 687724"/>
                  <a:gd name="connsiteX1199" fmla="*/ 236859 w 548379"/>
                  <a:gd name="connsiteY1199" fmla="*/ 484197 h 687724"/>
                  <a:gd name="connsiteX1200" fmla="*/ 236859 w 548379"/>
                  <a:gd name="connsiteY1200" fmla="*/ 486773 h 687724"/>
                  <a:gd name="connsiteX1201" fmla="*/ 231710 w 548379"/>
                  <a:gd name="connsiteY1201" fmla="*/ 489348 h 687724"/>
                  <a:gd name="connsiteX1202" fmla="*/ 229135 w 548379"/>
                  <a:gd name="connsiteY1202" fmla="*/ 489348 h 687724"/>
                  <a:gd name="connsiteX1203" fmla="*/ 229135 w 548379"/>
                  <a:gd name="connsiteY1203" fmla="*/ 491924 h 687724"/>
                  <a:gd name="connsiteX1204" fmla="*/ 226560 w 548379"/>
                  <a:gd name="connsiteY1204" fmla="*/ 491924 h 687724"/>
                  <a:gd name="connsiteX1205" fmla="*/ 223986 w 548379"/>
                  <a:gd name="connsiteY1205" fmla="*/ 494499 h 687724"/>
                  <a:gd name="connsiteX1206" fmla="*/ 223986 w 548379"/>
                  <a:gd name="connsiteY1206" fmla="*/ 497075 h 687724"/>
                  <a:gd name="connsiteX1207" fmla="*/ 221411 w 548379"/>
                  <a:gd name="connsiteY1207" fmla="*/ 497075 h 687724"/>
                  <a:gd name="connsiteX1208" fmla="*/ 218837 w 548379"/>
                  <a:gd name="connsiteY1208" fmla="*/ 499650 h 687724"/>
                  <a:gd name="connsiteX1209" fmla="*/ 216262 w 548379"/>
                  <a:gd name="connsiteY1209" fmla="*/ 499650 h 687724"/>
                  <a:gd name="connsiteX1210" fmla="*/ 213688 w 548379"/>
                  <a:gd name="connsiteY1210" fmla="*/ 502226 h 687724"/>
                  <a:gd name="connsiteX1211" fmla="*/ 211113 w 548379"/>
                  <a:gd name="connsiteY1211" fmla="*/ 502226 h 687724"/>
                  <a:gd name="connsiteX1212" fmla="*/ 211113 w 548379"/>
                  <a:gd name="connsiteY1212" fmla="*/ 504801 h 687724"/>
                  <a:gd name="connsiteX1213" fmla="*/ 208539 w 548379"/>
                  <a:gd name="connsiteY1213" fmla="*/ 504801 h 687724"/>
                  <a:gd name="connsiteX1214" fmla="*/ 205964 w 548379"/>
                  <a:gd name="connsiteY1214" fmla="*/ 504801 h 687724"/>
                  <a:gd name="connsiteX1215" fmla="*/ 203390 w 548379"/>
                  <a:gd name="connsiteY1215" fmla="*/ 507377 h 687724"/>
                  <a:gd name="connsiteX1216" fmla="*/ 198240 w 548379"/>
                  <a:gd name="connsiteY1216" fmla="*/ 509952 h 687724"/>
                  <a:gd name="connsiteX1217" fmla="*/ 195666 w 548379"/>
                  <a:gd name="connsiteY1217" fmla="*/ 512528 h 687724"/>
                  <a:gd name="connsiteX1218" fmla="*/ 193091 w 548379"/>
                  <a:gd name="connsiteY1218" fmla="*/ 515103 h 687724"/>
                  <a:gd name="connsiteX1219" fmla="*/ 190517 w 548379"/>
                  <a:gd name="connsiteY1219" fmla="*/ 515103 h 687724"/>
                  <a:gd name="connsiteX1220" fmla="*/ 187942 w 548379"/>
                  <a:gd name="connsiteY1220" fmla="*/ 517679 h 687724"/>
                  <a:gd name="connsiteX1221" fmla="*/ 185368 w 548379"/>
                  <a:gd name="connsiteY1221" fmla="*/ 520254 h 687724"/>
                  <a:gd name="connsiteX1222" fmla="*/ 175069 w 548379"/>
                  <a:gd name="connsiteY1222" fmla="*/ 522830 h 687724"/>
                  <a:gd name="connsiteX1223" fmla="*/ 172495 w 548379"/>
                  <a:gd name="connsiteY1223" fmla="*/ 522830 h 687724"/>
                  <a:gd name="connsiteX1224" fmla="*/ 172495 w 548379"/>
                  <a:gd name="connsiteY1224" fmla="*/ 525405 h 687724"/>
                  <a:gd name="connsiteX1225" fmla="*/ 169920 w 548379"/>
                  <a:gd name="connsiteY1225" fmla="*/ 525405 h 687724"/>
                  <a:gd name="connsiteX1226" fmla="*/ 167346 w 548379"/>
                  <a:gd name="connsiteY1226" fmla="*/ 527981 h 687724"/>
                  <a:gd name="connsiteX1227" fmla="*/ 164771 w 548379"/>
                  <a:gd name="connsiteY1227" fmla="*/ 527981 h 687724"/>
                  <a:gd name="connsiteX1228" fmla="*/ 164771 w 548379"/>
                  <a:gd name="connsiteY1228" fmla="*/ 530556 h 687724"/>
                  <a:gd name="connsiteX1229" fmla="*/ 162197 w 548379"/>
                  <a:gd name="connsiteY1229" fmla="*/ 530556 h 687724"/>
                  <a:gd name="connsiteX1230" fmla="*/ 159622 w 548379"/>
                  <a:gd name="connsiteY1230" fmla="*/ 530556 h 687724"/>
                  <a:gd name="connsiteX1231" fmla="*/ 157048 w 548379"/>
                  <a:gd name="connsiteY1231" fmla="*/ 530556 h 687724"/>
                  <a:gd name="connsiteX1232" fmla="*/ 149324 w 548379"/>
                  <a:gd name="connsiteY1232" fmla="*/ 535707 h 687724"/>
                  <a:gd name="connsiteX1233" fmla="*/ 146749 w 548379"/>
                  <a:gd name="connsiteY1233" fmla="*/ 535707 h 687724"/>
                  <a:gd name="connsiteX1234" fmla="*/ 144175 w 548379"/>
                  <a:gd name="connsiteY1234" fmla="*/ 535707 h 687724"/>
                  <a:gd name="connsiteX1235" fmla="*/ 144175 w 548379"/>
                  <a:gd name="connsiteY1235" fmla="*/ 538283 h 687724"/>
                  <a:gd name="connsiteX1236" fmla="*/ 141600 w 548379"/>
                  <a:gd name="connsiteY1236" fmla="*/ 538283 h 687724"/>
                  <a:gd name="connsiteX1237" fmla="*/ 136451 w 548379"/>
                  <a:gd name="connsiteY1237" fmla="*/ 540858 h 687724"/>
                  <a:gd name="connsiteX1238" fmla="*/ 126153 w 548379"/>
                  <a:gd name="connsiteY1238" fmla="*/ 546009 h 687724"/>
                  <a:gd name="connsiteX1239" fmla="*/ 113280 w 548379"/>
                  <a:gd name="connsiteY1239" fmla="*/ 548585 h 687724"/>
                  <a:gd name="connsiteX1240" fmla="*/ 108131 w 548379"/>
                  <a:gd name="connsiteY1240" fmla="*/ 551161 h 687724"/>
                  <a:gd name="connsiteX1241" fmla="*/ 105557 w 548379"/>
                  <a:gd name="connsiteY1241" fmla="*/ 551161 h 687724"/>
                  <a:gd name="connsiteX1242" fmla="*/ 105557 w 548379"/>
                  <a:gd name="connsiteY1242" fmla="*/ 553736 h 687724"/>
                  <a:gd name="connsiteX1243" fmla="*/ 102982 w 548379"/>
                  <a:gd name="connsiteY1243" fmla="*/ 553736 h 687724"/>
                  <a:gd name="connsiteX1244" fmla="*/ 97833 w 548379"/>
                  <a:gd name="connsiteY1244" fmla="*/ 553736 h 687724"/>
                  <a:gd name="connsiteX1245" fmla="*/ 95258 w 548379"/>
                  <a:gd name="connsiteY1245" fmla="*/ 553736 h 687724"/>
                  <a:gd name="connsiteX1246" fmla="*/ 95258 w 548379"/>
                  <a:gd name="connsiteY1246" fmla="*/ 556312 h 687724"/>
                  <a:gd name="connsiteX1247" fmla="*/ 92684 w 548379"/>
                  <a:gd name="connsiteY1247" fmla="*/ 556312 h 687724"/>
                  <a:gd name="connsiteX1248" fmla="*/ 90109 w 548379"/>
                  <a:gd name="connsiteY1248" fmla="*/ 558887 h 687724"/>
                  <a:gd name="connsiteX1249" fmla="*/ 84960 w 548379"/>
                  <a:gd name="connsiteY1249" fmla="*/ 558887 h 687724"/>
                  <a:gd name="connsiteX1250" fmla="*/ 84960 w 548379"/>
                  <a:gd name="connsiteY1250" fmla="*/ 561463 h 687724"/>
                  <a:gd name="connsiteX1251" fmla="*/ 82386 w 548379"/>
                  <a:gd name="connsiteY1251" fmla="*/ 561463 h 687724"/>
                  <a:gd name="connsiteX1252" fmla="*/ 77237 w 548379"/>
                  <a:gd name="connsiteY1252" fmla="*/ 561463 h 687724"/>
                  <a:gd name="connsiteX1253" fmla="*/ 74662 w 548379"/>
                  <a:gd name="connsiteY1253" fmla="*/ 564038 h 687724"/>
                  <a:gd name="connsiteX1254" fmla="*/ 72088 w 548379"/>
                  <a:gd name="connsiteY1254" fmla="*/ 564038 h 687724"/>
                  <a:gd name="connsiteX1255" fmla="*/ 66938 w 548379"/>
                  <a:gd name="connsiteY1255" fmla="*/ 566614 h 687724"/>
                  <a:gd name="connsiteX1256" fmla="*/ 64364 w 548379"/>
                  <a:gd name="connsiteY1256" fmla="*/ 566614 h 687724"/>
                  <a:gd name="connsiteX1257" fmla="*/ 61789 w 548379"/>
                  <a:gd name="connsiteY1257" fmla="*/ 566614 h 687724"/>
                  <a:gd name="connsiteX1258" fmla="*/ 59215 w 548379"/>
                  <a:gd name="connsiteY1258" fmla="*/ 569189 h 687724"/>
                  <a:gd name="connsiteX1259" fmla="*/ 54066 w 548379"/>
                  <a:gd name="connsiteY1259" fmla="*/ 569189 h 687724"/>
                  <a:gd name="connsiteX1260" fmla="*/ 48917 w 548379"/>
                  <a:gd name="connsiteY1260" fmla="*/ 569189 h 687724"/>
                  <a:gd name="connsiteX1261" fmla="*/ 41193 w 548379"/>
                  <a:gd name="connsiteY1261" fmla="*/ 569189 h 687724"/>
                  <a:gd name="connsiteX1262" fmla="*/ 38618 w 548379"/>
                  <a:gd name="connsiteY1262" fmla="*/ 569189 h 687724"/>
                  <a:gd name="connsiteX1263" fmla="*/ 38618 w 548379"/>
                  <a:gd name="connsiteY1263" fmla="*/ 571765 h 687724"/>
                  <a:gd name="connsiteX1264" fmla="*/ 36044 w 548379"/>
                  <a:gd name="connsiteY1264" fmla="*/ 571765 h 687724"/>
                  <a:gd name="connsiteX1265" fmla="*/ 33469 w 548379"/>
                  <a:gd name="connsiteY1265" fmla="*/ 571765 h 687724"/>
                  <a:gd name="connsiteX1266" fmla="*/ 30895 w 548379"/>
                  <a:gd name="connsiteY1266" fmla="*/ 571765 h 687724"/>
                  <a:gd name="connsiteX1267" fmla="*/ 23171 w 548379"/>
                  <a:gd name="connsiteY1267" fmla="*/ 571765 h 687724"/>
                  <a:gd name="connsiteX1268" fmla="*/ 20597 w 548379"/>
                  <a:gd name="connsiteY1268" fmla="*/ 571765 h 687724"/>
                  <a:gd name="connsiteX1269" fmla="*/ 12873 w 548379"/>
                  <a:gd name="connsiteY1269" fmla="*/ 571765 h 687724"/>
                  <a:gd name="connsiteX1270" fmla="*/ 10298 w 548379"/>
                  <a:gd name="connsiteY1270" fmla="*/ 571765 h 687724"/>
                  <a:gd name="connsiteX1271" fmla="*/ 5149 w 548379"/>
                  <a:gd name="connsiteY1271" fmla="*/ 571765 h 687724"/>
                  <a:gd name="connsiteX1272" fmla="*/ 5149 w 548379"/>
                  <a:gd name="connsiteY1272" fmla="*/ 569189 h 687724"/>
                  <a:gd name="connsiteX1273" fmla="*/ 2575 w 548379"/>
                  <a:gd name="connsiteY1273" fmla="*/ 569189 h 687724"/>
                  <a:gd name="connsiteX1274" fmla="*/ 2575 w 548379"/>
                  <a:gd name="connsiteY1274" fmla="*/ 566614 h 687724"/>
                  <a:gd name="connsiteX1275" fmla="*/ 0 w 548379"/>
                  <a:gd name="connsiteY1275" fmla="*/ 566614 h 687724"/>
                  <a:gd name="connsiteX1276" fmla="*/ 0 w 548379"/>
                  <a:gd name="connsiteY1276" fmla="*/ 564038 h 687724"/>
                  <a:gd name="connsiteX1277" fmla="*/ 2575 w 548379"/>
                  <a:gd name="connsiteY1277" fmla="*/ 564038 h 687724"/>
                  <a:gd name="connsiteX1278" fmla="*/ 2575 w 548379"/>
                  <a:gd name="connsiteY1278" fmla="*/ 561463 h 687724"/>
                  <a:gd name="connsiteX1279" fmla="*/ 2575 w 548379"/>
                  <a:gd name="connsiteY1279" fmla="*/ 553736 h 687724"/>
                  <a:gd name="connsiteX1280" fmla="*/ 2575 w 548379"/>
                  <a:gd name="connsiteY1280" fmla="*/ 551161 h 687724"/>
                  <a:gd name="connsiteX1281" fmla="*/ 2575 w 548379"/>
                  <a:gd name="connsiteY1281" fmla="*/ 546009 h 687724"/>
                  <a:gd name="connsiteX1282" fmla="*/ 2575 w 548379"/>
                  <a:gd name="connsiteY1282" fmla="*/ 543434 h 687724"/>
                  <a:gd name="connsiteX1283" fmla="*/ 2575 w 548379"/>
                  <a:gd name="connsiteY1283" fmla="*/ 540858 h 687724"/>
                  <a:gd name="connsiteX1284" fmla="*/ 5149 w 548379"/>
                  <a:gd name="connsiteY1284" fmla="*/ 540858 h 687724"/>
                  <a:gd name="connsiteX1285" fmla="*/ 2575 w 548379"/>
                  <a:gd name="connsiteY1285" fmla="*/ 535707 h 687724"/>
                  <a:gd name="connsiteX1286" fmla="*/ 5149 w 548379"/>
                  <a:gd name="connsiteY1286" fmla="*/ 525405 h 687724"/>
                  <a:gd name="connsiteX1287" fmla="*/ 5149 w 548379"/>
                  <a:gd name="connsiteY1287" fmla="*/ 512528 h 687724"/>
                  <a:gd name="connsiteX1288" fmla="*/ 5149 w 548379"/>
                  <a:gd name="connsiteY1288" fmla="*/ 507377 h 687724"/>
                  <a:gd name="connsiteX1289" fmla="*/ 5149 w 548379"/>
                  <a:gd name="connsiteY1289" fmla="*/ 504801 h 687724"/>
                  <a:gd name="connsiteX1290" fmla="*/ 5149 w 548379"/>
                  <a:gd name="connsiteY1290" fmla="*/ 502226 h 687724"/>
                  <a:gd name="connsiteX1291" fmla="*/ 5149 w 548379"/>
                  <a:gd name="connsiteY1291" fmla="*/ 499650 h 687724"/>
                  <a:gd name="connsiteX1292" fmla="*/ 7724 w 548379"/>
                  <a:gd name="connsiteY1292" fmla="*/ 499650 h 687724"/>
                  <a:gd name="connsiteX1293" fmla="*/ 7724 w 548379"/>
                  <a:gd name="connsiteY1293" fmla="*/ 497075 h 687724"/>
                  <a:gd name="connsiteX1294" fmla="*/ 7724 w 548379"/>
                  <a:gd name="connsiteY1294" fmla="*/ 494499 h 687724"/>
                  <a:gd name="connsiteX1295" fmla="*/ 12873 w 548379"/>
                  <a:gd name="connsiteY1295" fmla="*/ 491924 h 687724"/>
                  <a:gd name="connsiteX1296" fmla="*/ 12873 w 548379"/>
                  <a:gd name="connsiteY1296" fmla="*/ 489348 h 687724"/>
                  <a:gd name="connsiteX1297" fmla="*/ 7724 w 548379"/>
                  <a:gd name="connsiteY1297" fmla="*/ 486773 h 687724"/>
                  <a:gd name="connsiteX1298" fmla="*/ 7724 w 548379"/>
                  <a:gd name="connsiteY1298" fmla="*/ 484197 h 687724"/>
                  <a:gd name="connsiteX1299" fmla="*/ 10298 w 548379"/>
                  <a:gd name="connsiteY1299" fmla="*/ 484197 h 687724"/>
                  <a:gd name="connsiteX1300" fmla="*/ 10298 w 548379"/>
                  <a:gd name="connsiteY1300" fmla="*/ 481622 h 687724"/>
                  <a:gd name="connsiteX1301" fmla="*/ 10298 w 548379"/>
                  <a:gd name="connsiteY1301" fmla="*/ 479046 h 687724"/>
                  <a:gd name="connsiteX1302" fmla="*/ 10298 w 548379"/>
                  <a:gd name="connsiteY1302" fmla="*/ 473895 h 687724"/>
                  <a:gd name="connsiteX1303" fmla="*/ 10298 w 548379"/>
                  <a:gd name="connsiteY1303" fmla="*/ 471320 h 687724"/>
                  <a:gd name="connsiteX1304" fmla="*/ 10298 w 548379"/>
                  <a:gd name="connsiteY1304" fmla="*/ 466168 h 687724"/>
                  <a:gd name="connsiteX1305" fmla="*/ 10298 w 548379"/>
                  <a:gd name="connsiteY1305" fmla="*/ 463593 h 687724"/>
                  <a:gd name="connsiteX1306" fmla="*/ 10298 w 548379"/>
                  <a:gd name="connsiteY1306" fmla="*/ 461017 h 687724"/>
                  <a:gd name="connsiteX1307" fmla="*/ 10298 w 548379"/>
                  <a:gd name="connsiteY1307" fmla="*/ 455866 h 687724"/>
                  <a:gd name="connsiteX1308" fmla="*/ 10298 w 548379"/>
                  <a:gd name="connsiteY1308" fmla="*/ 453291 h 687724"/>
                  <a:gd name="connsiteX1309" fmla="*/ 12873 w 548379"/>
                  <a:gd name="connsiteY1309" fmla="*/ 453291 h 687724"/>
                  <a:gd name="connsiteX1310" fmla="*/ 12873 w 548379"/>
                  <a:gd name="connsiteY1310" fmla="*/ 450715 h 687724"/>
                  <a:gd name="connsiteX1311" fmla="*/ 12873 w 548379"/>
                  <a:gd name="connsiteY1311" fmla="*/ 448140 h 687724"/>
                  <a:gd name="connsiteX1312" fmla="*/ 12873 w 548379"/>
                  <a:gd name="connsiteY1312" fmla="*/ 445564 h 687724"/>
                  <a:gd name="connsiteX1313" fmla="*/ 12873 w 548379"/>
                  <a:gd name="connsiteY1313" fmla="*/ 442989 h 687724"/>
                  <a:gd name="connsiteX1314" fmla="*/ 12873 w 548379"/>
                  <a:gd name="connsiteY1314" fmla="*/ 440413 h 687724"/>
                  <a:gd name="connsiteX1315" fmla="*/ 15447 w 548379"/>
                  <a:gd name="connsiteY1315" fmla="*/ 440413 h 687724"/>
                  <a:gd name="connsiteX1316" fmla="*/ 15447 w 548379"/>
                  <a:gd name="connsiteY1316" fmla="*/ 435262 h 687724"/>
                  <a:gd name="connsiteX1317" fmla="*/ 15447 w 548379"/>
                  <a:gd name="connsiteY1317" fmla="*/ 432687 h 687724"/>
                  <a:gd name="connsiteX1318" fmla="*/ 15447 w 548379"/>
                  <a:gd name="connsiteY1318" fmla="*/ 430111 h 687724"/>
                  <a:gd name="connsiteX1319" fmla="*/ 15447 w 548379"/>
                  <a:gd name="connsiteY1319" fmla="*/ 424960 h 687724"/>
                  <a:gd name="connsiteX1320" fmla="*/ 15447 w 548379"/>
                  <a:gd name="connsiteY1320" fmla="*/ 422385 h 687724"/>
                  <a:gd name="connsiteX1321" fmla="*/ 18022 w 548379"/>
                  <a:gd name="connsiteY1321" fmla="*/ 419809 h 687724"/>
                  <a:gd name="connsiteX1322" fmla="*/ 18022 w 548379"/>
                  <a:gd name="connsiteY1322" fmla="*/ 417234 h 687724"/>
                  <a:gd name="connsiteX1323" fmla="*/ 20597 w 548379"/>
                  <a:gd name="connsiteY1323" fmla="*/ 417234 h 687724"/>
                  <a:gd name="connsiteX1324" fmla="*/ 20597 w 548379"/>
                  <a:gd name="connsiteY1324" fmla="*/ 414658 h 687724"/>
                  <a:gd name="connsiteX1325" fmla="*/ 23171 w 548379"/>
                  <a:gd name="connsiteY1325" fmla="*/ 414658 h 687724"/>
                  <a:gd name="connsiteX1326" fmla="*/ 25746 w 548379"/>
                  <a:gd name="connsiteY1326" fmla="*/ 414658 h 687724"/>
                  <a:gd name="connsiteX1327" fmla="*/ 25746 w 548379"/>
                  <a:gd name="connsiteY1327" fmla="*/ 412083 h 687724"/>
                  <a:gd name="connsiteX1328" fmla="*/ 28320 w 548379"/>
                  <a:gd name="connsiteY1328" fmla="*/ 412083 h 687724"/>
                  <a:gd name="connsiteX1329" fmla="*/ 30895 w 548379"/>
                  <a:gd name="connsiteY1329" fmla="*/ 412083 h 687724"/>
                  <a:gd name="connsiteX1330" fmla="*/ 36044 w 548379"/>
                  <a:gd name="connsiteY1330" fmla="*/ 412083 h 687724"/>
                  <a:gd name="connsiteX1331" fmla="*/ 36044 w 548379"/>
                  <a:gd name="connsiteY1331" fmla="*/ 409507 h 687724"/>
                  <a:gd name="connsiteX1332" fmla="*/ 43767 w 548379"/>
                  <a:gd name="connsiteY1332" fmla="*/ 406932 h 687724"/>
                  <a:gd name="connsiteX1333" fmla="*/ 48917 w 548379"/>
                  <a:gd name="connsiteY1333" fmla="*/ 406932 h 687724"/>
                  <a:gd name="connsiteX1334" fmla="*/ 54066 w 548379"/>
                  <a:gd name="connsiteY1334" fmla="*/ 404356 h 687724"/>
                  <a:gd name="connsiteX1335" fmla="*/ 61789 w 548379"/>
                  <a:gd name="connsiteY1335" fmla="*/ 404356 h 687724"/>
                  <a:gd name="connsiteX1336" fmla="*/ 66938 w 548379"/>
                  <a:gd name="connsiteY1336" fmla="*/ 401781 h 687724"/>
                  <a:gd name="connsiteX1337" fmla="*/ 69513 w 548379"/>
                  <a:gd name="connsiteY1337" fmla="*/ 401781 h 687724"/>
                  <a:gd name="connsiteX1338" fmla="*/ 72088 w 548379"/>
                  <a:gd name="connsiteY1338" fmla="*/ 401781 h 687724"/>
                  <a:gd name="connsiteX1339" fmla="*/ 74662 w 548379"/>
                  <a:gd name="connsiteY1339" fmla="*/ 401781 h 687724"/>
                  <a:gd name="connsiteX1340" fmla="*/ 79811 w 548379"/>
                  <a:gd name="connsiteY1340" fmla="*/ 399205 h 687724"/>
                  <a:gd name="connsiteX1341" fmla="*/ 87535 w 548379"/>
                  <a:gd name="connsiteY1341" fmla="*/ 396630 h 687724"/>
                  <a:gd name="connsiteX1342" fmla="*/ 92684 w 548379"/>
                  <a:gd name="connsiteY1342" fmla="*/ 394054 h 687724"/>
                  <a:gd name="connsiteX1343" fmla="*/ 97833 w 548379"/>
                  <a:gd name="connsiteY1343" fmla="*/ 394054 h 687724"/>
                  <a:gd name="connsiteX1344" fmla="*/ 100408 w 548379"/>
                  <a:gd name="connsiteY1344" fmla="*/ 394054 h 687724"/>
                  <a:gd name="connsiteX1345" fmla="*/ 102982 w 548379"/>
                  <a:gd name="connsiteY1345" fmla="*/ 394054 h 687724"/>
                  <a:gd name="connsiteX1346" fmla="*/ 102982 w 548379"/>
                  <a:gd name="connsiteY1346" fmla="*/ 391479 h 687724"/>
                  <a:gd name="connsiteX1347" fmla="*/ 105557 w 548379"/>
                  <a:gd name="connsiteY1347" fmla="*/ 391479 h 687724"/>
                  <a:gd name="connsiteX1348" fmla="*/ 108131 w 548379"/>
                  <a:gd name="connsiteY1348" fmla="*/ 391479 h 687724"/>
                  <a:gd name="connsiteX1349" fmla="*/ 113280 w 548379"/>
                  <a:gd name="connsiteY1349" fmla="*/ 388903 h 687724"/>
                  <a:gd name="connsiteX1350" fmla="*/ 115855 w 548379"/>
                  <a:gd name="connsiteY1350" fmla="*/ 388903 h 687724"/>
                  <a:gd name="connsiteX1351" fmla="*/ 118429 w 548379"/>
                  <a:gd name="connsiteY1351" fmla="*/ 388903 h 687724"/>
                  <a:gd name="connsiteX1352" fmla="*/ 123578 w 548379"/>
                  <a:gd name="connsiteY1352" fmla="*/ 386327 h 687724"/>
                  <a:gd name="connsiteX1353" fmla="*/ 133877 w 548379"/>
                  <a:gd name="connsiteY1353" fmla="*/ 383752 h 687724"/>
                  <a:gd name="connsiteX1354" fmla="*/ 146749 w 548379"/>
                  <a:gd name="connsiteY1354" fmla="*/ 376025 h 687724"/>
                  <a:gd name="connsiteX1355" fmla="*/ 151899 w 548379"/>
                  <a:gd name="connsiteY1355" fmla="*/ 373450 h 687724"/>
                  <a:gd name="connsiteX1356" fmla="*/ 154473 w 548379"/>
                  <a:gd name="connsiteY1356" fmla="*/ 373450 h 687724"/>
                  <a:gd name="connsiteX1357" fmla="*/ 159622 w 548379"/>
                  <a:gd name="connsiteY1357" fmla="*/ 370874 h 687724"/>
                  <a:gd name="connsiteX1358" fmla="*/ 164771 w 548379"/>
                  <a:gd name="connsiteY1358" fmla="*/ 370874 h 687724"/>
                  <a:gd name="connsiteX1359" fmla="*/ 175069 w 548379"/>
                  <a:gd name="connsiteY1359" fmla="*/ 363148 h 687724"/>
                  <a:gd name="connsiteX1360" fmla="*/ 180219 w 548379"/>
                  <a:gd name="connsiteY1360" fmla="*/ 360572 h 687724"/>
                  <a:gd name="connsiteX1361" fmla="*/ 182793 w 548379"/>
                  <a:gd name="connsiteY1361" fmla="*/ 360572 h 687724"/>
                  <a:gd name="connsiteX1362" fmla="*/ 185368 w 548379"/>
                  <a:gd name="connsiteY1362" fmla="*/ 360572 h 687724"/>
                  <a:gd name="connsiteX1363" fmla="*/ 185368 w 548379"/>
                  <a:gd name="connsiteY1363" fmla="*/ 357997 h 687724"/>
                  <a:gd name="connsiteX1364" fmla="*/ 187942 w 548379"/>
                  <a:gd name="connsiteY1364" fmla="*/ 355421 h 687724"/>
                  <a:gd name="connsiteX1365" fmla="*/ 190517 w 548379"/>
                  <a:gd name="connsiteY1365" fmla="*/ 355421 h 687724"/>
                  <a:gd name="connsiteX1366" fmla="*/ 190517 w 548379"/>
                  <a:gd name="connsiteY1366" fmla="*/ 352846 h 687724"/>
                  <a:gd name="connsiteX1367" fmla="*/ 193091 w 548379"/>
                  <a:gd name="connsiteY1367" fmla="*/ 352846 h 687724"/>
                  <a:gd name="connsiteX1368" fmla="*/ 195666 w 548379"/>
                  <a:gd name="connsiteY1368" fmla="*/ 350270 h 687724"/>
                  <a:gd name="connsiteX1369" fmla="*/ 200815 w 548379"/>
                  <a:gd name="connsiteY1369" fmla="*/ 347695 h 687724"/>
                  <a:gd name="connsiteX1370" fmla="*/ 208539 w 548379"/>
                  <a:gd name="connsiteY1370" fmla="*/ 345119 h 687724"/>
                  <a:gd name="connsiteX1371" fmla="*/ 211113 w 548379"/>
                  <a:gd name="connsiteY1371" fmla="*/ 342544 h 687724"/>
                  <a:gd name="connsiteX1372" fmla="*/ 213688 w 548379"/>
                  <a:gd name="connsiteY1372" fmla="*/ 342544 h 687724"/>
                  <a:gd name="connsiteX1373" fmla="*/ 213688 w 548379"/>
                  <a:gd name="connsiteY1373" fmla="*/ 339968 h 687724"/>
                  <a:gd name="connsiteX1374" fmla="*/ 216262 w 548379"/>
                  <a:gd name="connsiteY1374" fmla="*/ 339968 h 687724"/>
                  <a:gd name="connsiteX1375" fmla="*/ 218837 w 548379"/>
                  <a:gd name="connsiteY1375" fmla="*/ 337393 h 687724"/>
                  <a:gd name="connsiteX1376" fmla="*/ 218837 w 548379"/>
                  <a:gd name="connsiteY1376" fmla="*/ 334817 h 687724"/>
                  <a:gd name="connsiteX1377" fmla="*/ 218837 w 548379"/>
                  <a:gd name="connsiteY1377" fmla="*/ 332242 h 687724"/>
                  <a:gd name="connsiteX1378" fmla="*/ 218837 w 548379"/>
                  <a:gd name="connsiteY1378" fmla="*/ 327091 h 687724"/>
                  <a:gd name="connsiteX1379" fmla="*/ 221411 w 548379"/>
                  <a:gd name="connsiteY1379" fmla="*/ 327091 h 687724"/>
                  <a:gd name="connsiteX1380" fmla="*/ 221411 w 548379"/>
                  <a:gd name="connsiteY1380" fmla="*/ 321940 h 687724"/>
                  <a:gd name="connsiteX1381" fmla="*/ 218837 w 548379"/>
                  <a:gd name="connsiteY1381" fmla="*/ 321940 h 687724"/>
                  <a:gd name="connsiteX1382" fmla="*/ 221411 w 548379"/>
                  <a:gd name="connsiteY1382" fmla="*/ 288458 h 687724"/>
                  <a:gd name="connsiteX1383" fmla="*/ 218837 w 548379"/>
                  <a:gd name="connsiteY1383" fmla="*/ 285882 h 687724"/>
                  <a:gd name="connsiteX1384" fmla="*/ 211113 w 548379"/>
                  <a:gd name="connsiteY1384" fmla="*/ 285882 h 687724"/>
                  <a:gd name="connsiteX1385" fmla="*/ 208539 w 548379"/>
                  <a:gd name="connsiteY1385" fmla="*/ 285882 h 687724"/>
                  <a:gd name="connsiteX1386" fmla="*/ 208539 w 548379"/>
                  <a:gd name="connsiteY1386" fmla="*/ 288458 h 687724"/>
                  <a:gd name="connsiteX1387" fmla="*/ 205964 w 548379"/>
                  <a:gd name="connsiteY1387" fmla="*/ 288458 h 687724"/>
                  <a:gd name="connsiteX1388" fmla="*/ 205964 w 548379"/>
                  <a:gd name="connsiteY1388" fmla="*/ 291033 h 687724"/>
                  <a:gd name="connsiteX1389" fmla="*/ 203390 w 548379"/>
                  <a:gd name="connsiteY1389" fmla="*/ 293609 h 687724"/>
                  <a:gd name="connsiteX1390" fmla="*/ 198240 w 548379"/>
                  <a:gd name="connsiteY1390" fmla="*/ 296184 h 687724"/>
                  <a:gd name="connsiteX1391" fmla="*/ 193091 w 548379"/>
                  <a:gd name="connsiteY1391" fmla="*/ 298760 h 687724"/>
                  <a:gd name="connsiteX1392" fmla="*/ 193091 w 548379"/>
                  <a:gd name="connsiteY1392" fmla="*/ 301335 h 687724"/>
                  <a:gd name="connsiteX1393" fmla="*/ 187942 w 548379"/>
                  <a:gd name="connsiteY1393" fmla="*/ 303911 h 687724"/>
                  <a:gd name="connsiteX1394" fmla="*/ 187942 w 548379"/>
                  <a:gd name="connsiteY1394" fmla="*/ 306487 h 687724"/>
                  <a:gd name="connsiteX1395" fmla="*/ 182793 w 548379"/>
                  <a:gd name="connsiteY1395" fmla="*/ 306487 h 687724"/>
                  <a:gd name="connsiteX1396" fmla="*/ 180219 w 548379"/>
                  <a:gd name="connsiteY1396" fmla="*/ 309062 h 687724"/>
                  <a:gd name="connsiteX1397" fmla="*/ 177644 w 548379"/>
                  <a:gd name="connsiteY1397" fmla="*/ 311638 h 687724"/>
                  <a:gd name="connsiteX1398" fmla="*/ 175069 w 548379"/>
                  <a:gd name="connsiteY1398" fmla="*/ 311638 h 687724"/>
                  <a:gd name="connsiteX1399" fmla="*/ 175069 w 548379"/>
                  <a:gd name="connsiteY1399" fmla="*/ 314213 h 687724"/>
                  <a:gd name="connsiteX1400" fmla="*/ 172495 w 548379"/>
                  <a:gd name="connsiteY1400" fmla="*/ 314213 h 687724"/>
                  <a:gd name="connsiteX1401" fmla="*/ 169920 w 548379"/>
                  <a:gd name="connsiteY1401" fmla="*/ 316789 h 687724"/>
                  <a:gd name="connsiteX1402" fmla="*/ 167346 w 548379"/>
                  <a:gd name="connsiteY1402" fmla="*/ 319364 h 687724"/>
                  <a:gd name="connsiteX1403" fmla="*/ 162197 w 548379"/>
                  <a:gd name="connsiteY1403" fmla="*/ 321940 h 687724"/>
                  <a:gd name="connsiteX1404" fmla="*/ 159622 w 548379"/>
                  <a:gd name="connsiteY1404" fmla="*/ 321940 h 687724"/>
                  <a:gd name="connsiteX1405" fmla="*/ 157048 w 548379"/>
                  <a:gd name="connsiteY1405" fmla="*/ 321940 h 687724"/>
                  <a:gd name="connsiteX1406" fmla="*/ 157048 w 548379"/>
                  <a:gd name="connsiteY1406" fmla="*/ 324515 h 687724"/>
                  <a:gd name="connsiteX1407" fmla="*/ 154473 w 548379"/>
                  <a:gd name="connsiteY1407" fmla="*/ 324515 h 687724"/>
                  <a:gd name="connsiteX1408" fmla="*/ 146749 w 548379"/>
                  <a:gd name="connsiteY1408" fmla="*/ 329666 h 687724"/>
                  <a:gd name="connsiteX1409" fmla="*/ 141600 w 548379"/>
                  <a:gd name="connsiteY1409" fmla="*/ 329666 h 687724"/>
                  <a:gd name="connsiteX1410" fmla="*/ 139026 w 548379"/>
                  <a:gd name="connsiteY1410" fmla="*/ 332242 h 687724"/>
                  <a:gd name="connsiteX1411" fmla="*/ 133877 w 548379"/>
                  <a:gd name="connsiteY1411" fmla="*/ 334817 h 687724"/>
                  <a:gd name="connsiteX1412" fmla="*/ 131302 w 548379"/>
                  <a:gd name="connsiteY1412" fmla="*/ 334817 h 687724"/>
                  <a:gd name="connsiteX1413" fmla="*/ 128728 w 548379"/>
                  <a:gd name="connsiteY1413" fmla="*/ 337393 h 687724"/>
                  <a:gd name="connsiteX1414" fmla="*/ 126153 w 548379"/>
                  <a:gd name="connsiteY1414" fmla="*/ 337393 h 687724"/>
                  <a:gd name="connsiteX1415" fmla="*/ 123578 w 548379"/>
                  <a:gd name="connsiteY1415" fmla="*/ 337393 h 687724"/>
                  <a:gd name="connsiteX1416" fmla="*/ 123578 w 548379"/>
                  <a:gd name="connsiteY1416" fmla="*/ 339968 h 687724"/>
                  <a:gd name="connsiteX1417" fmla="*/ 121004 w 548379"/>
                  <a:gd name="connsiteY1417" fmla="*/ 339968 h 687724"/>
                  <a:gd name="connsiteX1418" fmla="*/ 118429 w 548379"/>
                  <a:gd name="connsiteY1418" fmla="*/ 339968 h 687724"/>
                  <a:gd name="connsiteX1419" fmla="*/ 115855 w 548379"/>
                  <a:gd name="connsiteY1419" fmla="*/ 342544 h 687724"/>
                  <a:gd name="connsiteX1420" fmla="*/ 113280 w 548379"/>
                  <a:gd name="connsiteY1420" fmla="*/ 342544 h 687724"/>
                  <a:gd name="connsiteX1421" fmla="*/ 110706 w 548379"/>
                  <a:gd name="connsiteY1421" fmla="*/ 342544 h 687724"/>
                  <a:gd name="connsiteX1422" fmla="*/ 110706 w 548379"/>
                  <a:gd name="connsiteY1422" fmla="*/ 345119 h 687724"/>
                  <a:gd name="connsiteX1423" fmla="*/ 108131 w 548379"/>
                  <a:gd name="connsiteY1423" fmla="*/ 345119 h 687724"/>
                  <a:gd name="connsiteX1424" fmla="*/ 105557 w 548379"/>
                  <a:gd name="connsiteY1424" fmla="*/ 345119 h 687724"/>
                  <a:gd name="connsiteX1425" fmla="*/ 105557 w 548379"/>
                  <a:gd name="connsiteY1425" fmla="*/ 347695 h 687724"/>
                  <a:gd name="connsiteX1426" fmla="*/ 102982 w 548379"/>
                  <a:gd name="connsiteY1426" fmla="*/ 347695 h 687724"/>
                  <a:gd name="connsiteX1427" fmla="*/ 100408 w 548379"/>
                  <a:gd name="connsiteY1427" fmla="*/ 347695 h 687724"/>
                  <a:gd name="connsiteX1428" fmla="*/ 97833 w 548379"/>
                  <a:gd name="connsiteY1428" fmla="*/ 347695 h 687724"/>
                  <a:gd name="connsiteX1429" fmla="*/ 97833 w 548379"/>
                  <a:gd name="connsiteY1429" fmla="*/ 350270 h 687724"/>
                  <a:gd name="connsiteX1430" fmla="*/ 95258 w 548379"/>
                  <a:gd name="connsiteY1430" fmla="*/ 350270 h 687724"/>
                  <a:gd name="connsiteX1431" fmla="*/ 92684 w 548379"/>
                  <a:gd name="connsiteY1431" fmla="*/ 350270 h 687724"/>
                  <a:gd name="connsiteX1432" fmla="*/ 90109 w 548379"/>
                  <a:gd name="connsiteY1432" fmla="*/ 350270 h 687724"/>
                  <a:gd name="connsiteX1433" fmla="*/ 87535 w 548379"/>
                  <a:gd name="connsiteY1433" fmla="*/ 350270 h 687724"/>
                  <a:gd name="connsiteX1434" fmla="*/ 87535 w 548379"/>
                  <a:gd name="connsiteY1434" fmla="*/ 352846 h 687724"/>
                  <a:gd name="connsiteX1435" fmla="*/ 84960 w 548379"/>
                  <a:gd name="connsiteY1435" fmla="*/ 352846 h 687724"/>
                  <a:gd name="connsiteX1436" fmla="*/ 82386 w 548379"/>
                  <a:gd name="connsiteY1436" fmla="*/ 352846 h 687724"/>
                  <a:gd name="connsiteX1437" fmla="*/ 82386 w 548379"/>
                  <a:gd name="connsiteY1437" fmla="*/ 355421 h 687724"/>
                  <a:gd name="connsiteX1438" fmla="*/ 69513 w 548379"/>
                  <a:gd name="connsiteY1438" fmla="*/ 355421 h 687724"/>
                  <a:gd name="connsiteX1439" fmla="*/ 66938 w 548379"/>
                  <a:gd name="connsiteY1439" fmla="*/ 357997 h 687724"/>
                  <a:gd name="connsiteX1440" fmla="*/ 59215 w 548379"/>
                  <a:gd name="connsiteY1440" fmla="*/ 360572 h 687724"/>
                  <a:gd name="connsiteX1441" fmla="*/ 54066 w 548379"/>
                  <a:gd name="connsiteY1441" fmla="*/ 360572 h 687724"/>
                  <a:gd name="connsiteX1442" fmla="*/ 54066 w 548379"/>
                  <a:gd name="connsiteY1442" fmla="*/ 363148 h 687724"/>
                  <a:gd name="connsiteX1443" fmla="*/ 51491 w 548379"/>
                  <a:gd name="connsiteY1443" fmla="*/ 363148 h 687724"/>
                  <a:gd name="connsiteX1444" fmla="*/ 48917 w 548379"/>
                  <a:gd name="connsiteY1444" fmla="*/ 363148 h 687724"/>
                  <a:gd name="connsiteX1445" fmla="*/ 46342 w 548379"/>
                  <a:gd name="connsiteY1445" fmla="*/ 363148 h 687724"/>
                  <a:gd name="connsiteX1446" fmla="*/ 43767 w 548379"/>
                  <a:gd name="connsiteY1446" fmla="*/ 365723 h 687724"/>
                  <a:gd name="connsiteX1447" fmla="*/ 41193 w 548379"/>
                  <a:gd name="connsiteY1447" fmla="*/ 365723 h 687724"/>
                  <a:gd name="connsiteX1448" fmla="*/ 38618 w 548379"/>
                  <a:gd name="connsiteY1448" fmla="*/ 365723 h 687724"/>
                  <a:gd name="connsiteX1449" fmla="*/ 38618 w 548379"/>
                  <a:gd name="connsiteY1449" fmla="*/ 368299 h 687724"/>
                  <a:gd name="connsiteX1450" fmla="*/ 33469 w 548379"/>
                  <a:gd name="connsiteY1450" fmla="*/ 368299 h 687724"/>
                  <a:gd name="connsiteX1451" fmla="*/ 25746 w 548379"/>
                  <a:gd name="connsiteY1451" fmla="*/ 368299 h 687724"/>
                  <a:gd name="connsiteX1452" fmla="*/ 23171 w 548379"/>
                  <a:gd name="connsiteY1452" fmla="*/ 368299 h 687724"/>
                  <a:gd name="connsiteX1453" fmla="*/ 23171 w 548379"/>
                  <a:gd name="connsiteY1453" fmla="*/ 365723 h 687724"/>
                  <a:gd name="connsiteX1454" fmla="*/ 20597 w 548379"/>
                  <a:gd name="connsiteY1454" fmla="*/ 365723 h 687724"/>
                  <a:gd name="connsiteX1455" fmla="*/ 20597 w 548379"/>
                  <a:gd name="connsiteY1455" fmla="*/ 363148 h 687724"/>
                  <a:gd name="connsiteX1456" fmla="*/ 20597 w 548379"/>
                  <a:gd name="connsiteY1456" fmla="*/ 360572 h 687724"/>
                  <a:gd name="connsiteX1457" fmla="*/ 23171 w 548379"/>
                  <a:gd name="connsiteY1457" fmla="*/ 357997 h 687724"/>
                  <a:gd name="connsiteX1458" fmla="*/ 23171 w 548379"/>
                  <a:gd name="connsiteY1458" fmla="*/ 355421 h 687724"/>
                  <a:gd name="connsiteX1459" fmla="*/ 23171 w 548379"/>
                  <a:gd name="connsiteY1459" fmla="*/ 352846 h 687724"/>
                  <a:gd name="connsiteX1460" fmla="*/ 23171 w 548379"/>
                  <a:gd name="connsiteY1460" fmla="*/ 350270 h 687724"/>
                  <a:gd name="connsiteX1461" fmla="*/ 23171 w 548379"/>
                  <a:gd name="connsiteY1461" fmla="*/ 347695 h 687724"/>
                  <a:gd name="connsiteX1462" fmla="*/ 25746 w 548379"/>
                  <a:gd name="connsiteY1462" fmla="*/ 347695 h 687724"/>
                  <a:gd name="connsiteX1463" fmla="*/ 25746 w 548379"/>
                  <a:gd name="connsiteY1463" fmla="*/ 345119 h 687724"/>
                  <a:gd name="connsiteX1464" fmla="*/ 23171 w 548379"/>
                  <a:gd name="connsiteY1464" fmla="*/ 345119 h 687724"/>
                  <a:gd name="connsiteX1465" fmla="*/ 23171 w 548379"/>
                  <a:gd name="connsiteY1465" fmla="*/ 339968 h 687724"/>
                  <a:gd name="connsiteX1466" fmla="*/ 23171 w 548379"/>
                  <a:gd name="connsiteY1466" fmla="*/ 337393 h 687724"/>
                  <a:gd name="connsiteX1467" fmla="*/ 25746 w 548379"/>
                  <a:gd name="connsiteY1467" fmla="*/ 337393 h 687724"/>
                  <a:gd name="connsiteX1468" fmla="*/ 25746 w 548379"/>
                  <a:gd name="connsiteY1468" fmla="*/ 334817 h 687724"/>
                  <a:gd name="connsiteX1469" fmla="*/ 25746 w 548379"/>
                  <a:gd name="connsiteY1469" fmla="*/ 332242 h 687724"/>
                  <a:gd name="connsiteX1470" fmla="*/ 25746 w 548379"/>
                  <a:gd name="connsiteY1470" fmla="*/ 329666 h 687724"/>
                  <a:gd name="connsiteX1471" fmla="*/ 25746 w 548379"/>
                  <a:gd name="connsiteY1471" fmla="*/ 327091 h 687724"/>
                  <a:gd name="connsiteX1472" fmla="*/ 25746 w 548379"/>
                  <a:gd name="connsiteY1472" fmla="*/ 324515 h 687724"/>
                  <a:gd name="connsiteX1473" fmla="*/ 25746 w 548379"/>
                  <a:gd name="connsiteY1473" fmla="*/ 321940 h 687724"/>
                  <a:gd name="connsiteX1474" fmla="*/ 28320 w 548379"/>
                  <a:gd name="connsiteY1474" fmla="*/ 321940 h 687724"/>
                  <a:gd name="connsiteX1475" fmla="*/ 28320 w 548379"/>
                  <a:gd name="connsiteY1475" fmla="*/ 319364 h 687724"/>
                  <a:gd name="connsiteX1476" fmla="*/ 30895 w 548379"/>
                  <a:gd name="connsiteY1476" fmla="*/ 316789 h 687724"/>
                  <a:gd name="connsiteX1477" fmla="*/ 30895 w 548379"/>
                  <a:gd name="connsiteY1477" fmla="*/ 314213 h 687724"/>
                  <a:gd name="connsiteX1478" fmla="*/ 38618 w 548379"/>
                  <a:gd name="connsiteY1478" fmla="*/ 314213 h 687724"/>
                  <a:gd name="connsiteX1479" fmla="*/ 43767 w 548379"/>
                  <a:gd name="connsiteY1479" fmla="*/ 311638 h 687724"/>
                  <a:gd name="connsiteX1480" fmla="*/ 46342 w 548379"/>
                  <a:gd name="connsiteY1480" fmla="*/ 309062 h 687724"/>
                  <a:gd name="connsiteX1481" fmla="*/ 48917 w 548379"/>
                  <a:gd name="connsiteY1481" fmla="*/ 309062 h 687724"/>
                  <a:gd name="connsiteX1482" fmla="*/ 51491 w 548379"/>
                  <a:gd name="connsiteY1482" fmla="*/ 309062 h 687724"/>
                  <a:gd name="connsiteX1483" fmla="*/ 54066 w 548379"/>
                  <a:gd name="connsiteY1483" fmla="*/ 309062 h 687724"/>
                  <a:gd name="connsiteX1484" fmla="*/ 54066 w 548379"/>
                  <a:gd name="connsiteY1484" fmla="*/ 306487 h 687724"/>
                  <a:gd name="connsiteX1485" fmla="*/ 56640 w 548379"/>
                  <a:gd name="connsiteY1485" fmla="*/ 306487 h 687724"/>
                  <a:gd name="connsiteX1486" fmla="*/ 59215 w 548379"/>
                  <a:gd name="connsiteY1486" fmla="*/ 306487 h 687724"/>
                  <a:gd name="connsiteX1487" fmla="*/ 59215 w 548379"/>
                  <a:gd name="connsiteY1487" fmla="*/ 303911 h 687724"/>
                  <a:gd name="connsiteX1488" fmla="*/ 61789 w 548379"/>
                  <a:gd name="connsiteY1488" fmla="*/ 303911 h 687724"/>
                  <a:gd name="connsiteX1489" fmla="*/ 64364 w 548379"/>
                  <a:gd name="connsiteY1489" fmla="*/ 303911 h 687724"/>
                  <a:gd name="connsiteX1490" fmla="*/ 66938 w 548379"/>
                  <a:gd name="connsiteY1490" fmla="*/ 303911 h 687724"/>
                  <a:gd name="connsiteX1491" fmla="*/ 66938 w 548379"/>
                  <a:gd name="connsiteY1491" fmla="*/ 301335 h 687724"/>
                  <a:gd name="connsiteX1492" fmla="*/ 69513 w 548379"/>
                  <a:gd name="connsiteY1492" fmla="*/ 301335 h 687724"/>
                  <a:gd name="connsiteX1493" fmla="*/ 74662 w 548379"/>
                  <a:gd name="connsiteY1493" fmla="*/ 298760 h 687724"/>
                  <a:gd name="connsiteX1494" fmla="*/ 84960 w 548379"/>
                  <a:gd name="connsiteY1494" fmla="*/ 298760 h 687724"/>
                  <a:gd name="connsiteX1495" fmla="*/ 90109 w 548379"/>
                  <a:gd name="connsiteY1495" fmla="*/ 296184 h 687724"/>
                  <a:gd name="connsiteX1496" fmla="*/ 92684 w 548379"/>
                  <a:gd name="connsiteY1496" fmla="*/ 293609 h 687724"/>
                  <a:gd name="connsiteX1497" fmla="*/ 95258 w 548379"/>
                  <a:gd name="connsiteY1497" fmla="*/ 293609 h 687724"/>
                  <a:gd name="connsiteX1498" fmla="*/ 97833 w 548379"/>
                  <a:gd name="connsiteY1498" fmla="*/ 293609 h 687724"/>
                  <a:gd name="connsiteX1499" fmla="*/ 100408 w 548379"/>
                  <a:gd name="connsiteY1499" fmla="*/ 291033 h 687724"/>
                  <a:gd name="connsiteX1500" fmla="*/ 102982 w 548379"/>
                  <a:gd name="connsiteY1500" fmla="*/ 291033 h 687724"/>
                  <a:gd name="connsiteX1501" fmla="*/ 105557 w 548379"/>
                  <a:gd name="connsiteY1501" fmla="*/ 291033 h 687724"/>
                  <a:gd name="connsiteX1502" fmla="*/ 108131 w 548379"/>
                  <a:gd name="connsiteY1502" fmla="*/ 291033 h 687724"/>
                  <a:gd name="connsiteX1503" fmla="*/ 108131 w 548379"/>
                  <a:gd name="connsiteY1503" fmla="*/ 288458 h 687724"/>
                  <a:gd name="connsiteX1504" fmla="*/ 110706 w 548379"/>
                  <a:gd name="connsiteY1504" fmla="*/ 288458 h 687724"/>
                  <a:gd name="connsiteX1505" fmla="*/ 113280 w 548379"/>
                  <a:gd name="connsiteY1505" fmla="*/ 288458 h 687724"/>
                  <a:gd name="connsiteX1506" fmla="*/ 115855 w 548379"/>
                  <a:gd name="connsiteY1506" fmla="*/ 285882 h 687724"/>
                  <a:gd name="connsiteX1507" fmla="*/ 118429 w 548379"/>
                  <a:gd name="connsiteY1507" fmla="*/ 285882 h 687724"/>
                  <a:gd name="connsiteX1508" fmla="*/ 121004 w 548379"/>
                  <a:gd name="connsiteY1508" fmla="*/ 285882 h 687724"/>
                  <a:gd name="connsiteX1509" fmla="*/ 121004 w 548379"/>
                  <a:gd name="connsiteY1509" fmla="*/ 283307 h 687724"/>
                  <a:gd name="connsiteX1510" fmla="*/ 123578 w 548379"/>
                  <a:gd name="connsiteY1510" fmla="*/ 283307 h 687724"/>
                  <a:gd name="connsiteX1511" fmla="*/ 126153 w 548379"/>
                  <a:gd name="connsiteY1511" fmla="*/ 283307 h 687724"/>
                  <a:gd name="connsiteX1512" fmla="*/ 131302 w 548379"/>
                  <a:gd name="connsiteY1512" fmla="*/ 280731 h 687724"/>
                  <a:gd name="connsiteX1513" fmla="*/ 133877 w 548379"/>
                  <a:gd name="connsiteY1513" fmla="*/ 278156 h 687724"/>
                  <a:gd name="connsiteX1514" fmla="*/ 136451 w 548379"/>
                  <a:gd name="connsiteY1514" fmla="*/ 275580 h 687724"/>
                  <a:gd name="connsiteX1515" fmla="*/ 139026 w 548379"/>
                  <a:gd name="connsiteY1515" fmla="*/ 275580 h 687724"/>
                  <a:gd name="connsiteX1516" fmla="*/ 141600 w 548379"/>
                  <a:gd name="connsiteY1516" fmla="*/ 275580 h 687724"/>
                  <a:gd name="connsiteX1517" fmla="*/ 141600 w 548379"/>
                  <a:gd name="connsiteY1517" fmla="*/ 273005 h 687724"/>
                  <a:gd name="connsiteX1518" fmla="*/ 144175 w 548379"/>
                  <a:gd name="connsiteY1518" fmla="*/ 273005 h 687724"/>
                  <a:gd name="connsiteX1519" fmla="*/ 146749 w 548379"/>
                  <a:gd name="connsiteY1519" fmla="*/ 270429 h 687724"/>
                  <a:gd name="connsiteX1520" fmla="*/ 154473 w 548379"/>
                  <a:gd name="connsiteY1520" fmla="*/ 267854 h 687724"/>
                  <a:gd name="connsiteX1521" fmla="*/ 157048 w 548379"/>
                  <a:gd name="connsiteY1521" fmla="*/ 265278 h 687724"/>
                  <a:gd name="connsiteX1522" fmla="*/ 162197 w 548379"/>
                  <a:gd name="connsiteY1522" fmla="*/ 262703 h 687724"/>
                  <a:gd name="connsiteX1523" fmla="*/ 164771 w 548379"/>
                  <a:gd name="connsiteY1523" fmla="*/ 262703 h 687724"/>
                  <a:gd name="connsiteX1524" fmla="*/ 167346 w 548379"/>
                  <a:gd name="connsiteY1524" fmla="*/ 260127 h 687724"/>
                  <a:gd name="connsiteX1525" fmla="*/ 169920 w 548379"/>
                  <a:gd name="connsiteY1525" fmla="*/ 257552 h 687724"/>
                  <a:gd name="connsiteX1526" fmla="*/ 172495 w 548379"/>
                  <a:gd name="connsiteY1526" fmla="*/ 257552 h 687724"/>
                  <a:gd name="connsiteX1527" fmla="*/ 175069 w 548379"/>
                  <a:gd name="connsiteY1527" fmla="*/ 254976 h 687724"/>
                  <a:gd name="connsiteX1528" fmla="*/ 177644 w 548379"/>
                  <a:gd name="connsiteY1528" fmla="*/ 254976 h 687724"/>
                  <a:gd name="connsiteX1529" fmla="*/ 180219 w 548379"/>
                  <a:gd name="connsiteY1529" fmla="*/ 254976 h 687724"/>
                  <a:gd name="connsiteX1530" fmla="*/ 180219 w 548379"/>
                  <a:gd name="connsiteY1530" fmla="*/ 252401 h 687724"/>
                  <a:gd name="connsiteX1531" fmla="*/ 182793 w 548379"/>
                  <a:gd name="connsiteY1531" fmla="*/ 249825 h 687724"/>
                  <a:gd name="connsiteX1532" fmla="*/ 185368 w 548379"/>
                  <a:gd name="connsiteY1532" fmla="*/ 249825 h 687724"/>
                  <a:gd name="connsiteX1533" fmla="*/ 185368 w 548379"/>
                  <a:gd name="connsiteY1533" fmla="*/ 247250 h 687724"/>
                  <a:gd name="connsiteX1534" fmla="*/ 187942 w 548379"/>
                  <a:gd name="connsiteY1534" fmla="*/ 247250 h 687724"/>
                  <a:gd name="connsiteX1535" fmla="*/ 190517 w 548379"/>
                  <a:gd name="connsiteY1535" fmla="*/ 247250 h 687724"/>
                  <a:gd name="connsiteX1536" fmla="*/ 190517 w 548379"/>
                  <a:gd name="connsiteY1536" fmla="*/ 244674 h 687724"/>
                  <a:gd name="connsiteX1537" fmla="*/ 193091 w 548379"/>
                  <a:gd name="connsiteY1537" fmla="*/ 244674 h 687724"/>
                  <a:gd name="connsiteX1538" fmla="*/ 195666 w 548379"/>
                  <a:gd name="connsiteY1538" fmla="*/ 244674 h 687724"/>
                  <a:gd name="connsiteX1539" fmla="*/ 195666 w 548379"/>
                  <a:gd name="connsiteY1539" fmla="*/ 242099 h 687724"/>
                  <a:gd name="connsiteX1540" fmla="*/ 198240 w 548379"/>
                  <a:gd name="connsiteY1540" fmla="*/ 239523 h 687724"/>
                  <a:gd name="connsiteX1541" fmla="*/ 200815 w 548379"/>
                  <a:gd name="connsiteY1541" fmla="*/ 239523 h 687724"/>
                  <a:gd name="connsiteX1542" fmla="*/ 200815 w 548379"/>
                  <a:gd name="connsiteY1542" fmla="*/ 236948 h 687724"/>
                  <a:gd name="connsiteX1543" fmla="*/ 203390 w 548379"/>
                  <a:gd name="connsiteY1543" fmla="*/ 234372 h 687724"/>
                  <a:gd name="connsiteX1544" fmla="*/ 205964 w 548379"/>
                  <a:gd name="connsiteY1544" fmla="*/ 234372 h 687724"/>
                  <a:gd name="connsiteX1545" fmla="*/ 205964 w 548379"/>
                  <a:gd name="connsiteY1545" fmla="*/ 231797 h 687724"/>
                  <a:gd name="connsiteX1546" fmla="*/ 208539 w 548379"/>
                  <a:gd name="connsiteY1546" fmla="*/ 231797 h 687724"/>
                  <a:gd name="connsiteX1547" fmla="*/ 211113 w 548379"/>
                  <a:gd name="connsiteY1547" fmla="*/ 231797 h 687724"/>
                  <a:gd name="connsiteX1548" fmla="*/ 211113 w 548379"/>
                  <a:gd name="connsiteY1548" fmla="*/ 229221 h 687724"/>
                  <a:gd name="connsiteX1549" fmla="*/ 213688 w 548379"/>
                  <a:gd name="connsiteY1549" fmla="*/ 229221 h 687724"/>
                  <a:gd name="connsiteX1550" fmla="*/ 216262 w 548379"/>
                  <a:gd name="connsiteY1550" fmla="*/ 229221 h 687724"/>
                  <a:gd name="connsiteX1551" fmla="*/ 216262 w 548379"/>
                  <a:gd name="connsiteY1551" fmla="*/ 226646 h 687724"/>
                  <a:gd name="connsiteX1552" fmla="*/ 218837 w 548379"/>
                  <a:gd name="connsiteY1552" fmla="*/ 226646 h 687724"/>
                  <a:gd name="connsiteX1553" fmla="*/ 218837 w 548379"/>
                  <a:gd name="connsiteY1553" fmla="*/ 224070 h 687724"/>
                  <a:gd name="connsiteX1554" fmla="*/ 226560 w 548379"/>
                  <a:gd name="connsiteY1554" fmla="*/ 216343 h 687724"/>
                  <a:gd name="connsiteX1555" fmla="*/ 229135 w 548379"/>
                  <a:gd name="connsiteY1555" fmla="*/ 216343 h 687724"/>
                  <a:gd name="connsiteX1556" fmla="*/ 231710 w 548379"/>
                  <a:gd name="connsiteY1556" fmla="*/ 211192 h 687724"/>
                  <a:gd name="connsiteX1557" fmla="*/ 236859 w 548379"/>
                  <a:gd name="connsiteY1557" fmla="*/ 208617 h 687724"/>
                  <a:gd name="connsiteX1558" fmla="*/ 239433 w 548379"/>
                  <a:gd name="connsiteY1558" fmla="*/ 203466 h 687724"/>
                  <a:gd name="connsiteX1559" fmla="*/ 244582 w 548379"/>
                  <a:gd name="connsiteY1559" fmla="*/ 200890 h 687724"/>
                  <a:gd name="connsiteX1560" fmla="*/ 244582 w 548379"/>
                  <a:gd name="connsiteY1560" fmla="*/ 198315 h 687724"/>
                  <a:gd name="connsiteX1561" fmla="*/ 247157 w 548379"/>
                  <a:gd name="connsiteY1561" fmla="*/ 198315 h 687724"/>
                  <a:gd name="connsiteX1562" fmla="*/ 247157 w 548379"/>
                  <a:gd name="connsiteY1562" fmla="*/ 195739 h 687724"/>
                  <a:gd name="connsiteX1563" fmla="*/ 249731 w 548379"/>
                  <a:gd name="connsiteY1563" fmla="*/ 193164 h 687724"/>
                  <a:gd name="connsiteX1564" fmla="*/ 249731 w 548379"/>
                  <a:gd name="connsiteY1564" fmla="*/ 190588 h 687724"/>
                  <a:gd name="connsiteX1565" fmla="*/ 252306 w 548379"/>
                  <a:gd name="connsiteY1565" fmla="*/ 188013 h 687724"/>
                  <a:gd name="connsiteX1566" fmla="*/ 252306 w 548379"/>
                  <a:gd name="connsiteY1566" fmla="*/ 185437 h 687724"/>
                  <a:gd name="connsiteX1567" fmla="*/ 254881 w 548379"/>
                  <a:gd name="connsiteY1567" fmla="*/ 185437 h 687724"/>
                  <a:gd name="connsiteX1568" fmla="*/ 254881 w 548379"/>
                  <a:gd name="connsiteY1568" fmla="*/ 182862 h 687724"/>
                  <a:gd name="connsiteX1569" fmla="*/ 260030 w 548379"/>
                  <a:gd name="connsiteY1569" fmla="*/ 180286 h 687724"/>
                  <a:gd name="connsiteX1570" fmla="*/ 270328 w 548379"/>
                  <a:gd name="connsiteY1570" fmla="*/ 0 h 687724"/>
                  <a:gd name="connsiteX1571" fmla="*/ 272902 w 548379"/>
                  <a:gd name="connsiteY1571" fmla="*/ 0 h 687724"/>
                  <a:gd name="connsiteX1572" fmla="*/ 275477 w 548379"/>
                  <a:gd name="connsiteY1572" fmla="*/ 0 h 687724"/>
                  <a:gd name="connsiteX1573" fmla="*/ 275477 w 548379"/>
                  <a:gd name="connsiteY1573" fmla="*/ 2576 h 687724"/>
                  <a:gd name="connsiteX1574" fmla="*/ 278051 w 548379"/>
                  <a:gd name="connsiteY1574" fmla="*/ 2576 h 687724"/>
                  <a:gd name="connsiteX1575" fmla="*/ 280626 w 548379"/>
                  <a:gd name="connsiteY1575" fmla="*/ 2576 h 687724"/>
                  <a:gd name="connsiteX1576" fmla="*/ 280626 w 548379"/>
                  <a:gd name="connsiteY1576" fmla="*/ 5151 h 687724"/>
                  <a:gd name="connsiteX1577" fmla="*/ 280626 w 548379"/>
                  <a:gd name="connsiteY1577" fmla="*/ 7727 h 687724"/>
                  <a:gd name="connsiteX1578" fmla="*/ 283201 w 548379"/>
                  <a:gd name="connsiteY1578" fmla="*/ 7727 h 687724"/>
                  <a:gd name="connsiteX1579" fmla="*/ 283201 w 548379"/>
                  <a:gd name="connsiteY1579" fmla="*/ 10302 h 687724"/>
                  <a:gd name="connsiteX1580" fmla="*/ 285775 w 548379"/>
                  <a:gd name="connsiteY1580" fmla="*/ 10302 h 687724"/>
                  <a:gd name="connsiteX1581" fmla="*/ 285775 w 548379"/>
                  <a:gd name="connsiteY1581" fmla="*/ 12878 h 687724"/>
                  <a:gd name="connsiteX1582" fmla="*/ 288350 w 548379"/>
                  <a:gd name="connsiteY1582" fmla="*/ 12878 h 687724"/>
                  <a:gd name="connsiteX1583" fmla="*/ 288350 w 548379"/>
                  <a:gd name="connsiteY1583" fmla="*/ 15453 h 687724"/>
                  <a:gd name="connsiteX1584" fmla="*/ 290924 w 548379"/>
                  <a:gd name="connsiteY1584" fmla="*/ 15453 h 687724"/>
                  <a:gd name="connsiteX1585" fmla="*/ 290924 w 548379"/>
                  <a:gd name="connsiteY1585" fmla="*/ 18029 h 687724"/>
                  <a:gd name="connsiteX1586" fmla="*/ 293499 w 548379"/>
                  <a:gd name="connsiteY1586" fmla="*/ 18029 h 687724"/>
                  <a:gd name="connsiteX1587" fmla="*/ 293499 w 548379"/>
                  <a:gd name="connsiteY1587" fmla="*/ 20604 h 687724"/>
                  <a:gd name="connsiteX1588" fmla="*/ 296073 w 548379"/>
                  <a:gd name="connsiteY1588" fmla="*/ 20604 h 687724"/>
                  <a:gd name="connsiteX1589" fmla="*/ 296073 w 548379"/>
                  <a:gd name="connsiteY1589" fmla="*/ 23180 h 687724"/>
                  <a:gd name="connsiteX1590" fmla="*/ 298648 w 548379"/>
                  <a:gd name="connsiteY1590" fmla="*/ 23180 h 687724"/>
                  <a:gd name="connsiteX1591" fmla="*/ 301222 w 548379"/>
                  <a:gd name="connsiteY1591" fmla="*/ 23180 h 687724"/>
                  <a:gd name="connsiteX1592" fmla="*/ 303797 w 548379"/>
                  <a:gd name="connsiteY1592" fmla="*/ 23180 h 687724"/>
                  <a:gd name="connsiteX1593" fmla="*/ 303797 w 548379"/>
                  <a:gd name="connsiteY1593" fmla="*/ 25755 h 687724"/>
                  <a:gd name="connsiteX1594" fmla="*/ 306372 w 548379"/>
                  <a:gd name="connsiteY1594" fmla="*/ 25755 h 687724"/>
                  <a:gd name="connsiteX1595" fmla="*/ 306372 w 548379"/>
                  <a:gd name="connsiteY1595" fmla="*/ 28331 h 687724"/>
                  <a:gd name="connsiteX1596" fmla="*/ 308946 w 548379"/>
                  <a:gd name="connsiteY1596" fmla="*/ 28331 h 687724"/>
                  <a:gd name="connsiteX1597" fmla="*/ 308946 w 548379"/>
                  <a:gd name="connsiteY1597" fmla="*/ 30906 h 687724"/>
                  <a:gd name="connsiteX1598" fmla="*/ 311521 w 548379"/>
                  <a:gd name="connsiteY1598" fmla="*/ 30906 h 687724"/>
                  <a:gd name="connsiteX1599" fmla="*/ 314095 w 548379"/>
                  <a:gd name="connsiteY1599" fmla="*/ 30906 h 687724"/>
                  <a:gd name="connsiteX1600" fmla="*/ 314095 w 548379"/>
                  <a:gd name="connsiteY1600" fmla="*/ 33482 h 687724"/>
                  <a:gd name="connsiteX1601" fmla="*/ 316670 w 548379"/>
                  <a:gd name="connsiteY1601" fmla="*/ 33482 h 687724"/>
                  <a:gd name="connsiteX1602" fmla="*/ 316670 w 548379"/>
                  <a:gd name="connsiteY1602" fmla="*/ 36057 h 687724"/>
                  <a:gd name="connsiteX1603" fmla="*/ 319244 w 548379"/>
                  <a:gd name="connsiteY1603" fmla="*/ 36057 h 687724"/>
                  <a:gd name="connsiteX1604" fmla="*/ 321819 w 548379"/>
                  <a:gd name="connsiteY1604" fmla="*/ 36057 h 687724"/>
                  <a:gd name="connsiteX1605" fmla="*/ 321819 w 548379"/>
                  <a:gd name="connsiteY1605" fmla="*/ 38633 h 687724"/>
                  <a:gd name="connsiteX1606" fmla="*/ 324393 w 548379"/>
                  <a:gd name="connsiteY1606" fmla="*/ 38633 h 687724"/>
                  <a:gd name="connsiteX1607" fmla="*/ 326968 w 548379"/>
                  <a:gd name="connsiteY1607" fmla="*/ 38633 h 687724"/>
                  <a:gd name="connsiteX1608" fmla="*/ 326968 w 548379"/>
                  <a:gd name="connsiteY1608" fmla="*/ 41208 h 687724"/>
                  <a:gd name="connsiteX1609" fmla="*/ 329542 w 548379"/>
                  <a:gd name="connsiteY1609" fmla="*/ 41208 h 687724"/>
                  <a:gd name="connsiteX1610" fmla="*/ 332117 w 548379"/>
                  <a:gd name="connsiteY1610" fmla="*/ 41208 h 687724"/>
                  <a:gd name="connsiteX1611" fmla="*/ 332117 w 548379"/>
                  <a:gd name="connsiteY1611" fmla="*/ 43784 h 687724"/>
                  <a:gd name="connsiteX1612" fmla="*/ 334692 w 548379"/>
                  <a:gd name="connsiteY1612" fmla="*/ 43784 h 687724"/>
                  <a:gd name="connsiteX1613" fmla="*/ 337266 w 548379"/>
                  <a:gd name="connsiteY1613" fmla="*/ 43784 h 687724"/>
                  <a:gd name="connsiteX1614" fmla="*/ 337266 w 548379"/>
                  <a:gd name="connsiteY1614" fmla="*/ 46359 h 687724"/>
                  <a:gd name="connsiteX1615" fmla="*/ 339841 w 548379"/>
                  <a:gd name="connsiteY1615" fmla="*/ 46359 h 687724"/>
                  <a:gd name="connsiteX1616" fmla="*/ 342415 w 548379"/>
                  <a:gd name="connsiteY1616" fmla="*/ 46359 h 687724"/>
                  <a:gd name="connsiteX1617" fmla="*/ 342415 w 548379"/>
                  <a:gd name="connsiteY1617" fmla="*/ 48935 h 687724"/>
                  <a:gd name="connsiteX1618" fmla="*/ 344990 w 548379"/>
                  <a:gd name="connsiteY1618" fmla="*/ 48935 h 687724"/>
                  <a:gd name="connsiteX1619" fmla="*/ 347564 w 548379"/>
                  <a:gd name="connsiteY1619" fmla="*/ 48935 h 687724"/>
                  <a:gd name="connsiteX1620" fmla="*/ 350139 w 548379"/>
                  <a:gd name="connsiteY1620" fmla="*/ 48935 h 687724"/>
                  <a:gd name="connsiteX1621" fmla="*/ 350139 w 548379"/>
                  <a:gd name="connsiteY1621" fmla="*/ 51510 h 687724"/>
                  <a:gd name="connsiteX1622" fmla="*/ 352713 w 548379"/>
                  <a:gd name="connsiteY1622" fmla="*/ 51510 h 687724"/>
                  <a:gd name="connsiteX1623" fmla="*/ 355288 w 548379"/>
                  <a:gd name="connsiteY1623" fmla="*/ 51510 h 687724"/>
                  <a:gd name="connsiteX1624" fmla="*/ 357862 w 548379"/>
                  <a:gd name="connsiteY1624" fmla="*/ 51510 h 687724"/>
                  <a:gd name="connsiteX1625" fmla="*/ 360437 w 548379"/>
                  <a:gd name="connsiteY1625" fmla="*/ 51510 h 687724"/>
                  <a:gd name="connsiteX1626" fmla="*/ 360437 w 548379"/>
                  <a:gd name="connsiteY1626" fmla="*/ 54086 h 687724"/>
                  <a:gd name="connsiteX1627" fmla="*/ 363012 w 548379"/>
                  <a:gd name="connsiteY1627" fmla="*/ 54086 h 687724"/>
                  <a:gd name="connsiteX1628" fmla="*/ 363012 w 548379"/>
                  <a:gd name="connsiteY1628" fmla="*/ 56661 h 687724"/>
                  <a:gd name="connsiteX1629" fmla="*/ 365586 w 548379"/>
                  <a:gd name="connsiteY1629" fmla="*/ 56661 h 687724"/>
                  <a:gd name="connsiteX1630" fmla="*/ 368161 w 548379"/>
                  <a:gd name="connsiteY1630" fmla="*/ 56661 h 687724"/>
                  <a:gd name="connsiteX1631" fmla="*/ 370735 w 548379"/>
                  <a:gd name="connsiteY1631" fmla="*/ 59237 h 687724"/>
                  <a:gd name="connsiteX1632" fmla="*/ 373310 w 548379"/>
                  <a:gd name="connsiteY1632" fmla="*/ 59237 h 687724"/>
                  <a:gd name="connsiteX1633" fmla="*/ 375884 w 548379"/>
                  <a:gd name="connsiteY1633" fmla="*/ 59237 h 687724"/>
                  <a:gd name="connsiteX1634" fmla="*/ 378459 w 548379"/>
                  <a:gd name="connsiteY1634" fmla="*/ 59237 h 687724"/>
                  <a:gd name="connsiteX1635" fmla="*/ 381033 w 548379"/>
                  <a:gd name="connsiteY1635" fmla="*/ 59237 h 687724"/>
                  <a:gd name="connsiteX1636" fmla="*/ 381033 w 548379"/>
                  <a:gd name="connsiteY1636" fmla="*/ 61813 h 687724"/>
                  <a:gd name="connsiteX1637" fmla="*/ 383608 w 548379"/>
                  <a:gd name="connsiteY1637" fmla="*/ 61813 h 687724"/>
                  <a:gd name="connsiteX1638" fmla="*/ 386183 w 548379"/>
                  <a:gd name="connsiteY1638" fmla="*/ 61813 h 687724"/>
                  <a:gd name="connsiteX1639" fmla="*/ 388757 w 548379"/>
                  <a:gd name="connsiteY1639" fmla="*/ 61813 h 687724"/>
                  <a:gd name="connsiteX1640" fmla="*/ 388757 w 548379"/>
                  <a:gd name="connsiteY1640" fmla="*/ 64388 h 687724"/>
                  <a:gd name="connsiteX1641" fmla="*/ 391332 w 548379"/>
                  <a:gd name="connsiteY1641" fmla="*/ 64388 h 687724"/>
                  <a:gd name="connsiteX1642" fmla="*/ 391332 w 548379"/>
                  <a:gd name="connsiteY1642" fmla="*/ 66964 h 687724"/>
                  <a:gd name="connsiteX1643" fmla="*/ 393906 w 548379"/>
                  <a:gd name="connsiteY1643" fmla="*/ 66964 h 687724"/>
                  <a:gd name="connsiteX1644" fmla="*/ 396481 w 548379"/>
                  <a:gd name="connsiteY1644" fmla="*/ 66964 h 687724"/>
                  <a:gd name="connsiteX1645" fmla="*/ 399055 w 548379"/>
                  <a:gd name="connsiteY1645" fmla="*/ 66964 h 687724"/>
                  <a:gd name="connsiteX1646" fmla="*/ 401630 w 548379"/>
                  <a:gd name="connsiteY1646" fmla="*/ 66964 h 687724"/>
                  <a:gd name="connsiteX1647" fmla="*/ 401630 w 548379"/>
                  <a:gd name="connsiteY1647" fmla="*/ 67768 h 687724"/>
                  <a:gd name="connsiteX1648" fmla="*/ 401630 w 548379"/>
                  <a:gd name="connsiteY1648" fmla="*/ 69539 h 687724"/>
                  <a:gd name="connsiteX1649" fmla="*/ 404204 w 548379"/>
                  <a:gd name="connsiteY1649" fmla="*/ 69539 h 687724"/>
                  <a:gd name="connsiteX1650" fmla="*/ 406779 w 548379"/>
                  <a:gd name="connsiteY1650" fmla="*/ 69539 h 687724"/>
                  <a:gd name="connsiteX1651" fmla="*/ 409353 w 548379"/>
                  <a:gd name="connsiteY1651" fmla="*/ 69539 h 687724"/>
                  <a:gd name="connsiteX1652" fmla="*/ 411928 w 548379"/>
                  <a:gd name="connsiteY1652" fmla="*/ 69539 h 687724"/>
                  <a:gd name="connsiteX1653" fmla="*/ 411928 w 548379"/>
                  <a:gd name="connsiteY1653" fmla="*/ 72115 h 687724"/>
                  <a:gd name="connsiteX1654" fmla="*/ 414503 w 548379"/>
                  <a:gd name="connsiteY1654" fmla="*/ 72115 h 687724"/>
                  <a:gd name="connsiteX1655" fmla="*/ 417077 w 548379"/>
                  <a:gd name="connsiteY1655" fmla="*/ 72115 h 687724"/>
                  <a:gd name="connsiteX1656" fmla="*/ 419652 w 548379"/>
                  <a:gd name="connsiteY1656" fmla="*/ 72115 h 687724"/>
                  <a:gd name="connsiteX1657" fmla="*/ 419652 w 548379"/>
                  <a:gd name="connsiteY1657" fmla="*/ 74690 h 687724"/>
                  <a:gd name="connsiteX1658" fmla="*/ 424801 w 548379"/>
                  <a:gd name="connsiteY1658" fmla="*/ 74690 h 687724"/>
                  <a:gd name="connsiteX1659" fmla="*/ 427375 w 548379"/>
                  <a:gd name="connsiteY1659" fmla="*/ 74690 h 687724"/>
                  <a:gd name="connsiteX1660" fmla="*/ 429950 w 548379"/>
                  <a:gd name="connsiteY1660" fmla="*/ 74690 h 687724"/>
                  <a:gd name="connsiteX1661" fmla="*/ 429950 w 548379"/>
                  <a:gd name="connsiteY1661" fmla="*/ 77266 h 687724"/>
                  <a:gd name="connsiteX1662" fmla="*/ 432524 w 548379"/>
                  <a:gd name="connsiteY1662" fmla="*/ 77266 h 687724"/>
                  <a:gd name="connsiteX1663" fmla="*/ 440248 w 548379"/>
                  <a:gd name="connsiteY1663" fmla="*/ 77266 h 687724"/>
                  <a:gd name="connsiteX1664" fmla="*/ 442823 w 548379"/>
                  <a:gd name="connsiteY1664" fmla="*/ 77266 h 687724"/>
                  <a:gd name="connsiteX1665" fmla="*/ 445397 w 548379"/>
                  <a:gd name="connsiteY1665" fmla="*/ 77266 h 687724"/>
                  <a:gd name="connsiteX1666" fmla="*/ 447972 w 548379"/>
                  <a:gd name="connsiteY1666" fmla="*/ 77266 h 687724"/>
                  <a:gd name="connsiteX1667" fmla="*/ 450546 w 548379"/>
                  <a:gd name="connsiteY1667" fmla="*/ 77266 h 687724"/>
                  <a:gd name="connsiteX1668" fmla="*/ 450546 w 548379"/>
                  <a:gd name="connsiteY1668" fmla="*/ 79841 h 687724"/>
                  <a:gd name="connsiteX1669" fmla="*/ 453121 w 548379"/>
                  <a:gd name="connsiteY1669" fmla="*/ 79841 h 687724"/>
                  <a:gd name="connsiteX1670" fmla="*/ 455695 w 548379"/>
                  <a:gd name="connsiteY1670" fmla="*/ 79841 h 687724"/>
                  <a:gd name="connsiteX1671" fmla="*/ 458270 w 548379"/>
                  <a:gd name="connsiteY1671" fmla="*/ 79841 h 687724"/>
                  <a:gd name="connsiteX1672" fmla="*/ 468568 w 548379"/>
                  <a:gd name="connsiteY1672" fmla="*/ 79841 h 687724"/>
                  <a:gd name="connsiteX1673" fmla="*/ 471143 w 548379"/>
                  <a:gd name="connsiteY1673" fmla="*/ 79841 h 687724"/>
                  <a:gd name="connsiteX1674" fmla="*/ 473717 w 548379"/>
                  <a:gd name="connsiteY1674" fmla="*/ 79841 h 687724"/>
                  <a:gd name="connsiteX1675" fmla="*/ 476292 w 548379"/>
                  <a:gd name="connsiteY1675" fmla="*/ 79841 h 687724"/>
                  <a:gd name="connsiteX1676" fmla="*/ 478866 w 548379"/>
                  <a:gd name="connsiteY1676" fmla="*/ 79841 h 687724"/>
                  <a:gd name="connsiteX1677" fmla="*/ 481441 w 548379"/>
                  <a:gd name="connsiteY1677" fmla="*/ 79841 h 687724"/>
                  <a:gd name="connsiteX1678" fmla="*/ 481441 w 548379"/>
                  <a:gd name="connsiteY1678" fmla="*/ 82417 h 687724"/>
                  <a:gd name="connsiteX1679" fmla="*/ 484015 w 548379"/>
                  <a:gd name="connsiteY1679" fmla="*/ 82417 h 687724"/>
                  <a:gd name="connsiteX1680" fmla="*/ 486590 w 548379"/>
                  <a:gd name="connsiteY1680" fmla="*/ 82417 h 687724"/>
                  <a:gd name="connsiteX1681" fmla="*/ 486590 w 548379"/>
                  <a:gd name="connsiteY1681" fmla="*/ 84992 h 687724"/>
                  <a:gd name="connsiteX1682" fmla="*/ 489165 w 548379"/>
                  <a:gd name="connsiteY1682" fmla="*/ 84992 h 687724"/>
                  <a:gd name="connsiteX1683" fmla="*/ 489165 w 548379"/>
                  <a:gd name="connsiteY1683" fmla="*/ 87568 h 687724"/>
                  <a:gd name="connsiteX1684" fmla="*/ 489165 w 548379"/>
                  <a:gd name="connsiteY1684" fmla="*/ 90143 h 687724"/>
                  <a:gd name="connsiteX1685" fmla="*/ 489165 w 548379"/>
                  <a:gd name="connsiteY1685" fmla="*/ 95294 h 687724"/>
                  <a:gd name="connsiteX1686" fmla="*/ 489165 w 548379"/>
                  <a:gd name="connsiteY1686" fmla="*/ 97870 h 687724"/>
                  <a:gd name="connsiteX1687" fmla="*/ 491739 w 548379"/>
                  <a:gd name="connsiteY1687" fmla="*/ 97870 h 687724"/>
                  <a:gd name="connsiteX1688" fmla="*/ 491739 w 548379"/>
                  <a:gd name="connsiteY1688" fmla="*/ 100445 h 687724"/>
                  <a:gd name="connsiteX1689" fmla="*/ 491739 w 548379"/>
                  <a:gd name="connsiteY1689" fmla="*/ 103021 h 687724"/>
                  <a:gd name="connsiteX1690" fmla="*/ 491739 w 548379"/>
                  <a:gd name="connsiteY1690" fmla="*/ 105596 h 687724"/>
                  <a:gd name="connsiteX1691" fmla="*/ 491739 w 548379"/>
                  <a:gd name="connsiteY1691" fmla="*/ 108172 h 687724"/>
                  <a:gd name="connsiteX1692" fmla="*/ 494314 w 548379"/>
                  <a:gd name="connsiteY1692" fmla="*/ 108172 h 687724"/>
                  <a:gd name="connsiteX1693" fmla="*/ 494314 w 548379"/>
                  <a:gd name="connsiteY1693" fmla="*/ 110747 h 687724"/>
                  <a:gd name="connsiteX1694" fmla="*/ 494314 w 548379"/>
                  <a:gd name="connsiteY1694" fmla="*/ 113323 h 687724"/>
                  <a:gd name="connsiteX1695" fmla="*/ 494314 w 548379"/>
                  <a:gd name="connsiteY1695" fmla="*/ 115898 h 687724"/>
                  <a:gd name="connsiteX1696" fmla="*/ 494314 w 548379"/>
                  <a:gd name="connsiteY1696" fmla="*/ 118474 h 687724"/>
                  <a:gd name="connsiteX1697" fmla="*/ 494314 w 548379"/>
                  <a:gd name="connsiteY1697" fmla="*/ 121049 h 687724"/>
                  <a:gd name="connsiteX1698" fmla="*/ 494314 w 548379"/>
                  <a:gd name="connsiteY1698" fmla="*/ 123625 h 687724"/>
                  <a:gd name="connsiteX1699" fmla="*/ 496888 w 548379"/>
                  <a:gd name="connsiteY1699" fmla="*/ 123625 h 687724"/>
                  <a:gd name="connsiteX1700" fmla="*/ 496888 w 548379"/>
                  <a:gd name="connsiteY1700" fmla="*/ 126200 h 687724"/>
                  <a:gd name="connsiteX1701" fmla="*/ 496888 w 548379"/>
                  <a:gd name="connsiteY1701" fmla="*/ 128776 h 687724"/>
                  <a:gd name="connsiteX1702" fmla="*/ 496888 w 548379"/>
                  <a:gd name="connsiteY1702" fmla="*/ 131351 h 687724"/>
                  <a:gd name="connsiteX1703" fmla="*/ 499463 w 548379"/>
                  <a:gd name="connsiteY1703" fmla="*/ 131351 h 687724"/>
                  <a:gd name="connsiteX1704" fmla="*/ 499463 w 548379"/>
                  <a:gd name="connsiteY1704" fmla="*/ 133927 h 687724"/>
                  <a:gd name="connsiteX1705" fmla="*/ 499463 w 548379"/>
                  <a:gd name="connsiteY1705" fmla="*/ 136502 h 687724"/>
                  <a:gd name="connsiteX1706" fmla="*/ 496888 w 548379"/>
                  <a:gd name="connsiteY1706" fmla="*/ 136502 h 687724"/>
                  <a:gd name="connsiteX1707" fmla="*/ 496888 w 548379"/>
                  <a:gd name="connsiteY1707" fmla="*/ 139078 h 687724"/>
                  <a:gd name="connsiteX1708" fmla="*/ 494314 w 548379"/>
                  <a:gd name="connsiteY1708" fmla="*/ 139078 h 687724"/>
                  <a:gd name="connsiteX1709" fmla="*/ 491739 w 548379"/>
                  <a:gd name="connsiteY1709" fmla="*/ 139078 h 687724"/>
                  <a:gd name="connsiteX1710" fmla="*/ 489165 w 548379"/>
                  <a:gd name="connsiteY1710" fmla="*/ 139078 h 687724"/>
                  <a:gd name="connsiteX1711" fmla="*/ 484015 w 548379"/>
                  <a:gd name="connsiteY1711" fmla="*/ 139078 h 687724"/>
                  <a:gd name="connsiteX1712" fmla="*/ 481441 w 548379"/>
                  <a:gd name="connsiteY1712" fmla="*/ 139078 h 687724"/>
                  <a:gd name="connsiteX1713" fmla="*/ 476292 w 548379"/>
                  <a:gd name="connsiteY1713" fmla="*/ 139078 h 687724"/>
                  <a:gd name="connsiteX1714" fmla="*/ 473717 w 548379"/>
                  <a:gd name="connsiteY1714" fmla="*/ 139078 h 687724"/>
                  <a:gd name="connsiteX1715" fmla="*/ 473717 w 548379"/>
                  <a:gd name="connsiteY1715" fmla="*/ 136502 h 687724"/>
                  <a:gd name="connsiteX1716" fmla="*/ 471143 w 548379"/>
                  <a:gd name="connsiteY1716" fmla="*/ 136502 h 687724"/>
                  <a:gd name="connsiteX1717" fmla="*/ 468568 w 548379"/>
                  <a:gd name="connsiteY1717" fmla="*/ 136502 h 687724"/>
                  <a:gd name="connsiteX1718" fmla="*/ 465994 w 548379"/>
                  <a:gd name="connsiteY1718" fmla="*/ 136502 h 687724"/>
                  <a:gd name="connsiteX1719" fmla="*/ 463419 w 548379"/>
                  <a:gd name="connsiteY1719" fmla="*/ 136502 h 687724"/>
                  <a:gd name="connsiteX1720" fmla="*/ 463419 w 548379"/>
                  <a:gd name="connsiteY1720" fmla="*/ 133927 h 687724"/>
                  <a:gd name="connsiteX1721" fmla="*/ 460844 w 548379"/>
                  <a:gd name="connsiteY1721" fmla="*/ 133927 h 687724"/>
                  <a:gd name="connsiteX1722" fmla="*/ 458270 w 548379"/>
                  <a:gd name="connsiteY1722" fmla="*/ 133927 h 687724"/>
                  <a:gd name="connsiteX1723" fmla="*/ 455695 w 548379"/>
                  <a:gd name="connsiteY1723" fmla="*/ 133927 h 687724"/>
                  <a:gd name="connsiteX1724" fmla="*/ 453121 w 548379"/>
                  <a:gd name="connsiteY1724" fmla="*/ 133927 h 687724"/>
                  <a:gd name="connsiteX1725" fmla="*/ 450546 w 548379"/>
                  <a:gd name="connsiteY1725" fmla="*/ 133927 h 687724"/>
                  <a:gd name="connsiteX1726" fmla="*/ 447972 w 548379"/>
                  <a:gd name="connsiteY1726" fmla="*/ 133927 h 687724"/>
                  <a:gd name="connsiteX1727" fmla="*/ 447972 w 548379"/>
                  <a:gd name="connsiteY1727" fmla="*/ 131351 h 687724"/>
                  <a:gd name="connsiteX1728" fmla="*/ 445397 w 548379"/>
                  <a:gd name="connsiteY1728" fmla="*/ 131351 h 687724"/>
                  <a:gd name="connsiteX1729" fmla="*/ 442823 w 548379"/>
                  <a:gd name="connsiteY1729" fmla="*/ 131351 h 687724"/>
                  <a:gd name="connsiteX1730" fmla="*/ 440248 w 548379"/>
                  <a:gd name="connsiteY1730" fmla="*/ 131351 h 687724"/>
                  <a:gd name="connsiteX1731" fmla="*/ 437674 w 548379"/>
                  <a:gd name="connsiteY1731" fmla="*/ 131351 h 687724"/>
                  <a:gd name="connsiteX1732" fmla="*/ 437674 w 548379"/>
                  <a:gd name="connsiteY1732" fmla="*/ 128776 h 687724"/>
                  <a:gd name="connsiteX1733" fmla="*/ 435099 w 548379"/>
                  <a:gd name="connsiteY1733" fmla="*/ 128776 h 687724"/>
                  <a:gd name="connsiteX1734" fmla="*/ 432524 w 548379"/>
                  <a:gd name="connsiteY1734" fmla="*/ 128776 h 687724"/>
                  <a:gd name="connsiteX1735" fmla="*/ 429950 w 548379"/>
                  <a:gd name="connsiteY1735" fmla="*/ 128776 h 687724"/>
                  <a:gd name="connsiteX1736" fmla="*/ 429950 w 548379"/>
                  <a:gd name="connsiteY1736" fmla="*/ 126200 h 687724"/>
                  <a:gd name="connsiteX1737" fmla="*/ 427375 w 548379"/>
                  <a:gd name="connsiteY1737" fmla="*/ 126200 h 687724"/>
                  <a:gd name="connsiteX1738" fmla="*/ 424801 w 548379"/>
                  <a:gd name="connsiteY1738" fmla="*/ 126200 h 687724"/>
                  <a:gd name="connsiteX1739" fmla="*/ 422226 w 548379"/>
                  <a:gd name="connsiteY1739" fmla="*/ 126200 h 687724"/>
                  <a:gd name="connsiteX1740" fmla="*/ 422226 w 548379"/>
                  <a:gd name="connsiteY1740" fmla="*/ 123625 h 687724"/>
                  <a:gd name="connsiteX1741" fmla="*/ 419652 w 548379"/>
                  <a:gd name="connsiteY1741" fmla="*/ 123625 h 687724"/>
                  <a:gd name="connsiteX1742" fmla="*/ 417077 w 548379"/>
                  <a:gd name="connsiteY1742" fmla="*/ 123625 h 687724"/>
                  <a:gd name="connsiteX1743" fmla="*/ 414503 w 548379"/>
                  <a:gd name="connsiteY1743" fmla="*/ 123625 h 687724"/>
                  <a:gd name="connsiteX1744" fmla="*/ 411928 w 548379"/>
                  <a:gd name="connsiteY1744" fmla="*/ 123625 h 687724"/>
                  <a:gd name="connsiteX1745" fmla="*/ 411928 w 548379"/>
                  <a:gd name="connsiteY1745" fmla="*/ 121049 h 687724"/>
                  <a:gd name="connsiteX1746" fmla="*/ 409353 w 548379"/>
                  <a:gd name="connsiteY1746" fmla="*/ 121049 h 687724"/>
                  <a:gd name="connsiteX1747" fmla="*/ 406779 w 548379"/>
                  <a:gd name="connsiteY1747" fmla="*/ 121049 h 687724"/>
                  <a:gd name="connsiteX1748" fmla="*/ 404204 w 548379"/>
                  <a:gd name="connsiteY1748" fmla="*/ 121049 h 687724"/>
                  <a:gd name="connsiteX1749" fmla="*/ 404204 w 548379"/>
                  <a:gd name="connsiteY1749" fmla="*/ 118474 h 687724"/>
                  <a:gd name="connsiteX1750" fmla="*/ 401630 w 548379"/>
                  <a:gd name="connsiteY1750" fmla="*/ 118474 h 687724"/>
                  <a:gd name="connsiteX1751" fmla="*/ 399055 w 548379"/>
                  <a:gd name="connsiteY1751" fmla="*/ 118474 h 687724"/>
                  <a:gd name="connsiteX1752" fmla="*/ 399055 w 548379"/>
                  <a:gd name="connsiteY1752" fmla="*/ 115898 h 687724"/>
                  <a:gd name="connsiteX1753" fmla="*/ 396481 w 548379"/>
                  <a:gd name="connsiteY1753" fmla="*/ 115898 h 687724"/>
                  <a:gd name="connsiteX1754" fmla="*/ 393906 w 548379"/>
                  <a:gd name="connsiteY1754" fmla="*/ 115898 h 687724"/>
                  <a:gd name="connsiteX1755" fmla="*/ 391332 w 548379"/>
                  <a:gd name="connsiteY1755" fmla="*/ 115898 h 687724"/>
                  <a:gd name="connsiteX1756" fmla="*/ 391332 w 548379"/>
                  <a:gd name="connsiteY1756" fmla="*/ 113323 h 687724"/>
                  <a:gd name="connsiteX1757" fmla="*/ 388757 w 548379"/>
                  <a:gd name="connsiteY1757" fmla="*/ 113323 h 687724"/>
                  <a:gd name="connsiteX1758" fmla="*/ 386183 w 548379"/>
                  <a:gd name="connsiteY1758" fmla="*/ 113323 h 687724"/>
                  <a:gd name="connsiteX1759" fmla="*/ 383608 w 548379"/>
                  <a:gd name="connsiteY1759" fmla="*/ 113323 h 687724"/>
                  <a:gd name="connsiteX1760" fmla="*/ 383608 w 548379"/>
                  <a:gd name="connsiteY1760" fmla="*/ 110747 h 687724"/>
                  <a:gd name="connsiteX1761" fmla="*/ 381033 w 548379"/>
                  <a:gd name="connsiteY1761" fmla="*/ 110747 h 687724"/>
                  <a:gd name="connsiteX1762" fmla="*/ 381033 w 548379"/>
                  <a:gd name="connsiteY1762" fmla="*/ 108172 h 687724"/>
                  <a:gd name="connsiteX1763" fmla="*/ 378459 w 548379"/>
                  <a:gd name="connsiteY1763" fmla="*/ 108172 h 687724"/>
                  <a:gd name="connsiteX1764" fmla="*/ 375884 w 548379"/>
                  <a:gd name="connsiteY1764" fmla="*/ 108172 h 687724"/>
                  <a:gd name="connsiteX1765" fmla="*/ 375884 w 548379"/>
                  <a:gd name="connsiteY1765" fmla="*/ 105596 h 687724"/>
                  <a:gd name="connsiteX1766" fmla="*/ 373310 w 548379"/>
                  <a:gd name="connsiteY1766" fmla="*/ 105596 h 687724"/>
                  <a:gd name="connsiteX1767" fmla="*/ 370735 w 548379"/>
                  <a:gd name="connsiteY1767" fmla="*/ 105596 h 687724"/>
                  <a:gd name="connsiteX1768" fmla="*/ 368161 w 548379"/>
                  <a:gd name="connsiteY1768" fmla="*/ 105596 h 687724"/>
                  <a:gd name="connsiteX1769" fmla="*/ 368161 w 548379"/>
                  <a:gd name="connsiteY1769" fmla="*/ 103021 h 687724"/>
                  <a:gd name="connsiteX1770" fmla="*/ 365586 w 548379"/>
                  <a:gd name="connsiteY1770" fmla="*/ 103021 h 687724"/>
                  <a:gd name="connsiteX1771" fmla="*/ 363012 w 548379"/>
                  <a:gd name="connsiteY1771" fmla="*/ 103021 h 687724"/>
                  <a:gd name="connsiteX1772" fmla="*/ 360437 w 548379"/>
                  <a:gd name="connsiteY1772" fmla="*/ 103021 h 687724"/>
                  <a:gd name="connsiteX1773" fmla="*/ 360437 w 548379"/>
                  <a:gd name="connsiteY1773" fmla="*/ 100445 h 687724"/>
                  <a:gd name="connsiteX1774" fmla="*/ 357862 w 548379"/>
                  <a:gd name="connsiteY1774" fmla="*/ 100445 h 687724"/>
                  <a:gd name="connsiteX1775" fmla="*/ 355288 w 548379"/>
                  <a:gd name="connsiteY1775" fmla="*/ 100445 h 687724"/>
                  <a:gd name="connsiteX1776" fmla="*/ 352713 w 548379"/>
                  <a:gd name="connsiteY1776" fmla="*/ 100445 h 687724"/>
                  <a:gd name="connsiteX1777" fmla="*/ 352713 w 548379"/>
                  <a:gd name="connsiteY1777" fmla="*/ 97870 h 687724"/>
                  <a:gd name="connsiteX1778" fmla="*/ 350139 w 548379"/>
                  <a:gd name="connsiteY1778" fmla="*/ 97870 h 687724"/>
                  <a:gd name="connsiteX1779" fmla="*/ 350139 w 548379"/>
                  <a:gd name="connsiteY1779" fmla="*/ 95294 h 687724"/>
                  <a:gd name="connsiteX1780" fmla="*/ 347564 w 548379"/>
                  <a:gd name="connsiteY1780" fmla="*/ 95294 h 687724"/>
                  <a:gd name="connsiteX1781" fmla="*/ 344990 w 548379"/>
                  <a:gd name="connsiteY1781" fmla="*/ 95294 h 687724"/>
                  <a:gd name="connsiteX1782" fmla="*/ 342415 w 548379"/>
                  <a:gd name="connsiteY1782" fmla="*/ 95294 h 687724"/>
                  <a:gd name="connsiteX1783" fmla="*/ 342415 w 548379"/>
                  <a:gd name="connsiteY1783" fmla="*/ 92719 h 687724"/>
                  <a:gd name="connsiteX1784" fmla="*/ 339841 w 548379"/>
                  <a:gd name="connsiteY1784" fmla="*/ 92719 h 687724"/>
                  <a:gd name="connsiteX1785" fmla="*/ 339841 w 548379"/>
                  <a:gd name="connsiteY1785" fmla="*/ 90143 h 687724"/>
                  <a:gd name="connsiteX1786" fmla="*/ 337266 w 548379"/>
                  <a:gd name="connsiteY1786" fmla="*/ 90143 h 687724"/>
                  <a:gd name="connsiteX1787" fmla="*/ 337266 w 548379"/>
                  <a:gd name="connsiteY1787" fmla="*/ 87568 h 687724"/>
                  <a:gd name="connsiteX1788" fmla="*/ 334692 w 548379"/>
                  <a:gd name="connsiteY1788" fmla="*/ 87568 h 687724"/>
                  <a:gd name="connsiteX1789" fmla="*/ 332117 w 548379"/>
                  <a:gd name="connsiteY1789" fmla="*/ 87568 h 687724"/>
                  <a:gd name="connsiteX1790" fmla="*/ 332117 w 548379"/>
                  <a:gd name="connsiteY1790" fmla="*/ 84992 h 687724"/>
                  <a:gd name="connsiteX1791" fmla="*/ 329542 w 548379"/>
                  <a:gd name="connsiteY1791" fmla="*/ 84992 h 687724"/>
                  <a:gd name="connsiteX1792" fmla="*/ 329542 w 548379"/>
                  <a:gd name="connsiteY1792" fmla="*/ 82417 h 687724"/>
                  <a:gd name="connsiteX1793" fmla="*/ 326968 w 548379"/>
                  <a:gd name="connsiteY1793" fmla="*/ 82417 h 687724"/>
                  <a:gd name="connsiteX1794" fmla="*/ 326968 w 548379"/>
                  <a:gd name="connsiteY1794" fmla="*/ 79841 h 687724"/>
                  <a:gd name="connsiteX1795" fmla="*/ 324393 w 548379"/>
                  <a:gd name="connsiteY1795" fmla="*/ 79841 h 687724"/>
                  <a:gd name="connsiteX1796" fmla="*/ 324393 w 548379"/>
                  <a:gd name="connsiteY1796" fmla="*/ 77266 h 687724"/>
                  <a:gd name="connsiteX1797" fmla="*/ 321819 w 548379"/>
                  <a:gd name="connsiteY1797" fmla="*/ 77266 h 687724"/>
                  <a:gd name="connsiteX1798" fmla="*/ 319244 w 548379"/>
                  <a:gd name="connsiteY1798" fmla="*/ 77266 h 687724"/>
                  <a:gd name="connsiteX1799" fmla="*/ 319244 w 548379"/>
                  <a:gd name="connsiteY1799" fmla="*/ 74690 h 687724"/>
                  <a:gd name="connsiteX1800" fmla="*/ 316670 w 548379"/>
                  <a:gd name="connsiteY1800" fmla="*/ 74690 h 687724"/>
                  <a:gd name="connsiteX1801" fmla="*/ 316670 w 548379"/>
                  <a:gd name="connsiteY1801" fmla="*/ 72115 h 687724"/>
                  <a:gd name="connsiteX1802" fmla="*/ 314095 w 548379"/>
                  <a:gd name="connsiteY1802" fmla="*/ 72115 h 687724"/>
                  <a:gd name="connsiteX1803" fmla="*/ 314095 w 548379"/>
                  <a:gd name="connsiteY1803" fmla="*/ 69539 h 687724"/>
                  <a:gd name="connsiteX1804" fmla="*/ 311521 w 548379"/>
                  <a:gd name="connsiteY1804" fmla="*/ 69539 h 687724"/>
                  <a:gd name="connsiteX1805" fmla="*/ 311521 w 548379"/>
                  <a:gd name="connsiteY1805" fmla="*/ 66964 h 687724"/>
                  <a:gd name="connsiteX1806" fmla="*/ 308946 w 548379"/>
                  <a:gd name="connsiteY1806" fmla="*/ 66964 h 687724"/>
                  <a:gd name="connsiteX1807" fmla="*/ 308946 w 548379"/>
                  <a:gd name="connsiteY1807" fmla="*/ 64388 h 687724"/>
                  <a:gd name="connsiteX1808" fmla="*/ 306372 w 548379"/>
                  <a:gd name="connsiteY1808" fmla="*/ 64388 h 687724"/>
                  <a:gd name="connsiteX1809" fmla="*/ 303797 w 548379"/>
                  <a:gd name="connsiteY1809" fmla="*/ 64388 h 687724"/>
                  <a:gd name="connsiteX1810" fmla="*/ 303797 w 548379"/>
                  <a:gd name="connsiteY1810" fmla="*/ 61813 h 687724"/>
                  <a:gd name="connsiteX1811" fmla="*/ 301222 w 548379"/>
                  <a:gd name="connsiteY1811" fmla="*/ 61813 h 687724"/>
                  <a:gd name="connsiteX1812" fmla="*/ 301222 w 548379"/>
                  <a:gd name="connsiteY1812" fmla="*/ 59237 h 687724"/>
                  <a:gd name="connsiteX1813" fmla="*/ 298648 w 548379"/>
                  <a:gd name="connsiteY1813" fmla="*/ 59237 h 687724"/>
                  <a:gd name="connsiteX1814" fmla="*/ 298648 w 548379"/>
                  <a:gd name="connsiteY1814" fmla="*/ 56661 h 687724"/>
                  <a:gd name="connsiteX1815" fmla="*/ 298648 w 548379"/>
                  <a:gd name="connsiteY1815" fmla="*/ 54086 h 687724"/>
                  <a:gd name="connsiteX1816" fmla="*/ 296073 w 548379"/>
                  <a:gd name="connsiteY1816" fmla="*/ 54086 h 687724"/>
                  <a:gd name="connsiteX1817" fmla="*/ 296073 w 548379"/>
                  <a:gd name="connsiteY1817" fmla="*/ 51510 h 687724"/>
                  <a:gd name="connsiteX1818" fmla="*/ 293499 w 548379"/>
                  <a:gd name="connsiteY1818" fmla="*/ 51510 h 687724"/>
                  <a:gd name="connsiteX1819" fmla="*/ 293499 w 548379"/>
                  <a:gd name="connsiteY1819" fmla="*/ 48935 h 687724"/>
                  <a:gd name="connsiteX1820" fmla="*/ 290924 w 548379"/>
                  <a:gd name="connsiteY1820" fmla="*/ 48935 h 687724"/>
                  <a:gd name="connsiteX1821" fmla="*/ 290924 w 548379"/>
                  <a:gd name="connsiteY1821" fmla="*/ 46359 h 687724"/>
                  <a:gd name="connsiteX1822" fmla="*/ 288350 w 548379"/>
                  <a:gd name="connsiteY1822" fmla="*/ 46359 h 687724"/>
                  <a:gd name="connsiteX1823" fmla="*/ 288350 w 548379"/>
                  <a:gd name="connsiteY1823" fmla="*/ 43784 h 687724"/>
                  <a:gd name="connsiteX1824" fmla="*/ 285775 w 548379"/>
                  <a:gd name="connsiteY1824" fmla="*/ 43784 h 687724"/>
                  <a:gd name="connsiteX1825" fmla="*/ 285775 w 548379"/>
                  <a:gd name="connsiteY1825" fmla="*/ 41208 h 687724"/>
                  <a:gd name="connsiteX1826" fmla="*/ 283201 w 548379"/>
                  <a:gd name="connsiteY1826" fmla="*/ 41208 h 687724"/>
                  <a:gd name="connsiteX1827" fmla="*/ 283201 w 548379"/>
                  <a:gd name="connsiteY1827" fmla="*/ 38633 h 687724"/>
                  <a:gd name="connsiteX1828" fmla="*/ 280626 w 548379"/>
                  <a:gd name="connsiteY1828" fmla="*/ 38633 h 687724"/>
                  <a:gd name="connsiteX1829" fmla="*/ 280626 w 548379"/>
                  <a:gd name="connsiteY1829" fmla="*/ 36057 h 687724"/>
                  <a:gd name="connsiteX1830" fmla="*/ 278051 w 548379"/>
                  <a:gd name="connsiteY1830" fmla="*/ 36057 h 687724"/>
                  <a:gd name="connsiteX1831" fmla="*/ 278051 w 548379"/>
                  <a:gd name="connsiteY1831" fmla="*/ 38633 h 687724"/>
                  <a:gd name="connsiteX1832" fmla="*/ 280626 w 548379"/>
                  <a:gd name="connsiteY1832" fmla="*/ 41208 h 687724"/>
                  <a:gd name="connsiteX1833" fmla="*/ 280626 w 548379"/>
                  <a:gd name="connsiteY1833" fmla="*/ 43784 h 687724"/>
                  <a:gd name="connsiteX1834" fmla="*/ 280626 w 548379"/>
                  <a:gd name="connsiteY1834" fmla="*/ 46359 h 687724"/>
                  <a:gd name="connsiteX1835" fmla="*/ 283201 w 548379"/>
                  <a:gd name="connsiteY1835" fmla="*/ 46359 h 687724"/>
                  <a:gd name="connsiteX1836" fmla="*/ 283201 w 548379"/>
                  <a:gd name="connsiteY1836" fmla="*/ 48935 h 687724"/>
                  <a:gd name="connsiteX1837" fmla="*/ 283201 w 548379"/>
                  <a:gd name="connsiteY1837" fmla="*/ 51510 h 687724"/>
                  <a:gd name="connsiteX1838" fmla="*/ 283201 w 548379"/>
                  <a:gd name="connsiteY1838" fmla="*/ 54086 h 687724"/>
                  <a:gd name="connsiteX1839" fmla="*/ 285775 w 548379"/>
                  <a:gd name="connsiteY1839" fmla="*/ 54086 h 687724"/>
                  <a:gd name="connsiteX1840" fmla="*/ 285775 w 548379"/>
                  <a:gd name="connsiteY1840" fmla="*/ 56661 h 687724"/>
                  <a:gd name="connsiteX1841" fmla="*/ 285775 w 548379"/>
                  <a:gd name="connsiteY1841" fmla="*/ 59237 h 687724"/>
                  <a:gd name="connsiteX1842" fmla="*/ 288350 w 548379"/>
                  <a:gd name="connsiteY1842" fmla="*/ 59237 h 687724"/>
                  <a:gd name="connsiteX1843" fmla="*/ 288350 w 548379"/>
                  <a:gd name="connsiteY1843" fmla="*/ 61813 h 687724"/>
                  <a:gd name="connsiteX1844" fmla="*/ 288350 w 548379"/>
                  <a:gd name="connsiteY1844" fmla="*/ 64388 h 687724"/>
                  <a:gd name="connsiteX1845" fmla="*/ 290924 w 548379"/>
                  <a:gd name="connsiteY1845" fmla="*/ 64388 h 687724"/>
                  <a:gd name="connsiteX1846" fmla="*/ 290924 w 548379"/>
                  <a:gd name="connsiteY1846" fmla="*/ 66964 h 687724"/>
                  <a:gd name="connsiteX1847" fmla="*/ 290924 w 548379"/>
                  <a:gd name="connsiteY1847" fmla="*/ 69539 h 687724"/>
                  <a:gd name="connsiteX1848" fmla="*/ 293499 w 548379"/>
                  <a:gd name="connsiteY1848" fmla="*/ 69539 h 687724"/>
                  <a:gd name="connsiteX1849" fmla="*/ 293499 w 548379"/>
                  <a:gd name="connsiteY1849" fmla="*/ 72115 h 687724"/>
                  <a:gd name="connsiteX1850" fmla="*/ 293499 w 548379"/>
                  <a:gd name="connsiteY1850" fmla="*/ 74690 h 687724"/>
                  <a:gd name="connsiteX1851" fmla="*/ 296073 w 548379"/>
                  <a:gd name="connsiteY1851" fmla="*/ 74690 h 687724"/>
                  <a:gd name="connsiteX1852" fmla="*/ 296073 w 548379"/>
                  <a:gd name="connsiteY1852" fmla="*/ 77266 h 687724"/>
                  <a:gd name="connsiteX1853" fmla="*/ 298648 w 548379"/>
                  <a:gd name="connsiteY1853" fmla="*/ 77266 h 687724"/>
                  <a:gd name="connsiteX1854" fmla="*/ 298648 w 548379"/>
                  <a:gd name="connsiteY1854" fmla="*/ 79841 h 687724"/>
                  <a:gd name="connsiteX1855" fmla="*/ 301222 w 548379"/>
                  <a:gd name="connsiteY1855" fmla="*/ 79841 h 687724"/>
                  <a:gd name="connsiteX1856" fmla="*/ 301222 w 548379"/>
                  <a:gd name="connsiteY1856" fmla="*/ 82417 h 687724"/>
                  <a:gd name="connsiteX1857" fmla="*/ 301222 w 548379"/>
                  <a:gd name="connsiteY1857" fmla="*/ 84992 h 687724"/>
                  <a:gd name="connsiteX1858" fmla="*/ 303797 w 548379"/>
                  <a:gd name="connsiteY1858" fmla="*/ 84992 h 687724"/>
                  <a:gd name="connsiteX1859" fmla="*/ 303797 w 548379"/>
                  <a:gd name="connsiteY1859" fmla="*/ 87568 h 687724"/>
                  <a:gd name="connsiteX1860" fmla="*/ 306372 w 548379"/>
                  <a:gd name="connsiteY1860" fmla="*/ 87568 h 687724"/>
                  <a:gd name="connsiteX1861" fmla="*/ 308946 w 548379"/>
                  <a:gd name="connsiteY1861" fmla="*/ 87568 h 687724"/>
                  <a:gd name="connsiteX1862" fmla="*/ 308946 w 548379"/>
                  <a:gd name="connsiteY1862" fmla="*/ 90143 h 687724"/>
                  <a:gd name="connsiteX1863" fmla="*/ 311521 w 548379"/>
                  <a:gd name="connsiteY1863" fmla="*/ 90143 h 687724"/>
                  <a:gd name="connsiteX1864" fmla="*/ 311521 w 548379"/>
                  <a:gd name="connsiteY1864" fmla="*/ 92719 h 687724"/>
                  <a:gd name="connsiteX1865" fmla="*/ 311521 w 548379"/>
                  <a:gd name="connsiteY1865" fmla="*/ 95294 h 687724"/>
                  <a:gd name="connsiteX1866" fmla="*/ 314095 w 548379"/>
                  <a:gd name="connsiteY1866" fmla="*/ 95294 h 687724"/>
                  <a:gd name="connsiteX1867" fmla="*/ 314095 w 548379"/>
                  <a:gd name="connsiteY1867" fmla="*/ 97870 h 687724"/>
                  <a:gd name="connsiteX1868" fmla="*/ 316670 w 548379"/>
                  <a:gd name="connsiteY1868" fmla="*/ 97870 h 687724"/>
                  <a:gd name="connsiteX1869" fmla="*/ 319244 w 548379"/>
                  <a:gd name="connsiteY1869" fmla="*/ 97870 h 687724"/>
                  <a:gd name="connsiteX1870" fmla="*/ 319244 w 548379"/>
                  <a:gd name="connsiteY1870" fmla="*/ 100445 h 687724"/>
                  <a:gd name="connsiteX1871" fmla="*/ 321819 w 548379"/>
                  <a:gd name="connsiteY1871" fmla="*/ 100445 h 687724"/>
                  <a:gd name="connsiteX1872" fmla="*/ 321819 w 548379"/>
                  <a:gd name="connsiteY1872" fmla="*/ 103021 h 687724"/>
                  <a:gd name="connsiteX1873" fmla="*/ 324393 w 548379"/>
                  <a:gd name="connsiteY1873" fmla="*/ 103021 h 687724"/>
                  <a:gd name="connsiteX1874" fmla="*/ 324393 w 548379"/>
                  <a:gd name="connsiteY1874" fmla="*/ 105596 h 687724"/>
                  <a:gd name="connsiteX1875" fmla="*/ 326968 w 548379"/>
                  <a:gd name="connsiteY1875" fmla="*/ 105596 h 687724"/>
                  <a:gd name="connsiteX1876" fmla="*/ 326968 w 548379"/>
                  <a:gd name="connsiteY1876" fmla="*/ 108172 h 687724"/>
                  <a:gd name="connsiteX1877" fmla="*/ 329542 w 548379"/>
                  <a:gd name="connsiteY1877" fmla="*/ 108172 h 687724"/>
                  <a:gd name="connsiteX1878" fmla="*/ 329542 w 548379"/>
                  <a:gd name="connsiteY1878" fmla="*/ 110747 h 687724"/>
                  <a:gd name="connsiteX1879" fmla="*/ 332117 w 548379"/>
                  <a:gd name="connsiteY1879" fmla="*/ 110747 h 687724"/>
                  <a:gd name="connsiteX1880" fmla="*/ 332117 w 548379"/>
                  <a:gd name="connsiteY1880" fmla="*/ 113323 h 687724"/>
                  <a:gd name="connsiteX1881" fmla="*/ 334692 w 548379"/>
                  <a:gd name="connsiteY1881" fmla="*/ 113323 h 687724"/>
                  <a:gd name="connsiteX1882" fmla="*/ 337266 w 548379"/>
                  <a:gd name="connsiteY1882" fmla="*/ 113323 h 687724"/>
                  <a:gd name="connsiteX1883" fmla="*/ 337266 w 548379"/>
                  <a:gd name="connsiteY1883" fmla="*/ 115898 h 687724"/>
                  <a:gd name="connsiteX1884" fmla="*/ 339841 w 548379"/>
                  <a:gd name="connsiteY1884" fmla="*/ 115898 h 687724"/>
                  <a:gd name="connsiteX1885" fmla="*/ 339841 w 548379"/>
                  <a:gd name="connsiteY1885" fmla="*/ 118474 h 687724"/>
                  <a:gd name="connsiteX1886" fmla="*/ 342415 w 548379"/>
                  <a:gd name="connsiteY1886" fmla="*/ 118474 h 687724"/>
                  <a:gd name="connsiteX1887" fmla="*/ 342415 w 548379"/>
                  <a:gd name="connsiteY1887" fmla="*/ 121049 h 687724"/>
                  <a:gd name="connsiteX1888" fmla="*/ 344990 w 548379"/>
                  <a:gd name="connsiteY1888" fmla="*/ 121049 h 687724"/>
                  <a:gd name="connsiteX1889" fmla="*/ 347564 w 548379"/>
                  <a:gd name="connsiteY1889" fmla="*/ 121049 h 687724"/>
                  <a:gd name="connsiteX1890" fmla="*/ 347564 w 548379"/>
                  <a:gd name="connsiteY1890" fmla="*/ 123625 h 687724"/>
                  <a:gd name="connsiteX1891" fmla="*/ 350139 w 548379"/>
                  <a:gd name="connsiteY1891" fmla="*/ 123625 h 687724"/>
                  <a:gd name="connsiteX1892" fmla="*/ 352713 w 548379"/>
                  <a:gd name="connsiteY1892" fmla="*/ 123625 h 687724"/>
                  <a:gd name="connsiteX1893" fmla="*/ 352713 w 548379"/>
                  <a:gd name="connsiteY1893" fmla="*/ 126200 h 687724"/>
                  <a:gd name="connsiteX1894" fmla="*/ 352713 w 548379"/>
                  <a:gd name="connsiteY1894" fmla="*/ 128776 h 687724"/>
                  <a:gd name="connsiteX1895" fmla="*/ 355288 w 548379"/>
                  <a:gd name="connsiteY1895" fmla="*/ 128776 h 687724"/>
                  <a:gd name="connsiteX1896" fmla="*/ 357862 w 548379"/>
                  <a:gd name="connsiteY1896" fmla="*/ 128776 h 687724"/>
                  <a:gd name="connsiteX1897" fmla="*/ 357862 w 548379"/>
                  <a:gd name="connsiteY1897" fmla="*/ 131351 h 687724"/>
                  <a:gd name="connsiteX1898" fmla="*/ 360437 w 548379"/>
                  <a:gd name="connsiteY1898" fmla="*/ 131351 h 687724"/>
                  <a:gd name="connsiteX1899" fmla="*/ 360437 w 548379"/>
                  <a:gd name="connsiteY1899" fmla="*/ 133927 h 687724"/>
                  <a:gd name="connsiteX1900" fmla="*/ 363012 w 548379"/>
                  <a:gd name="connsiteY1900" fmla="*/ 133927 h 687724"/>
                  <a:gd name="connsiteX1901" fmla="*/ 363012 w 548379"/>
                  <a:gd name="connsiteY1901" fmla="*/ 136502 h 687724"/>
                  <a:gd name="connsiteX1902" fmla="*/ 365586 w 548379"/>
                  <a:gd name="connsiteY1902" fmla="*/ 136502 h 687724"/>
                  <a:gd name="connsiteX1903" fmla="*/ 368161 w 548379"/>
                  <a:gd name="connsiteY1903" fmla="*/ 136502 h 687724"/>
                  <a:gd name="connsiteX1904" fmla="*/ 368161 w 548379"/>
                  <a:gd name="connsiteY1904" fmla="*/ 139078 h 687724"/>
                  <a:gd name="connsiteX1905" fmla="*/ 370735 w 548379"/>
                  <a:gd name="connsiteY1905" fmla="*/ 139078 h 687724"/>
                  <a:gd name="connsiteX1906" fmla="*/ 370735 w 548379"/>
                  <a:gd name="connsiteY1906" fmla="*/ 141653 h 687724"/>
                  <a:gd name="connsiteX1907" fmla="*/ 373310 w 548379"/>
                  <a:gd name="connsiteY1907" fmla="*/ 141653 h 687724"/>
                  <a:gd name="connsiteX1908" fmla="*/ 375884 w 548379"/>
                  <a:gd name="connsiteY1908" fmla="*/ 141653 h 687724"/>
                  <a:gd name="connsiteX1909" fmla="*/ 375884 w 548379"/>
                  <a:gd name="connsiteY1909" fmla="*/ 144229 h 687724"/>
                  <a:gd name="connsiteX1910" fmla="*/ 378459 w 548379"/>
                  <a:gd name="connsiteY1910" fmla="*/ 144229 h 687724"/>
                  <a:gd name="connsiteX1911" fmla="*/ 381033 w 548379"/>
                  <a:gd name="connsiteY1911" fmla="*/ 144229 h 687724"/>
                  <a:gd name="connsiteX1912" fmla="*/ 381033 w 548379"/>
                  <a:gd name="connsiteY1912" fmla="*/ 146805 h 687724"/>
                  <a:gd name="connsiteX1913" fmla="*/ 383608 w 548379"/>
                  <a:gd name="connsiteY1913" fmla="*/ 146805 h 687724"/>
                  <a:gd name="connsiteX1914" fmla="*/ 383608 w 548379"/>
                  <a:gd name="connsiteY1914" fmla="*/ 149380 h 687724"/>
                  <a:gd name="connsiteX1915" fmla="*/ 386183 w 548379"/>
                  <a:gd name="connsiteY1915" fmla="*/ 149380 h 687724"/>
                  <a:gd name="connsiteX1916" fmla="*/ 388757 w 548379"/>
                  <a:gd name="connsiteY1916" fmla="*/ 149380 h 687724"/>
                  <a:gd name="connsiteX1917" fmla="*/ 388757 w 548379"/>
                  <a:gd name="connsiteY1917" fmla="*/ 151956 h 687724"/>
                  <a:gd name="connsiteX1918" fmla="*/ 391332 w 548379"/>
                  <a:gd name="connsiteY1918" fmla="*/ 151956 h 687724"/>
                  <a:gd name="connsiteX1919" fmla="*/ 393906 w 548379"/>
                  <a:gd name="connsiteY1919" fmla="*/ 151956 h 687724"/>
                  <a:gd name="connsiteX1920" fmla="*/ 396481 w 548379"/>
                  <a:gd name="connsiteY1920" fmla="*/ 151956 h 687724"/>
                  <a:gd name="connsiteX1921" fmla="*/ 396481 w 548379"/>
                  <a:gd name="connsiteY1921" fmla="*/ 154531 h 687724"/>
                  <a:gd name="connsiteX1922" fmla="*/ 399055 w 548379"/>
                  <a:gd name="connsiteY1922" fmla="*/ 154531 h 687724"/>
                  <a:gd name="connsiteX1923" fmla="*/ 401630 w 548379"/>
                  <a:gd name="connsiteY1923" fmla="*/ 157107 h 687724"/>
                  <a:gd name="connsiteX1924" fmla="*/ 404204 w 548379"/>
                  <a:gd name="connsiteY1924" fmla="*/ 157107 h 687724"/>
                  <a:gd name="connsiteX1925" fmla="*/ 404204 w 548379"/>
                  <a:gd name="connsiteY1925" fmla="*/ 159682 h 687724"/>
                  <a:gd name="connsiteX1926" fmla="*/ 406779 w 548379"/>
                  <a:gd name="connsiteY1926" fmla="*/ 159682 h 687724"/>
                  <a:gd name="connsiteX1927" fmla="*/ 409353 w 548379"/>
                  <a:gd name="connsiteY1927" fmla="*/ 159682 h 687724"/>
                  <a:gd name="connsiteX1928" fmla="*/ 409353 w 548379"/>
                  <a:gd name="connsiteY1928" fmla="*/ 162258 h 687724"/>
                  <a:gd name="connsiteX1929" fmla="*/ 411928 w 548379"/>
                  <a:gd name="connsiteY1929" fmla="*/ 162258 h 687724"/>
                  <a:gd name="connsiteX1930" fmla="*/ 414503 w 548379"/>
                  <a:gd name="connsiteY1930" fmla="*/ 162258 h 687724"/>
                  <a:gd name="connsiteX1931" fmla="*/ 414503 w 548379"/>
                  <a:gd name="connsiteY1931" fmla="*/ 164833 h 687724"/>
                  <a:gd name="connsiteX1932" fmla="*/ 417077 w 548379"/>
                  <a:gd name="connsiteY1932" fmla="*/ 164833 h 687724"/>
                  <a:gd name="connsiteX1933" fmla="*/ 419652 w 548379"/>
                  <a:gd name="connsiteY1933" fmla="*/ 164833 h 687724"/>
                  <a:gd name="connsiteX1934" fmla="*/ 419652 w 548379"/>
                  <a:gd name="connsiteY1934" fmla="*/ 167409 h 687724"/>
                  <a:gd name="connsiteX1935" fmla="*/ 422226 w 548379"/>
                  <a:gd name="connsiteY1935" fmla="*/ 167409 h 687724"/>
                  <a:gd name="connsiteX1936" fmla="*/ 424801 w 548379"/>
                  <a:gd name="connsiteY1936" fmla="*/ 167409 h 687724"/>
                  <a:gd name="connsiteX1937" fmla="*/ 424801 w 548379"/>
                  <a:gd name="connsiteY1937" fmla="*/ 169984 h 687724"/>
                  <a:gd name="connsiteX1938" fmla="*/ 427375 w 548379"/>
                  <a:gd name="connsiteY1938" fmla="*/ 169984 h 687724"/>
                  <a:gd name="connsiteX1939" fmla="*/ 427375 w 548379"/>
                  <a:gd name="connsiteY1939" fmla="*/ 172560 h 687724"/>
                  <a:gd name="connsiteX1940" fmla="*/ 429950 w 548379"/>
                  <a:gd name="connsiteY1940" fmla="*/ 172560 h 687724"/>
                  <a:gd name="connsiteX1941" fmla="*/ 432524 w 548379"/>
                  <a:gd name="connsiteY1941" fmla="*/ 172560 h 687724"/>
                  <a:gd name="connsiteX1942" fmla="*/ 432524 w 548379"/>
                  <a:gd name="connsiteY1942" fmla="*/ 175135 h 687724"/>
                  <a:gd name="connsiteX1943" fmla="*/ 435099 w 548379"/>
                  <a:gd name="connsiteY1943" fmla="*/ 175135 h 687724"/>
                  <a:gd name="connsiteX1944" fmla="*/ 437674 w 548379"/>
                  <a:gd name="connsiteY1944" fmla="*/ 175135 h 687724"/>
                  <a:gd name="connsiteX1945" fmla="*/ 437674 w 548379"/>
                  <a:gd name="connsiteY1945" fmla="*/ 177711 h 687724"/>
                  <a:gd name="connsiteX1946" fmla="*/ 440248 w 548379"/>
                  <a:gd name="connsiteY1946" fmla="*/ 177711 h 687724"/>
                  <a:gd name="connsiteX1947" fmla="*/ 442823 w 548379"/>
                  <a:gd name="connsiteY1947" fmla="*/ 177711 h 687724"/>
                  <a:gd name="connsiteX1948" fmla="*/ 445397 w 548379"/>
                  <a:gd name="connsiteY1948" fmla="*/ 177711 h 687724"/>
                  <a:gd name="connsiteX1949" fmla="*/ 445397 w 548379"/>
                  <a:gd name="connsiteY1949" fmla="*/ 180286 h 687724"/>
                  <a:gd name="connsiteX1950" fmla="*/ 447972 w 548379"/>
                  <a:gd name="connsiteY1950" fmla="*/ 180286 h 687724"/>
                  <a:gd name="connsiteX1951" fmla="*/ 450546 w 548379"/>
                  <a:gd name="connsiteY1951" fmla="*/ 180286 h 687724"/>
                  <a:gd name="connsiteX1952" fmla="*/ 453121 w 548379"/>
                  <a:gd name="connsiteY1952" fmla="*/ 180286 h 687724"/>
                  <a:gd name="connsiteX1953" fmla="*/ 453121 w 548379"/>
                  <a:gd name="connsiteY1953" fmla="*/ 182862 h 687724"/>
                  <a:gd name="connsiteX1954" fmla="*/ 455695 w 548379"/>
                  <a:gd name="connsiteY1954" fmla="*/ 182862 h 687724"/>
                  <a:gd name="connsiteX1955" fmla="*/ 458270 w 548379"/>
                  <a:gd name="connsiteY1955" fmla="*/ 182862 h 687724"/>
                  <a:gd name="connsiteX1956" fmla="*/ 458270 w 548379"/>
                  <a:gd name="connsiteY1956" fmla="*/ 185437 h 687724"/>
                  <a:gd name="connsiteX1957" fmla="*/ 460844 w 548379"/>
                  <a:gd name="connsiteY1957" fmla="*/ 185437 h 687724"/>
                  <a:gd name="connsiteX1958" fmla="*/ 463419 w 548379"/>
                  <a:gd name="connsiteY1958" fmla="*/ 185437 h 687724"/>
                  <a:gd name="connsiteX1959" fmla="*/ 465994 w 548379"/>
                  <a:gd name="connsiteY1959" fmla="*/ 185437 h 687724"/>
                  <a:gd name="connsiteX1960" fmla="*/ 468568 w 548379"/>
                  <a:gd name="connsiteY1960" fmla="*/ 185437 h 687724"/>
                  <a:gd name="connsiteX1961" fmla="*/ 468568 w 548379"/>
                  <a:gd name="connsiteY1961" fmla="*/ 188013 h 687724"/>
                  <a:gd name="connsiteX1962" fmla="*/ 471143 w 548379"/>
                  <a:gd name="connsiteY1962" fmla="*/ 188013 h 687724"/>
                  <a:gd name="connsiteX1963" fmla="*/ 473717 w 548379"/>
                  <a:gd name="connsiteY1963" fmla="*/ 188013 h 687724"/>
                  <a:gd name="connsiteX1964" fmla="*/ 476292 w 548379"/>
                  <a:gd name="connsiteY1964" fmla="*/ 188013 h 687724"/>
                  <a:gd name="connsiteX1965" fmla="*/ 478866 w 548379"/>
                  <a:gd name="connsiteY1965" fmla="*/ 188013 h 687724"/>
                  <a:gd name="connsiteX1966" fmla="*/ 478866 w 548379"/>
                  <a:gd name="connsiteY1966" fmla="*/ 190588 h 687724"/>
                  <a:gd name="connsiteX1967" fmla="*/ 481441 w 548379"/>
                  <a:gd name="connsiteY1967" fmla="*/ 190588 h 687724"/>
                  <a:gd name="connsiteX1968" fmla="*/ 484015 w 548379"/>
                  <a:gd name="connsiteY1968" fmla="*/ 190588 h 687724"/>
                  <a:gd name="connsiteX1969" fmla="*/ 486590 w 548379"/>
                  <a:gd name="connsiteY1969" fmla="*/ 190588 h 687724"/>
                  <a:gd name="connsiteX1970" fmla="*/ 486590 w 548379"/>
                  <a:gd name="connsiteY1970" fmla="*/ 193164 h 687724"/>
                  <a:gd name="connsiteX1971" fmla="*/ 489165 w 548379"/>
                  <a:gd name="connsiteY1971" fmla="*/ 193164 h 687724"/>
                  <a:gd name="connsiteX1972" fmla="*/ 494314 w 548379"/>
                  <a:gd name="connsiteY1972" fmla="*/ 193164 h 687724"/>
                  <a:gd name="connsiteX1973" fmla="*/ 496888 w 548379"/>
                  <a:gd name="connsiteY1973" fmla="*/ 193164 h 687724"/>
                  <a:gd name="connsiteX1974" fmla="*/ 499463 w 548379"/>
                  <a:gd name="connsiteY1974" fmla="*/ 193164 h 687724"/>
                  <a:gd name="connsiteX1975" fmla="*/ 499463 w 548379"/>
                  <a:gd name="connsiteY1975" fmla="*/ 195739 h 687724"/>
                  <a:gd name="connsiteX1976" fmla="*/ 502037 w 548379"/>
                  <a:gd name="connsiteY1976" fmla="*/ 195739 h 687724"/>
                  <a:gd name="connsiteX1977" fmla="*/ 504612 w 548379"/>
                  <a:gd name="connsiteY1977" fmla="*/ 195739 h 687724"/>
                  <a:gd name="connsiteX1978" fmla="*/ 504612 w 548379"/>
                  <a:gd name="connsiteY1978" fmla="*/ 198315 h 687724"/>
                  <a:gd name="connsiteX1979" fmla="*/ 507186 w 548379"/>
                  <a:gd name="connsiteY1979" fmla="*/ 198315 h 687724"/>
                  <a:gd name="connsiteX1980" fmla="*/ 507186 w 548379"/>
                  <a:gd name="connsiteY1980" fmla="*/ 200890 h 687724"/>
                  <a:gd name="connsiteX1981" fmla="*/ 507186 w 548379"/>
                  <a:gd name="connsiteY1981" fmla="*/ 203466 h 687724"/>
                  <a:gd name="connsiteX1982" fmla="*/ 509761 w 548379"/>
                  <a:gd name="connsiteY1982" fmla="*/ 203466 h 687724"/>
                  <a:gd name="connsiteX1983" fmla="*/ 509761 w 548379"/>
                  <a:gd name="connsiteY1983" fmla="*/ 206041 h 687724"/>
                  <a:gd name="connsiteX1984" fmla="*/ 509761 w 548379"/>
                  <a:gd name="connsiteY1984" fmla="*/ 211192 h 687724"/>
                  <a:gd name="connsiteX1985" fmla="*/ 509761 w 548379"/>
                  <a:gd name="connsiteY1985" fmla="*/ 213768 h 687724"/>
                  <a:gd name="connsiteX1986" fmla="*/ 509761 w 548379"/>
                  <a:gd name="connsiteY1986" fmla="*/ 216343 h 687724"/>
                  <a:gd name="connsiteX1987" fmla="*/ 509761 w 548379"/>
                  <a:gd name="connsiteY1987" fmla="*/ 218919 h 687724"/>
                  <a:gd name="connsiteX1988" fmla="*/ 512335 w 548379"/>
                  <a:gd name="connsiteY1988" fmla="*/ 218919 h 687724"/>
                  <a:gd name="connsiteX1989" fmla="*/ 512335 w 548379"/>
                  <a:gd name="connsiteY1989" fmla="*/ 221494 h 687724"/>
                  <a:gd name="connsiteX1990" fmla="*/ 512335 w 548379"/>
                  <a:gd name="connsiteY1990" fmla="*/ 224070 h 687724"/>
                  <a:gd name="connsiteX1991" fmla="*/ 512335 w 548379"/>
                  <a:gd name="connsiteY1991" fmla="*/ 226646 h 687724"/>
                  <a:gd name="connsiteX1992" fmla="*/ 514910 w 548379"/>
                  <a:gd name="connsiteY1992" fmla="*/ 226646 h 687724"/>
                  <a:gd name="connsiteX1993" fmla="*/ 514910 w 548379"/>
                  <a:gd name="connsiteY1993" fmla="*/ 229221 h 687724"/>
                  <a:gd name="connsiteX1994" fmla="*/ 514910 w 548379"/>
                  <a:gd name="connsiteY1994" fmla="*/ 231797 h 687724"/>
                  <a:gd name="connsiteX1995" fmla="*/ 514910 w 548379"/>
                  <a:gd name="connsiteY1995" fmla="*/ 236948 h 687724"/>
                  <a:gd name="connsiteX1996" fmla="*/ 514910 w 548379"/>
                  <a:gd name="connsiteY1996" fmla="*/ 239523 h 687724"/>
                  <a:gd name="connsiteX1997" fmla="*/ 514910 w 548379"/>
                  <a:gd name="connsiteY1997" fmla="*/ 242099 h 687724"/>
                  <a:gd name="connsiteX1998" fmla="*/ 514910 w 548379"/>
                  <a:gd name="connsiteY1998" fmla="*/ 244674 h 687724"/>
                  <a:gd name="connsiteX1999" fmla="*/ 517485 w 548379"/>
                  <a:gd name="connsiteY1999" fmla="*/ 244674 h 687724"/>
                  <a:gd name="connsiteX2000" fmla="*/ 517485 w 548379"/>
                  <a:gd name="connsiteY2000" fmla="*/ 247250 h 687724"/>
                  <a:gd name="connsiteX2001" fmla="*/ 517485 w 548379"/>
                  <a:gd name="connsiteY2001" fmla="*/ 249825 h 687724"/>
                  <a:gd name="connsiteX2002" fmla="*/ 517485 w 548379"/>
                  <a:gd name="connsiteY2002" fmla="*/ 252401 h 687724"/>
                  <a:gd name="connsiteX2003" fmla="*/ 517485 w 548379"/>
                  <a:gd name="connsiteY2003" fmla="*/ 254976 h 687724"/>
                  <a:gd name="connsiteX2004" fmla="*/ 517485 w 548379"/>
                  <a:gd name="connsiteY2004" fmla="*/ 257552 h 687724"/>
                  <a:gd name="connsiteX2005" fmla="*/ 517485 w 548379"/>
                  <a:gd name="connsiteY2005" fmla="*/ 260127 h 687724"/>
                  <a:gd name="connsiteX2006" fmla="*/ 517485 w 548379"/>
                  <a:gd name="connsiteY2006" fmla="*/ 262703 h 687724"/>
                  <a:gd name="connsiteX2007" fmla="*/ 520059 w 548379"/>
                  <a:gd name="connsiteY2007" fmla="*/ 262703 h 687724"/>
                  <a:gd name="connsiteX2008" fmla="*/ 520059 w 548379"/>
                  <a:gd name="connsiteY2008" fmla="*/ 265278 h 687724"/>
                  <a:gd name="connsiteX2009" fmla="*/ 520059 w 548379"/>
                  <a:gd name="connsiteY2009" fmla="*/ 267854 h 687724"/>
                  <a:gd name="connsiteX2010" fmla="*/ 520059 w 548379"/>
                  <a:gd name="connsiteY2010" fmla="*/ 270429 h 687724"/>
                  <a:gd name="connsiteX2011" fmla="*/ 517485 w 548379"/>
                  <a:gd name="connsiteY2011" fmla="*/ 270429 h 687724"/>
                  <a:gd name="connsiteX2012" fmla="*/ 517485 w 548379"/>
                  <a:gd name="connsiteY2012" fmla="*/ 273005 h 687724"/>
                  <a:gd name="connsiteX2013" fmla="*/ 517485 w 548379"/>
                  <a:gd name="connsiteY2013" fmla="*/ 275580 h 687724"/>
                  <a:gd name="connsiteX2014" fmla="*/ 514910 w 548379"/>
                  <a:gd name="connsiteY2014" fmla="*/ 275580 h 687724"/>
                  <a:gd name="connsiteX2015" fmla="*/ 514910 w 548379"/>
                  <a:gd name="connsiteY2015" fmla="*/ 273005 h 687724"/>
                  <a:gd name="connsiteX2016" fmla="*/ 512335 w 548379"/>
                  <a:gd name="connsiteY2016" fmla="*/ 273005 h 687724"/>
                  <a:gd name="connsiteX2017" fmla="*/ 509761 w 548379"/>
                  <a:gd name="connsiteY2017" fmla="*/ 273005 h 687724"/>
                  <a:gd name="connsiteX2018" fmla="*/ 507186 w 548379"/>
                  <a:gd name="connsiteY2018" fmla="*/ 273005 h 687724"/>
                  <a:gd name="connsiteX2019" fmla="*/ 504612 w 548379"/>
                  <a:gd name="connsiteY2019" fmla="*/ 273005 h 687724"/>
                  <a:gd name="connsiteX2020" fmla="*/ 504612 w 548379"/>
                  <a:gd name="connsiteY2020" fmla="*/ 270429 h 687724"/>
                  <a:gd name="connsiteX2021" fmla="*/ 502037 w 548379"/>
                  <a:gd name="connsiteY2021" fmla="*/ 270429 h 687724"/>
                  <a:gd name="connsiteX2022" fmla="*/ 499463 w 548379"/>
                  <a:gd name="connsiteY2022" fmla="*/ 270429 h 687724"/>
                  <a:gd name="connsiteX2023" fmla="*/ 496888 w 548379"/>
                  <a:gd name="connsiteY2023" fmla="*/ 270429 h 687724"/>
                  <a:gd name="connsiteX2024" fmla="*/ 494314 w 548379"/>
                  <a:gd name="connsiteY2024" fmla="*/ 270429 h 687724"/>
                  <a:gd name="connsiteX2025" fmla="*/ 491739 w 548379"/>
                  <a:gd name="connsiteY2025" fmla="*/ 270429 h 687724"/>
                  <a:gd name="connsiteX2026" fmla="*/ 491739 w 548379"/>
                  <a:gd name="connsiteY2026" fmla="*/ 267854 h 687724"/>
                  <a:gd name="connsiteX2027" fmla="*/ 489165 w 548379"/>
                  <a:gd name="connsiteY2027" fmla="*/ 267854 h 687724"/>
                  <a:gd name="connsiteX2028" fmla="*/ 486590 w 548379"/>
                  <a:gd name="connsiteY2028" fmla="*/ 267854 h 687724"/>
                  <a:gd name="connsiteX2029" fmla="*/ 484015 w 548379"/>
                  <a:gd name="connsiteY2029" fmla="*/ 267854 h 687724"/>
                  <a:gd name="connsiteX2030" fmla="*/ 484015 w 548379"/>
                  <a:gd name="connsiteY2030" fmla="*/ 265278 h 687724"/>
                  <a:gd name="connsiteX2031" fmla="*/ 481441 w 548379"/>
                  <a:gd name="connsiteY2031" fmla="*/ 265278 h 687724"/>
                  <a:gd name="connsiteX2032" fmla="*/ 478866 w 548379"/>
                  <a:gd name="connsiteY2032" fmla="*/ 265278 h 687724"/>
                  <a:gd name="connsiteX2033" fmla="*/ 478866 w 548379"/>
                  <a:gd name="connsiteY2033" fmla="*/ 262703 h 687724"/>
                  <a:gd name="connsiteX2034" fmla="*/ 476292 w 548379"/>
                  <a:gd name="connsiteY2034" fmla="*/ 262703 h 687724"/>
                  <a:gd name="connsiteX2035" fmla="*/ 473717 w 548379"/>
                  <a:gd name="connsiteY2035" fmla="*/ 262703 h 687724"/>
                  <a:gd name="connsiteX2036" fmla="*/ 471143 w 548379"/>
                  <a:gd name="connsiteY2036" fmla="*/ 262703 h 687724"/>
                  <a:gd name="connsiteX2037" fmla="*/ 471143 w 548379"/>
                  <a:gd name="connsiteY2037" fmla="*/ 260127 h 687724"/>
                  <a:gd name="connsiteX2038" fmla="*/ 468568 w 548379"/>
                  <a:gd name="connsiteY2038" fmla="*/ 260127 h 687724"/>
                  <a:gd name="connsiteX2039" fmla="*/ 465994 w 548379"/>
                  <a:gd name="connsiteY2039" fmla="*/ 260127 h 687724"/>
                  <a:gd name="connsiteX2040" fmla="*/ 463419 w 548379"/>
                  <a:gd name="connsiteY2040" fmla="*/ 260127 h 687724"/>
                  <a:gd name="connsiteX2041" fmla="*/ 463419 w 548379"/>
                  <a:gd name="connsiteY2041" fmla="*/ 257552 h 687724"/>
                  <a:gd name="connsiteX2042" fmla="*/ 460844 w 548379"/>
                  <a:gd name="connsiteY2042" fmla="*/ 257552 h 687724"/>
                  <a:gd name="connsiteX2043" fmla="*/ 458270 w 548379"/>
                  <a:gd name="connsiteY2043" fmla="*/ 257552 h 687724"/>
                  <a:gd name="connsiteX2044" fmla="*/ 455695 w 548379"/>
                  <a:gd name="connsiteY2044" fmla="*/ 257552 h 687724"/>
                  <a:gd name="connsiteX2045" fmla="*/ 455695 w 548379"/>
                  <a:gd name="connsiteY2045" fmla="*/ 254976 h 687724"/>
                  <a:gd name="connsiteX2046" fmla="*/ 453121 w 548379"/>
                  <a:gd name="connsiteY2046" fmla="*/ 254976 h 687724"/>
                  <a:gd name="connsiteX2047" fmla="*/ 450546 w 548379"/>
                  <a:gd name="connsiteY2047" fmla="*/ 254976 h 687724"/>
                  <a:gd name="connsiteX2048" fmla="*/ 450546 w 548379"/>
                  <a:gd name="connsiteY2048" fmla="*/ 252401 h 687724"/>
                  <a:gd name="connsiteX2049" fmla="*/ 447972 w 548379"/>
                  <a:gd name="connsiteY2049" fmla="*/ 252401 h 687724"/>
                  <a:gd name="connsiteX2050" fmla="*/ 445397 w 548379"/>
                  <a:gd name="connsiteY2050" fmla="*/ 252401 h 687724"/>
                  <a:gd name="connsiteX2051" fmla="*/ 445397 w 548379"/>
                  <a:gd name="connsiteY2051" fmla="*/ 249825 h 687724"/>
                  <a:gd name="connsiteX2052" fmla="*/ 442823 w 548379"/>
                  <a:gd name="connsiteY2052" fmla="*/ 249825 h 687724"/>
                  <a:gd name="connsiteX2053" fmla="*/ 440248 w 548379"/>
                  <a:gd name="connsiteY2053" fmla="*/ 249825 h 687724"/>
                  <a:gd name="connsiteX2054" fmla="*/ 437674 w 548379"/>
                  <a:gd name="connsiteY2054" fmla="*/ 249825 h 687724"/>
                  <a:gd name="connsiteX2055" fmla="*/ 437674 w 548379"/>
                  <a:gd name="connsiteY2055" fmla="*/ 247250 h 687724"/>
                  <a:gd name="connsiteX2056" fmla="*/ 435099 w 548379"/>
                  <a:gd name="connsiteY2056" fmla="*/ 247250 h 687724"/>
                  <a:gd name="connsiteX2057" fmla="*/ 432524 w 548379"/>
                  <a:gd name="connsiteY2057" fmla="*/ 247250 h 687724"/>
                  <a:gd name="connsiteX2058" fmla="*/ 432524 w 548379"/>
                  <a:gd name="connsiteY2058" fmla="*/ 244674 h 687724"/>
                  <a:gd name="connsiteX2059" fmla="*/ 429950 w 548379"/>
                  <a:gd name="connsiteY2059" fmla="*/ 244674 h 687724"/>
                  <a:gd name="connsiteX2060" fmla="*/ 427375 w 548379"/>
                  <a:gd name="connsiteY2060" fmla="*/ 244674 h 687724"/>
                  <a:gd name="connsiteX2061" fmla="*/ 427375 w 548379"/>
                  <a:gd name="connsiteY2061" fmla="*/ 242099 h 687724"/>
                  <a:gd name="connsiteX2062" fmla="*/ 424801 w 548379"/>
                  <a:gd name="connsiteY2062" fmla="*/ 242099 h 687724"/>
                  <a:gd name="connsiteX2063" fmla="*/ 424801 w 548379"/>
                  <a:gd name="connsiteY2063" fmla="*/ 239523 h 687724"/>
                  <a:gd name="connsiteX2064" fmla="*/ 422226 w 548379"/>
                  <a:gd name="connsiteY2064" fmla="*/ 239523 h 687724"/>
                  <a:gd name="connsiteX2065" fmla="*/ 419652 w 548379"/>
                  <a:gd name="connsiteY2065" fmla="*/ 239523 h 687724"/>
                  <a:gd name="connsiteX2066" fmla="*/ 419652 w 548379"/>
                  <a:gd name="connsiteY2066" fmla="*/ 236948 h 687724"/>
                  <a:gd name="connsiteX2067" fmla="*/ 417077 w 548379"/>
                  <a:gd name="connsiteY2067" fmla="*/ 236948 h 687724"/>
                  <a:gd name="connsiteX2068" fmla="*/ 417077 w 548379"/>
                  <a:gd name="connsiteY2068" fmla="*/ 234372 h 687724"/>
                  <a:gd name="connsiteX2069" fmla="*/ 414503 w 548379"/>
                  <a:gd name="connsiteY2069" fmla="*/ 234372 h 687724"/>
                  <a:gd name="connsiteX2070" fmla="*/ 411928 w 548379"/>
                  <a:gd name="connsiteY2070" fmla="*/ 234372 h 687724"/>
                  <a:gd name="connsiteX2071" fmla="*/ 409353 w 548379"/>
                  <a:gd name="connsiteY2071" fmla="*/ 234372 h 687724"/>
                  <a:gd name="connsiteX2072" fmla="*/ 409353 w 548379"/>
                  <a:gd name="connsiteY2072" fmla="*/ 231797 h 687724"/>
                  <a:gd name="connsiteX2073" fmla="*/ 406779 w 548379"/>
                  <a:gd name="connsiteY2073" fmla="*/ 231797 h 687724"/>
                  <a:gd name="connsiteX2074" fmla="*/ 406779 w 548379"/>
                  <a:gd name="connsiteY2074" fmla="*/ 229221 h 687724"/>
                  <a:gd name="connsiteX2075" fmla="*/ 404204 w 548379"/>
                  <a:gd name="connsiteY2075" fmla="*/ 229221 h 687724"/>
                  <a:gd name="connsiteX2076" fmla="*/ 401630 w 548379"/>
                  <a:gd name="connsiteY2076" fmla="*/ 229221 h 687724"/>
                  <a:gd name="connsiteX2077" fmla="*/ 401630 w 548379"/>
                  <a:gd name="connsiteY2077" fmla="*/ 226646 h 687724"/>
                  <a:gd name="connsiteX2078" fmla="*/ 399055 w 548379"/>
                  <a:gd name="connsiteY2078" fmla="*/ 226646 h 687724"/>
                  <a:gd name="connsiteX2079" fmla="*/ 396481 w 548379"/>
                  <a:gd name="connsiteY2079" fmla="*/ 226646 h 687724"/>
                  <a:gd name="connsiteX2080" fmla="*/ 396481 w 548379"/>
                  <a:gd name="connsiteY2080" fmla="*/ 224070 h 687724"/>
                  <a:gd name="connsiteX2081" fmla="*/ 393906 w 548379"/>
                  <a:gd name="connsiteY2081" fmla="*/ 224070 h 687724"/>
                  <a:gd name="connsiteX2082" fmla="*/ 393906 w 548379"/>
                  <a:gd name="connsiteY2082" fmla="*/ 221494 h 687724"/>
                  <a:gd name="connsiteX2083" fmla="*/ 391332 w 548379"/>
                  <a:gd name="connsiteY2083" fmla="*/ 221494 h 687724"/>
                  <a:gd name="connsiteX2084" fmla="*/ 388757 w 548379"/>
                  <a:gd name="connsiteY2084" fmla="*/ 221494 h 687724"/>
                  <a:gd name="connsiteX2085" fmla="*/ 388757 w 548379"/>
                  <a:gd name="connsiteY2085" fmla="*/ 218919 h 687724"/>
                  <a:gd name="connsiteX2086" fmla="*/ 386183 w 548379"/>
                  <a:gd name="connsiteY2086" fmla="*/ 218919 h 687724"/>
                  <a:gd name="connsiteX2087" fmla="*/ 386183 w 548379"/>
                  <a:gd name="connsiteY2087" fmla="*/ 216343 h 687724"/>
                  <a:gd name="connsiteX2088" fmla="*/ 383608 w 548379"/>
                  <a:gd name="connsiteY2088" fmla="*/ 216343 h 687724"/>
                  <a:gd name="connsiteX2089" fmla="*/ 383608 w 548379"/>
                  <a:gd name="connsiteY2089" fmla="*/ 213768 h 687724"/>
                  <a:gd name="connsiteX2090" fmla="*/ 381033 w 548379"/>
                  <a:gd name="connsiteY2090" fmla="*/ 213768 h 687724"/>
                  <a:gd name="connsiteX2091" fmla="*/ 378459 w 548379"/>
                  <a:gd name="connsiteY2091" fmla="*/ 211192 h 687724"/>
                  <a:gd name="connsiteX2092" fmla="*/ 375884 w 548379"/>
                  <a:gd name="connsiteY2092" fmla="*/ 211192 h 687724"/>
                  <a:gd name="connsiteX2093" fmla="*/ 373310 w 548379"/>
                  <a:gd name="connsiteY2093" fmla="*/ 211192 h 687724"/>
                  <a:gd name="connsiteX2094" fmla="*/ 373310 w 548379"/>
                  <a:gd name="connsiteY2094" fmla="*/ 208617 h 687724"/>
                  <a:gd name="connsiteX2095" fmla="*/ 370735 w 548379"/>
                  <a:gd name="connsiteY2095" fmla="*/ 208617 h 687724"/>
                  <a:gd name="connsiteX2096" fmla="*/ 368161 w 548379"/>
                  <a:gd name="connsiteY2096" fmla="*/ 208617 h 687724"/>
                  <a:gd name="connsiteX2097" fmla="*/ 368161 w 548379"/>
                  <a:gd name="connsiteY2097" fmla="*/ 206041 h 687724"/>
                  <a:gd name="connsiteX2098" fmla="*/ 368161 w 548379"/>
                  <a:gd name="connsiteY2098" fmla="*/ 203466 h 687724"/>
                  <a:gd name="connsiteX2099" fmla="*/ 365586 w 548379"/>
                  <a:gd name="connsiteY2099" fmla="*/ 203466 h 687724"/>
                  <a:gd name="connsiteX2100" fmla="*/ 363012 w 548379"/>
                  <a:gd name="connsiteY2100" fmla="*/ 203466 h 687724"/>
                  <a:gd name="connsiteX2101" fmla="*/ 363012 w 548379"/>
                  <a:gd name="connsiteY2101" fmla="*/ 200890 h 687724"/>
                  <a:gd name="connsiteX2102" fmla="*/ 360437 w 548379"/>
                  <a:gd name="connsiteY2102" fmla="*/ 200890 h 687724"/>
                  <a:gd name="connsiteX2103" fmla="*/ 360437 w 548379"/>
                  <a:gd name="connsiteY2103" fmla="*/ 198315 h 687724"/>
                  <a:gd name="connsiteX2104" fmla="*/ 357862 w 548379"/>
                  <a:gd name="connsiteY2104" fmla="*/ 198315 h 687724"/>
                  <a:gd name="connsiteX2105" fmla="*/ 355288 w 548379"/>
                  <a:gd name="connsiteY2105" fmla="*/ 198315 h 687724"/>
                  <a:gd name="connsiteX2106" fmla="*/ 355288 w 548379"/>
                  <a:gd name="connsiteY2106" fmla="*/ 195739 h 687724"/>
                  <a:gd name="connsiteX2107" fmla="*/ 352713 w 548379"/>
                  <a:gd name="connsiteY2107" fmla="*/ 195739 h 687724"/>
                  <a:gd name="connsiteX2108" fmla="*/ 352713 w 548379"/>
                  <a:gd name="connsiteY2108" fmla="*/ 193164 h 687724"/>
                  <a:gd name="connsiteX2109" fmla="*/ 350139 w 548379"/>
                  <a:gd name="connsiteY2109" fmla="*/ 193164 h 687724"/>
                  <a:gd name="connsiteX2110" fmla="*/ 350139 w 548379"/>
                  <a:gd name="connsiteY2110" fmla="*/ 190588 h 687724"/>
                  <a:gd name="connsiteX2111" fmla="*/ 347564 w 548379"/>
                  <a:gd name="connsiteY2111" fmla="*/ 190588 h 687724"/>
                  <a:gd name="connsiteX2112" fmla="*/ 344990 w 548379"/>
                  <a:gd name="connsiteY2112" fmla="*/ 190588 h 687724"/>
                  <a:gd name="connsiteX2113" fmla="*/ 344990 w 548379"/>
                  <a:gd name="connsiteY2113" fmla="*/ 188013 h 687724"/>
                  <a:gd name="connsiteX2114" fmla="*/ 342415 w 548379"/>
                  <a:gd name="connsiteY2114" fmla="*/ 188013 h 687724"/>
                  <a:gd name="connsiteX2115" fmla="*/ 342415 w 548379"/>
                  <a:gd name="connsiteY2115" fmla="*/ 185437 h 687724"/>
                  <a:gd name="connsiteX2116" fmla="*/ 339841 w 548379"/>
                  <a:gd name="connsiteY2116" fmla="*/ 185437 h 687724"/>
                  <a:gd name="connsiteX2117" fmla="*/ 339841 w 548379"/>
                  <a:gd name="connsiteY2117" fmla="*/ 182862 h 687724"/>
                  <a:gd name="connsiteX2118" fmla="*/ 337266 w 548379"/>
                  <a:gd name="connsiteY2118" fmla="*/ 182862 h 687724"/>
                  <a:gd name="connsiteX2119" fmla="*/ 337266 w 548379"/>
                  <a:gd name="connsiteY2119" fmla="*/ 180286 h 687724"/>
                  <a:gd name="connsiteX2120" fmla="*/ 334692 w 548379"/>
                  <a:gd name="connsiteY2120" fmla="*/ 180286 h 687724"/>
                  <a:gd name="connsiteX2121" fmla="*/ 334692 w 548379"/>
                  <a:gd name="connsiteY2121" fmla="*/ 177711 h 687724"/>
                  <a:gd name="connsiteX2122" fmla="*/ 332117 w 548379"/>
                  <a:gd name="connsiteY2122" fmla="*/ 177711 h 687724"/>
                  <a:gd name="connsiteX2123" fmla="*/ 332117 w 548379"/>
                  <a:gd name="connsiteY2123" fmla="*/ 175135 h 687724"/>
                  <a:gd name="connsiteX2124" fmla="*/ 329542 w 548379"/>
                  <a:gd name="connsiteY2124" fmla="*/ 175135 h 687724"/>
                  <a:gd name="connsiteX2125" fmla="*/ 326968 w 548379"/>
                  <a:gd name="connsiteY2125" fmla="*/ 175135 h 687724"/>
                  <a:gd name="connsiteX2126" fmla="*/ 326968 w 548379"/>
                  <a:gd name="connsiteY2126" fmla="*/ 172560 h 687724"/>
                  <a:gd name="connsiteX2127" fmla="*/ 324393 w 548379"/>
                  <a:gd name="connsiteY2127" fmla="*/ 172560 h 687724"/>
                  <a:gd name="connsiteX2128" fmla="*/ 324393 w 548379"/>
                  <a:gd name="connsiteY2128" fmla="*/ 169984 h 687724"/>
                  <a:gd name="connsiteX2129" fmla="*/ 321819 w 548379"/>
                  <a:gd name="connsiteY2129" fmla="*/ 169984 h 687724"/>
                  <a:gd name="connsiteX2130" fmla="*/ 321819 w 548379"/>
                  <a:gd name="connsiteY2130" fmla="*/ 167409 h 687724"/>
                  <a:gd name="connsiteX2131" fmla="*/ 319244 w 548379"/>
                  <a:gd name="connsiteY2131" fmla="*/ 167409 h 687724"/>
                  <a:gd name="connsiteX2132" fmla="*/ 319244 w 548379"/>
                  <a:gd name="connsiteY2132" fmla="*/ 164833 h 687724"/>
                  <a:gd name="connsiteX2133" fmla="*/ 319244 w 548379"/>
                  <a:gd name="connsiteY2133" fmla="*/ 162258 h 687724"/>
                  <a:gd name="connsiteX2134" fmla="*/ 316670 w 548379"/>
                  <a:gd name="connsiteY2134" fmla="*/ 162258 h 687724"/>
                  <a:gd name="connsiteX2135" fmla="*/ 316670 w 548379"/>
                  <a:gd name="connsiteY2135" fmla="*/ 159682 h 687724"/>
                  <a:gd name="connsiteX2136" fmla="*/ 314095 w 548379"/>
                  <a:gd name="connsiteY2136" fmla="*/ 159682 h 687724"/>
                  <a:gd name="connsiteX2137" fmla="*/ 314095 w 548379"/>
                  <a:gd name="connsiteY2137" fmla="*/ 157107 h 687724"/>
                  <a:gd name="connsiteX2138" fmla="*/ 311521 w 548379"/>
                  <a:gd name="connsiteY2138" fmla="*/ 157107 h 687724"/>
                  <a:gd name="connsiteX2139" fmla="*/ 311521 w 548379"/>
                  <a:gd name="connsiteY2139" fmla="*/ 154531 h 687724"/>
                  <a:gd name="connsiteX2140" fmla="*/ 308946 w 548379"/>
                  <a:gd name="connsiteY2140" fmla="*/ 154531 h 687724"/>
                  <a:gd name="connsiteX2141" fmla="*/ 308946 w 548379"/>
                  <a:gd name="connsiteY2141" fmla="*/ 151956 h 687724"/>
                  <a:gd name="connsiteX2142" fmla="*/ 306372 w 548379"/>
                  <a:gd name="connsiteY2142" fmla="*/ 151956 h 687724"/>
                  <a:gd name="connsiteX2143" fmla="*/ 306372 w 548379"/>
                  <a:gd name="connsiteY2143" fmla="*/ 149380 h 687724"/>
                  <a:gd name="connsiteX2144" fmla="*/ 303797 w 548379"/>
                  <a:gd name="connsiteY2144" fmla="*/ 149380 h 687724"/>
                  <a:gd name="connsiteX2145" fmla="*/ 303797 w 548379"/>
                  <a:gd name="connsiteY2145" fmla="*/ 146805 h 687724"/>
                  <a:gd name="connsiteX2146" fmla="*/ 301222 w 548379"/>
                  <a:gd name="connsiteY2146" fmla="*/ 146805 h 687724"/>
                  <a:gd name="connsiteX2147" fmla="*/ 301222 w 548379"/>
                  <a:gd name="connsiteY2147" fmla="*/ 144229 h 687724"/>
                  <a:gd name="connsiteX2148" fmla="*/ 298648 w 548379"/>
                  <a:gd name="connsiteY2148" fmla="*/ 144229 h 687724"/>
                  <a:gd name="connsiteX2149" fmla="*/ 298648 w 548379"/>
                  <a:gd name="connsiteY2149" fmla="*/ 141653 h 687724"/>
                  <a:gd name="connsiteX2150" fmla="*/ 298648 w 548379"/>
                  <a:gd name="connsiteY2150" fmla="*/ 139078 h 687724"/>
                  <a:gd name="connsiteX2151" fmla="*/ 296073 w 548379"/>
                  <a:gd name="connsiteY2151" fmla="*/ 139078 h 687724"/>
                  <a:gd name="connsiteX2152" fmla="*/ 296073 w 548379"/>
                  <a:gd name="connsiteY2152" fmla="*/ 136502 h 687724"/>
                  <a:gd name="connsiteX2153" fmla="*/ 293499 w 548379"/>
                  <a:gd name="connsiteY2153" fmla="*/ 136502 h 687724"/>
                  <a:gd name="connsiteX2154" fmla="*/ 293499 w 548379"/>
                  <a:gd name="connsiteY2154" fmla="*/ 133927 h 687724"/>
                  <a:gd name="connsiteX2155" fmla="*/ 290924 w 548379"/>
                  <a:gd name="connsiteY2155" fmla="*/ 133927 h 687724"/>
                  <a:gd name="connsiteX2156" fmla="*/ 290924 w 548379"/>
                  <a:gd name="connsiteY2156" fmla="*/ 131351 h 687724"/>
                  <a:gd name="connsiteX2157" fmla="*/ 290924 w 548379"/>
                  <a:gd name="connsiteY2157" fmla="*/ 128776 h 687724"/>
                  <a:gd name="connsiteX2158" fmla="*/ 288350 w 548379"/>
                  <a:gd name="connsiteY2158" fmla="*/ 128776 h 687724"/>
                  <a:gd name="connsiteX2159" fmla="*/ 288350 w 548379"/>
                  <a:gd name="connsiteY2159" fmla="*/ 126200 h 687724"/>
                  <a:gd name="connsiteX2160" fmla="*/ 285775 w 548379"/>
                  <a:gd name="connsiteY2160" fmla="*/ 126200 h 687724"/>
                  <a:gd name="connsiteX2161" fmla="*/ 285775 w 548379"/>
                  <a:gd name="connsiteY2161" fmla="*/ 123625 h 687724"/>
                  <a:gd name="connsiteX2162" fmla="*/ 283201 w 548379"/>
                  <a:gd name="connsiteY2162" fmla="*/ 121049 h 687724"/>
                  <a:gd name="connsiteX2163" fmla="*/ 283201 w 548379"/>
                  <a:gd name="connsiteY2163" fmla="*/ 118474 h 687724"/>
                  <a:gd name="connsiteX2164" fmla="*/ 280626 w 548379"/>
                  <a:gd name="connsiteY2164" fmla="*/ 118474 h 687724"/>
                  <a:gd name="connsiteX2165" fmla="*/ 280626 w 548379"/>
                  <a:gd name="connsiteY2165" fmla="*/ 115898 h 687724"/>
                  <a:gd name="connsiteX2166" fmla="*/ 278051 w 548379"/>
                  <a:gd name="connsiteY2166" fmla="*/ 113323 h 687724"/>
                  <a:gd name="connsiteX2167" fmla="*/ 278051 w 548379"/>
                  <a:gd name="connsiteY2167" fmla="*/ 110747 h 687724"/>
                  <a:gd name="connsiteX2168" fmla="*/ 275477 w 548379"/>
                  <a:gd name="connsiteY2168" fmla="*/ 110747 h 687724"/>
                  <a:gd name="connsiteX2169" fmla="*/ 275477 w 548379"/>
                  <a:gd name="connsiteY2169" fmla="*/ 108172 h 687724"/>
                  <a:gd name="connsiteX2170" fmla="*/ 272902 w 548379"/>
                  <a:gd name="connsiteY2170" fmla="*/ 108172 h 687724"/>
                  <a:gd name="connsiteX2171" fmla="*/ 272902 w 548379"/>
                  <a:gd name="connsiteY2171" fmla="*/ 110747 h 687724"/>
                  <a:gd name="connsiteX2172" fmla="*/ 270328 w 548379"/>
                  <a:gd name="connsiteY2172" fmla="*/ 110747 h 687724"/>
                  <a:gd name="connsiteX2173" fmla="*/ 270328 w 548379"/>
                  <a:gd name="connsiteY2173" fmla="*/ 113323 h 687724"/>
                  <a:gd name="connsiteX2174" fmla="*/ 270328 w 548379"/>
                  <a:gd name="connsiteY2174" fmla="*/ 115898 h 687724"/>
                  <a:gd name="connsiteX2175" fmla="*/ 267753 w 548379"/>
                  <a:gd name="connsiteY2175" fmla="*/ 115898 h 687724"/>
                  <a:gd name="connsiteX2176" fmla="*/ 267753 w 548379"/>
                  <a:gd name="connsiteY2176" fmla="*/ 118474 h 687724"/>
                  <a:gd name="connsiteX2177" fmla="*/ 265179 w 548379"/>
                  <a:gd name="connsiteY2177" fmla="*/ 118474 h 687724"/>
                  <a:gd name="connsiteX2178" fmla="*/ 265179 w 548379"/>
                  <a:gd name="connsiteY2178" fmla="*/ 121049 h 687724"/>
                  <a:gd name="connsiteX2179" fmla="*/ 265179 w 548379"/>
                  <a:gd name="connsiteY2179" fmla="*/ 123625 h 687724"/>
                  <a:gd name="connsiteX2180" fmla="*/ 265179 w 548379"/>
                  <a:gd name="connsiteY2180" fmla="*/ 126200 h 687724"/>
                  <a:gd name="connsiteX2181" fmla="*/ 262604 w 548379"/>
                  <a:gd name="connsiteY2181" fmla="*/ 126200 h 687724"/>
                  <a:gd name="connsiteX2182" fmla="*/ 262604 w 548379"/>
                  <a:gd name="connsiteY2182" fmla="*/ 128776 h 687724"/>
                  <a:gd name="connsiteX2183" fmla="*/ 260030 w 548379"/>
                  <a:gd name="connsiteY2183" fmla="*/ 128776 h 687724"/>
                  <a:gd name="connsiteX2184" fmla="*/ 260030 w 548379"/>
                  <a:gd name="connsiteY2184" fmla="*/ 131351 h 687724"/>
                  <a:gd name="connsiteX2185" fmla="*/ 260030 w 548379"/>
                  <a:gd name="connsiteY2185" fmla="*/ 133927 h 687724"/>
                  <a:gd name="connsiteX2186" fmla="*/ 257455 w 548379"/>
                  <a:gd name="connsiteY2186" fmla="*/ 133927 h 687724"/>
                  <a:gd name="connsiteX2187" fmla="*/ 257455 w 548379"/>
                  <a:gd name="connsiteY2187" fmla="*/ 136502 h 687724"/>
                  <a:gd name="connsiteX2188" fmla="*/ 254881 w 548379"/>
                  <a:gd name="connsiteY2188" fmla="*/ 136502 h 687724"/>
                  <a:gd name="connsiteX2189" fmla="*/ 254881 w 548379"/>
                  <a:gd name="connsiteY2189" fmla="*/ 139078 h 687724"/>
                  <a:gd name="connsiteX2190" fmla="*/ 254881 w 548379"/>
                  <a:gd name="connsiteY2190" fmla="*/ 141653 h 687724"/>
                  <a:gd name="connsiteX2191" fmla="*/ 252306 w 548379"/>
                  <a:gd name="connsiteY2191" fmla="*/ 141653 h 687724"/>
                  <a:gd name="connsiteX2192" fmla="*/ 252306 w 548379"/>
                  <a:gd name="connsiteY2192" fmla="*/ 144229 h 687724"/>
                  <a:gd name="connsiteX2193" fmla="*/ 252306 w 548379"/>
                  <a:gd name="connsiteY2193" fmla="*/ 146805 h 687724"/>
                  <a:gd name="connsiteX2194" fmla="*/ 249731 w 548379"/>
                  <a:gd name="connsiteY2194" fmla="*/ 146805 h 687724"/>
                  <a:gd name="connsiteX2195" fmla="*/ 249731 w 548379"/>
                  <a:gd name="connsiteY2195" fmla="*/ 149380 h 687724"/>
                  <a:gd name="connsiteX2196" fmla="*/ 247157 w 548379"/>
                  <a:gd name="connsiteY2196" fmla="*/ 149380 h 687724"/>
                  <a:gd name="connsiteX2197" fmla="*/ 247157 w 548379"/>
                  <a:gd name="connsiteY2197" fmla="*/ 151956 h 687724"/>
                  <a:gd name="connsiteX2198" fmla="*/ 244582 w 548379"/>
                  <a:gd name="connsiteY2198" fmla="*/ 154531 h 687724"/>
                  <a:gd name="connsiteX2199" fmla="*/ 244582 w 548379"/>
                  <a:gd name="connsiteY2199" fmla="*/ 157107 h 687724"/>
                  <a:gd name="connsiteX2200" fmla="*/ 242008 w 548379"/>
                  <a:gd name="connsiteY2200" fmla="*/ 157107 h 687724"/>
                  <a:gd name="connsiteX2201" fmla="*/ 242008 w 548379"/>
                  <a:gd name="connsiteY2201" fmla="*/ 159682 h 687724"/>
                  <a:gd name="connsiteX2202" fmla="*/ 239433 w 548379"/>
                  <a:gd name="connsiteY2202" fmla="*/ 159682 h 687724"/>
                  <a:gd name="connsiteX2203" fmla="*/ 239433 w 548379"/>
                  <a:gd name="connsiteY2203" fmla="*/ 162258 h 687724"/>
                  <a:gd name="connsiteX2204" fmla="*/ 239433 w 548379"/>
                  <a:gd name="connsiteY2204" fmla="*/ 164833 h 687724"/>
                  <a:gd name="connsiteX2205" fmla="*/ 236859 w 548379"/>
                  <a:gd name="connsiteY2205" fmla="*/ 164833 h 687724"/>
                  <a:gd name="connsiteX2206" fmla="*/ 236859 w 548379"/>
                  <a:gd name="connsiteY2206" fmla="*/ 167409 h 687724"/>
                  <a:gd name="connsiteX2207" fmla="*/ 234284 w 548379"/>
                  <a:gd name="connsiteY2207" fmla="*/ 167409 h 687724"/>
                  <a:gd name="connsiteX2208" fmla="*/ 234284 w 548379"/>
                  <a:gd name="connsiteY2208" fmla="*/ 169984 h 687724"/>
                  <a:gd name="connsiteX2209" fmla="*/ 231710 w 548379"/>
                  <a:gd name="connsiteY2209" fmla="*/ 169984 h 687724"/>
                  <a:gd name="connsiteX2210" fmla="*/ 231710 w 548379"/>
                  <a:gd name="connsiteY2210" fmla="*/ 172560 h 687724"/>
                  <a:gd name="connsiteX2211" fmla="*/ 229135 w 548379"/>
                  <a:gd name="connsiteY2211" fmla="*/ 172560 h 687724"/>
                  <a:gd name="connsiteX2212" fmla="*/ 229135 w 548379"/>
                  <a:gd name="connsiteY2212" fmla="*/ 175135 h 687724"/>
                  <a:gd name="connsiteX2213" fmla="*/ 226560 w 548379"/>
                  <a:gd name="connsiteY2213" fmla="*/ 175135 h 687724"/>
                  <a:gd name="connsiteX2214" fmla="*/ 226560 w 548379"/>
                  <a:gd name="connsiteY2214" fmla="*/ 177711 h 687724"/>
                  <a:gd name="connsiteX2215" fmla="*/ 223986 w 548379"/>
                  <a:gd name="connsiteY2215" fmla="*/ 177711 h 687724"/>
                  <a:gd name="connsiteX2216" fmla="*/ 223986 w 548379"/>
                  <a:gd name="connsiteY2216" fmla="*/ 180286 h 687724"/>
                  <a:gd name="connsiteX2217" fmla="*/ 223986 w 548379"/>
                  <a:gd name="connsiteY2217" fmla="*/ 182862 h 687724"/>
                  <a:gd name="connsiteX2218" fmla="*/ 221411 w 548379"/>
                  <a:gd name="connsiteY2218" fmla="*/ 182862 h 687724"/>
                  <a:gd name="connsiteX2219" fmla="*/ 218837 w 548379"/>
                  <a:gd name="connsiteY2219" fmla="*/ 182862 h 687724"/>
                  <a:gd name="connsiteX2220" fmla="*/ 218837 w 548379"/>
                  <a:gd name="connsiteY2220" fmla="*/ 185437 h 687724"/>
                  <a:gd name="connsiteX2221" fmla="*/ 216262 w 548379"/>
                  <a:gd name="connsiteY2221" fmla="*/ 185437 h 687724"/>
                  <a:gd name="connsiteX2222" fmla="*/ 216262 w 548379"/>
                  <a:gd name="connsiteY2222" fmla="*/ 188013 h 687724"/>
                  <a:gd name="connsiteX2223" fmla="*/ 213688 w 548379"/>
                  <a:gd name="connsiteY2223" fmla="*/ 188013 h 687724"/>
                  <a:gd name="connsiteX2224" fmla="*/ 213688 w 548379"/>
                  <a:gd name="connsiteY2224" fmla="*/ 190588 h 687724"/>
                  <a:gd name="connsiteX2225" fmla="*/ 211113 w 548379"/>
                  <a:gd name="connsiteY2225" fmla="*/ 190588 h 687724"/>
                  <a:gd name="connsiteX2226" fmla="*/ 211113 w 548379"/>
                  <a:gd name="connsiteY2226" fmla="*/ 193164 h 687724"/>
                  <a:gd name="connsiteX2227" fmla="*/ 208539 w 548379"/>
                  <a:gd name="connsiteY2227" fmla="*/ 193164 h 687724"/>
                  <a:gd name="connsiteX2228" fmla="*/ 208539 w 548379"/>
                  <a:gd name="connsiteY2228" fmla="*/ 195739 h 687724"/>
                  <a:gd name="connsiteX2229" fmla="*/ 205964 w 548379"/>
                  <a:gd name="connsiteY2229" fmla="*/ 195739 h 687724"/>
                  <a:gd name="connsiteX2230" fmla="*/ 205964 w 548379"/>
                  <a:gd name="connsiteY2230" fmla="*/ 198315 h 687724"/>
                  <a:gd name="connsiteX2231" fmla="*/ 203390 w 548379"/>
                  <a:gd name="connsiteY2231" fmla="*/ 198315 h 687724"/>
                  <a:gd name="connsiteX2232" fmla="*/ 203390 w 548379"/>
                  <a:gd name="connsiteY2232" fmla="*/ 200890 h 687724"/>
                  <a:gd name="connsiteX2233" fmla="*/ 200815 w 548379"/>
                  <a:gd name="connsiteY2233" fmla="*/ 200890 h 687724"/>
                  <a:gd name="connsiteX2234" fmla="*/ 200815 w 548379"/>
                  <a:gd name="connsiteY2234" fmla="*/ 203466 h 687724"/>
                  <a:gd name="connsiteX2235" fmla="*/ 198240 w 548379"/>
                  <a:gd name="connsiteY2235" fmla="*/ 203466 h 687724"/>
                  <a:gd name="connsiteX2236" fmla="*/ 198240 w 548379"/>
                  <a:gd name="connsiteY2236" fmla="*/ 206041 h 687724"/>
                  <a:gd name="connsiteX2237" fmla="*/ 195666 w 548379"/>
                  <a:gd name="connsiteY2237" fmla="*/ 206041 h 687724"/>
                  <a:gd name="connsiteX2238" fmla="*/ 195666 w 548379"/>
                  <a:gd name="connsiteY2238" fmla="*/ 208617 h 687724"/>
                  <a:gd name="connsiteX2239" fmla="*/ 193091 w 548379"/>
                  <a:gd name="connsiteY2239" fmla="*/ 208617 h 687724"/>
                  <a:gd name="connsiteX2240" fmla="*/ 193091 w 548379"/>
                  <a:gd name="connsiteY2240" fmla="*/ 211192 h 687724"/>
                  <a:gd name="connsiteX2241" fmla="*/ 190517 w 548379"/>
                  <a:gd name="connsiteY2241" fmla="*/ 211192 h 687724"/>
                  <a:gd name="connsiteX2242" fmla="*/ 190517 w 548379"/>
                  <a:gd name="connsiteY2242" fmla="*/ 213768 h 687724"/>
                  <a:gd name="connsiteX2243" fmla="*/ 187942 w 548379"/>
                  <a:gd name="connsiteY2243" fmla="*/ 213768 h 687724"/>
                  <a:gd name="connsiteX2244" fmla="*/ 185368 w 548379"/>
                  <a:gd name="connsiteY2244" fmla="*/ 213768 h 687724"/>
                  <a:gd name="connsiteX2245" fmla="*/ 185368 w 548379"/>
                  <a:gd name="connsiteY2245" fmla="*/ 216343 h 687724"/>
                  <a:gd name="connsiteX2246" fmla="*/ 182793 w 548379"/>
                  <a:gd name="connsiteY2246" fmla="*/ 216343 h 687724"/>
                  <a:gd name="connsiteX2247" fmla="*/ 182793 w 548379"/>
                  <a:gd name="connsiteY2247" fmla="*/ 218919 h 687724"/>
                  <a:gd name="connsiteX2248" fmla="*/ 180219 w 548379"/>
                  <a:gd name="connsiteY2248" fmla="*/ 218919 h 687724"/>
                  <a:gd name="connsiteX2249" fmla="*/ 180219 w 548379"/>
                  <a:gd name="connsiteY2249" fmla="*/ 221494 h 687724"/>
                  <a:gd name="connsiteX2250" fmla="*/ 177644 w 548379"/>
                  <a:gd name="connsiteY2250" fmla="*/ 221494 h 687724"/>
                  <a:gd name="connsiteX2251" fmla="*/ 175069 w 548379"/>
                  <a:gd name="connsiteY2251" fmla="*/ 221494 h 687724"/>
                  <a:gd name="connsiteX2252" fmla="*/ 175069 w 548379"/>
                  <a:gd name="connsiteY2252" fmla="*/ 224070 h 687724"/>
                  <a:gd name="connsiteX2253" fmla="*/ 172495 w 548379"/>
                  <a:gd name="connsiteY2253" fmla="*/ 224070 h 687724"/>
                  <a:gd name="connsiteX2254" fmla="*/ 172495 w 548379"/>
                  <a:gd name="connsiteY2254" fmla="*/ 226646 h 687724"/>
                  <a:gd name="connsiteX2255" fmla="*/ 169920 w 548379"/>
                  <a:gd name="connsiteY2255" fmla="*/ 226646 h 687724"/>
                  <a:gd name="connsiteX2256" fmla="*/ 167346 w 548379"/>
                  <a:gd name="connsiteY2256" fmla="*/ 226646 h 687724"/>
                  <a:gd name="connsiteX2257" fmla="*/ 167346 w 548379"/>
                  <a:gd name="connsiteY2257" fmla="*/ 229221 h 687724"/>
                  <a:gd name="connsiteX2258" fmla="*/ 164771 w 548379"/>
                  <a:gd name="connsiteY2258" fmla="*/ 229221 h 687724"/>
                  <a:gd name="connsiteX2259" fmla="*/ 162197 w 548379"/>
                  <a:gd name="connsiteY2259" fmla="*/ 229221 h 687724"/>
                  <a:gd name="connsiteX2260" fmla="*/ 162197 w 548379"/>
                  <a:gd name="connsiteY2260" fmla="*/ 231797 h 687724"/>
                  <a:gd name="connsiteX2261" fmla="*/ 159622 w 548379"/>
                  <a:gd name="connsiteY2261" fmla="*/ 231797 h 687724"/>
                  <a:gd name="connsiteX2262" fmla="*/ 157048 w 548379"/>
                  <a:gd name="connsiteY2262" fmla="*/ 231797 h 687724"/>
                  <a:gd name="connsiteX2263" fmla="*/ 157048 w 548379"/>
                  <a:gd name="connsiteY2263" fmla="*/ 234372 h 687724"/>
                  <a:gd name="connsiteX2264" fmla="*/ 154473 w 548379"/>
                  <a:gd name="connsiteY2264" fmla="*/ 234372 h 687724"/>
                  <a:gd name="connsiteX2265" fmla="*/ 151899 w 548379"/>
                  <a:gd name="connsiteY2265" fmla="*/ 234372 h 687724"/>
                  <a:gd name="connsiteX2266" fmla="*/ 151899 w 548379"/>
                  <a:gd name="connsiteY2266" fmla="*/ 236948 h 687724"/>
                  <a:gd name="connsiteX2267" fmla="*/ 149324 w 548379"/>
                  <a:gd name="connsiteY2267" fmla="*/ 236948 h 687724"/>
                  <a:gd name="connsiteX2268" fmla="*/ 146749 w 548379"/>
                  <a:gd name="connsiteY2268" fmla="*/ 236948 h 687724"/>
                  <a:gd name="connsiteX2269" fmla="*/ 146749 w 548379"/>
                  <a:gd name="connsiteY2269" fmla="*/ 238316 h 687724"/>
                  <a:gd name="connsiteX2270" fmla="*/ 146749 w 548379"/>
                  <a:gd name="connsiteY2270" fmla="*/ 239523 h 687724"/>
                  <a:gd name="connsiteX2271" fmla="*/ 144175 w 548379"/>
                  <a:gd name="connsiteY2271" fmla="*/ 239523 h 687724"/>
                  <a:gd name="connsiteX2272" fmla="*/ 141600 w 548379"/>
                  <a:gd name="connsiteY2272" fmla="*/ 239523 h 687724"/>
                  <a:gd name="connsiteX2273" fmla="*/ 141600 w 548379"/>
                  <a:gd name="connsiteY2273" fmla="*/ 242099 h 687724"/>
                  <a:gd name="connsiteX2274" fmla="*/ 139026 w 548379"/>
                  <a:gd name="connsiteY2274" fmla="*/ 242099 h 687724"/>
                  <a:gd name="connsiteX2275" fmla="*/ 139026 w 548379"/>
                  <a:gd name="connsiteY2275" fmla="*/ 244674 h 687724"/>
                  <a:gd name="connsiteX2276" fmla="*/ 136451 w 548379"/>
                  <a:gd name="connsiteY2276" fmla="*/ 244674 h 687724"/>
                  <a:gd name="connsiteX2277" fmla="*/ 133877 w 548379"/>
                  <a:gd name="connsiteY2277" fmla="*/ 244674 h 687724"/>
                  <a:gd name="connsiteX2278" fmla="*/ 131302 w 548379"/>
                  <a:gd name="connsiteY2278" fmla="*/ 244674 h 687724"/>
                  <a:gd name="connsiteX2279" fmla="*/ 131302 w 548379"/>
                  <a:gd name="connsiteY2279" fmla="*/ 247250 h 687724"/>
                  <a:gd name="connsiteX2280" fmla="*/ 128728 w 548379"/>
                  <a:gd name="connsiteY2280" fmla="*/ 247250 h 687724"/>
                  <a:gd name="connsiteX2281" fmla="*/ 126153 w 548379"/>
                  <a:gd name="connsiteY2281" fmla="*/ 247250 h 687724"/>
                  <a:gd name="connsiteX2282" fmla="*/ 123578 w 548379"/>
                  <a:gd name="connsiteY2282" fmla="*/ 247250 h 687724"/>
                  <a:gd name="connsiteX2283" fmla="*/ 123578 w 548379"/>
                  <a:gd name="connsiteY2283" fmla="*/ 249825 h 687724"/>
                  <a:gd name="connsiteX2284" fmla="*/ 121004 w 548379"/>
                  <a:gd name="connsiteY2284" fmla="*/ 249825 h 687724"/>
                  <a:gd name="connsiteX2285" fmla="*/ 121004 w 548379"/>
                  <a:gd name="connsiteY2285" fmla="*/ 252401 h 687724"/>
                  <a:gd name="connsiteX2286" fmla="*/ 118429 w 548379"/>
                  <a:gd name="connsiteY2286" fmla="*/ 252401 h 687724"/>
                  <a:gd name="connsiteX2287" fmla="*/ 115855 w 548379"/>
                  <a:gd name="connsiteY2287" fmla="*/ 252401 h 687724"/>
                  <a:gd name="connsiteX2288" fmla="*/ 113280 w 548379"/>
                  <a:gd name="connsiteY2288" fmla="*/ 252401 h 687724"/>
                  <a:gd name="connsiteX2289" fmla="*/ 113280 w 548379"/>
                  <a:gd name="connsiteY2289" fmla="*/ 254976 h 687724"/>
                  <a:gd name="connsiteX2290" fmla="*/ 110706 w 548379"/>
                  <a:gd name="connsiteY2290" fmla="*/ 254976 h 687724"/>
                  <a:gd name="connsiteX2291" fmla="*/ 108131 w 548379"/>
                  <a:gd name="connsiteY2291" fmla="*/ 254976 h 687724"/>
                  <a:gd name="connsiteX2292" fmla="*/ 105557 w 548379"/>
                  <a:gd name="connsiteY2292" fmla="*/ 254976 h 687724"/>
                  <a:gd name="connsiteX2293" fmla="*/ 105557 w 548379"/>
                  <a:gd name="connsiteY2293" fmla="*/ 257552 h 687724"/>
                  <a:gd name="connsiteX2294" fmla="*/ 102982 w 548379"/>
                  <a:gd name="connsiteY2294" fmla="*/ 257552 h 687724"/>
                  <a:gd name="connsiteX2295" fmla="*/ 100408 w 548379"/>
                  <a:gd name="connsiteY2295" fmla="*/ 257552 h 687724"/>
                  <a:gd name="connsiteX2296" fmla="*/ 97833 w 548379"/>
                  <a:gd name="connsiteY2296" fmla="*/ 257552 h 687724"/>
                  <a:gd name="connsiteX2297" fmla="*/ 97833 w 548379"/>
                  <a:gd name="connsiteY2297" fmla="*/ 260127 h 687724"/>
                  <a:gd name="connsiteX2298" fmla="*/ 95258 w 548379"/>
                  <a:gd name="connsiteY2298" fmla="*/ 260127 h 687724"/>
                  <a:gd name="connsiteX2299" fmla="*/ 92684 w 548379"/>
                  <a:gd name="connsiteY2299" fmla="*/ 260127 h 687724"/>
                  <a:gd name="connsiteX2300" fmla="*/ 92684 w 548379"/>
                  <a:gd name="connsiteY2300" fmla="*/ 262703 h 687724"/>
                  <a:gd name="connsiteX2301" fmla="*/ 90109 w 548379"/>
                  <a:gd name="connsiteY2301" fmla="*/ 262703 h 687724"/>
                  <a:gd name="connsiteX2302" fmla="*/ 87535 w 548379"/>
                  <a:gd name="connsiteY2302" fmla="*/ 262703 h 687724"/>
                  <a:gd name="connsiteX2303" fmla="*/ 84960 w 548379"/>
                  <a:gd name="connsiteY2303" fmla="*/ 262703 h 687724"/>
                  <a:gd name="connsiteX2304" fmla="*/ 84960 w 548379"/>
                  <a:gd name="connsiteY2304" fmla="*/ 265278 h 687724"/>
                  <a:gd name="connsiteX2305" fmla="*/ 82386 w 548379"/>
                  <a:gd name="connsiteY2305" fmla="*/ 265278 h 687724"/>
                  <a:gd name="connsiteX2306" fmla="*/ 79811 w 548379"/>
                  <a:gd name="connsiteY2306" fmla="*/ 265278 h 687724"/>
                  <a:gd name="connsiteX2307" fmla="*/ 77237 w 548379"/>
                  <a:gd name="connsiteY2307" fmla="*/ 265278 h 687724"/>
                  <a:gd name="connsiteX2308" fmla="*/ 74662 w 548379"/>
                  <a:gd name="connsiteY2308" fmla="*/ 265278 h 687724"/>
                  <a:gd name="connsiteX2309" fmla="*/ 74662 w 548379"/>
                  <a:gd name="connsiteY2309" fmla="*/ 267854 h 687724"/>
                  <a:gd name="connsiteX2310" fmla="*/ 72088 w 548379"/>
                  <a:gd name="connsiteY2310" fmla="*/ 267854 h 687724"/>
                  <a:gd name="connsiteX2311" fmla="*/ 69513 w 548379"/>
                  <a:gd name="connsiteY2311" fmla="*/ 267854 h 687724"/>
                  <a:gd name="connsiteX2312" fmla="*/ 66938 w 548379"/>
                  <a:gd name="connsiteY2312" fmla="*/ 267854 h 687724"/>
                  <a:gd name="connsiteX2313" fmla="*/ 66938 w 548379"/>
                  <a:gd name="connsiteY2313" fmla="*/ 270429 h 687724"/>
                  <a:gd name="connsiteX2314" fmla="*/ 64364 w 548379"/>
                  <a:gd name="connsiteY2314" fmla="*/ 270429 h 687724"/>
                  <a:gd name="connsiteX2315" fmla="*/ 61789 w 548379"/>
                  <a:gd name="connsiteY2315" fmla="*/ 270429 h 687724"/>
                  <a:gd name="connsiteX2316" fmla="*/ 59215 w 548379"/>
                  <a:gd name="connsiteY2316" fmla="*/ 270429 h 687724"/>
                  <a:gd name="connsiteX2317" fmla="*/ 59215 w 548379"/>
                  <a:gd name="connsiteY2317" fmla="*/ 273005 h 687724"/>
                  <a:gd name="connsiteX2318" fmla="*/ 56640 w 548379"/>
                  <a:gd name="connsiteY2318" fmla="*/ 273005 h 687724"/>
                  <a:gd name="connsiteX2319" fmla="*/ 54066 w 548379"/>
                  <a:gd name="connsiteY2319" fmla="*/ 273005 h 687724"/>
                  <a:gd name="connsiteX2320" fmla="*/ 54066 w 548379"/>
                  <a:gd name="connsiteY2320" fmla="*/ 275580 h 687724"/>
                  <a:gd name="connsiteX2321" fmla="*/ 51491 w 548379"/>
                  <a:gd name="connsiteY2321" fmla="*/ 275580 h 687724"/>
                  <a:gd name="connsiteX2322" fmla="*/ 48917 w 548379"/>
                  <a:gd name="connsiteY2322" fmla="*/ 275580 h 687724"/>
                  <a:gd name="connsiteX2323" fmla="*/ 43767 w 548379"/>
                  <a:gd name="connsiteY2323" fmla="*/ 275580 h 687724"/>
                  <a:gd name="connsiteX2324" fmla="*/ 41193 w 548379"/>
                  <a:gd name="connsiteY2324" fmla="*/ 278156 h 687724"/>
                  <a:gd name="connsiteX2325" fmla="*/ 38618 w 548379"/>
                  <a:gd name="connsiteY2325" fmla="*/ 278156 h 687724"/>
                  <a:gd name="connsiteX2326" fmla="*/ 36044 w 548379"/>
                  <a:gd name="connsiteY2326" fmla="*/ 278156 h 687724"/>
                  <a:gd name="connsiteX2327" fmla="*/ 36044 w 548379"/>
                  <a:gd name="connsiteY2327" fmla="*/ 280731 h 687724"/>
                  <a:gd name="connsiteX2328" fmla="*/ 33469 w 548379"/>
                  <a:gd name="connsiteY2328" fmla="*/ 280731 h 687724"/>
                  <a:gd name="connsiteX2329" fmla="*/ 30895 w 548379"/>
                  <a:gd name="connsiteY2329" fmla="*/ 280731 h 687724"/>
                  <a:gd name="connsiteX2330" fmla="*/ 28320 w 548379"/>
                  <a:gd name="connsiteY2330" fmla="*/ 280731 h 687724"/>
                  <a:gd name="connsiteX2331" fmla="*/ 28320 w 548379"/>
                  <a:gd name="connsiteY2331" fmla="*/ 275580 h 687724"/>
                  <a:gd name="connsiteX2332" fmla="*/ 28320 w 548379"/>
                  <a:gd name="connsiteY2332" fmla="*/ 273005 h 687724"/>
                  <a:gd name="connsiteX2333" fmla="*/ 28320 w 548379"/>
                  <a:gd name="connsiteY2333" fmla="*/ 270429 h 687724"/>
                  <a:gd name="connsiteX2334" fmla="*/ 28320 w 548379"/>
                  <a:gd name="connsiteY2334" fmla="*/ 267854 h 687724"/>
                  <a:gd name="connsiteX2335" fmla="*/ 30895 w 548379"/>
                  <a:gd name="connsiteY2335" fmla="*/ 267854 h 687724"/>
                  <a:gd name="connsiteX2336" fmla="*/ 30895 w 548379"/>
                  <a:gd name="connsiteY2336" fmla="*/ 265278 h 687724"/>
                  <a:gd name="connsiteX2337" fmla="*/ 28320 w 548379"/>
                  <a:gd name="connsiteY2337" fmla="*/ 265278 h 687724"/>
                  <a:gd name="connsiteX2338" fmla="*/ 28320 w 548379"/>
                  <a:gd name="connsiteY2338" fmla="*/ 260127 h 687724"/>
                  <a:gd name="connsiteX2339" fmla="*/ 28320 w 548379"/>
                  <a:gd name="connsiteY2339" fmla="*/ 257552 h 687724"/>
                  <a:gd name="connsiteX2340" fmla="*/ 30895 w 548379"/>
                  <a:gd name="connsiteY2340" fmla="*/ 257552 h 687724"/>
                  <a:gd name="connsiteX2341" fmla="*/ 30895 w 548379"/>
                  <a:gd name="connsiteY2341" fmla="*/ 254976 h 687724"/>
                  <a:gd name="connsiteX2342" fmla="*/ 30895 w 548379"/>
                  <a:gd name="connsiteY2342" fmla="*/ 252401 h 687724"/>
                  <a:gd name="connsiteX2343" fmla="*/ 30895 w 548379"/>
                  <a:gd name="connsiteY2343" fmla="*/ 249825 h 687724"/>
                  <a:gd name="connsiteX2344" fmla="*/ 30895 w 548379"/>
                  <a:gd name="connsiteY2344" fmla="*/ 244674 h 687724"/>
                  <a:gd name="connsiteX2345" fmla="*/ 30895 w 548379"/>
                  <a:gd name="connsiteY2345" fmla="*/ 239523 h 687724"/>
                  <a:gd name="connsiteX2346" fmla="*/ 30895 w 548379"/>
                  <a:gd name="connsiteY2346" fmla="*/ 236948 h 687724"/>
                  <a:gd name="connsiteX2347" fmla="*/ 30895 w 548379"/>
                  <a:gd name="connsiteY2347" fmla="*/ 234372 h 687724"/>
                  <a:gd name="connsiteX2348" fmla="*/ 30895 w 548379"/>
                  <a:gd name="connsiteY2348" fmla="*/ 231797 h 687724"/>
                  <a:gd name="connsiteX2349" fmla="*/ 33469 w 548379"/>
                  <a:gd name="connsiteY2349" fmla="*/ 231797 h 687724"/>
                  <a:gd name="connsiteX2350" fmla="*/ 33469 w 548379"/>
                  <a:gd name="connsiteY2350" fmla="*/ 226646 h 687724"/>
                  <a:gd name="connsiteX2351" fmla="*/ 33469 w 548379"/>
                  <a:gd name="connsiteY2351" fmla="*/ 224070 h 687724"/>
                  <a:gd name="connsiteX2352" fmla="*/ 33469 w 548379"/>
                  <a:gd name="connsiteY2352" fmla="*/ 221494 h 687724"/>
                  <a:gd name="connsiteX2353" fmla="*/ 33469 w 548379"/>
                  <a:gd name="connsiteY2353" fmla="*/ 216343 h 687724"/>
                  <a:gd name="connsiteX2354" fmla="*/ 33469 w 548379"/>
                  <a:gd name="connsiteY2354" fmla="*/ 213768 h 687724"/>
                  <a:gd name="connsiteX2355" fmla="*/ 36044 w 548379"/>
                  <a:gd name="connsiteY2355" fmla="*/ 213768 h 687724"/>
                  <a:gd name="connsiteX2356" fmla="*/ 36044 w 548379"/>
                  <a:gd name="connsiteY2356" fmla="*/ 211192 h 687724"/>
                  <a:gd name="connsiteX2357" fmla="*/ 36044 w 548379"/>
                  <a:gd name="connsiteY2357" fmla="*/ 208617 h 687724"/>
                  <a:gd name="connsiteX2358" fmla="*/ 36044 w 548379"/>
                  <a:gd name="connsiteY2358" fmla="*/ 206041 h 687724"/>
                  <a:gd name="connsiteX2359" fmla="*/ 36044 w 548379"/>
                  <a:gd name="connsiteY2359" fmla="*/ 203466 h 687724"/>
                  <a:gd name="connsiteX2360" fmla="*/ 36044 w 548379"/>
                  <a:gd name="connsiteY2360" fmla="*/ 200890 h 687724"/>
                  <a:gd name="connsiteX2361" fmla="*/ 36044 w 548379"/>
                  <a:gd name="connsiteY2361" fmla="*/ 198315 h 687724"/>
                  <a:gd name="connsiteX2362" fmla="*/ 38618 w 548379"/>
                  <a:gd name="connsiteY2362" fmla="*/ 198315 h 687724"/>
                  <a:gd name="connsiteX2363" fmla="*/ 38618 w 548379"/>
                  <a:gd name="connsiteY2363" fmla="*/ 195739 h 687724"/>
                  <a:gd name="connsiteX2364" fmla="*/ 41193 w 548379"/>
                  <a:gd name="connsiteY2364" fmla="*/ 195739 h 687724"/>
                  <a:gd name="connsiteX2365" fmla="*/ 41193 w 548379"/>
                  <a:gd name="connsiteY2365" fmla="*/ 193164 h 687724"/>
                  <a:gd name="connsiteX2366" fmla="*/ 43767 w 548379"/>
                  <a:gd name="connsiteY2366" fmla="*/ 193164 h 687724"/>
                  <a:gd name="connsiteX2367" fmla="*/ 46342 w 548379"/>
                  <a:gd name="connsiteY2367" fmla="*/ 193164 h 687724"/>
                  <a:gd name="connsiteX2368" fmla="*/ 48917 w 548379"/>
                  <a:gd name="connsiteY2368" fmla="*/ 193164 h 687724"/>
                  <a:gd name="connsiteX2369" fmla="*/ 51491 w 548379"/>
                  <a:gd name="connsiteY2369" fmla="*/ 193164 h 687724"/>
                  <a:gd name="connsiteX2370" fmla="*/ 54066 w 548379"/>
                  <a:gd name="connsiteY2370" fmla="*/ 193164 h 687724"/>
                  <a:gd name="connsiteX2371" fmla="*/ 56640 w 548379"/>
                  <a:gd name="connsiteY2371" fmla="*/ 193164 h 687724"/>
                  <a:gd name="connsiteX2372" fmla="*/ 56640 w 548379"/>
                  <a:gd name="connsiteY2372" fmla="*/ 190588 h 687724"/>
                  <a:gd name="connsiteX2373" fmla="*/ 59215 w 548379"/>
                  <a:gd name="connsiteY2373" fmla="*/ 190588 h 687724"/>
                  <a:gd name="connsiteX2374" fmla="*/ 61789 w 548379"/>
                  <a:gd name="connsiteY2374" fmla="*/ 190588 h 687724"/>
                  <a:gd name="connsiteX2375" fmla="*/ 64364 w 548379"/>
                  <a:gd name="connsiteY2375" fmla="*/ 190588 h 687724"/>
                  <a:gd name="connsiteX2376" fmla="*/ 66938 w 548379"/>
                  <a:gd name="connsiteY2376" fmla="*/ 190588 h 687724"/>
                  <a:gd name="connsiteX2377" fmla="*/ 69513 w 548379"/>
                  <a:gd name="connsiteY2377" fmla="*/ 190588 h 687724"/>
                  <a:gd name="connsiteX2378" fmla="*/ 72088 w 548379"/>
                  <a:gd name="connsiteY2378" fmla="*/ 190588 h 687724"/>
                  <a:gd name="connsiteX2379" fmla="*/ 72088 w 548379"/>
                  <a:gd name="connsiteY2379" fmla="*/ 188013 h 687724"/>
                  <a:gd name="connsiteX2380" fmla="*/ 74662 w 548379"/>
                  <a:gd name="connsiteY2380" fmla="*/ 188013 h 687724"/>
                  <a:gd name="connsiteX2381" fmla="*/ 77237 w 548379"/>
                  <a:gd name="connsiteY2381" fmla="*/ 188013 h 687724"/>
                  <a:gd name="connsiteX2382" fmla="*/ 79811 w 548379"/>
                  <a:gd name="connsiteY2382" fmla="*/ 188013 h 687724"/>
                  <a:gd name="connsiteX2383" fmla="*/ 79811 w 548379"/>
                  <a:gd name="connsiteY2383" fmla="*/ 185437 h 687724"/>
                  <a:gd name="connsiteX2384" fmla="*/ 82386 w 548379"/>
                  <a:gd name="connsiteY2384" fmla="*/ 185437 h 687724"/>
                  <a:gd name="connsiteX2385" fmla="*/ 84960 w 548379"/>
                  <a:gd name="connsiteY2385" fmla="*/ 185437 h 687724"/>
                  <a:gd name="connsiteX2386" fmla="*/ 87535 w 548379"/>
                  <a:gd name="connsiteY2386" fmla="*/ 185437 h 687724"/>
                  <a:gd name="connsiteX2387" fmla="*/ 87535 w 548379"/>
                  <a:gd name="connsiteY2387" fmla="*/ 182862 h 687724"/>
                  <a:gd name="connsiteX2388" fmla="*/ 90109 w 548379"/>
                  <a:gd name="connsiteY2388" fmla="*/ 182862 h 687724"/>
                  <a:gd name="connsiteX2389" fmla="*/ 92684 w 548379"/>
                  <a:gd name="connsiteY2389" fmla="*/ 182862 h 687724"/>
                  <a:gd name="connsiteX2390" fmla="*/ 95258 w 548379"/>
                  <a:gd name="connsiteY2390" fmla="*/ 182862 h 687724"/>
                  <a:gd name="connsiteX2391" fmla="*/ 95258 w 548379"/>
                  <a:gd name="connsiteY2391" fmla="*/ 180286 h 687724"/>
                  <a:gd name="connsiteX2392" fmla="*/ 97833 w 548379"/>
                  <a:gd name="connsiteY2392" fmla="*/ 180286 h 687724"/>
                  <a:gd name="connsiteX2393" fmla="*/ 100408 w 548379"/>
                  <a:gd name="connsiteY2393" fmla="*/ 180286 h 687724"/>
                  <a:gd name="connsiteX2394" fmla="*/ 102982 w 548379"/>
                  <a:gd name="connsiteY2394" fmla="*/ 180286 h 687724"/>
                  <a:gd name="connsiteX2395" fmla="*/ 102982 w 548379"/>
                  <a:gd name="connsiteY2395" fmla="*/ 177711 h 687724"/>
                  <a:gd name="connsiteX2396" fmla="*/ 105557 w 548379"/>
                  <a:gd name="connsiteY2396" fmla="*/ 177711 h 687724"/>
                  <a:gd name="connsiteX2397" fmla="*/ 108131 w 548379"/>
                  <a:gd name="connsiteY2397" fmla="*/ 177711 h 687724"/>
                  <a:gd name="connsiteX2398" fmla="*/ 110706 w 548379"/>
                  <a:gd name="connsiteY2398" fmla="*/ 177711 h 687724"/>
                  <a:gd name="connsiteX2399" fmla="*/ 110706 w 548379"/>
                  <a:gd name="connsiteY2399" fmla="*/ 175135 h 687724"/>
                  <a:gd name="connsiteX2400" fmla="*/ 113280 w 548379"/>
                  <a:gd name="connsiteY2400" fmla="*/ 175135 h 687724"/>
                  <a:gd name="connsiteX2401" fmla="*/ 115855 w 548379"/>
                  <a:gd name="connsiteY2401" fmla="*/ 175135 h 687724"/>
                  <a:gd name="connsiteX2402" fmla="*/ 118429 w 548379"/>
                  <a:gd name="connsiteY2402" fmla="*/ 175135 h 687724"/>
                  <a:gd name="connsiteX2403" fmla="*/ 118429 w 548379"/>
                  <a:gd name="connsiteY2403" fmla="*/ 172560 h 687724"/>
                  <a:gd name="connsiteX2404" fmla="*/ 121004 w 548379"/>
                  <a:gd name="connsiteY2404" fmla="*/ 172560 h 687724"/>
                  <a:gd name="connsiteX2405" fmla="*/ 123578 w 548379"/>
                  <a:gd name="connsiteY2405" fmla="*/ 172560 h 687724"/>
                  <a:gd name="connsiteX2406" fmla="*/ 123578 w 548379"/>
                  <a:gd name="connsiteY2406" fmla="*/ 169984 h 687724"/>
                  <a:gd name="connsiteX2407" fmla="*/ 126153 w 548379"/>
                  <a:gd name="connsiteY2407" fmla="*/ 169984 h 687724"/>
                  <a:gd name="connsiteX2408" fmla="*/ 128728 w 548379"/>
                  <a:gd name="connsiteY2408" fmla="*/ 169984 h 687724"/>
                  <a:gd name="connsiteX2409" fmla="*/ 128728 w 548379"/>
                  <a:gd name="connsiteY2409" fmla="*/ 167409 h 687724"/>
                  <a:gd name="connsiteX2410" fmla="*/ 131302 w 548379"/>
                  <a:gd name="connsiteY2410" fmla="*/ 167409 h 687724"/>
                  <a:gd name="connsiteX2411" fmla="*/ 133877 w 548379"/>
                  <a:gd name="connsiteY2411" fmla="*/ 167409 h 687724"/>
                  <a:gd name="connsiteX2412" fmla="*/ 136451 w 548379"/>
                  <a:gd name="connsiteY2412" fmla="*/ 167409 h 687724"/>
                  <a:gd name="connsiteX2413" fmla="*/ 136451 w 548379"/>
                  <a:gd name="connsiteY2413" fmla="*/ 164833 h 687724"/>
                  <a:gd name="connsiteX2414" fmla="*/ 139026 w 548379"/>
                  <a:gd name="connsiteY2414" fmla="*/ 164833 h 687724"/>
                  <a:gd name="connsiteX2415" fmla="*/ 141600 w 548379"/>
                  <a:gd name="connsiteY2415" fmla="*/ 164833 h 687724"/>
                  <a:gd name="connsiteX2416" fmla="*/ 141600 w 548379"/>
                  <a:gd name="connsiteY2416" fmla="*/ 162258 h 687724"/>
                  <a:gd name="connsiteX2417" fmla="*/ 144175 w 548379"/>
                  <a:gd name="connsiteY2417" fmla="*/ 162258 h 687724"/>
                  <a:gd name="connsiteX2418" fmla="*/ 146749 w 548379"/>
                  <a:gd name="connsiteY2418" fmla="*/ 162258 h 687724"/>
                  <a:gd name="connsiteX2419" fmla="*/ 146749 w 548379"/>
                  <a:gd name="connsiteY2419" fmla="*/ 159682 h 687724"/>
                  <a:gd name="connsiteX2420" fmla="*/ 149324 w 548379"/>
                  <a:gd name="connsiteY2420" fmla="*/ 159682 h 687724"/>
                  <a:gd name="connsiteX2421" fmla="*/ 151899 w 548379"/>
                  <a:gd name="connsiteY2421" fmla="*/ 159682 h 687724"/>
                  <a:gd name="connsiteX2422" fmla="*/ 151899 w 548379"/>
                  <a:gd name="connsiteY2422" fmla="*/ 157107 h 687724"/>
                  <a:gd name="connsiteX2423" fmla="*/ 154473 w 548379"/>
                  <a:gd name="connsiteY2423" fmla="*/ 157107 h 687724"/>
                  <a:gd name="connsiteX2424" fmla="*/ 154473 w 548379"/>
                  <a:gd name="connsiteY2424" fmla="*/ 154531 h 687724"/>
                  <a:gd name="connsiteX2425" fmla="*/ 157048 w 548379"/>
                  <a:gd name="connsiteY2425" fmla="*/ 154531 h 687724"/>
                  <a:gd name="connsiteX2426" fmla="*/ 159622 w 548379"/>
                  <a:gd name="connsiteY2426" fmla="*/ 154531 h 687724"/>
                  <a:gd name="connsiteX2427" fmla="*/ 159622 w 548379"/>
                  <a:gd name="connsiteY2427" fmla="*/ 151956 h 687724"/>
                  <a:gd name="connsiteX2428" fmla="*/ 162197 w 548379"/>
                  <a:gd name="connsiteY2428" fmla="*/ 151956 h 687724"/>
                  <a:gd name="connsiteX2429" fmla="*/ 164771 w 548379"/>
                  <a:gd name="connsiteY2429" fmla="*/ 151956 h 687724"/>
                  <a:gd name="connsiteX2430" fmla="*/ 164771 w 548379"/>
                  <a:gd name="connsiteY2430" fmla="*/ 149380 h 687724"/>
                  <a:gd name="connsiteX2431" fmla="*/ 167346 w 548379"/>
                  <a:gd name="connsiteY2431" fmla="*/ 149380 h 687724"/>
                  <a:gd name="connsiteX2432" fmla="*/ 169920 w 548379"/>
                  <a:gd name="connsiteY2432" fmla="*/ 149380 h 687724"/>
                  <a:gd name="connsiteX2433" fmla="*/ 169920 w 548379"/>
                  <a:gd name="connsiteY2433" fmla="*/ 146805 h 687724"/>
                  <a:gd name="connsiteX2434" fmla="*/ 172495 w 548379"/>
                  <a:gd name="connsiteY2434" fmla="*/ 146805 h 687724"/>
                  <a:gd name="connsiteX2435" fmla="*/ 175069 w 548379"/>
                  <a:gd name="connsiteY2435" fmla="*/ 146805 h 687724"/>
                  <a:gd name="connsiteX2436" fmla="*/ 175069 w 548379"/>
                  <a:gd name="connsiteY2436" fmla="*/ 144229 h 687724"/>
                  <a:gd name="connsiteX2437" fmla="*/ 177644 w 548379"/>
                  <a:gd name="connsiteY2437" fmla="*/ 144229 h 687724"/>
                  <a:gd name="connsiteX2438" fmla="*/ 180219 w 548379"/>
                  <a:gd name="connsiteY2438" fmla="*/ 144229 h 687724"/>
                  <a:gd name="connsiteX2439" fmla="*/ 180219 w 548379"/>
                  <a:gd name="connsiteY2439" fmla="*/ 141653 h 687724"/>
                  <a:gd name="connsiteX2440" fmla="*/ 182793 w 548379"/>
                  <a:gd name="connsiteY2440" fmla="*/ 141653 h 687724"/>
                  <a:gd name="connsiteX2441" fmla="*/ 182793 w 548379"/>
                  <a:gd name="connsiteY2441" fmla="*/ 139078 h 687724"/>
                  <a:gd name="connsiteX2442" fmla="*/ 185368 w 548379"/>
                  <a:gd name="connsiteY2442" fmla="*/ 139078 h 687724"/>
                  <a:gd name="connsiteX2443" fmla="*/ 187942 w 548379"/>
                  <a:gd name="connsiteY2443" fmla="*/ 139078 h 687724"/>
                  <a:gd name="connsiteX2444" fmla="*/ 187942 w 548379"/>
                  <a:gd name="connsiteY2444" fmla="*/ 136502 h 687724"/>
                  <a:gd name="connsiteX2445" fmla="*/ 190517 w 548379"/>
                  <a:gd name="connsiteY2445" fmla="*/ 136502 h 687724"/>
                  <a:gd name="connsiteX2446" fmla="*/ 190517 w 548379"/>
                  <a:gd name="connsiteY2446" fmla="*/ 133927 h 687724"/>
                  <a:gd name="connsiteX2447" fmla="*/ 193091 w 548379"/>
                  <a:gd name="connsiteY2447" fmla="*/ 133927 h 687724"/>
                  <a:gd name="connsiteX2448" fmla="*/ 195666 w 548379"/>
                  <a:gd name="connsiteY2448" fmla="*/ 133927 h 687724"/>
                  <a:gd name="connsiteX2449" fmla="*/ 195666 w 548379"/>
                  <a:gd name="connsiteY2449" fmla="*/ 131351 h 687724"/>
                  <a:gd name="connsiteX2450" fmla="*/ 198240 w 548379"/>
                  <a:gd name="connsiteY2450" fmla="*/ 131351 h 687724"/>
                  <a:gd name="connsiteX2451" fmla="*/ 198240 w 548379"/>
                  <a:gd name="connsiteY2451" fmla="*/ 128776 h 687724"/>
                  <a:gd name="connsiteX2452" fmla="*/ 200815 w 548379"/>
                  <a:gd name="connsiteY2452" fmla="*/ 128776 h 687724"/>
                  <a:gd name="connsiteX2453" fmla="*/ 203390 w 548379"/>
                  <a:gd name="connsiteY2453" fmla="*/ 128776 h 687724"/>
                  <a:gd name="connsiteX2454" fmla="*/ 203390 w 548379"/>
                  <a:gd name="connsiteY2454" fmla="*/ 126200 h 687724"/>
                  <a:gd name="connsiteX2455" fmla="*/ 205964 w 548379"/>
                  <a:gd name="connsiteY2455" fmla="*/ 126200 h 687724"/>
                  <a:gd name="connsiteX2456" fmla="*/ 205964 w 548379"/>
                  <a:gd name="connsiteY2456" fmla="*/ 123625 h 687724"/>
                  <a:gd name="connsiteX2457" fmla="*/ 208539 w 548379"/>
                  <a:gd name="connsiteY2457" fmla="*/ 123625 h 687724"/>
                  <a:gd name="connsiteX2458" fmla="*/ 208539 w 548379"/>
                  <a:gd name="connsiteY2458" fmla="*/ 121049 h 687724"/>
                  <a:gd name="connsiteX2459" fmla="*/ 211113 w 548379"/>
                  <a:gd name="connsiteY2459" fmla="*/ 121049 h 687724"/>
                  <a:gd name="connsiteX2460" fmla="*/ 211113 w 548379"/>
                  <a:gd name="connsiteY2460" fmla="*/ 118474 h 687724"/>
                  <a:gd name="connsiteX2461" fmla="*/ 213688 w 548379"/>
                  <a:gd name="connsiteY2461" fmla="*/ 118474 h 687724"/>
                  <a:gd name="connsiteX2462" fmla="*/ 213688 w 548379"/>
                  <a:gd name="connsiteY2462" fmla="*/ 115898 h 687724"/>
                  <a:gd name="connsiteX2463" fmla="*/ 216262 w 548379"/>
                  <a:gd name="connsiteY2463" fmla="*/ 115898 h 687724"/>
                  <a:gd name="connsiteX2464" fmla="*/ 216262 w 548379"/>
                  <a:gd name="connsiteY2464" fmla="*/ 113323 h 687724"/>
                  <a:gd name="connsiteX2465" fmla="*/ 218837 w 548379"/>
                  <a:gd name="connsiteY2465" fmla="*/ 113323 h 687724"/>
                  <a:gd name="connsiteX2466" fmla="*/ 218837 w 548379"/>
                  <a:gd name="connsiteY2466" fmla="*/ 110747 h 687724"/>
                  <a:gd name="connsiteX2467" fmla="*/ 221411 w 548379"/>
                  <a:gd name="connsiteY2467" fmla="*/ 110747 h 687724"/>
                  <a:gd name="connsiteX2468" fmla="*/ 221411 w 548379"/>
                  <a:gd name="connsiteY2468" fmla="*/ 108172 h 687724"/>
                  <a:gd name="connsiteX2469" fmla="*/ 223986 w 548379"/>
                  <a:gd name="connsiteY2469" fmla="*/ 108172 h 687724"/>
                  <a:gd name="connsiteX2470" fmla="*/ 223986 w 548379"/>
                  <a:gd name="connsiteY2470" fmla="*/ 105596 h 687724"/>
                  <a:gd name="connsiteX2471" fmla="*/ 226560 w 548379"/>
                  <a:gd name="connsiteY2471" fmla="*/ 105596 h 687724"/>
                  <a:gd name="connsiteX2472" fmla="*/ 226560 w 548379"/>
                  <a:gd name="connsiteY2472" fmla="*/ 103021 h 687724"/>
                  <a:gd name="connsiteX2473" fmla="*/ 229135 w 548379"/>
                  <a:gd name="connsiteY2473" fmla="*/ 103021 h 687724"/>
                  <a:gd name="connsiteX2474" fmla="*/ 229135 w 548379"/>
                  <a:gd name="connsiteY2474" fmla="*/ 100445 h 687724"/>
                  <a:gd name="connsiteX2475" fmla="*/ 231710 w 548379"/>
                  <a:gd name="connsiteY2475" fmla="*/ 100445 h 687724"/>
                  <a:gd name="connsiteX2476" fmla="*/ 231710 w 548379"/>
                  <a:gd name="connsiteY2476" fmla="*/ 97870 h 687724"/>
                  <a:gd name="connsiteX2477" fmla="*/ 231710 w 548379"/>
                  <a:gd name="connsiteY2477" fmla="*/ 95294 h 687724"/>
                  <a:gd name="connsiteX2478" fmla="*/ 234284 w 548379"/>
                  <a:gd name="connsiteY2478" fmla="*/ 95294 h 687724"/>
                  <a:gd name="connsiteX2479" fmla="*/ 236859 w 548379"/>
                  <a:gd name="connsiteY2479" fmla="*/ 95294 h 687724"/>
                  <a:gd name="connsiteX2480" fmla="*/ 236859 w 548379"/>
                  <a:gd name="connsiteY2480" fmla="*/ 92719 h 687724"/>
                  <a:gd name="connsiteX2481" fmla="*/ 236859 w 548379"/>
                  <a:gd name="connsiteY2481" fmla="*/ 90143 h 687724"/>
                  <a:gd name="connsiteX2482" fmla="*/ 239433 w 548379"/>
                  <a:gd name="connsiteY2482" fmla="*/ 90143 h 687724"/>
                  <a:gd name="connsiteX2483" fmla="*/ 239433 w 548379"/>
                  <a:gd name="connsiteY2483" fmla="*/ 87568 h 687724"/>
                  <a:gd name="connsiteX2484" fmla="*/ 242008 w 548379"/>
                  <a:gd name="connsiteY2484" fmla="*/ 87568 h 687724"/>
                  <a:gd name="connsiteX2485" fmla="*/ 242008 w 548379"/>
                  <a:gd name="connsiteY2485" fmla="*/ 84992 h 687724"/>
                  <a:gd name="connsiteX2486" fmla="*/ 244582 w 548379"/>
                  <a:gd name="connsiteY2486" fmla="*/ 84992 h 687724"/>
                  <a:gd name="connsiteX2487" fmla="*/ 244582 w 548379"/>
                  <a:gd name="connsiteY2487" fmla="*/ 82417 h 687724"/>
                  <a:gd name="connsiteX2488" fmla="*/ 247157 w 548379"/>
                  <a:gd name="connsiteY2488" fmla="*/ 82417 h 687724"/>
                  <a:gd name="connsiteX2489" fmla="*/ 247157 w 548379"/>
                  <a:gd name="connsiteY2489" fmla="*/ 79841 h 687724"/>
                  <a:gd name="connsiteX2490" fmla="*/ 249731 w 548379"/>
                  <a:gd name="connsiteY2490" fmla="*/ 79841 h 687724"/>
                  <a:gd name="connsiteX2491" fmla="*/ 249731 w 548379"/>
                  <a:gd name="connsiteY2491" fmla="*/ 77266 h 687724"/>
                  <a:gd name="connsiteX2492" fmla="*/ 249731 w 548379"/>
                  <a:gd name="connsiteY2492" fmla="*/ 74690 h 687724"/>
                  <a:gd name="connsiteX2493" fmla="*/ 252306 w 548379"/>
                  <a:gd name="connsiteY2493" fmla="*/ 74690 h 687724"/>
                  <a:gd name="connsiteX2494" fmla="*/ 252306 w 548379"/>
                  <a:gd name="connsiteY2494" fmla="*/ 72115 h 687724"/>
                  <a:gd name="connsiteX2495" fmla="*/ 254881 w 548379"/>
                  <a:gd name="connsiteY2495" fmla="*/ 72115 h 687724"/>
                  <a:gd name="connsiteX2496" fmla="*/ 254881 w 548379"/>
                  <a:gd name="connsiteY2496" fmla="*/ 69539 h 687724"/>
                  <a:gd name="connsiteX2497" fmla="*/ 254881 w 548379"/>
                  <a:gd name="connsiteY2497" fmla="*/ 66964 h 687724"/>
                  <a:gd name="connsiteX2498" fmla="*/ 257455 w 548379"/>
                  <a:gd name="connsiteY2498" fmla="*/ 66964 h 687724"/>
                  <a:gd name="connsiteX2499" fmla="*/ 257455 w 548379"/>
                  <a:gd name="connsiteY2499" fmla="*/ 64388 h 687724"/>
                  <a:gd name="connsiteX2500" fmla="*/ 257455 w 548379"/>
                  <a:gd name="connsiteY2500" fmla="*/ 61813 h 687724"/>
                  <a:gd name="connsiteX2501" fmla="*/ 260030 w 548379"/>
                  <a:gd name="connsiteY2501" fmla="*/ 61813 h 687724"/>
                  <a:gd name="connsiteX2502" fmla="*/ 260030 w 548379"/>
                  <a:gd name="connsiteY2502" fmla="*/ 59237 h 687724"/>
                  <a:gd name="connsiteX2503" fmla="*/ 262604 w 548379"/>
                  <a:gd name="connsiteY2503" fmla="*/ 59237 h 687724"/>
                  <a:gd name="connsiteX2504" fmla="*/ 262604 w 548379"/>
                  <a:gd name="connsiteY2504" fmla="*/ 56661 h 687724"/>
                  <a:gd name="connsiteX2505" fmla="*/ 262604 w 548379"/>
                  <a:gd name="connsiteY2505" fmla="*/ 54086 h 687724"/>
                  <a:gd name="connsiteX2506" fmla="*/ 265179 w 548379"/>
                  <a:gd name="connsiteY2506" fmla="*/ 54086 h 687724"/>
                  <a:gd name="connsiteX2507" fmla="*/ 265179 w 548379"/>
                  <a:gd name="connsiteY2507" fmla="*/ 51510 h 687724"/>
                  <a:gd name="connsiteX2508" fmla="*/ 265179 w 548379"/>
                  <a:gd name="connsiteY2508" fmla="*/ 48935 h 687724"/>
                  <a:gd name="connsiteX2509" fmla="*/ 267753 w 548379"/>
                  <a:gd name="connsiteY2509" fmla="*/ 48935 h 687724"/>
                  <a:gd name="connsiteX2510" fmla="*/ 267753 w 548379"/>
                  <a:gd name="connsiteY2510" fmla="*/ 46359 h 687724"/>
                  <a:gd name="connsiteX2511" fmla="*/ 267753 w 548379"/>
                  <a:gd name="connsiteY2511" fmla="*/ 43784 h 687724"/>
                  <a:gd name="connsiteX2512" fmla="*/ 267753 w 548379"/>
                  <a:gd name="connsiteY2512" fmla="*/ 41208 h 687724"/>
                  <a:gd name="connsiteX2513" fmla="*/ 267753 w 548379"/>
                  <a:gd name="connsiteY2513" fmla="*/ 38633 h 687724"/>
                  <a:gd name="connsiteX2514" fmla="*/ 270328 w 548379"/>
                  <a:gd name="connsiteY2514" fmla="*/ 38633 h 687724"/>
                  <a:gd name="connsiteX2515" fmla="*/ 270328 w 548379"/>
                  <a:gd name="connsiteY2515" fmla="*/ 36057 h 687724"/>
                  <a:gd name="connsiteX2516" fmla="*/ 267753 w 548379"/>
                  <a:gd name="connsiteY2516" fmla="*/ 36057 h 687724"/>
                  <a:gd name="connsiteX2517" fmla="*/ 267753 w 548379"/>
                  <a:gd name="connsiteY2517" fmla="*/ 38633 h 687724"/>
                  <a:gd name="connsiteX2518" fmla="*/ 265179 w 548379"/>
                  <a:gd name="connsiteY2518" fmla="*/ 38633 h 687724"/>
                  <a:gd name="connsiteX2519" fmla="*/ 265179 w 548379"/>
                  <a:gd name="connsiteY2519" fmla="*/ 41208 h 687724"/>
                  <a:gd name="connsiteX2520" fmla="*/ 262604 w 548379"/>
                  <a:gd name="connsiteY2520" fmla="*/ 41208 h 687724"/>
                  <a:gd name="connsiteX2521" fmla="*/ 262604 w 548379"/>
                  <a:gd name="connsiteY2521" fmla="*/ 43784 h 687724"/>
                  <a:gd name="connsiteX2522" fmla="*/ 260030 w 548379"/>
                  <a:gd name="connsiteY2522" fmla="*/ 43784 h 687724"/>
                  <a:gd name="connsiteX2523" fmla="*/ 260030 w 548379"/>
                  <a:gd name="connsiteY2523" fmla="*/ 46359 h 687724"/>
                  <a:gd name="connsiteX2524" fmla="*/ 257455 w 548379"/>
                  <a:gd name="connsiteY2524" fmla="*/ 46359 h 687724"/>
                  <a:gd name="connsiteX2525" fmla="*/ 257455 w 548379"/>
                  <a:gd name="connsiteY2525" fmla="*/ 48935 h 687724"/>
                  <a:gd name="connsiteX2526" fmla="*/ 254881 w 548379"/>
                  <a:gd name="connsiteY2526" fmla="*/ 48935 h 687724"/>
                  <a:gd name="connsiteX2527" fmla="*/ 254881 w 548379"/>
                  <a:gd name="connsiteY2527" fmla="*/ 51510 h 687724"/>
                  <a:gd name="connsiteX2528" fmla="*/ 252306 w 548379"/>
                  <a:gd name="connsiteY2528" fmla="*/ 51510 h 687724"/>
                  <a:gd name="connsiteX2529" fmla="*/ 252306 w 548379"/>
                  <a:gd name="connsiteY2529" fmla="*/ 54086 h 687724"/>
                  <a:gd name="connsiteX2530" fmla="*/ 249731 w 548379"/>
                  <a:gd name="connsiteY2530" fmla="*/ 54086 h 687724"/>
                  <a:gd name="connsiteX2531" fmla="*/ 249731 w 548379"/>
                  <a:gd name="connsiteY2531" fmla="*/ 56661 h 687724"/>
                  <a:gd name="connsiteX2532" fmla="*/ 247157 w 548379"/>
                  <a:gd name="connsiteY2532" fmla="*/ 56661 h 687724"/>
                  <a:gd name="connsiteX2533" fmla="*/ 247157 w 548379"/>
                  <a:gd name="connsiteY2533" fmla="*/ 59237 h 687724"/>
                  <a:gd name="connsiteX2534" fmla="*/ 244582 w 548379"/>
                  <a:gd name="connsiteY2534" fmla="*/ 59237 h 687724"/>
                  <a:gd name="connsiteX2535" fmla="*/ 244582 w 548379"/>
                  <a:gd name="connsiteY2535" fmla="*/ 61813 h 687724"/>
                  <a:gd name="connsiteX2536" fmla="*/ 242008 w 548379"/>
                  <a:gd name="connsiteY2536" fmla="*/ 61813 h 687724"/>
                  <a:gd name="connsiteX2537" fmla="*/ 242008 w 548379"/>
                  <a:gd name="connsiteY2537" fmla="*/ 64388 h 687724"/>
                  <a:gd name="connsiteX2538" fmla="*/ 239433 w 548379"/>
                  <a:gd name="connsiteY2538" fmla="*/ 64388 h 687724"/>
                  <a:gd name="connsiteX2539" fmla="*/ 239433 w 548379"/>
                  <a:gd name="connsiteY2539" fmla="*/ 66964 h 687724"/>
                  <a:gd name="connsiteX2540" fmla="*/ 236859 w 548379"/>
                  <a:gd name="connsiteY2540" fmla="*/ 66964 h 687724"/>
                  <a:gd name="connsiteX2541" fmla="*/ 236859 w 548379"/>
                  <a:gd name="connsiteY2541" fmla="*/ 69539 h 687724"/>
                  <a:gd name="connsiteX2542" fmla="*/ 234284 w 548379"/>
                  <a:gd name="connsiteY2542" fmla="*/ 69539 h 687724"/>
                  <a:gd name="connsiteX2543" fmla="*/ 234284 w 548379"/>
                  <a:gd name="connsiteY2543" fmla="*/ 72115 h 687724"/>
                  <a:gd name="connsiteX2544" fmla="*/ 231710 w 548379"/>
                  <a:gd name="connsiteY2544" fmla="*/ 72115 h 687724"/>
                  <a:gd name="connsiteX2545" fmla="*/ 231710 w 548379"/>
                  <a:gd name="connsiteY2545" fmla="*/ 74690 h 687724"/>
                  <a:gd name="connsiteX2546" fmla="*/ 229135 w 548379"/>
                  <a:gd name="connsiteY2546" fmla="*/ 74690 h 687724"/>
                  <a:gd name="connsiteX2547" fmla="*/ 229135 w 548379"/>
                  <a:gd name="connsiteY2547" fmla="*/ 77266 h 687724"/>
                  <a:gd name="connsiteX2548" fmla="*/ 226560 w 548379"/>
                  <a:gd name="connsiteY2548" fmla="*/ 77266 h 687724"/>
                  <a:gd name="connsiteX2549" fmla="*/ 223986 w 548379"/>
                  <a:gd name="connsiteY2549" fmla="*/ 77266 h 687724"/>
                  <a:gd name="connsiteX2550" fmla="*/ 223986 w 548379"/>
                  <a:gd name="connsiteY2550" fmla="*/ 79841 h 687724"/>
                  <a:gd name="connsiteX2551" fmla="*/ 221411 w 548379"/>
                  <a:gd name="connsiteY2551" fmla="*/ 79841 h 687724"/>
                  <a:gd name="connsiteX2552" fmla="*/ 218837 w 548379"/>
                  <a:gd name="connsiteY2552" fmla="*/ 79841 h 687724"/>
                  <a:gd name="connsiteX2553" fmla="*/ 218837 w 548379"/>
                  <a:gd name="connsiteY2553" fmla="*/ 82417 h 687724"/>
                  <a:gd name="connsiteX2554" fmla="*/ 216262 w 548379"/>
                  <a:gd name="connsiteY2554" fmla="*/ 82417 h 687724"/>
                  <a:gd name="connsiteX2555" fmla="*/ 216262 w 548379"/>
                  <a:gd name="connsiteY2555" fmla="*/ 84992 h 687724"/>
                  <a:gd name="connsiteX2556" fmla="*/ 213688 w 548379"/>
                  <a:gd name="connsiteY2556" fmla="*/ 84992 h 687724"/>
                  <a:gd name="connsiteX2557" fmla="*/ 213688 w 548379"/>
                  <a:gd name="connsiteY2557" fmla="*/ 87568 h 687724"/>
                  <a:gd name="connsiteX2558" fmla="*/ 211113 w 548379"/>
                  <a:gd name="connsiteY2558" fmla="*/ 87568 h 687724"/>
                  <a:gd name="connsiteX2559" fmla="*/ 208539 w 548379"/>
                  <a:gd name="connsiteY2559" fmla="*/ 87568 h 687724"/>
                  <a:gd name="connsiteX2560" fmla="*/ 208539 w 548379"/>
                  <a:gd name="connsiteY2560" fmla="*/ 90143 h 687724"/>
                  <a:gd name="connsiteX2561" fmla="*/ 205964 w 548379"/>
                  <a:gd name="connsiteY2561" fmla="*/ 90143 h 687724"/>
                  <a:gd name="connsiteX2562" fmla="*/ 205964 w 548379"/>
                  <a:gd name="connsiteY2562" fmla="*/ 92719 h 687724"/>
                  <a:gd name="connsiteX2563" fmla="*/ 203390 w 548379"/>
                  <a:gd name="connsiteY2563" fmla="*/ 92719 h 687724"/>
                  <a:gd name="connsiteX2564" fmla="*/ 203390 w 548379"/>
                  <a:gd name="connsiteY2564" fmla="*/ 95294 h 687724"/>
                  <a:gd name="connsiteX2565" fmla="*/ 200815 w 548379"/>
                  <a:gd name="connsiteY2565" fmla="*/ 95294 h 687724"/>
                  <a:gd name="connsiteX2566" fmla="*/ 198240 w 548379"/>
                  <a:gd name="connsiteY2566" fmla="*/ 95294 h 687724"/>
                  <a:gd name="connsiteX2567" fmla="*/ 195666 w 548379"/>
                  <a:gd name="connsiteY2567" fmla="*/ 95294 h 687724"/>
                  <a:gd name="connsiteX2568" fmla="*/ 195666 w 548379"/>
                  <a:gd name="connsiteY2568" fmla="*/ 97870 h 687724"/>
                  <a:gd name="connsiteX2569" fmla="*/ 193091 w 548379"/>
                  <a:gd name="connsiteY2569" fmla="*/ 97870 h 687724"/>
                  <a:gd name="connsiteX2570" fmla="*/ 190517 w 548379"/>
                  <a:gd name="connsiteY2570" fmla="*/ 97870 h 687724"/>
                  <a:gd name="connsiteX2571" fmla="*/ 190517 w 548379"/>
                  <a:gd name="connsiteY2571" fmla="*/ 100445 h 687724"/>
                  <a:gd name="connsiteX2572" fmla="*/ 187942 w 548379"/>
                  <a:gd name="connsiteY2572" fmla="*/ 100445 h 687724"/>
                  <a:gd name="connsiteX2573" fmla="*/ 185368 w 548379"/>
                  <a:gd name="connsiteY2573" fmla="*/ 100445 h 687724"/>
                  <a:gd name="connsiteX2574" fmla="*/ 185368 w 548379"/>
                  <a:gd name="connsiteY2574" fmla="*/ 103021 h 687724"/>
                  <a:gd name="connsiteX2575" fmla="*/ 182793 w 548379"/>
                  <a:gd name="connsiteY2575" fmla="*/ 103021 h 687724"/>
                  <a:gd name="connsiteX2576" fmla="*/ 180219 w 548379"/>
                  <a:gd name="connsiteY2576" fmla="*/ 103021 h 687724"/>
                  <a:gd name="connsiteX2577" fmla="*/ 177644 w 548379"/>
                  <a:gd name="connsiteY2577" fmla="*/ 103021 h 687724"/>
                  <a:gd name="connsiteX2578" fmla="*/ 177644 w 548379"/>
                  <a:gd name="connsiteY2578" fmla="*/ 105596 h 687724"/>
                  <a:gd name="connsiteX2579" fmla="*/ 175069 w 548379"/>
                  <a:gd name="connsiteY2579" fmla="*/ 105596 h 687724"/>
                  <a:gd name="connsiteX2580" fmla="*/ 172495 w 548379"/>
                  <a:gd name="connsiteY2580" fmla="*/ 105596 h 687724"/>
                  <a:gd name="connsiteX2581" fmla="*/ 169920 w 548379"/>
                  <a:gd name="connsiteY2581" fmla="*/ 105596 h 687724"/>
                  <a:gd name="connsiteX2582" fmla="*/ 169920 w 548379"/>
                  <a:gd name="connsiteY2582" fmla="*/ 108172 h 687724"/>
                  <a:gd name="connsiteX2583" fmla="*/ 167346 w 548379"/>
                  <a:gd name="connsiteY2583" fmla="*/ 108172 h 687724"/>
                  <a:gd name="connsiteX2584" fmla="*/ 167346 w 548379"/>
                  <a:gd name="connsiteY2584" fmla="*/ 110747 h 687724"/>
                  <a:gd name="connsiteX2585" fmla="*/ 164771 w 548379"/>
                  <a:gd name="connsiteY2585" fmla="*/ 110747 h 687724"/>
                  <a:gd name="connsiteX2586" fmla="*/ 162197 w 548379"/>
                  <a:gd name="connsiteY2586" fmla="*/ 110747 h 687724"/>
                  <a:gd name="connsiteX2587" fmla="*/ 162197 w 548379"/>
                  <a:gd name="connsiteY2587" fmla="*/ 113323 h 687724"/>
                  <a:gd name="connsiteX2588" fmla="*/ 159622 w 548379"/>
                  <a:gd name="connsiteY2588" fmla="*/ 113323 h 687724"/>
                  <a:gd name="connsiteX2589" fmla="*/ 157048 w 548379"/>
                  <a:gd name="connsiteY2589" fmla="*/ 113323 h 687724"/>
                  <a:gd name="connsiteX2590" fmla="*/ 154473 w 548379"/>
                  <a:gd name="connsiteY2590" fmla="*/ 113323 h 687724"/>
                  <a:gd name="connsiteX2591" fmla="*/ 154473 w 548379"/>
                  <a:gd name="connsiteY2591" fmla="*/ 115898 h 687724"/>
                  <a:gd name="connsiteX2592" fmla="*/ 151899 w 548379"/>
                  <a:gd name="connsiteY2592" fmla="*/ 115898 h 687724"/>
                  <a:gd name="connsiteX2593" fmla="*/ 149324 w 548379"/>
                  <a:gd name="connsiteY2593" fmla="*/ 115898 h 687724"/>
                  <a:gd name="connsiteX2594" fmla="*/ 146749 w 548379"/>
                  <a:gd name="connsiteY2594" fmla="*/ 115898 h 687724"/>
                  <a:gd name="connsiteX2595" fmla="*/ 146749 w 548379"/>
                  <a:gd name="connsiteY2595" fmla="*/ 117669 h 687724"/>
                  <a:gd name="connsiteX2596" fmla="*/ 146749 w 548379"/>
                  <a:gd name="connsiteY2596" fmla="*/ 118474 h 687724"/>
                  <a:gd name="connsiteX2597" fmla="*/ 144175 w 548379"/>
                  <a:gd name="connsiteY2597" fmla="*/ 118474 h 687724"/>
                  <a:gd name="connsiteX2598" fmla="*/ 141600 w 548379"/>
                  <a:gd name="connsiteY2598" fmla="*/ 118474 h 687724"/>
                  <a:gd name="connsiteX2599" fmla="*/ 141600 w 548379"/>
                  <a:gd name="connsiteY2599" fmla="*/ 121049 h 687724"/>
                  <a:gd name="connsiteX2600" fmla="*/ 139026 w 548379"/>
                  <a:gd name="connsiteY2600" fmla="*/ 121049 h 687724"/>
                  <a:gd name="connsiteX2601" fmla="*/ 136451 w 548379"/>
                  <a:gd name="connsiteY2601" fmla="*/ 121049 h 687724"/>
                  <a:gd name="connsiteX2602" fmla="*/ 133877 w 548379"/>
                  <a:gd name="connsiteY2602" fmla="*/ 121049 h 687724"/>
                  <a:gd name="connsiteX2603" fmla="*/ 131302 w 548379"/>
                  <a:gd name="connsiteY2603" fmla="*/ 121049 h 687724"/>
                  <a:gd name="connsiteX2604" fmla="*/ 131302 w 548379"/>
                  <a:gd name="connsiteY2604" fmla="*/ 123625 h 687724"/>
                  <a:gd name="connsiteX2605" fmla="*/ 128728 w 548379"/>
                  <a:gd name="connsiteY2605" fmla="*/ 123625 h 687724"/>
                  <a:gd name="connsiteX2606" fmla="*/ 126153 w 548379"/>
                  <a:gd name="connsiteY2606" fmla="*/ 123625 h 687724"/>
                  <a:gd name="connsiteX2607" fmla="*/ 123578 w 548379"/>
                  <a:gd name="connsiteY2607" fmla="*/ 123625 h 687724"/>
                  <a:gd name="connsiteX2608" fmla="*/ 123578 w 548379"/>
                  <a:gd name="connsiteY2608" fmla="*/ 126200 h 687724"/>
                  <a:gd name="connsiteX2609" fmla="*/ 121004 w 548379"/>
                  <a:gd name="connsiteY2609" fmla="*/ 126200 h 687724"/>
                  <a:gd name="connsiteX2610" fmla="*/ 118429 w 548379"/>
                  <a:gd name="connsiteY2610" fmla="*/ 126200 h 687724"/>
                  <a:gd name="connsiteX2611" fmla="*/ 115855 w 548379"/>
                  <a:gd name="connsiteY2611" fmla="*/ 126200 h 687724"/>
                  <a:gd name="connsiteX2612" fmla="*/ 113280 w 548379"/>
                  <a:gd name="connsiteY2612" fmla="*/ 126200 h 687724"/>
                  <a:gd name="connsiteX2613" fmla="*/ 113280 w 548379"/>
                  <a:gd name="connsiteY2613" fmla="*/ 128776 h 687724"/>
                  <a:gd name="connsiteX2614" fmla="*/ 110706 w 548379"/>
                  <a:gd name="connsiteY2614" fmla="*/ 128776 h 687724"/>
                  <a:gd name="connsiteX2615" fmla="*/ 108131 w 548379"/>
                  <a:gd name="connsiteY2615" fmla="*/ 128776 h 687724"/>
                  <a:gd name="connsiteX2616" fmla="*/ 105557 w 548379"/>
                  <a:gd name="connsiteY2616" fmla="*/ 128776 h 687724"/>
                  <a:gd name="connsiteX2617" fmla="*/ 105557 w 548379"/>
                  <a:gd name="connsiteY2617" fmla="*/ 131351 h 687724"/>
                  <a:gd name="connsiteX2618" fmla="*/ 102982 w 548379"/>
                  <a:gd name="connsiteY2618" fmla="*/ 131351 h 687724"/>
                  <a:gd name="connsiteX2619" fmla="*/ 100408 w 548379"/>
                  <a:gd name="connsiteY2619" fmla="*/ 131351 h 687724"/>
                  <a:gd name="connsiteX2620" fmla="*/ 97833 w 548379"/>
                  <a:gd name="connsiteY2620" fmla="*/ 131351 h 687724"/>
                  <a:gd name="connsiteX2621" fmla="*/ 95258 w 548379"/>
                  <a:gd name="connsiteY2621" fmla="*/ 131351 h 687724"/>
                  <a:gd name="connsiteX2622" fmla="*/ 95258 w 548379"/>
                  <a:gd name="connsiteY2622" fmla="*/ 133927 h 687724"/>
                  <a:gd name="connsiteX2623" fmla="*/ 92684 w 548379"/>
                  <a:gd name="connsiteY2623" fmla="*/ 133927 h 687724"/>
                  <a:gd name="connsiteX2624" fmla="*/ 90109 w 548379"/>
                  <a:gd name="connsiteY2624" fmla="*/ 133927 h 687724"/>
                  <a:gd name="connsiteX2625" fmla="*/ 87535 w 548379"/>
                  <a:gd name="connsiteY2625" fmla="*/ 133927 h 687724"/>
                  <a:gd name="connsiteX2626" fmla="*/ 84960 w 548379"/>
                  <a:gd name="connsiteY2626" fmla="*/ 133927 h 687724"/>
                  <a:gd name="connsiteX2627" fmla="*/ 82386 w 548379"/>
                  <a:gd name="connsiteY2627" fmla="*/ 133927 h 687724"/>
                  <a:gd name="connsiteX2628" fmla="*/ 79811 w 548379"/>
                  <a:gd name="connsiteY2628" fmla="*/ 133927 h 687724"/>
                  <a:gd name="connsiteX2629" fmla="*/ 79811 w 548379"/>
                  <a:gd name="connsiteY2629" fmla="*/ 136502 h 687724"/>
                  <a:gd name="connsiteX2630" fmla="*/ 77237 w 548379"/>
                  <a:gd name="connsiteY2630" fmla="*/ 136502 h 687724"/>
                  <a:gd name="connsiteX2631" fmla="*/ 74662 w 548379"/>
                  <a:gd name="connsiteY2631" fmla="*/ 136502 h 687724"/>
                  <a:gd name="connsiteX2632" fmla="*/ 69513 w 548379"/>
                  <a:gd name="connsiteY2632" fmla="*/ 136502 h 687724"/>
                  <a:gd name="connsiteX2633" fmla="*/ 66938 w 548379"/>
                  <a:gd name="connsiteY2633" fmla="*/ 136502 h 687724"/>
                  <a:gd name="connsiteX2634" fmla="*/ 61789 w 548379"/>
                  <a:gd name="connsiteY2634" fmla="*/ 136502 h 687724"/>
                  <a:gd name="connsiteX2635" fmla="*/ 59215 w 548379"/>
                  <a:gd name="connsiteY2635" fmla="*/ 136502 h 687724"/>
                  <a:gd name="connsiteX2636" fmla="*/ 56640 w 548379"/>
                  <a:gd name="connsiteY2636" fmla="*/ 136502 h 687724"/>
                  <a:gd name="connsiteX2637" fmla="*/ 54066 w 548379"/>
                  <a:gd name="connsiteY2637" fmla="*/ 136502 h 687724"/>
                  <a:gd name="connsiteX2638" fmla="*/ 54066 w 548379"/>
                  <a:gd name="connsiteY2638" fmla="*/ 133927 h 687724"/>
                  <a:gd name="connsiteX2639" fmla="*/ 54066 w 548379"/>
                  <a:gd name="connsiteY2639" fmla="*/ 131351 h 687724"/>
                  <a:gd name="connsiteX2640" fmla="*/ 54066 w 548379"/>
                  <a:gd name="connsiteY2640" fmla="*/ 128776 h 687724"/>
                  <a:gd name="connsiteX2641" fmla="*/ 54066 w 548379"/>
                  <a:gd name="connsiteY2641" fmla="*/ 126200 h 687724"/>
                  <a:gd name="connsiteX2642" fmla="*/ 54066 w 548379"/>
                  <a:gd name="connsiteY2642" fmla="*/ 123625 h 687724"/>
                  <a:gd name="connsiteX2643" fmla="*/ 54066 w 548379"/>
                  <a:gd name="connsiteY2643" fmla="*/ 121049 h 687724"/>
                  <a:gd name="connsiteX2644" fmla="*/ 56640 w 548379"/>
                  <a:gd name="connsiteY2644" fmla="*/ 121049 h 687724"/>
                  <a:gd name="connsiteX2645" fmla="*/ 56640 w 548379"/>
                  <a:gd name="connsiteY2645" fmla="*/ 118474 h 687724"/>
                  <a:gd name="connsiteX2646" fmla="*/ 56640 w 548379"/>
                  <a:gd name="connsiteY2646" fmla="*/ 115898 h 687724"/>
                  <a:gd name="connsiteX2647" fmla="*/ 56640 w 548379"/>
                  <a:gd name="connsiteY2647" fmla="*/ 113323 h 687724"/>
                  <a:gd name="connsiteX2648" fmla="*/ 56640 w 548379"/>
                  <a:gd name="connsiteY2648" fmla="*/ 110747 h 687724"/>
                  <a:gd name="connsiteX2649" fmla="*/ 56640 w 548379"/>
                  <a:gd name="connsiteY2649" fmla="*/ 108172 h 687724"/>
                  <a:gd name="connsiteX2650" fmla="*/ 56640 w 548379"/>
                  <a:gd name="connsiteY2650" fmla="*/ 105596 h 687724"/>
                  <a:gd name="connsiteX2651" fmla="*/ 59215 w 548379"/>
                  <a:gd name="connsiteY2651" fmla="*/ 103021 h 687724"/>
                  <a:gd name="connsiteX2652" fmla="*/ 59215 w 548379"/>
                  <a:gd name="connsiteY2652" fmla="*/ 100445 h 687724"/>
                  <a:gd name="connsiteX2653" fmla="*/ 59215 w 548379"/>
                  <a:gd name="connsiteY2653" fmla="*/ 97870 h 687724"/>
                  <a:gd name="connsiteX2654" fmla="*/ 59215 w 548379"/>
                  <a:gd name="connsiteY2654" fmla="*/ 95294 h 687724"/>
                  <a:gd name="connsiteX2655" fmla="*/ 59215 w 548379"/>
                  <a:gd name="connsiteY2655" fmla="*/ 92719 h 687724"/>
                  <a:gd name="connsiteX2656" fmla="*/ 61789 w 548379"/>
                  <a:gd name="connsiteY2656" fmla="*/ 92719 h 687724"/>
                  <a:gd name="connsiteX2657" fmla="*/ 61789 w 548379"/>
                  <a:gd name="connsiteY2657" fmla="*/ 90143 h 687724"/>
                  <a:gd name="connsiteX2658" fmla="*/ 61789 w 548379"/>
                  <a:gd name="connsiteY2658" fmla="*/ 87568 h 687724"/>
                  <a:gd name="connsiteX2659" fmla="*/ 61789 w 548379"/>
                  <a:gd name="connsiteY2659" fmla="*/ 84992 h 687724"/>
                  <a:gd name="connsiteX2660" fmla="*/ 61789 w 548379"/>
                  <a:gd name="connsiteY2660" fmla="*/ 82417 h 687724"/>
                  <a:gd name="connsiteX2661" fmla="*/ 64364 w 548379"/>
                  <a:gd name="connsiteY2661" fmla="*/ 82417 h 687724"/>
                  <a:gd name="connsiteX2662" fmla="*/ 64364 w 548379"/>
                  <a:gd name="connsiteY2662" fmla="*/ 79841 h 687724"/>
                  <a:gd name="connsiteX2663" fmla="*/ 66938 w 548379"/>
                  <a:gd name="connsiteY2663" fmla="*/ 79841 h 687724"/>
                  <a:gd name="connsiteX2664" fmla="*/ 69513 w 548379"/>
                  <a:gd name="connsiteY2664" fmla="*/ 79841 h 687724"/>
                  <a:gd name="connsiteX2665" fmla="*/ 79811 w 548379"/>
                  <a:gd name="connsiteY2665" fmla="*/ 79841 h 687724"/>
                  <a:gd name="connsiteX2666" fmla="*/ 90109 w 548379"/>
                  <a:gd name="connsiteY2666" fmla="*/ 79841 h 687724"/>
                  <a:gd name="connsiteX2667" fmla="*/ 92684 w 548379"/>
                  <a:gd name="connsiteY2667" fmla="*/ 79841 h 687724"/>
                  <a:gd name="connsiteX2668" fmla="*/ 92684 w 548379"/>
                  <a:gd name="connsiteY2668" fmla="*/ 77266 h 687724"/>
                  <a:gd name="connsiteX2669" fmla="*/ 95258 w 548379"/>
                  <a:gd name="connsiteY2669" fmla="*/ 77266 h 687724"/>
                  <a:gd name="connsiteX2670" fmla="*/ 97833 w 548379"/>
                  <a:gd name="connsiteY2670" fmla="*/ 77266 h 687724"/>
                  <a:gd name="connsiteX2671" fmla="*/ 100408 w 548379"/>
                  <a:gd name="connsiteY2671" fmla="*/ 77266 h 687724"/>
                  <a:gd name="connsiteX2672" fmla="*/ 102982 w 548379"/>
                  <a:gd name="connsiteY2672" fmla="*/ 77266 h 687724"/>
                  <a:gd name="connsiteX2673" fmla="*/ 105557 w 548379"/>
                  <a:gd name="connsiteY2673" fmla="*/ 77266 h 687724"/>
                  <a:gd name="connsiteX2674" fmla="*/ 105557 w 548379"/>
                  <a:gd name="connsiteY2674" fmla="*/ 74690 h 687724"/>
                  <a:gd name="connsiteX2675" fmla="*/ 108131 w 548379"/>
                  <a:gd name="connsiteY2675" fmla="*/ 74690 h 687724"/>
                  <a:gd name="connsiteX2676" fmla="*/ 110706 w 548379"/>
                  <a:gd name="connsiteY2676" fmla="*/ 74690 h 687724"/>
                  <a:gd name="connsiteX2677" fmla="*/ 113280 w 548379"/>
                  <a:gd name="connsiteY2677" fmla="*/ 74690 h 687724"/>
                  <a:gd name="connsiteX2678" fmla="*/ 115855 w 548379"/>
                  <a:gd name="connsiteY2678" fmla="*/ 74690 h 687724"/>
                  <a:gd name="connsiteX2679" fmla="*/ 118429 w 548379"/>
                  <a:gd name="connsiteY2679" fmla="*/ 74690 h 687724"/>
                  <a:gd name="connsiteX2680" fmla="*/ 121004 w 548379"/>
                  <a:gd name="connsiteY2680" fmla="*/ 74690 h 687724"/>
                  <a:gd name="connsiteX2681" fmla="*/ 121004 w 548379"/>
                  <a:gd name="connsiteY2681" fmla="*/ 72115 h 687724"/>
                  <a:gd name="connsiteX2682" fmla="*/ 123578 w 548379"/>
                  <a:gd name="connsiteY2682" fmla="*/ 72115 h 687724"/>
                  <a:gd name="connsiteX2683" fmla="*/ 128728 w 548379"/>
                  <a:gd name="connsiteY2683" fmla="*/ 72115 h 687724"/>
                  <a:gd name="connsiteX2684" fmla="*/ 131302 w 548379"/>
                  <a:gd name="connsiteY2684" fmla="*/ 72115 h 687724"/>
                  <a:gd name="connsiteX2685" fmla="*/ 133877 w 548379"/>
                  <a:gd name="connsiteY2685" fmla="*/ 72115 h 687724"/>
                  <a:gd name="connsiteX2686" fmla="*/ 133877 w 548379"/>
                  <a:gd name="connsiteY2686" fmla="*/ 69539 h 687724"/>
                  <a:gd name="connsiteX2687" fmla="*/ 136451 w 548379"/>
                  <a:gd name="connsiteY2687" fmla="*/ 69539 h 687724"/>
                  <a:gd name="connsiteX2688" fmla="*/ 139026 w 548379"/>
                  <a:gd name="connsiteY2688" fmla="*/ 69539 h 687724"/>
                  <a:gd name="connsiteX2689" fmla="*/ 139026 w 548379"/>
                  <a:gd name="connsiteY2689" fmla="*/ 66964 h 687724"/>
                  <a:gd name="connsiteX2690" fmla="*/ 141600 w 548379"/>
                  <a:gd name="connsiteY2690" fmla="*/ 66964 h 687724"/>
                  <a:gd name="connsiteX2691" fmla="*/ 144175 w 548379"/>
                  <a:gd name="connsiteY2691" fmla="*/ 66964 h 687724"/>
                  <a:gd name="connsiteX2692" fmla="*/ 146749 w 548379"/>
                  <a:gd name="connsiteY2692" fmla="*/ 66964 h 687724"/>
                  <a:gd name="connsiteX2693" fmla="*/ 149324 w 548379"/>
                  <a:gd name="connsiteY2693" fmla="*/ 66964 h 687724"/>
                  <a:gd name="connsiteX2694" fmla="*/ 151899 w 548379"/>
                  <a:gd name="connsiteY2694" fmla="*/ 66964 h 687724"/>
                  <a:gd name="connsiteX2695" fmla="*/ 151899 w 548379"/>
                  <a:gd name="connsiteY2695" fmla="*/ 64388 h 687724"/>
                  <a:gd name="connsiteX2696" fmla="*/ 154473 w 548379"/>
                  <a:gd name="connsiteY2696" fmla="*/ 64388 h 687724"/>
                  <a:gd name="connsiteX2697" fmla="*/ 157048 w 548379"/>
                  <a:gd name="connsiteY2697" fmla="*/ 64388 h 687724"/>
                  <a:gd name="connsiteX2698" fmla="*/ 157048 w 548379"/>
                  <a:gd name="connsiteY2698" fmla="*/ 61813 h 687724"/>
                  <a:gd name="connsiteX2699" fmla="*/ 159622 w 548379"/>
                  <a:gd name="connsiteY2699" fmla="*/ 61813 h 687724"/>
                  <a:gd name="connsiteX2700" fmla="*/ 162197 w 548379"/>
                  <a:gd name="connsiteY2700" fmla="*/ 61813 h 687724"/>
                  <a:gd name="connsiteX2701" fmla="*/ 164771 w 548379"/>
                  <a:gd name="connsiteY2701" fmla="*/ 61813 h 687724"/>
                  <a:gd name="connsiteX2702" fmla="*/ 164771 w 548379"/>
                  <a:gd name="connsiteY2702" fmla="*/ 59237 h 687724"/>
                  <a:gd name="connsiteX2703" fmla="*/ 167346 w 548379"/>
                  <a:gd name="connsiteY2703" fmla="*/ 59237 h 687724"/>
                  <a:gd name="connsiteX2704" fmla="*/ 172495 w 548379"/>
                  <a:gd name="connsiteY2704" fmla="*/ 59237 h 687724"/>
                  <a:gd name="connsiteX2705" fmla="*/ 175069 w 548379"/>
                  <a:gd name="connsiteY2705" fmla="*/ 56661 h 687724"/>
                  <a:gd name="connsiteX2706" fmla="*/ 177644 w 548379"/>
                  <a:gd name="connsiteY2706" fmla="*/ 56661 h 687724"/>
                  <a:gd name="connsiteX2707" fmla="*/ 180219 w 548379"/>
                  <a:gd name="connsiteY2707" fmla="*/ 56661 h 687724"/>
                  <a:gd name="connsiteX2708" fmla="*/ 182793 w 548379"/>
                  <a:gd name="connsiteY2708" fmla="*/ 56661 h 687724"/>
                  <a:gd name="connsiteX2709" fmla="*/ 182793 w 548379"/>
                  <a:gd name="connsiteY2709" fmla="*/ 54086 h 687724"/>
                  <a:gd name="connsiteX2710" fmla="*/ 185368 w 548379"/>
                  <a:gd name="connsiteY2710" fmla="*/ 54086 h 687724"/>
                  <a:gd name="connsiteX2711" fmla="*/ 185368 w 548379"/>
                  <a:gd name="connsiteY2711" fmla="*/ 51510 h 687724"/>
                  <a:gd name="connsiteX2712" fmla="*/ 187942 w 548379"/>
                  <a:gd name="connsiteY2712" fmla="*/ 51510 h 687724"/>
                  <a:gd name="connsiteX2713" fmla="*/ 190517 w 548379"/>
                  <a:gd name="connsiteY2713" fmla="*/ 51510 h 687724"/>
                  <a:gd name="connsiteX2714" fmla="*/ 193091 w 548379"/>
                  <a:gd name="connsiteY2714" fmla="*/ 51510 h 687724"/>
                  <a:gd name="connsiteX2715" fmla="*/ 195666 w 548379"/>
                  <a:gd name="connsiteY2715" fmla="*/ 51510 h 687724"/>
                  <a:gd name="connsiteX2716" fmla="*/ 195666 w 548379"/>
                  <a:gd name="connsiteY2716" fmla="*/ 48935 h 687724"/>
                  <a:gd name="connsiteX2717" fmla="*/ 198240 w 548379"/>
                  <a:gd name="connsiteY2717" fmla="*/ 48935 h 687724"/>
                  <a:gd name="connsiteX2718" fmla="*/ 200815 w 548379"/>
                  <a:gd name="connsiteY2718" fmla="*/ 48935 h 687724"/>
                  <a:gd name="connsiteX2719" fmla="*/ 200815 w 548379"/>
                  <a:gd name="connsiteY2719" fmla="*/ 46359 h 687724"/>
                  <a:gd name="connsiteX2720" fmla="*/ 203390 w 548379"/>
                  <a:gd name="connsiteY2720" fmla="*/ 46359 h 687724"/>
                  <a:gd name="connsiteX2721" fmla="*/ 205964 w 548379"/>
                  <a:gd name="connsiteY2721" fmla="*/ 46359 h 687724"/>
                  <a:gd name="connsiteX2722" fmla="*/ 208539 w 548379"/>
                  <a:gd name="connsiteY2722" fmla="*/ 46359 h 687724"/>
                  <a:gd name="connsiteX2723" fmla="*/ 208539 w 548379"/>
                  <a:gd name="connsiteY2723" fmla="*/ 43784 h 687724"/>
                  <a:gd name="connsiteX2724" fmla="*/ 211113 w 548379"/>
                  <a:gd name="connsiteY2724" fmla="*/ 43784 h 687724"/>
                  <a:gd name="connsiteX2725" fmla="*/ 213688 w 548379"/>
                  <a:gd name="connsiteY2725" fmla="*/ 43784 h 687724"/>
                  <a:gd name="connsiteX2726" fmla="*/ 213688 w 548379"/>
                  <a:gd name="connsiteY2726" fmla="*/ 41208 h 687724"/>
                  <a:gd name="connsiteX2727" fmla="*/ 216262 w 548379"/>
                  <a:gd name="connsiteY2727" fmla="*/ 41208 h 687724"/>
                  <a:gd name="connsiteX2728" fmla="*/ 218837 w 548379"/>
                  <a:gd name="connsiteY2728" fmla="*/ 41208 h 687724"/>
                  <a:gd name="connsiteX2729" fmla="*/ 218837 w 548379"/>
                  <a:gd name="connsiteY2729" fmla="*/ 38633 h 687724"/>
                  <a:gd name="connsiteX2730" fmla="*/ 221411 w 548379"/>
                  <a:gd name="connsiteY2730" fmla="*/ 38633 h 687724"/>
                  <a:gd name="connsiteX2731" fmla="*/ 223986 w 548379"/>
                  <a:gd name="connsiteY2731" fmla="*/ 38633 h 687724"/>
                  <a:gd name="connsiteX2732" fmla="*/ 226560 w 548379"/>
                  <a:gd name="connsiteY2732" fmla="*/ 38633 h 687724"/>
                  <a:gd name="connsiteX2733" fmla="*/ 226560 w 548379"/>
                  <a:gd name="connsiteY2733" fmla="*/ 36057 h 687724"/>
                  <a:gd name="connsiteX2734" fmla="*/ 229135 w 548379"/>
                  <a:gd name="connsiteY2734" fmla="*/ 36057 h 687724"/>
                  <a:gd name="connsiteX2735" fmla="*/ 231710 w 548379"/>
                  <a:gd name="connsiteY2735" fmla="*/ 36057 h 687724"/>
                  <a:gd name="connsiteX2736" fmla="*/ 231710 w 548379"/>
                  <a:gd name="connsiteY2736" fmla="*/ 33482 h 687724"/>
                  <a:gd name="connsiteX2737" fmla="*/ 234284 w 548379"/>
                  <a:gd name="connsiteY2737" fmla="*/ 33482 h 687724"/>
                  <a:gd name="connsiteX2738" fmla="*/ 234284 w 548379"/>
                  <a:gd name="connsiteY2738" fmla="*/ 30906 h 687724"/>
                  <a:gd name="connsiteX2739" fmla="*/ 236859 w 548379"/>
                  <a:gd name="connsiteY2739" fmla="*/ 30906 h 687724"/>
                  <a:gd name="connsiteX2740" fmla="*/ 239433 w 548379"/>
                  <a:gd name="connsiteY2740" fmla="*/ 30906 h 687724"/>
                  <a:gd name="connsiteX2741" fmla="*/ 239433 w 548379"/>
                  <a:gd name="connsiteY2741" fmla="*/ 28331 h 687724"/>
                  <a:gd name="connsiteX2742" fmla="*/ 242008 w 548379"/>
                  <a:gd name="connsiteY2742" fmla="*/ 28331 h 687724"/>
                  <a:gd name="connsiteX2743" fmla="*/ 242008 w 548379"/>
                  <a:gd name="connsiteY2743" fmla="*/ 25755 h 687724"/>
                  <a:gd name="connsiteX2744" fmla="*/ 244582 w 548379"/>
                  <a:gd name="connsiteY2744" fmla="*/ 25755 h 687724"/>
                  <a:gd name="connsiteX2745" fmla="*/ 244582 w 548379"/>
                  <a:gd name="connsiteY2745" fmla="*/ 23180 h 687724"/>
                  <a:gd name="connsiteX2746" fmla="*/ 247157 w 548379"/>
                  <a:gd name="connsiteY2746" fmla="*/ 23180 h 687724"/>
                  <a:gd name="connsiteX2747" fmla="*/ 249731 w 548379"/>
                  <a:gd name="connsiteY2747" fmla="*/ 23180 h 687724"/>
                  <a:gd name="connsiteX2748" fmla="*/ 249731 w 548379"/>
                  <a:gd name="connsiteY2748" fmla="*/ 20604 h 687724"/>
                  <a:gd name="connsiteX2749" fmla="*/ 252306 w 548379"/>
                  <a:gd name="connsiteY2749" fmla="*/ 20604 h 687724"/>
                  <a:gd name="connsiteX2750" fmla="*/ 252306 w 548379"/>
                  <a:gd name="connsiteY2750" fmla="*/ 18029 h 687724"/>
                  <a:gd name="connsiteX2751" fmla="*/ 254881 w 548379"/>
                  <a:gd name="connsiteY2751" fmla="*/ 18029 h 687724"/>
                  <a:gd name="connsiteX2752" fmla="*/ 257455 w 548379"/>
                  <a:gd name="connsiteY2752" fmla="*/ 18029 h 687724"/>
                  <a:gd name="connsiteX2753" fmla="*/ 257455 w 548379"/>
                  <a:gd name="connsiteY2753" fmla="*/ 15453 h 687724"/>
                  <a:gd name="connsiteX2754" fmla="*/ 260030 w 548379"/>
                  <a:gd name="connsiteY2754" fmla="*/ 15453 h 687724"/>
                  <a:gd name="connsiteX2755" fmla="*/ 260030 w 548379"/>
                  <a:gd name="connsiteY2755" fmla="*/ 12878 h 687724"/>
                  <a:gd name="connsiteX2756" fmla="*/ 262604 w 548379"/>
                  <a:gd name="connsiteY2756" fmla="*/ 12878 h 687724"/>
                  <a:gd name="connsiteX2757" fmla="*/ 262604 w 548379"/>
                  <a:gd name="connsiteY2757" fmla="*/ 10302 h 687724"/>
                  <a:gd name="connsiteX2758" fmla="*/ 265179 w 548379"/>
                  <a:gd name="connsiteY2758" fmla="*/ 10302 h 687724"/>
                  <a:gd name="connsiteX2759" fmla="*/ 265179 w 548379"/>
                  <a:gd name="connsiteY2759" fmla="*/ 7727 h 687724"/>
                  <a:gd name="connsiteX2760" fmla="*/ 265179 w 548379"/>
                  <a:gd name="connsiteY2760" fmla="*/ 5151 h 687724"/>
                  <a:gd name="connsiteX2761" fmla="*/ 267753 w 548379"/>
                  <a:gd name="connsiteY2761" fmla="*/ 5151 h 687724"/>
                  <a:gd name="connsiteX2762" fmla="*/ 267753 w 548379"/>
                  <a:gd name="connsiteY2762" fmla="*/ 2576 h 687724"/>
                  <a:gd name="connsiteX2763" fmla="*/ 270328 w 548379"/>
                  <a:gd name="connsiteY2763" fmla="*/ 2576 h 687724"/>
                  <a:gd name="connsiteX2764" fmla="*/ 270328 w 548379"/>
                  <a:gd name="connsiteY2764" fmla="*/ 0 h 68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</a:cxnLst>
                <a:rect l="l" t="t" r="r" b="b"/>
                <a:pathLst>
                  <a:path w="548379" h="687724">
                    <a:moveTo>
                      <a:pt x="252229" y="638703"/>
                    </a:moveTo>
                    <a:cubicBezTo>
                      <a:pt x="252229" y="638703"/>
                      <a:pt x="249635" y="638703"/>
                      <a:pt x="247042" y="641283"/>
                    </a:cubicBezTo>
                    <a:cubicBezTo>
                      <a:pt x="244449" y="643863"/>
                      <a:pt x="244449" y="646443"/>
                      <a:pt x="247042" y="651604"/>
                    </a:cubicBezTo>
                    <a:cubicBezTo>
                      <a:pt x="247042" y="654184"/>
                      <a:pt x="247042" y="654184"/>
                      <a:pt x="249635" y="656764"/>
                    </a:cubicBezTo>
                    <a:cubicBezTo>
                      <a:pt x="249635" y="656764"/>
                      <a:pt x="252229" y="659344"/>
                      <a:pt x="254822" y="659344"/>
                    </a:cubicBezTo>
                    <a:cubicBezTo>
                      <a:pt x="257416" y="659344"/>
                      <a:pt x="257416" y="656764"/>
                      <a:pt x="260009" y="654184"/>
                    </a:cubicBezTo>
                    <a:cubicBezTo>
                      <a:pt x="262603" y="651604"/>
                      <a:pt x="262603" y="649023"/>
                      <a:pt x="260009" y="646443"/>
                    </a:cubicBezTo>
                    <a:cubicBezTo>
                      <a:pt x="260009" y="643863"/>
                      <a:pt x="260009" y="641283"/>
                      <a:pt x="260009" y="638703"/>
                    </a:cubicBezTo>
                    <a:cubicBezTo>
                      <a:pt x="257416" y="638703"/>
                      <a:pt x="254822" y="638703"/>
                      <a:pt x="254822" y="638703"/>
                    </a:cubicBezTo>
                    <a:cubicBezTo>
                      <a:pt x="252229" y="638703"/>
                      <a:pt x="252229" y="638703"/>
                      <a:pt x="252229" y="638703"/>
                    </a:cubicBezTo>
                    <a:close/>
                    <a:moveTo>
                      <a:pt x="370795" y="628383"/>
                    </a:moveTo>
                    <a:lnTo>
                      <a:pt x="383599" y="628383"/>
                    </a:lnTo>
                    <a:cubicBezTo>
                      <a:pt x="383599" y="687724"/>
                      <a:pt x="383599" y="687724"/>
                      <a:pt x="383599" y="687724"/>
                    </a:cubicBezTo>
                    <a:cubicBezTo>
                      <a:pt x="368234" y="687724"/>
                      <a:pt x="368234" y="687724"/>
                      <a:pt x="368234" y="687724"/>
                    </a:cubicBezTo>
                    <a:cubicBezTo>
                      <a:pt x="368234" y="649023"/>
                      <a:pt x="368234" y="649023"/>
                      <a:pt x="368234" y="649023"/>
                    </a:cubicBezTo>
                    <a:cubicBezTo>
                      <a:pt x="363112" y="651604"/>
                      <a:pt x="357991" y="654184"/>
                      <a:pt x="352869" y="656764"/>
                    </a:cubicBezTo>
                    <a:cubicBezTo>
                      <a:pt x="352869" y="641283"/>
                      <a:pt x="352869" y="641283"/>
                      <a:pt x="352869" y="641283"/>
                    </a:cubicBezTo>
                    <a:cubicBezTo>
                      <a:pt x="360552" y="638703"/>
                      <a:pt x="365673" y="633543"/>
                      <a:pt x="370795" y="628383"/>
                    </a:cubicBezTo>
                    <a:close/>
                    <a:moveTo>
                      <a:pt x="311421" y="628383"/>
                    </a:moveTo>
                    <a:lnTo>
                      <a:pt x="324259" y="628383"/>
                    </a:lnTo>
                    <a:cubicBezTo>
                      <a:pt x="324259" y="687724"/>
                      <a:pt x="324259" y="687724"/>
                      <a:pt x="324259" y="687724"/>
                    </a:cubicBezTo>
                    <a:cubicBezTo>
                      <a:pt x="308853" y="687724"/>
                      <a:pt x="308853" y="687724"/>
                      <a:pt x="308853" y="687724"/>
                    </a:cubicBezTo>
                    <a:cubicBezTo>
                      <a:pt x="308853" y="649023"/>
                      <a:pt x="308853" y="649023"/>
                      <a:pt x="308853" y="649023"/>
                    </a:cubicBezTo>
                    <a:cubicBezTo>
                      <a:pt x="303718" y="651604"/>
                      <a:pt x="298582" y="654184"/>
                      <a:pt x="290879" y="656764"/>
                    </a:cubicBezTo>
                    <a:cubicBezTo>
                      <a:pt x="290879" y="641283"/>
                      <a:pt x="290879" y="641283"/>
                      <a:pt x="290879" y="641283"/>
                    </a:cubicBezTo>
                    <a:cubicBezTo>
                      <a:pt x="301150" y="638703"/>
                      <a:pt x="306285" y="633543"/>
                      <a:pt x="311421" y="628383"/>
                    </a:cubicBezTo>
                    <a:close/>
                    <a:moveTo>
                      <a:pt x="252229" y="628383"/>
                    </a:moveTo>
                    <a:cubicBezTo>
                      <a:pt x="252229" y="628383"/>
                      <a:pt x="252229" y="628383"/>
                      <a:pt x="254822" y="628383"/>
                    </a:cubicBezTo>
                    <a:cubicBezTo>
                      <a:pt x="260009" y="628383"/>
                      <a:pt x="265196" y="630963"/>
                      <a:pt x="267789" y="633543"/>
                    </a:cubicBezTo>
                    <a:cubicBezTo>
                      <a:pt x="272976" y="638703"/>
                      <a:pt x="275570" y="643863"/>
                      <a:pt x="278163" y="651604"/>
                    </a:cubicBezTo>
                    <a:cubicBezTo>
                      <a:pt x="278163" y="656764"/>
                      <a:pt x="278163" y="661924"/>
                      <a:pt x="275570" y="669664"/>
                    </a:cubicBezTo>
                    <a:cubicBezTo>
                      <a:pt x="275570" y="674824"/>
                      <a:pt x="272976" y="679984"/>
                      <a:pt x="267789" y="682564"/>
                    </a:cubicBezTo>
                    <a:cubicBezTo>
                      <a:pt x="265196" y="687724"/>
                      <a:pt x="260009" y="687724"/>
                      <a:pt x="254822" y="687724"/>
                    </a:cubicBezTo>
                    <a:cubicBezTo>
                      <a:pt x="252229" y="687724"/>
                      <a:pt x="252229" y="687724"/>
                      <a:pt x="252229" y="687724"/>
                    </a:cubicBezTo>
                    <a:cubicBezTo>
                      <a:pt x="247042" y="687724"/>
                      <a:pt x="241855" y="687724"/>
                      <a:pt x="239262" y="685144"/>
                    </a:cubicBezTo>
                    <a:cubicBezTo>
                      <a:pt x="234075" y="682564"/>
                      <a:pt x="231482" y="679984"/>
                      <a:pt x="231482" y="674824"/>
                    </a:cubicBezTo>
                    <a:cubicBezTo>
                      <a:pt x="247042" y="672244"/>
                      <a:pt x="247042" y="672244"/>
                      <a:pt x="247042" y="672244"/>
                    </a:cubicBezTo>
                    <a:cubicBezTo>
                      <a:pt x="247042" y="677404"/>
                      <a:pt x="249635" y="677404"/>
                      <a:pt x="252229" y="677404"/>
                    </a:cubicBezTo>
                    <a:cubicBezTo>
                      <a:pt x="252229" y="677404"/>
                      <a:pt x="252229" y="677404"/>
                      <a:pt x="254822" y="677404"/>
                    </a:cubicBezTo>
                    <a:cubicBezTo>
                      <a:pt x="254822" y="677404"/>
                      <a:pt x="257416" y="677404"/>
                      <a:pt x="257416" y="674824"/>
                    </a:cubicBezTo>
                    <a:cubicBezTo>
                      <a:pt x="260009" y="672244"/>
                      <a:pt x="260009" y="669664"/>
                      <a:pt x="262603" y="664504"/>
                    </a:cubicBezTo>
                    <a:lnTo>
                      <a:pt x="260009" y="664504"/>
                    </a:lnTo>
                    <a:cubicBezTo>
                      <a:pt x="260009" y="664504"/>
                      <a:pt x="257416" y="667084"/>
                      <a:pt x="254822" y="667084"/>
                    </a:cubicBezTo>
                    <a:cubicBezTo>
                      <a:pt x="252229" y="667084"/>
                      <a:pt x="252229" y="667084"/>
                      <a:pt x="249635" y="667084"/>
                    </a:cubicBezTo>
                    <a:cubicBezTo>
                      <a:pt x="244449" y="667084"/>
                      <a:pt x="241855" y="667084"/>
                      <a:pt x="236668" y="661924"/>
                    </a:cubicBezTo>
                    <a:cubicBezTo>
                      <a:pt x="234075" y="659344"/>
                      <a:pt x="231482" y="656764"/>
                      <a:pt x="231482" y="651604"/>
                    </a:cubicBezTo>
                    <a:cubicBezTo>
                      <a:pt x="228888" y="643863"/>
                      <a:pt x="231482" y="638703"/>
                      <a:pt x="234075" y="636123"/>
                    </a:cubicBezTo>
                    <a:cubicBezTo>
                      <a:pt x="239262" y="630963"/>
                      <a:pt x="244449" y="628383"/>
                      <a:pt x="252229" y="628383"/>
                    </a:cubicBezTo>
                    <a:close/>
                    <a:moveTo>
                      <a:pt x="190652" y="628383"/>
                    </a:moveTo>
                    <a:lnTo>
                      <a:pt x="203456" y="628383"/>
                    </a:lnTo>
                    <a:cubicBezTo>
                      <a:pt x="203456" y="687724"/>
                      <a:pt x="203456" y="687724"/>
                      <a:pt x="203456" y="687724"/>
                    </a:cubicBezTo>
                    <a:cubicBezTo>
                      <a:pt x="188091" y="687724"/>
                      <a:pt x="188091" y="687724"/>
                      <a:pt x="188091" y="687724"/>
                    </a:cubicBezTo>
                    <a:cubicBezTo>
                      <a:pt x="188091" y="649023"/>
                      <a:pt x="188091" y="649023"/>
                      <a:pt x="188091" y="649023"/>
                    </a:cubicBezTo>
                    <a:cubicBezTo>
                      <a:pt x="182969" y="651604"/>
                      <a:pt x="177848" y="654184"/>
                      <a:pt x="172726" y="656764"/>
                    </a:cubicBezTo>
                    <a:cubicBezTo>
                      <a:pt x="172726" y="641283"/>
                      <a:pt x="172726" y="641283"/>
                      <a:pt x="172726" y="641283"/>
                    </a:cubicBezTo>
                    <a:cubicBezTo>
                      <a:pt x="180409" y="638703"/>
                      <a:pt x="185530" y="633543"/>
                      <a:pt x="190652" y="628383"/>
                    </a:cubicBezTo>
                    <a:close/>
                    <a:moveTo>
                      <a:pt x="288350" y="180286"/>
                    </a:moveTo>
                    <a:cubicBezTo>
                      <a:pt x="288350" y="180286"/>
                      <a:pt x="290924" y="180286"/>
                      <a:pt x="290924" y="180286"/>
                    </a:cubicBezTo>
                    <a:cubicBezTo>
                      <a:pt x="290924" y="180286"/>
                      <a:pt x="290924" y="180286"/>
                      <a:pt x="293499" y="180286"/>
                    </a:cubicBezTo>
                    <a:cubicBezTo>
                      <a:pt x="293499" y="180286"/>
                      <a:pt x="293499" y="180286"/>
                      <a:pt x="293499" y="182862"/>
                    </a:cubicBezTo>
                    <a:cubicBezTo>
                      <a:pt x="293499" y="182862"/>
                      <a:pt x="293499" y="182862"/>
                      <a:pt x="296073" y="182862"/>
                    </a:cubicBezTo>
                    <a:cubicBezTo>
                      <a:pt x="296073" y="182862"/>
                      <a:pt x="296073" y="182862"/>
                      <a:pt x="296073" y="185437"/>
                    </a:cubicBezTo>
                    <a:cubicBezTo>
                      <a:pt x="296073" y="185437"/>
                      <a:pt x="296073" y="185437"/>
                      <a:pt x="298648" y="185437"/>
                    </a:cubicBezTo>
                    <a:cubicBezTo>
                      <a:pt x="298648" y="185437"/>
                      <a:pt x="298648" y="185437"/>
                      <a:pt x="298648" y="188013"/>
                    </a:cubicBezTo>
                    <a:cubicBezTo>
                      <a:pt x="298648" y="188013"/>
                      <a:pt x="298648" y="188013"/>
                      <a:pt x="298648" y="190588"/>
                    </a:cubicBezTo>
                    <a:cubicBezTo>
                      <a:pt x="298648" y="190588"/>
                      <a:pt x="298648" y="190588"/>
                      <a:pt x="301222" y="190588"/>
                    </a:cubicBezTo>
                    <a:cubicBezTo>
                      <a:pt x="301222" y="190588"/>
                      <a:pt x="301222" y="190588"/>
                      <a:pt x="301222" y="193164"/>
                    </a:cubicBezTo>
                    <a:cubicBezTo>
                      <a:pt x="301222" y="193164"/>
                      <a:pt x="303797" y="193164"/>
                      <a:pt x="303797" y="193164"/>
                    </a:cubicBezTo>
                    <a:cubicBezTo>
                      <a:pt x="303797" y="193164"/>
                      <a:pt x="303797" y="193164"/>
                      <a:pt x="303797" y="195739"/>
                    </a:cubicBezTo>
                    <a:cubicBezTo>
                      <a:pt x="303797" y="195739"/>
                      <a:pt x="303797" y="195739"/>
                      <a:pt x="303797" y="198315"/>
                    </a:cubicBezTo>
                    <a:cubicBezTo>
                      <a:pt x="303797" y="198315"/>
                      <a:pt x="303797" y="198315"/>
                      <a:pt x="306372" y="198315"/>
                    </a:cubicBezTo>
                    <a:cubicBezTo>
                      <a:pt x="306372" y="200890"/>
                      <a:pt x="306372" y="200890"/>
                      <a:pt x="306372" y="200890"/>
                    </a:cubicBezTo>
                    <a:cubicBezTo>
                      <a:pt x="306372" y="200890"/>
                      <a:pt x="306372" y="200890"/>
                      <a:pt x="308946" y="200890"/>
                    </a:cubicBezTo>
                    <a:cubicBezTo>
                      <a:pt x="308946" y="200890"/>
                      <a:pt x="308946" y="200890"/>
                      <a:pt x="308946" y="203466"/>
                    </a:cubicBezTo>
                    <a:cubicBezTo>
                      <a:pt x="308946" y="203466"/>
                      <a:pt x="308946" y="203466"/>
                      <a:pt x="311521" y="203466"/>
                    </a:cubicBezTo>
                    <a:cubicBezTo>
                      <a:pt x="311521" y="203466"/>
                      <a:pt x="311521" y="203466"/>
                      <a:pt x="311521" y="206041"/>
                    </a:cubicBezTo>
                    <a:cubicBezTo>
                      <a:pt x="311521" y="206041"/>
                      <a:pt x="311521" y="206041"/>
                      <a:pt x="311521" y="208617"/>
                    </a:cubicBezTo>
                    <a:cubicBezTo>
                      <a:pt x="311521" y="208617"/>
                      <a:pt x="311521" y="208617"/>
                      <a:pt x="314095" y="208617"/>
                    </a:cubicBezTo>
                    <a:cubicBezTo>
                      <a:pt x="314095" y="208617"/>
                      <a:pt x="314095" y="208617"/>
                      <a:pt x="314095" y="211192"/>
                    </a:cubicBezTo>
                    <a:cubicBezTo>
                      <a:pt x="314095" y="211192"/>
                      <a:pt x="314095" y="211192"/>
                      <a:pt x="316670" y="211192"/>
                    </a:cubicBezTo>
                    <a:cubicBezTo>
                      <a:pt x="316670" y="211192"/>
                      <a:pt x="316670" y="211192"/>
                      <a:pt x="319244" y="211192"/>
                    </a:cubicBezTo>
                    <a:cubicBezTo>
                      <a:pt x="319244" y="211192"/>
                      <a:pt x="319244" y="211192"/>
                      <a:pt x="319244" y="213768"/>
                    </a:cubicBezTo>
                    <a:cubicBezTo>
                      <a:pt x="321819" y="213768"/>
                      <a:pt x="321819" y="213768"/>
                      <a:pt x="321819" y="213768"/>
                    </a:cubicBezTo>
                    <a:cubicBezTo>
                      <a:pt x="321819" y="213768"/>
                      <a:pt x="321819" y="213768"/>
                      <a:pt x="321819" y="216343"/>
                    </a:cubicBezTo>
                    <a:cubicBezTo>
                      <a:pt x="324393" y="216343"/>
                      <a:pt x="324393" y="216343"/>
                      <a:pt x="324393" y="216343"/>
                    </a:cubicBezTo>
                    <a:cubicBezTo>
                      <a:pt x="324393" y="216343"/>
                      <a:pt x="324393" y="216343"/>
                      <a:pt x="324393" y="218919"/>
                    </a:cubicBezTo>
                    <a:cubicBezTo>
                      <a:pt x="324393" y="218919"/>
                      <a:pt x="324393" y="218919"/>
                      <a:pt x="326968" y="218919"/>
                    </a:cubicBezTo>
                    <a:cubicBezTo>
                      <a:pt x="326968" y="218919"/>
                      <a:pt x="326968" y="218919"/>
                      <a:pt x="326968" y="221494"/>
                    </a:cubicBezTo>
                    <a:cubicBezTo>
                      <a:pt x="326968" y="221494"/>
                      <a:pt x="326968" y="221494"/>
                      <a:pt x="329542" y="221494"/>
                    </a:cubicBezTo>
                    <a:cubicBezTo>
                      <a:pt x="329542" y="221494"/>
                      <a:pt x="329542" y="221494"/>
                      <a:pt x="329542" y="224070"/>
                    </a:cubicBezTo>
                    <a:cubicBezTo>
                      <a:pt x="329542" y="224070"/>
                      <a:pt x="332117" y="224070"/>
                      <a:pt x="332117" y="226646"/>
                    </a:cubicBezTo>
                    <a:cubicBezTo>
                      <a:pt x="334692" y="226646"/>
                      <a:pt x="334692" y="226646"/>
                      <a:pt x="334692" y="226646"/>
                    </a:cubicBezTo>
                    <a:cubicBezTo>
                      <a:pt x="334692" y="226646"/>
                      <a:pt x="334692" y="226646"/>
                      <a:pt x="334692" y="229221"/>
                    </a:cubicBezTo>
                    <a:cubicBezTo>
                      <a:pt x="334692" y="229221"/>
                      <a:pt x="334692" y="229221"/>
                      <a:pt x="337266" y="229221"/>
                    </a:cubicBezTo>
                    <a:cubicBezTo>
                      <a:pt x="337266" y="229221"/>
                      <a:pt x="337266" y="229221"/>
                      <a:pt x="339841" y="229221"/>
                    </a:cubicBezTo>
                    <a:cubicBezTo>
                      <a:pt x="339841" y="229221"/>
                      <a:pt x="339841" y="229221"/>
                      <a:pt x="339841" y="231797"/>
                    </a:cubicBezTo>
                    <a:cubicBezTo>
                      <a:pt x="339841" y="231797"/>
                      <a:pt x="339841" y="231797"/>
                      <a:pt x="342415" y="231797"/>
                    </a:cubicBezTo>
                    <a:cubicBezTo>
                      <a:pt x="342415" y="231797"/>
                      <a:pt x="342415" y="231797"/>
                      <a:pt x="344990" y="231797"/>
                    </a:cubicBezTo>
                    <a:cubicBezTo>
                      <a:pt x="344990" y="231797"/>
                      <a:pt x="344990" y="231797"/>
                      <a:pt x="344990" y="234372"/>
                    </a:cubicBezTo>
                    <a:cubicBezTo>
                      <a:pt x="344990" y="234372"/>
                      <a:pt x="344990" y="234372"/>
                      <a:pt x="347564" y="234372"/>
                    </a:cubicBezTo>
                    <a:cubicBezTo>
                      <a:pt x="347564" y="234372"/>
                      <a:pt x="347564" y="234372"/>
                      <a:pt x="347564" y="236948"/>
                    </a:cubicBezTo>
                    <a:cubicBezTo>
                      <a:pt x="347564" y="236948"/>
                      <a:pt x="347564" y="236948"/>
                      <a:pt x="350139" y="236948"/>
                    </a:cubicBezTo>
                    <a:cubicBezTo>
                      <a:pt x="350139" y="236948"/>
                      <a:pt x="350139" y="236948"/>
                      <a:pt x="350139" y="239523"/>
                    </a:cubicBezTo>
                    <a:cubicBezTo>
                      <a:pt x="350139" y="239523"/>
                      <a:pt x="350139" y="239523"/>
                      <a:pt x="352713" y="239523"/>
                    </a:cubicBezTo>
                    <a:cubicBezTo>
                      <a:pt x="352713" y="239523"/>
                      <a:pt x="352713" y="239523"/>
                      <a:pt x="352713" y="242099"/>
                    </a:cubicBezTo>
                    <a:cubicBezTo>
                      <a:pt x="352713" y="242099"/>
                      <a:pt x="352713" y="242099"/>
                      <a:pt x="355288" y="242099"/>
                    </a:cubicBezTo>
                    <a:cubicBezTo>
                      <a:pt x="355288" y="242099"/>
                      <a:pt x="355288" y="242099"/>
                      <a:pt x="355288" y="244674"/>
                    </a:cubicBezTo>
                    <a:cubicBezTo>
                      <a:pt x="355288" y="244674"/>
                      <a:pt x="355288" y="244674"/>
                      <a:pt x="357862" y="244674"/>
                    </a:cubicBezTo>
                    <a:cubicBezTo>
                      <a:pt x="357862" y="244674"/>
                      <a:pt x="360437" y="244674"/>
                      <a:pt x="360437" y="244674"/>
                    </a:cubicBezTo>
                    <a:cubicBezTo>
                      <a:pt x="360437" y="244674"/>
                      <a:pt x="360437" y="244674"/>
                      <a:pt x="360437" y="247250"/>
                    </a:cubicBezTo>
                    <a:cubicBezTo>
                      <a:pt x="360437" y="247250"/>
                      <a:pt x="360437" y="247250"/>
                      <a:pt x="363012" y="247250"/>
                    </a:cubicBezTo>
                    <a:cubicBezTo>
                      <a:pt x="363012" y="247250"/>
                      <a:pt x="363012" y="247250"/>
                      <a:pt x="365586" y="247250"/>
                    </a:cubicBezTo>
                    <a:cubicBezTo>
                      <a:pt x="365586" y="247250"/>
                      <a:pt x="365586" y="247250"/>
                      <a:pt x="365586" y="249825"/>
                    </a:cubicBezTo>
                    <a:cubicBezTo>
                      <a:pt x="365586" y="249825"/>
                      <a:pt x="368161" y="249825"/>
                      <a:pt x="368161" y="249825"/>
                    </a:cubicBezTo>
                    <a:cubicBezTo>
                      <a:pt x="368161" y="249825"/>
                      <a:pt x="368161" y="249825"/>
                      <a:pt x="368161" y="252401"/>
                    </a:cubicBezTo>
                    <a:cubicBezTo>
                      <a:pt x="368161" y="252401"/>
                      <a:pt x="368161" y="252401"/>
                      <a:pt x="370735" y="252401"/>
                    </a:cubicBezTo>
                    <a:cubicBezTo>
                      <a:pt x="370735" y="252401"/>
                      <a:pt x="370735" y="252401"/>
                      <a:pt x="370735" y="254976"/>
                    </a:cubicBezTo>
                    <a:cubicBezTo>
                      <a:pt x="370735" y="254976"/>
                      <a:pt x="370735" y="254976"/>
                      <a:pt x="373310" y="254976"/>
                    </a:cubicBezTo>
                    <a:cubicBezTo>
                      <a:pt x="373310" y="254976"/>
                      <a:pt x="373310" y="254976"/>
                      <a:pt x="375884" y="254976"/>
                    </a:cubicBezTo>
                    <a:cubicBezTo>
                      <a:pt x="375884" y="254976"/>
                      <a:pt x="375884" y="254976"/>
                      <a:pt x="375884" y="257552"/>
                    </a:cubicBezTo>
                    <a:cubicBezTo>
                      <a:pt x="378459" y="257552"/>
                      <a:pt x="378459" y="257552"/>
                      <a:pt x="378459" y="257552"/>
                    </a:cubicBezTo>
                    <a:cubicBezTo>
                      <a:pt x="378459" y="257552"/>
                      <a:pt x="378459" y="257552"/>
                      <a:pt x="381033" y="257552"/>
                    </a:cubicBezTo>
                    <a:cubicBezTo>
                      <a:pt x="381033" y="257552"/>
                      <a:pt x="381033" y="257552"/>
                      <a:pt x="381033" y="260127"/>
                    </a:cubicBezTo>
                    <a:cubicBezTo>
                      <a:pt x="381033" y="260127"/>
                      <a:pt x="381033" y="260127"/>
                      <a:pt x="383608" y="260127"/>
                    </a:cubicBezTo>
                    <a:cubicBezTo>
                      <a:pt x="383608" y="260127"/>
                      <a:pt x="383608" y="260127"/>
                      <a:pt x="386183" y="260127"/>
                    </a:cubicBezTo>
                    <a:cubicBezTo>
                      <a:pt x="386183" y="260127"/>
                      <a:pt x="386183" y="260127"/>
                      <a:pt x="386183" y="262703"/>
                    </a:cubicBezTo>
                    <a:cubicBezTo>
                      <a:pt x="386183" y="262703"/>
                      <a:pt x="386183" y="262703"/>
                      <a:pt x="388757" y="262703"/>
                    </a:cubicBezTo>
                    <a:cubicBezTo>
                      <a:pt x="388757" y="262703"/>
                      <a:pt x="388757" y="262703"/>
                      <a:pt x="391332" y="262703"/>
                    </a:cubicBezTo>
                    <a:cubicBezTo>
                      <a:pt x="391332" y="262703"/>
                      <a:pt x="391332" y="262703"/>
                      <a:pt x="391332" y="265278"/>
                    </a:cubicBezTo>
                    <a:cubicBezTo>
                      <a:pt x="391332" y="265278"/>
                      <a:pt x="391332" y="265278"/>
                      <a:pt x="393906" y="265278"/>
                    </a:cubicBezTo>
                    <a:cubicBezTo>
                      <a:pt x="393906" y="265278"/>
                      <a:pt x="393906" y="265278"/>
                      <a:pt x="396481" y="265278"/>
                    </a:cubicBezTo>
                    <a:cubicBezTo>
                      <a:pt x="396481" y="265278"/>
                      <a:pt x="396481" y="265278"/>
                      <a:pt x="396481" y="267854"/>
                    </a:cubicBezTo>
                    <a:cubicBezTo>
                      <a:pt x="396481" y="267854"/>
                      <a:pt x="396481" y="267854"/>
                      <a:pt x="399055" y="267854"/>
                    </a:cubicBezTo>
                    <a:cubicBezTo>
                      <a:pt x="399055" y="267854"/>
                      <a:pt x="399055" y="267854"/>
                      <a:pt x="401630" y="270429"/>
                    </a:cubicBezTo>
                    <a:cubicBezTo>
                      <a:pt x="401630" y="270429"/>
                      <a:pt x="401630" y="270429"/>
                      <a:pt x="404204" y="270429"/>
                    </a:cubicBezTo>
                    <a:cubicBezTo>
                      <a:pt x="404204" y="270429"/>
                      <a:pt x="404204" y="270429"/>
                      <a:pt x="404204" y="273005"/>
                    </a:cubicBezTo>
                    <a:cubicBezTo>
                      <a:pt x="404204" y="273005"/>
                      <a:pt x="404204" y="273005"/>
                      <a:pt x="406779" y="273005"/>
                    </a:cubicBezTo>
                    <a:cubicBezTo>
                      <a:pt x="406779" y="273005"/>
                      <a:pt x="406779" y="273005"/>
                      <a:pt x="409353" y="273005"/>
                    </a:cubicBezTo>
                    <a:cubicBezTo>
                      <a:pt x="409353" y="275580"/>
                      <a:pt x="409353" y="275580"/>
                      <a:pt x="409353" y="275580"/>
                    </a:cubicBezTo>
                    <a:cubicBezTo>
                      <a:pt x="409353" y="275580"/>
                      <a:pt x="411928" y="275580"/>
                      <a:pt x="411928" y="275580"/>
                    </a:cubicBezTo>
                    <a:cubicBezTo>
                      <a:pt x="411928" y="275580"/>
                      <a:pt x="411928" y="275580"/>
                      <a:pt x="414503" y="275580"/>
                    </a:cubicBezTo>
                    <a:cubicBezTo>
                      <a:pt x="414503" y="275580"/>
                      <a:pt x="414503" y="275580"/>
                      <a:pt x="414503" y="278156"/>
                    </a:cubicBezTo>
                    <a:cubicBezTo>
                      <a:pt x="414503" y="278156"/>
                      <a:pt x="414503" y="278156"/>
                      <a:pt x="417077" y="278156"/>
                    </a:cubicBezTo>
                    <a:cubicBezTo>
                      <a:pt x="417077" y="278156"/>
                      <a:pt x="417077" y="278156"/>
                      <a:pt x="419652" y="278156"/>
                    </a:cubicBezTo>
                    <a:cubicBezTo>
                      <a:pt x="419652" y="278156"/>
                      <a:pt x="419652" y="278156"/>
                      <a:pt x="419652" y="280731"/>
                    </a:cubicBezTo>
                    <a:cubicBezTo>
                      <a:pt x="419652" y="280731"/>
                      <a:pt x="419652" y="280731"/>
                      <a:pt x="422226" y="280731"/>
                    </a:cubicBezTo>
                    <a:cubicBezTo>
                      <a:pt x="422226" y="280731"/>
                      <a:pt x="422226" y="280731"/>
                      <a:pt x="424801" y="280731"/>
                    </a:cubicBezTo>
                    <a:cubicBezTo>
                      <a:pt x="424801" y="280731"/>
                      <a:pt x="424801" y="280731"/>
                      <a:pt x="424801" y="283307"/>
                    </a:cubicBezTo>
                    <a:cubicBezTo>
                      <a:pt x="424801" y="283307"/>
                      <a:pt x="424801" y="283307"/>
                      <a:pt x="427375" y="283307"/>
                    </a:cubicBezTo>
                    <a:cubicBezTo>
                      <a:pt x="429950" y="283307"/>
                      <a:pt x="429950" y="283307"/>
                      <a:pt x="429950" y="283307"/>
                    </a:cubicBezTo>
                    <a:cubicBezTo>
                      <a:pt x="429950" y="283307"/>
                      <a:pt x="429950" y="283307"/>
                      <a:pt x="429950" y="285882"/>
                    </a:cubicBezTo>
                    <a:cubicBezTo>
                      <a:pt x="429950" y="285882"/>
                      <a:pt x="429950" y="285882"/>
                      <a:pt x="432524" y="285882"/>
                    </a:cubicBezTo>
                    <a:cubicBezTo>
                      <a:pt x="435099" y="285882"/>
                      <a:pt x="435099" y="285882"/>
                      <a:pt x="435099" y="285882"/>
                    </a:cubicBezTo>
                    <a:cubicBezTo>
                      <a:pt x="435099" y="285882"/>
                      <a:pt x="437674" y="285882"/>
                      <a:pt x="437674" y="288458"/>
                    </a:cubicBezTo>
                    <a:cubicBezTo>
                      <a:pt x="437674" y="288458"/>
                      <a:pt x="437674" y="288458"/>
                      <a:pt x="440248" y="288458"/>
                    </a:cubicBezTo>
                    <a:cubicBezTo>
                      <a:pt x="440248" y="288458"/>
                      <a:pt x="440248" y="288458"/>
                      <a:pt x="442823" y="288458"/>
                    </a:cubicBezTo>
                    <a:cubicBezTo>
                      <a:pt x="442823" y="288458"/>
                      <a:pt x="442823" y="291033"/>
                      <a:pt x="442823" y="291033"/>
                    </a:cubicBezTo>
                    <a:cubicBezTo>
                      <a:pt x="442823" y="291033"/>
                      <a:pt x="442823" y="291033"/>
                      <a:pt x="445397" y="291033"/>
                    </a:cubicBezTo>
                    <a:cubicBezTo>
                      <a:pt x="445397" y="291033"/>
                      <a:pt x="445397" y="291033"/>
                      <a:pt x="447972" y="291033"/>
                    </a:cubicBezTo>
                    <a:cubicBezTo>
                      <a:pt x="450546" y="291033"/>
                      <a:pt x="450546" y="291033"/>
                      <a:pt x="450546" y="291033"/>
                    </a:cubicBezTo>
                    <a:cubicBezTo>
                      <a:pt x="450546" y="291033"/>
                      <a:pt x="450546" y="291033"/>
                      <a:pt x="453121" y="291033"/>
                    </a:cubicBezTo>
                    <a:cubicBezTo>
                      <a:pt x="453121" y="291033"/>
                      <a:pt x="453121" y="291033"/>
                      <a:pt x="453121" y="293609"/>
                    </a:cubicBezTo>
                    <a:cubicBezTo>
                      <a:pt x="453121" y="293609"/>
                      <a:pt x="455695" y="293609"/>
                      <a:pt x="455695" y="293609"/>
                    </a:cubicBezTo>
                    <a:cubicBezTo>
                      <a:pt x="455695" y="293609"/>
                      <a:pt x="455695" y="293609"/>
                      <a:pt x="458270" y="293609"/>
                    </a:cubicBezTo>
                    <a:cubicBezTo>
                      <a:pt x="458270" y="293609"/>
                      <a:pt x="458270" y="293609"/>
                      <a:pt x="458270" y="296184"/>
                    </a:cubicBezTo>
                    <a:cubicBezTo>
                      <a:pt x="460844" y="296184"/>
                      <a:pt x="460844" y="296184"/>
                      <a:pt x="460844" y="296184"/>
                    </a:cubicBezTo>
                    <a:cubicBezTo>
                      <a:pt x="463419" y="296184"/>
                      <a:pt x="463419" y="296184"/>
                      <a:pt x="463419" y="296184"/>
                    </a:cubicBezTo>
                    <a:cubicBezTo>
                      <a:pt x="463419" y="296184"/>
                      <a:pt x="463419" y="296184"/>
                      <a:pt x="465994" y="296184"/>
                    </a:cubicBezTo>
                    <a:cubicBezTo>
                      <a:pt x="465994" y="296184"/>
                      <a:pt x="465994" y="296184"/>
                      <a:pt x="465994" y="298760"/>
                    </a:cubicBezTo>
                    <a:cubicBezTo>
                      <a:pt x="465994" y="298760"/>
                      <a:pt x="465994" y="298760"/>
                      <a:pt x="468568" y="298760"/>
                    </a:cubicBezTo>
                    <a:cubicBezTo>
                      <a:pt x="468568" y="298760"/>
                      <a:pt x="468568" y="298760"/>
                      <a:pt x="471143" y="298760"/>
                    </a:cubicBezTo>
                    <a:cubicBezTo>
                      <a:pt x="471143" y="298760"/>
                      <a:pt x="471143" y="298760"/>
                      <a:pt x="473717" y="298760"/>
                    </a:cubicBezTo>
                    <a:cubicBezTo>
                      <a:pt x="473717" y="298760"/>
                      <a:pt x="473717" y="298760"/>
                      <a:pt x="476292" y="298760"/>
                    </a:cubicBezTo>
                    <a:cubicBezTo>
                      <a:pt x="476292" y="298760"/>
                      <a:pt x="476292" y="298760"/>
                      <a:pt x="476292" y="301335"/>
                    </a:cubicBezTo>
                    <a:cubicBezTo>
                      <a:pt x="478866" y="301335"/>
                      <a:pt x="478866" y="301335"/>
                      <a:pt x="478866" y="301335"/>
                    </a:cubicBezTo>
                    <a:cubicBezTo>
                      <a:pt x="478866" y="301335"/>
                      <a:pt x="478866" y="301335"/>
                      <a:pt x="481441" y="301335"/>
                    </a:cubicBezTo>
                    <a:cubicBezTo>
                      <a:pt x="481441" y="301335"/>
                      <a:pt x="481441" y="301335"/>
                      <a:pt x="484015" y="301335"/>
                    </a:cubicBezTo>
                    <a:cubicBezTo>
                      <a:pt x="484015" y="301335"/>
                      <a:pt x="484015" y="301335"/>
                      <a:pt x="484015" y="303911"/>
                    </a:cubicBezTo>
                    <a:cubicBezTo>
                      <a:pt x="486590" y="303911"/>
                      <a:pt x="486590" y="303911"/>
                      <a:pt x="486590" y="303911"/>
                    </a:cubicBezTo>
                    <a:cubicBezTo>
                      <a:pt x="486590" y="303911"/>
                      <a:pt x="486590" y="303911"/>
                      <a:pt x="489165" y="303911"/>
                    </a:cubicBezTo>
                    <a:cubicBezTo>
                      <a:pt x="489165" y="303911"/>
                      <a:pt x="489165" y="303911"/>
                      <a:pt x="491739" y="303911"/>
                    </a:cubicBezTo>
                    <a:cubicBezTo>
                      <a:pt x="491739" y="303911"/>
                      <a:pt x="491739" y="303911"/>
                      <a:pt x="491739" y="306487"/>
                    </a:cubicBezTo>
                    <a:cubicBezTo>
                      <a:pt x="491739" y="306487"/>
                      <a:pt x="491739" y="306487"/>
                      <a:pt x="494314" y="306487"/>
                    </a:cubicBezTo>
                    <a:cubicBezTo>
                      <a:pt x="496888" y="306487"/>
                      <a:pt x="496888" y="306487"/>
                      <a:pt x="496888" y="306487"/>
                    </a:cubicBezTo>
                    <a:cubicBezTo>
                      <a:pt x="496888" y="306487"/>
                      <a:pt x="496888" y="306487"/>
                      <a:pt x="496888" y="309062"/>
                    </a:cubicBezTo>
                    <a:cubicBezTo>
                      <a:pt x="496888" y="309062"/>
                      <a:pt x="496888" y="309062"/>
                      <a:pt x="499463" y="309062"/>
                    </a:cubicBezTo>
                    <a:cubicBezTo>
                      <a:pt x="499463" y="309062"/>
                      <a:pt x="499463" y="309062"/>
                      <a:pt x="502037" y="309062"/>
                    </a:cubicBezTo>
                    <a:cubicBezTo>
                      <a:pt x="502037" y="309062"/>
                      <a:pt x="502037" y="309062"/>
                      <a:pt x="504612" y="309062"/>
                    </a:cubicBezTo>
                    <a:cubicBezTo>
                      <a:pt x="504612" y="309062"/>
                      <a:pt x="504612" y="309062"/>
                      <a:pt x="504612" y="311638"/>
                    </a:cubicBezTo>
                    <a:cubicBezTo>
                      <a:pt x="507186" y="311638"/>
                      <a:pt x="507186" y="311638"/>
                      <a:pt x="507186" y="311638"/>
                    </a:cubicBezTo>
                    <a:cubicBezTo>
                      <a:pt x="507186" y="311638"/>
                      <a:pt x="507186" y="311638"/>
                      <a:pt x="509761" y="311638"/>
                    </a:cubicBezTo>
                    <a:cubicBezTo>
                      <a:pt x="512335" y="311638"/>
                      <a:pt x="512335" y="311638"/>
                      <a:pt x="512335" y="311638"/>
                    </a:cubicBezTo>
                    <a:cubicBezTo>
                      <a:pt x="512335" y="311638"/>
                      <a:pt x="512335" y="311638"/>
                      <a:pt x="512335" y="314213"/>
                    </a:cubicBezTo>
                    <a:cubicBezTo>
                      <a:pt x="514910" y="314213"/>
                      <a:pt x="514910" y="314213"/>
                      <a:pt x="514910" y="314213"/>
                    </a:cubicBezTo>
                    <a:cubicBezTo>
                      <a:pt x="514910" y="314213"/>
                      <a:pt x="514910" y="314213"/>
                      <a:pt x="517485" y="314213"/>
                    </a:cubicBezTo>
                    <a:cubicBezTo>
                      <a:pt x="517485" y="314213"/>
                      <a:pt x="517485" y="314213"/>
                      <a:pt x="517485" y="316789"/>
                    </a:cubicBezTo>
                    <a:cubicBezTo>
                      <a:pt x="517485" y="316789"/>
                      <a:pt x="517485" y="316789"/>
                      <a:pt x="520059" y="316789"/>
                    </a:cubicBezTo>
                    <a:cubicBezTo>
                      <a:pt x="520059" y="316789"/>
                      <a:pt x="520059" y="319364"/>
                      <a:pt x="520059" y="319364"/>
                    </a:cubicBezTo>
                    <a:cubicBezTo>
                      <a:pt x="520059" y="319364"/>
                      <a:pt x="520059" y="319364"/>
                      <a:pt x="522634" y="319364"/>
                    </a:cubicBezTo>
                    <a:cubicBezTo>
                      <a:pt x="522634" y="319364"/>
                      <a:pt x="522634" y="319364"/>
                      <a:pt x="522634" y="321940"/>
                    </a:cubicBezTo>
                    <a:cubicBezTo>
                      <a:pt x="522634" y="321940"/>
                      <a:pt x="522634" y="321940"/>
                      <a:pt x="525208" y="321940"/>
                    </a:cubicBezTo>
                    <a:cubicBezTo>
                      <a:pt x="525208" y="321940"/>
                      <a:pt x="525208" y="321940"/>
                      <a:pt x="525208" y="324515"/>
                    </a:cubicBezTo>
                    <a:cubicBezTo>
                      <a:pt x="525208" y="324515"/>
                      <a:pt x="525208" y="327091"/>
                      <a:pt x="525208" y="327091"/>
                    </a:cubicBezTo>
                    <a:cubicBezTo>
                      <a:pt x="525208" y="327091"/>
                      <a:pt x="525208" y="327091"/>
                      <a:pt x="525208" y="329666"/>
                    </a:cubicBezTo>
                    <a:cubicBezTo>
                      <a:pt x="525208" y="329666"/>
                      <a:pt x="525208" y="329666"/>
                      <a:pt x="525208" y="332242"/>
                    </a:cubicBezTo>
                    <a:cubicBezTo>
                      <a:pt x="525208" y="332242"/>
                      <a:pt x="525208" y="332242"/>
                      <a:pt x="525208" y="334817"/>
                    </a:cubicBezTo>
                    <a:cubicBezTo>
                      <a:pt x="525208" y="334817"/>
                      <a:pt x="525208" y="334817"/>
                      <a:pt x="525208" y="337393"/>
                    </a:cubicBezTo>
                    <a:cubicBezTo>
                      <a:pt x="525208" y="337393"/>
                      <a:pt x="525208" y="337393"/>
                      <a:pt x="525208" y="339968"/>
                    </a:cubicBezTo>
                    <a:cubicBezTo>
                      <a:pt x="525208" y="339968"/>
                      <a:pt x="525208" y="342544"/>
                      <a:pt x="525208" y="345119"/>
                    </a:cubicBezTo>
                    <a:cubicBezTo>
                      <a:pt x="525208" y="345119"/>
                      <a:pt x="525208" y="345119"/>
                      <a:pt x="525208" y="347695"/>
                    </a:cubicBezTo>
                    <a:cubicBezTo>
                      <a:pt x="525208" y="350270"/>
                      <a:pt x="525208" y="350270"/>
                      <a:pt x="525208" y="350270"/>
                    </a:cubicBezTo>
                    <a:cubicBezTo>
                      <a:pt x="525208" y="350270"/>
                      <a:pt x="525208" y="352846"/>
                      <a:pt x="527783" y="352846"/>
                    </a:cubicBezTo>
                    <a:cubicBezTo>
                      <a:pt x="527783" y="352846"/>
                      <a:pt x="527783" y="352846"/>
                      <a:pt x="527783" y="355421"/>
                    </a:cubicBezTo>
                    <a:cubicBezTo>
                      <a:pt x="527783" y="355421"/>
                      <a:pt x="527783" y="355421"/>
                      <a:pt x="527783" y="357997"/>
                    </a:cubicBezTo>
                    <a:cubicBezTo>
                      <a:pt x="527783" y="360572"/>
                      <a:pt x="527783" y="360572"/>
                      <a:pt x="527783" y="360572"/>
                    </a:cubicBezTo>
                    <a:cubicBezTo>
                      <a:pt x="527783" y="360572"/>
                      <a:pt x="527783" y="360572"/>
                      <a:pt x="527783" y="363148"/>
                    </a:cubicBezTo>
                    <a:cubicBezTo>
                      <a:pt x="527783" y="365723"/>
                      <a:pt x="527783" y="365723"/>
                      <a:pt x="527783" y="365723"/>
                    </a:cubicBezTo>
                    <a:cubicBezTo>
                      <a:pt x="527783" y="365723"/>
                      <a:pt x="527783" y="365723"/>
                      <a:pt x="527783" y="368299"/>
                    </a:cubicBezTo>
                    <a:cubicBezTo>
                      <a:pt x="527783" y="368299"/>
                      <a:pt x="527783" y="368299"/>
                      <a:pt x="527783" y="370874"/>
                    </a:cubicBezTo>
                    <a:cubicBezTo>
                      <a:pt x="527783" y="370874"/>
                      <a:pt x="527783" y="373450"/>
                      <a:pt x="527783" y="373450"/>
                    </a:cubicBezTo>
                    <a:cubicBezTo>
                      <a:pt x="527783" y="373450"/>
                      <a:pt x="527783" y="376025"/>
                      <a:pt x="530357" y="376025"/>
                    </a:cubicBezTo>
                    <a:cubicBezTo>
                      <a:pt x="530357" y="376025"/>
                      <a:pt x="530357" y="376025"/>
                      <a:pt x="530357" y="378601"/>
                    </a:cubicBezTo>
                    <a:cubicBezTo>
                      <a:pt x="530357" y="378601"/>
                      <a:pt x="530357" y="378601"/>
                      <a:pt x="530357" y="381176"/>
                    </a:cubicBezTo>
                    <a:cubicBezTo>
                      <a:pt x="527783" y="381176"/>
                      <a:pt x="527783" y="381176"/>
                      <a:pt x="527783" y="383752"/>
                    </a:cubicBezTo>
                    <a:cubicBezTo>
                      <a:pt x="527783" y="383752"/>
                      <a:pt x="527783" y="383752"/>
                      <a:pt x="527783" y="386327"/>
                    </a:cubicBezTo>
                    <a:cubicBezTo>
                      <a:pt x="525208" y="386327"/>
                      <a:pt x="525208" y="386327"/>
                      <a:pt x="525208" y="386327"/>
                    </a:cubicBezTo>
                    <a:cubicBezTo>
                      <a:pt x="522634" y="386327"/>
                      <a:pt x="522634" y="386327"/>
                      <a:pt x="522634" y="386327"/>
                    </a:cubicBezTo>
                    <a:cubicBezTo>
                      <a:pt x="522634" y="386327"/>
                      <a:pt x="520059" y="386327"/>
                      <a:pt x="520059" y="386327"/>
                    </a:cubicBezTo>
                    <a:cubicBezTo>
                      <a:pt x="517485" y="386327"/>
                      <a:pt x="517485" y="386327"/>
                      <a:pt x="514910" y="386327"/>
                    </a:cubicBezTo>
                    <a:cubicBezTo>
                      <a:pt x="512335" y="386327"/>
                      <a:pt x="512335" y="386327"/>
                      <a:pt x="512335" y="386327"/>
                    </a:cubicBezTo>
                    <a:cubicBezTo>
                      <a:pt x="512335" y="383752"/>
                      <a:pt x="512335" y="383752"/>
                      <a:pt x="512335" y="383752"/>
                    </a:cubicBezTo>
                    <a:cubicBezTo>
                      <a:pt x="512335" y="383752"/>
                      <a:pt x="509761" y="383752"/>
                      <a:pt x="509761" y="383752"/>
                    </a:cubicBezTo>
                    <a:cubicBezTo>
                      <a:pt x="507186" y="383752"/>
                      <a:pt x="507186" y="383752"/>
                      <a:pt x="507186" y="383752"/>
                    </a:cubicBezTo>
                    <a:cubicBezTo>
                      <a:pt x="504612" y="383752"/>
                      <a:pt x="504612" y="383752"/>
                      <a:pt x="504612" y="383752"/>
                    </a:cubicBezTo>
                    <a:cubicBezTo>
                      <a:pt x="504612" y="381176"/>
                      <a:pt x="504612" y="381176"/>
                      <a:pt x="504612" y="381176"/>
                    </a:cubicBezTo>
                    <a:cubicBezTo>
                      <a:pt x="504612" y="381176"/>
                      <a:pt x="504612" y="381176"/>
                      <a:pt x="502037" y="381176"/>
                    </a:cubicBezTo>
                    <a:cubicBezTo>
                      <a:pt x="502037" y="381176"/>
                      <a:pt x="502037" y="381176"/>
                      <a:pt x="499463" y="381176"/>
                    </a:cubicBezTo>
                    <a:cubicBezTo>
                      <a:pt x="496888" y="381176"/>
                      <a:pt x="496888" y="381176"/>
                      <a:pt x="496888" y="381176"/>
                    </a:cubicBezTo>
                    <a:cubicBezTo>
                      <a:pt x="496888" y="378601"/>
                      <a:pt x="496888" y="378601"/>
                      <a:pt x="494314" y="378601"/>
                    </a:cubicBezTo>
                    <a:cubicBezTo>
                      <a:pt x="491739" y="378601"/>
                      <a:pt x="491739" y="378601"/>
                      <a:pt x="491739" y="378601"/>
                    </a:cubicBezTo>
                    <a:cubicBezTo>
                      <a:pt x="489165" y="378601"/>
                      <a:pt x="489165" y="378601"/>
                      <a:pt x="489165" y="378601"/>
                    </a:cubicBezTo>
                    <a:cubicBezTo>
                      <a:pt x="489165" y="378601"/>
                      <a:pt x="489165" y="378601"/>
                      <a:pt x="489165" y="376025"/>
                    </a:cubicBezTo>
                    <a:cubicBezTo>
                      <a:pt x="486590" y="376025"/>
                      <a:pt x="486590" y="376025"/>
                      <a:pt x="486590" y="376025"/>
                    </a:cubicBezTo>
                    <a:cubicBezTo>
                      <a:pt x="484015" y="373450"/>
                      <a:pt x="484015" y="373450"/>
                      <a:pt x="484015" y="373450"/>
                    </a:cubicBezTo>
                    <a:cubicBezTo>
                      <a:pt x="481441" y="373450"/>
                      <a:pt x="481441" y="373450"/>
                      <a:pt x="481441" y="373450"/>
                    </a:cubicBezTo>
                    <a:cubicBezTo>
                      <a:pt x="481441" y="370874"/>
                      <a:pt x="481441" y="370874"/>
                      <a:pt x="481441" y="370874"/>
                    </a:cubicBezTo>
                    <a:cubicBezTo>
                      <a:pt x="481441" y="370874"/>
                      <a:pt x="481441" y="370874"/>
                      <a:pt x="481441" y="368299"/>
                    </a:cubicBezTo>
                    <a:cubicBezTo>
                      <a:pt x="481441" y="365723"/>
                      <a:pt x="481441" y="365723"/>
                      <a:pt x="481441" y="365723"/>
                    </a:cubicBezTo>
                    <a:cubicBezTo>
                      <a:pt x="481441" y="363148"/>
                      <a:pt x="481441" y="363148"/>
                      <a:pt x="481441" y="363148"/>
                    </a:cubicBezTo>
                    <a:cubicBezTo>
                      <a:pt x="478866" y="363148"/>
                      <a:pt x="478866" y="363148"/>
                      <a:pt x="478866" y="363148"/>
                    </a:cubicBezTo>
                    <a:cubicBezTo>
                      <a:pt x="478866" y="363148"/>
                      <a:pt x="478866" y="363148"/>
                      <a:pt x="478866" y="360572"/>
                    </a:cubicBezTo>
                    <a:cubicBezTo>
                      <a:pt x="478866" y="357997"/>
                      <a:pt x="478866" y="357997"/>
                      <a:pt x="478866" y="357997"/>
                    </a:cubicBezTo>
                    <a:cubicBezTo>
                      <a:pt x="476292" y="357997"/>
                      <a:pt x="476292" y="357997"/>
                      <a:pt x="476292" y="357997"/>
                    </a:cubicBezTo>
                    <a:cubicBezTo>
                      <a:pt x="476292" y="357997"/>
                      <a:pt x="476292" y="357997"/>
                      <a:pt x="473717" y="357997"/>
                    </a:cubicBezTo>
                    <a:cubicBezTo>
                      <a:pt x="473717" y="355421"/>
                      <a:pt x="473717" y="355421"/>
                      <a:pt x="473717" y="355421"/>
                    </a:cubicBezTo>
                    <a:cubicBezTo>
                      <a:pt x="471143" y="355421"/>
                      <a:pt x="471143" y="355421"/>
                      <a:pt x="471143" y="355421"/>
                    </a:cubicBezTo>
                    <a:cubicBezTo>
                      <a:pt x="468568" y="355421"/>
                      <a:pt x="468568" y="355421"/>
                      <a:pt x="468568" y="355421"/>
                    </a:cubicBezTo>
                    <a:cubicBezTo>
                      <a:pt x="468568" y="352846"/>
                      <a:pt x="465994" y="352846"/>
                      <a:pt x="465994" y="352846"/>
                    </a:cubicBezTo>
                    <a:cubicBezTo>
                      <a:pt x="465994" y="352846"/>
                      <a:pt x="465994" y="352846"/>
                      <a:pt x="463419" y="352846"/>
                    </a:cubicBezTo>
                    <a:cubicBezTo>
                      <a:pt x="463419" y="352846"/>
                      <a:pt x="463419" y="352846"/>
                      <a:pt x="463419" y="350270"/>
                    </a:cubicBezTo>
                    <a:cubicBezTo>
                      <a:pt x="463419" y="350270"/>
                      <a:pt x="460844" y="350270"/>
                      <a:pt x="460844" y="350270"/>
                    </a:cubicBezTo>
                    <a:cubicBezTo>
                      <a:pt x="458270" y="350270"/>
                      <a:pt x="458270" y="350270"/>
                      <a:pt x="458270" y="350270"/>
                    </a:cubicBezTo>
                    <a:cubicBezTo>
                      <a:pt x="458270" y="350270"/>
                      <a:pt x="455695" y="350270"/>
                      <a:pt x="455695" y="350270"/>
                    </a:cubicBezTo>
                    <a:cubicBezTo>
                      <a:pt x="455695" y="350270"/>
                      <a:pt x="455695" y="350270"/>
                      <a:pt x="453121" y="350270"/>
                    </a:cubicBezTo>
                    <a:cubicBezTo>
                      <a:pt x="450546" y="350270"/>
                      <a:pt x="450546" y="350270"/>
                      <a:pt x="450546" y="350270"/>
                    </a:cubicBezTo>
                    <a:cubicBezTo>
                      <a:pt x="450546" y="347695"/>
                      <a:pt x="450546" y="347695"/>
                      <a:pt x="450546" y="347695"/>
                    </a:cubicBezTo>
                    <a:cubicBezTo>
                      <a:pt x="450546" y="347695"/>
                      <a:pt x="447972" y="347695"/>
                      <a:pt x="447972" y="347695"/>
                    </a:cubicBezTo>
                    <a:cubicBezTo>
                      <a:pt x="445397" y="347695"/>
                      <a:pt x="445397" y="347695"/>
                      <a:pt x="445397" y="347695"/>
                    </a:cubicBezTo>
                    <a:cubicBezTo>
                      <a:pt x="442823" y="347695"/>
                      <a:pt x="442823" y="347695"/>
                      <a:pt x="442823" y="347695"/>
                    </a:cubicBezTo>
                    <a:cubicBezTo>
                      <a:pt x="442823" y="345119"/>
                      <a:pt x="442823" y="345119"/>
                      <a:pt x="442823" y="345119"/>
                    </a:cubicBezTo>
                    <a:cubicBezTo>
                      <a:pt x="440248" y="345119"/>
                      <a:pt x="440248" y="345119"/>
                      <a:pt x="440248" y="345119"/>
                    </a:cubicBezTo>
                    <a:cubicBezTo>
                      <a:pt x="440248" y="342544"/>
                      <a:pt x="440248" y="342544"/>
                      <a:pt x="440248" y="342544"/>
                    </a:cubicBezTo>
                    <a:cubicBezTo>
                      <a:pt x="440248" y="342544"/>
                      <a:pt x="440248" y="342544"/>
                      <a:pt x="437674" y="342544"/>
                    </a:cubicBezTo>
                    <a:cubicBezTo>
                      <a:pt x="435099" y="342544"/>
                      <a:pt x="435099" y="342544"/>
                      <a:pt x="435099" y="342544"/>
                    </a:cubicBezTo>
                    <a:cubicBezTo>
                      <a:pt x="432524" y="342544"/>
                      <a:pt x="432524" y="342544"/>
                      <a:pt x="432524" y="342544"/>
                    </a:cubicBezTo>
                    <a:cubicBezTo>
                      <a:pt x="432524" y="339968"/>
                      <a:pt x="432524" y="339968"/>
                      <a:pt x="432524" y="339968"/>
                    </a:cubicBezTo>
                    <a:cubicBezTo>
                      <a:pt x="432524" y="339968"/>
                      <a:pt x="432524" y="339968"/>
                      <a:pt x="429950" y="339968"/>
                    </a:cubicBezTo>
                    <a:cubicBezTo>
                      <a:pt x="429950" y="339968"/>
                      <a:pt x="427375" y="339968"/>
                      <a:pt x="427375" y="339968"/>
                    </a:cubicBezTo>
                    <a:cubicBezTo>
                      <a:pt x="427375" y="339968"/>
                      <a:pt x="427375" y="339968"/>
                      <a:pt x="424801" y="339968"/>
                    </a:cubicBezTo>
                    <a:cubicBezTo>
                      <a:pt x="424801" y="337393"/>
                      <a:pt x="424801" y="337393"/>
                      <a:pt x="424801" y="337393"/>
                    </a:cubicBezTo>
                    <a:cubicBezTo>
                      <a:pt x="424801" y="337393"/>
                      <a:pt x="424801" y="337393"/>
                      <a:pt x="422226" y="337393"/>
                    </a:cubicBezTo>
                    <a:cubicBezTo>
                      <a:pt x="419652" y="337393"/>
                      <a:pt x="419652" y="337393"/>
                      <a:pt x="419652" y="337393"/>
                    </a:cubicBezTo>
                    <a:cubicBezTo>
                      <a:pt x="419652" y="334817"/>
                      <a:pt x="419652" y="334817"/>
                      <a:pt x="419652" y="334817"/>
                    </a:cubicBezTo>
                    <a:cubicBezTo>
                      <a:pt x="419652" y="334817"/>
                      <a:pt x="419652" y="334817"/>
                      <a:pt x="417077" y="334817"/>
                    </a:cubicBezTo>
                    <a:cubicBezTo>
                      <a:pt x="417077" y="334817"/>
                      <a:pt x="417077" y="334817"/>
                      <a:pt x="414503" y="334817"/>
                    </a:cubicBezTo>
                    <a:cubicBezTo>
                      <a:pt x="414503" y="332242"/>
                      <a:pt x="414503" y="332242"/>
                      <a:pt x="414503" y="332242"/>
                    </a:cubicBezTo>
                    <a:cubicBezTo>
                      <a:pt x="414503" y="332242"/>
                      <a:pt x="414503" y="332242"/>
                      <a:pt x="411928" y="332242"/>
                    </a:cubicBezTo>
                    <a:cubicBezTo>
                      <a:pt x="411928" y="332242"/>
                      <a:pt x="411928" y="332242"/>
                      <a:pt x="409353" y="332242"/>
                    </a:cubicBezTo>
                    <a:cubicBezTo>
                      <a:pt x="409353" y="329666"/>
                      <a:pt x="409353" y="329666"/>
                      <a:pt x="409353" y="329666"/>
                    </a:cubicBezTo>
                    <a:cubicBezTo>
                      <a:pt x="409353" y="329666"/>
                      <a:pt x="409353" y="329666"/>
                      <a:pt x="406779" y="329666"/>
                    </a:cubicBezTo>
                    <a:cubicBezTo>
                      <a:pt x="404204" y="329666"/>
                      <a:pt x="404204" y="329666"/>
                      <a:pt x="404204" y="329666"/>
                    </a:cubicBezTo>
                    <a:cubicBezTo>
                      <a:pt x="404204" y="329666"/>
                      <a:pt x="404204" y="329666"/>
                      <a:pt x="401630" y="329666"/>
                    </a:cubicBezTo>
                    <a:lnTo>
                      <a:pt x="401630" y="328741"/>
                    </a:lnTo>
                    <a:lnTo>
                      <a:pt x="401630" y="327091"/>
                    </a:lnTo>
                    <a:cubicBezTo>
                      <a:pt x="399055" y="327091"/>
                      <a:pt x="399055" y="327091"/>
                      <a:pt x="399055" y="327091"/>
                    </a:cubicBezTo>
                    <a:cubicBezTo>
                      <a:pt x="396481" y="327091"/>
                      <a:pt x="396481" y="327091"/>
                      <a:pt x="396481" y="327091"/>
                    </a:cubicBezTo>
                    <a:cubicBezTo>
                      <a:pt x="396481" y="327091"/>
                      <a:pt x="396481" y="327091"/>
                      <a:pt x="393906" y="327091"/>
                    </a:cubicBezTo>
                    <a:cubicBezTo>
                      <a:pt x="393906" y="327091"/>
                      <a:pt x="393906" y="327091"/>
                      <a:pt x="393906" y="324515"/>
                    </a:cubicBezTo>
                    <a:cubicBezTo>
                      <a:pt x="391332" y="324515"/>
                      <a:pt x="391332" y="324515"/>
                      <a:pt x="391332" y="324515"/>
                    </a:cubicBezTo>
                    <a:cubicBezTo>
                      <a:pt x="391332" y="321940"/>
                      <a:pt x="391332" y="321940"/>
                      <a:pt x="391332" y="321940"/>
                    </a:cubicBezTo>
                    <a:cubicBezTo>
                      <a:pt x="388757" y="321940"/>
                      <a:pt x="388757" y="321940"/>
                      <a:pt x="388757" y="321940"/>
                    </a:cubicBezTo>
                    <a:cubicBezTo>
                      <a:pt x="388757" y="321940"/>
                      <a:pt x="388757" y="321940"/>
                      <a:pt x="386183" y="321940"/>
                    </a:cubicBezTo>
                    <a:cubicBezTo>
                      <a:pt x="386183" y="319364"/>
                      <a:pt x="386183" y="319364"/>
                      <a:pt x="386183" y="319364"/>
                    </a:cubicBezTo>
                    <a:cubicBezTo>
                      <a:pt x="383608" y="319364"/>
                      <a:pt x="383608" y="319364"/>
                      <a:pt x="383608" y="319364"/>
                    </a:cubicBezTo>
                    <a:cubicBezTo>
                      <a:pt x="381033" y="319364"/>
                      <a:pt x="381033" y="319364"/>
                      <a:pt x="381033" y="319364"/>
                    </a:cubicBezTo>
                    <a:cubicBezTo>
                      <a:pt x="381033" y="319364"/>
                      <a:pt x="381033" y="319364"/>
                      <a:pt x="381033" y="316789"/>
                    </a:cubicBezTo>
                    <a:cubicBezTo>
                      <a:pt x="381033" y="316789"/>
                      <a:pt x="381033" y="316789"/>
                      <a:pt x="378459" y="316789"/>
                    </a:cubicBezTo>
                    <a:cubicBezTo>
                      <a:pt x="378459" y="316789"/>
                      <a:pt x="378459" y="316789"/>
                      <a:pt x="378459" y="314213"/>
                    </a:cubicBezTo>
                    <a:cubicBezTo>
                      <a:pt x="375884" y="314213"/>
                      <a:pt x="375884" y="314213"/>
                      <a:pt x="375884" y="314213"/>
                    </a:cubicBezTo>
                    <a:cubicBezTo>
                      <a:pt x="375884" y="314213"/>
                      <a:pt x="375884" y="314213"/>
                      <a:pt x="373310" y="314213"/>
                    </a:cubicBezTo>
                    <a:cubicBezTo>
                      <a:pt x="373310" y="311638"/>
                      <a:pt x="373310" y="311638"/>
                      <a:pt x="373310" y="311638"/>
                    </a:cubicBezTo>
                    <a:cubicBezTo>
                      <a:pt x="370735" y="311638"/>
                      <a:pt x="370735" y="311638"/>
                      <a:pt x="370735" y="311638"/>
                    </a:cubicBezTo>
                    <a:cubicBezTo>
                      <a:pt x="370735" y="309062"/>
                      <a:pt x="370735" y="309062"/>
                      <a:pt x="370735" y="309062"/>
                    </a:cubicBezTo>
                    <a:cubicBezTo>
                      <a:pt x="368161" y="309062"/>
                      <a:pt x="368161" y="309062"/>
                      <a:pt x="368161" y="309062"/>
                    </a:cubicBezTo>
                    <a:cubicBezTo>
                      <a:pt x="368161" y="309062"/>
                      <a:pt x="368161" y="309062"/>
                      <a:pt x="365586" y="309062"/>
                    </a:cubicBezTo>
                    <a:cubicBezTo>
                      <a:pt x="365586" y="309062"/>
                      <a:pt x="365586" y="309062"/>
                      <a:pt x="365586" y="306487"/>
                    </a:cubicBezTo>
                    <a:cubicBezTo>
                      <a:pt x="363012" y="306487"/>
                      <a:pt x="363012" y="306487"/>
                      <a:pt x="363012" y="306487"/>
                    </a:cubicBezTo>
                    <a:cubicBezTo>
                      <a:pt x="363012" y="306487"/>
                      <a:pt x="363012" y="306487"/>
                      <a:pt x="363012" y="303911"/>
                    </a:cubicBezTo>
                    <a:cubicBezTo>
                      <a:pt x="360437" y="303911"/>
                      <a:pt x="360437" y="303911"/>
                      <a:pt x="360437" y="303911"/>
                    </a:cubicBezTo>
                    <a:cubicBezTo>
                      <a:pt x="360437" y="301335"/>
                      <a:pt x="360437" y="301335"/>
                      <a:pt x="360437" y="301335"/>
                    </a:cubicBezTo>
                    <a:cubicBezTo>
                      <a:pt x="360437" y="301335"/>
                      <a:pt x="360437" y="301335"/>
                      <a:pt x="357862" y="301335"/>
                    </a:cubicBezTo>
                    <a:cubicBezTo>
                      <a:pt x="357862" y="298760"/>
                      <a:pt x="357862" y="298760"/>
                      <a:pt x="357862" y="298760"/>
                    </a:cubicBezTo>
                    <a:cubicBezTo>
                      <a:pt x="355288" y="298760"/>
                      <a:pt x="355288" y="298760"/>
                      <a:pt x="355288" y="298760"/>
                    </a:cubicBezTo>
                    <a:cubicBezTo>
                      <a:pt x="352713" y="298760"/>
                      <a:pt x="352713" y="298760"/>
                      <a:pt x="352713" y="298760"/>
                    </a:cubicBezTo>
                    <a:cubicBezTo>
                      <a:pt x="352713" y="296184"/>
                      <a:pt x="352713" y="296184"/>
                      <a:pt x="352713" y="296184"/>
                    </a:cubicBezTo>
                    <a:cubicBezTo>
                      <a:pt x="350139" y="296184"/>
                      <a:pt x="350139" y="296184"/>
                      <a:pt x="350139" y="296184"/>
                    </a:cubicBezTo>
                    <a:cubicBezTo>
                      <a:pt x="350139" y="293609"/>
                      <a:pt x="350139" y="293609"/>
                      <a:pt x="350139" y="293609"/>
                    </a:cubicBezTo>
                    <a:cubicBezTo>
                      <a:pt x="347564" y="293609"/>
                      <a:pt x="347564" y="293609"/>
                      <a:pt x="347564" y="293609"/>
                    </a:cubicBezTo>
                    <a:cubicBezTo>
                      <a:pt x="347564" y="293609"/>
                      <a:pt x="347564" y="293609"/>
                      <a:pt x="344990" y="293609"/>
                    </a:cubicBezTo>
                    <a:cubicBezTo>
                      <a:pt x="344990" y="291033"/>
                      <a:pt x="344990" y="291033"/>
                      <a:pt x="344990" y="291033"/>
                    </a:cubicBezTo>
                    <a:cubicBezTo>
                      <a:pt x="342415" y="291033"/>
                      <a:pt x="342415" y="291033"/>
                      <a:pt x="342415" y="291033"/>
                    </a:cubicBezTo>
                    <a:cubicBezTo>
                      <a:pt x="342415" y="291033"/>
                      <a:pt x="342415" y="291033"/>
                      <a:pt x="342415" y="288458"/>
                    </a:cubicBezTo>
                    <a:cubicBezTo>
                      <a:pt x="342415" y="285882"/>
                      <a:pt x="342415" y="285882"/>
                      <a:pt x="342415" y="285882"/>
                    </a:cubicBezTo>
                    <a:cubicBezTo>
                      <a:pt x="339841" y="285882"/>
                      <a:pt x="339841" y="285882"/>
                      <a:pt x="339841" y="285882"/>
                    </a:cubicBezTo>
                    <a:cubicBezTo>
                      <a:pt x="339841" y="283307"/>
                      <a:pt x="339841" y="283307"/>
                      <a:pt x="339841" y="283307"/>
                    </a:cubicBezTo>
                    <a:cubicBezTo>
                      <a:pt x="339841" y="283307"/>
                      <a:pt x="339841" y="283307"/>
                      <a:pt x="337266" y="283307"/>
                    </a:cubicBezTo>
                    <a:cubicBezTo>
                      <a:pt x="334692" y="283307"/>
                      <a:pt x="334692" y="283307"/>
                      <a:pt x="334692" y="283307"/>
                    </a:cubicBezTo>
                    <a:cubicBezTo>
                      <a:pt x="334692" y="283307"/>
                      <a:pt x="332117" y="283307"/>
                      <a:pt x="332117" y="283307"/>
                    </a:cubicBezTo>
                    <a:cubicBezTo>
                      <a:pt x="332117" y="283307"/>
                      <a:pt x="329542" y="283307"/>
                      <a:pt x="329542" y="285882"/>
                    </a:cubicBezTo>
                    <a:cubicBezTo>
                      <a:pt x="329542" y="288458"/>
                      <a:pt x="329542" y="288458"/>
                      <a:pt x="329542" y="288458"/>
                    </a:cubicBezTo>
                    <a:cubicBezTo>
                      <a:pt x="329542" y="291033"/>
                      <a:pt x="329542" y="291033"/>
                      <a:pt x="329542" y="293609"/>
                    </a:cubicBezTo>
                    <a:cubicBezTo>
                      <a:pt x="329542" y="296184"/>
                      <a:pt x="329542" y="298760"/>
                      <a:pt x="329542" y="301335"/>
                    </a:cubicBezTo>
                    <a:cubicBezTo>
                      <a:pt x="329542" y="303911"/>
                      <a:pt x="329542" y="306487"/>
                      <a:pt x="329542" y="309062"/>
                    </a:cubicBezTo>
                    <a:cubicBezTo>
                      <a:pt x="329542" y="311638"/>
                      <a:pt x="329542" y="311638"/>
                      <a:pt x="329542" y="311638"/>
                    </a:cubicBezTo>
                    <a:cubicBezTo>
                      <a:pt x="329542" y="311638"/>
                      <a:pt x="329542" y="311638"/>
                      <a:pt x="329542" y="314213"/>
                    </a:cubicBezTo>
                    <a:cubicBezTo>
                      <a:pt x="329542" y="314213"/>
                      <a:pt x="329542" y="319364"/>
                      <a:pt x="329542" y="321940"/>
                    </a:cubicBezTo>
                    <a:cubicBezTo>
                      <a:pt x="329542" y="324515"/>
                      <a:pt x="329542" y="324515"/>
                      <a:pt x="329542" y="324515"/>
                    </a:cubicBezTo>
                    <a:cubicBezTo>
                      <a:pt x="329542" y="327091"/>
                      <a:pt x="329542" y="327091"/>
                      <a:pt x="329542" y="327091"/>
                    </a:cubicBezTo>
                    <a:cubicBezTo>
                      <a:pt x="329542" y="329666"/>
                      <a:pt x="329542" y="329666"/>
                      <a:pt x="329542" y="332242"/>
                    </a:cubicBezTo>
                    <a:cubicBezTo>
                      <a:pt x="329542" y="332242"/>
                      <a:pt x="329542" y="332242"/>
                      <a:pt x="332117" y="332242"/>
                    </a:cubicBezTo>
                    <a:cubicBezTo>
                      <a:pt x="332117" y="332242"/>
                      <a:pt x="332117" y="332242"/>
                      <a:pt x="332117" y="334817"/>
                    </a:cubicBezTo>
                    <a:cubicBezTo>
                      <a:pt x="332117" y="334817"/>
                      <a:pt x="332117" y="337393"/>
                      <a:pt x="332117" y="337393"/>
                    </a:cubicBezTo>
                    <a:cubicBezTo>
                      <a:pt x="332117" y="339968"/>
                      <a:pt x="332117" y="339968"/>
                      <a:pt x="332117" y="339968"/>
                    </a:cubicBezTo>
                    <a:cubicBezTo>
                      <a:pt x="332117" y="339968"/>
                      <a:pt x="334692" y="339968"/>
                      <a:pt x="334692" y="339968"/>
                    </a:cubicBezTo>
                    <a:cubicBezTo>
                      <a:pt x="334692" y="339968"/>
                      <a:pt x="334692" y="339968"/>
                      <a:pt x="337266" y="339968"/>
                    </a:cubicBezTo>
                    <a:cubicBezTo>
                      <a:pt x="337266" y="339968"/>
                      <a:pt x="337266" y="339968"/>
                      <a:pt x="337266" y="342544"/>
                    </a:cubicBezTo>
                    <a:cubicBezTo>
                      <a:pt x="339841" y="342544"/>
                      <a:pt x="339841" y="342544"/>
                      <a:pt x="339841" y="342544"/>
                    </a:cubicBezTo>
                    <a:cubicBezTo>
                      <a:pt x="339841" y="342544"/>
                      <a:pt x="339841" y="342544"/>
                      <a:pt x="339841" y="345119"/>
                    </a:cubicBezTo>
                    <a:cubicBezTo>
                      <a:pt x="339841" y="345119"/>
                      <a:pt x="339841" y="345119"/>
                      <a:pt x="342415" y="345119"/>
                    </a:cubicBezTo>
                    <a:cubicBezTo>
                      <a:pt x="342415" y="345119"/>
                      <a:pt x="342415" y="345119"/>
                      <a:pt x="344990" y="345119"/>
                    </a:cubicBezTo>
                    <a:cubicBezTo>
                      <a:pt x="344990" y="345119"/>
                      <a:pt x="344990" y="345119"/>
                      <a:pt x="344990" y="347695"/>
                    </a:cubicBezTo>
                    <a:cubicBezTo>
                      <a:pt x="344990" y="347695"/>
                      <a:pt x="344990" y="347695"/>
                      <a:pt x="347564" y="347695"/>
                    </a:cubicBezTo>
                    <a:cubicBezTo>
                      <a:pt x="347564" y="347695"/>
                      <a:pt x="347564" y="347695"/>
                      <a:pt x="350139" y="347695"/>
                    </a:cubicBezTo>
                    <a:cubicBezTo>
                      <a:pt x="352713" y="347695"/>
                      <a:pt x="352713" y="347695"/>
                      <a:pt x="352713" y="350270"/>
                    </a:cubicBezTo>
                    <a:cubicBezTo>
                      <a:pt x="352713" y="350270"/>
                      <a:pt x="355288" y="350270"/>
                      <a:pt x="355288" y="350270"/>
                    </a:cubicBezTo>
                    <a:cubicBezTo>
                      <a:pt x="355288" y="350270"/>
                      <a:pt x="355288" y="350270"/>
                      <a:pt x="355288" y="352846"/>
                    </a:cubicBezTo>
                    <a:cubicBezTo>
                      <a:pt x="355288" y="352846"/>
                      <a:pt x="355288" y="352846"/>
                      <a:pt x="357862" y="352846"/>
                    </a:cubicBezTo>
                    <a:cubicBezTo>
                      <a:pt x="357862" y="352846"/>
                      <a:pt x="357862" y="352846"/>
                      <a:pt x="357862" y="355421"/>
                    </a:cubicBezTo>
                    <a:cubicBezTo>
                      <a:pt x="357862" y="355421"/>
                      <a:pt x="357862" y="355421"/>
                      <a:pt x="360437" y="355421"/>
                    </a:cubicBezTo>
                    <a:cubicBezTo>
                      <a:pt x="363012" y="355421"/>
                      <a:pt x="363012" y="355421"/>
                      <a:pt x="363012" y="355421"/>
                    </a:cubicBezTo>
                    <a:cubicBezTo>
                      <a:pt x="363012" y="355421"/>
                      <a:pt x="363012" y="355421"/>
                      <a:pt x="363012" y="357997"/>
                    </a:cubicBezTo>
                    <a:cubicBezTo>
                      <a:pt x="363012" y="357997"/>
                      <a:pt x="363012" y="357997"/>
                      <a:pt x="365586" y="357997"/>
                    </a:cubicBezTo>
                    <a:cubicBezTo>
                      <a:pt x="365586" y="357997"/>
                      <a:pt x="365586" y="357997"/>
                      <a:pt x="365586" y="360572"/>
                    </a:cubicBezTo>
                    <a:cubicBezTo>
                      <a:pt x="365586" y="360572"/>
                      <a:pt x="365586" y="360572"/>
                      <a:pt x="368161" y="360572"/>
                    </a:cubicBezTo>
                    <a:cubicBezTo>
                      <a:pt x="368161" y="360572"/>
                      <a:pt x="368161" y="360572"/>
                      <a:pt x="370735" y="360572"/>
                    </a:cubicBezTo>
                    <a:cubicBezTo>
                      <a:pt x="370735" y="360572"/>
                      <a:pt x="370735" y="360572"/>
                      <a:pt x="370735" y="363148"/>
                    </a:cubicBezTo>
                    <a:cubicBezTo>
                      <a:pt x="370735" y="363148"/>
                      <a:pt x="370735" y="363148"/>
                      <a:pt x="373310" y="363148"/>
                    </a:cubicBezTo>
                    <a:cubicBezTo>
                      <a:pt x="375884" y="363148"/>
                      <a:pt x="375884" y="363148"/>
                      <a:pt x="375884" y="363148"/>
                    </a:cubicBezTo>
                    <a:cubicBezTo>
                      <a:pt x="375884" y="363148"/>
                      <a:pt x="375884" y="363148"/>
                      <a:pt x="375884" y="365723"/>
                    </a:cubicBezTo>
                    <a:cubicBezTo>
                      <a:pt x="375884" y="365723"/>
                      <a:pt x="375884" y="365723"/>
                      <a:pt x="378459" y="365723"/>
                    </a:cubicBezTo>
                    <a:cubicBezTo>
                      <a:pt x="378459" y="365723"/>
                      <a:pt x="378459" y="365723"/>
                      <a:pt x="381033" y="365723"/>
                    </a:cubicBezTo>
                    <a:cubicBezTo>
                      <a:pt x="381033" y="365723"/>
                      <a:pt x="381033" y="365723"/>
                      <a:pt x="381033" y="368299"/>
                    </a:cubicBezTo>
                    <a:cubicBezTo>
                      <a:pt x="381033" y="368299"/>
                      <a:pt x="381033" y="368299"/>
                      <a:pt x="383608" y="368299"/>
                    </a:cubicBezTo>
                    <a:cubicBezTo>
                      <a:pt x="383608" y="368299"/>
                      <a:pt x="383608" y="368299"/>
                      <a:pt x="386183" y="368299"/>
                    </a:cubicBezTo>
                    <a:cubicBezTo>
                      <a:pt x="386183" y="368299"/>
                      <a:pt x="386183" y="368299"/>
                      <a:pt x="386183" y="370874"/>
                    </a:cubicBezTo>
                    <a:cubicBezTo>
                      <a:pt x="386183" y="370874"/>
                      <a:pt x="386183" y="370874"/>
                      <a:pt x="388757" y="370874"/>
                    </a:cubicBezTo>
                    <a:cubicBezTo>
                      <a:pt x="388757" y="370874"/>
                      <a:pt x="388757" y="370874"/>
                      <a:pt x="391332" y="370874"/>
                    </a:cubicBezTo>
                    <a:cubicBezTo>
                      <a:pt x="391332" y="370874"/>
                      <a:pt x="391332" y="370874"/>
                      <a:pt x="391332" y="373450"/>
                    </a:cubicBezTo>
                    <a:cubicBezTo>
                      <a:pt x="391332" y="373450"/>
                      <a:pt x="391332" y="373450"/>
                      <a:pt x="393906" y="373450"/>
                    </a:cubicBezTo>
                    <a:cubicBezTo>
                      <a:pt x="396481" y="373450"/>
                      <a:pt x="396481" y="373450"/>
                      <a:pt x="396481" y="373450"/>
                    </a:cubicBezTo>
                    <a:cubicBezTo>
                      <a:pt x="396481" y="373450"/>
                      <a:pt x="396481" y="373450"/>
                      <a:pt x="399055" y="373450"/>
                    </a:cubicBezTo>
                    <a:cubicBezTo>
                      <a:pt x="399055" y="373450"/>
                      <a:pt x="399055" y="373450"/>
                      <a:pt x="399055" y="376025"/>
                    </a:cubicBezTo>
                    <a:cubicBezTo>
                      <a:pt x="399055" y="376025"/>
                      <a:pt x="399055" y="376025"/>
                      <a:pt x="401630" y="376025"/>
                    </a:cubicBezTo>
                    <a:cubicBezTo>
                      <a:pt x="404204" y="376025"/>
                      <a:pt x="404204" y="376025"/>
                      <a:pt x="404204" y="376025"/>
                    </a:cubicBezTo>
                    <a:cubicBezTo>
                      <a:pt x="404204" y="378601"/>
                      <a:pt x="404204" y="378601"/>
                      <a:pt x="404204" y="378601"/>
                    </a:cubicBezTo>
                    <a:cubicBezTo>
                      <a:pt x="404204" y="378601"/>
                      <a:pt x="404204" y="378601"/>
                      <a:pt x="406779" y="378601"/>
                    </a:cubicBezTo>
                    <a:cubicBezTo>
                      <a:pt x="409353" y="378601"/>
                      <a:pt x="409353" y="378601"/>
                      <a:pt x="409353" y="378601"/>
                    </a:cubicBezTo>
                    <a:cubicBezTo>
                      <a:pt x="409353" y="378601"/>
                      <a:pt x="409353" y="378601"/>
                      <a:pt x="409353" y="381176"/>
                    </a:cubicBezTo>
                    <a:cubicBezTo>
                      <a:pt x="411928" y="381176"/>
                      <a:pt x="411928" y="381176"/>
                      <a:pt x="411928" y="381176"/>
                    </a:cubicBezTo>
                    <a:cubicBezTo>
                      <a:pt x="411928" y="381176"/>
                      <a:pt x="411928" y="381176"/>
                      <a:pt x="414503" y="381176"/>
                    </a:cubicBezTo>
                    <a:cubicBezTo>
                      <a:pt x="414503" y="381176"/>
                      <a:pt x="414503" y="381176"/>
                      <a:pt x="414503" y="383752"/>
                    </a:cubicBezTo>
                    <a:cubicBezTo>
                      <a:pt x="417077" y="383752"/>
                      <a:pt x="417077" y="383752"/>
                      <a:pt x="417077" y="383752"/>
                    </a:cubicBezTo>
                    <a:cubicBezTo>
                      <a:pt x="417077" y="383752"/>
                      <a:pt x="417077" y="383752"/>
                      <a:pt x="419652" y="383752"/>
                    </a:cubicBezTo>
                    <a:cubicBezTo>
                      <a:pt x="419652" y="383752"/>
                      <a:pt x="422226" y="383752"/>
                      <a:pt x="422226" y="383752"/>
                    </a:cubicBezTo>
                    <a:cubicBezTo>
                      <a:pt x="422226" y="383752"/>
                      <a:pt x="424801" y="383752"/>
                      <a:pt x="424801" y="383752"/>
                    </a:cubicBezTo>
                    <a:cubicBezTo>
                      <a:pt x="424801" y="383752"/>
                      <a:pt x="427375" y="383752"/>
                      <a:pt x="427375" y="386327"/>
                    </a:cubicBezTo>
                    <a:cubicBezTo>
                      <a:pt x="427375" y="386327"/>
                      <a:pt x="427375" y="386327"/>
                      <a:pt x="429950" y="386327"/>
                    </a:cubicBezTo>
                    <a:cubicBezTo>
                      <a:pt x="429950" y="386327"/>
                      <a:pt x="432524" y="386327"/>
                      <a:pt x="432524" y="386327"/>
                    </a:cubicBezTo>
                    <a:cubicBezTo>
                      <a:pt x="432524" y="386327"/>
                      <a:pt x="432524" y="386327"/>
                      <a:pt x="432524" y="388903"/>
                    </a:cubicBezTo>
                    <a:cubicBezTo>
                      <a:pt x="435099" y="388903"/>
                      <a:pt x="435099" y="388903"/>
                      <a:pt x="435099" y="388903"/>
                    </a:cubicBezTo>
                    <a:cubicBezTo>
                      <a:pt x="435099" y="388903"/>
                      <a:pt x="435099" y="388903"/>
                      <a:pt x="437674" y="388903"/>
                    </a:cubicBezTo>
                    <a:cubicBezTo>
                      <a:pt x="437674" y="388903"/>
                      <a:pt x="437674" y="388903"/>
                      <a:pt x="437674" y="391479"/>
                    </a:cubicBezTo>
                    <a:cubicBezTo>
                      <a:pt x="440248" y="391479"/>
                      <a:pt x="440248" y="391479"/>
                      <a:pt x="442823" y="391479"/>
                    </a:cubicBezTo>
                    <a:cubicBezTo>
                      <a:pt x="442823" y="391479"/>
                      <a:pt x="442823" y="391479"/>
                      <a:pt x="445397" y="391479"/>
                    </a:cubicBezTo>
                    <a:cubicBezTo>
                      <a:pt x="445397" y="391479"/>
                      <a:pt x="445397" y="391479"/>
                      <a:pt x="447972" y="394054"/>
                    </a:cubicBezTo>
                    <a:cubicBezTo>
                      <a:pt x="447972" y="394054"/>
                      <a:pt x="447972" y="394054"/>
                      <a:pt x="450546" y="394054"/>
                    </a:cubicBezTo>
                    <a:cubicBezTo>
                      <a:pt x="450546" y="394054"/>
                      <a:pt x="453121" y="394054"/>
                      <a:pt x="453121" y="394054"/>
                    </a:cubicBezTo>
                    <a:cubicBezTo>
                      <a:pt x="455695" y="394054"/>
                      <a:pt x="455695" y="394054"/>
                      <a:pt x="455695" y="394054"/>
                    </a:cubicBezTo>
                    <a:cubicBezTo>
                      <a:pt x="455695" y="394054"/>
                      <a:pt x="458270" y="394054"/>
                      <a:pt x="458270" y="394054"/>
                    </a:cubicBezTo>
                    <a:cubicBezTo>
                      <a:pt x="460844" y="394054"/>
                      <a:pt x="460844" y="394054"/>
                      <a:pt x="460844" y="394054"/>
                    </a:cubicBezTo>
                    <a:cubicBezTo>
                      <a:pt x="460844" y="396630"/>
                      <a:pt x="460844" y="396630"/>
                      <a:pt x="460844" y="396630"/>
                    </a:cubicBezTo>
                    <a:cubicBezTo>
                      <a:pt x="463419" y="396630"/>
                      <a:pt x="463419" y="396630"/>
                      <a:pt x="463419" y="396630"/>
                    </a:cubicBezTo>
                    <a:cubicBezTo>
                      <a:pt x="463419" y="396630"/>
                      <a:pt x="463419" y="396630"/>
                      <a:pt x="465994" y="396630"/>
                    </a:cubicBezTo>
                    <a:cubicBezTo>
                      <a:pt x="468568" y="396630"/>
                      <a:pt x="468568" y="396630"/>
                      <a:pt x="468568" y="396630"/>
                    </a:cubicBezTo>
                    <a:cubicBezTo>
                      <a:pt x="468568" y="396630"/>
                      <a:pt x="468568" y="396630"/>
                      <a:pt x="468568" y="399205"/>
                    </a:cubicBezTo>
                    <a:cubicBezTo>
                      <a:pt x="468568" y="399205"/>
                      <a:pt x="471143" y="399205"/>
                      <a:pt x="471143" y="399205"/>
                    </a:cubicBezTo>
                    <a:cubicBezTo>
                      <a:pt x="471143" y="399205"/>
                      <a:pt x="471143" y="399205"/>
                      <a:pt x="473717" y="399205"/>
                    </a:cubicBezTo>
                    <a:cubicBezTo>
                      <a:pt x="476292" y="399205"/>
                      <a:pt x="476292" y="399205"/>
                      <a:pt x="476292" y="399205"/>
                    </a:cubicBezTo>
                    <a:cubicBezTo>
                      <a:pt x="476292" y="399205"/>
                      <a:pt x="476292" y="399205"/>
                      <a:pt x="478866" y="399205"/>
                    </a:cubicBezTo>
                    <a:cubicBezTo>
                      <a:pt x="478866" y="399205"/>
                      <a:pt x="478866" y="399205"/>
                      <a:pt x="478866" y="401781"/>
                    </a:cubicBezTo>
                    <a:cubicBezTo>
                      <a:pt x="478866" y="401781"/>
                      <a:pt x="478866" y="401781"/>
                      <a:pt x="481441" y="401781"/>
                    </a:cubicBezTo>
                    <a:cubicBezTo>
                      <a:pt x="484015" y="401781"/>
                      <a:pt x="484015" y="401781"/>
                      <a:pt x="484015" y="401781"/>
                    </a:cubicBezTo>
                    <a:cubicBezTo>
                      <a:pt x="486590" y="401781"/>
                      <a:pt x="486590" y="401781"/>
                      <a:pt x="486590" y="401781"/>
                    </a:cubicBezTo>
                    <a:cubicBezTo>
                      <a:pt x="486590" y="401781"/>
                      <a:pt x="486590" y="401781"/>
                      <a:pt x="489165" y="401781"/>
                    </a:cubicBezTo>
                    <a:cubicBezTo>
                      <a:pt x="489165" y="404356"/>
                      <a:pt x="489165" y="404356"/>
                      <a:pt x="489165" y="404356"/>
                    </a:cubicBezTo>
                    <a:cubicBezTo>
                      <a:pt x="491739" y="404356"/>
                      <a:pt x="491739" y="404356"/>
                      <a:pt x="491739" y="404356"/>
                    </a:cubicBezTo>
                    <a:cubicBezTo>
                      <a:pt x="491739" y="404356"/>
                      <a:pt x="491739" y="404356"/>
                      <a:pt x="494314" y="404356"/>
                    </a:cubicBezTo>
                    <a:cubicBezTo>
                      <a:pt x="494314" y="404356"/>
                      <a:pt x="496888" y="404356"/>
                      <a:pt x="496888" y="404356"/>
                    </a:cubicBezTo>
                    <a:cubicBezTo>
                      <a:pt x="496888" y="404356"/>
                      <a:pt x="496888" y="404356"/>
                      <a:pt x="499463" y="404356"/>
                    </a:cubicBezTo>
                    <a:cubicBezTo>
                      <a:pt x="499463" y="404356"/>
                      <a:pt x="499463" y="404356"/>
                      <a:pt x="499463" y="406932"/>
                    </a:cubicBezTo>
                    <a:cubicBezTo>
                      <a:pt x="499463" y="406932"/>
                      <a:pt x="499463" y="406932"/>
                      <a:pt x="502037" y="406932"/>
                    </a:cubicBezTo>
                    <a:cubicBezTo>
                      <a:pt x="504612" y="406932"/>
                      <a:pt x="504612" y="406932"/>
                      <a:pt x="504612" y="406932"/>
                    </a:cubicBezTo>
                    <a:cubicBezTo>
                      <a:pt x="504612" y="406932"/>
                      <a:pt x="504612" y="406932"/>
                      <a:pt x="507186" y="406932"/>
                    </a:cubicBezTo>
                    <a:cubicBezTo>
                      <a:pt x="507186" y="406932"/>
                      <a:pt x="509761" y="406932"/>
                      <a:pt x="509761" y="406932"/>
                    </a:cubicBezTo>
                    <a:cubicBezTo>
                      <a:pt x="509761" y="406932"/>
                      <a:pt x="509761" y="406932"/>
                      <a:pt x="509761" y="409507"/>
                    </a:cubicBezTo>
                    <a:cubicBezTo>
                      <a:pt x="509761" y="409507"/>
                      <a:pt x="512335" y="409507"/>
                      <a:pt x="512335" y="409507"/>
                    </a:cubicBezTo>
                    <a:cubicBezTo>
                      <a:pt x="514910" y="409507"/>
                      <a:pt x="514910" y="409507"/>
                      <a:pt x="514910" y="409507"/>
                    </a:cubicBezTo>
                    <a:cubicBezTo>
                      <a:pt x="514910" y="409507"/>
                      <a:pt x="514910" y="409507"/>
                      <a:pt x="517485" y="409507"/>
                    </a:cubicBezTo>
                    <a:cubicBezTo>
                      <a:pt x="517485" y="409507"/>
                      <a:pt x="517485" y="409507"/>
                      <a:pt x="517485" y="412083"/>
                    </a:cubicBezTo>
                    <a:cubicBezTo>
                      <a:pt x="517485" y="412083"/>
                      <a:pt x="520059" y="412083"/>
                      <a:pt x="520059" y="412083"/>
                    </a:cubicBezTo>
                    <a:cubicBezTo>
                      <a:pt x="520059" y="412083"/>
                      <a:pt x="520059" y="412083"/>
                      <a:pt x="522634" y="412083"/>
                    </a:cubicBezTo>
                    <a:cubicBezTo>
                      <a:pt x="522634" y="412083"/>
                      <a:pt x="522634" y="412083"/>
                      <a:pt x="525208" y="412083"/>
                    </a:cubicBezTo>
                    <a:cubicBezTo>
                      <a:pt x="525208" y="412083"/>
                      <a:pt x="527783" y="412083"/>
                      <a:pt x="527783" y="412083"/>
                    </a:cubicBezTo>
                    <a:cubicBezTo>
                      <a:pt x="527783" y="414658"/>
                      <a:pt x="527783" y="414658"/>
                      <a:pt x="527783" y="414658"/>
                    </a:cubicBezTo>
                    <a:cubicBezTo>
                      <a:pt x="527783" y="414658"/>
                      <a:pt x="527783" y="414658"/>
                      <a:pt x="530357" y="414658"/>
                    </a:cubicBezTo>
                    <a:cubicBezTo>
                      <a:pt x="530357" y="414658"/>
                      <a:pt x="530357" y="414658"/>
                      <a:pt x="530357" y="417234"/>
                    </a:cubicBezTo>
                    <a:cubicBezTo>
                      <a:pt x="532932" y="417234"/>
                      <a:pt x="532932" y="417234"/>
                      <a:pt x="532932" y="417234"/>
                    </a:cubicBezTo>
                    <a:cubicBezTo>
                      <a:pt x="532932" y="417234"/>
                      <a:pt x="532932" y="417234"/>
                      <a:pt x="532932" y="419809"/>
                    </a:cubicBezTo>
                    <a:cubicBezTo>
                      <a:pt x="532932" y="422385"/>
                      <a:pt x="532932" y="422385"/>
                      <a:pt x="532932" y="422385"/>
                    </a:cubicBezTo>
                    <a:cubicBezTo>
                      <a:pt x="532932" y="424960"/>
                      <a:pt x="532932" y="424960"/>
                      <a:pt x="532932" y="424960"/>
                    </a:cubicBezTo>
                    <a:cubicBezTo>
                      <a:pt x="532932" y="424960"/>
                      <a:pt x="532932" y="427536"/>
                      <a:pt x="532932" y="430111"/>
                    </a:cubicBezTo>
                    <a:cubicBezTo>
                      <a:pt x="532932" y="430111"/>
                      <a:pt x="532932" y="430111"/>
                      <a:pt x="535506" y="430111"/>
                    </a:cubicBezTo>
                    <a:cubicBezTo>
                      <a:pt x="535506" y="430111"/>
                      <a:pt x="535506" y="432687"/>
                      <a:pt x="535506" y="432687"/>
                    </a:cubicBezTo>
                    <a:cubicBezTo>
                      <a:pt x="535506" y="435262"/>
                      <a:pt x="535506" y="435262"/>
                      <a:pt x="535506" y="435262"/>
                    </a:cubicBezTo>
                    <a:cubicBezTo>
                      <a:pt x="535506" y="437838"/>
                      <a:pt x="535506" y="437838"/>
                      <a:pt x="535506" y="440413"/>
                    </a:cubicBezTo>
                    <a:cubicBezTo>
                      <a:pt x="535506" y="440413"/>
                      <a:pt x="535506" y="442989"/>
                      <a:pt x="535506" y="442989"/>
                    </a:cubicBezTo>
                    <a:cubicBezTo>
                      <a:pt x="535506" y="442989"/>
                      <a:pt x="535506" y="442989"/>
                      <a:pt x="538081" y="442989"/>
                    </a:cubicBezTo>
                    <a:cubicBezTo>
                      <a:pt x="538081" y="445564"/>
                      <a:pt x="538081" y="445564"/>
                      <a:pt x="538081" y="445564"/>
                    </a:cubicBezTo>
                    <a:cubicBezTo>
                      <a:pt x="538081" y="445564"/>
                      <a:pt x="538081" y="448140"/>
                      <a:pt x="538081" y="448140"/>
                    </a:cubicBezTo>
                    <a:cubicBezTo>
                      <a:pt x="538081" y="448140"/>
                      <a:pt x="538081" y="450715"/>
                      <a:pt x="538081" y="450715"/>
                    </a:cubicBezTo>
                    <a:cubicBezTo>
                      <a:pt x="538081" y="453291"/>
                      <a:pt x="538081" y="453291"/>
                      <a:pt x="538081" y="453291"/>
                    </a:cubicBezTo>
                    <a:cubicBezTo>
                      <a:pt x="538081" y="453291"/>
                      <a:pt x="538081" y="455866"/>
                      <a:pt x="538081" y="455866"/>
                    </a:cubicBezTo>
                    <a:cubicBezTo>
                      <a:pt x="540656" y="455866"/>
                      <a:pt x="540656" y="455866"/>
                      <a:pt x="540656" y="455866"/>
                    </a:cubicBezTo>
                    <a:cubicBezTo>
                      <a:pt x="540656" y="458442"/>
                      <a:pt x="540656" y="458442"/>
                      <a:pt x="540656" y="461017"/>
                    </a:cubicBezTo>
                    <a:cubicBezTo>
                      <a:pt x="540656" y="461017"/>
                      <a:pt x="540656" y="461017"/>
                      <a:pt x="540656" y="463593"/>
                    </a:cubicBezTo>
                    <a:cubicBezTo>
                      <a:pt x="540656" y="463593"/>
                      <a:pt x="540656" y="463593"/>
                      <a:pt x="540656" y="466168"/>
                    </a:cubicBezTo>
                    <a:cubicBezTo>
                      <a:pt x="540656" y="468744"/>
                      <a:pt x="540656" y="471320"/>
                      <a:pt x="540656" y="471320"/>
                    </a:cubicBezTo>
                    <a:cubicBezTo>
                      <a:pt x="540656" y="473895"/>
                      <a:pt x="540656" y="473895"/>
                      <a:pt x="540656" y="473895"/>
                    </a:cubicBezTo>
                    <a:cubicBezTo>
                      <a:pt x="540656" y="473895"/>
                      <a:pt x="540656" y="476471"/>
                      <a:pt x="540656" y="479046"/>
                    </a:cubicBezTo>
                    <a:cubicBezTo>
                      <a:pt x="540656" y="479046"/>
                      <a:pt x="540656" y="481622"/>
                      <a:pt x="540656" y="481622"/>
                    </a:cubicBezTo>
                    <a:cubicBezTo>
                      <a:pt x="540656" y="481622"/>
                      <a:pt x="540656" y="484197"/>
                      <a:pt x="540656" y="484197"/>
                    </a:cubicBezTo>
                    <a:cubicBezTo>
                      <a:pt x="540656" y="484197"/>
                      <a:pt x="540656" y="484197"/>
                      <a:pt x="540656" y="486773"/>
                    </a:cubicBezTo>
                    <a:cubicBezTo>
                      <a:pt x="540656" y="486773"/>
                      <a:pt x="540656" y="486773"/>
                      <a:pt x="543230" y="486773"/>
                    </a:cubicBezTo>
                    <a:cubicBezTo>
                      <a:pt x="543230" y="486773"/>
                      <a:pt x="543230" y="486773"/>
                      <a:pt x="543230" y="489348"/>
                    </a:cubicBezTo>
                    <a:cubicBezTo>
                      <a:pt x="540656" y="489348"/>
                      <a:pt x="540656" y="489348"/>
                      <a:pt x="540656" y="489348"/>
                    </a:cubicBezTo>
                    <a:cubicBezTo>
                      <a:pt x="540656" y="489348"/>
                      <a:pt x="538081" y="489348"/>
                      <a:pt x="538081" y="489348"/>
                    </a:cubicBezTo>
                    <a:cubicBezTo>
                      <a:pt x="538081" y="491924"/>
                      <a:pt x="538081" y="491924"/>
                      <a:pt x="538081" y="491924"/>
                    </a:cubicBezTo>
                    <a:cubicBezTo>
                      <a:pt x="538081" y="491924"/>
                      <a:pt x="540656" y="491924"/>
                      <a:pt x="540656" y="491924"/>
                    </a:cubicBezTo>
                    <a:cubicBezTo>
                      <a:pt x="540656" y="491924"/>
                      <a:pt x="540656" y="491924"/>
                      <a:pt x="543230" y="494499"/>
                    </a:cubicBezTo>
                    <a:cubicBezTo>
                      <a:pt x="543230" y="494499"/>
                      <a:pt x="543230" y="494499"/>
                      <a:pt x="543230" y="497075"/>
                    </a:cubicBezTo>
                    <a:cubicBezTo>
                      <a:pt x="543230" y="499650"/>
                      <a:pt x="543230" y="499650"/>
                      <a:pt x="543230" y="499650"/>
                    </a:cubicBezTo>
                    <a:cubicBezTo>
                      <a:pt x="543230" y="502226"/>
                      <a:pt x="543230" y="502226"/>
                      <a:pt x="543230" y="502226"/>
                    </a:cubicBezTo>
                    <a:cubicBezTo>
                      <a:pt x="543230" y="502226"/>
                      <a:pt x="543230" y="504801"/>
                      <a:pt x="543230" y="504801"/>
                    </a:cubicBezTo>
                    <a:cubicBezTo>
                      <a:pt x="543230" y="504801"/>
                      <a:pt x="543230" y="504801"/>
                      <a:pt x="545805" y="504801"/>
                    </a:cubicBezTo>
                    <a:cubicBezTo>
                      <a:pt x="545805" y="504801"/>
                      <a:pt x="545805" y="507377"/>
                      <a:pt x="545805" y="507377"/>
                    </a:cubicBezTo>
                    <a:cubicBezTo>
                      <a:pt x="545805" y="509952"/>
                      <a:pt x="545805" y="512528"/>
                      <a:pt x="545805" y="512528"/>
                    </a:cubicBezTo>
                    <a:cubicBezTo>
                      <a:pt x="545805" y="517679"/>
                      <a:pt x="545805" y="520254"/>
                      <a:pt x="545805" y="522830"/>
                    </a:cubicBezTo>
                    <a:cubicBezTo>
                      <a:pt x="545805" y="522830"/>
                      <a:pt x="545805" y="525405"/>
                      <a:pt x="545805" y="525405"/>
                    </a:cubicBezTo>
                    <a:cubicBezTo>
                      <a:pt x="545805" y="527981"/>
                      <a:pt x="545805" y="527981"/>
                      <a:pt x="545805" y="530556"/>
                    </a:cubicBezTo>
                    <a:cubicBezTo>
                      <a:pt x="545805" y="530556"/>
                      <a:pt x="545805" y="533132"/>
                      <a:pt x="545805" y="533132"/>
                    </a:cubicBezTo>
                    <a:cubicBezTo>
                      <a:pt x="545805" y="533132"/>
                      <a:pt x="545805" y="535707"/>
                      <a:pt x="545805" y="535707"/>
                    </a:cubicBezTo>
                    <a:cubicBezTo>
                      <a:pt x="545805" y="535707"/>
                      <a:pt x="545805" y="538283"/>
                      <a:pt x="545805" y="538283"/>
                    </a:cubicBezTo>
                    <a:cubicBezTo>
                      <a:pt x="545805" y="540858"/>
                      <a:pt x="545805" y="540858"/>
                      <a:pt x="545805" y="540858"/>
                    </a:cubicBezTo>
                    <a:cubicBezTo>
                      <a:pt x="545805" y="540858"/>
                      <a:pt x="545805" y="540858"/>
                      <a:pt x="548379" y="540858"/>
                    </a:cubicBezTo>
                    <a:cubicBezTo>
                      <a:pt x="548379" y="540858"/>
                      <a:pt x="548379" y="540858"/>
                      <a:pt x="548379" y="543434"/>
                    </a:cubicBezTo>
                    <a:cubicBezTo>
                      <a:pt x="548379" y="543434"/>
                      <a:pt x="548379" y="543434"/>
                      <a:pt x="548379" y="546009"/>
                    </a:cubicBezTo>
                    <a:cubicBezTo>
                      <a:pt x="548379" y="548585"/>
                      <a:pt x="548379" y="548585"/>
                      <a:pt x="548379" y="551161"/>
                    </a:cubicBezTo>
                    <a:cubicBezTo>
                      <a:pt x="548379" y="551161"/>
                      <a:pt x="548379" y="553736"/>
                      <a:pt x="548379" y="553736"/>
                    </a:cubicBezTo>
                    <a:cubicBezTo>
                      <a:pt x="548379" y="556312"/>
                      <a:pt x="548379" y="558887"/>
                      <a:pt x="548379" y="561463"/>
                    </a:cubicBezTo>
                    <a:cubicBezTo>
                      <a:pt x="548379" y="561463"/>
                      <a:pt x="548379" y="561463"/>
                      <a:pt x="548379" y="564038"/>
                    </a:cubicBezTo>
                    <a:cubicBezTo>
                      <a:pt x="548379" y="564038"/>
                      <a:pt x="548379" y="566614"/>
                      <a:pt x="548379" y="566614"/>
                    </a:cubicBezTo>
                    <a:cubicBezTo>
                      <a:pt x="548379" y="566614"/>
                      <a:pt x="548379" y="566614"/>
                      <a:pt x="548379" y="569189"/>
                    </a:cubicBezTo>
                    <a:cubicBezTo>
                      <a:pt x="548379" y="569189"/>
                      <a:pt x="548379" y="569189"/>
                      <a:pt x="545805" y="569189"/>
                    </a:cubicBezTo>
                    <a:cubicBezTo>
                      <a:pt x="545805" y="571765"/>
                      <a:pt x="545805" y="571765"/>
                      <a:pt x="545805" y="571765"/>
                    </a:cubicBezTo>
                    <a:cubicBezTo>
                      <a:pt x="543230" y="571765"/>
                      <a:pt x="543230" y="571765"/>
                      <a:pt x="543230" y="571765"/>
                    </a:cubicBezTo>
                    <a:cubicBezTo>
                      <a:pt x="543230" y="571765"/>
                      <a:pt x="540656" y="571765"/>
                      <a:pt x="540656" y="571765"/>
                    </a:cubicBezTo>
                    <a:cubicBezTo>
                      <a:pt x="538081" y="571765"/>
                      <a:pt x="538081" y="571765"/>
                      <a:pt x="538081" y="571765"/>
                    </a:cubicBezTo>
                    <a:cubicBezTo>
                      <a:pt x="538081" y="571765"/>
                      <a:pt x="538081" y="571765"/>
                      <a:pt x="535506" y="571765"/>
                    </a:cubicBezTo>
                    <a:cubicBezTo>
                      <a:pt x="535506" y="571765"/>
                      <a:pt x="535506" y="571765"/>
                      <a:pt x="532932" y="571765"/>
                    </a:cubicBezTo>
                    <a:cubicBezTo>
                      <a:pt x="532932" y="571765"/>
                      <a:pt x="532932" y="571765"/>
                      <a:pt x="532932" y="574340"/>
                    </a:cubicBezTo>
                    <a:cubicBezTo>
                      <a:pt x="530357" y="574340"/>
                      <a:pt x="530357" y="574340"/>
                      <a:pt x="530357" y="574340"/>
                    </a:cubicBezTo>
                    <a:cubicBezTo>
                      <a:pt x="530357" y="571765"/>
                      <a:pt x="530357" y="571765"/>
                      <a:pt x="530357" y="571765"/>
                    </a:cubicBezTo>
                    <a:cubicBezTo>
                      <a:pt x="530357" y="571765"/>
                      <a:pt x="530357" y="571765"/>
                      <a:pt x="527783" y="571765"/>
                    </a:cubicBezTo>
                    <a:cubicBezTo>
                      <a:pt x="527783" y="571765"/>
                      <a:pt x="527783" y="571765"/>
                      <a:pt x="527783" y="574340"/>
                    </a:cubicBezTo>
                    <a:cubicBezTo>
                      <a:pt x="527783" y="574340"/>
                      <a:pt x="527783" y="574340"/>
                      <a:pt x="525208" y="574340"/>
                    </a:cubicBezTo>
                    <a:cubicBezTo>
                      <a:pt x="525208" y="571765"/>
                      <a:pt x="525208" y="571765"/>
                      <a:pt x="525208" y="571765"/>
                    </a:cubicBezTo>
                    <a:cubicBezTo>
                      <a:pt x="522634" y="571765"/>
                      <a:pt x="522634" y="571765"/>
                      <a:pt x="522634" y="571765"/>
                    </a:cubicBezTo>
                    <a:cubicBezTo>
                      <a:pt x="522634" y="571765"/>
                      <a:pt x="522634" y="571765"/>
                      <a:pt x="522634" y="574340"/>
                    </a:cubicBezTo>
                    <a:cubicBezTo>
                      <a:pt x="522634" y="574340"/>
                      <a:pt x="522634" y="574340"/>
                      <a:pt x="520059" y="574340"/>
                    </a:cubicBezTo>
                    <a:cubicBezTo>
                      <a:pt x="520059" y="571765"/>
                      <a:pt x="520059" y="571765"/>
                      <a:pt x="520059" y="571765"/>
                    </a:cubicBezTo>
                    <a:cubicBezTo>
                      <a:pt x="517485" y="571765"/>
                      <a:pt x="517485" y="571765"/>
                      <a:pt x="517485" y="571765"/>
                    </a:cubicBezTo>
                    <a:cubicBezTo>
                      <a:pt x="514910" y="571765"/>
                      <a:pt x="514910" y="571765"/>
                      <a:pt x="514910" y="571765"/>
                    </a:cubicBezTo>
                    <a:cubicBezTo>
                      <a:pt x="514910" y="571765"/>
                      <a:pt x="514910" y="571765"/>
                      <a:pt x="512335" y="571765"/>
                    </a:cubicBezTo>
                    <a:cubicBezTo>
                      <a:pt x="509761" y="571765"/>
                      <a:pt x="509761" y="571765"/>
                      <a:pt x="509761" y="571765"/>
                    </a:cubicBezTo>
                    <a:cubicBezTo>
                      <a:pt x="509761" y="569189"/>
                      <a:pt x="509761" y="569189"/>
                      <a:pt x="509761" y="569189"/>
                    </a:cubicBezTo>
                    <a:cubicBezTo>
                      <a:pt x="507186" y="569189"/>
                      <a:pt x="507186" y="569189"/>
                      <a:pt x="507186" y="569189"/>
                    </a:cubicBezTo>
                    <a:cubicBezTo>
                      <a:pt x="504612" y="569189"/>
                      <a:pt x="504612" y="569189"/>
                      <a:pt x="504612" y="569189"/>
                    </a:cubicBezTo>
                    <a:cubicBezTo>
                      <a:pt x="504612" y="569189"/>
                      <a:pt x="504612" y="569189"/>
                      <a:pt x="502037" y="569189"/>
                    </a:cubicBezTo>
                    <a:cubicBezTo>
                      <a:pt x="499463" y="569189"/>
                      <a:pt x="499463" y="569189"/>
                      <a:pt x="499463" y="569189"/>
                    </a:cubicBezTo>
                    <a:cubicBezTo>
                      <a:pt x="499463" y="569189"/>
                      <a:pt x="496888" y="569189"/>
                      <a:pt x="496888" y="569189"/>
                    </a:cubicBezTo>
                    <a:cubicBezTo>
                      <a:pt x="496888" y="569189"/>
                      <a:pt x="494314" y="569189"/>
                      <a:pt x="494314" y="569189"/>
                    </a:cubicBezTo>
                    <a:cubicBezTo>
                      <a:pt x="494314" y="569189"/>
                      <a:pt x="491739" y="569189"/>
                      <a:pt x="491739" y="569189"/>
                    </a:cubicBezTo>
                    <a:cubicBezTo>
                      <a:pt x="491739" y="569189"/>
                      <a:pt x="489165" y="569189"/>
                      <a:pt x="489165" y="569189"/>
                    </a:cubicBezTo>
                    <a:cubicBezTo>
                      <a:pt x="489165" y="566614"/>
                      <a:pt x="489165" y="566614"/>
                      <a:pt x="489165" y="566614"/>
                    </a:cubicBezTo>
                    <a:cubicBezTo>
                      <a:pt x="486590" y="566614"/>
                      <a:pt x="486590" y="566614"/>
                      <a:pt x="486590" y="566614"/>
                    </a:cubicBezTo>
                    <a:cubicBezTo>
                      <a:pt x="486590" y="566614"/>
                      <a:pt x="486590" y="566614"/>
                      <a:pt x="484015" y="566614"/>
                    </a:cubicBezTo>
                    <a:cubicBezTo>
                      <a:pt x="484015" y="566614"/>
                      <a:pt x="484015" y="566614"/>
                      <a:pt x="481441" y="566614"/>
                    </a:cubicBezTo>
                    <a:cubicBezTo>
                      <a:pt x="478866" y="564038"/>
                      <a:pt x="478866" y="564038"/>
                      <a:pt x="478866" y="564038"/>
                    </a:cubicBezTo>
                    <a:cubicBezTo>
                      <a:pt x="476292" y="564038"/>
                      <a:pt x="476292" y="564038"/>
                      <a:pt x="476292" y="564038"/>
                    </a:cubicBezTo>
                    <a:cubicBezTo>
                      <a:pt x="473717" y="564038"/>
                      <a:pt x="473717" y="564038"/>
                      <a:pt x="473717" y="564038"/>
                    </a:cubicBezTo>
                    <a:cubicBezTo>
                      <a:pt x="471143" y="564038"/>
                      <a:pt x="471143" y="564038"/>
                      <a:pt x="471143" y="564038"/>
                    </a:cubicBezTo>
                    <a:cubicBezTo>
                      <a:pt x="471143" y="561463"/>
                      <a:pt x="471143" y="561463"/>
                      <a:pt x="471143" y="561463"/>
                    </a:cubicBezTo>
                    <a:cubicBezTo>
                      <a:pt x="471143" y="561463"/>
                      <a:pt x="471143" y="561463"/>
                      <a:pt x="468568" y="561463"/>
                    </a:cubicBezTo>
                    <a:cubicBezTo>
                      <a:pt x="468568" y="561463"/>
                      <a:pt x="465994" y="561463"/>
                      <a:pt x="465994" y="561463"/>
                    </a:cubicBezTo>
                    <a:cubicBezTo>
                      <a:pt x="465994" y="558887"/>
                      <a:pt x="465994" y="558887"/>
                      <a:pt x="465994" y="558887"/>
                    </a:cubicBezTo>
                    <a:cubicBezTo>
                      <a:pt x="463419" y="558887"/>
                      <a:pt x="463419" y="558887"/>
                      <a:pt x="463419" y="558887"/>
                    </a:cubicBezTo>
                    <a:cubicBezTo>
                      <a:pt x="463419" y="558887"/>
                      <a:pt x="460844" y="558887"/>
                      <a:pt x="460844" y="558887"/>
                    </a:cubicBezTo>
                    <a:cubicBezTo>
                      <a:pt x="460844" y="558887"/>
                      <a:pt x="460844" y="558887"/>
                      <a:pt x="458270" y="558887"/>
                    </a:cubicBezTo>
                    <a:cubicBezTo>
                      <a:pt x="458270" y="556312"/>
                      <a:pt x="458270" y="556312"/>
                      <a:pt x="458270" y="556312"/>
                    </a:cubicBezTo>
                    <a:cubicBezTo>
                      <a:pt x="455695" y="556312"/>
                      <a:pt x="455695" y="556312"/>
                      <a:pt x="455695" y="556312"/>
                    </a:cubicBezTo>
                    <a:cubicBezTo>
                      <a:pt x="453121" y="556312"/>
                      <a:pt x="453121" y="556312"/>
                      <a:pt x="453121" y="556312"/>
                    </a:cubicBezTo>
                    <a:cubicBezTo>
                      <a:pt x="453121" y="553736"/>
                      <a:pt x="453121" y="553736"/>
                      <a:pt x="453121" y="553736"/>
                    </a:cubicBezTo>
                    <a:cubicBezTo>
                      <a:pt x="450546" y="553736"/>
                      <a:pt x="447972" y="553736"/>
                      <a:pt x="447972" y="553736"/>
                    </a:cubicBezTo>
                    <a:cubicBezTo>
                      <a:pt x="445397" y="553736"/>
                      <a:pt x="445397" y="553736"/>
                      <a:pt x="445397" y="553736"/>
                    </a:cubicBezTo>
                    <a:cubicBezTo>
                      <a:pt x="442823" y="553736"/>
                      <a:pt x="442823" y="553736"/>
                      <a:pt x="442823" y="553736"/>
                    </a:cubicBezTo>
                    <a:cubicBezTo>
                      <a:pt x="442823" y="551161"/>
                      <a:pt x="442823" y="551161"/>
                      <a:pt x="442823" y="551161"/>
                    </a:cubicBezTo>
                    <a:cubicBezTo>
                      <a:pt x="442823" y="551161"/>
                      <a:pt x="442823" y="551161"/>
                      <a:pt x="440248" y="551161"/>
                    </a:cubicBezTo>
                    <a:cubicBezTo>
                      <a:pt x="437674" y="551161"/>
                      <a:pt x="437674" y="551161"/>
                      <a:pt x="437674" y="551161"/>
                    </a:cubicBezTo>
                    <a:cubicBezTo>
                      <a:pt x="437674" y="548585"/>
                      <a:pt x="437674" y="548585"/>
                      <a:pt x="437674" y="548585"/>
                    </a:cubicBezTo>
                    <a:cubicBezTo>
                      <a:pt x="435099" y="548585"/>
                      <a:pt x="435099" y="548585"/>
                      <a:pt x="435099" y="548585"/>
                    </a:cubicBezTo>
                    <a:cubicBezTo>
                      <a:pt x="435099" y="548585"/>
                      <a:pt x="432524" y="548585"/>
                      <a:pt x="432524" y="548585"/>
                    </a:cubicBezTo>
                    <a:cubicBezTo>
                      <a:pt x="432524" y="548585"/>
                      <a:pt x="429950" y="548585"/>
                      <a:pt x="429950" y="548585"/>
                    </a:cubicBezTo>
                    <a:cubicBezTo>
                      <a:pt x="427375" y="548585"/>
                      <a:pt x="427375" y="548585"/>
                      <a:pt x="427375" y="548585"/>
                    </a:cubicBezTo>
                    <a:cubicBezTo>
                      <a:pt x="427375" y="546009"/>
                      <a:pt x="427375" y="546009"/>
                      <a:pt x="427375" y="546009"/>
                    </a:cubicBezTo>
                    <a:cubicBezTo>
                      <a:pt x="424801" y="546009"/>
                      <a:pt x="424801" y="546009"/>
                      <a:pt x="424801" y="546009"/>
                    </a:cubicBezTo>
                    <a:cubicBezTo>
                      <a:pt x="422226" y="546009"/>
                      <a:pt x="422226" y="546009"/>
                      <a:pt x="422226" y="546009"/>
                    </a:cubicBezTo>
                    <a:cubicBezTo>
                      <a:pt x="422226" y="543434"/>
                      <a:pt x="422226" y="543434"/>
                      <a:pt x="422226" y="543434"/>
                    </a:cubicBezTo>
                    <a:cubicBezTo>
                      <a:pt x="419652" y="543434"/>
                      <a:pt x="419652" y="543434"/>
                      <a:pt x="419652" y="543434"/>
                    </a:cubicBezTo>
                    <a:cubicBezTo>
                      <a:pt x="417077" y="543434"/>
                      <a:pt x="417077" y="543434"/>
                      <a:pt x="417077" y="543434"/>
                    </a:cubicBezTo>
                    <a:cubicBezTo>
                      <a:pt x="417077" y="540858"/>
                      <a:pt x="417077" y="540858"/>
                      <a:pt x="417077" y="540858"/>
                    </a:cubicBezTo>
                    <a:cubicBezTo>
                      <a:pt x="414503" y="540858"/>
                      <a:pt x="414503" y="540858"/>
                      <a:pt x="414503" y="540858"/>
                    </a:cubicBezTo>
                    <a:cubicBezTo>
                      <a:pt x="414503" y="540858"/>
                      <a:pt x="411928" y="540858"/>
                      <a:pt x="411928" y="540858"/>
                    </a:cubicBezTo>
                    <a:cubicBezTo>
                      <a:pt x="409353" y="540858"/>
                      <a:pt x="409353" y="540858"/>
                      <a:pt x="409353" y="540858"/>
                    </a:cubicBezTo>
                    <a:cubicBezTo>
                      <a:pt x="409353" y="538283"/>
                      <a:pt x="409353" y="538283"/>
                      <a:pt x="409353" y="538283"/>
                    </a:cubicBezTo>
                    <a:cubicBezTo>
                      <a:pt x="409353" y="538283"/>
                      <a:pt x="409353" y="538283"/>
                      <a:pt x="406779" y="538283"/>
                    </a:cubicBezTo>
                    <a:cubicBezTo>
                      <a:pt x="404204" y="538283"/>
                      <a:pt x="404204" y="538283"/>
                      <a:pt x="404204" y="538283"/>
                    </a:cubicBezTo>
                    <a:cubicBezTo>
                      <a:pt x="404204" y="535707"/>
                      <a:pt x="404204" y="535707"/>
                      <a:pt x="404204" y="535707"/>
                    </a:cubicBezTo>
                    <a:cubicBezTo>
                      <a:pt x="401630" y="535707"/>
                      <a:pt x="401630" y="535707"/>
                      <a:pt x="401630" y="535707"/>
                    </a:cubicBezTo>
                    <a:cubicBezTo>
                      <a:pt x="399055" y="535707"/>
                      <a:pt x="399055" y="535707"/>
                      <a:pt x="399055" y="535707"/>
                    </a:cubicBezTo>
                    <a:cubicBezTo>
                      <a:pt x="399055" y="535707"/>
                      <a:pt x="399055" y="535707"/>
                      <a:pt x="396481" y="535707"/>
                    </a:cubicBezTo>
                    <a:cubicBezTo>
                      <a:pt x="396481" y="533132"/>
                      <a:pt x="396481" y="533132"/>
                      <a:pt x="396481" y="533132"/>
                    </a:cubicBezTo>
                    <a:cubicBezTo>
                      <a:pt x="396481" y="533132"/>
                      <a:pt x="396481" y="533132"/>
                      <a:pt x="393906" y="533132"/>
                    </a:cubicBezTo>
                    <a:cubicBezTo>
                      <a:pt x="393906" y="530556"/>
                      <a:pt x="393906" y="530556"/>
                      <a:pt x="393906" y="530556"/>
                    </a:cubicBezTo>
                    <a:cubicBezTo>
                      <a:pt x="391332" y="530556"/>
                      <a:pt x="391332" y="530556"/>
                      <a:pt x="391332" y="530556"/>
                    </a:cubicBezTo>
                    <a:cubicBezTo>
                      <a:pt x="388757" y="530556"/>
                      <a:pt x="388757" y="530556"/>
                      <a:pt x="388757" y="530556"/>
                    </a:cubicBezTo>
                    <a:cubicBezTo>
                      <a:pt x="388757" y="530556"/>
                      <a:pt x="388757" y="530556"/>
                      <a:pt x="386183" y="530556"/>
                    </a:cubicBezTo>
                    <a:cubicBezTo>
                      <a:pt x="383608" y="530556"/>
                      <a:pt x="383608" y="530556"/>
                      <a:pt x="383608" y="530556"/>
                    </a:cubicBezTo>
                    <a:cubicBezTo>
                      <a:pt x="383608" y="527981"/>
                      <a:pt x="383608" y="527981"/>
                      <a:pt x="383608" y="527981"/>
                    </a:cubicBezTo>
                    <a:cubicBezTo>
                      <a:pt x="381033" y="527981"/>
                      <a:pt x="381033" y="527981"/>
                      <a:pt x="381033" y="527981"/>
                    </a:cubicBezTo>
                    <a:cubicBezTo>
                      <a:pt x="381033" y="525405"/>
                      <a:pt x="381033" y="525405"/>
                      <a:pt x="381033" y="525405"/>
                    </a:cubicBezTo>
                    <a:cubicBezTo>
                      <a:pt x="378459" y="525405"/>
                      <a:pt x="378459" y="525405"/>
                      <a:pt x="378459" y="525405"/>
                    </a:cubicBezTo>
                    <a:cubicBezTo>
                      <a:pt x="375884" y="525405"/>
                      <a:pt x="375884" y="525405"/>
                      <a:pt x="375884" y="525405"/>
                    </a:cubicBezTo>
                    <a:cubicBezTo>
                      <a:pt x="375884" y="522830"/>
                      <a:pt x="375884" y="522830"/>
                      <a:pt x="375884" y="522830"/>
                    </a:cubicBezTo>
                    <a:cubicBezTo>
                      <a:pt x="375884" y="522830"/>
                      <a:pt x="375884" y="522830"/>
                      <a:pt x="373310" y="522830"/>
                    </a:cubicBezTo>
                    <a:cubicBezTo>
                      <a:pt x="370735" y="522830"/>
                      <a:pt x="370735" y="522830"/>
                      <a:pt x="370735" y="522830"/>
                    </a:cubicBezTo>
                    <a:cubicBezTo>
                      <a:pt x="368161" y="522830"/>
                      <a:pt x="368161" y="522830"/>
                      <a:pt x="368161" y="522830"/>
                    </a:cubicBezTo>
                    <a:cubicBezTo>
                      <a:pt x="368161" y="520254"/>
                      <a:pt x="368161" y="520254"/>
                      <a:pt x="368161" y="520254"/>
                    </a:cubicBezTo>
                    <a:cubicBezTo>
                      <a:pt x="365586" y="520254"/>
                      <a:pt x="365586" y="520254"/>
                      <a:pt x="365586" y="520254"/>
                    </a:cubicBezTo>
                    <a:cubicBezTo>
                      <a:pt x="363012" y="520254"/>
                      <a:pt x="363012" y="520254"/>
                      <a:pt x="363012" y="520254"/>
                    </a:cubicBezTo>
                    <a:cubicBezTo>
                      <a:pt x="363012" y="517679"/>
                      <a:pt x="363012" y="517679"/>
                      <a:pt x="363012" y="517679"/>
                    </a:cubicBezTo>
                    <a:cubicBezTo>
                      <a:pt x="360437" y="517679"/>
                      <a:pt x="360437" y="517679"/>
                      <a:pt x="360437" y="517679"/>
                    </a:cubicBezTo>
                    <a:cubicBezTo>
                      <a:pt x="360437" y="515103"/>
                      <a:pt x="360437" y="515103"/>
                      <a:pt x="360437" y="515103"/>
                    </a:cubicBezTo>
                    <a:cubicBezTo>
                      <a:pt x="360437" y="515103"/>
                      <a:pt x="360437" y="515103"/>
                      <a:pt x="357862" y="515103"/>
                    </a:cubicBezTo>
                    <a:cubicBezTo>
                      <a:pt x="357862" y="512528"/>
                      <a:pt x="357862" y="512528"/>
                      <a:pt x="357862" y="512528"/>
                    </a:cubicBezTo>
                    <a:cubicBezTo>
                      <a:pt x="355288" y="512528"/>
                      <a:pt x="355288" y="512528"/>
                      <a:pt x="355288" y="512528"/>
                    </a:cubicBezTo>
                    <a:cubicBezTo>
                      <a:pt x="352713" y="512528"/>
                      <a:pt x="352713" y="512528"/>
                      <a:pt x="352713" y="512528"/>
                    </a:cubicBezTo>
                    <a:cubicBezTo>
                      <a:pt x="352713" y="509952"/>
                      <a:pt x="352713" y="509952"/>
                      <a:pt x="352713" y="509952"/>
                    </a:cubicBezTo>
                    <a:cubicBezTo>
                      <a:pt x="352713" y="509952"/>
                      <a:pt x="350139" y="509952"/>
                      <a:pt x="350139" y="509952"/>
                    </a:cubicBezTo>
                    <a:cubicBezTo>
                      <a:pt x="350139" y="507377"/>
                      <a:pt x="350139" y="507377"/>
                      <a:pt x="350139" y="507377"/>
                    </a:cubicBezTo>
                    <a:cubicBezTo>
                      <a:pt x="347564" y="507377"/>
                      <a:pt x="347564" y="507377"/>
                      <a:pt x="347564" y="507377"/>
                    </a:cubicBezTo>
                    <a:cubicBezTo>
                      <a:pt x="344990" y="507377"/>
                      <a:pt x="344990" y="507377"/>
                      <a:pt x="344990" y="507377"/>
                    </a:cubicBezTo>
                    <a:cubicBezTo>
                      <a:pt x="344990" y="504801"/>
                      <a:pt x="344990" y="504801"/>
                      <a:pt x="344990" y="504801"/>
                    </a:cubicBezTo>
                    <a:cubicBezTo>
                      <a:pt x="342415" y="504801"/>
                      <a:pt x="342415" y="504801"/>
                      <a:pt x="342415" y="504801"/>
                    </a:cubicBezTo>
                    <a:cubicBezTo>
                      <a:pt x="342415" y="504801"/>
                      <a:pt x="339841" y="504801"/>
                      <a:pt x="339841" y="504801"/>
                    </a:cubicBezTo>
                    <a:cubicBezTo>
                      <a:pt x="339841" y="502226"/>
                      <a:pt x="339841" y="502226"/>
                      <a:pt x="339841" y="502226"/>
                    </a:cubicBezTo>
                    <a:cubicBezTo>
                      <a:pt x="339841" y="502226"/>
                      <a:pt x="339841" y="502226"/>
                      <a:pt x="337266" y="502226"/>
                    </a:cubicBezTo>
                    <a:cubicBezTo>
                      <a:pt x="334692" y="502226"/>
                      <a:pt x="334692" y="502226"/>
                      <a:pt x="334692" y="502226"/>
                    </a:cubicBezTo>
                    <a:cubicBezTo>
                      <a:pt x="334692" y="502226"/>
                      <a:pt x="334692" y="499650"/>
                      <a:pt x="334692" y="499650"/>
                    </a:cubicBezTo>
                    <a:cubicBezTo>
                      <a:pt x="334692" y="499650"/>
                      <a:pt x="334692" y="499650"/>
                      <a:pt x="332117" y="499650"/>
                    </a:cubicBezTo>
                    <a:cubicBezTo>
                      <a:pt x="329542" y="499650"/>
                      <a:pt x="329542" y="499650"/>
                      <a:pt x="329542" y="499650"/>
                    </a:cubicBezTo>
                    <a:cubicBezTo>
                      <a:pt x="329542" y="497075"/>
                      <a:pt x="329542" y="497075"/>
                      <a:pt x="329542" y="497075"/>
                    </a:cubicBezTo>
                    <a:cubicBezTo>
                      <a:pt x="326968" y="497075"/>
                      <a:pt x="326968" y="497075"/>
                      <a:pt x="326968" y="497075"/>
                    </a:cubicBezTo>
                    <a:cubicBezTo>
                      <a:pt x="326968" y="494499"/>
                      <a:pt x="326968" y="494499"/>
                      <a:pt x="326968" y="494499"/>
                    </a:cubicBezTo>
                    <a:cubicBezTo>
                      <a:pt x="324393" y="494499"/>
                      <a:pt x="324393" y="494499"/>
                      <a:pt x="324393" y="494499"/>
                    </a:cubicBezTo>
                    <a:cubicBezTo>
                      <a:pt x="324393" y="491924"/>
                      <a:pt x="324393" y="491924"/>
                      <a:pt x="324393" y="491924"/>
                    </a:cubicBezTo>
                    <a:cubicBezTo>
                      <a:pt x="321819" y="491924"/>
                      <a:pt x="321819" y="491924"/>
                      <a:pt x="321819" y="491924"/>
                    </a:cubicBezTo>
                    <a:cubicBezTo>
                      <a:pt x="319244" y="491924"/>
                      <a:pt x="319244" y="491924"/>
                      <a:pt x="319244" y="491924"/>
                    </a:cubicBezTo>
                    <a:cubicBezTo>
                      <a:pt x="319244" y="489348"/>
                      <a:pt x="319244" y="489348"/>
                      <a:pt x="319244" y="489348"/>
                    </a:cubicBezTo>
                    <a:cubicBezTo>
                      <a:pt x="316670" y="489348"/>
                      <a:pt x="316670" y="489348"/>
                      <a:pt x="316670" y="489348"/>
                    </a:cubicBezTo>
                    <a:cubicBezTo>
                      <a:pt x="316670" y="486773"/>
                      <a:pt x="316670" y="486773"/>
                      <a:pt x="316670" y="486773"/>
                    </a:cubicBezTo>
                    <a:cubicBezTo>
                      <a:pt x="314095" y="486773"/>
                      <a:pt x="314095" y="486773"/>
                      <a:pt x="314095" y="486773"/>
                    </a:cubicBezTo>
                    <a:cubicBezTo>
                      <a:pt x="314095" y="486773"/>
                      <a:pt x="314095" y="486773"/>
                      <a:pt x="311521" y="486773"/>
                    </a:cubicBezTo>
                    <a:cubicBezTo>
                      <a:pt x="311521" y="484197"/>
                      <a:pt x="311521" y="484197"/>
                      <a:pt x="311521" y="484197"/>
                    </a:cubicBezTo>
                    <a:cubicBezTo>
                      <a:pt x="308946" y="484197"/>
                      <a:pt x="308946" y="484197"/>
                      <a:pt x="308946" y="484197"/>
                    </a:cubicBezTo>
                    <a:cubicBezTo>
                      <a:pt x="308946" y="481622"/>
                      <a:pt x="308946" y="481622"/>
                      <a:pt x="308946" y="481622"/>
                    </a:cubicBezTo>
                    <a:cubicBezTo>
                      <a:pt x="306372" y="481622"/>
                      <a:pt x="306372" y="481622"/>
                      <a:pt x="306372" y="481622"/>
                    </a:cubicBezTo>
                    <a:cubicBezTo>
                      <a:pt x="306372" y="479046"/>
                      <a:pt x="306372" y="479046"/>
                      <a:pt x="306372" y="479046"/>
                    </a:cubicBezTo>
                    <a:cubicBezTo>
                      <a:pt x="303797" y="479046"/>
                      <a:pt x="303797" y="479046"/>
                      <a:pt x="303797" y="479046"/>
                    </a:cubicBezTo>
                    <a:cubicBezTo>
                      <a:pt x="301222" y="479046"/>
                      <a:pt x="301222" y="479046"/>
                      <a:pt x="301222" y="479046"/>
                    </a:cubicBezTo>
                    <a:cubicBezTo>
                      <a:pt x="301222" y="476471"/>
                      <a:pt x="301222" y="476471"/>
                      <a:pt x="301222" y="476471"/>
                    </a:cubicBezTo>
                    <a:cubicBezTo>
                      <a:pt x="298648" y="476471"/>
                      <a:pt x="298648" y="476471"/>
                      <a:pt x="298648" y="476471"/>
                    </a:cubicBezTo>
                    <a:cubicBezTo>
                      <a:pt x="298648" y="473895"/>
                      <a:pt x="298648" y="473895"/>
                      <a:pt x="298648" y="473895"/>
                    </a:cubicBezTo>
                    <a:cubicBezTo>
                      <a:pt x="296073" y="473895"/>
                      <a:pt x="296073" y="473895"/>
                      <a:pt x="296073" y="473895"/>
                    </a:cubicBezTo>
                    <a:cubicBezTo>
                      <a:pt x="296073" y="471320"/>
                      <a:pt x="296073" y="471320"/>
                      <a:pt x="296073" y="471320"/>
                    </a:cubicBezTo>
                    <a:cubicBezTo>
                      <a:pt x="293499" y="471320"/>
                      <a:pt x="293499" y="471320"/>
                      <a:pt x="293499" y="471320"/>
                    </a:cubicBezTo>
                    <a:cubicBezTo>
                      <a:pt x="290924" y="471320"/>
                      <a:pt x="290924" y="471320"/>
                      <a:pt x="290924" y="471320"/>
                    </a:cubicBezTo>
                    <a:cubicBezTo>
                      <a:pt x="290924" y="468744"/>
                      <a:pt x="290924" y="468744"/>
                      <a:pt x="290924" y="468744"/>
                    </a:cubicBezTo>
                    <a:cubicBezTo>
                      <a:pt x="290924" y="466168"/>
                      <a:pt x="290924" y="466168"/>
                      <a:pt x="290924" y="466168"/>
                    </a:cubicBezTo>
                    <a:cubicBezTo>
                      <a:pt x="288350" y="466168"/>
                      <a:pt x="288350" y="466168"/>
                      <a:pt x="288350" y="466168"/>
                    </a:cubicBezTo>
                    <a:cubicBezTo>
                      <a:pt x="288350" y="463593"/>
                      <a:pt x="288350" y="463593"/>
                      <a:pt x="288350" y="463593"/>
                    </a:cubicBezTo>
                    <a:cubicBezTo>
                      <a:pt x="285775" y="463593"/>
                      <a:pt x="285775" y="463593"/>
                      <a:pt x="285775" y="463593"/>
                    </a:cubicBezTo>
                    <a:cubicBezTo>
                      <a:pt x="285775" y="461017"/>
                      <a:pt x="285775" y="458442"/>
                      <a:pt x="285775" y="455866"/>
                    </a:cubicBezTo>
                    <a:cubicBezTo>
                      <a:pt x="285775" y="453291"/>
                      <a:pt x="285775" y="453291"/>
                      <a:pt x="285775" y="453291"/>
                    </a:cubicBezTo>
                    <a:cubicBezTo>
                      <a:pt x="285775" y="450715"/>
                      <a:pt x="285775" y="450715"/>
                      <a:pt x="285775" y="450715"/>
                    </a:cubicBezTo>
                    <a:cubicBezTo>
                      <a:pt x="285775" y="448140"/>
                      <a:pt x="285775" y="445564"/>
                      <a:pt x="285775" y="440413"/>
                    </a:cubicBezTo>
                    <a:cubicBezTo>
                      <a:pt x="285775" y="437838"/>
                      <a:pt x="285775" y="437838"/>
                      <a:pt x="285775" y="437838"/>
                    </a:cubicBezTo>
                    <a:cubicBezTo>
                      <a:pt x="285775" y="435262"/>
                      <a:pt x="285775" y="435262"/>
                      <a:pt x="285775" y="435262"/>
                    </a:cubicBezTo>
                    <a:cubicBezTo>
                      <a:pt x="285775" y="432687"/>
                      <a:pt x="285775" y="432687"/>
                      <a:pt x="285775" y="432687"/>
                    </a:cubicBezTo>
                    <a:cubicBezTo>
                      <a:pt x="285775" y="432687"/>
                      <a:pt x="285775" y="430111"/>
                      <a:pt x="285775" y="430111"/>
                    </a:cubicBezTo>
                    <a:cubicBezTo>
                      <a:pt x="285775" y="427536"/>
                      <a:pt x="285775" y="427536"/>
                      <a:pt x="285775" y="427536"/>
                    </a:cubicBezTo>
                    <a:cubicBezTo>
                      <a:pt x="285775" y="424960"/>
                      <a:pt x="285775" y="424960"/>
                      <a:pt x="285775" y="424960"/>
                    </a:cubicBezTo>
                    <a:cubicBezTo>
                      <a:pt x="285775" y="422385"/>
                      <a:pt x="285775" y="422385"/>
                      <a:pt x="285775" y="419809"/>
                    </a:cubicBezTo>
                    <a:cubicBezTo>
                      <a:pt x="285775" y="414658"/>
                      <a:pt x="285775" y="409507"/>
                      <a:pt x="285775" y="404356"/>
                    </a:cubicBezTo>
                    <a:cubicBezTo>
                      <a:pt x="285775" y="401781"/>
                      <a:pt x="285775" y="401781"/>
                      <a:pt x="285775" y="401781"/>
                    </a:cubicBezTo>
                    <a:cubicBezTo>
                      <a:pt x="285775" y="401781"/>
                      <a:pt x="285775" y="401781"/>
                      <a:pt x="288350" y="401781"/>
                    </a:cubicBezTo>
                    <a:cubicBezTo>
                      <a:pt x="288350" y="401781"/>
                      <a:pt x="290924" y="401781"/>
                      <a:pt x="290924" y="401781"/>
                    </a:cubicBezTo>
                    <a:cubicBezTo>
                      <a:pt x="290924" y="401781"/>
                      <a:pt x="290924" y="401781"/>
                      <a:pt x="293499" y="401781"/>
                    </a:cubicBezTo>
                    <a:cubicBezTo>
                      <a:pt x="293499" y="404356"/>
                      <a:pt x="293499" y="404356"/>
                      <a:pt x="293499" y="404356"/>
                    </a:cubicBezTo>
                    <a:cubicBezTo>
                      <a:pt x="296073" y="404356"/>
                      <a:pt x="296073" y="404356"/>
                      <a:pt x="296073" y="404356"/>
                    </a:cubicBezTo>
                    <a:cubicBezTo>
                      <a:pt x="296073" y="404356"/>
                      <a:pt x="298648" y="404356"/>
                      <a:pt x="298648" y="404356"/>
                    </a:cubicBezTo>
                    <a:cubicBezTo>
                      <a:pt x="298648" y="404356"/>
                      <a:pt x="298648" y="404356"/>
                      <a:pt x="298648" y="406932"/>
                    </a:cubicBezTo>
                    <a:cubicBezTo>
                      <a:pt x="298648" y="406932"/>
                      <a:pt x="298648" y="406932"/>
                      <a:pt x="301222" y="406932"/>
                    </a:cubicBezTo>
                    <a:cubicBezTo>
                      <a:pt x="303797" y="406932"/>
                      <a:pt x="303797" y="406932"/>
                      <a:pt x="303797" y="406932"/>
                    </a:cubicBezTo>
                    <a:cubicBezTo>
                      <a:pt x="303797" y="406932"/>
                      <a:pt x="303797" y="406932"/>
                      <a:pt x="303797" y="409507"/>
                    </a:cubicBezTo>
                    <a:cubicBezTo>
                      <a:pt x="303797" y="409507"/>
                      <a:pt x="303797" y="409507"/>
                      <a:pt x="303797" y="412083"/>
                    </a:cubicBezTo>
                    <a:cubicBezTo>
                      <a:pt x="306372" y="412083"/>
                      <a:pt x="306372" y="412083"/>
                      <a:pt x="306372" y="412083"/>
                    </a:cubicBezTo>
                    <a:cubicBezTo>
                      <a:pt x="306372" y="412083"/>
                      <a:pt x="306372" y="412083"/>
                      <a:pt x="308946" y="412083"/>
                    </a:cubicBezTo>
                    <a:cubicBezTo>
                      <a:pt x="308946" y="412083"/>
                      <a:pt x="308946" y="412083"/>
                      <a:pt x="311521" y="412083"/>
                    </a:cubicBezTo>
                    <a:cubicBezTo>
                      <a:pt x="311521" y="414658"/>
                      <a:pt x="311521" y="414658"/>
                      <a:pt x="311521" y="414658"/>
                    </a:cubicBezTo>
                    <a:cubicBezTo>
                      <a:pt x="311521" y="414658"/>
                      <a:pt x="311521" y="414658"/>
                      <a:pt x="314095" y="414658"/>
                    </a:cubicBezTo>
                    <a:cubicBezTo>
                      <a:pt x="314095" y="414658"/>
                      <a:pt x="314095" y="414658"/>
                      <a:pt x="314095" y="417234"/>
                    </a:cubicBezTo>
                    <a:cubicBezTo>
                      <a:pt x="316670" y="417234"/>
                      <a:pt x="316670" y="417234"/>
                      <a:pt x="316670" y="417234"/>
                    </a:cubicBezTo>
                    <a:cubicBezTo>
                      <a:pt x="316670" y="417234"/>
                      <a:pt x="316670" y="417234"/>
                      <a:pt x="319244" y="417234"/>
                    </a:cubicBezTo>
                    <a:cubicBezTo>
                      <a:pt x="319244" y="417234"/>
                      <a:pt x="319244" y="417234"/>
                      <a:pt x="321819" y="417234"/>
                    </a:cubicBezTo>
                    <a:cubicBezTo>
                      <a:pt x="321819" y="417234"/>
                      <a:pt x="321819" y="417234"/>
                      <a:pt x="321819" y="419809"/>
                    </a:cubicBezTo>
                    <a:cubicBezTo>
                      <a:pt x="321819" y="419809"/>
                      <a:pt x="321819" y="419809"/>
                      <a:pt x="324393" y="419809"/>
                    </a:cubicBezTo>
                    <a:cubicBezTo>
                      <a:pt x="324393" y="419809"/>
                      <a:pt x="324393" y="419809"/>
                      <a:pt x="324393" y="422385"/>
                    </a:cubicBezTo>
                    <a:cubicBezTo>
                      <a:pt x="324393" y="422385"/>
                      <a:pt x="324393" y="422385"/>
                      <a:pt x="326968" y="422385"/>
                    </a:cubicBezTo>
                    <a:cubicBezTo>
                      <a:pt x="326968" y="422385"/>
                      <a:pt x="326968" y="422385"/>
                      <a:pt x="326968" y="424960"/>
                    </a:cubicBezTo>
                    <a:cubicBezTo>
                      <a:pt x="326968" y="424960"/>
                      <a:pt x="326968" y="424960"/>
                      <a:pt x="329542" y="424960"/>
                    </a:cubicBezTo>
                    <a:cubicBezTo>
                      <a:pt x="329542" y="424960"/>
                      <a:pt x="329542" y="424960"/>
                      <a:pt x="329542" y="427536"/>
                    </a:cubicBezTo>
                    <a:cubicBezTo>
                      <a:pt x="329542" y="430111"/>
                      <a:pt x="329542" y="435262"/>
                      <a:pt x="329542" y="437838"/>
                    </a:cubicBezTo>
                    <a:cubicBezTo>
                      <a:pt x="329542" y="440413"/>
                      <a:pt x="329542" y="440413"/>
                      <a:pt x="329542" y="440413"/>
                    </a:cubicBezTo>
                    <a:cubicBezTo>
                      <a:pt x="329542" y="440413"/>
                      <a:pt x="332117" y="440413"/>
                      <a:pt x="332117" y="440413"/>
                    </a:cubicBezTo>
                    <a:cubicBezTo>
                      <a:pt x="332117" y="442989"/>
                      <a:pt x="332117" y="442989"/>
                      <a:pt x="332117" y="442989"/>
                    </a:cubicBezTo>
                    <a:cubicBezTo>
                      <a:pt x="334692" y="442989"/>
                      <a:pt x="334692" y="442989"/>
                      <a:pt x="334692" y="442989"/>
                    </a:cubicBezTo>
                    <a:cubicBezTo>
                      <a:pt x="334692" y="442989"/>
                      <a:pt x="334692" y="442989"/>
                      <a:pt x="334692" y="445564"/>
                    </a:cubicBezTo>
                    <a:cubicBezTo>
                      <a:pt x="334692" y="445564"/>
                      <a:pt x="334692" y="445564"/>
                      <a:pt x="337266" y="445564"/>
                    </a:cubicBezTo>
                    <a:cubicBezTo>
                      <a:pt x="339841" y="445564"/>
                      <a:pt x="339841" y="445564"/>
                      <a:pt x="339841" y="445564"/>
                    </a:cubicBezTo>
                    <a:cubicBezTo>
                      <a:pt x="339841" y="445564"/>
                      <a:pt x="339841" y="445564"/>
                      <a:pt x="339841" y="448140"/>
                    </a:cubicBezTo>
                    <a:cubicBezTo>
                      <a:pt x="342415" y="448140"/>
                      <a:pt x="342415" y="448140"/>
                      <a:pt x="342415" y="448140"/>
                    </a:cubicBezTo>
                    <a:cubicBezTo>
                      <a:pt x="342415" y="448140"/>
                      <a:pt x="342415" y="448140"/>
                      <a:pt x="342415" y="450715"/>
                    </a:cubicBezTo>
                    <a:cubicBezTo>
                      <a:pt x="342415" y="450715"/>
                      <a:pt x="342415" y="450715"/>
                      <a:pt x="344990" y="450715"/>
                    </a:cubicBezTo>
                    <a:cubicBezTo>
                      <a:pt x="344990" y="450715"/>
                      <a:pt x="344990" y="450715"/>
                      <a:pt x="347564" y="450715"/>
                    </a:cubicBezTo>
                    <a:cubicBezTo>
                      <a:pt x="347564" y="450715"/>
                      <a:pt x="347564" y="450715"/>
                      <a:pt x="347564" y="453291"/>
                    </a:cubicBezTo>
                    <a:cubicBezTo>
                      <a:pt x="350139" y="453291"/>
                      <a:pt x="350139" y="453291"/>
                      <a:pt x="350139" y="453291"/>
                    </a:cubicBezTo>
                    <a:cubicBezTo>
                      <a:pt x="350139" y="453291"/>
                      <a:pt x="350139" y="453291"/>
                      <a:pt x="352713" y="453291"/>
                    </a:cubicBezTo>
                    <a:cubicBezTo>
                      <a:pt x="352713" y="453291"/>
                      <a:pt x="352713" y="453291"/>
                      <a:pt x="352713" y="455866"/>
                    </a:cubicBezTo>
                    <a:cubicBezTo>
                      <a:pt x="352713" y="455866"/>
                      <a:pt x="352713" y="455866"/>
                      <a:pt x="355288" y="455866"/>
                    </a:cubicBezTo>
                    <a:cubicBezTo>
                      <a:pt x="355288" y="458442"/>
                      <a:pt x="355288" y="458442"/>
                      <a:pt x="355288" y="458442"/>
                    </a:cubicBezTo>
                    <a:cubicBezTo>
                      <a:pt x="357862" y="458442"/>
                      <a:pt x="357862" y="458442"/>
                      <a:pt x="357862" y="458442"/>
                    </a:cubicBezTo>
                    <a:cubicBezTo>
                      <a:pt x="357862" y="458442"/>
                      <a:pt x="357862" y="458442"/>
                      <a:pt x="357862" y="461017"/>
                    </a:cubicBezTo>
                    <a:cubicBezTo>
                      <a:pt x="360437" y="461017"/>
                      <a:pt x="360437" y="461017"/>
                      <a:pt x="360437" y="461017"/>
                    </a:cubicBezTo>
                    <a:cubicBezTo>
                      <a:pt x="363012" y="461017"/>
                      <a:pt x="363012" y="461017"/>
                      <a:pt x="363012" y="461017"/>
                    </a:cubicBezTo>
                    <a:cubicBezTo>
                      <a:pt x="363012" y="461017"/>
                      <a:pt x="363012" y="461017"/>
                      <a:pt x="363012" y="463593"/>
                    </a:cubicBezTo>
                    <a:cubicBezTo>
                      <a:pt x="363012" y="463593"/>
                      <a:pt x="363012" y="463593"/>
                      <a:pt x="365586" y="463593"/>
                    </a:cubicBezTo>
                    <a:cubicBezTo>
                      <a:pt x="365586" y="463593"/>
                      <a:pt x="368161" y="463593"/>
                      <a:pt x="368161" y="463593"/>
                    </a:cubicBezTo>
                    <a:cubicBezTo>
                      <a:pt x="368161" y="463593"/>
                      <a:pt x="368161" y="463593"/>
                      <a:pt x="370735" y="463593"/>
                    </a:cubicBezTo>
                    <a:cubicBezTo>
                      <a:pt x="370735" y="466168"/>
                      <a:pt x="370735" y="466168"/>
                      <a:pt x="370735" y="466168"/>
                    </a:cubicBezTo>
                    <a:cubicBezTo>
                      <a:pt x="370735" y="466168"/>
                      <a:pt x="373310" y="466168"/>
                      <a:pt x="373310" y="466168"/>
                    </a:cubicBezTo>
                    <a:cubicBezTo>
                      <a:pt x="373310" y="466168"/>
                      <a:pt x="375884" y="466168"/>
                      <a:pt x="375884" y="466168"/>
                    </a:cubicBezTo>
                    <a:cubicBezTo>
                      <a:pt x="375884" y="466168"/>
                      <a:pt x="375884" y="466168"/>
                      <a:pt x="375884" y="468744"/>
                    </a:cubicBezTo>
                    <a:cubicBezTo>
                      <a:pt x="375884" y="468744"/>
                      <a:pt x="375884" y="468744"/>
                      <a:pt x="378459" y="468744"/>
                    </a:cubicBezTo>
                    <a:cubicBezTo>
                      <a:pt x="378459" y="468744"/>
                      <a:pt x="378459" y="468744"/>
                      <a:pt x="378459" y="471320"/>
                    </a:cubicBezTo>
                    <a:cubicBezTo>
                      <a:pt x="381033" y="471320"/>
                      <a:pt x="381033" y="471320"/>
                      <a:pt x="381033" y="471320"/>
                    </a:cubicBezTo>
                    <a:cubicBezTo>
                      <a:pt x="381033" y="471320"/>
                      <a:pt x="381033" y="471320"/>
                      <a:pt x="383608" y="471320"/>
                    </a:cubicBezTo>
                    <a:cubicBezTo>
                      <a:pt x="383608" y="471320"/>
                      <a:pt x="383608" y="471320"/>
                      <a:pt x="383608" y="473895"/>
                    </a:cubicBezTo>
                    <a:cubicBezTo>
                      <a:pt x="383608" y="473895"/>
                      <a:pt x="383608" y="473895"/>
                      <a:pt x="386183" y="473895"/>
                    </a:cubicBezTo>
                    <a:cubicBezTo>
                      <a:pt x="388757" y="473895"/>
                      <a:pt x="388757" y="473895"/>
                      <a:pt x="388757" y="473895"/>
                    </a:cubicBezTo>
                    <a:cubicBezTo>
                      <a:pt x="388757" y="473895"/>
                      <a:pt x="388757" y="473895"/>
                      <a:pt x="388757" y="476471"/>
                    </a:cubicBezTo>
                    <a:cubicBezTo>
                      <a:pt x="388757" y="476471"/>
                      <a:pt x="388757" y="476471"/>
                      <a:pt x="391332" y="476471"/>
                    </a:cubicBezTo>
                    <a:cubicBezTo>
                      <a:pt x="391332" y="476471"/>
                      <a:pt x="391332" y="476471"/>
                      <a:pt x="393906" y="476471"/>
                    </a:cubicBezTo>
                    <a:cubicBezTo>
                      <a:pt x="393906" y="476471"/>
                      <a:pt x="393906" y="476471"/>
                      <a:pt x="396481" y="476471"/>
                    </a:cubicBezTo>
                    <a:cubicBezTo>
                      <a:pt x="396481" y="476471"/>
                      <a:pt x="396481" y="476471"/>
                      <a:pt x="396481" y="479046"/>
                    </a:cubicBezTo>
                    <a:cubicBezTo>
                      <a:pt x="399055" y="479046"/>
                      <a:pt x="399055" y="479046"/>
                      <a:pt x="399055" y="479046"/>
                    </a:cubicBezTo>
                    <a:cubicBezTo>
                      <a:pt x="399055" y="479046"/>
                      <a:pt x="399055" y="479046"/>
                      <a:pt x="401630" y="479046"/>
                    </a:cubicBezTo>
                    <a:cubicBezTo>
                      <a:pt x="401630" y="479046"/>
                      <a:pt x="401630" y="479046"/>
                      <a:pt x="404204" y="479046"/>
                    </a:cubicBezTo>
                    <a:cubicBezTo>
                      <a:pt x="404204" y="479046"/>
                      <a:pt x="404204" y="479046"/>
                      <a:pt x="404204" y="481622"/>
                    </a:cubicBezTo>
                    <a:cubicBezTo>
                      <a:pt x="406779" y="481622"/>
                      <a:pt x="406779" y="481622"/>
                      <a:pt x="406779" y="481622"/>
                    </a:cubicBezTo>
                    <a:cubicBezTo>
                      <a:pt x="406779" y="481622"/>
                      <a:pt x="406779" y="481622"/>
                      <a:pt x="409353" y="481622"/>
                    </a:cubicBezTo>
                    <a:cubicBezTo>
                      <a:pt x="409353" y="481622"/>
                      <a:pt x="411928" y="481622"/>
                      <a:pt x="411928" y="481622"/>
                    </a:cubicBezTo>
                    <a:cubicBezTo>
                      <a:pt x="411928" y="484197"/>
                      <a:pt x="411928" y="484197"/>
                      <a:pt x="411928" y="484197"/>
                    </a:cubicBezTo>
                    <a:cubicBezTo>
                      <a:pt x="411928" y="484197"/>
                      <a:pt x="411928" y="484197"/>
                      <a:pt x="414503" y="484197"/>
                    </a:cubicBezTo>
                    <a:cubicBezTo>
                      <a:pt x="414503" y="484197"/>
                      <a:pt x="414503" y="484197"/>
                      <a:pt x="414503" y="486773"/>
                    </a:cubicBezTo>
                    <a:cubicBezTo>
                      <a:pt x="417077" y="486773"/>
                      <a:pt x="417077" y="486773"/>
                      <a:pt x="417077" y="486773"/>
                    </a:cubicBezTo>
                    <a:cubicBezTo>
                      <a:pt x="417077" y="486773"/>
                      <a:pt x="419652" y="486773"/>
                      <a:pt x="419652" y="486773"/>
                    </a:cubicBezTo>
                    <a:cubicBezTo>
                      <a:pt x="419652" y="486773"/>
                      <a:pt x="422226" y="486773"/>
                      <a:pt x="422226" y="486773"/>
                    </a:cubicBezTo>
                    <a:cubicBezTo>
                      <a:pt x="424801" y="486773"/>
                      <a:pt x="424801" y="486773"/>
                      <a:pt x="424801" y="486773"/>
                    </a:cubicBezTo>
                    <a:cubicBezTo>
                      <a:pt x="424801" y="486773"/>
                      <a:pt x="424801" y="486773"/>
                      <a:pt x="427375" y="486773"/>
                    </a:cubicBezTo>
                    <a:cubicBezTo>
                      <a:pt x="427375" y="486773"/>
                      <a:pt x="427375" y="486773"/>
                      <a:pt x="427375" y="489348"/>
                    </a:cubicBezTo>
                    <a:cubicBezTo>
                      <a:pt x="427375" y="489348"/>
                      <a:pt x="429950" y="489348"/>
                      <a:pt x="429950" y="489348"/>
                    </a:cubicBezTo>
                    <a:cubicBezTo>
                      <a:pt x="432524" y="489348"/>
                      <a:pt x="432524" y="489348"/>
                      <a:pt x="432524" y="489348"/>
                    </a:cubicBezTo>
                    <a:cubicBezTo>
                      <a:pt x="432524" y="489348"/>
                      <a:pt x="432524" y="489348"/>
                      <a:pt x="435099" y="489348"/>
                    </a:cubicBezTo>
                    <a:cubicBezTo>
                      <a:pt x="435099" y="489348"/>
                      <a:pt x="435099" y="489348"/>
                      <a:pt x="437674" y="489348"/>
                    </a:cubicBezTo>
                    <a:cubicBezTo>
                      <a:pt x="437674" y="489348"/>
                      <a:pt x="440248" y="489348"/>
                      <a:pt x="440248" y="489348"/>
                    </a:cubicBezTo>
                    <a:cubicBezTo>
                      <a:pt x="440248" y="491924"/>
                      <a:pt x="440248" y="491924"/>
                      <a:pt x="440248" y="491924"/>
                    </a:cubicBezTo>
                    <a:cubicBezTo>
                      <a:pt x="440248" y="491924"/>
                      <a:pt x="442823" y="491924"/>
                      <a:pt x="442823" y="491924"/>
                    </a:cubicBezTo>
                    <a:cubicBezTo>
                      <a:pt x="445397" y="491924"/>
                      <a:pt x="445397" y="491924"/>
                      <a:pt x="445397" y="491924"/>
                    </a:cubicBezTo>
                    <a:cubicBezTo>
                      <a:pt x="445397" y="491924"/>
                      <a:pt x="445397" y="491924"/>
                      <a:pt x="447972" y="491924"/>
                    </a:cubicBezTo>
                    <a:cubicBezTo>
                      <a:pt x="450546" y="491924"/>
                      <a:pt x="450546" y="491924"/>
                      <a:pt x="453121" y="491924"/>
                    </a:cubicBezTo>
                    <a:cubicBezTo>
                      <a:pt x="453121" y="491924"/>
                      <a:pt x="453121" y="491924"/>
                      <a:pt x="453121" y="494499"/>
                    </a:cubicBezTo>
                    <a:cubicBezTo>
                      <a:pt x="455695" y="494499"/>
                      <a:pt x="455695" y="494499"/>
                      <a:pt x="455695" y="494499"/>
                    </a:cubicBezTo>
                    <a:cubicBezTo>
                      <a:pt x="458270" y="494499"/>
                      <a:pt x="460844" y="494499"/>
                      <a:pt x="463419" y="494499"/>
                    </a:cubicBezTo>
                    <a:cubicBezTo>
                      <a:pt x="463419" y="494499"/>
                      <a:pt x="463419" y="494499"/>
                      <a:pt x="463419" y="497075"/>
                    </a:cubicBezTo>
                    <a:cubicBezTo>
                      <a:pt x="463419" y="497075"/>
                      <a:pt x="463419" y="497075"/>
                      <a:pt x="465994" y="497075"/>
                    </a:cubicBezTo>
                    <a:cubicBezTo>
                      <a:pt x="465994" y="497075"/>
                      <a:pt x="465994" y="497075"/>
                      <a:pt x="468568" y="497075"/>
                    </a:cubicBezTo>
                    <a:cubicBezTo>
                      <a:pt x="468568" y="497075"/>
                      <a:pt x="468568" y="497075"/>
                      <a:pt x="471143" y="497075"/>
                    </a:cubicBezTo>
                    <a:cubicBezTo>
                      <a:pt x="471143" y="497075"/>
                      <a:pt x="473717" y="497075"/>
                      <a:pt x="473717" y="497075"/>
                    </a:cubicBezTo>
                    <a:cubicBezTo>
                      <a:pt x="476292" y="497075"/>
                      <a:pt x="476292" y="497075"/>
                      <a:pt x="476292" y="497075"/>
                    </a:cubicBezTo>
                    <a:cubicBezTo>
                      <a:pt x="476292" y="497075"/>
                      <a:pt x="478866" y="497075"/>
                      <a:pt x="478866" y="497075"/>
                    </a:cubicBezTo>
                    <a:cubicBezTo>
                      <a:pt x="478866" y="497075"/>
                      <a:pt x="478866" y="497075"/>
                      <a:pt x="478866" y="499650"/>
                    </a:cubicBezTo>
                    <a:cubicBezTo>
                      <a:pt x="478866" y="499650"/>
                      <a:pt x="481441" y="499650"/>
                      <a:pt x="481441" y="499650"/>
                    </a:cubicBezTo>
                    <a:cubicBezTo>
                      <a:pt x="481441" y="499650"/>
                      <a:pt x="484015" y="499650"/>
                      <a:pt x="484015" y="499650"/>
                    </a:cubicBezTo>
                    <a:cubicBezTo>
                      <a:pt x="484015" y="499650"/>
                      <a:pt x="484015" y="497075"/>
                      <a:pt x="484015" y="497075"/>
                    </a:cubicBezTo>
                    <a:cubicBezTo>
                      <a:pt x="484015" y="497075"/>
                      <a:pt x="484015" y="497075"/>
                      <a:pt x="486590" y="497075"/>
                    </a:cubicBezTo>
                    <a:cubicBezTo>
                      <a:pt x="486590" y="497075"/>
                      <a:pt x="486590" y="494499"/>
                      <a:pt x="486590" y="494499"/>
                    </a:cubicBezTo>
                    <a:cubicBezTo>
                      <a:pt x="486590" y="491924"/>
                      <a:pt x="486590" y="491924"/>
                      <a:pt x="486590" y="491924"/>
                    </a:cubicBezTo>
                    <a:cubicBezTo>
                      <a:pt x="486590" y="486773"/>
                      <a:pt x="486590" y="484197"/>
                      <a:pt x="486590" y="481622"/>
                    </a:cubicBezTo>
                    <a:cubicBezTo>
                      <a:pt x="486590" y="481622"/>
                      <a:pt x="486590" y="479046"/>
                      <a:pt x="486590" y="479046"/>
                    </a:cubicBezTo>
                    <a:cubicBezTo>
                      <a:pt x="484015" y="479046"/>
                      <a:pt x="484015" y="479046"/>
                      <a:pt x="484015" y="479046"/>
                    </a:cubicBezTo>
                    <a:cubicBezTo>
                      <a:pt x="484015" y="476471"/>
                      <a:pt x="484015" y="476471"/>
                      <a:pt x="484015" y="476471"/>
                    </a:cubicBezTo>
                    <a:cubicBezTo>
                      <a:pt x="484015" y="473895"/>
                      <a:pt x="484015" y="473895"/>
                      <a:pt x="484015" y="471320"/>
                    </a:cubicBezTo>
                    <a:cubicBezTo>
                      <a:pt x="484015" y="471320"/>
                      <a:pt x="484015" y="468744"/>
                      <a:pt x="484015" y="468744"/>
                    </a:cubicBezTo>
                    <a:cubicBezTo>
                      <a:pt x="484015" y="466168"/>
                      <a:pt x="484015" y="466168"/>
                      <a:pt x="484015" y="466168"/>
                    </a:cubicBezTo>
                    <a:cubicBezTo>
                      <a:pt x="481441" y="466168"/>
                      <a:pt x="481441" y="466168"/>
                      <a:pt x="481441" y="466168"/>
                    </a:cubicBezTo>
                    <a:cubicBezTo>
                      <a:pt x="481441" y="463593"/>
                      <a:pt x="481441" y="463593"/>
                      <a:pt x="481441" y="463593"/>
                    </a:cubicBezTo>
                    <a:cubicBezTo>
                      <a:pt x="481441" y="461017"/>
                      <a:pt x="481441" y="461017"/>
                      <a:pt x="481441" y="461017"/>
                    </a:cubicBezTo>
                    <a:cubicBezTo>
                      <a:pt x="481441" y="461017"/>
                      <a:pt x="481441" y="458442"/>
                      <a:pt x="481441" y="458442"/>
                    </a:cubicBezTo>
                    <a:cubicBezTo>
                      <a:pt x="481441" y="455866"/>
                      <a:pt x="481441" y="455866"/>
                      <a:pt x="481441" y="455866"/>
                    </a:cubicBezTo>
                    <a:cubicBezTo>
                      <a:pt x="478866" y="455866"/>
                      <a:pt x="478866" y="455866"/>
                      <a:pt x="478866" y="455866"/>
                    </a:cubicBezTo>
                    <a:cubicBezTo>
                      <a:pt x="478866" y="453291"/>
                      <a:pt x="478866" y="453291"/>
                      <a:pt x="478866" y="453291"/>
                    </a:cubicBezTo>
                    <a:cubicBezTo>
                      <a:pt x="476292" y="453291"/>
                      <a:pt x="476292" y="453291"/>
                      <a:pt x="476292" y="453291"/>
                    </a:cubicBezTo>
                    <a:cubicBezTo>
                      <a:pt x="476292" y="453291"/>
                      <a:pt x="473717" y="453291"/>
                      <a:pt x="473717" y="453291"/>
                    </a:cubicBezTo>
                    <a:cubicBezTo>
                      <a:pt x="471143" y="453291"/>
                      <a:pt x="471143" y="453291"/>
                      <a:pt x="471143" y="453291"/>
                    </a:cubicBezTo>
                    <a:cubicBezTo>
                      <a:pt x="468568" y="450715"/>
                      <a:pt x="468568" y="450715"/>
                      <a:pt x="468568" y="450715"/>
                    </a:cubicBezTo>
                    <a:cubicBezTo>
                      <a:pt x="465994" y="450715"/>
                      <a:pt x="465994" y="450715"/>
                      <a:pt x="465994" y="450715"/>
                    </a:cubicBezTo>
                    <a:cubicBezTo>
                      <a:pt x="463419" y="450715"/>
                      <a:pt x="463419" y="450715"/>
                      <a:pt x="463419" y="450715"/>
                    </a:cubicBezTo>
                    <a:cubicBezTo>
                      <a:pt x="460844" y="450715"/>
                      <a:pt x="460844" y="450715"/>
                      <a:pt x="460844" y="450715"/>
                    </a:cubicBezTo>
                    <a:cubicBezTo>
                      <a:pt x="460844" y="448140"/>
                      <a:pt x="460844" y="448140"/>
                      <a:pt x="460844" y="448140"/>
                    </a:cubicBezTo>
                    <a:cubicBezTo>
                      <a:pt x="458270" y="448140"/>
                      <a:pt x="458270" y="448140"/>
                      <a:pt x="458270" y="448140"/>
                    </a:cubicBezTo>
                    <a:cubicBezTo>
                      <a:pt x="455695" y="448140"/>
                      <a:pt x="455695" y="448140"/>
                      <a:pt x="455695" y="448140"/>
                    </a:cubicBezTo>
                    <a:cubicBezTo>
                      <a:pt x="453121" y="448140"/>
                      <a:pt x="453121" y="448140"/>
                      <a:pt x="453121" y="448140"/>
                    </a:cubicBezTo>
                    <a:cubicBezTo>
                      <a:pt x="453121" y="448140"/>
                      <a:pt x="450546" y="448140"/>
                      <a:pt x="450546" y="448140"/>
                    </a:cubicBezTo>
                    <a:cubicBezTo>
                      <a:pt x="450546" y="445564"/>
                      <a:pt x="450546" y="445564"/>
                      <a:pt x="450546" y="445564"/>
                    </a:cubicBezTo>
                    <a:cubicBezTo>
                      <a:pt x="447972" y="445564"/>
                      <a:pt x="447972" y="445564"/>
                      <a:pt x="447972" y="445564"/>
                    </a:cubicBezTo>
                    <a:cubicBezTo>
                      <a:pt x="445397" y="445564"/>
                      <a:pt x="445397" y="445564"/>
                      <a:pt x="445397" y="445564"/>
                    </a:cubicBezTo>
                    <a:cubicBezTo>
                      <a:pt x="442823" y="445564"/>
                      <a:pt x="442823" y="445564"/>
                      <a:pt x="442823" y="445564"/>
                    </a:cubicBezTo>
                    <a:cubicBezTo>
                      <a:pt x="440248" y="445564"/>
                      <a:pt x="440248" y="445564"/>
                      <a:pt x="440248" y="445564"/>
                    </a:cubicBezTo>
                    <a:cubicBezTo>
                      <a:pt x="440248" y="445564"/>
                      <a:pt x="437674" y="445564"/>
                      <a:pt x="437674" y="445564"/>
                    </a:cubicBezTo>
                    <a:cubicBezTo>
                      <a:pt x="437674" y="442989"/>
                      <a:pt x="437674" y="442989"/>
                      <a:pt x="437674" y="442989"/>
                    </a:cubicBezTo>
                    <a:cubicBezTo>
                      <a:pt x="437674" y="442989"/>
                      <a:pt x="435099" y="442989"/>
                      <a:pt x="435099" y="442989"/>
                    </a:cubicBezTo>
                    <a:cubicBezTo>
                      <a:pt x="432524" y="442989"/>
                      <a:pt x="432524" y="442989"/>
                      <a:pt x="432524" y="442989"/>
                    </a:cubicBezTo>
                    <a:cubicBezTo>
                      <a:pt x="432524" y="442989"/>
                      <a:pt x="432524" y="442989"/>
                      <a:pt x="429950" y="442989"/>
                    </a:cubicBezTo>
                    <a:cubicBezTo>
                      <a:pt x="429950" y="440413"/>
                      <a:pt x="429950" y="440413"/>
                      <a:pt x="429950" y="440413"/>
                    </a:cubicBezTo>
                    <a:cubicBezTo>
                      <a:pt x="427375" y="440413"/>
                      <a:pt x="427375" y="440413"/>
                      <a:pt x="427375" y="440413"/>
                    </a:cubicBezTo>
                    <a:cubicBezTo>
                      <a:pt x="424801" y="440413"/>
                      <a:pt x="424801" y="440413"/>
                      <a:pt x="424801" y="440413"/>
                    </a:cubicBezTo>
                    <a:cubicBezTo>
                      <a:pt x="424801" y="437838"/>
                      <a:pt x="424801" y="437838"/>
                      <a:pt x="424801" y="437838"/>
                    </a:cubicBezTo>
                    <a:cubicBezTo>
                      <a:pt x="422226" y="437838"/>
                      <a:pt x="422226" y="437838"/>
                      <a:pt x="422226" y="437838"/>
                    </a:cubicBezTo>
                    <a:cubicBezTo>
                      <a:pt x="419652" y="437838"/>
                      <a:pt x="419652" y="437838"/>
                      <a:pt x="419652" y="437838"/>
                    </a:cubicBezTo>
                    <a:cubicBezTo>
                      <a:pt x="417077" y="437838"/>
                      <a:pt x="417077" y="437838"/>
                      <a:pt x="417077" y="437838"/>
                    </a:cubicBezTo>
                    <a:cubicBezTo>
                      <a:pt x="417077" y="435262"/>
                      <a:pt x="417077" y="435262"/>
                      <a:pt x="417077" y="435262"/>
                    </a:cubicBezTo>
                    <a:cubicBezTo>
                      <a:pt x="417077" y="435262"/>
                      <a:pt x="414503" y="435262"/>
                      <a:pt x="414503" y="435262"/>
                    </a:cubicBezTo>
                    <a:cubicBezTo>
                      <a:pt x="411928" y="435262"/>
                      <a:pt x="411928" y="435262"/>
                      <a:pt x="411928" y="435262"/>
                    </a:cubicBezTo>
                    <a:cubicBezTo>
                      <a:pt x="411928" y="435262"/>
                      <a:pt x="411928" y="435262"/>
                      <a:pt x="409353" y="435262"/>
                    </a:cubicBezTo>
                    <a:cubicBezTo>
                      <a:pt x="409353" y="432687"/>
                      <a:pt x="409353" y="432687"/>
                      <a:pt x="409353" y="432687"/>
                    </a:cubicBezTo>
                    <a:cubicBezTo>
                      <a:pt x="406779" y="432687"/>
                      <a:pt x="406779" y="432687"/>
                      <a:pt x="406779" y="432687"/>
                    </a:cubicBezTo>
                    <a:cubicBezTo>
                      <a:pt x="404204" y="432687"/>
                      <a:pt x="404204" y="432687"/>
                      <a:pt x="404204" y="432687"/>
                    </a:cubicBezTo>
                    <a:cubicBezTo>
                      <a:pt x="404204" y="432687"/>
                      <a:pt x="404204" y="430111"/>
                      <a:pt x="404204" y="430111"/>
                    </a:cubicBezTo>
                    <a:cubicBezTo>
                      <a:pt x="404204" y="430111"/>
                      <a:pt x="401630" y="430111"/>
                      <a:pt x="401630" y="430111"/>
                    </a:cubicBezTo>
                    <a:cubicBezTo>
                      <a:pt x="399055" y="430111"/>
                      <a:pt x="399055" y="430111"/>
                      <a:pt x="399055" y="430111"/>
                    </a:cubicBezTo>
                    <a:cubicBezTo>
                      <a:pt x="399055" y="427536"/>
                      <a:pt x="399055" y="427536"/>
                      <a:pt x="399055" y="427536"/>
                    </a:cubicBezTo>
                    <a:cubicBezTo>
                      <a:pt x="396481" y="427536"/>
                      <a:pt x="396481" y="427536"/>
                      <a:pt x="393906" y="427536"/>
                    </a:cubicBezTo>
                    <a:cubicBezTo>
                      <a:pt x="393906" y="427536"/>
                      <a:pt x="393906" y="427536"/>
                      <a:pt x="391332" y="427536"/>
                    </a:cubicBezTo>
                    <a:cubicBezTo>
                      <a:pt x="391332" y="424960"/>
                      <a:pt x="391332" y="424960"/>
                      <a:pt x="391332" y="424960"/>
                    </a:cubicBezTo>
                    <a:cubicBezTo>
                      <a:pt x="388757" y="424960"/>
                      <a:pt x="388757" y="424960"/>
                      <a:pt x="388757" y="424960"/>
                    </a:cubicBezTo>
                    <a:cubicBezTo>
                      <a:pt x="386183" y="424960"/>
                      <a:pt x="386183" y="424960"/>
                      <a:pt x="386183" y="424960"/>
                    </a:cubicBezTo>
                    <a:cubicBezTo>
                      <a:pt x="383608" y="424960"/>
                      <a:pt x="383608" y="424960"/>
                      <a:pt x="383608" y="424960"/>
                    </a:cubicBezTo>
                    <a:cubicBezTo>
                      <a:pt x="383608" y="424960"/>
                      <a:pt x="383608" y="424960"/>
                      <a:pt x="381033" y="424960"/>
                    </a:cubicBezTo>
                    <a:cubicBezTo>
                      <a:pt x="381033" y="422385"/>
                      <a:pt x="381033" y="422385"/>
                      <a:pt x="381033" y="422385"/>
                    </a:cubicBezTo>
                    <a:cubicBezTo>
                      <a:pt x="381033" y="422385"/>
                      <a:pt x="381033" y="422385"/>
                      <a:pt x="378459" y="422385"/>
                    </a:cubicBezTo>
                    <a:cubicBezTo>
                      <a:pt x="375884" y="422385"/>
                      <a:pt x="375884" y="422385"/>
                      <a:pt x="375884" y="422385"/>
                    </a:cubicBezTo>
                    <a:cubicBezTo>
                      <a:pt x="375884" y="419809"/>
                      <a:pt x="375884" y="419809"/>
                      <a:pt x="375884" y="419809"/>
                    </a:cubicBezTo>
                    <a:cubicBezTo>
                      <a:pt x="375884" y="419809"/>
                      <a:pt x="375884" y="419809"/>
                      <a:pt x="373310" y="419809"/>
                    </a:cubicBezTo>
                    <a:cubicBezTo>
                      <a:pt x="373310" y="419809"/>
                      <a:pt x="370735" y="419809"/>
                      <a:pt x="370735" y="419809"/>
                    </a:cubicBezTo>
                    <a:cubicBezTo>
                      <a:pt x="370735" y="419809"/>
                      <a:pt x="368161" y="419809"/>
                      <a:pt x="368161" y="419809"/>
                    </a:cubicBezTo>
                    <a:cubicBezTo>
                      <a:pt x="368161" y="419809"/>
                      <a:pt x="368161" y="419809"/>
                      <a:pt x="365586" y="419809"/>
                    </a:cubicBezTo>
                    <a:cubicBezTo>
                      <a:pt x="365586" y="417234"/>
                      <a:pt x="365586" y="417234"/>
                      <a:pt x="365586" y="417234"/>
                    </a:cubicBezTo>
                    <a:cubicBezTo>
                      <a:pt x="363012" y="417234"/>
                      <a:pt x="363012" y="417234"/>
                      <a:pt x="363012" y="417234"/>
                    </a:cubicBezTo>
                    <a:cubicBezTo>
                      <a:pt x="363012" y="414658"/>
                      <a:pt x="363012" y="414658"/>
                      <a:pt x="363012" y="414658"/>
                    </a:cubicBezTo>
                    <a:cubicBezTo>
                      <a:pt x="360437" y="414658"/>
                      <a:pt x="360437" y="414658"/>
                      <a:pt x="360437" y="414658"/>
                    </a:cubicBezTo>
                    <a:cubicBezTo>
                      <a:pt x="360437" y="414658"/>
                      <a:pt x="360437" y="414658"/>
                      <a:pt x="357862" y="414658"/>
                    </a:cubicBezTo>
                    <a:cubicBezTo>
                      <a:pt x="357862" y="414658"/>
                      <a:pt x="357862" y="414658"/>
                      <a:pt x="357862" y="412083"/>
                    </a:cubicBezTo>
                    <a:cubicBezTo>
                      <a:pt x="355288" y="412083"/>
                      <a:pt x="355288" y="412083"/>
                      <a:pt x="355288" y="412083"/>
                    </a:cubicBezTo>
                    <a:cubicBezTo>
                      <a:pt x="352713" y="412083"/>
                      <a:pt x="352713" y="412083"/>
                      <a:pt x="352713" y="412083"/>
                    </a:cubicBezTo>
                    <a:cubicBezTo>
                      <a:pt x="352713" y="409507"/>
                      <a:pt x="352713" y="409507"/>
                      <a:pt x="352713" y="409507"/>
                    </a:cubicBezTo>
                    <a:cubicBezTo>
                      <a:pt x="352713" y="409507"/>
                      <a:pt x="352713" y="409507"/>
                      <a:pt x="350139" y="409507"/>
                    </a:cubicBezTo>
                    <a:cubicBezTo>
                      <a:pt x="350139" y="406932"/>
                      <a:pt x="350139" y="406932"/>
                      <a:pt x="350139" y="406932"/>
                    </a:cubicBezTo>
                    <a:cubicBezTo>
                      <a:pt x="347564" y="406932"/>
                      <a:pt x="347564" y="406932"/>
                      <a:pt x="347564" y="406932"/>
                    </a:cubicBezTo>
                    <a:cubicBezTo>
                      <a:pt x="344990" y="406932"/>
                      <a:pt x="344990" y="406932"/>
                      <a:pt x="344990" y="406932"/>
                    </a:cubicBezTo>
                    <a:cubicBezTo>
                      <a:pt x="344990" y="404356"/>
                      <a:pt x="344990" y="404356"/>
                      <a:pt x="344990" y="404356"/>
                    </a:cubicBezTo>
                    <a:cubicBezTo>
                      <a:pt x="342415" y="404356"/>
                      <a:pt x="342415" y="404356"/>
                      <a:pt x="342415" y="404356"/>
                    </a:cubicBezTo>
                    <a:cubicBezTo>
                      <a:pt x="339841" y="404356"/>
                      <a:pt x="339841" y="404356"/>
                      <a:pt x="339841" y="404356"/>
                    </a:cubicBezTo>
                    <a:cubicBezTo>
                      <a:pt x="339841" y="404356"/>
                      <a:pt x="339841" y="404356"/>
                      <a:pt x="339841" y="401781"/>
                    </a:cubicBezTo>
                    <a:cubicBezTo>
                      <a:pt x="339841" y="401781"/>
                      <a:pt x="339841" y="401781"/>
                      <a:pt x="337266" y="401781"/>
                    </a:cubicBezTo>
                    <a:cubicBezTo>
                      <a:pt x="334692" y="399205"/>
                      <a:pt x="334692" y="399205"/>
                      <a:pt x="334692" y="399205"/>
                    </a:cubicBezTo>
                    <a:cubicBezTo>
                      <a:pt x="334692" y="399205"/>
                      <a:pt x="334692" y="399205"/>
                      <a:pt x="332117" y="399205"/>
                    </a:cubicBezTo>
                    <a:cubicBezTo>
                      <a:pt x="332117" y="396630"/>
                      <a:pt x="332117" y="396630"/>
                      <a:pt x="332117" y="396630"/>
                    </a:cubicBezTo>
                    <a:cubicBezTo>
                      <a:pt x="332117" y="396630"/>
                      <a:pt x="332117" y="396630"/>
                      <a:pt x="329542" y="396630"/>
                    </a:cubicBezTo>
                    <a:cubicBezTo>
                      <a:pt x="326968" y="396630"/>
                      <a:pt x="326968" y="396630"/>
                      <a:pt x="326968" y="396630"/>
                    </a:cubicBezTo>
                    <a:cubicBezTo>
                      <a:pt x="326968" y="396630"/>
                      <a:pt x="326968" y="396630"/>
                      <a:pt x="326968" y="394054"/>
                    </a:cubicBezTo>
                    <a:cubicBezTo>
                      <a:pt x="324393" y="394054"/>
                      <a:pt x="324393" y="394054"/>
                      <a:pt x="324393" y="394054"/>
                    </a:cubicBezTo>
                    <a:cubicBezTo>
                      <a:pt x="324393" y="391479"/>
                      <a:pt x="324393" y="391479"/>
                      <a:pt x="324393" y="391479"/>
                    </a:cubicBezTo>
                    <a:cubicBezTo>
                      <a:pt x="321819" y="391479"/>
                      <a:pt x="321819" y="391479"/>
                      <a:pt x="321819" y="391479"/>
                    </a:cubicBezTo>
                    <a:cubicBezTo>
                      <a:pt x="319244" y="391479"/>
                      <a:pt x="319244" y="391479"/>
                      <a:pt x="319244" y="391479"/>
                    </a:cubicBezTo>
                    <a:cubicBezTo>
                      <a:pt x="319244" y="388903"/>
                      <a:pt x="319244" y="388903"/>
                      <a:pt x="319244" y="388903"/>
                    </a:cubicBezTo>
                    <a:cubicBezTo>
                      <a:pt x="319244" y="388903"/>
                      <a:pt x="319244" y="388903"/>
                      <a:pt x="316670" y="388903"/>
                    </a:cubicBezTo>
                    <a:cubicBezTo>
                      <a:pt x="316670" y="386327"/>
                      <a:pt x="316670" y="386327"/>
                      <a:pt x="316670" y="386327"/>
                    </a:cubicBezTo>
                    <a:cubicBezTo>
                      <a:pt x="314095" y="386327"/>
                      <a:pt x="314095" y="386327"/>
                      <a:pt x="314095" y="386327"/>
                    </a:cubicBezTo>
                    <a:cubicBezTo>
                      <a:pt x="311521" y="386327"/>
                      <a:pt x="311521" y="386327"/>
                      <a:pt x="311521" y="386327"/>
                    </a:cubicBezTo>
                    <a:cubicBezTo>
                      <a:pt x="311521" y="383752"/>
                      <a:pt x="311521" y="383752"/>
                      <a:pt x="311521" y="383752"/>
                    </a:cubicBezTo>
                    <a:cubicBezTo>
                      <a:pt x="308946" y="383752"/>
                      <a:pt x="308946" y="383752"/>
                      <a:pt x="308946" y="383752"/>
                    </a:cubicBezTo>
                    <a:cubicBezTo>
                      <a:pt x="308946" y="381176"/>
                      <a:pt x="308946" y="381176"/>
                      <a:pt x="308946" y="381176"/>
                    </a:cubicBezTo>
                    <a:cubicBezTo>
                      <a:pt x="306372" y="381176"/>
                      <a:pt x="306372" y="381176"/>
                      <a:pt x="306372" y="381176"/>
                    </a:cubicBezTo>
                    <a:cubicBezTo>
                      <a:pt x="303797" y="381176"/>
                      <a:pt x="303797" y="381176"/>
                      <a:pt x="303797" y="381176"/>
                    </a:cubicBezTo>
                    <a:cubicBezTo>
                      <a:pt x="303797" y="378601"/>
                      <a:pt x="303797" y="378601"/>
                      <a:pt x="303797" y="378601"/>
                    </a:cubicBezTo>
                    <a:cubicBezTo>
                      <a:pt x="303797" y="378601"/>
                      <a:pt x="303797" y="378601"/>
                      <a:pt x="301222" y="378601"/>
                    </a:cubicBezTo>
                    <a:cubicBezTo>
                      <a:pt x="301222" y="378601"/>
                      <a:pt x="301222" y="378601"/>
                      <a:pt x="301222" y="376025"/>
                    </a:cubicBezTo>
                    <a:cubicBezTo>
                      <a:pt x="298648" y="376025"/>
                      <a:pt x="298648" y="376025"/>
                      <a:pt x="298648" y="376025"/>
                    </a:cubicBezTo>
                    <a:cubicBezTo>
                      <a:pt x="298648" y="373450"/>
                      <a:pt x="298648" y="373450"/>
                      <a:pt x="298648" y="373450"/>
                    </a:cubicBezTo>
                    <a:cubicBezTo>
                      <a:pt x="298648" y="373450"/>
                      <a:pt x="298648" y="373450"/>
                      <a:pt x="296073" y="373450"/>
                    </a:cubicBezTo>
                    <a:cubicBezTo>
                      <a:pt x="296073" y="370874"/>
                      <a:pt x="296073" y="370874"/>
                      <a:pt x="296073" y="370874"/>
                    </a:cubicBezTo>
                    <a:cubicBezTo>
                      <a:pt x="296073" y="370874"/>
                      <a:pt x="296073" y="370874"/>
                      <a:pt x="293499" y="370874"/>
                    </a:cubicBezTo>
                    <a:cubicBezTo>
                      <a:pt x="293499" y="370874"/>
                      <a:pt x="293499" y="370874"/>
                      <a:pt x="293499" y="368299"/>
                    </a:cubicBezTo>
                    <a:cubicBezTo>
                      <a:pt x="290924" y="368299"/>
                      <a:pt x="290924" y="368299"/>
                      <a:pt x="290924" y="368299"/>
                    </a:cubicBezTo>
                    <a:cubicBezTo>
                      <a:pt x="290924" y="368299"/>
                      <a:pt x="290924" y="368299"/>
                      <a:pt x="290924" y="365723"/>
                    </a:cubicBezTo>
                    <a:cubicBezTo>
                      <a:pt x="290924" y="360572"/>
                      <a:pt x="290924" y="357997"/>
                      <a:pt x="290924" y="352846"/>
                    </a:cubicBezTo>
                    <a:cubicBezTo>
                      <a:pt x="290924" y="352846"/>
                      <a:pt x="288350" y="352846"/>
                      <a:pt x="288350" y="352846"/>
                    </a:cubicBezTo>
                    <a:cubicBezTo>
                      <a:pt x="288350" y="352846"/>
                      <a:pt x="288350" y="352846"/>
                      <a:pt x="288350" y="350270"/>
                    </a:cubicBezTo>
                    <a:cubicBezTo>
                      <a:pt x="288350" y="350270"/>
                      <a:pt x="290924" y="350270"/>
                      <a:pt x="290924" y="350270"/>
                    </a:cubicBezTo>
                    <a:cubicBezTo>
                      <a:pt x="290924" y="350270"/>
                      <a:pt x="290924" y="350270"/>
                      <a:pt x="290924" y="347695"/>
                    </a:cubicBezTo>
                    <a:cubicBezTo>
                      <a:pt x="290924" y="347695"/>
                      <a:pt x="288350" y="347695"/>
                      <a:pt x="288350" y="347695"/>
                    </a:cubicBezTo>
                    <a:cubicBezTo>
                      <a:pt x="288350" y="345119"/>
                      <a:pt x="288350" y="345119"/>
                      <a:pt x="288350" y="345119"/>
                    </a:cubicBezTo>
                    <a:cubicBezTo>
                      <a:pt x="288350" y="345119"/>
                      <a:pt x="288350" y="342544"/>
                      <a:pt x="288350" y="342544"/>
                    </a:cubicBezTo>
                    <a:cubicBezTo>
                      <a:pt x="288350" y="342544"/>
                      <a:pt x="288350" y="339968"/>
                      <a:pt x="288350" y="339968"/>
                    </a:cubicBezTo>
                    <a:cubicBezTo>
                      <a:pt x="288350" y="337393"/>
                      <a:pt x="288350" y="337393"/>
                      <a:pt x="288350" y="334817"/>
                    </a:cubicBezTo>
                    <a:cubicBezTo>
                      <a:pt x="288350" y="332242"/>
                      <a:pt x="288350" y="329666"/>
                      <a:pt x="288350" y="329666"/>
                    </a:cubicBezTo>
                    <a:cubicBezTo>
                      <a:pt x="288350" y="327091"/>
                      <a:pt x="288350" y="327091"/>
                      <a:pt x="288350" y="327091"/>
                    </a:cubicBezTo>
                    <a:cubicBezTo>
                      <a:pt x="288350" y="324515"/>
                      <a:pt x="288350" y="321940"/>
                      <a:pt x="288350" y="319364"/>
                    </a:cubicBezTo>
                    <a:cubicBezTo>
                      <a:pt x="288350" y="319364"/>
                      <a:pt x="288350" y="319364"/>
                      <a:pt x="288350" y="316789"/>
                    </a:cubicBezTo>
                    <a:cubicBezTo>
                      <a:pt x="288350" y="314213"/>
                      <a:pt x="288350" y="311638"/>
                      <a:pt x="288350" y="311638"/>
                    </a:cubicBezTo>
                    <a:cubicBezTo>
                      <a:pt x="288350" y="309062"/>
                      <a:pt x="288350" y="309062"/>
                      <a:pt x="288350" y="309062"/>
                    </a:cubicBezTo>
                    <a:cubicBezTo>
                      <a:pt x="288350" y="309062"/>
                      <a:pt x="288350" y="306487"/>
                      <a:pt x="288350" y="303911"/>
                    </a:cubicBezTo>
                    <a:cubicBezTo>
                      <a:pt x="288350" y="301335"/>
                      <a:pt x="288350" y="301335"/>
                      <a:pt x="288350" y="301335"/>
                    </a:cubicBezTo>
                    <a:cubicBezTo>
                      <a:pt x="288350" y="298760"/>
                      <a:pt x="288350" y="298760"/>
                      <a:pt x="288350" y="298760"/>
                    </a:cubicBezTo>
                    <a:cubicBezTo>
                      <a:pt x="288350" y="296184"/>
                      <a:pt x="288350" y="296184"/>
                      <a:pt x="288350" y="296184"/>
                    </a:cubicBezTo>
                    <a:cubicBezTo>
                      <a:pt x="288350" y="291033"/>
                      <a:pt x="288350" y="285882"/>
                      <a:pt x="288350" y="280731"/>
                    </a:cubicBezTo>
                    <a:cubicBezTo>
                      <a:pt x="288350" y="278156"/>
                      <a:pt x="288350" y="275580"/>
                      <a:pt x="288350" y="273005"/>
                    </a:cubicBezTo>
                    <a:cubicBezTo>
                      <a:pt x="288350" y="270429"/>
                      <a:pt x="288350" y="265278"/>
                      <a:pt x="288350" y="262703"/>
                    </a:cubicBezTo>
                    <a:cubicBezTo>
                      <a:pt x="288350" y="262703"/>
                      <a:pt x="288350" y="260127"/>
                      <a:pt x="288350" y="260127"/>
                    </a:cubicBezTo>
                    <a:cubicBezTo>
                      <a:pt x="288350" y="254976"/>
                      <a:pt x="288350" y="252401"/>
                      <a:pt x="288350" y="247250"/>
                    </a:cubicBezTo>
                    <a:cubicBezTo>
                      <a:pt x="288350" y="244674"/>
                      <a:pt x="288350" y="242099"/>
                      <a:pt x="288350" y="239523"/>
                    </a:cubicBezTo>
                    <a:cubicBezTo>
                      <a:pt x="288350" y="239523"/>
                      <a:pt x="288350" y="239523"/>
                      <a:pt x="288350" y="236948"/>
                    </a:cubicBezTo>
                    <a:cubicBezTo>
                      <a:pt x="288350" y="236948"/>
                      <a:pt x="288350" y="234372"/>
                      <a:pt x="288350" y="234372"/>
                    </a:cubicBezTo>
                    <a:cubicBezTo>
                      <a:pt x="288350" y="231797"/>
                      <a:pt x="288350" y="231797"/>
                      <a:pt x="288350" y="231797"/>
                    </a:cubicBezTo>
                    <a:cubicBezTo>
                      <a:pt x="288350" y="229221"/>
                      <a:pt x="288350" y="229221"/>
                      <a:pt x="288350" y="229221"/>
                    </a:cubicBezTo>
                    <a:cubicBezTo>
                      <a:pt x="288350" y="229221"/>
                      <a:pt x="288350" y="229221"/>
                      <a:pt x="290924" y="229221"/>
                    </a:cubicBezTo>
                    <a:cubicBezTo>
                      <a:pt x="290924" y="229221"/>
                      <a:pt x="290924" y="229221"/>
                      <a:pt x="290924" y="226646"/>
                    </a:cubicBezTo>
                    <a:cubicBezTo>
                      <a:pt x="290924" y="226646"/>
                      <a:pt x="288350" y="224070"/>
                      <a:pt x="288350" y="224070"/>
                    </a:cubicBezTo>
                    <a:cubicBezTo>
                      <a:pt x="288350" y="221494"/>
                      <a:pt x="288350" y="221494"/>
                      <a:pt x="288350" y="221494"/>
                    </a:cubicBezTo>
                    <a:cubicBezTo>
                      <a:pt x="288350" y="218919"/>
                      <a:pt x="288350" y="218919"/>
                      <a:pt x="288350" y="218919"/>
                    </a:cubicBezTo>
                    <a:cubicBezTo>
                      <a:pt x="288350" y="216343"/>
                      <a:pt x="288350" y="216343"/>
                      <a:pt x="288350" y="216343"/>
                    </a:cubicBezTo>
                    <a:cubicBezTo>
                      <a:pt x="288350" y="213768"/>
                      <a:pt x="288350" y="213768"/>
                      <a:pt x="288350" y="213768"/>
                    </a:cubicBezTo>
                    <a:cubicBezTo>
                      <a:pt x="288350" y="211192"/>
                      <a:pt x="288350" y="211192"/>
                      <a:pt x="288350" y="211192"/>
                    </a:cubicBezTo>
                    <a:cubicBezTo>
                      <a:pt x="288350" y="208617"/>
                      <a:pt x="288350" y="208617"/>
                      <a:pt x="288350" y="208617"/>
                    </a:cubicBezTo>
                    <a:cubicBezTo>
                      <a:pt x="288350" y="200890"/>
                      <a:pt x="288350" y="195739"/>
                      <a:pt x="288350" y="188013"/>
                    </a:cubicBezTo>
                    <a:cubicBezTo>
                      <a:pt x="288350" y="188013"/>
                      <a:pt x="288350" y="185437"/>
                      <a:pt x="288350" y="185437"/>
                    </a:cubicBezTo>
                    <a:cubicBezTo>
                      <a:pt x="288350" y="185437"/>
                      <a:pt x="288350" y="185437"/>
                      <a:pt x="288350" y="182862"/>
                    </a:cubicBezTo>
                    <a:cubicBezTo>
                      <a:pt x="288350" y="182862"/>
                      <a:pt x="288350" y="182862"/>
                      <a:pt x="288350" y="180286"/>
                    </a:cubicBezTo>
                    <a:close/>
                    <a:moveTo>
                      <a:pt x="260030" y="180286"/>
                    </a:moveTo>
                    <a:cubicBezTo>
                      <a:pt x="260030" y="182862"/>
                      <a:pt x="260030" y="182862"/>
                      <a:pt x="260030" y="182862"/>
                    </a:cubicBezTo>
                    <a:cubicBezTo>
                      <a:pt x="262604" y="182862"/>
                      <a:pt x="262604" y="182862"/>
                      <a:pt x="262604" y="182862"/>
                    </a:cubicBezTo>
                    <a:cubicBezTo>
                      <a:pt x="262604" y="182862"/>
                      <a:pt x="262604" y="182862"/>
                      <a:pt x="262604" y="185437"/>
                    </a:cubicBezTo>
                    <a:cubicBezTo>
                      <a:pt x="262604" y="185437"/>
                      <a:pt x="262604" y="188013"/>
                      <a:pt x="262604" y="188013"/>
                    </a:cubicBezTo>
                    <a:cubicBezTo>
                      <a:pt x="262604" y="195739"/>
                      <a:pt x="262604" y="203466"/>
                      <a:pt x="262604" y="211192"/>
                    </a:cubicBezTo>
                    <a:cubicBezTo>
                      <a:pt x="262604" y="211192"/>
                      <a:pt x="262604" y="213768"/>
                      <a:pt x="262604" y="213768"/>
                    </a:cubicBezTo>
                    <a:cubicBezTo>
                      <a:pt x="262604" y="213768"/>
                      <a:pt x="262604" y="218919"/>
                      <a:pt x="262604" y="218919"/>
                    </a:cubicBezTo>
                    <a:cubicBezTo>
                      <a:pt x="262604" y="218919"/>
                      <a:pt x="262604" y="218919"/>
                      <a:pt x="260030" y="218919"/>
                    </a:cubicBezTo>
                    <a:cubicBezTo>
                      <a:pt x="260030" y="221494"/>
                      <a:pt x="260030" y="221494"/>
                      <a:pt x="260030" y="221494"/>
                    </a:cubicBezTo>
                    <a:cubicBezTo>
                      <a:pt x="260030" y="224070"/>
                      <a:pt x="260030" y="224070"/>
                      <a:pt x="260030" y="224070"/>
                    </a:cubicBezTo>
                    <a:cubicBezTo>
                      <a:pt x="260030" y="224070"/>
                      <a:pt x="260030" y="226646"/>
                      <a:pt x="260030" y="226646"/>
                    </a:cubicBezTo>
                    <a:cubicBezTo>
                      <a:pt x="260030" y="226646"/>
                      <a:pt x="260030" y="226646"/>
                      <a:pt x="260030" y="229221"/>
                    </a:cubicBezTo>
                    <a:cubicBezTo>
                      <a:pt x="260030" y="229221"/>
                      <a:pt x="260030" y="229221"/>
                      <a:pt x="260030" y="231797"/>
                    </a:cubicBezTo>
                    <a:cubicBezTo>
                      <a:pt x="260030" y="231797"/>
                      <a:pt x="260030" y="231797"/>
                      <a:pt x="260030" y="234372"/>
                    </a:cubicBezTo>
                    <a:cubicBezTo>
                      <a:pt x="260030" y="234372"/>
                      <a:pt x="260030" y="234372"/>
                      <a:pt x="262604" y="234372"/>
                    </a:cubicBezTo>
                    <a:cubicBezTo>
                      <a:pt x="262604" y="234372"/>
                      <a:pt x="262604" y="236948"/>
                      <a:pt x="262604" y="236948"/>
                    </a:cubicBezTo>
                    <a:cubicBezTo>
                      <a:pt x="262604" y="236948"/>
                      <a:pt x="262604" y="236948"/>
                      <a:pt x="260030" y="236948"/>
                    </a:cubicBezTo>
                    <a:cubicBezTo>
                      <a:pt x="260030" y="236948"/>
                      <a:pt x="260030" y="236948"/>
                      <a:pt x="260030" y="239523"/>
                    </a:cubicBezTo>
                    <a:cubicBezTo>
                      <a:pt x="260030" y="239523"/>
                      <a:pt x="260030" y="239523"/>
                      <a:pt x="260030" y="242099"/>
                    </a:cubicBezTo>
                    <a:cubicBezTo>
                      <a:pt x="260030" y="242099"/>
                      <a:pt x="260030" y="244674"/>
                      <a:pt x="260030" y="247250"/>
                    </a:cubicBezTo>
                    <a:cubicBezTo>
                      <a:pt x="262604" y="247250"/>
                      <a:pt x="262604" y="247250"/>
                      <a:pt x="262604" y="247250"/>
                    </a:cubicBezTo>
                    <a:cubicBezTo>
                      <a:pt x="262604" y="252401"/>
                      <a:pt x="262604" y="257552"/>
                      <a:pt x="262604" y="260127"/>
                    </a:cubicBezTo>
                    <a:cubicBezTo>
                      <a:pt x="262604" y="262703"/>
                      <a:pt x="262604" y="262703"/>
                      <a:pt x="262604" y="262703"/>
                    </a:cubicBezTo>
                    <a:cubicBezTo>
                      <a:pt x="262604" y="265278"/>
                      <a:pt x="262604" y="270429"/>
                      <a:pt x="262604" y="273005"/>
                    </a:cubicBezTo>
                    <a:cubicBezTo>
                      <a:pt x="262604" y="275580"/>
                      <a:pt x="262604" y="280731"/>
                      <a:pt x="262604" y="280731"/>
                    </a:cubicBezTo>
                    <a:cubicBezTo>
                      <a:pt x="262604" y="285882"/>
                      <a:pt x="262604" y="291033"/>
                      <a:pt x="262604" y="296184"/>
                    </a:cubicBezTo>
                    <a:cubicBezTo>
                      <a:pt x="262604" y="296184"/>
                      <a:pt x="262604" y="296184"/>
                      <a:pt x="262604" y="298760"/>
                    </a:cubicBezTo>
                    <a:cubicBezTo>
                      <a:pt x="262604" y="298760"/>
                      <a:pt x="262604" y="298760"/>
                      <a:pt x="262604" y="301335"/>
                    </a:cubicBezTo>
                    <a:cubicBezTo>
                      <a:pt x="262604" y="301335"/>
                      <a:pt x="262604" y="301335"/>
                      <a:pt x="262604" y="303911"/>
                    </a:cubicBezTo>
                    <a:cubicBezTo>
                      <a:pt x="262604" y="303911"/>
                      <a:pt x="262604" y="303911"/>
                      <a:pt x="260030" y="303911"/>
                    </a:cubicBezTo>
                    <a:cubicBezTo>
                      <a:pt x="260030" y="303911"/>
                      <a:pt x="262604" y="303911"/>
                      <a:pt x="262604" y="306487"/>
                    </a:cubicBezTo>
                    <a:cubicBezTo>
                      <a:pt x="262604" y="306487"/>
                      <a:pt x="262604" y="309062"/>
                      <a:pt x="262604" y="309062"/>
                    </a:cubicBezTo>
                    <a:cubicBezTo>
                      <a:pt x="262604" y="309062"/>
                      <a:pt x="262604" y="309062"/>
                      <a:pt x="260030" y="309062"/>
                    </a:cubicBezTo>
                    <a:cubicBezTo>
                      <a:pt x="260030" y="311638"/>
                      <a:pt x="260030" y="314213"/>
                      <a:pt x="260030" y="316789"/>
                    </a:cubicBezTo>
                    <a:cubicBezTo>
                      <a:pt x="260030" y="316789"/>
                      <a:pt x="260030" y="316789"/>
                      <a:pt x="260030" y="319364"/>
                    </a:cubicBezTo>
                    <a:cubicBezTo>
                      <a:pt x="260030" y="319364"/>
                      <a:pt x="262604" y="319364"/>
                      <a:pt x="262604" y="319364"/>
                    </a:cubicBezTo>
                    <a:cubicBezTo>
                      <a:pt x="262604" y="321940"/>
                      <a:pt x="262604" y="324515"/>
                      <a:pt x="262604" y="327091"/>
                    </a:cubicBezTo>
                    <a:cubicBezTo>
                      <a:pt x="262604" y="327091"/>
                      <a:pt x="262604" y="327091"/>
                      <a:pt x="262604" y="329666"/>
                    </a:cubicBezTo>
                    <a:cubicBezTo>
                      <a:pt x="262604" y="329666"/>
                      <a:pt x="262604" y="332242"/>
                      <a:pt x="262604" y="334817"/>
                    </a:cubicBezTo>
                    <a:cubicBezTo>
                      <a:pt x="262604" y="337393"/>
                      <a:pt x="262604" y="337393"/>
                      <a:pt x="262604" y="339968"/>
                    </a:cubicBezTo>
                    <a:cubicBezTo>
                      <a:pt x="262604" y="339968"/>
                      <a:pt x="262604" y="342544"/>
                      <a:pt x="262604" y="342544"/>
                    </a:cubicBezTo>
                    <a:cubicBezTo>
                      <a:pt x="262604" y="342544"/>
                      <a:pt x="262604" y="345119"/>
                      <a:pt x="262604" y="345119"/>
                    </a:cubicBezTo>
                    <a:cubicBezTo>
                      <a:pt x="262604" y="345119"/>
                      <a:pt x="262604" y="345119"/>
                      <a:pt x="262604" y="347695"/>
                    </a:cubicBezTo>
                    <a:cubicBezTo>
                      <a:pt x="262604" y="347695"/>
                      <a:pt x="262604" y="347695"/>
                      <a:pt x="260030" y="347695"/>
                    </a:cubicBezTo>
                    <a:cubicBezTo>
                      <a:pt x="260030" y="350270"/>
                      <a:pt x="260030" y="350270"/>
                      <a:pt x="260030" y="350270"/>
                    </a:cubicBezTo>
                    <a:cubicBezTo>
                      <a:pt x="260030" y="352846"/>
                      <a:pt x="260030" y="352846"/>
                      <a:pt x="260030" y="352846"/>
                    </a:cubicBezTo>
                    <a:cubicBezTo>
                      <a:pt x="260030" y="357997"/>
                      <a:pt x="260030" y="360572"/>
                      <a:pt x="260030" y="365723"/>
                    </a:cubicBezTo>
                    <a:cubicBezTo>
                      <a:pt x="260030" y="365723"/>
                      <a:pt x="260030" y="365723"/>
                      <a:pt x="260030" y="368299"/>
                    </a:cubicBezTo>
                    <a:cubicBezTo>
                      <a:pt x="257455" y="368299"/>
                      <a:pt x="257455" y="368299"/>
                      <a:pt x="257455" y="368299"/>
                    </a:cubicBezTo>
                    <a:cubicBezTo>
                      <a:pt x="257455" y="368299"/>
                      <a:pt x="257455" y="368299"/>
                      <a:pt x="257455" y="370874"/>
                    </a:cubicBezTo>
                    <a:cubicBezTo>
                      <a:pt x="257455" y="370874"/>
                      <a:pt x="254881" y="370874"/>
                      <a:pt x="254881" y="370874"/>
                    </a:cubicBezTo>
                    <a:cubicBezTo>
                      <a:pt x="254881" y="370874"/>
                      <a:pt x="254881" y="370874"/>
                      <a:pt x="254881" y="373450"/>
                    </a:cubicBezTo>
                    <a:cubicBezTo>
                      <a:pt x="254881" y="373450"/>
                      <a:pt x="254881" y="373450"/>
                      <a:pt x="252306" y="373450"/>
                    </a:cubicBezTo>
                    <a:cubicBezTo>
                      <a:pt x="252306" y="373450"/>
                      <a:pt x="252306" y="373450"/>
                      <a:pt x="252306" y="376025"/>
                    </a:cubicBezTo>
                    <a:cubicBezTo>
                      <a:pt x="249731" y="376025"/>
                      <a:pt x="249731" y="376025"/>
                      <a:pt x="249731" y="376025"/>
                    </a:cubicBezTo>
                    <a:cubicBezTo>
                      <a:pt x="249731" y="376025"/>
                      <a:pt x="249731" y="376025"/>
                      <a:pt x="249731" y="378601"/>
                    </a:cubicBezTo>
                    <a:cubicBezTo>
                      <a:pt x="247157" y="378601"/>
                      <a:pt x="247157" y="378601"/>
                      <a:pt x="247157" y="378601"/>
                    </a:cubicBezTo>
                    <a:cubicBezTo>
                      <a:pt x="244582" y="378601"/>
                      <a:pt x="244582" y="378601"/>
                      <a:pt x="244582" y="378601"/>
                    </a:cubicBezTo>
                    <a:cubicBezTo>
                      <a:pt x="244582" y="378601"/>
                      <a:pt x="244582" y="378601"/>
                      <a:pt x="244582" y="381176"/>
                    </a:cubicBezTo>
                    <a:cubicBezTo>
                      <a:pt x="242008" y="381176"/>
                      <a:pt x="242008" y="381176"/>
                      <a:pt x="242008" y="381176"/>
                    </a:cubicBezTo>
                    <a:cubicBezTo>
                      <a:pt x="242008" y="381176"/>
                      <a:pt x="242008" y="381176"/>
                      <a:pt x="242008" y="383752"/>
                    </a:cubicBezTo>
                    <a:cubicBezTo>
                      <a:pt x="239433" y="383752"/>
                      <a:pt x="239433" y="383752"/>
                      <a:pt x="239433" y="383752"/>
                    </a:cubicBezTo>
                    <a:cubicBezTo>
                      <a:pt x="236859" y="383752"/>
                      <a:pt x="236859" y="383752"/>
                      <a:pt x="236859" y="386327"/>
                    </a:cubicBezTo>
                    <a:cubicBezTo>
                      <a:pt x="234284" y="386327"/>
                      <a:pt x="234284" y="386327"/>
                      <a:pt x="234284" y="386327"/>
                    </a:cubicBezTo>
                    <a:cubicBezTo>
                      <a:pt x="234284" y="386327"/>
                      <a:pt x="234284" y="386327"/>
                      <a:pt x="234284" y="388903"/>
                    </a:cubicBezTo>
                    <a:cubicBezTo>
                      <a:pt x="231710" y="388903"/>
                      <a:pt x="231710" y="388903"/>
                      <a:pt x="231710" y="388903"/>
                    </a:cubicBezTo>
                    <a:cubicBezTo>
                      <a:pt x="231710" y="388903"/>
                      <a:pt x="231710" y="388903"/>
                      <a:pt x="231710" y="391479"/>
                    </a:cubicBezTo>
                    <a:cubicBezTo>
                      <a:pt x="229135" y="391479"/>
                      <a:pt x="229135" y="391479"/>
                      <a:pt x="229135" y="391479"/>
                    </a:cubicBezTo>
                    <a:cubicBezTo>
                      <a:pt x="229135" y="391479"/>
                      <a:pt x="226560" y="391479"/>
                      <a:pt x="226560" y="391479"/>
                    </a:cubicBezTo>
                    <a:cubicBezTo>
                      <a:pt x="226560" y="391479"/>
                      <a:pt x="226560" y="391479"/>
                      <a:pt x="226560" y="394054"/>
                    </a:cubicBezTo>
                    <a:cubicBezTo>
                      <a:pt x="223986" y="394054"/>
                      <a:pt x="223986" y="394054"/>
                      <a:pt x="223986" y="396630"/>
                    </a:cubicBezTo>
                    <a:cubicBezTo>
                      <a:pt x="221411" y="396630"/>
                      <a:pt x="221411" y="396630"/>
                      <a:pt x="221411" y="396630"/>
                    </a:cubicBezTo>
                    <a:cubicBezTo>
                      <a:pt x="218837" y="396630"/>
                      <a:pt x="218837" y="396630"/>
                      <a:pt x="218837" y="396630"/>
                    </a:cubicBezTo>
                    <a:cubicBezTo>
                      <a:pt x="218837" y="399205"/>
                      <a:pt x="218837" y="399205"/>
                      <a:pt x="218837" y="399205"/>
                    </a:cubicBezTo>
                    <a:cubicBezTo>
                      <a:pt x="218837" y="399205"/>
                      <a:pt x="218837" y="399205"/>
                      <a:pt x="216262" y="399205"/>
                    </a:cubicBezTo>
                    <a:cubicBezTo>
                      <a:pt x="213688" y="399205"/>
                      <a:pt x="213688" y="399205"/>
                      <a:pt x="213688" y="401781"/>
                    </a:cubicBezTo>
                    <a:cubicBezTo>
                      <a:pt x="213688" y="401781"/>
                      <a:pt x="213688" y="401781"/>
                      <a:pt x="211113" y="401781"/>
                    </a:cubicBezTo>
                    <a:cubicBezTo>
                      <a:pt x="208539" y="401781"/>
                      <a:pt x="208539" y="401781"/>
                      <a:pt x="208539" y="401781"/>
                    </a:cubicBezTo>
                    <a:cubicBezTo>
                      <a:pt x="208539" y="404356"/>
                      <a:pt x="208539" y="404356"/>
                      <a:pt x="208539" y="404356"/>
                    </a:cubicBezTo>
                    <a:cubicBezTo>
                      <a:pt x="208539" y="404356"/>
                      <a:pt x="205964" y="404356"/>
                      <a:pt x="205964" y="404356"/>
                    </a:cubicBezTo>
                    <a:cubicBezTo>
                      <a:pt x="205964" y="404356"/>
                      <a:pt x="203390" y="406932"/>
                      <a:pt x="203390" y="406932"/>
                    </a:cubicBezTo>
                    <a:cubicBezTo>
                      <a:pt x="200815" y="406932"/>
                      <a:pt x="200815" y="406932"/>
                      <a:pt x="200815" y="406932"/>
                    </a:cubicBezTo>
                    <a:cubicBezTo>
                      <a:pt x="200815" y="409507"/>
                      <a:pt x="200815" y="409507"/>
                      <a:pt x="200815" y="409507"/>
                    </a:cubicBezTo>
                    <a:cubicBezTo>
                      <a:pt x="198240" y="409507"/>
                      <a:pt x="195666" y="412083"/>
                      <a:pt x="193091" y="412083"/>
                    </a:cubicBezTo>
                    <a:cubicBezTo>
                      <a:pt x="193091" y="412083"/>
                      <a:pt x="190517" y="414658"/>
                      <a:pt x="187942" y="414658"/>
                    </a:cubicBezTo>
                    <a:cubicBezTo>
                      <a:pt x="187942" y="417234"/>
                      <a:pt x="182793" y="417234"/>
                      <a:pt x="182793" y="419809"/>
                    </a:cubicBezTo>
                    <a:cubicBezTo>
                      <a:pt x="180219" y="419809"/>
                      <a:pt x="180219" y="419809"/>
                      <a:pt x="180219" y="419809"/>
                    </a:cubicBezTo>
                    <a:cubicBezTo>
                      <a:pt x="177644" y="419809"/>
                      <a:pt x="177644" y="419809"/>
                      <a:pt x="177644" y="419809"/>
                    </a:cubicBezTo>
                    <a:cubicBezTo>
                      <a:pt x="177644" y="419809"/>
                      <a:pt x="175069" y="419809"/>
                      <a:pt x="172495" y="419809"/>
                    </a:cubicBezTo>
                    <a:cubicBezTo>
                      <a:pt x="172495" y="419809"/>
                      <a:pt x="172495" y="419809"/>
                      <a:pt x="172495" y="422385"/>
                    </a:cubicBezTo>
                    <a:cubicBezTo>
                      <a:pt x="172495" y="422385"/>
                      <a:pt x="169920" y="422385"/>
                      <a:pt x="167346" y="422385"/>
                    </a:cubicBezTo>
                    <a:cubicBezTo>
                      <a:pt x="167346" y="424960"/>
                      <a:pt x="167346" y="424960"/>
                      <a:pt x="167346" y="424960"/>
                    </a:cubicBezTo>
                    <a:cubicBezTo>
                      <a:pt x="162197" y="424960"/>
                      <a:pt x="159622" y="427536"/>
                      <a:pt x="154473" y="427536"/>
                    </a:cubicBezTo>
                    <a:cubicBezTo>
                      <a:pt x="154473" y="427536"/>
                      <a:pt x="151899" y="427536"/>
                      <a:pt x="151899" y="427536"/>
                    </a:cubicBezTo>
                    <a:cubicBezTo>
                      <a:pt x="151899" y="427536"/>
                      <a:pt x="149324" y="430111"/>
                      <a:pt x="149324" y="430111"/>
                    </a:cubicBezTo>
                    <a:cubicBezTo>
                      <a:pt x="149324" y="430111"/>
                      <a:pt x="146749" y="430111"/>
                      <a:pt x="146749" y="430111"/>
                    </a:cubicBezTo>
                    <a:cubicBezTo>
                      <a:pt x="146749" y="430111"/>
                      <a:pt x="146749" y="432687"/>
                      <a:pt x="144175" y="432687"/>
                    </a:cubicBezTo>
                    <a:cubicBezTo>
                      <a:pt x="141600" y="432687"/>
                      <a:pt x="141600" y="432687"/>
                      <a:pt x="141600" y="432687"/>
                    </a:cubicBezTo>
                    <a:cubicBezTo>
                      <a:pt x="141600" y="432687"/>
                      <a:pt x="141600" y="432687"/>
                      <a:pt x="141600" y="435262"/>
                    </a:cubicBezTo>
                    <a:cubicBezTo>
                      <a:pt x="139026" y="435262"/>
                      <a:pt x="139026" y="435262"/>
                      <a:pt x="139026" y="435262"/>
                    </a:cubicBezTo>
                    <a:cubicBezTo>
                      <a:pt x="136451" y="435262"/>
                      <a:pt x="136451" y="435262"/>
                      <a:pt x="133877" y="435262"/>
                    </a:cubicBezTo>
                    <a:cubicBezTo>
                      <a:pt x="131302" y="437838"/>
                      <a:pt x="131302" y="437838"/>
                      <a:pt x="131302" y="437838"/>
                    </a:cubicBezTo>
                    <a:cubicBezTo>
                      <a:pt x="131302" y="437838"/>
                      <a:pt x="128728" y="437838"/>
                      <a:pt x="128728" y="437838"/>
                    </a:cubicBezTo>
                    <a:cubicBezTo>
                      <a:pt x="128728" y="437838"/>
                      <a:pt x="128728" y="437838"/>
                      <a:pt x="126153" y="437838"/>
                    </a:cubicBezTo>
                    <a:cubicBezTo>
                      <a:pt x="126153" y="440413"/>
                      <a:pt x="126153" y="440413"/>
                      <a:pt x="126153" y="440413"/>
                    </a:cubicBezTo>
                    <a:cubicBezTo>
                      <a:pt x="126153" y="440413"/>
                      <a:pt x="126153" y="440413"/>
                      <a:pt x="123578" y="440413"/>
                    </a:cubicBezTo>
                    <a:cubicBezTo>
                      <a:pt x="121004" y="440413"/>
                      <a:pt x="121004" y="440413"/>
                      <a:pt x="121004" y="440413"/>
                    </a:cubicBezTo>
                    <a:cubicBezTo>
                      <a:pt x="121004" y="440413"/>
                      <a:pt x="118429" y="440413"/>
                      <a:pt x="118429" y="440413"/>
                    </a:cubicBezTo>
                    <a:cubicBezTo>
                      <a:pt x="118429" y="440413"/>
                      <a:pt x="118429" y="440413"/>
                      <a:pt x="118429" y="442989"/>
                    </a:cubicBezTo>
                    <a:cubicBezTo>
                      <a:pt x="118429" y="442989"/>
                      <a:pt x="115855" y="442989"/>
                      <a:pt x="115855" y="442989"/>
                    </a:cubicBezTo>
                    <a:cubicBezTo>
                      <a:pt x="115855" y="442989"/>
                      <a:pt x="115855" y="442989"/>
                      <a:pt x="113280" y="442989"/>
                    </a:cubicBezTo>
                    <a:cubicBezTo>
                      <a:pt x="110706" y="442989"/>
                      <a:pt x="108131" y="445564"/>
                      <a:pt x="105557" y="445564"/>
                    </a:cubicBezTo>
                    <a:cubicBezTo>
                      <a:pt x="102982" y="445564"/>
                      <a:pt x="100408" y="445564"/>
                      <a:pt x="97833" y="448140"/>
                    </a:cubicBezTo>
                    <a:cubicBezTo>
                      <a:pt x="95258" y="448140"/>
                      <a:pt x="92684" y="448140"/>
                      <a:pt x="92684" y="448140"/>
                    </a:cubicBezTo>
                    <a:cubicBezTo>
                      <a:pt x="90109" y="448140"/>
                      <a:pt x="90109" y="448140"/>
                      <a:pt x="90109" y="448140"/>
                    </a:cubicBezTo>
                    <a:cubicBezTo>
                      <a:pt x="87535" y="448140"/>
                      <a:pt x="87535" y="448140"/>
                      <a:pt x="87535" y="448140"/>
                    </a:cubicBezTo>
                    <a:cubicBezTo>
                      <a:pt x="87535" y="450715"/>
                      <a:pt x="87535" y="450715"/>
                      <a:pt x="87535" y="450715"/>
                    </a:cubicBezTo>
                    <a:cubicBezTo>
                      <a:pt x="87535" y="450715"/>
                      <a:pt x="84960" y="450715"/>
                      <a:pt x="84960" y="450715"/>
                    </a:cubicBezTo>
                    <a:cubicBezTo>
                      <a:pt x="84960" y="450715"/>
                      <a:pt x="84960" y="450715"/>
                      <a:pt x="82386" y="450715"/>
                    </a:cubicBezTo>
                    <a:cubicBezTo>
                      <a:pt x="82386" y="450715"/>
                      <a:pt x="79811" y="450715"/>
                      <a:pt x="79811" y="453291"/>
                    </a:cubicBezTo>
                    <a:cubicBezTo>
                      <a:pt x="77237" y="453291"/>
                      <a:pt x="77237" y="453291"/>
                      <a:pt x="77237" y="453291"/>
                    </a:cubicBezTo>
                    <a:cubicBezTo>
                      <a:pt x="74662" y="453291"/>
                      <a:pt x="72088" y="453291"/>
                      <a:pt x="69513" y="455866"/>
                    </a:cubicBezTo>
                    <a:cubicBezTo>
                      <a:pt x="69513" y="455866"/>
                      <a:pt x="69513" y="455866"/>
                      <a:pt x="66938" y="458442"/>
                    </a:cubicBezTo>
                    <a:cubicBezTo>
                      <a:pt x="66938" y="461017"/>
                      <a:pt x="66938" y="463593"/>
                      <a:pt x="66938" y="466168"/>
                    </a:cubicBezTo>
                    <a:cubicBezTo>
                      <a:pt x="64364" y="468744"/>
                      <a:pt x="64364" y="468744"/>
                      <a:pt x="66938" y="471320"/>
                    </a:cubicBezTo>
                    <a:cubicBezTo>
                      <a:pt x="64364" y="471320"/>
                      <a:pt x="64364" y="471320"/>
                      <a:pt x="64364" y="471320"/>
                    </a:cubicBezTo>
                    <a:cubicBezTo>
                      <a:pt x="64364" y="473895"/>
                      <a:pt x="64364" y="476471"/>
                      <a:pt x="64364" y="476471"/>
                    </a:cubicBezTo>
                    <a:cubicBezTo>
                      <a:pt x="64364" y="476471"/>
                      <a:pt x="64364" y="476471"/>
                      <a:pt x="64364" y="479046"/>
                    </a:cubicBezTo>
                    <a:cubicBezTo>
                      <a:pt x="64364" y="481622"/>
                      <a:pt x="64364" y="486773"/>
                      <a:pt x="64364" y="489348"/>
                    </a:cubicBezTo>
                    <a:cubicBezTo>
                      <a:pt x="64364" y="491924"/>
                      <a:pt x="64364" y="497075"/>
                      <a:pt x="64364" y="497075"/>
                    </a:cubicBezTo>
                    <a:cubicBezTo>
                      <a:pt x="64364" y="497075"/>
                      <a:pt x="64364" y="499650"/>
                      <a:pt x="64364" y="499650"/>
                    </a:cubicBezTo>
                    <a:cubicBezTo>
                      <a:pt x="66938" y="499650"/>
                      <a:pt x="72088" y="499650"/>
                      <a:pt x="74662" y="499650"/>
                    </a:cubicBezTo>
                    <a:cubicBezTo>
                      <a:pt x="74662" y="497075"/>
                      <a:pt x="74662" y="497075"/>
                      <a:pt x="74662" y="497075"/>
                    </a:cubicBezTo>
                    <a:cubicBezTo>
                      <a:pt x="74662" y="497075"/>
                      <a:pt x="74662" y="497075"/>
                      <a:pt x="77237" y="497075"/>
                    </a:cubicBezTo>
                    <a:cubicBezTo>
                      <a:pt x="77237" y="497075"/>
                      <a:pt x="77237" y="497075"/>
                      <a:pt x="79811" y="497075"/>
                    </a:cubicBezTo>
                    <a:cubicBezTo>
                      <a:pt x="82386" y="497075"/>
                      <a:pt x="82386" y="497075"/>
                      <a:pt x="82386" y="497075"/>
                    </a:cubicBezTo>
                    <a:cubicBezTo>
                      <a:pt x="84960" y="497075"/>
                      <a:pt x="84960" y="497075"/>
                      <a:pt x="84960" y="497075"/>
                    </a:cubicBezTo>
                    <a:cubicBezTo>
                      <a:pt x="84960" y="497075"/>
                      <a:pt x="84960" y="497075"/>
                      <a:pt x="87535" y="497075"/>
                    </a:cubicBezTo>
                    <a:cubicBezTo>
                      <a:pt x="87535" y="494499"/>
                      <a:pt x="87535" y="494499"/>
                      <a:pt x="87535" y="494499"/>
                    </a:cubicBezTo>
                    <a:cubicBezTo>
                      <a:pt x="90109" y="494499"/>
                      <a:pt x="92684" y="494499"/>
                      <a:pt x="92684" y="494499"/>
                    </a:cubicBezTo>
                    <a:cubicBezTo>
                      <a:pt x="95258" y="494499"/>
                      <a:pt x="95258" y="494499"/>
                      <a:pt x="95258" y="494499"/>
                    </a:cubicBezTo>
                    <a:cubicBezTo>
                      <a:pt x="95258" y="494499"/>
                      <a:pt x="95258" y="494499"/>
                      <a:pt x="97833" y="494499"/>
                    </a:cubicBezTo>
                    <a:cubicBezTo>
                      <a:pt x="97833" y="494499"/>
                      <a:pt x="97833" y="494499"/>
                      <a:pt x="97833" y="491924"/>
                    </a:cubicBezTo>
                    <a:cubicBezTo>
                      <a:pt x="100408" y="491924"/>
                      <a:pt x="100408" y="491924"/>
                      <a:pt x="100408" y="491924"/>
                    </a:cubicBezTo>
                    <a:cubicBezTo>
                      <a:pt x="102982" y="491924"/>
                      <a:pt x="102982" y="491924"/>
                      <a:pt x="102982" y="491924"/>
                    </a:cubicBezTo>
                    <a:cubicBezTo>
                      <a:pt x="102982" y="491924"/>
                      <a:pt x="105557" y="491924"/>
                      <a:pt x="108131" y="491924"/>
                    </a:cubicBezTo>
                    <a:cubicBezTo>
                      <a:pt x="110706" y="491924"/>
                      <a:pt x="113280" y="489348"/>
                      <a:pt x="115855" y="489348"/>
                    </a:cubicBezTo>
                    <a:cubicBezTo>
                      <a:pt x="118429" y="489348"/>
                      <a:pt x="121004" y="489348"/>
                      <a:pt x="123578" y="489348"/>
                    </a:cubicBezTo>
                    <a:cubicBezTo>
                      <a:pt x="123578" y="486773"/>
                      <a:pt x="123578" y="486773"/>
                      <a:pt x="126153" y="486773"/>
                    </a:cubicBezTo>
                    <a:cubicBezTo>
                      <a:pt x="128728" y="486773"/>
                      <a:pt x="131302" y="486773"/>
                      <a:pt x="133877" y="486773"/>
                    </a:cubicBezTo>
                    <a:cubicBezTo>
                      <a:pt x="136451" y="484197"/>
                      <a:pt x="139026" y="484197"/>
                      <a:pt x="141600" y="481622"/>
                    </a:cubicBezTo>
                    <a:cubicBezTo>
                      <a:pt x="141600" y="481622"/>
                      <a:pt x="144175" y="481622"/>
                      <a:pt x="146749" y="479046"/>
                    </a:cubicBezTo>
                    <a:cubicBezTo>
                      <a:pt x="149324" y="479046"/>
                      <a:pt x="149324" y="479046"/>
                      <a:pt x="149324" y="479046"/>
                    </a:cubicBezTo>
                    <a:cubicBezTo>
                      <a:pt x="149324" y="479046"/>
                      <a:pt x="149324" y="479046"/>
                      <a:pt x="151899" y="479046"/>
                    </a:cubicBezTo>
                    <a:cubicBezTo>
                      <a:pt x="154473" y="479046"/>
                      <a:pt x="154473" y="479046"/>
                      <a:pt x="154473" y="479046"/>
                    </a:cubicBezTo>
                    <a:cubicBezTo>
                      <a:pt x="154473" y="479046"/>
                      <a:pt x="154473" y="476471"/>
                      <a:pt x="154473" y="476471"/>
                    </a:cubicBezTo>
                    <a:cubicBezTo>
                      <a:pt x="157048" y="476471"/>
                      <a:pt x="157048" y="476471"/>
                      <a:pt x="157048" y="476471"/>
                    </a:cubicBezTo>
                    <a:cubicBezTo>
                      <a:pt x="157048" y="476471"/>
                      <a:pt x="159622" y="476471"/>
                      <a:pt x="159622" y="476471"/>
                    </a:cubicBezTo>
                    <a:cubicBezTo>
                      <a:pt x="159622" y="476471"/>
                      <a:pt x="159622" y="476471"/>
                      <a:pt x="162197" y="476471"/>
                    </a:cubicBezTo>
                    <a:cubicBezTo>
                      <a:pt x="162197" y="473895"/>
                      <a:pt x="164771" y="473895"/>
                      <a:pt x="167346" y="473895"/>
                    </a:cubicBezTo>
                    <a:cubicBezTo>
                      <a:pt x="167346" y="473895"/>
                      <a:pt x="167346" y="471320"/>
                      <a:pt x="169920" y="471320"/>
                    </a:cubicBezTo>
                    <a:cubicBezTo>
                      <a:pt x="169920" y="471320"/>
                      <a:pt x="169920" y="471320"/>
                      <a:pt x="172495" y="471320"/>
                    </a:cubicBezTo>
                    <a:cubicBezTo>
                      <a:pt x="172495" y="468744"/>
                      <a:pt x="172495" y="468744"/>
                      <a:pt x="172495" y="468744"/>
                    </a:cubicBezTo>
                    <a:cubicBezTo>
                      <a:pt x="172495" y="468744"/>
                      <a:pt x="172495" y="468744"/>
                      <a:pt x="175069" y="468744"/>
                    </a:cubicBezTo>
                    <a:cubicBezTo>
                      <a:pt x="175069" y="466168"/>
                      <a:pt x="175069" y="466168"/>
                      <a:pt x="175069" y="466168"/>
                    </a:cubicBezTo>
                    <a:cubicBezTo>
                      <a:pt x="177644" y="466168"/>
                      <a:pt x="177644" y="466168"/>
                      <a:pt x="177644" y="466168"/>
                    </a:cubicBezTo>
                    <a:cubicBezTo>
                      <a:pt x="177644" y="466168"/>
                      <a:pt x="177644" y="466168"/>
                      <a:pt x="180219" y="466168"/>
                    </a:cubicBezTo>
                    <a:cubicBezTo>
                      <a:pt x="180219" y="463593"/>
                      <a:pt x="180219" y="463593"/>
                      <a:pt x="180219" y="463593"/>
                    </a:cubicBezTo>
                    <a:cubicBezTo>
                      <a:pt x="180219" y="463593"/>
                      <a:pt x="180219" y="463593"/>
                      <a:pt x="182793" y="463593"/>
                    </a:cubicBezTo>
                    <a:cubicBezTo>
                      <a:pt x="182793" y="463593"/>
                      <a:pt x="182793" y="463593"/>
                      <a:pt x="185368" y="463593"/>
                    </a:cubicBezTo>
                    <a:cubicBezTo>
                      <a:pt x="187942" y="463593"/>
                      <a:pt x="187942" y="463593"/>
                      <a:pt x="187942" y="463593"/>
                    </a:cubicBezTo>
                    <a:cubicBezTo>
                      <a:pt x="187942" y="461017"/>
                      <a:pt x="187942" y="461017"/>
                      <a:pt x="187942" y="461017"/>
                    </a:cubicBezTo>
                    <a:cubicBezTo>
                      <a:pt x="190517" y="461017"/>
                      <a:pt x="190517" y="461017"/>
                      <a:pt x="190517" y="461017"/>
                    </a:cubicBezTo>
                    <a:cubicBezTo>
                      <a:pt x="190517" y="458442"/>
                      <a:pt x="190517" y="458442"/>
                      <a:pt x="193091" y="458442"/>
                    </a:cubicBezTo>
                    <a:cubicBezTo>
                      <a:pt x="193091" y="458442"/>
                      <a:pt x="193091" y="458442"/>
                      <a:pt x="195666" y="458442"/>
                    </a:cubicBezTo>
                    <a:cubicBezTo>
                      <a:pt x="195666" y="455866"/>
                      <a:pt x="195666" y="455866"/>
                      <a:pt x="195666" y="455866"/>
                    </a:cubicBezTo>
                    <a:cubicBezTo>
                      <a:pt x="195666" y="455866"/>
                      <a:pt x="198240" y="455866"/>
                      <a:pt x="198240" y="455866"/>
                    </a:cubicBezTo>
                    <a:cubicBezTo>
                      <a:pt x="198240" y="455866"/>
                      <a:pt x="198240" y="453291"/>
                      <a:pt x="198240" y="453291"/>
                    </a:cubicBezTo>
                    <a:cubicBezTo>
                      <a:pt x="200815" y="453291"/>
                      <a:pt x="200815" y="453291"/>
                      <a:pt x="200815" y="453291"/>
                    </a:cubicBezTo>
                    <a:cubicBezTo>
                      <a:pt x="200815" y="453291"/>
                      <a:pt x="200815" y="453291"/>
                      <a:pt x="203390" y="453291"/>
                    </a:cubicBezTo>
                    <a:cubicBezTo>
                      <a:pt x="203390" y="450715"/>
                      <a:pt x="203390" y="450715"/>
                      <a:pt x="203390" y="450715"/>
                    </a:cubicBezTo>
                    <a:cubicBezTo>
                      <a:pt x="203390" y="450715"/>
                      <a:pt x="203390" y="450715"/>
                      <a:pt x="205964" y="450715"/>
                    </a:cubicBezTo>
                    <a:cubicBezTo>
                      <a:pt x="205964" y="450715"/>
                      <a:pt x="205964" y="450715"/>
                      <a:pt x="208539" y="450715"/>
                    </a:cubicBezTo>
                    <a:cubicBezTo>
                      <a:pt x="208539" y="448140"/>
                      <a:pt x="208539" y="448140"/>
                      <a:pt x="208539" y="448140"/>
                    </a:cubicBezTo>
                    <a:cubicBezTo>
                      <a:pt x="208539" y="448140"/>
                      <a:pt x="208539" y="448140"/>
                      <a:pt x="211113" y="448140"/>
                    </a:cubicBezTo>
                    <a:cubicBezTo>
                      <a:pt x="211113" y="448140"/>
                      <a:pt x="211113" y="448140"/>
                      <a:pt x="213688" y="448140"/>
                    </a:cubicBezTo>
                    <a:cubicBezTo>
                      <a:pt x="213688" y="445564"/>
                      <a:pt x="213688" y="445564"/>
                      <a:pt x="213688" y="445564"/>
                    </a:cubicBezTo>
                    <a:cubicBezTo>
                      <a:pt x="213688" y="445564"/>
                      <a:pt x="213688" y="445564"/>
                      <a:pt x="216262" y="445564"/>
                    </a:cubicBezTo>
                    <a:cubicBezTo>
                      <a:pt x="216262" y="445564"/>
                      <a:pt x="216262" y="442989"/>
                      <a:pt x="216262" y="442989"/>
                    </a:cubicBezTo>
                    <a:cubicBezTo>
                      <a:pt x="218837" y="442989"/>
                      <a:pt x="218837" y="442989"/>
                      <a:pt x="218837" y="442989"/>
                    </a:cubicBezTo>
                    <a:cubicBezTo>
                      <a:pt x="218837" y="440413"/>
                      <a:pt x="218837" y="440413"/>
                      <a:pt x="218837" y="440413"/>
                    </a:cubicBezTo>
                    <a:cubicBezTo>
                      <a:pt x="218837" y="440413"/>
                      <a:pt x="218837" y="440413"/>
                      <a:pt x="221411" y="440413"/>
                    </a:cubicBezTo>
                    <a:cubicBezTo>
                      <a:pt x="221411" y="437838"/>
                      <a:pt x="221411" y="437838"/>
                      <a:pt x="221411" y="437838"/>
                    </a:cubicBezTo>
                    <a:cubicBezTo>
                      <a:pt x="221411" y="437838"/>
                      <a:pt x="221411" y="437838"/>
                      <a:pt x="223986" y="437838"/>
                    </a:cubicBezTo>
                    <a:cubicBezTo>
                      <a:pt x="223986" y="437838"/>
                      <a:pt x="226560" y="437838"/>
                      <a:pt x="226560" y="437838"/>
                    </a:cubicBezTo>
                    <a:cubicBezTo>
                      <a:pt x="226560" y="435262"/>
                      <a:pt x="226560" y="435262"/>
                      <a:pt x="226560" y="435262"/>
                    </a:cubicBezTo>
                    <a:cubicBezTo>
                      <a:pt x="226560" y="435262"/>
                      <a:pt x="229135" y="435262"/>
                      <a:pt x="229135" y="435262"/>
                    </a:cubicBezTo>
                    <a:cubicBezTo>
                      <a:pt x="229135" y="435262"/>
                      <a:pt x="229135" y="435262"/>
                      <a:pt x="231710" y="435262"/>
                    </a:cubicBezTo>
                    <a:cubicBezTo>
                      <a:pt x="231710" y="432687"/>
                      <a:pt x="231710" y="432687"/>
                      <a:pt x="231710" y="432687"/>
                    </a:cubicBezTo>
                    <a:cubicBezTo>
                      <a:pt x="234284" y="432687"/>
                      <a:pt x="234284" y="432687"/>
                      <a:pt x="234284" y="432687"/>
                    </a:cubicBezTo>
                    <a:cubicBezTo>
                      <a:pt x="234284" y="432687"/>
                      <a:pt x="234284" y="430111"/>
                      <a:pt x="234284" y="430111"/>
                    </a:cubicBezTo>
                    <a:cubicBezTo>
                      <a:pt x="234284" y="430111"/>
                      <a:pt x="234284" y="430111"/>
                      <a:pt x="236859" y="430111"/>
                    </a:cubicBezTo>
                    <a:cubicBezTo>
                      <a:pt x="236859" y="430111"/>
                      <a:pt x="236859" y="427536"/>
                      <a:pt x="239433" y="427536"/>
                    </a:cubicBezTo>
                    <a:cubicBezTo>
                      <a:pt x="239433" y="427536"/>
                      <a:pt x="239433" y="427536"/>
                      <a:pt x="242008" y="427536"/>
                    </a:cubicBezTo>
                    <a:cubicBezTo>
                      <a:pt x="242008" y="424960"/>
                      <a:pt x="242008" y="424960"/>
                      <a:pt x="242008" y="424960"/>
                    </a:cubicBezTo>
                    <a:cubicBezTo>
                      <a:pt x="242008" y="424960"/>
                      <a:pt x="244582" y="424960"/>
                      <a:pt x="244582" y="424960"/>
                    </a:cubicBezTo>
                    <a:cubicBezTo>
                      <a:pt x="244582" y="424960"/>
                      <a:pt x="244582" y="424960"/>
                      <a:pt x="247157" y="424960"/>
                    </a:cubicBezTo>
                    <a:cubicBezTo>
                      <a:pt x="247157" y="422385"/>
                      <a:pt x="247157" y="422385"/>
                      <a:pt x="247157" y="422385"/>
                    </a:cubicBezTo>
                    <a:cubicBezTo>
                      <a:pt x="247157" y="422385"/>
                      <a:pt x="247157" y="422385"/>
                      <a:pt x="249731" y="422385"/>
                    </a:cubicBezTo>
                    <a:cubicBezTo>
                      <a:pt x="249731" y="419809"/>
                      <a:pt x="249731" y="419809"/>
                      <a:pt x="249731" y="419809"/>
                    </a:cubicBezTo>
                    <a:cubicBezTo>
                      <a:pt x="249731" y="419809"/>
                      <a:pt x="249731" y="419809"/>
                      <a:pt x="252306" y="419809"/>
                    </a:cubicBezTo>
                    <a:cubicBezTo>
                      <a:pt x="252306" y="417234"/>
                      <a:pt x="252306" y="417234"/>
                      <a:pt x="252306" y="417234"/>
                    </a:cubicBezTo>
                    <a:cubicBezTo>
                      <a:pt x="254881" y="417234"/>
                      <a:pt x="254881" y="417234"/>
                      <a:pt x="254881" y="417234"/>
                    </a:cubicBezTo>
                    <a:cubicBezTo>
                      <a:pt x="254881" y="417234"/>
                      <a:pt x="254881" y="417234"/>
                      <a:pt x="257455" y="417234"/>
                    </a:cubicBezTo>
                    <a:cubicBezTo>
                      <a:pt x="257455" y="414658"/>
                      <a:pt x="257455" y="414658"/>
                      <a:pt x="257455" y="414658"/>
                    </a:cubicBezTo>
                    <a:cubicBezTo>
                      <a:pt x="257455" y="414658"/>
                      <a:pt x="257455" y="414658"/>
                      <a:pt x="260030" y="414658"/>
                    </a:cubicBezTo>
                    <a:cubicBezTo>
                      <a:pt x="262604" y="414658"/>
                      <a:pt x="262604" y="414658"/>
                      <a:pt x="262604" y="414658"/>
                    </a:cubicBezTo>
                    <a:cubicBezTo>
                      <a:pt x="262604" y="414658"/>
                      <a:pt x="262604" y="414658"/>
                      <a:pt x="265179" y="414658"/>
                    </a:cubicBezTo>
                    <a:cubicBezTo>
                      <a:pt x="265179" y="417234"/>
                      <a:pt x="265179" y="417234"/>
                      <a:pt x="265179" y="417234"/>
                    </a:cubicBezTo>
                    <a:cubicBezTo>
                      <a:pt x="265179" y="417234"/>
                      <a:pt x="265179" y="417234"/>
                      <a:pt x="265179" y="419809"/>
                    </a:cubicBezTo>
                    <a:cubicBezTo>
                      <a:pt x="265179" y="422385"/>
                      <a:pt x="265179" y="422385"/>
                      <a:pt x="265179" y="424960"/>
                    </a:cubicBezTo>
                    <a:cubicBezTo>
                      <a:pt x="265179" y="424960"/>
                      <a:pt x="265179" y="427536"/>
                      <a:pt x="265179" y="427536"/>
                    </a:cubicBezTo>
                    <a:cubicBezTo>
                      <a:pt x="265179" y="430111"/>
                      <a:pt x="265179" y="430111"/>
                      <a:pt x="265179" y="430111"/>
                    </a:cubicBezTo>
                    <a:cubicBezTo>
                      <a:pt x="265179" y="432687"/>
                      <a:pt x="265179" y="432687"/>
                      <a:pt x="265179" y="432687"/>
                    </a:cubicBezTo>
                    <a:cubicBezTo>
                      <a:pt x="265179" y="435262"/>
                      <a:pt x="265179" y="435262"/>
                      <a:pt x="265179" y="435262"/>
                    </a:cubicBezTo>
                    <a:cubicBezTo>
                      <a:pt x="265179" y="435262"/>
                      <a:pt x="265179" y="435262"/>
                      <a:pt x="265179" y="437838"/>
                    </a:cubicBezTo>
                    <a:cubicBezTo>
                      <a:pt x="265179" y="437838"/>
                      <a:pt x="265179" y="437838"/>
                      <a:pt x="265179" y="440413"/>
                    </a:cubicBezTo>
                    <a:cubicBezTo>
                      <a:pt x="265179" y="442989"/>
                      <a:pt x="265179" y="445564"/>
                      <a:pt x="265179" y="450715"/>
                    </a:cubicBezTo>
                    <a:cubicBezTo>
                      <a:pt x="265179" y="450715"/>
                      <a:pt x="262604" y="450715"/>
                      <a:pt x="262604" y="450715"/>
                    </a:cubicBezTo>
                    <a:cubicBezTo>
                      <a:pt x="262604" y="450715"/>
                      <a:pt x="262604" y="450715"/>
                      <a:pt x="262604" y="453291"/>
                    </a:cubicBezTo>
                    <a:cubicBezTo>
                      <a:pt x="262604" y="453291"/>
                      <a:pt x="262604" y="453291"/>
                      <a:pt x="262604" y="455866"/>
                    </a:cubicBezTo>
                    <a:cubicBezTo>
                      <a:pt x="262604" y="458442"/>
                      <a:pt x="262604" y="461017"/>
                      <a:pt x="262604" y="461017"/>
                    </a:cubicBezTo>
                    <a:cubicBezTo>
                      <a:pt x="262604" y="461017"/>
                      <a:pt x="262604" y="461017"/>
                      <a:pt x="262604" y="463593"/>
                    </a:cubicBezTo>
                    <a:cubicBezTo>
                      <a:pt x="262604" y="463593"/>
                      <a:pt x="262604" y="466168"/>
                      <a:pt x="262604" y="466168"/>
                    </a:cubicBezTo>
                    <a:cubicBezTo>
                      <a:pt x="260030" y="466168"/>
                      <a:pt x="260030" y="466168"/>
                      <a:pt x="260030" y="466168"/>
                    </a:cubicBezTo>
                    <a:cubicBezTo>
                      <a:pt x="260030" y="466168"/>
                      <a:pt x="260030" y="468744"/>
                      <a:pt x="260030" y="468744"/>
                    </a:cubicBezTo>
                    <a:cubicBezTo>
                      <a:pt x="257455" y="468744"/>
                      <a:pt x="257455" y="468744"/>
                      <a:pt x="257455" y="468744"/>
                    </a:cubicBezTo>
                    <a:cubicBezTo>
                      <a:pt x="257455" y="468744"/>
                      <a:pt x="257455" y="468744"/>
                      <a:pt x="257455" y="471320"/>
                    </a:cubicBezTo>
                    <a:cubicBezTo>
                      <a:pt x="254881" y="471320"/>
                      <a:pt x="254881" y="471320"/>
                      <a:pt x="254881" y="471320"/>
                    </a:cubicBezTo>
                    <a:cubicBezTo>
                      <a:pt x="254881" y="471320"/>
                      <a:pt x="254881" y="471320"/>
                      <a:pt x="254881" y="473895"/>
                    </a:cubicBezTo>
                    <a:cubicBezTo>
                      <a:pt x="254881" y="473895"/>
                      <a:pt x="252306" y="473895"/>
                      <a:pt x="252306" y="473895"/>
                    </a:cubicBezTo>
                    <a:cubicBezTo>
                      <a:pt x="252306" y="473895"/>
                      <a:pt x="252306" y="473895"/>
                      <a:pt x="252306" y="476471"/>
                    </a:cubicBezTo>
                    <a:cubicBezTo>
                      <a:pt x="249731" y="476471"/>
                      <a:pt x="249731" y="476471"/>
                      <a:pt x="249731" y="476471"/>
                    </a:cubicBezTo>
                    <a:cubicBezTo>
                      <a:pt x="249731" y="476471"/>
                      <a:pt x="249731" y="476471"/>
                      <a:pt x="247157" y="476471"/>
                    </a:cubicBezTo>
                    <a:cubicBezTo>
                      <a:pt x="247157" y="476471"/>
                      <a:pt x="247157" y="476471"/>
                      <a:pt x="247157" y="479046"/>
                    </a:cubicBezTo>
                    <a:cubicBezTo>
                      <a:pt x="244582" y="479046"/>
                      <a:pt x="244582" y="479046"/>
                      <a:pt x="244582" y="479046"/>
                    </a:cubicBezTo>
                    <a:cubicBezTo>
                      <a:pt x="244582" y="479046"/>
                      <a:pt x="244582" y="479046"/>
                      <a:pt x="244582" y="481622"/>
                    </a:cubicBezTo>
                    <a:cubicBezTo>
                      <a:pt x="242008" y="481622"/>
                      <a:pt x="242008" y="481622"/>
                      <a:pt x="242008" y="481622"/>
                    </a:cubicBezTo>
                    <a:cubicBezTo>
                      <a:pt x="242008" y="481622"/>
                      <a:pt x="239433" y="481622"/>
                      <a:pt x="239433" y="481622"/>
                    </a:cubicBezTo>
                    <a:cubicBezTo>
                      <a:pt x="239433" y="484197"/>
                      <a:pt x="239433" y="484197"/>
                      <a:pt x="239433" y="484197"/>
                    </a:cubicBezTo>
                    <a:cubicBezTo>
                      <a:pt x="236859" y="484197"/>
                      <a:pt x="236859" y="484197"/>
                      <a:pt x="236859" y="484197"/>
                    </a:cubicBezTo>
                    <a:cubicBezTo>
                      <a:pt x="236859" y="484197"/>
                      <a:pt x="236859" y="484197"/>
                      <a:pt x="236859" y="486773"/>
                    </a:cubicBezTo>
                    <a:cubicBezTo>
                      <a:pt x="234284" y="486773"/>
                      <a:pt x="231710" y="486773"/>
                      <a:pt x="231710" y="489348"/>
                    </a:cubicBezTo>
                    <a:cubicBezTo>
                      <a:pt x="229135" y="489348"/>
                      <a:pt x="229135" y="489348"/>
                      <a:pt x="229135" y="489348"/>
                    </a:cubicBezTo>
                    <a:cubicBezTo>
                      <a:pt x="229135" y="491924"/>
                      <a:pt x="229135" y="491924"/>
                      <a:pt x="229135" y="491924"/>
                    </a:cubicBezTo>
                    <a:cubicBezTo>
                      <a:pt x="226560" y="491924"/>
                      <a:pt x="226560" y="491924"/>
                      <a:pt x="226560" y="491924"/>
                    </a:cubicBezTo>
                    <a:cubicBezTo>
                      <a:pt x="226560" y="491924"/>
                      <a:pt x="226560" y="494499"/>
                      <a:pt x="223986" y="494499"/>
                    </a:cubicBezTo>
                    <a:cubicBezTo>
                      <a:pt x="223986" y="494499"/>
                      <a:pt x="223986" y="494499"/>
                      <a:pt x="223986" y="497075"/>
                    </a:cubicBezTo>
                    <a:cubicBezTo>
                      <a:pt x="221411" y="497075"/>
                      <a:pt x="221411" y="497075"/>
                      <a:pt x="221411" y="497075"/>
                    </a:cubicBezTo>
                    <a:cubicBezTo>
                      <a:pt x="218837" y="497075"/>
                      <a:pt x="218837" y="497075"/>
                      <a:pt x="218837" y="499650"/>
                    </a:cubicBezTo>
                    <a:cubicBezTo>
                      <a:pt x="218837" y="499650"/>
                      <a:pt x="218837" y="499650"/>
                      <a:pt x="216262" y="499650"/>
                    </a:cubicBezTo>
                    <a:cubicBezTo>
                      <a:pt x="213688" y="499650"/>
                      <a:pt x="213688" y="502226"/>
                      <a:pt x="213688" y="502226"/>
                    </a:cubicBezTo>
                    <a:cubicBezTo>
                      <a:pt x="213688" y="502226"/>
                      <a:pt x="211113" y="502226"/>
                      <a:pt x="211113" y="502226"/>
                    </a:cubicBezTo>
                    <a:cubicBezTo>
                      <a:pt x="211113" y="502226"/>
                      <a:pt x="211113" y="504801"/>
                      <a:pt x="211113" y="504801"/>
                    </a:cubicBezTo>
                    <a:cubicBezTo>
                      <a:pt x="208539" y="504801"/>
                      <a:pt x="208539" y="504801"/>
                      <a:pt x="208539" y="504801"/>
                    </a:cubicBezTo>
                    <a:cubicBezTo>
                      <a:pt x="205964" y="504801"/>
                      <a:pt x="205964" y="504801"/>
                      <a:pt x="205964" y="504801"/>
                    </a:cubicBezTo>
                    <a:cubicBezTo>
                      <a:pt x="205964" y="504801"/>
                      <a:pt x="205964" y="507377"/>
                      <a:pt x="203390" y="507377"/>
                    </a:cubicBezTo>
                    <a:cubicBezTo>
                      <a:pt x="203390" y="507377"/>
                      <a:pt x="200815" y="509952"/>
                      <a:pt x="198240" y="509952"/>
                    </a:cubicBezTo>
                    <a:cubicBezTo>
                      <a:pt x="198240" y="509952"/>
                      <a:pt x="198240" y="509952"/>
                      <a:pt x="195666" y="512528"/>
                    </a:cubicBezTo>
                    <a:cubicBezTo>
                      <a:pt x="195666" y="512528"/>
                      <a:pt x="193091" y="512528"/>
                      <a:pt x="193091" y="515103"/>
                    </a:cubicBezTo>
                    <a:cubicBezTo>
                      <a:pt x="190517" y="515103"/>
                      <a:pt x="190517" y="515103"/>
                      <a:pt x="190517" y="515103"/>
                    </a:cubicBezTo>
                    <a:cubicBezTo>
                      <a:pt x="190517" y="515103"/>
                      <a:pt x="190517" y="517679"/>
                      <a:pt x="187942" y="517679"/>
                    </a:cubicBezTo>
                    <a:cubicBezTo>
                      <a:pt x="187942" y="517679"/>
                      <a:pt x="185368" y="517679"/>
                      <a:pt x="185368" y="520254"/>
                    </a:cubicBezTo>
                    <a:cubicBezTo>
                      <a:pt x="182793" y="520254"/>
                      <a:pt x="177644" y="522830"/>
                      <a:pt x="175069" y="522830"/>
                    </a:cubicBezTo>
                    <a:cubicBezTo>
                      <a:pt x="172495" y="522830"/>
                      <a:pt x="172495" y="522830"/>
                      <a:pt x="172495" y="522830"/>
                    </a:cubicBezTo>
                    <a:cubicBezTo>
                      <a:pt x="172495" y="525405"/>
                      <a:pt x="172495" y="525405"/>
                      <a:pt x="172495" y="525405"/>
                    </a:cubicBezTo>
                    <a:cubicBezTo>
                      <a:pt x="172495" y="525405"/>
                      <a:pt x="169920" y="525405"/>
                      <a:pt x="169920" y="525405"/>
                    </a:cubicBezTo>
                    <a:cubicBezTo>
                      <a:pt x="167346" y="525405"/>
                      <a:pt x="167346" y="525405"/>
                      <a:pt x="167346" y="527981"/>
                    </a:cubicBezTo>
                    <a:cubicBezTo>
                      <a:pt x="167346" y="527981"/>
                      <a:pt x="164771" y="527981"/>
                      <a:pt x="164771" y="527981"/>
                    </a:cubicBezTo>
                    <a:cubicBezTo>
                      <a:pt x="164771" y="527981"/>
                      <a:pt x="164771" y="527981"/>
                      <a:pt x="164771" y="530556"/>
                    </a:cubicBezTo>
                    <a:cubicBezTo>
                      <a:pt x="164771" y="530556"/>
                      <a:pt x="162197" y="530556"/>
                      <a:pt x="162197" y="530556"/>
                    </a:cubicBezTo>
                    <a:cubicBezTo>
                      <a:pt x="162197" y="530556"/>
                      <a:pt x="162197" y="530556"/>
                      <a:pt x="159622" y="530556"/>
                    </a:cubicBezTo>
                    <a:cubicBezTo>
                      <a:pt x="159622" y="530556"/>
                      <a:pt x="157048" y="530556"/>
                      <a:pt x="157048" y="530556"/>
                    </a:cubicBezTo>
                    <a:cubicBezTo>
                      <a:pt x="154473" y="533132"/>
                      <a:pt x="151899" y="535707"/>
                      <a:pt x="149324" y="535707"/>
                    </a:cubicBezTo>
                    <a:cubicBezTo>
                      <a:pt x="146749" y="535707"/>
                      <a:pt x="146749" y="535707"/>
                      <a:pt x="146749" y="535707"/>
                    </a:cubicBezTo>
                    <a:cubicBezTo>
                      <a:pt x="146749" y="535707"/>
                      <a:pt x="144175" y="535707"/>
                      <a:pt x="144175" y="535707"/>
                    </a:cubicBezTo>
                    <a:cubicBezTo>
                      <a:pt x="144175" y="538283"/>
                      <a:pt x="144175" y="538283"/>
                      <a:pt x="144175" y="538283"/>
                    </a:cubicBezTo>
                    <a:cubicBezTo>
                      <a:pt x="144175" y="538283"/>
                      <a:pt x="144175" y="538283"/>
                      <a:pt x="141600" y="538283"/>
                    </a:cubicBezTo>
                    <a:cubicBezTo>
                      <a:pt x="139026" y="538283"/>
                      <a:pt x="139026" y="538283"/>
                      <a:pt x="136451" y="540858"/>
                    </a:cubicBezTo>
                    <a:cubicBezTo>
                      <a:pt x="133877" y="540858"/>
                      <a:pt x="128728" y="543434"/>
                      <a:pt x="126153" y="546009"/>
                    </a:cubicBezTo>
                    <a:cubicBezTo>
                      <a:pt x="123578" y="546009"/>
                      <a:pt x="118429" y="548585"/>
                      <a:pt x="113280" y="548585"/>
                    </a:cubicBezTo>
                    <a:cubicBezTo>
                      <a:pt x="110706" y="548585"/>
                      <a:pt x="110706" y="551161"/>
                      <a:pt x="108131" y="551161"/>
                    </a:cubicBezTo>
                    <a:cubicBezTo>
                      <a:pt x="105557" y="551161"/>
                      <a:pt x="105557" y="551161"/>
                      <a:pt x="105557" y="551161"/>
                    </a:cubicBezTo>
                    <a:cubicBezTo>
                      <a:pt x="105557" y="553736"/>
                      <a:pt x="105557" y="553736"/>
                      <a:pt x="105557" y="553736"/>
                    </a:cubicBezTo>
                    <a:cubicBezTo>
                      <a:pt x="105557" y="553736"/>
                      <a:pt x="105557" y="553736"/>
                      <a:pt x="102982" y="553736"/>
                    </a:cubicBezTo>
                    <a:cubicBezTo>
                      <a:pt x="102982" y="553736"/>
                      <a:pt x="100408" y="553736"/>
                      <a:pt x="97833" y="553736"/>
                    </a:cubicBezTo>
                    <a:cubicBezTo>
                      <a:pt x="97833" y="553736"/>
                      <a:pt x="97833" y="553736"/>
                      <a:pt x="95258" y="553736"/>
                    </a:cubicBezTo>
                    <a:cubicBezTo>
                      <a:pt x="95258" y="556312"/>
                      <a:pt x="95258" y="556312"/>
                      <a:pt x="95258" y="556312"/>
                    </a:cubicBezTo>
                    <a:cubicBezTo>
                      <a:pt x="92684" y="556312"/>
                      <a:pt x="92684" y="556312"/>
                      <a:pt x="92684" y="556312"/>
                    </a:cubicBezTo>
                    <a:cubicBezTo>
                      <a:pt x="92684" y="556312"/>
                      <a:pt x="90109" y="558887"/>
                      <a:pt x="90109" y="558887"/>
                    </a:cubicBezTo>
                    <a:cubicBezTo>
                      <a:pt x="90109" y="558887"/>
                      <a:pt x="87535" y="558887"/>
                      <a:pt x="84960" y="558887"/>
                    </a:cubicBezTo>
                    <a:cubicBezTo>
                      <a:pt x="84960" y="558887"/>
                      <a:pt x="84960" y="558887"/>
                      <a:pt x="84960" y="561463"/>
                    </a:cubicBezTo>
                    <a:cubicBezTo>
                      <a:pt x="84960" y="561463"/>
                      <a:pt x="82386" y="561463"/>
                      <a:pt x="82386" y="561463"/>
                    </a:cubicBezTo>
                    <a:cubicBezTo>
                      <a:pt x="82386" y="561463"/>
                      <a:pt x="77237" y="561463"/>
                      <a:pt x="77237" y="561463"/>
                    </a:cubicBezTo>
                    <a:cubicBezTo>
                      <a:pt x="77237" y="564038"/>
                      <a:pt x="74662" y="564038"/>
                      <a:pt x="74662" y="564038"/>
                    </a:cubicBezTo>
                    <a:cubicBezTo>
                      <a:pt x="74662" y="564038"/>
                      <a:pt x="72088" y="564038"/>
                      <a:pt x="72088" y="564038"/>
                    </a:cubicBezTo>
                    <a:cubicBezTo>
                      <a:pt x="69513" y="564038"/>
                      <a:pt x="69513" y="564038"/>
                      <a:pt x="66938" y="566614"/>
                    </a:cubicBezTo>
                    <a:cubicBezTo>
                      <a:pt x="64364" y="566614"/>
                      <a:pt x="64364" y="566614"/>
                      <a:pt x="64364" y="566614"/>
                    </a:cubicBezTo>
                    <a:cubicBezTo>
                      <a:pt x="61789" y="566614"/>
                      <a:pt x="61789" y="566614"/>
                      <a:pt x="61789" y="566614"/>
                    </a:cubicBezTo>
                    <a:cubicBezTo>
                      <a:pt x="59215" y="566614"/>
                      <a:pt x="59215" y="569189"/>
                      <a:pt x="59215" y="569189"/>
                    </a:cubicBezTo>
                    <a:cubicBezTo>
                      <a:pt x="56640" y="569189"/>
                      <a:pt x="56640" y="569189"/>
                      <a:pt x="54066" y="569189"/>
                    </a:cubicBezTo>
                    <a:cubicBezTo>
                      <a:pt x="51491" y="569189"/>
                      <a:pt x="48917" y="569189"/>
                      <a:pt x="48917" y="569189"/>
                    </a:cubicBezTo>
                    <a:cubicBezTo>
                      <a:pt x="46342" y="569189"/>
                      <a:pt x="43767" y="569189"/>
                      <a:pt x="41193" y="569189"/>
                    </a:cubicBezTo>
                    <a:cubicBezTo>
                      <a:pt x="41193" y="569189"/>
                      <a:pt x="38618" y="569189"/>
                      <a:pt x="38618" y="569189"/>
                    </a:cubicBezTo>
                    <a:cubicBezTo>
                      <a:pt x="38618" y="571765"/>
                      <a:pt x="38618" y="571765"/>
                      <a:pt x="38618" y="571765"/>
                    </a:cubicBezTo>
                    <a:cubicBezTo>
                      <a:pt x="38618" y="571765"/>
                      <a:pt x="38618" y="571765"/>
                      <a:pt x="36044" y="571765"/>
                    </a:cubicBezTo>
                    <a:cubicBezTo>
                      <a:pt x="33469" y="571765"/>
                      <a:pt x="33469" y="571765"/>
                      <a:pt x="33469" y="571765"/>
                    </a:cubicBezTo>
                    <a:cubicBezTo>
                      <a:pt x="33469" y="571765"/>
                      <a:pt x="30895" y="571765"/>
                      <a:pt x="30895" y="571765"/>
                    </a:cubicBezTo>
                    <a:cubicBezTo>
                      <a:pt x="28320" y="571765"/>
                      <a:pt x="25746" y="571765"/>
                      <a:pt x="23171" y="571765"/>
                    </a:cubicBezTo>
                    <a:cubicBezTo>
                      <a:pt x="23171" y="571765"/>
                      <a:pt x="20597" y="571765"/>
                      <a:pt x="20597" y="571765"/>
                    </a:cubicBezTo>
                    <a:cubicBezTo>
                      <a:pt x="18022" y="571765"/>
                      <a:pt x="15447" y="571765"/>
                      <a:pt x="12873" y="571765"/>
                    </a:cubicBezTo>
                    <a:cubicBezTo>
                      <a:pt x="12873" y="571765"/>
                      <a:pt x="12873" y="571765"/>
                      <a:pt x="10298" y="571765"/>
                    </a:cubicBezTo>
                    <a:cubicBezTo>
                      <a:pt x="10298" y="571765"/>
                      <a:pt x="7724" y="571765"/>
                      <a:pt x="5149" y="571765"/>
                    </a:cubicBezTo>
                    <a:cubicBezTo>
                      <a:pt x="5149" y="571765"/>
                      <a:pt x="5149" y="571765"/>
                      <a:pt x="5149" y="569189"/>
                    </a:cubicBezTo>
                    <a:cubicBezTo>
                      <a:pt x="5149" y="569189"/>
                      <a:pt x="2575" y="569189"/>
                      <a:pt x="2575" y="569189"/>
                    </a:cubicBezTo>
                    <a:cubicBezTo>
                      <a:pt x="2575" y="569189"/>
                      <a:pt x="2575" y="566614"/>
                      <a:pt x="2575" y="566614"/>
                    </a:cubicBezTo>
                    <a:cubicBezTo>
                      <a:pt x="0" y="566614"/>
                      <a:pt x="0" y="566614"/>
                      <a:pt x="0" y="566614"/>
                    </a:cubicBezTo>
                    <a:cubicBezTo>
                      <a:pt x="0" y="566614"/>
                      <a:pt x="0" y="564038"/>
                      <a:pt x="0" y="564038"/>
                    </a:cubicBezTo>
                    <a:cubicBezTo>
                      <a:pt x="0" y="564038"/>
                      <a:pt x="0" y="564038"/>
                      <a:pt x="2575" y="564038"/>
                    </a:cubicBezTo>
                    <a:cubicBezTo>
                      <a:pt x="2575" y="564038"/>
                      <a:pt x="2575" y="561463"/>
                      <a:pt x="2575" y="561463"/>
                    </a:cubicBezTo>
                    <a:cubicBezTo>
                      <a:pt x="2575" y="558887"/>
                      <a:pt x="2575" y="556312"/>
                      <a:pt x="2575" y="553736"/>
                    </a:cubicBezTo>
                    <a:cubicBezTo>
                      <a:pt x="2575" y="553736"/>
                      <a:pt x="2575" y="551161"/>
                      <a:pt x="2575" y="551161"/>
                    </a:cubicBezTo>
                    <a:cubicBezTo>
                      <a:pt x="2575" y="548585"/>
                      <a:pt x="2575" y="548585"/>
                      <a:pt x="2575" y="546009"/>
                    </a:cubicBezTo>
                    <a:cubicBezTo>
                      <a:pt x="2575" y="543434"/>
                      <a:pt x="2575" y="543434"/>
                      <a:pt x="2575" y="543434"/>
                    </a:cubicBezTo>
                    <a:cubicBezTo>
                      <a:pt x="2575" y="540858"/>
                      <a:pt x="2575" y="540858"/>
                      <a:pt x="2575" y="540858"/>
                    </a:cubicBezTo>
                    <a:cubicBezTo>
                      <a:pt x="2575" y="540858"/>
                      <a:pt x="2575" y="540858"/>
                      <a:pt x="5149" y="540858"/>
                    </a:cubicBezTo>
                    <a:cubicBezTo>
                      <a:pt x="5149" y="538283"/>
                      <a:pt x="5149" y="535707"/>
                      <a:pt x="2575" y="535707"/>
                    </a:cubicBezTo>
                    <a:cubicBezTo>
                      <a:pt x="2575" y="533132"/>
                      <a:pt x="2575" y="530556"/>
                      <a:pt x="5149" y="525405"/>
                    </a:cubicBezTo>
                    <a:cubicBezTo>
                      <a:pt x="5149" y="522830"/>
                      <a:pt x="5149" y="517679"/>
                      <a:pt x="5149" y="512528"/>
                    </a:cubicBezTo>
                    <a:cubicBezTo>
                      <a:pt x="5149" y="512528"/>
                      <a:pt x="5149" y="509952"/>
                      <a:pt x="5149" y="507377"/>
                    </a:cubicBezTo>
                    <a:cubicBezTo>
                      <a:pt x="5149" y="507377"/>
                      <a:pt x="5149" y="507377"/>
                      <a:pt x="5149" y="504801"/>
                    </a:cubicBezTo>
                    <a:cubicBezTo>
                      <a:pt x="5149" y="504801"/>
                      <a:pt x="5149" y="502226"/>
                      <a:pt x="5149" y="502226"/>
                    </a:cubicBezTo>
                    <a:cubicBezTo>
                      <a:pt x="5149" y="502226"/>
                      <a:pt x="5149" y="502226"/>
                      <a:pt x="5149" y="499650"/>
                    </a:cubicBezTo>
                    <a:cubicBezTo>
                      <a:pt x="5149" y="499650"/>
                      <a:pt x="5149" y="499650"/>
                      <a:pt x="7724" y="499650"/>
                    </a:cubicBezTo>
                    <a:cubicBezTo>
                      <a:pt x="7724" y="499650"/>
                      <a:pt x="7724" y="499650"/>
                      <a:pt x="7724" y="497075"/>
                    </a:cubicBezTo>
                    <a:cubicBezTo>
                      <a:pt x="7724" y="494499"/>
                      <a:pt x="7724" y="494499"/>
                      <a:pt x="7724" y="494499"/>
                    </a:cubicBezTo>
                    <a:cubicBezTo>
                      <a:pt x="10298" y="491924"/>
                      <a:pt x="10298" y="491924"/>
                      <a:pt x="12873" y="491924"/>
                    </a:cubicBezTo>
                    <a:cubicBezTo>
                      <a:pt x="12873" y="489348"/>
                      <a:pt x="12873" y="489348"/>
                      <a:pt x="12873" y="489348"/>
                    </a:cubicBezTo>
                    <a:cubicBezTo>
                      <a:pt x="10298" y="489348"/>
                      <a:pt x="10298" y="489348"/>
                      <a:pt x="7724" y="486773"/>
                    </a:cubicBezTo>
                    <a:cubicBezTo>
                      <a:pt x="7724" y="484197"/>
                      <a:pt x="7724" y="484197"/>
                      <a:pt x="7724" y="484197"/>
                    </a:cubicBezTo>
                    <a:cubicBezTo>
                      <a:pt x="7724" y="484197"/>
                      <a:pt x="7724" y="484197"/>
                      <a:pt x="10298" y="484197"/>
                    </a:cubicBezTo>
                    <a:cubicBezTo>
                      <a:pt x="10298" y="481622"/>
                      <a:pt x="10298" y="481622"/>
                      <a:pt x="10298" y="481622"/>
                    </a:cubicBezTo>
                    <a:cubicBezTo>
                      <a:pt x="10298" y="481622"/>
                      <a:pt x="10298" y="481622"/>
                      <a:pt x="10298" y="479046"/>
                    </a:cubicBezTo>
                    <a:cubicBezTo>
                      <a:pt x="10298" y="476471"/>
                      <a:pt x="10298" y="473895"/>
                      <a:pt x="10298" y="473895"/>
                    </a:cubicBezTo>
                    <a:cubicBezTo>
                      <a:pt x="10298" y="473895"/>
                      <a:pt x="10298" y="473895"/>
                      <a:pt x="10298" y="471320"/>
                    </a:cubicBezTo>
                    <a:cubicBezTo>
                      <a:pt x="10298" y="471320"/>
                      <a:pt x="10298" y="468744"/>
                      <a:pt x="10298" y="466168"/>
                    </a:cubicBezTo>
                    <a:cubicBezTo>
                      <a:pt x="10298" y="463593"/>
                      <a:pt x="10298" y="463593"/>
                      <a:pt x="10298" y="463593"/>
                    </a:cubicBezTo>
                    <a:cubicBezTo>
                      <a:pt x="10298" y="461017"/>
                      <a:pt x="10298" y="461017"/>
                      <a:pt x="10298" y="461017"/>
                    </a:cubicBezTo>
                    <a:cubicBezTo>
                      <a:pt x="10298" y="458442"/>
                      <a:pt x="10298" y="458442"/>
                      <a:pt x="10298" y="455866"/>
                    </a:cubicBezTo>
                    <a:cubicBezTo>
                      <a:pt x="10298" y="455866"/>
                      <a:pt x="10298" y="453291"/>
                      <a:pt x="10298" y="453291"/>
                    </a:cubicBezTo>
                    <a:cubicBezTo>
                      <a:pt x="10298" y="453291"/>
                      <a:pt x="10298" y="453291"/>
                      <a:pt x="12873" y="453291"/>
                    </a:cubicBezTo>
                    <a:cubicBezTo>
                      <a:pt x="12873" y="453291"/>
                      <a:pt x="12873" y="453291"/>
                      <a:pt x="12873" y="450715"/>
                    </a:cubicBezTo>
                    <a:cubicBezTo>
                      <a:pt x="12873" y="450715"/>
                      <a:pt x="12873" y="450715"/>
                      <a:pt x="12873" y="448140"/>
                    </a:cubicBezTo>
                    <a:cubicBezTo>
                      <a:pt x="12873" y="448140"/>
                      <a:pt x="12873" y="445564"/>
                      <a:pt x="12873" y="445564"/>
                    </a:cubicBezTo>
                    <a:cubicBezTo>
                      <a:pt x="12873" y="442989"/>
                      <a:pt x="12873" y="442989"/>
                      <a:pt x="12873" y="442989"/>
                    </a:cubicBezTo>
                    <a:cubicBezTo>
                      <a:pt x="12873" y="442989"/>
                      <a:pt x="12873" y="440413"/>
                      <a:pt x="12873" y="440413"/>
                    </a:cubicBezTo>
                    <a:cubicBezTo>
                      <a:pt x="12873" y="440413"/>
                      <a:pt x="12873" y="440413"/>
                      <a:pt x="15447" y="440413"/>
                    </a:cubicBezTo>
                    <a:cubicBezTo>
                      <a:pt x="15447" y="437838"/>
                      <a:pt x="15447" y="437838"/>
                      <a:pt x="15447" y="435262"/>
                    </a:cubicBezTo>
                    <a:cubicBezTo>
                      <a:pt x="15447" y="432687"/>
                      <a:pt x="15447" y="432687"/>
                      <a:pt x="15447" y="432687"/>
                    </a:cubicBezTo>
                    <a:cubicBezTo>
                      <a:pt x="15447" y="432687"/>
                      <a:pt x="15447" y="430111"/>
                      <a:pt x="15447" y="430111"/>
                    </a:cubicBezTo>
                    <a:cubicBezTo>
                      <a:pt x="15447" y="427536"/>
                      <a:pt x="15447" y="424960"/>
                      <a:pt x="15447" y="424960"/>
                    </a:cubicBezTo>
                    <a:cubicBezTo>
                      <a:pt x="15447" y="422385"/>
                      <a:pt x="15447" y="422385"/>
                      <a:pt x="15447" y="422385"/>
                    </a:cubicBezTo>
                    <a:cubicBezTo>
                      <a:pt x="15447" y="419809"/>
                      <a:pt x="18022" y="419809"/>
                      <a:pt x="18022" y="419809"/>
                    </a:cubicBezTo>
                    <a:cubicBezTo>
                      <a:pt x="18022" y="417234"/>
                      <a:pt x="18022" y="417234"/>
                      <a:pt x="18022" y="417234"/>
                    </a:cubicBezTo>
                    <a:cubicBezTo>
                      <a:pt x="18022" y="417234"/>
                      <a:pt x="20597" y="417234"/>
                      <a:pt x="20597" y="417234"/>
                    </a:cubicBezTo>
                    <a:cubicBezTo>
                      <a:pt x="20597" y="414658"/>
                      <a:pt x="20597" y="414658"/>
                      <a:pt x="20597" y="414658"/>
                    </a:cubicBezTo>
                    <a:cubicBezTo>
                      <a:pt x="20597" y="414658"/>
                      <a:pt x="20597" y="414658"/>
                      <a:pt x="23171" y="414658"/>
                    </a:cubicBezTo>
                    <a:cubicBezTo>
                      <a:pt x="23171" y="414658"/>
                      <a:pt x="23171" y="414658"/>
                      <a:pt x="25746" y="414658"/>
                    </a:cubicBezTo>
                    <a:cubicBezTo>
                      <a:pt x="25746" y="412083"/>
                      <a:pt x="25746" y="412083"/>
                      <a:pt x="25746" y="412083"/>
                    </a:cubicBezTo>
                    <a:cubicBezTo>
                      <a:pt x="28320" y="412083"/>
                      <a:pt x="28320" y="412083"/>
                      <a:pt x="28320" y="412083"/>
                    </a:cubicBezTo>
                    <a:cubicBezTo>
                      <a:pt x="28320" y="412083"/>
                      <a:pt x="28320" y="412083"/>
                      <a:pt x="30895" y="412083"/>
                    </a:cubicBezTo>
                    <a:cubicBezTo>
                      <a:pt x="33469" y="412083"/>
                      <a:pt x="33469" y="412083"/>
                      <a:pt x="36044" y="412083"/>
                    </a:cubicBezTo>
                    <a:cubicBezTo>
                      <a:pt x="36044" y="409507"/>
                      <a:pt x="36044" y="409507"/>
                      <a:pt x="36044" y="409507"/>
                    </a:cubicBezTo>
                    <a:cubicBezTo>
                      <a:pt x="38618" y="409507"/>
                      <a:pt x="41193" y="409507"/>
                      <a:pt x="43767" y="406932"/>
                    </a:cubicBezTo>
                    <a:cubicBezTo>
                      <a:pt x="46342" y="406932"/>
                      <a:pt x="48917" y="406932"/>
                      <a:pt x="48917" y="406932"/>
                    </a:cubicBezTo>
                    <a:cubicBezTo>
                      <a:pt x="51491" y="406932"/>
                      <a:pt x="51491" y="406932"/>
                      <a:pt x="54066" y="404356"/>
                    </a:cubicBezTo>
                    <a:cubicBezTo>
                      <a:pt x="56640" y="404356"/>
                      <a:pt x="59215" y="404356"/>
                      <a:pt x="61789" y="404356"/>
                    </a:cubicBezTo>
                    <a:cubicBezTo>
                      <a:pt x="64364" y="401781"/>
                      <a:pt x="64364" y="401781"/>
                      <a:pt x="66938" y="401781"/>
                    </a:cubicBezTo>
                    <a:cubicBezTo>
                      <a:pt x="69513" y="401781"/>
                      <a:pt x="69513" y="401781"/>
                      <a:pt x="69513" y="401781"/>
                    </a:cubicBezTo>
                    <a:cubicBezTo>
                      <a:pt x="72088" y="401781"/>
                      <a:pt x="72088" y="401781"/>
                      <a:pt x="72088" y="401781"/>
                    </a:cubicBezTo>
                    <a:cubicBezTo>
                      <a:pt x="72088" y="401781"/>
                      <a:pt x="72088" y="401781"/>
                      <a:pt x="74662" y="401781"/>
                    </a:cubicBezTo>
                    <a:cubicBezTo>
                      <a:pt x="77237" y="399205"/>
                      <a:pt x="77237" y="399205"/>
                      <a:pt x="79811" y="399205"/>
                    </a:cubicBezTo>
                    <a:cubicBezTo>
                      <a:pt x="82386" y="399205"/>
                      <a:pt x="84960" y="396630"/>
                      <a:pt x="87535" y="396630"/>
                    </a:cubicBezTo>
                    <a:cubicBezTo>
                      <a:pt x="87535" y="396630"/>
                      <a:pt x="90109" y="394054"/>
                      <a:pt x="92684" y="394054"/>
                    </a:cubicBezTo>
                    <a:cubicBezTo>
                      <a:pt x="92684" y="394054"/>
                      <a:pt x="95258" y="394054"/>
                      <a:pt x="97833" y="394054"/>
                    </a:cubicBezTo>
                    <a:cubicBezTo>
                      <a:pt x="97833" y="394054"/>
                      <a:pt x="100408" y="394054"/>
                      <a:pt x="100408" y="394054"/>
                    </a:cubicBezTo>
                    <a:cubicBezTo>
                      <a:pt x="102982" y="394054"/>
                      <a:pt x="102982" y="394054"/>
                      <a:pt x="102982" y="394054"/>
                    </a:cubicBezTo>
                    <a:cubicBezTo>
                      <a:pt x="102982" y="391479"/>
                      <a:pt x="102982" y="391479"/>
                      <a:pt x="102982" y="391479"/>
                    </a:cubicBezTo>
                    <a:cubicBezTo>
                      <a:pt x="102982" y="391479"/>
                      <a:pt x="105557" y="391479"/>
                      <a:pt x="105557" y="391479"/>
                    </a:cubicBezTo>
                    <a:cubicBezTo>
                      <a:pt x="105557" y="391479"/>
                      <a:pt x="105557" y="391479"/>
                      <a:pt x="108131" y="391479"/>
                    </a:cubicBezTo>
                    <a:cubicBezTo>
                      <a:pt x="110706" y="391479"/>
                      <a:pt x="110706" y="388903"/>
                      <a:pt x="113280" y="388903"/>
                    </a:cubicBezTo>
                    <a:cubicBezTo>
                      <a:pt x="113280" y="388903"/>
                      <a:pt x="113280" y="388903"/>
                      <a:pt x="115855" y="388903"/>
                    </a:cubicBezTo>
                    <a:cubicBezTo>
                      <a:pt x="118429" y="388903"/>
                      <a:pt x="118429" y="388903"/>
                      <a:pt x="118429" y="388903"/>
                    </a:cubicBezTo>
                    <a:cubicBezTo>
                      <a:pt x="118429" y="386327"/>
                      <a:pt x="121004" y="386327"/>
                      <a:pt x="123578" y="386327"/>
                    </a:cubicBezTo>
                    <a:cubicBezTo>
                      <a:pt x="126153" y="383752"/>
                      <a:pt x="128728" y="383752"/>
                      <a:pt x="133877" y="383752"/>
                    </a:cubicBezTo>
                    <a:cubicBezTo>
                      <a:pt x="136451" y="381176"/>
                      <a:pt x="141600" y="378601"/>
                      <a:pt x="146749" y="376025"/>
                    </a:cubicBezTo>
                    <a:cubicBezTo>
                      <a:pt x="146749" y="376025"/>
                      <a:pt x="146749" y="376025"/>
                      <a:pt x="151899" y="373450"/>
                    </a:cubicBezTo>
                    <a:cubicBezTo>
                      <a:pt x="154473" y="373450"/>
                      <a:pt x="154473" y="373450"/>
                      <a:pt x="154473" y="373450"/>
                    </a:cubicBezTo>
                    <a:cubicBezTo>
                      <a:pt x="157048" y="373450"/>
                      <a:pt x="157048" y="373450"/>
                      <a:pt x="159622" y="370874"/>
                    </a:cubicBezTo>
                    <a:cubicBezTo>
                      <a:pt x="162197" y="370874"/>
                      <a:pt x="162197" y="370874"/>
                      <a:pt x="164771" y="370874"/>
                    </a:cubicBezTo>
                    <a:cubicBezTo>
                      <a:pt x="167346" y="368299"/>
                      <a:pt x="172495" y="365723"/>
                      <a:pt x="175069" y="363148"/>
                    </a:cubicBezTo>
                    <a:cubicBezTo>
                      <a:pt x="177644" y="363148"/>
                      <a:pt x="177644" y="363148"/>
                      <a:pt x="180219" y="360572"/>
                    </a:cubicBezTo>
                    <a:cubicBezTo>
                      <a:pt x="180219" y="360572"/>
                      <a:pt x="182793" y="360572"/>
                      <a:pt x="182793" y="360572"/>
                    </a:cubicBezTo>
                    <a:cubicBezTo>
                      <a:pt x="182793" y="360572"/>
                      <a:pt x="185368" y="360572"/>
                      <a:pt x="185368" y="360572"/>
                    </a:cubicBezTo>
                    <a:cubicBezTo>
                      <a:pt x="185368" y="357997"/>
                      <a:pt x="185368" y="357997"/>
                      <a:pt x="185368" y="357997"/>
                    </a:cubicBezTo>
                    <a:cubicBezTo>
                      <a:pt x="185368" y="357997"/>
                      <a:pt x="187942" y="355421"/>
                      <a:pt x="187942" y="355421"/>
                    </a:cubicBezTo>
                    <a:cubicBezTo>
                      <a:pt x="187942" y="355421"/>
                      <a:pt x="190517" y="355421"/>
                      <a:pt x="190517" y="355421"/>
                    </a:cubicBezTo>
                    <a:cubicBezTo>
                      <a:pt x="190517" y="352846"/>
                      <a:pt x="190517" y="352846"/>
                      <a:pt x="190517" y="352846"/>
                    </a:cubicBezTo>
                    <a:cubicBezTo>
                      <a:pt x="190517" y="352846"/>
                      <a:pt x="190517" y="352846"/>
                      <a:pt x="193091" y="352846"/>
                    </a:cubicBezTo>
                    <a:cubicBezTo>
                      <a:pt x="193091" y="350270"/>
                      <a:pt x="195666" y="350270"/>
                      <a:pt x="195666" y="350270"/>
                    </a:cubicBezTo>
                    <a:cubicBezTo>
                      <a:pt x="198240" y="350270"/>
                      <a:pt x="200815" y="347695"/>
                      <a:pt x="200815" y="347695"/>
                    </a:cubicBezTo>
                    <a:cubicBezTo>
                      <a:pt x="203390" y="347695"/>
                      <a:pt x="205964" y="347695"/>
                      <a:pt x="208539" y="345119"/>
                    </a:cubicBezTo>
                    <a:cubicBezTo>
                      <a:pt x="208539" y="342544"/>
                      <a:pt x="211113" y="342544"/>
                      <a:pt x="211113" y="342544"/>
                    </a:cubicBezTo>
                    <a:cubicBezTo>
                      <a:pt x="211113" y="342544"/>
                      <a:pt x="211113" y="342544"/>
                      <a:pt x="213688" y="342544"/>
                    </a:cubicBezTo>
                    <a:cubicBezTo>
                      <a:pt x="213688" y="339968"/>
                      <a:pt x="213688" y="339968"/>
                      <a:pt x="213688" y="339968"/>
                    </a:cubicBezTo>
                    <a:cubicBezTo>
                      <a:pt x="213688" y="339968"/>
                      <a:pt x="216262" y="339968"/>
                      <a:pt x="216262" y="339968"/>
                    </a:cubicBezTo>
                    <a:cubicBezTo>
                      <a:pt x="218837" y="337393"/>
                      <a:pt x="218837" y="337393"/>
                      <a:pt x="218837" y="337393"/>
                    </a:cubicBezTo>
                    <a:cubicBezTo>
                      <a:pt x="218837" y="337393"/>
                      <a:pt x="218837" y="337393"/>
                      <a:pt x="218837" y="334817"/>
                    </a:cubicBezTo>
                    <a:cubicBezTo>
                      <a:pt x="218837" y="334817"/>
                      <a:pt x="218837" y="334817"/>
                      <a:pt x="218837" y="332242"/>
                    </a:cubicBezTo>
                    <a:cubicBezTo>
                      <a:pt x="218837" y="332242"/>
                      <a:pt x="218837" y="329666"/>
                      <a:pt x="218837" y="327091"/>
                    </a:cubicBezTo>
                    <a:cubicBezTo>
                      <a:pt x="218837" y="327091"/>
                      <a:pt x="218837" y="327091"/>
                      <a:pt x="221411" y="327091"/>
                    </a:cubicBezTo>
                    <a:cubicBezTo>
                      <a:pt x="221411" y="327091"/>
                      <a:pt x="221411" y="324515"/>
                      <a:pt x="221411" y="321940"/>
                    </a:cubicBezTo>
                    <a:cubicBezTo>
                      <a:pt x="218837" y="321940"/>
                      <a:pt x="218837" y="321940"/>
                      <a:pt x="218837" y="321940"/>
                    </a:cubicBezTo>
                    <a:cubicBezTo>
                      <a:pt x="218837" y="311638"/>
                      <a:pt x="221411" y="298760"/>
                      <a:pt x="221411" y="288458"/>
                    </a:cubicBezTo>
                    <a:cubicBezTo>
                      <a:pt x="221411" y="285882"/>
                      <a:pt x="218837" y="285882"/>
                      <a:pt x="218837" y="285882"/>
                    </a:cubicBezTo>
                    <a:lnTo>
                      <a:pt x="211113" y="285882"/>
                    </a:lnTo>
                    <a:cubicBezTo>
                      <a:pt x="208539" y="285882"/>
                      <a:pt x="208539" y="285882"/>
                      <a:pt x="208539" y="285882"/>
                    </a:cubicBezTo>
                    <a:cubicBezTo>
                      <a:pt x="208539" y="285882"/>
                      <a:pt x="208539" y="285882"/>
                      <a:pt x="208539" y="288458"/>
                    </a:cubicBezTo>
                    <a:cubicBezTo>
                      <a:pt x="208539" y="288458"/>
                      <a:pt x="205964" y="288458"/>
                      <a:pt x="205964" y="288458"/>
                    </a:cubicBezTo>
                    <a:cubicBezTo>
                      <a:pt x="205964" y="288458"/>
                      <a:pt x="205964" y="288458"/>
                      <a:pt x="205964" y="291033"/>
                    </a:cubicBezTo>
                    <a:cubicBezTo>
                      <a:pt x="205964" y="291033"/>
                      <a:pt x="203390" y="293609"/>
                      <a:pt x="203390" y="293609"/>
                    </a:cubicBezTo>
                    <a:cubicBezTo>
                      <a:pt x="200815" y="293609"/>
                      <a:pt x="198240" y="296184"/>
                      <a:pt x="198240" y="296184"/>
                    </a:cubicBezTo>
                    <a:cubicBezTo>
                      <a:pt x="195666" y="298760"/>
                      <a:pt x="193091" y="298760"/>
                      <a:pt x="193091" y="298760"/>
                    </a:cubicBezTo>
                    <a:cubicBezTo>
                      <a:pt x="193091" y="298760"/>
                      <a:pt x="193091" y="298760"/>
                      <a:pt x="193091" y="301335"/>
                    </a:cubicBezTo>
                    <a:cubicBezTo>
                      <a:pt x="190517" y="301335"/>
                      <a:pt x="187942" y="301335"/>
                      <a:pt x="187942" y="303911"/>
                    </a:cubicBezTo>
                    <a:cubicBezTo>
                      <a:pt x="187942" y="303911"/>
                      <a:pt x="187942" y="303911"/>
                      <a:pt x="187942" y="306487"/>
                    </a:cubicBezTo>
                    <a:cubicBezTo>
                      <a:pt x="185368" y="306487"/>
                      <a:pt x="185368" y="306487"/>
                      <a:pt x="182793" y="306487"/>
                    </a:cubicBezTo>
                    <a:cubicBezTo>
                      <a:pt x="182793" y="309062"/>
                      <a:pt x="180219" y="309062"/>
                      <a:pt x="180219" y="309062"/>
                    </a:cubicBezTo>
                    <a:cubicBezTo>
                      <a:pt x="180219" y="309062"/>
                      <a:pt x="177644" y="309062"/>
                      <a:pt x="177644" y="311638"/>
                    </a:cubicBezTo>
                    <a:cubicBezTo>
                      <a:pt x="175069" y="311638"/>
                      <a:pt x="175069" y="311638"/>
                      <a:pt x="175069" y="311638"/>
                    </a:cubicBezTo>
                    <a:cubicBezTo>
                      <a:pt x="175069" y="311638"/>
                      <a:pt x="175069" y="311638"/>
                      <a:pt x="175069" y="314213"/>
                    </a:cubicBezTo>
                    <a:cubicBezTo>
                      <a:pt x="175069" y="314213"/>
                      <a:pt x="175069" y="314213"/>
                      <a:pt x="172495" y="314213"/>
                    </a:cubicBezTo>
                    <a:cubicBezTo>
                      <a:pt x="172495" y="314213"/>
                      <a:pt x="169920" y="316789"/>
                      <a:pt x="169920" y="316789"/>
                    </a:cubicBezTo>
                    <a:cubicBezTo>
                      <a:pt x="167346" y="316789"/>
                      <a:pt x="167346" y="319364"/>
                      <a:pt x="167346" y="319364"/>
                    </a:cubicBezTo>
                    <a:cubicBezTo>
                      <a:pt x="164771" y="319364"/>
                      <a:pt x="164771" y="319364"/>
                      <a:pt x="162197" y="321940"/>
                    </a:cubicBezTo>
                    <a:cubicBezTo>
                      <a:pt x="162197" y="321940"/>
                      <a:pt x="159622" y="321940"/>
                      <a:pt x="159622" y="321940"/>
                    </a:cubicBezTo>
                    <a:cubicBezTo>
                      <a:pt x="157048" y="321940"/>
                      <a:pt x="157048" y="321940"/>
                      <a:pt x="157048" y="321940"/>
                    </a:cubicBezTo>
                    <a:cubicBezTo>
                      <a:pt x="157048" y="321940"/>
                      <a:pt x="157048" y="321940"/>
                      <a:pt x="157048" y="324515"/>
                    </a:cubicBezTo>
                    <a:cubicBezTo>
                      <a:pt x="154473" y="324515"/>
                      <a:pt x="154473" y="324515"/>
                      <a:pt x="154473" y="324515"/>
                    </a:cubicBezTo>
                    <a:cubicBezTo>
                      <a:pt x="151899" y="327091"/>
                      <a:pt x="149324" y="327091"/>
                      <a:pt x="146749" y="329666"/>
                    </a:cubicBezTo>
                    <a:cubicBezTo>
                      <a:pt x="144175" y="329666"/>
                      <a:pt x="144175" y="329666"/>
                      <a:pt x="141600" y="329666"/>
                    </a:cubicBezTo>
                    <a:cubicBezTo>
                      <a:pt x="141600" y="329666"/>
                      <a:pt x="139026" y="332242"/>
                      <a:pt x="139026" y="332242"/>
                    </a:cubicBezTo>
                    <a:cubicBezTo>
                      <a:pt x="136451" y="332242"/>
                      <a:pt x="136451" y="332242"/>
                      <a:pt x="133877" y="334817"/>
                    </a:cubicBezTo>
                    <a:cubicBezTo>
                      <a:pt x="133877" y="334817"/>
                      <a:pt x="131302" y="334817"/>
                      <a:pt x="131302" y="334817"/>
                    </a:cubicBezTo>
                    <a:cubicBezTo>
                      <a:pt x="128728" y="334817"/>
                      <a:pt x="128728" y="334817"/>
                      <a:pt x="128728" y="337393"/>
                    </a:cubicBezTo>
                    <a:cubicBezTo>
                      <a:pt x="126153" y="337393"/>
                      <a:pt x="126153" y="337393"/>
                      <a:pt x="126153" y="337393"/>
                    </a:cubicBezTo>
                    <a:cubicBezTo>
                      <a:pt x="126153" y="337393"/>
                      <a:pt x="126153" y="337393"/>
                      <a:pt x="123578" y="337393"/>
                    </a:cubicBezTo>
                    <a:cubicBezTo>
                      <a:pt x="123578" y="337393"/>
                      <a:pt x="123578" y="337393"/>
                      <a:pt x="123578" y="339968"/>
                    </a:cubicBezTo>
                    <a:cubicBezTo>
                      <a:pt x="121004" y="339968"/>
                      <a:pt x="121004" y="339968"/>
                      <a:pt x="121004" y="339968"/>
                    </a:cubicBezTo>
                    <a:cubicBezTo>
                      <a:pt x="121004" y="339968"/>
                      <a:pt x="121004" y="339968"/>
                      <a:pt x="118429" y="339968"/>
                    </a:cubicBezTo>
                    <a:cubicBezTo>
                      <a:pt x="118429" y="339968"/>
                      <a:pt x="115855" y="339968"/>
                      <a:pt x="115855" y="342544"/>
                    </a:cubicBezTo>
                    <a:cubicBezTo>
                      <a:pt x="113280" y="342544"/>
                      <a:pt x="113280" y="342544"/>
                      <a:pt x="113280" y="342544"/>
                    </a:cubicBezTo>
                    <a:cubicBezTo>
                      <a:pt x="113280" y="342544"/>
                      <a:pt x="110706" y="342544"/>
                      <a:pt x="110706" y="342544"/>
                    </a:cubicBezTo>
                    <a:cubicBezTo>
                      <a:pt x="110706" y="342544"/>
                      <a:pt x="110706" y="342544"/>
                      <a:pt x="110706" y="345119"/>
                    </a:cubicBezTo>
                    <a:cubicBezTo>
                      <a:pt x="108131" y="345119"/>
                      <a:pt x="108131" y="345119"/>
                      <a:pt x="108131" y="345119"/>
                    </a:cubicBezTo>
                    <a:cubicBezTo>
                      <a:pt x="105557" y="345119"/>
                      <a:pt x="105557" y="345119"/>
                      <a:pt x="105557" y="345119"/>
                    </a:cubicBezTo>
                    <a:cubicBezTo>
                      <a:pt x="105557" y="345119"/>
                      <a:pt x="105557" y="345119"/>
                      <a:pt x="105557" y="347695"/>
                    </a:cubicBezTo>
                    <a:cubicBezTo>
                      <a:pt x="105557" y="347695"/>
                      <a:pt x="105557" y="347695"/>
                      <a:pt x="102982" y="347695"/>
                    </a:cubicBezTo>
                    <a:cubicBezTo>
                      <a:pt x="102982" y="347695"/>
                      <a:pt x="102982" y="347695"/>
                      <a:pt x="100408" y="347695"/>
                    </a:cubicBezTo>
                    <a:cubicBezTo>
                      <a:pt x="100408" y="347695"/>
                      <a:pt x="100408" y="347695"/>
                      <a:pt x="97833" y="347695"/>
                    </a:cubicBezTo>
                    <a:cubicBezTo>
                      <a:pt x="97833" y="347695"/>
                      <a:pt x="97833" y="347695"/>
                      <a:pt x="97833" y="350270"/>
                    </a:cubicBezTo>
                    <a:cubicBezTo>
                      <a:pt x="95258" y="350270"/>
                      <a:pt x="95258" y="350270"/>
                      <a:pt x="95258" y="350270"/>
                    </a:cubicBezTo>
                    <a:cubicBezTo>
                      <a:pt x="95258" y="350270"/>
                      <a:pt x="95258" y="350270"/>
                      <a:pt x="92684" y="350270"/>
                    </a:cubicBezTo>
                    <a:cubicBezTo>
                      <a:pt x="92684" y="350270"/>
                      <a:pt x="90109" y="350270"/>
                      <a:pt x="90109" y="350270"/>
                    </a:cubicBezTo>
                    <a:cubicBezTo>
                      <a:pt x="87535" y="350270"/>
                      <a:pt x="87535" y="350270"/>
                      <a:pt x="87535" y="350270"/>
                    </a:cubicBezTo>
                    <a:cubicBezTo>
                      <a:pt x="87535" y="350270"/>
                      <a:pt x="87535" y="350270"/>
                      <a:pt x="87535" y="352846"/>
                    </a:cubicBezTo>
                    <a:cubicBezTo>
                      <a:pt x="84960" y="352846"/>
                      <a:pt x="84960" y="352846"/>
                      <a:pt x="84960" y="352846"/>
                    </a:cubicBezTo>
                    <a:cubicBezTo>
                      <a:pt x="84960" y="352846"/>
                      <a:pt x="82386" y="352846"/>
                      <a:pt x="82386" y="352846"/>
                    </a:cubicBezTo>
                    <a:cubicBezTo>
                      <a:pt x="82386" y="355421"/>
                      <a:pt x="82386" y="355421"/>
                      <a:pt x="82386" y="355421"/>
                    </a:cubicBezTo>
                    <a:cubicBezTo>
                      <a:pt x="79811" y="355421"/>
                      <a:pt x="74662" y="355421"/>
                      <a:pt x="69513" y="355421"/>
                    </a:cubicBezTo>
                    <a:cubicBezTo>
                      <a:pt x="69513" y="357997"/>
                      <a:pt x="66938" y="357997"/>
                      <a:pt x="66938" y="357997"/>
                    </a:cubicBezTo>
                    <a:cubicBezTo>
                      <a:pt x="64364" y="357997"/>
                      <a:pt x="61789" y="360572"/>
                      <a:pt x="59215" y="360572"/>
                    </a:cubicBezTo>
                    <a:cubicBezTo>
                      <a:pt x="56640" y="360572"/>
                      <a:pt x="56640" y="360572"/>
                      <a:pt x="54066" y="360572"/>
                    </a:cubicBezTo>
                    <a:cubicBezTo>
                      <a:pt x="54066" y="363148"/>
                      <a:pt x="54066" y="363148"/>
                      <a:pt x="54066" y="363148"/>
                    </a:cubicBezTo>
                    <a:cubicBezTo>
                      <a:pt x="54066" y="363148"/>
                      <a:pt x="51491" y="363148"/>
                      <a:pt x="51491" y="363148"/>
                    </a:cubicBezTo>
                    <a:cubicBezTo>
                      <a:pt x="48917" y="363148"/>
                      <a:pt x="48917" y="363148"/>
                      <a:pt x="48917" y="363148"/>
                    </a:cubicBezTo>
                    <a:cubicBezTo>
                      <a:pt x="48917" y="363148"/>
                      <a:pt x="46342" y="363148"/>
                      <a:pt x="46342" y="363148"/>
                    </a:cubicBezTo>
                    <a:cubicBezTo>
                      <a:pt x="46342" y="363148"/>
                      <a:pt x="46342" y="365723"/>
                      <a:pt x="43767" y="365723"/>
                    </a:cubicBezTo>
                    <a:cubicBezTo>
                      <a:pt x="43767" y="365723"/>
                      <a:pt x="41193" y="365723"/>
                      <a:pt x="41193" y="365723"/>
                    </a:cubicBezTo>
                    <a:cubicBezTo>
                      <a:pt x="41193" y="365723"/>
                      <a:pt x="41193" y="365723"/>
                      <a:pt x="38618" y="365723"/>
                    </a:cubicBezTo>
                    <a:cubicBezTo>
                      <a:pt x="38618" y="365723"/>
                      <a:pt x="38618" y="365723"/>
                      <a:pt x="38618" y="368299"/>
                    </a:cubicBezTo>
                    <a:cubicBezTo>
                      <a:pt x="36044" y="368299"/>
                      <a:pt x="36044" y="368299"/>
                      <a:pt x="33469" y="368299"/>
                    </a:cubicBezTo>
                    <a:cubicBezTo>
                      <a:pt x="30895" y="368299"/>
                      <a:pt x="28320" y="368299"/>
                      <a:pt x="25746" y="368299"/>
                    </a:cubicBezTo>
                    <a:cubicBezTo>
                      <a:pt x="23171" y="368299"/>
                      <a:pt x="23171" y="368299"/>
                      <a:pt x="23171" y="368299"/>
                    </a:cubicBezTo>
                    <a:cubicBezTo>
                      <a:pt x="23171" y="368299"/>
                      <a:pt x="23171" y="368299"/>
                      <a:pt x="23171" y="365723"/>
                    </a:cubicBezTo>
                    <a:cubicBezTo>
                      <a:pt x="20597" y="365723"/>
                      <a:pt x="20597" y="365723"/>
                      <a:pt x="20597" y="365723"/>
                    </a:cubicBezTo>
                    <a:cubicBezTo>
                      <a:pt x="20597" y="365723"/>
                      <a:pt x="20597" y="365723"/>
                      <a:pt x="20597" y="363148"/>
                    </a:cubicBezTo>
                    <a:cubicBezTo>
                      <a:pt x="20597" y="363148"/>
                      <a:pt x="20597" y="363148"/>
                      <a:pt x="20597" y="360572"/>
                    </a:cubicBezTo>
                    <a:cubicBezTo>
                      <a:pt x="20597" y="357997"/>
                      <a:pt x="20597" y="357997"/>
                      <a:pt x="23171" y="357997"/>
                    </a:cubicBezTo>
                    <a:cubicBezTo>
                      <a:pt x="23171" y="355421"/>
                      <a:pt x="23171" y="355421"/>
                      <a:pt x="23171" y="355421"/>
                    </a:cubicBezTo>
                    <a:cubicBezTo>
                      <a:pt x="23171" y="352846"/>
                      <a:pt x="23171" y="352846"/>
                      <a:pt x="23171" y="352846"/>
                    </a:cubicBezTo>
                    <a:cubicBezTo>
                      <a:pt x="23171" y="352846"/>
                      <a:pt x="23171" y="352846"/>
                      <a:pt x="23171" y="350270"/>
                    </a:cubicBezTo>
                    <a:cubicBezTo>
                      <a:pt x="23171" y="350270"/>
                      <a:pt x="23171" y="350270"/>
                      <a:pt x="23171" y="347695"/>
                    </a:cubicBezTo>
                    <a:cubicBezTo>
                      <a:pt x="25746" y="347695"/>
                      <a:pt x="25746" y="347695"/>
                      <a:pt x="25746" y="347695"/>
                    </a:cubicBezTo>
                    <a:cubicBezTo>
                      <a:pt x="25746" y="345119"/>
                      <a:pt x="25746" y="345119"/>
                      <a:pt x="25746" y="345119"/>
                    </a:cubicBezTo>
                    <a:cubicBezTo>
                      <a:pt x="25746" y="345119"/>
                      <a:pt x="25746" y="345119"/>
                      <a:pt x="23171" y="345119"/>
                    </a:cubicBezTo>
                    <a:cubicBezTo>
                      <a:pt x="23171" y="342544"/>
                      <a:pt x="23171" y="339968"/>
                      <a:pt x="23171" y="339968"/>
                    </a:cubicBezTo>
                    <a:cubicBezTo>
                      <a:pt x="23171" y="337393"/>
                      <a:pt x="23171" y="337393"/>
                      <a:pt x="23171" y="337393"/>
                    </a:cubicBezTo>
                    <a:cubicBezTo>
                      <a:pt x="25746" y="337393"/>
                      <a:pt x="25746" y="337393"/>
                      <a:pt x="25746" y="337393"/>
                    </a:cubicBezTo>
                    <a:cubicBezTo>
                      <a:pt x="25746" y="334817"/>
                      <a:pt x="25746" y="334817"/>
                      <a:pt x="25746" y="334817"/>
                    </a:cubicBezTo>
                    <a:cubicBezTo>
                      <a:pt x="25746" y="334817"/>
                      <a:pt x="25746" y="332242"/>
                      <a:pt x="25746" y="332242"/>
                    </a:cubicBezTo>
                    <a:cubicBezTo>
                      <a:pt x="25746" y="329666"/>
                      <a:pt x="25746" y="329666"/>
                      <a:pt x="25746" y="329666"/>
                    </a:cubicBezTo>
                    <a:cubicBezTo>
                      <a:pt x="25746" y="327091"/>
                      <a:pt x="25746" y="327091"/>
                      <a:pt x="25746" y="327091"/>
                    </a:cubicBezTo>
                    <a:cubicBezTo>
                      <a:pt x="25746" y="327091"/>
                      <a:pt x="25746" y="327091"/>
                      <a:pt x="25746" y="324515"/>
                    </a:cubicBezTo>
                    <a:cubicBezTo>
                      <a:pt x="25746" y="321940"/>
                      <a:pt x="25746" y="321940"/>
                      <a:pt x="25746" y="321940"/>
                    </a:cubicBezTo>
                    <a:cubicBezTo>
                      <a:pt x="25746" y="321940"/>
                      <a:pt x="28320" y="321940"/>
                      <a:pt x="28320" y="321940"/>
                    </a:cubicBezTo>
                    <a:cubicBezTo>
                      <a:pt x="28320" y="319364"/>
                      <a:pt x="28320" y="319364"/>
                      <a:pt x="28320" y="319364"/>
                    </a:cubicBezTo>
                    <a:cubicBezTo>
                      <a:pt x="28320" y="319364"/>
                      <a:pt x="28320" y="316789"/>
                      <a:pt x="30895" y="316789"/>
                    </a:cubicBezTo>
                    <a:cubicBezTo>
                      <a:pt x="30895" y="316789"/>
                      <a:pt x="30895" y="316789"/>
                      <a:pt x="30895" y="314213"/>
                    </a:cubicBezTo>
                    <a:cubicBezTo>
                      <a:pt x="33469" y="314213"/>
                      <a:pt x="36044" y="314213"/>
                      <a:pt x="38618" y="314213"/>
                    </a:cubicBezTo>
                    <a:cubicBezTo>
                      <a:pt x="38618" y="314213"/>
                      <a:pt x="41193" y="311638"/>
                      <a:pt x="43767" y="311638"/>
                    </a:cubicBezTo>
                    <a:cubicBezTo>
                      <a:pt x="43767" y="311638"/>
                      <a:pt x="46342" y="311638"/>
                      <a:pt x="46342" y="309062"/>
                    </a:cubicBezTo>
                    <a:cubicBezTo>
                      <a:pt x="48917" y="309062"/>
                      <a:pt x="48917" y="309062"/>
                      <a:pt x="48917" y="309062"/>
                    </a:cubicBezTo>
                    <a:cubicBezTo>
                      <a:pt x="48917" y="309062"/>
                      <a:pt x="48917" y="309062"/>
                      <a:pt x="51491" y="309062"/>
                    </a:cubicBezTo>
                    <a:cubicBezTo>
                      <a:pt x="51491" y="309062"/>
                      <a:pt x="51491" y="309062"/>
                      <a:pt x="54066" y="309062"/>
                    </a:cubicBezTo>
                    <a:cubicBezTo>
                      <a:pt x="54066" y="309062"/>
                      <a:pt x="54066" y="309062"/>
                      <a:pt x="54066" y="306487"/>
                    </a:cubicBezTo>
                    <a:cubicBezTo>
                      <a:pt x="54066" y="306487"/>
                      <a:pt x="54066" y="306487"/>
                      <a:pt x="56640" y="306487"/>
                    </a:cubicBezTo>
                    <a:cubicBezTo>
                      <a:pt x="56640" y="306487"/>
                      <a:pt x="59215" y="306487"/>
                      <a:pt x="59215" y="306487"/>
                    </a:cubicBezTo>
                    <a:cubicBezTo>
                      <a:pt x="59215" y="303911"/>
                      <a:pt x="59215" y="303911"/>
                      <a:pt x="59215" y="303911"/>
                    </a:cubicBezTo>
                    <a:cubicBezTo>
                      <a:pt x="61789" y="303911"/>
                      <a:pt x="61789" y="303911"/>
                      <a:pt x="61789" y="303911"/>
                    </a:cubicBezTo>
                    <a:cubicBezTo>
                      <a:pt x="61789" y="303911"/>
                      <a:pt x="61789" y="303911"/>
                      <a:pt x="64364" y="303911"/>
                    </a:cubicBezTo>
                    <a:cubicBezTo>
                      <a:pt x="66938" y="303911"/>
                      <a:pt x="66938" y="303911"/>
                      <a:pt x="66938" y="303911"/>
                    </a:cubicBezTo>
                    <a:cubicBezTo>
                      <a:pt x="66938" y="301335"/>
                      <a:pt x="66938" y="301335"/>
                      <a:pt x="66938" y="301335"/>
                    </a:cubicBezTo>
                    <a:cubicBezTo>
                      <a:pt x="66938" y="301335"/>
                      <a:pt x="69513" y="301335"/>
                      <a:pt x="69513" y="301335"/>
                    </a:cubicBezTo>
                    <a:cubicBezTo>
                      <a:pt x="72088" y="301335"/>
                      <a:pt x="74662" y="301335"/>
                      <a:pt x="74662" y="298760"/>
                    </a:cubicBezTo>
                    <a:cubicBezTo>
                      <a:pt x="77237" y="298760"/>
                      <a:pt x="82386" y="298760"/>
                      <a:pt x="84960" y="298760"/>
                    </a:cubicBezTo>
                    <a:cubicBezTo>
                      <a:pt x="84960" y="296184"/>
                      <a:pt x="87535" y="296184"/>
                      <a:pt x="90109" y="296184"/>
                    </a:cubicBezTo>
                    <a:cubicBezTo>
                      <a:pt x="90109" y="296184"/>
                      <a:pt x="92684" y="293609"/>
                      <a:pt x="92684" y="293609"/>
                    </a:cubicBezTo>
                    <a:cubicBezTo>
                      <a:pt x="92684" y="293609"/>
                      <a:pt x="95258" y="293609"/>
                      <a:pt x="95258" y="293609"/>
                    </a:cubicBezTo>
                    <a:cubicBezTo>
                      <a:pt x="97833" y="293609"/>
                      <a:pt x="97833" y="293609"/>
                      <a:pt x="97833" y="293609"/>
                    </a:cubicBezTo>
                    <a:cubicBezTo>
                      <a:pt x="97833" y="291033"/>
                      <a:pt x="100408" y="291033"/>
                      <a:pt x="100408" y="291033"/>
                    </a:cubicBezTo>
                    <a:cubicBezTo>
                      <a:pt x="100408" y="291033"/>
                      <a:pt x="102982" y="291033"/>
                      <a:pt x="102982" y="291033"/>
                    </a:cubicBezTo>
                    <a:cubicBezTo>
                      <a:pt x="102982" y="291033"/>
                      <a:pt x="105557" y="291033"/>
                      <a:pt x="105557" y="291033"/>
                    </a:cubicBezTo>
                    <a:cubicBezTo>
                      <a:pt x="105557" y="291033"/>
                      <a:pt x="108131" y="291033"/>
                      <a:pt x="108131" y="291033"/>
                    </a:cubicBezTo>
                    <a:cubicBezTo>
                      <a:pt x="108131" y="291033"/>
                      <a:pt x="108131" y="291033"/>
                      <a:pt x="108131" y="288458"/>
                    </a:cubicBezTo>
                    <a:cubicBezTo>
                      <a:pt x="108131" y="288458"/>
                      <a:pt x="110706" y="288458"/>
                      <a:pt x="110706" y="288458"/>
                    </a:cubicBezTo>
                    <a:cubicBezTo>
                      <a:pt x="110706" y="288458"/>
                      <a:pt x="110706" y="288458"/>
                      <a:pt x="113280" y="288458"/>
                    </a:cubicBezTo>
                    <a:cubicBezTo>
                      <a:pt x="113280" y="288458"/>
                      <a:pt x="113280" y="285882"/>
                      <a:pt x="115855" y="285882"/>
                    </a:cubicBezTo>
                    <a:cubicBezTo>
                      <a:pt x="115855" y="285882"/>
                      <a:pt x="118429" y="285882"/>
                      <a:pt x="118429" y="285882"/>
                    </a:cubicBezTo>
                    <a:cubicBezTo>
                      <a:pt x="118429" y="285882"/>
                      <a:pt x="118429" y="285882"/>
                      <a:pt x="121004" y="285882"/>
                    </a:cubicBezTo>
                    <a:cubicBezTo>
                      <a:pt x="121004" y="283307"/>
                      <a:pt x="121004" y="283307"/>
                      <a:pt x="121004" y="283307"/>
                    </a:cubicBezTo>
                    <a:cubicBezTo>
                      <a:pt x="123578" y="283307"/>
                      <a:pt x="123578" y="283307"/>
                      <a:pt x="123578" y="283307"/>
                    </a:cubicBezTo>
                    <a:cubicBezTo>
                      <a:pt x="123578" y="283307"/>
                      <a:pt x="123578" y="283307"/>
                      <a:pt x="126153" y="283307"/>
                    </a:cubicBezTo>
                    <a:cubicBezTo>
                      <a:pt x="128728" y="280731"/>
                      <a:pt x="128728" y="280731"/>
                      <a:pt x="131302" y="280731"/>
                    </a:cubicBezTo>
                    <a:cubicBezTo>
                      <a:pt x="133877" y="278156"/>
                      <a:pt x="133877" y="278156"/>
                      <a:pt x="133877" y="278156"/>
                    </a:cubicBezTo>
                    <a:cubicBezTo>
                      <a:pt x="133877" y="275580"/>
                      <a:pt x="136451" y="275580"/>
                      <a:pt x="136451" y="275580"/>
                    </a:cubicBezTo>
                    <a:cubicBezTo>
                      <a:pt x="136451" y="275580"/>
                      <a:pt x="139026" y="275580"/>
                      <a:pt x="139026" y="275580"/>
                    </a:cubicBezTo>
                    <a:cubicBezTo>
                      <a:pt x="139026" y="275580"/>
                      <a:pt x="139026" y="275580"/>
                      <a:pt x="141600" y="275580"/>
                    </a:cubicBezTo>
                    <a:cubicBezTo>
                      <a:pt x="141600" y="273005"/>
                      <a:pt x="141600" y="273005"/>
                      <a:pt x="141600" y="273005"/>
                    </a:cubicBezTo>
                    <a:cubicBezTo>
                      <a:pt x="141600" y="273005"/>
                      <a:pt x="144175" y="273005"/>
                      <a:pt x="144175" y="273005"/>
                    </a:cubicBezTo>
                    <a:cubicBezTo>
                      <a:pt x="144175" y="273005"/>
                      <a:pt x="146749" y="270429"/>
                      <a:pt x="146749" y="270429"/>
                    </a:cubicBezTo>
                    <a:cubicBezTo>
                      <a:pt x="149324" y="270429"/>
                      <a:pt x="151899" y="267854"/>
                      <a:pt x="154473" y="267854"/>
                    </a:cubicBezTo>
                    <a:cubicBezTo>
                      <a:pt x="154473" y="267854"/>
                      <a:pt x="157048" y="265278"/>
                      <a:pt x="157048" y="265278"/>
                    </a:cubicBezTo>
                    <a:cubicBezTo>
                      <a:pt x="159622" y="265278"/>
                      <a:pt x="162197" y="262703"/>
                      <a:pt x="162197" y="262703"/>
                    </a:cubicBezTo>
                    <a:cubicBezTo>
                      <a:pt x="162197" y="262703"/>
                      <a:pt x="162197" y="262703"/>
                      <a:pt x="164771" y="262703"/>
                    </a:cubicBezTo>
                    <a:cubicBezTo>
                      <a:pt x="164771" y="260127"/>
                      <a:pt x="167346" y="260127"/>
                      <a:pt x="167346" y="260127"/>
                    </a:cubicBezTo>
                    <a:cubicBezTo>
                      <a:pt x="167346" y="260127"/>
                      <a:pt x="169920" y="260127"/>
                      <a:pt x="169920" y="257552"/>
                    </a:cubicBezTo>
                    <a:cubicBezTo>
                      <a:pt x="169920" y="257552"/>
                      <a:pt x="169920" y="257552"/>
                      <a:pt x="172495" y="257552"/>
                    </a:cubicBezTo>
                    <a:cubicBezTo>
                      <a:pt x="175069" y="257552"/>
                      <a:pt x="175069" y="254976"/>
                      <a:pt x="175069" y="254976"/>
                    </a:cubicBezTo>
                    <a:cubicBezTo>
                      <a:pt x="175069" y="254976"/>
                      <a:pt x="175069" y="254976"/>
                      <a:pt x="177644" y="254976"/>
                    </a:cubicBezTo>
                    <a:cubicBezTo>
                      <a:pt x="177644" y="254976"/>
                      <a:pt x="177644" y="254976"/>
                      <a:pt x="180219" y="254976"/>
                    </a:cubicBezTo>
                    <a:cubicBezTo>
                      <a:pt x="180219" y="252401"/>
                      <a:pt x="180219" y="252401"/>
                      <a:pt x="180219" y="252401"/>
                    </a:cubicBezTo>
                    <a:cubicBezTo>
                      <a:pt x="180219" y="249825"/>
                      <a:pt x="182793" y="249825"/>
                      <a:pt x="182793" y="249825"/>
                    </a:cubicBezTo>
                    <a:cubicBezTo>
                      <a:pt x="182793" y="249825"/>
                      <a:pt x="182793" y="249825"/>
                      <a:pt x="185368" y="249825"/>
                    </a:cubicBezTo>
                    <a:cubicBezTo>
                      <a:pt x="185368" y="247250"/>
                      <a:pt x="185368" y="247250"/>
                      <a:pt x="185368" y="247250"/>
                    </a:cubicBezTo>
                    <a:cubicBezTo>
                      <a:pt x="185368" y="247250"/>
                      <a:pt x="185368" y="247250"/>
                      <a:pt x="187942" y="247250"/>
                    </a:cubicBezTo>
                    <a:cubicBezTo>
                      <a:pt x="187942" y="247250"/>
                      <a:pt x="187942" y="247250"/>
                      <a:pt x="190517" y="247250"/>
                    </a:cubicBezTo>
                    <a:cubicBezTo>
                      <a:pt x="190517" y="244674"/>
                      <a:pt x="190517" y="244674"/>
                      <a:pt x="190517" y="244674"/>
                    </a:cubicBezTo>
                    <a:cubicBezTo>
                      <a:pt x="190517" y="244674"/>
                      <a:pt x="190517" y="244674"/>
                      <a:pt x="193091" y="244674"/>
                    </a:cubicBezTo>
                    <a:cubicBezTo>
                      <a:pt x="193091" y="244674"/>
                      <a:pt x="193091" y="244674"/>
                      <a:pt x="195666" y="244674"/>
                    </a:cubicBezTo>
                    <a:cubicBezTo>
                      <a:pt x="195666" y="242099"/>
                      <a:pt x="195666" y="242099"/>
                      <a:pt x="195666" y="242099"/>
                    </a:cubicBezTo>
                    <a:cubicBezTo>
                      <a:pt x="195666" y="239523"/>
                      <a:pt x="195666" y="239523"/>
                      <a:pt x="198240" y="239523"/>
                    </a:cubicBezTo>
                    <a:cubicBezTo>
                      <a:pt x="198240" y="239523"/>
                      <a:pt x="198240" y="239523"/>
                      <a:pt x="200815" y="239523"/>
                    </a:cubicBezTo>
                    <a:cubicBezTo>
                      <a:pt x="200815" y="239523"/>
                      <a:pt x="200815" y="239523"/>
                      <a:pt x="200815" y="236948"/>
                    </a:cubicBezTo>
                    <a:cubicBezTo>
                      <a:pt x="203390" y="236948"/>
                      <a:pt x="203390" y="236948"/>
                      <a:pt x="203390" y="234372"/>
                    </a:cubicBezTo>
                    <a:cubicBezTo>
                      <a:pt x="203390" y="234372"/>
                      <a:pt x="203390" y="234372"/>
                      <a:pt x="205964" y="234372"/>
                    </a:cubicBezTo>
                    <a:cubicBezTo>
                      <a:pt x="205964" y="234372"/>
                      <a:pt x="205964" y="231797"/>
                      <a:pt x="205964" y="231797"/>
                    </a:cubicBezTo>
                    <a:cubicBezTo>
                      <a:pt x="205964" y="231797"/>
                      <a:pt x="205964" y="231797"/>
                      <a:pt x="208539" y="231797"/>
                    </a:cubicBezTo>
                    <a:cubicBezTo>
                      <a:pt x="208539" y="231797"/>
                      <a:pt x="208539" y="231797"/>
                      <a:pt x="211113" y="231797"/>
                    </a:cubicBezTo>
                    <a:cubicBezTo>
                      <a:pt x="211113" y="229221"/>
                      <a:pt x="211113" y="229221"/>
                      <a:pt x="211113" y="229221"/>
                    </a:cubicBezTo>
                    <a:cubicBezTo>
                      <a:pt x="211113" y="229221"/>
                      <a:pt x="211113" y="229221"/>
                      <a:pt x="213688" y="229221"/>
                    </a:cubicBezTo>
                    <a:cubicBezTo>
                      <a:pt x="213688" y="229221"/>
                      <a:pt x="213688" y="229221"/>
                      <a:pt x="216262" y="229221"/>
                    </a:cubicBezTo>
                    <a:cubicBezTo>
                      <a:pt x="216262" y="229221"/>
                      <a:pt x="216262" y="229221"/>
                      <a:pt x="216262" y="226646"/>
                    </a:cubicBezTo>
                    <a:cubicBezTo>
                      <a:pt x="218837" y="226646"/>
                      <a:pt x="218837" y="226646"/>
                      <a:pt x="218837" y="226646"/>
                    </a:cubicBezTo>
                    <a:cubicBezTo>
                      <a:pt x="218837" y="224070"/>
                      <a:pt x="218837" y="224070"/>
                      <a:pt x="218837" y="224070"/>
                    </a:cubicBezTo>
                    <a:cubicBezTo>
                      <a:pt x="221411" y="221494"/>
                      <a:pt x="223986" y="218919"/>
                      <a:pt x="226560" y="216343"/>
                    </a:cubicBezTo>
                    <a:cubicBezTo>
                      <a:pt x="229135" y="216343"/>
                      <a:pt x="229135" y="216343"/>
                      <a:pt x="229135" y="216343"/>
                    </a:cubicBezTo>
                    <a:cubicBezTo>
                      <a:pt x="229135" y="216343"/>
                      <a:pt x="231710" y="211192"/>
                      <a:pt x="231710" y="211192"/>
                    </a:cubicBezTo>
                    <a:cubicBezTo>
                      <a:pt x="234284" y="211192"/>
                      <a:pt x="236859" y="211192"/>
                      <a:pt x="236859" y="208617"/>
                    </a:cubicBezTo>
                    <a:cubicBezTo>
                      <a:pt x="236859" y="208617"/>
                      <a:pt x="239433" y="206041"/>
                      <a:pt x="239433" y="203466"/>
                    </a:cubicBezTo>
                    <a:cubicBezTo>
                      <a:pt x="242008" y="203466"/>
                      <a:pt x="244582" y="200890"/>
                      <a:pt x="244582" y="200890"/>
                    </a:cubicBezTo>
                    <a:cubicBezTo>
                      <a:pt x="244582" y="198315"/>
                      <a:pt x="244582" y="198315"/>
                      <a:pt x="244582" y="198315"/>
                    </a:cubicBezTo>
                    <a:cubicBezTo>
                      <a:pt x="244582" y="198315"/>
                      <a:pt x="244582" y="198315"/>
                      <a:pt x="247157" y="198315"/>
                    </a:cubicBezTo>
                    <a:cubicBezTo>
                      <a:pt x="247157" y="195739"/>
                      <a:pt x="247157" y="195739"/>
                      <a:pt x="247157" y="195739"/>
                    </a:cubicBezTo>
                    <a:cubicBezTo>
                      <a:pt x="247157" y="195739"/>
                      <a:pt x="247157" y="193164"/>
                      <a:pt x="249731" y="193164"/>
                    </a:cubicBezTo>
                    <a:cubicBezTo>
                      <a:pt x="249731" y="190588"/>
                      <a:pt x="249731" y="190588"/>
                      <a:pt x="249731" y="190588"/>
                    </a:cubicBezTo>
                    <a:cubicBezTo>
                      <a:pt x="249731" y="190588"/>
                      <a:pt x="252306" y="188013"/>
                      <a:pt x="252306" y="188013"/>
                    </a:cubicBezTo>
                    <a:cubicBezTo>
                      <a:pt x="252306" y="188013"/>
                      <a:pt x="252306" y="188013"/>
                      <a:pt x="252306" y="185437"/>
                    </a:cubicBezTo>
                    <a:cubicBezTo>
                      <a:pt x="254881" y="185437"/>
                      <a:pt x="254881" y="185437"/>
                      <a:pt x="254881" y="185437"/>
                    </a:cubicBezTo>
                    <a:cubicBezTo>
                      <a:pt x="254881" y="182862"/>
                      <a:pt x="254881" y="182862"/>
                      <a:pt x="254881" y="182862"/>
                    </a:cubicBezTo>
                    <a:cubicBezTo>
                      <a:pt x="254881" y="182862"/>
                      <a:pt x="257455" y="180286"/>
                      <a:pt x="260030" y="180286"/>
                    </a:cubicBezTo>
                    <a:close/>
                    <a:moveTo>
                      <a:pt x="270328" y="0"/>
                    </a:moveTo>
                    <a:cubicBezTo>
                      <a:pt x="270328" y="0"/>
                      <a:pt x="270328" y="0"/>
                      <a:pt x="272902" y="0"/>
                    </a:cubicBezTo>
                    <a:cubicBezTo>
                      <a:pt x="272902" y="0"/>
                      <a:pt x="272902" y="0"/>
                      <a:pt x="275477" y="0"/>
                    </a:cubicBezTo>
                    <a:cubicBezTo>
                      <a:pt x="275477" y="0"/>
                      <a:pt x="275477" y="0"/>
                      <a:pt x="275477" y="2576"/>
                    </a:cubicBezTo>
                    <a:cubicBezTo>
                      <a:pt x="275477" y="2576"/>
                      <a:pt x="275477" y="2576"/>
                      <a:pt x="278051" y="2576"/>
                    </a:cubicBezTo>
                    <a:cubicBezTo>
                      <a:pt x="280626" y="2576"/>
                      <a:pt x="280626" y="2576"/>
                      <a:pt x="280626" y="2576"/>
                    </a:cubicBezTo>
                    <a:cubicBezTo>
                      <a:pt x="280626" y="2576"/>
                      <a:pt x="280626" y="2576"/>
                      <a:pt x="280626" y="5151"/>
                    </a:cubicBezTo>
                    <a:cubicBezTo>
                      <a:pt x="280626" y="5151"/>
                      <a:pt x="280626" y="5151"/>
                      <a:pt x="280626" y="7727"/>
                    </a:cubicBezTo>
                    <a:cubicBezTo>
                      <a:pt x="280626" y="7727"/>
                      <a:pt x="280626" y="7727"/>
                      <a:pt x="283201" y="7727"/>
                    </a:cubicBezTo>
                    <a:cubicBezTo>
                      <a:pt x="283201" y="10302"/>
                      <a:pt x="283201" y="10302"/>
                      <a:pt x="283201" y="10302"/>
                    </a:cubicBezTo>
                    <a:cubicBezTo>
                      <a:pt x="283201" y="10302"/>
                      <a:pt x="283201" y="10302"/>
                      <a:pt x="285775" y="10302"/>
                    </a:cubicBezTo>
                    <a:cubicBezTo>
                      <a:pt x="285775" y="10302"/>
                      <a:pt x="285775" y="10302"/>
                      <a:pt x="285775" y="12878"/>
                    </a:cubicBezTo>
                    <a:cubicBezTo>
                      <a:pt x="285775" y="12878"/>
                      <a:pt x="285775" y="12878"/>
                      <a:pt x="288350" y="12878"/>
                    </a:cubicBezTo>
                    <a:cubicBezTo>
                      <a:pt x="288350" y="12878"/>
                      <a:pt x="288350" y="12878"/>
                      <a:pt x="288350" y="15453"/>
                    </a:cubicBezTo>
                    <a:cubicBezTo>
                      <a:pt x="288350" y="15453"/>
                      <a:pt x="288350" y="15453"/>
                      <a:pt x="290924" y="15453"/>
                    </a:cubicBezTo>
                    <a:cubicBezTo>
                      <a:pt x="290924" y="15453"/>
                      <a:pt x="290924" y="15453"/>
                      <a:pt x="290924" y="18029"/>
                    </a:cubicBezTo>
                    <a:cubicBezTo>
                      <a:pt x="293499" y="18029"/>
                      <a:pt x="293499" y="18029"/>
                      <a:pt x="293499" y="18029"/>
                    </a:cubicBezTo>
                    <a:cubicBezTo>
                      <a:pt x="293499" y="18029"/>
                      <a:pt x="293499" y="18029"/>
                      <a:pt x="293499" y="20604"/>
                    </a:cubicBezTo>
                    <a:cubicBezTo>
                      <a:pt x="296073" y="20604"/>
                      <a:pt x="296073" y="20604"/>
                      <a:pt x="296073" y="20604"/>
                    </a:cubicBezTo>
                    <a:cubicBezTo>
                      <a:pt x="296073" y="20604"/>
                      <a:pt x="296073" y="20604"/>
                      <a:pt x="296073" y="23180"/>
                    </a:cubicBezTo>
                    <a:cubicBezTo>
                      <a:pt x="298648" y="23180"/>
                      <a:pt x="298648" y="23180"/>
                      <a:pt x="298648" y="23180"/>
                    </a:cubicBezTo>
                    <a:cubicBezTo>
                      <a:pt x="298648" y="23180"/>
                      <a:pt x="298648" y="23180"/>
                      <a:pt x="301222" y="23180"/>
                    </a:cubicBezTo>
                    <a:cubicBezTo>
                      <a:pt x="303797" y="23180"/>
                      <a:pt x="303797" y="23180"/>
                      <a:pt x="303797" y="23180"/>
                    </a:cubicBezTo>
                    <a:cubicBezTo>
                      <a:pt x="303797" y="23180"/>
                      <a:pt x="303797" y="23180"/>
                      <a:pt x="303797" y="25755"/>
                    </a:cubicBezTo>
                    <a:cubicBezTo>
                      <a:pt x="306372" y="25755"/>
                      <a:pt x="306372" y="25755"/>
                      <a:pt x="306372" y="25755"/>
                    </a:cubicBezTo>
                    <a:cubicBezTo>
                      <a:pt x="306372" y="25755"/>
                      <a:pt x="306372" y="25755"/>
                      <a:pt x="306372" y="28331"/>
                    </a:cubicBezTo>
                    <a:cubicBezTo>
                      <a:pt x="306372" y="28331"/>
                      <a:pt x="306372" y="28331"/>
                      <a:pt x="308946" y="28331"/>
                    </a:cubicBezTo>
                    <a:cubicBezTo>
                      <a:pt x="308946" y="28331"/>
                      <a:pt x="308946" y="28331"/>
                      <a:pt x="308946" y="30906"/>
                    </a:cubicBezTo>
                    <a:cubicBezTo>
                      <a:pt x="308946" y="30906"/>
                      <a:pt x="308946" y="30906"/>
                      <a:pt x="311521" y="30906"/>
                    </a:cubicBezTo>
                    <a:cubicBezTo>
                      <a:pt x="314095" y="30906"/>
                      <a:pt x="314095" y="30906"/>
                      <a:pt x="314095" y="30906"/>
                    </a:cubicBezTo>
                    <a:cubicBezTo>
                      <a:pt x="314095" y="30906"/>
                      <a:pt x="314095" y="30906"/>
                      <a:pt x="314095" y="33482"/>
                    </a:cubicBezTo>
                    <a:cubicBezTo>
                      <a:pt x="314095" y="33482"/>
                      <a:pt x="314095" y="33482"/>
                      <a:pt x="316670" y="33482"/>
                    </a:cubicBezTo>
                    <a:cubicBezTo>
                      <a:pt x="316670" y="33482"/>
                      <a:pt x="316670" y="36057"/>
                      <a:pt x="316670" y="36057"/>
                    </a:cubicBezTo>
                    <a:cubicBezTo>
                      <a:pt x="316670" y="36057"/>
                      <a:pt x="316670" y="36057"/>
                      <a:pt x="319244" y="36057"/>
                    </a:cubicBezTo>
                    <a:cubicBezTo>
                      <a:pt x="319244" y="36057"/>
                      <a:pt x="319244" y="36057"/>
                      <a:pt x="321819" y="36057"/>
                    </a:cubicBezTo>
                    <a:cubicBezTo>
                      <a:pt x="321819" y="36057"/>
                      <a:pt x="321819" y="36057"/>
                      <a:pt x="321819" y="38633"/>
                    </a:cubicBezTo>
                    <a:cubicBezTo>
                      <a:pt x="324393" y="38633"/>
                      <a:pt x="324393" y="38633"/>
                      <a:pt x="324393" y="38633"/>
                    </a:cubicBezTo>
                    <a:cubicBezTo>
                      <a:pt x="324393" y="38633"/>
                      <a:pt x="324393" y="38633"/>
                      <a:pt x="326968" y="38633"/>
                    </a:cubicBezTo>
                    <a:cubicBezTo>
                      <a:pt x="326968" y="41208"/>
                      <a:pt x="326968" y="41208"/>
                      <a:pt x="326968" y="41208"/>
                    </a:cubicBezTo>
                    <a:cubicBezTo>
                      <a:pt x="329542" y="41208"/>
                      <a:pt x="329542" y="41208"/>
                      <a:pt x="329542" y="41208"/>
                    </a:cubicBezTo>
                    <a:cubicBezTo>
                      <a:pt x="332117" y="41208"/>
                      <a:pt x="332117" y="41208"/>
                      <a:pt x="332117" y="41208"/>
                    </a:cubicBezTo>
                    <a:cubicBezTo>
                      <a:pt x="332117" y="41208"/>
                      <a:pt x="332117" y="41208"/>
                      <a:pt x="332117" y="43784"/>
                    </a:cubicBezTo>
                    <a:cubicBezTo>
                      <a:pt x="334692" y="43784"/>
                      <a:pt x="334692" y="43784"/>
                      <a:pt x="334692" y="43784"/>
                    </a:cubicBezTo>
                    <a:cubicBezTo>
                      <a:pt x="334692" y="43784"/>
                      <a:pt x="334692" y="43784"/>
                      <a:pt x="337266" y="43784"/>
                    </a:cubicBezTo>
                    <a:cubicBezTo>
                      <a:pt x="337266" y="46359"/>
                      <a:pt x="337266" y="46359"/>
                      <a:pt x="337266" y="46359"/>
                    </a:cubicBezTo>
                    <a:cubicBezTo>
                      <a:pt x="339841" y="46359"/>
                      <a:pt x="339841" y="46359"/>
                      <a:pt x="339841" y="46359"/>
                    </a:cubicBezTo>
                    <a:cubicBezTo>
                      <a:pt x="342415" y="46359"/>
                      <a:pt x="342415" y="46359"/>
                      <a:pt x="342415" y="46359"/>
                    </a:cubicBezTo>
                    <a:cubicBezTo>
                      <a:pt x="342415" y="46359"/>
                      <a:pt x="342415" y="46359"/>
                      <a:pt x="342415" y="48935"/>
                    </a:cubicBezTo>
                    <a:cubicBezTo>
                      <a:pt x="342415" y="48935"/>
                      <a:pt x="342415" y="48935"/>
                      <a:pt x="344990" y="48935"/>
                    </a:cubicBezTo>
                    <a:cubicBezTo>
                      <a:pt x="344990" y="48935"/>
                      <a:pt x="347564" y="48935"/>
                      <a:pt x="347564" y="48935"/>
                    </a:cubicBezTo>
                    <a:cubicBezTo>
                      <a:pt x="347564" y="48935"/>
                      <a:pt x="347564" y="48935"/>
                      <a:pt x="350139" y="48935"/>
                    </a:cubicBezTo>
                    <a:cubicBezTo>
                      <a:pt x="350139" y="48935"/>
                      <a:pt x="350139" y="48935"/>
                      <a:pt x="350139" y="51510"/>
                    </a:cubicBezTo>
                    <a:cubicBezTo>
                      <a:pt x="352713" y="51510"/>
                      <a:pt x="352713" y="51510"/>
                      <a:pt x="352713" y="51510"/>
                    </a:cubicBezTo>
                    <a:cubicBezTo>
                      <a:pt x="355288" y="51510"/>
                      <a:pt x="355288" y="51510"/>
                      <a:pt x="355288" y="51510"/>
                    </a:cubicBezTo>
                    <a:cubicBezTo>
                      <a:pt x="355288" y="51510"/>
                      <a:pt x="357862" y="51510"/>
                      <a:pt x="357862" y="51510"/>
                    </a:cubicBezTo>
                    <a:cubicBezTo>
                      <a:pt x="357862" y="51510"/>
                      <a:pt x="357862" y="51510"/>
                      <a:pt x="360437" y="51510"/>
                    </a:cubicBezTo>
                    <a:cubicBezTo>
                      <a:pt x="360437" y="51510"/>
                      <a:pt x="360437" y="51510"/>
                      <a:pt x="360437" y="54086"/>
                    </a:cubicBezTo>
                    <a:cubicBezTo>
                      <a:pt x="360437" y="54086"/>
                      <a:pt x="360437" y="54086"/>
                      <a:pt x="363012" y="54086"/>
                    </a:cubicBezTo>
                    <a:cubicBezTo>
                      <a:pt x="363012" y="54086"/>
                      <a:pt x="363012" y="54086"/>
                      <a:pt x="363012" y="56661"/>
                    </a:cubicBezTo>
                    <a:cubicBezTo>
                      <a:pt x="363012" y="56661"/>
                      <a:pt x="363012" y="56661"/>
                      <a:pt x="365586" y="56661"/>
                    </a:cubicBezTo>
                    <a:cubicBezTo>
                      <a:pt x="368161" y="56661"/>
                      <a:pt x="368161" y="56661"/>
                      <a:pt x="368161" y="56661"/>
                    </a:cubicBezTo>
                    <a:cubicBezTo>
                      <a:pt x="368161" y="56661"/>
                      <a:pt x="370735" y="56661"/>
                      <a:pt x="370735" y="59237"/>
                    </a:cubicBezTo>
                    <a:cubicBezTo>
                      <a:pt x="370735" y="59237"/>
                      <a:pt x="373310" y="59237"/>
                      <a:pt x="373310" y="59237"/>
                    </a:cubicBezTo>
                    <a:cubicBezTo>
                      <a:pt x="375884" y="59237"/>
                      <a:pt x="375884" y="59237"/>
                      <a:pt x="375884" y="59237"/>
                    </a:cubicBezTo>
                    <a:cubicBezTo>
                      <a:pt x="375884" y="59237"/>
                      <a:pt x="375884" y="59237"/>
                      <a:pt x="378459" y="59237"/>
                    </a:cubicBezTo>
                    <a:cubicBezTo>
                      <a:pt x="378459" y="59237"/>
                      <a:pt x="378459" y="59237"/>
                      <a:pt x="381033" y="59237"/>
                    </a:cubicBezTo>
                    <a:cubicBezTo>
                      <a:pt x="381033" y="61813"/>
                      <a:pt x="381033" y="61813"/>
                      <a:pt x="381033" y="61813"/>
                    </a:cubicBezTo>
                    <a:cubicBezTo>
                      <a:pt x="383608" y="61813"/>
                      <a:pt x="383608" y="61813"/>
                      <a:pt x="383608" y="61813"/>
                    </a:cubicBezTo>
                    <a:cubicBezTo>
                      <a:pt x="386183" y="61813"/>
                      <a:pt x="386183" y="61813"/>
                      <a:pt x="386183" y="61813"/>
                    </a:cubicBezTo>
                    <a:cubicBezTo>
                      <a:pt x="388757" y="61813"/>
                      <a:pt x="388757" y="61813"/>
                      <a:pt x="388757" y="61813"/>
                    </a:cubicBezTo>
                    <a:cubicBezTo>
                      <a:pt x="388757" y="61813"/>
                      <a:pt x="388757" y="61813"/>
                      <a:pt x="388757" y="64388"/>
                    </a:cubicBezTo>
                    <a:cubicBezTo>
                      <a:pt x="391332" y="64388"/>
                      <a:pt x="391332" y="64388"/>
                      <a:pt x="391332" y="64388"/>
                    </a:cubicBezTo>
                    <a:cubicBezTo>
                      <a:pt x="391332" y="64388"/>
                      <a:pt x="391332" y="64388"/>
                      <a:pt x="391332" y="66964"/>
                    </a:cubicBezTo>
                    <a:cubicBezTo>
                      <a:pt x="391332" y="66964"/>
                      <a:pt x="391332" y="66964"/>
                      <a:pt x="393906" y="66964"/>
                    </a:cubicBezTo>
                    <a:cubicBezTo>
                      <a:pt x="393906" y="66964"/>
                      <a:pt x="396481" y="66964"/>
                      <a:pt x="396481" y="66964"/>
                    </a:cubicBezTo>
                    <a:cubicBezTo>
                      <a:pt x="396481" y="66964"/>
                      <a:pt x="396481" y="66964"/>
                      <a:pt x="399055" y="66964"/>
                    </a:cubicBezTo>
                    <a:cubicBezTo>
                      <a:pt x="399055" y="66964"/>
                      <a:pt x="399055" y="66964"/>
                      <a:pt x="401630" y="66964"/>
                    </a:cubicBezTo>
                    <a:cubicBezTo>
                      <a:pt x="401630" y="66964"/>
                      <a:pt x="401630" y="66964"/>
                      <a:pt x="401630" y="67768"/>
                    </a:cubicBezTo>
                    <a:lnTo>
                      <a:pt x="401630" y="69539"/>
                    </a:lnTo>
                    <a:cubicBezTo>
                      <a:pt x="404204" y="69539"/>
                      <a:pt x="404204" y="69539"/>
                      <a:pt x="404204" y="69539"/>
                    </a:cubicBezTo>
                    <a:cubicBezTo>
                      <a:pt x="406779" y="69539"/>
                      <a:pt x="406779" y="69539"/>
                      <a:pt x="406779" y="69539"/>
                    </a:cubicBezTo>
                    <a:cubicBezTo>
                      <a:pt x="406779" y="69539"/>
                      <a:pt x="406779" y="69539"/>
                      <a:pt x="409353" y="69539"/>
                    </a:cubicBezTo>
                    <a:cubicBezTo>
                      <a:pt x="411928" y="69539"/>
                      <a:pt x="411928" y="69539"/>
                      <a:pt x="411928" y="69539"/>
                    </a:cubicBezTo>
                    <a:cubicBezTo>
                      <a:pt x="411928" y="72115"/>
                      <a:pt x="411928" y="72115"/>
                      <a:pt x="411928" y="72115"/>
                    </a:cubicBezTo>
                    <a:cubicBezTo>
                      <a:pt x="411928" y="72115"/>
                      <a:pt x="411928" y="72115"/>
                      <a:pt x="414503" y="72115"/>
                    </a:cubicBezTo>
                    <a:cubicBezTo>
                      <a:pt x="414503" y="72115"/>
                      <a:pt x="414503" y="72115"/>
                      <a:pt x="417077" y="72115"/>
                    </a:cubicBezTo>
                    <a:cubicBezTo>
                      <a:pt x="417077" y="72115"/>
                      <a:pt x="417077" y="72115"/>
                      <a:pt x="419652" y="72115"/>
                    </a:cubicBezTo>
                    <a:cubicBezTo>
                      <a:pt x="419652" y="72115"/>
                      <a:pt x="419652" y="72115"/>
                      <a:pt x="419652" y="74690"/>
                    </a:cubicBezTo>
                    <a:cubicBezTo>
                      <a:pt x="422226" y="74690"/>
                      <a:pt x="424801" y="74690"/>
                      <a:pt x="424801" y="74690"/>
                    </a:cubicBezTo>
                    <a:cubicBezTo>
                      <a:pt x="424801" y="74690"/>
                      <a:pt x="424801" y="74690"/>
                      <a:pt x="427375" y="74690"/>
                    </a:cubicBezTo>
                    <a:cubicBezTo>
                      <a:pt x="427375" y="74690"/>
                      <a:pt x="427375" y="74690"/>
                      <a:pt x="429950" y="74690"/>
                    </a:cubicBezTo>
                    <a:cubicBezTo>
                      <a:pt x="429950" y="74690"/>
                      <a:pt x="429950" y="74690"/>
                      <a:pt x="429950" y="77266"/>
                    </a:cubicBezTo>
                    <a:cubicBezTo>
                      <a:pt x="429950" y="77266"/>
                      <a:pt x="432524" y="77266"/>
                      <a:pt x="432524" y="77266"/>
                    </a:cubicBezTo>
                    <a:cubicBezTo>
                      <a:pt x="435099" y="77266"/>
                      <a:pt x="437674" y="77266"/>
                      <a:pt x="440248" y="77266"/>
                    </a:cubicBezTo>
                    <a:cubicBezTo>
                      <a:pt x="440248" y="77266"/>
                      <a:pt x="440248" y="77266"/>
                      <a:pt x="442823" y="77266"/>
                    </a:cubicBezTo>
                    <a:cubicBezTo>
                      <a:pt x="442823" y="77266"/>
                      <a:pt x="442823" y="77266"/>
                      <a:pt x="445397" y="77266"/>
                    </a:cubicBezTo>
                    <a:cubicBezTo>
                      <a:pt x="445397" y="77266"/>
                      <a:pt x="445397" y="77266"/>
                      <a:pt x="447972" y="77266"/>
                    </a:cubicBezTo>
                    <a:cubicBezTo>
                      <a:pt x="447972" y="77266"/>
                      <a:pt x="447972" y="77266"/>
                      <a:pt x="450546" y="77266"/>
                    </a:cubicBezTo>
                    <a:cubicBezTo>
                      <a:pt x="450546" y="77266"/>
                      <a:pt x="450546" y="77266"/>
                      <a:pt x="450546" y="79841"/>
                    </a:cubicBezTo>
                    <a:cubicBezTo>
                      <a:pt x="453121" y="79841"/>
                      <a:pt x="453121" y="79841"/>
                      <a:pt x="453121" y="79841"/>
                    </a:cubicBezTo>
                    <a:cubicBezTo>
                      <a:pt x="453121" y="79841"/>
                      <a:pt x="455695" y="79841"/>
                      <a:pt x="455695" y="79841"/>
                    </a:cubicBezTo>
                    <a:cubicBezTo>
                      <a:pt x="455695" y="79841"/>
                      <a:pt x="455695" y="79841"/>
                      <a:pt x="458270" y="79841"/>
                    </a:cubicBezTo>
                    <a:cubicBezTo>
                      <a:pt x="463419" y="79841"/>
                      <a:pt x="465994" y="79841"/>
                      <a:pt x="468568" y="79841"/>
                    </a:cubicBezTo>
                    <a:cubicBezTo>
                      <a:pt x="468568" y="79841"/>
                      <a:pt x="471143" y="79841"/>
                      <a:pt x="471143" y="79841"/>
                    </a:cubicBezTo>
                    <a:cubicBezTo>
                      <a:pt x="471143" y="79841"/>
                      <a:pt x="473717" y="79841"/>
                      <a:pt x="473717" y="79841"/>
                    </a:cubicBezTo>
                    <a:cubicBezTo>
                      <a:pt x="476292" y="79841"/>
                      <a:pt x="476292" y="79841"/>
                      <a:pt x="476292" y="79841"/>
                    </a:cubicBezTo>
                    <a:cubicBezTo>
                      <a:pt x="476292" y="79841"/>
                      <a:pt x="476292" y="79841"/>
                      <a:pt x="478866" y="79841"/>
                    </a:cubicBezTo>
                    <a:cubicBezTo>
                      <a:pt x="478866" y="79841"/>
                      <a:pt x="481441" y="79841"/>
                      <a:pt x="481441" y="79841"/>
                    </a:cubicBezTo>
                    <a:cubicBezTo>
                      <a:pt x="481441" y="79841"/>
                      <a:pt x="481441" y="79841"/>
                      <a:pt x="481441" y="82417"/>
                    </a:cubicBezTo>
                    <a:cubicBezTo>
                      <a:pt x="481441" y="82417"/>
                      <a:pt x="484015" y="82417"/>
                      <a:pt x="484015" y="82417"/>
                    </a:cubicBezTo>
                    <a:cubicBezTo>
                      <a:pt x="484015" y="82417"/>
                      <a:pt x="484015" y="82417"/>
                      <a:pt x="486590" y="82417"/>
                    </a:cubicBezTo>
                    <a:cubicBezTo>
                      <a:pt x="486590" y="82417"/>
                      <a:pt x="486590" y="82417"/>
                      <a:pt x="486590" y="84992"/>
                    </a:cubicBezTo>
                    <a:cubicBezTo>
                      <a:pt x="486590" y="84992"/>
                      <a:pt x="486590" y="84992"/>
                      <a:pt x="489165" y="84992"/>
                    </a:cubicBezTo>
                    <a:cubicBezTo>
                      <a:pt x="489165" y="84992"/>
                      <a:pt x="489165" y="84992"/>
                      <a:pt x="489165" y="87568"/>
                    </a:cubicBezTo>
                    <a:cubicBezTo>
                      <a:pt x="489165" y="90143"/>
                      <a:pt x="489165" y="90143"/>
                      <a:pt x="489165" y="90143"/>
                    </a:cubicBezTo>
                    <a:cubicBezTo>
                      <a:pt x="489165" y="92719"/>
                      <a:pt x="489165" y="92719"/>
                      <a:pt x="489165" y="95294"/>
                    </a:cubicBezTo>
                    <a:cubicBezTo>
                      <a:pt x="489165" y="95294"/>
                      <a:pt x="489165" y="95294"/>
                      <a:pt x="489165" y="97870"/>
                    </a:cubicBezTo>
                    <a:cubicBezTo>
                      <a:pt x="489165" y="97870"/>
                      <a:pt x="489165" y="97870"/>
                      <a:pt x="491739" y="97870"/>
                    </a:cubicBezTo>
                    <a:cubicBezTo>
                      <a:pt x="491739" y="100445"/>
                      <a:pt x="491739" y="100445"/>
                      <a:pt x="491739" y="100445"/>
                    </a:cubicBezTo>
                    <a:cubicBezTo>
                      <a:pt x="491739" y="100445"/>
                      <a:pt x="491739" y="103021"/>
                      <a:pt x="491739" y="103021"/>
                    </a:cubicBezTo>
                    <a:cubicBezTo>
                      <a:pt x="491739" y="105596"/>
                      <a:pt x="491739" y="105596"/>
                      <a:pt x="491739" y="105596"/>
                    </a:cubicBezTo>
                    <a:cubicBezTo>
                      <a:pt x="491739" y="105596"/>
                      <a:pt x="491739" y="105596"/>
                      <a:pt x="491739" y="108172"/>
                    </a:cubicBezTo>
                    <a:cubicBezTo>
                      <a:pt x="491739" y="108172"/>
                      <a:pt x="491739" y="108172"/>
                      <a:pt x="494314" y="108172"/>
                    </a:cubicBezTo>
                    <a:cubicBezTo>
                      <a:pt x="494314" y="108172"/>
                      <a:pt x="494314" y="108172"/>
                      <a:pt x="494314" y="110747"/>
                    </a:cubicBezTo>
                    <a:cubicBezTo>
                      <a:pt x="494314" y="110747"/>
                      <a:pt x="494314" y="110747"/>
                      <a:pt x="494314" y="113323"/>
                    </a:cubicBezTo>
                    <a:cubicBezTo>
                      <a:pt x="494314" y="113323"/>
                      <a:pt x="494314" y="113323"/>
                      <a:pt x="494314" y="115898"/>
                    </a:cubicBezTo>
                    <a:cubicBezTo>
                      <a:pt x="494314" y="115898"/>
                      <a:pt x="494314" y="115898"/>
                      <a:pt x="494314" y="118474"/>
                    </a:cubicBezTo>
                    <a:cubicBezTo>
                      <a:pt x="494314" y="118474"/>
                      <a:pt x="494314" y="121049"/>
                      <a:pt x="494314" y="121049"/>
                    </a:cubicBezTo>
                    <a:cubicBezTo>
                      <a:pt x="494314" y="121049"/>
                      <a:pt x="494314" y="123625"/>
                      <a:pt x="494314" y="123625"/>
                    </a:cubicBezTo>
                    <a:cubicBezTo>
                      <a:pt x="496888" y="123625"/>
                      <a:pt x="496888" y="123625"/>
                      <a:pt x="496888" y="123625"/>
                    </a:cubicBezTo>
                    <a:cubicBezTo>
                      <a:pt x="496888" y="123625"/>
                      <a:pt x="496888" y="123625"/>
                      <a:pt x="496888" y="126200"/>
                    </a:cubicBezTo>
                    <a:cubicBezTo>
                      <a:pt x="496888" y="126200"/>
                      <a:pt x="496888" y="126200"/>
                      <a:pt x="496888" y="128776"/>
                    </a:cubicBezTo>
                    <a:cubicBezTo>
                      <a:pt x="496888" y="131351"/>
                      <a:pt x="496888" y="131351"/>
                      <a:pt x="496888" y="131351"/>
                    </a:cubicBezTo>
                    <a:cubicBezTo>
                      <a:pt x="496888" y="131351"/>
                      <a:pt x="496888" y="131351"/>
                      <a:pt x="499463" y="131351"/>
                    </a:cubicBezTo>
                    <a:cubicBezTo>
                      <a:pt x="499463" y="131351"/>
                      <a:pt x="499463" y="133927"/>
                      <a:pt x="499463" y="133927"/>
                    </a:cubicBezTo>
                    <a:cubicBezTo>
                      <a:pt x="499463" y="133927"/>
                      <a:pt x="499463" y="136502"/>
                      <a:pt x="499463" y="136502"/>
                    </a:cubicBezTo>
                    <a:cubicBezTo>
                      <a:pt x="496888" y="136502"/>
                      <a:pt x="496888" y="136502"/>
                      <a:pt x="496888" y="136502"/>
                    </a:cubicBezTo>
                    <a:cubicBezTo>
                      <a:pt x="496888" y="136502"/>
                      <a:pt x="496888" y="136502"/>
                      <a:pt x="496888" y="139078"/>
                    </a:cubicBezTo>
                    <a:cubicBezTo>
                      <a:pt x="496888" y="139078"/>
                      <a:pt x="496888" y="139078"/>
                      <a:pt x="494314" y="139078"/>
                    </a:cubicBezTo>
                    <a:cubicBezTo>
                      <a:pt x="494314" y="139078"/>
                      <a:pt x="494314" y="139078"/>
                      <a:pt x="491739" y="139078"/>
                    </a:cubicBezTo>
                    <a:cubicBezTo>
                      <a:pt x="491739" y="139078"/>
                      <a:pt x="491739" y="139078"/>
                      <a:pt x="489165" y="139078"/>
                    </a:cubicBezTo>
                    <a:cubicBezTo>
                      <a:pt x="489165" y="139078"/>
                      <a:pt x="486590" y="139078"/>
                      <a:pt x="484015" y="139078"/>
                    </a:cubicBezTo>
                    <a:cubicBezTo>
                      <a:pt x="481441" y="139078"/>
                      <a:pt x="481441" y="139078"/>
                      <a:pt x="481441" y="139078"/>
                    </a:cubicBezTo>
                    <a:cubicBezTo>
                      <a:pt x="478866" y="139078"/>
                      <a:pt x="476292" y="139078"/>
                      <a:pt x="476292" y="139078"/>
                    </a:cubicBezTo>
                    <a:cubicBezTo>
                      <a:pt x="476292" y="139078"/>
                      <a:pt x="473717" y="139078"/>
                      <a:pt x="473717" y="139078"/>
                    </a:cubicBezTo>
                    <a:cubicBezTo>
                      <a:pt x="473717" y="136502"/>
                      <a:pt x="473717" y="136502"/>
                      <a:pt x="473717" y="136502"/>
                    </a:cubicBezTo>
                    <a:cubicBezTo>
                      <a:pt x="471143" y="136502"/>
                      <a:pt x="471143" y="136502"/>
                      <a:pt x="471143" y="136502"/>
                    </a:cubicBezTo>
                    <a:cubicBezTo>
                      <a:pt x="468568" y="136502"/>
                      <a:pt x="468568" y="136502"/>
                      <a:pt x="468568" y="136502"/>
                    </a:cubicBezTo>
                    <a:cubicBezTo>
                      <a:pt x="465994" y="136502"/>
                      <a:pt x="465994" y="136502"/>
                      <a:pt x="465994" y="136502"/>
                    </a:cubicBezTo>
                    <a:cubicBezTo>
                      <a:pt x="465994" y="136502"/>
                      <a:pt x="465994" y="136502"/>
                      <a:pt x="463419" y="136502"/>
                    </a:cubicBezTo>
                    <a:cubicBezTo>
                      <a:pt x="463419" y="133927"/>
                      <a:pt x="463419" y="133927"/>
                      <a:pt x="463419" y="133927"/>
                    </a:cubicBezTo>
                    <a:cubicBezTo>
                      <a:pt x="460844" y="133927"/>
                      <a:pt x="460844" y="133927"/>
                      <a:pt x="460844" y="133927"/>
                    </a:cubicBezTo>
                    <a:cubicBezTo>
                      <a:pt x="458270" y="133927"/>
                      <a:pt x="458270" y="133927"/>
                      <a:pt x="458270" y="133927"/>
                    </a:cubicBezTo>
                    <a:cubicBezTo>
                      <a:pt x="458270" y="133927"/>
                      <a:pt x="455695" y="133927"/>
                      <a:pt x="455695" y="133927"/>
                    </a:cubicBezTo>
                    <a:cubicBezTo>
                      <a:pt x="455695" y="133927"/>
                      <a:pt x="455695" y="133927"/>
                      <a:pt x="453121" y="133927"/>
                    </a:cubicBezTo>
                    <a:cubicBezTo>
                      <a:pt x="450546" y="133927"/>
                      <a:pt x="450546" y="133927"/>
                      <a:pt x="450546" y="133927"/>
                    </a:cubicBezTo>
                    <a:cubicBezTo>
                      <a:pt x="450546" y="133927"/>
                      <a:pt x="447972" y="133927"/>
                      <a:pt x="447972" y="133927"/>
                    </a:cubicBezTo>
                    <a:cubicBezTo>
                      <a:pt x="447972" y="131351"/>
                      <a:pt x="447972" y="131351"/>
                      <a:pt x="447972" y="131351"/>
                    </a:cubicBezTo>
                    <a:cubicBezTo>
                      <a:pt x="445397" y="131351"/>
                      <a:pt x="445397" y="131351"/>
                      <a:pt x="445397" y="131351"/>
                    </a:cubicBezTo>
                    <a:cubicBezTo>
                      <a:pt x="442823" y="131351"/>
                      <a:pt x="442823" y="131351"/>
                      <a:pt x="442823" y="131351"/>
                    </a:cubicBezTo>
                    <a:cubicBezTo>
                      <a:pt x="440248" y="131351"/>
                      <a:pt x="440248" y="131351"/>
                      <a:pt x="440248" y="131351"/>
                    </a:cubicBezTo>
                    <a:cubicBezTo>
                      <a:pt x="440248" y="131351"/>
                      <a:pt x="440248" y="131351"/>
                      <a:pt x="437674" y="131351"/>
                    </a:cubicBezTo>
                    <a:cubicBezTo>
                      <a:pt x="437674" y="128776"/>
                      <a:pt x="437674" y="128776"/>
                      <a:pt x="437674" y="128776"/>
                    </a:cubicBezTo>
                    <a:cubicBezTo>
                      <a:pt x="437674" y="128776"/>
                      <a:pt x="437674" y="128776"/>
                      <a:pt x="435099" y="128776"/>
                    </a:cubicBezTo>
                    <a:cubicBezTo>
                      <a:pt x="432524" y="128776"/>
                      <a:pt x="432524" y="128776"/>
                      <a:pt x="432524" y="128776"/>
                    </a:cubicBezTo>
                    <a:cubicBezTo>
                      <a:pt x="429950" y="128776"/>
                      <a:pt x="429950" y="128776"/>
                      <a:pt x="429950" y="128776"/>
                    </a:cubicBezTo>
                    <a:cubicBezTo>
                      <a:pt x="429950" y="126200"/>
                      <a:pt x="429950" y="126200"/>
                      <a:pt x="429950" y="126200"/>
                    </a:cubicBezTo>
                    <a:cubicBezTo>
                      <a:pt x="427375" y="126200"/>
                      <a:pt x="427375" y="126200"/>
                      <a:pt x="427375" y="126200"/>
                    </a:cubicBezTo>
                    <a:cubicBezTo>
                      <a:pt x="424801" y="126200"/>
                      <a:pt x="424801" y="126200"/>
                      <a:pt x="424801" y="126200"/>
                    </a:cubicBezTo>
                    <a:cubicBezTo>
                      <a:pt x="422226" y="126200"/>
                      <a:pt x="422226" y="126200"/>
                      <a:pt x="422226" y="126200"/>
                    </a:cubicBezTo>
                    <a:cubicBezTo>
                      <a:pt x="422226" y="123625"/>
                      <a:pt x="422226" y="123625"/>
                      <a:pt x="422226" y="123625"/>
                    </a:cubicBezTo>
                    <a:cubicBezTo>
                      <a:pt x="419652" y="123625"/>
                      <a:pt x="419652" y="123625"/>
                      <a:pt x="419652" y="123625"/>
                    </a:cubicBezTo>
                    <a:cubicBezTo>
                      <a:pt x="419652" y="123625"/>
                      <a:pt x="419652" y="123625"/>
                      <a:pt x="417077" y="123625"/>
                    </a:cubicBezTo>
                    <a:cubicBezTo>
                      <a:pt x="414503" y="123625"/>
                      <a:pt x="414503" y="123625"/>
                      <a:pt x="414503" y="123625"/>
                    </a:cubicBezTo>
                    <a:cubicBezTo>
                      <a:pt x="414503" y="123625"/>
                      <a:pt x="414503" y="123625"/>
                      <a:pt x="411928" y="123625"/>
                    </a:cubicBezTo>
                    <a:cubicBezTo>
                      <a:pt x="411928" y="121049"/>
                      <a:pt x="411928" y="121049"/>
                      <a:pt x="411928" y="121049"/>
                    </a:cubicBezTo>
                    <a:cubicBezTo>
                      <a:pt x="411928" y="121049"/>
                      <a:pt x="409353" y="121049"/>
                      <a:pt x="409353" y="121049"/>
                    </a:cubicBezTo>
                    <a:cubicBezTo>
                      <a:pt x="406779" y="121049"/>
                      <a:pt x="406779" y="121049"/>
                      <a:pt x="406779" y="121049"/>
                    </a:cubicBezTo>
                    <a:cubicBezTo>
                      <a:pt x="406779" y="121049"/>
                      <a:pt x="404204" y="121049"/>
                      <a:pt x="404204" y="121049"/>
                    </a:cubicBezTo>
                    <a:cubicBezTo>
                      <a:pt x="404204" y="118474"/>
                      <a:pt x="404204" y="118474"/>
                      <a:pt x="404204" y="118474"/>
                    </a:cubicBezTo>
                    <a:cubicBezTo>
                      <a:pt x="401630" y="118474"/>
                      <a:pt x="401630" y="118474"/>
                      <a:pt x="401630" y="118474"/>
                    </a:cubicBezTo>
                    <a:cubicBezTo>
                      <a:pt x="399055" y="118474"/>
                      <a:pt x="399055" y="118474"/>
                      <a:pt x="399055" y="118474"/>
                    </a:cubicBezTo>
                    <a:cubicBezTo>
                      <a:pt x="399055" y="115898"/>
                      <a:pt x="399055" y="115898"/>
                      <a:pt x="399055" y="115898"/>
                    </a:cubicBezTo>
                    <a:cubicBezTo>
                      <a:pt x="396481" y="115898"/>
                      <a:pt x="396481" y="115898"/>
                      <a:pt x="396481" y="115898"/>
                    </a:cubicBezTo>
                    <a:cubicBezTo>
                      <a:pt x="393906" y="115898"/>
                      <a:pt x="393906" y="115898"/>
                      <a:pt x="393906" y="115898"/>
                    </a:cubicBezTo>
                    <a:cubicBezTo>
                      <a:pt x="393906" y="115898"/>
                      <a:pt x="391332" y="115898"/>
                      <a:pt x="391332" y="115898"/>
                    </a:cubicBezTo>
                    <a:cubicBezTo>
                      <a:pt x="391332" y="113323"/>
                      <a:pt x="391332" y="113323"/>
                      <a:pt x="391332" y="113323"/>
                    </a:cubicBezTo>
                    <a:cubicBezTo>
                      <a:pt x="391332" y="113323"/>
                      <a:pt x="391332" y="113323"/>
                      <a:pt x="388757" y="113323"/>
                    </a:cubicBezTo>
                    <a:cubicBezTo>
                      <a:pt x="386183" y="113323"/>
                      <a:pt x="386183" y="113323"/>
                      <a:pt x="386183" y="113323"/>
                    </a:cubicBezTo>
                    <a:cubicBezTo>
                      <a:pt x="383608" y="113323"/>
                      <a:pt x="383608" y="113323"/>
                      <a:pt x="383608" y="113323"/>
                    </a:cubicBezTo>
                    <a:cubicBezTo>
                      <a:pt x="383608" y="110747"/>
                      <a:pt x="383608" y="110747"/>
                      <a:pt x="383608" y="110747"/>
                    </a:cubicBezTo>
                    <a:cubicBezTo>
                      <a:pt x="381033" y="110747"/>
                      <a:pt x="381033" y="110747"/>
                      <a:pt x="381033" y="110747"/>
                    </a:cubicBezTo>
                    <a:cubicBezTo>
                      <a:pt x="381033" y="108172"/>
                      <a:pt x="381033" y="108172"/>
                      <a:pt x="381033" y="108172"/>
                    </a:cubicBezTo>
                    <a:cubicBezTo>
                      <a:pt x="378459" y="108172"/>
                      <a:pt x="378459" y="108172"/>
                      <a:pt x="378459" y="108172"/>
                    </a:cubicBezTo>
                    <a:cubicBezTo>
                      <a:pt x="378459" y="108172"/>
                      <a:pt x="378459" y="108172"/>
                      <a:pt x="375884" y="108172"/>
                    </a:cubicBezTo>
                    <a:cubicBezTo>
                      <a:pt x="375884" y="105596"/>
                      <a:pt x="375884" y="105596"/>
                      <a:pt x="375884" y="105596"/>
                    </a:cubicBezTo>
                    <a:cubicBezTo>
                      <a:pt x="373310" y="105596"/>
                      <a:pt x="373310" y="105596"/>
                      <a:pt x="373310" y="105596"/>
                    </a:cubicBezTo>
                    <a:cubicBezTo>
                      <a:pt x="373310" y="105596"/>
                      <a:pt x="370735" y="105596"/>
                      <a:pt x="370735" y="105596"/>
                    </a:cubicBezTo>
                    <a:cubicBezTo>
                      <a:pt x="368161" y="105596"/>
                      <a:pt x="368161" y="105596"/>
                      <a:pt x="368161" y="105596"/>
                    </a:cubicBezTo>
                    <a:cubicBezTo>
                      <a:pt x="368161" y="103021"/>
                      <a:pt x="368161" y="103021"/>
                      <a:pt x="368161" y="103021"/>
                    </a:cubicBezTo>
                    <a:cubicBezTo>
                      <a:pt x="365586" y="103021"/>
                      <a:pt x="365586" y="103021"/>
                      <a:pt x="365586" y="103021"/>
                    </a:cubicBezTo>
                    <a:cubicBezTo>
                      <a:pt x="363012" y="103021"/>
                      <a:pt x="363012" y="103021"/>
                      <a:pt x="363012" y="103021"/>
                    </a:cubicBezTo>
                    <a:cubicBezTo>
                      <a:pt x="360437" y="103021"/>
                      <a:pt x="360437" y="103021"/>
                      <a:pt x="360437" y="103021"/>
                    </a:cubicBezTo>
                    <a:cubicBezTo>
                      <a:pt x="360437" y="100445"/>
                      <a:pt x="360437" y="100445"/>
                      <a:pt x="360437" y="100445"/>
                    </a:cubicBezTo>
                    <a:cubicBezTo>
                      <a:pt x="360437" y="100445"/>
                      <a:pt x="360437" y="100445"/>
                      <a:pt x="357862" y="100445"/>
                    </a:cubicBezTo>
                    <a:cubicBezTo>
                      <a:pt x="355288" y="100445"/>
                      <a:pt x="355288" y="100445"/>
                      <a:pt x="355288" y="100445"/>
                    </a:cubicBezTo>
                    <a:cubicBezTo>
                      <a:pt x="355288" y="100445"/>
                      <a:pt x="355288" y="100445"/>
                      <a:pt x="352713" y="100445"/>
                    </a:cubicBezTo>
                    <a:cubicBezTo>
                      <a:pt x="352713" y="97870"/>
                      <a:pt x="352713" y="97870"/>
                      <a:pt x="352713" y="97870"/>
                    </a:cubicBezTo>
                    <a:cubicBezTo>
                      <a:pt x="352713" y="97870"/>
                      <a:pt x="352713" y="97870"/>
                      <a:pt x="350139" y="97870"/>
                    </a:cubicBezTo>
                    <a:cubicBezTo>
                      <a:pt x="350139" y="95294"/>
                      <a:pt x="350139" y="95294"/>
                      <a:pt x="350139" y="95294"/>
                    </a:cubicBezTo>
                    <a:cubicBezTo>
                      <a:pt x="350139" y="95294"/>
                      <a:pt x="350139" y="95294"/>
                      <a:pt x="347564" y="95294"/>
                    </a:cubicBezTo>
                    <a:cubicBezTo>
                      <a:pt x="347564" y="95294"/>
                      <a:pt x="347564" y="95294"/>
                      <a:pt x="344990" y="95294"/>
                    </a:cubicBezTo>
                    <a:cubicBezTo>
                      <a:pt x="342415" y="95294"/>
                      <a:pt x="342415" y="95294"/>
                      <a:pt x="342415" y="95294"/>
                    </a:cubicBezTo>
                    <a:cubicBezTo>
                      <a:pt x="342415" y="92719"/>
                      <a:pt x="342415" y="92719"/>
                      <a:pt x="342415" y="92719"/>
                    </a:cubicBezTo>
                    <a:cubicBezTo>
                      <a:pt x="339841" y="92719"/>
                      <a:pt x="339841" y="92719"/>
                      <a:pt x="339841" y="92719"/>
                    </a:cubicBezTo>
                    <a:cubicBezTo>
                      <a:pt x="339841" y="90143"/>
                      <a:pt x="339841" y="90143"/>
                      <a:pt x="339841" y="90143"/>
                    </a:cubicBezTo>
                    <a:cubicBezTo>
                      <a:pt x="337266" y="90143"/>
                      <a:pt x="337266" y="90143"/>
                      <a:pt x="337266" y="90143"/>
                    </a:cubicBezTo>
                    <a:cubicBezTo>
                      <a:pt x="337266" y="87568"/>
                      <a:pt x="337266" y="87568"/>
                      <a:pt x="337266" y="87568"/>
                    </a:cubicBezTo>
                    <a:cubicBezTo>
                      <a:pt x="334692" y="87568"/>
                      <a:pt x="334692" y="87568"/>
                      <a:pt x="334692" y="87568"/>
                    </a:cubicBezTo>
                    <a:cubicBezTo>
                      <a:pt x="334692" y="87568"/>
                      <a:pt x="334692" y="87568"/>
                      <a:pt x="332117" y="87568"/>
                    </a:cubicBezTo>
                    <a:cubicBezTo>
                      <a:pt x="332117" y="84992"/>
                      <a:pt x="332117" y="84992"/>
                      <a:pt x="332117" y="84992"/>
                    </a:cubicBezTo>
                    <a:cubicBezTo>
                      <a:pt x="329542" y="84992"/>
                      <a:pt x="329542" y="84992"/>
                      <a:pt x="329542" y="84992"/>
                    </a:cubicBezTo>
                    <a:cubicBezTo>
                      <a:pt x="329542" y="82417"/>
                      <a:pt x="329542" y="82417"/>
                      <a:pt x="329542" y="82417"/>
                    </a:cubicBezTo>
                    <a:cubicBezTo>
                      <a:pt x="326968" y="82417"/>
                      <a:pt x="326968" y="82417"/>
                      <a:pt x="326968" y="82417"/>
                    </a:cubicBezTo>
                    <a:cubicBezTo>
                      <a:pt x="326968" y="79841"/>
                      <a:pt x="326968" y="79841"/>
                      <a:pt x="326968" y="79841"/>
                    </a:cubicBezTo>
                    <a:cubicBezTo>
                      <a:pt x="324393" y="79841"/>
                      <a:pt x="324393" y="79841"/>
                      <a:pt x="324393" y="79841"/>
                    </a:cubicBezTo>
                    <a:cubicBezTo>
                      <a:pt x="324393" y="77266"/>
                      <a:pt x="324393" y="77266"/>
                      <a:pt x="324393" y="77266"/>
                    </a:cubicBezTo>
                    <a:cubicBezTo>
                      <a:pt x="321819" y="77266"/>
                      <a:pt x="321819" y="77266"/>
                      <a:pt x="321819" y="77266"/>
                    </a:cubicBezTo>
                    <a:cubicBezTo>
                      <a:pt x="319244" y="77266"/>
                      <a:pt x="319244" y="77266"/>
                      <a:pt x="319244" y="77266"/>
                    </a:cubicBezTo>
                    <a:cubicBezTo>
                      <a:pt x="319244" y="74690"/>
                      <a:pt x="319244" y="74690"/>
                      <a:pt x="319244" y="74690"/>
                    </a:cubicBezTo>
                    <a:cubicBezTo>
                      <a:pt x="316670" y="74690"/>
                      <a:pt x="316670" y="74690"/>
                      <a:pt x="316670" y="74690"/>
                    </a:cubicBezTo>
                    <a:cubicBezTo>
                      <a:pt x="316670" y="72115"/>
                      <a:pt x="316670" y="72115"/>
                      <a:pt x="316670" y="72115"/>
                    </a:cubicBezTo>
                    <a:cubicBezTo>
                      <a:pt x="314095" y="72115"/>
                      <a:pt x="314095" y="72115"/>
                      <a:pt x="314095" y="72115"/>
                    </a:cubicBezTo>
                    <a:cubicBezTo>
                      <a:pt x="314095" y="69539"/>
                      <a:pt x="314095" y="69539"/>
                      <a:pt x="314095" y="69539"/>
                    </a:cubicBezTo>
                    <a:cubicBezTo>
                      <a:pt x="311521" y="69539"/>
                      <a:pt x="311521" y="69539"/>
                      <a:pt x="311521" y="69539"/>
                    </a:cubicBezTo>
                    <a:cubicBezTo>
                      <a:pt x="311521" y="66964"/>
                      <a:pt x="311521" y="66964"/>
                      <a:pt x="311521" y="66964"/>
                    </a:cubicBezTo>
                    <a:cubicBezTo>
                      <a:pt x="308946" y="66964"/>
                      <a:pt x="308946" y="66964"/>
                      <a:pt x="308946" y="66964"/>
                    </a:cubicBezTo>
                    <a:cubicBezTo>
                      <a:pt x="308946" y="64388"/>
                      <a:pt x="308946" y="64388"/>
                      <a:pt x="308946" y="64388"/>
                    </a:cubicBezTo>
                    <a:cubicBezTo>
                      <a:pt x="306372" y="64388"/>
                      <a:pt x="306372" y="64388"/>
                      <a:pt x="306372" y="64388"/>
                    </a:cubicBezTo>
                    <a:cubicBezTo>
                      <a:pt x="303797" y="64388"/>
                      <a:pt x="303797" y="64388"/>
                      <a:pt x="303797" y="64388"/>
                    </a:cubicBezTo>
                    <a:cubicBezTo>
                      <a:pt x="303797" y="61813"/>
                      <a:pt x="303797" y="61813"/>
                      <a:pt x="303797" y="61813"/>
                    </a:cubicBezTo>
                    <a:cubicBezTo>
                      <a:pt x="301222" y="61813"/>
                      <a:pt x="301222" y="61813"/>
                      <a:pt x="301222" y="61813"/>
                    </a:cubicBezTo>
                    <a:cubicBezTo>
                      <a:pt x="301222" y="59237"/>
                      <a:pt x="301222" y="59237"/>
                      <a:pt x="301222" y="59237"/>
                    </a:cubicBezTo>
                    <a:cubicBezTo>
                      <a:pt x="298648" y="59237"/>
                      <a:pt x="298648" y="59237"/>
                      <a:pt x="298648" y="59237"/>
                    </a:cubicBezTo>
                    <a:cubicBezTo>
                      <a:pt x="298648" y="56661"/>
                      <a:pt x="298648" y="56661"/>
                      <a:pt x="298648" y="56661"/>
                    </a:cubicBezTo>
                    <a:cubicBezTo>
                      <a:pt x="298648" y="56661"/>
                      <a:pt x="298648" y="56661"/>
                      <a:pt x="298648" y="54086"/>
                    </a:cubicBezTo>
                    <a:cubicBezTo>
                      <a:pt x="296073" y="54086"/>
                      <a:pt x="296073" y="54086"/>
                      <a:pt x="296073" y="54086"/>
                    </a:cubicBezTo>
                    <a:cubicBezTo>
                      <a:pt x="296073" y="51510"/>
                      <a:pt x="296073" y="51510"/>
                      <a:pt x="296073" y="51510"/>
                    </a:cubicBezTo>
                    <a:cubicBezTo>
                      <a:pt x="296073" y="51510"/>
                      <a:pt x="293499" y="51510"/>
                      <a:pt x="293499" y="51510"/>
                    </a:cubicBezTo>
                    <a:cubicBezTo>
                      <a:pt x="293499" y="48935"/>
                      <a:pt x="293499" y="48935"/>
                      <a:pt x="293499" y="48935"/>
                    </a:cubicBezTo>
                    <a:cubicBezTo>
                      <a:pt x="290924" y="48935"/>
                      <a:pt x="290924" y="48935"/>
                      <a:pt x="290924" y="48935"/>
                    </a:cubicBezTo>
                    <a:cubicBezTo>
                      <a:pt x="290924" y="46359"/>
                      <a:pt x="290924" y="46359"/>
                      <a:pt x="290924" y="46359"/>
                    </a:cubicBezTo>
                    <a:cubicBezTo>
                      <a:pt x="288350" y="46359"/>
                      <a:pt x="288350" y="46359"/>
                      <a:pt x="288350" y="46359"/>
                    </a:cubicBezTo>
                    <a:cubicBezTo>
                      <a:pt x="288350" y="43784"/>
                      <a:pt x="288350" y="43784"/>
                      <a:pt x="288350" y="43784"/>
                    </a:cubicBezTo>
                    <a:cubicBezTo>
                      <a:pt x="285775" y="43784"/>
                      <a:pt x="285775" y="43784"/>
                      <a:pt x="285775" y="43784"/>
                    </a:cubicBezTo>
                    <a:cubicBezTo>
                      <a:pt x="285775" y="41208"/>
                      <a:pt x="285775" y="41208"/>
                      <a:pt x="285775" y="41208"/>
                    </a:cubicBezTo>
                    <a:cubicBezTo>
                      <a:pt x="283201" y="41208"/>
                      <a:pt x="283201" y="41208"/>
                      <a:pt x="283201" y="41208"/>
                    </a:cubicBezTo>
                    <a:cubicBezTo>
                      <a:pt x="283201" y="38633"/>
                      <a:pt x="283201" y="38633"/>
                      <a:pt x="283201" y="38633"/>
                    </a:cubicBezTo>
                    <a:cubicBezTo>
                      <a:pt x="280626" y="38633"/>
                      <a:pt x="280626" y="38633"/>
                      <a:pt x="280626" y="38633"/>
                    </a:cubicBezTo>
                    <a:cubicBezTo>
                      <a:pt x="280626" y="36057"/>
                      <a:pt x="280626" y="36057"/>
                      <a:pt x="280626" y="36057"/>
                    </a:cubicBezTo>
                    <a:cubicBezTo>
                      <a:pt x="278051" y="36057"/>
                      <a:pt x="278051" y="36057"/>
                      <a:pt x="278051" y="36057"/>
                    </a:cubicBezTo>
                    <a:cubicBezTo>
                      <a:pt x="278051" y="36057"/>
                      <a:pt x="278051" y="36057"/>
                      <a:pt x="278051" y="38633"/>
                    </a:cubicBezTo>
                    <a:cubicBezTo>
                      <a:pt x="278051" y="38633"/>
                      <a:pt x="278051" y="38633"/>
                      <a:pt x="280626" y="41208"/>
                    </a:cubicBezTo>
                    <a:cubicBezTo>
                      <a:pt x="280626" y="41208"/>
                      <a:pt x="280626" y="41208"/>
                      <a:pt x="280626" y="43784"/>
                    </a:cubicBezTo>
                    <a:cubicBezTo>
                      <a:pt x="280626" y="43784"/>
                      <a:pt x="280626" y="43784"/>
                      <a:pt x="280626" y="46359"/>
                    </a:cubicBezTo>
                    <a:cubicBezTo>
                      <a:pt x="280626" y="46359"/>
                      <a:pt x="280626" y="46359"/>
                      <a:pt x="283201" y="46359"/>
                    </a:cubicBezTo>
                    <a:cubicBezTo>
                      <a:pt x="283201" y="48935"/>
                      <a:pt x="283201" y="48935"/>
                      <a:pt x="283201" y="48935"/>
                    </a:cubicBezTo>
                    <a:cubicBezTo>
                      <a:pt x="283201" y="48935"/>
                      <a:pt x="283201" y="48935"/>
                      <a:pt x="283201" y="51510"/>
                    </a:cubicBezTo>
                    <a:cubicBezTo>
                      <a:pt x="283201" y="51510"/>
                      <a:pt x="283201" y="51510"/>
                      <a:pt x="283201" y="54086"/>
                    </a:cubicBezTo>
                    <a:cubicBezTo>
                      <a:pt x="283201" y="54086"/>
                      <a:pt x="283201" y="54086"/>
                      <a:pt x="285775" y="54086"/>
                    </a:cubicBezTo>
                    <a:cubicBezTo>
                      <a:pt x="285775" y="54086"/>
                      <a:pt x="285775" y="54086"/>
                      <a:pt x="285775" y="56661"/>
                    </a:cubicBezTo>
                    <a:cubicBezTo>
                      <a:pt x="285775" y="56661"/>
                      <a:pt x="285775" y="56661"/>
                      <a:pt x="285775" y="59237"/>
                    </a:cubicBezTo>
                    <a:cubicBezTo>
                      <a:pt x="288350" y="59237"/>
                      <a:pt x="288350" y="59237"/>
                      <a:pt x="288350" y="59237"/>
                    </a:cubicBezTo>
                    <a:cubicBezTo>
                      <a:pt x="288350" y="61813"/>
                      <a:pt x="288350" y="61813"/>
                      <a:pt x="288350" y="61813"/>
                    </a:cubicBezTo>
                    <a:cubicBezTo>
                      <a:pt x="288350" y="61813"/>
                      <a:pt x="288350" y="61813"/>
                      <a:pt x="288350" y="64388"/>
                    </a:cubicBezTo>
                    <a:cubicBezTo>
                      <a:pt x="290924" y="64388"/>
                      <a:pt x="290924" y="64388"/>
                      <a:pt x="290924" y="64388"/>
                    </a:cubicBezTo>
                    <a:cubicBezTo>
                      <a:pt x="290924" y="64388"/>
                      <a:pt x="290924" y="64388"/>
                      <a:pt x="290924" y="66964"/>
                    </a:cubicBezTo>
                    <a:cubicBezTo>
                      <a:pt x="290924" y="69539"/>
                      <a:pt x="290924" y="69539"/>
                      <a:pt x="290924" y="69539"/>
                    </a:cubicBezTo>
                    <a:cubicBezTo>
                      <a:pt x="290924" y="69539"/>
                      <a:pt x="290924" y="69539"/>
                      <a:pt x="293499" y="69539"/>
                    </a:cubicBezTo>
                    <a:cubicBezTo>
                      <a:pt x="293499" y="72115"/>
                      <a:pt x="293499" y="72115"/>
                      <a:pt x="293499" y="72115"/>
                    </a:cubicBezTo>
                    <a:cubicBezTo>
                      <a:pt x="293499" y="72115"/>
                      <a:pt x="293499" y="72115"/>
                      <a:pt x="293499" y="74690"/>
                    </a:cubicBezTo>
                    <a:cubicBezTo>
                      <a:pt x="296073" y="74690"/>
                      <a:pt x="296073" y="74690"/>
                      <a:pt x="296073" y="74690"/>
                    </a:cubicBezTo>
                    <a:cubicBezTo>
                      <a:pt x="296073" y="77266"/>
                      <a:pt x="296073" y="77266"/>
                      <a:pt x="296073" y="77266"/>
                    </a:cubicBezTo>
                    <a:cubicBezTo>
                      <a:pt x="298648" y="77266"/>
                      <a:pt x="298648" y="77266"/>
                      <a:pt x="298648" y="77266"/>
                    </a:cubicBezTo>
                    <a:cubicBezTo>
                      <a:pt x="298648" y="79841"/>
                      <a:pt x="298648" y="79841"/>
                      <a:pt x="298648" y="79841"/>
                    </a:cubicBezTo>
                    <a:cubicBezTo>
                      <a:pt x="298648" y="79841"/>
                      <a:pt x="298648" y="79841"/>
                      <a:pt x="301222" y="79841"/>
                    </a:cubicBezTo>
                    <a:cubicBezTo>
                      <a:pt x="301222" y="79841"/>
                      <a:pt x="301222" y="79841"/>
                      <a:pt x="301222" y="82417"/>
                    </a:cubicBezTo>
                    <a:cubicBezTo>
                      <a:pt x="301222" y="82417"/>
                      <a:pt x="301222" y="82417"/>
                      <a:pt x="301222" y="84992"/>
                    </a:cubicBezTo>
                    <a:cubicBezTo>
                      <a:pt x="303797" y="84992"/>
                      <a:pt x="303797" y="84992"/>
                      <a:pt x="303797" y="84992"/>
                    </a:cubicBezTo>
                    <a:cubicBezTo>
                      <a:pt x="303797" y="87568"/>
                      <a:pt x="303797" y="87568"/>
                      <a:pt x="303797" y="87568"/>
                    </a:cubicBezTo>
                    <a:cubicBezTo>
                      <a:pt x="303797" y="87568"/>
                      <a:pt x="303797" y="87568"/>
                      <a:pt x="306372" y="87568"/>
                    </a:cubicBezTo>
                    <a:cubicBezTo>
                      <a:pt x="308946" y="87568"/>
                      <a:pt x="308946" y="87568"/>
                      <a:pt x="308946" y="87568"/>
                    </a:cubicBezTo>
                    <a:cubicBezTo>
                      <a:pt x="308946" y="87568"/>
                      <a:pt x="308946" y="87568"/>
                      <a:pt x="308946" y="90143"/>
                    </a:cubicBezTo>
                    <a:cubicBezTo>
                      <a:pt x="308946" y="90143"/>
                      <a:pt x="308946" y="90143"/>
                      <a:pt x="311521" y="90143"/>
                    </a:cubicBezTo>
                    <a:cubicBezTo>
                      <a:pt x="311521" y="92719"/>
                      <a:pt x="311521" y="92719"/>
                      <a:pt x="311521" y="92719"/>
                    </a:cubicBezTo>
                    <a:cubicBezTo>
                      <a:pt x="311521" y="92719"/>
                      <a:pt x="311521" y="92719"/>
                      <a:pt x="311521" y="95294"/>
                    </a:cubicBezTo>
                    <a:cubicBezTo>
                      <a:pt x="311521" y="95294"/>
                      <a:pt x="311521" y="95294"/>
                      <a:pt x="314095" y="95294"/>
                    </a:cubicBezTo>
                    <a:cubicBezTo>
                      <a:pt x="314095" y="95294"/>
                      <a:pt x="314095" y="97870"/>
                      <a:pt x="314095" y="97870"/>
                    </a:cubicBezTo>
                    <a:cubicBezTo>
                      <a:pt x="314095" y="97870"/>
                      <a:pt x="314095" y="97870"/>
                      <a:pt x="316670" y="97870"/>
                    </a:cubicBezTo>
                    <a:cubicBezTo>
                      <a:pt x="319244" y="97870"/>
                      <a:pt x="319244" y="97870"/>
                      <a:pt x="319244" y="97870"/>
                    </a:cubicBezTo>
                    <a:cubicBezTo>
                      <a:pt x="319244" y="97870"/>
                      <a:pt x="319244" y="97870"/>
                      <a:pt x="319244" y="100445"/>
                    </a:cubicBezTo>
                    <a:cubicBezTo>
                      <a:pt x="319244" y="100445"/>
                      <a:pt x="319244" y="100445"/>
                      <a:pt x="321819" y="100445"/>
                    </a:cubicBezTo>
                    <a:cubicBezTo>
                      <a:pt x="321819" y="100445"/>
                      <a:pt x="321819" y="100445"/>
                      <a:pt x="321819" y="103021"/>
                    </a:cubicBezTo>
                    <a:cubicBezTo>
                      <a:pt x="321819" y="103021"/>
                      <a:pt x="321819" y="103021"/>
                      <a:pt x="324393" y="103021"/>
                    </a:cubicBezTo>
                    <a:cubicBezTo>
                      <a:pt x="324393" y="103021"/>
                      <a:pt x="324393" y="105596"/>
                      <a:pt x="324393" y="105596"/>
                    </a:cubicBezTo>
                    <a:cubicBezTo>
                      <a:pt x="324393" y="105596"/>
                      <a:pt x="324393" y="105596"/>
                      <a:pt x="326968" y="105596"/>
                    </a:cubicBezTo>
                    <a:cubicBezTo>
                      <a:pt x="326968" y="105596"/>
                      <a:pt x="326968" y="105596"/>
                      <a:pt x="326968" y="108172"/>
                    </a:cubicBezTo>
                    <a:cubicBezTo>
                      <a:pt x="326968" y="108172"/>
                      <a:pt x="326968" y="108172"/>
                      <a:pt x="329542" y="108172"/>
                    </a:cubicBezTo>
                    <a:cubicBezTo>
                      <a:pt x="329542" y="108172"/>
                      <a:pt x="329542" y="108172"/>
                      <a:pt x="329542" y="110747"/>
                    </a:cubicBezTo>
                    <a:cubicBezTo>
                      <a:pt x="332117" y="110747"/>
                      <a:pt x="332117" y="110747"/>
                      <a:pt x="332117" y="110747"/>
                    </a:cubicBezTo>
                    <a:cubicBezTo>
                      <a:pt x="332117" y="110747"/>
                      <a:pt x="332117" y="110747"/>
                      <a:pt x="332117" y="113323"/>
                    </a:cubicBezTo>
                    <a:cubicBezTo>
                      <a:pt x="334692" y="113323"/>
                      <a:pt x="334692" y="113323"/>
                      <a:pt x="334692" y="113323"/>
                    </a:cubicBezTo>
                    <a:cubicBezTo>
                      <a:pt x="337266" y="113323"/>
                      <a:pt x="337266" y="113323"/>
                      <a:pt x="337266" y="113323"/>
                    </a:cubicBezTo>
                    <a:cubicBezTo>
                      <a:pt x="337266" y="113323"/>
                      <a:pt x="337266" y="113323"/>
                      <a:pt x="337266" y="115898"/>
                    </a:cubicBezTo>
                    <a:cubicBezTo>
                      <a:pt x="339841" y="115898"/>
                      <a:pt x="339841" y="115898"/>
                      <a:pt x="339841" y="115898"/>
                    </a:cubicBezTo>
                    <a:cubicBezTo>
                      <a:pt x="339841" y="115898"/>
                      <a:pt x="339841" y="115898"/>
                      <a:pt x="339841" y="118474"/>
                    </a:cubicBezTo>
                    <a:cubicBezTo>
                      <a:pt x="339841" y="118474"/>
                      <a:pt x="339841" y="118474"/>
                      <a:pt x="342415" y="118474"/>
                    </a:cubicBezTo>
                    <a:cubicBezTo>
                      <a:pt x="342415" y="118474"/>
                      <a:pt x="342415" y="118474"/>
                      <a:pt x="342415" y="121049"/>
                    </a:cubicBezTo>
                    <a:cubicBezTo>
                      <a:pt x="342415" y="121049"/>
                      <a:pt x="342415" y="121049"/>
                      <a:pt x="344990" y="121049"/>
                    </a:cubicBezTo>
                    <a:cubicBezTo>
                      <a:pt x="344990" y="121049"/>
                      <a:pt x="344990" y="121049"/>
                      <a:pt x="347564" y="121049"/>
                    </a:cubicBezTo>
                    <a:cubicBezTo>
                      <a:pt x="347564" y="123625"/>
                      <a:pt x="347564" y="123625"/>
                      <a:pt x="347564" y="123625"/>
                    </a:cubicBezTo>
                    <a:cubicBezTo>
                      <a:pt x="350139" y="123625"/>
                      <a:pt x="350139" y="123625"/>
                      <a:pt x="350139" y="123625"/>
                    </a:cubicBezTo>
                    <a:cubicBezTo>
                      <a:pt x="350139" y="123625"/>
                      <a:pt x="350139" y="123625"/>
                      <a:pt x="352713" y="123625"/>
                    </a:cubicBezTo>
                    <a:cubicBezTo>
                      <a:pt x="352713" y="123625"/>
                      <a:pt x="352713" y="123625"/>
                      <a:pt x="352713" y="126200"/>
                    </a:cubicBezTo>
                    <a:cubicBezTo>
                      <a:pt x="352713" y="126200"/>
                      <a:pt x="352713" y="126200"/>
                      <a:pt x="352713" y="128776"/>
                    </a:cubicBezTo>
                    <a:cubicBezTo>
                      <a:pt x="352713" y="128776"/>
                      <a:pt x="352713" y="128776"/>
                      <a:pt x="355288" y="128776"/>
                    </a:cubicBezTo>
                    <a:cubicBezTo>
                      <a:pt x="355288" y="128776"/>
                      <a:pt x="355288" y="128776"/>
                      <a:pt x="357862" y="128776"/>
                    </a:cubicBezTo>
                    <a:cubicBezTo>
                      <a:pt x="357862" y="131351"/>
                      <a:pt x="357862" y="131351"/>
                      <a:pt x="357862" y="131351"/>
                    </a:cubicBezTo>
                    <a:cubicBezTo>
                      <a:pt x="360437" y="131351"/>
                      <a:pt x="360437" y="131351"/>
                      <a:pt x="360437" y="131351"/>
                    </a:cubicBezTo>
                    <a:cubicBezTo>
                      <a:pt x="360437" y="131351"/>
                      <a:pt x="360437" y="131351"/>
                      <a:pt x="360437" y="133927"/>
                    </a:cubicBezTo>
                    <a:cubicBezTo>
                      <a:pt x="363012" y="133927"/>
                      <a:pt x="363012" y="133927"/>
                      <a:pt x="363012" y="133927"/>
                    </a:cubicBezTo>
                    <a:cubicBezTo>
                      <a:pt x="363012" y="133927"/>
                      <a:pt x="363012" y="133927"/>
                      <a:pt x="363012" y="136502"/>
                    </a:cubicBezTo>
                    <a:cubicBezTo>
                      <a:pt x="363012" y="136502"/>
                      <a:pt x="363012" y="136502"/>
                      <a:pt x="365586" y="136502"/>
                    </a:cubicBezTo>
                    <a:cubicBezTo>
                      <a:pt x="368161" y="136502"/>
                      <a:pt x="368161" y="136502"/>
                      <a:pt x="368161" y="136502"/>
                    </a:cubicBezTo>
                    <a:cubicBezTo>
                      <a:pt x="368161" y="136502"/>
                      <a:pt x="368161" y="136502"/>
                      <a:pt x="368161" y="139078"/>
                    </a:cubicBezTo>
                    <a:cubicBezTo>
                      <a:pt x="368161" y="139078"/>
                      <a:pt x="368161" y="139078"/>
                      <a:pt x="370735" y="139078"/>
                    </a:cubicBezTo>
                    <a:cubicBezTo>
                      <a:pt x="370735" y="139078"/>
                      <a:pt x="370735" y="139078"/>
                      <a:pt x="370735" y="141653"/>
                    </a:cubicBezTo>
                    <a:cubicBezTo>
                      <a:pt x="370735" y="141653"/>
                      <a:pt x="370735" y="141653"/>
                      <a:pt x="373310" y="141653"/>
                    </a:cubicBezTo>
                    <a:cubicBezTo>
                      <a:pt x="375884" y="141653"/>
                      <a:pt x="375884" y="141653"/>
                      <a:pt x="375884" y="141653"/>
                    </a:cubicBezTo>
                    <a:cubicBezTo>
                      <a:pt x="375884" y="141653"/>
                      <a:pt x="375884" y="141653"/>
                      <a:pt x="375884" y="144229"/>
                    </a:cubicBezTo>
                    <a:cubicBezTo>
                      <a:pt x="375884" y="144229"/>
                      <a:pt x="375884" y="144229"/>
                      <a:pt x="378459" y="144229"/>
                    </a:cubicBezTo>
                    <a:cubicBezTo>
                      <a:pt x="378459" y="144229"/>
                      <a:pt x="378459" y="144229"/>
                      <a:pt x="381033" y="144229"/>
                    </a:cubicBezTo>
                    <a:cubicBezTo>
                      <a:pt x="381033" y="144229"/>
                      <a:pt x="381033" y="144229"/>
                      <a:pt x="381033" y="146805"/>
                    </a:cubicBezTo>
                    <a:cubicBezTo>
                      <a:pt x="381033" y="146805"/>
                      <a:pt x="381033" y="146805"/>
                      <a:pt x="383608" y="146805"/>
                    </a:cubicBezTo>
                    <a:cubicBezTo>
                      <a:pt x="383608" y="149380"/>
                      <a:pt x="383608" y="149380"/>
                      <a:pt x="383608" y="149380"/>
                    </a:cubicBezTo>
                    <a:cubicBezTo>
                      <a:pt x="383608" y="149380"/>
                      <a:pt x="383608" y="149380"/>
                      <a:pt x="386183" y="149380"/>
                    </a:cubicBezTo>
                    <a:cubicBezTo>
                      <a:pt x="388757" y="149380"/>
                      <a:pt x="388757" y="149380"/>
                      <a:pt x="388757" y="149380"/>
                    </a:cubicBezTo>
                    <a:cubicBezTo>
                      <a:pt x="388757" y="149380"/>
                      <a:pt x="388757" y="149380"/>
                      <a:pt x="388757" y="151956"/>
                    </a:cubicBezTo>
                    <a:cubicBezTo>
                      <a:pt x="391332" y="151956"/>
                      <a:pt x="391332" y="151956"/>
                      <a:pt x="391332" y="151956"/>
                    </a:cubicBezTo>
                    <a:cubicBezTo>
                      <a:pt x="393906" y="151956"/>
                      <a:pt x="393906" y="151956"/>
                      <a:pt x="393906" y="151956"/>
                    </a:cubicBezTo>
                    <a:cubicBezTo>
                      <a:pt x="393906" y="151956"/>
                      <a:pt x="393906" y="151956"/>
                      <a:pt x="396481" y="151956"/>
                    </a:cubicBezTo>
                    <a:cubicBezTo>
                      <a:pt x="396481" y="151956"/>
                      <a:pt x="396481" y="151956"/>
                      <a:pt x="396481" y="154531"/>
                    </a:cubicBezTo>
                    <a:cubicBezTo>
                      <a:pt x="396481" y="154531"/>
                      <a:pt x="396481" y="154531"/>
                      <a:pt x="399055" y="154531"/>
                    </a:cubicBezTo>
                    <a:cubicBezTo>
                      <a:pt x="399055" y="154531"/>
                      <a:pt x="399055" y="154531"/>
                      <a:pt x="401630" y="157107"/>
                    </a:cubicBezTo>
                    <a:cubicBezTo>
                      <a:pt x="404204" y="157107"/>
                      <a:pt x="404204" y="157107"/>
                      <a:pt x="404204" y="157107"/>
                    </a:cubicBezTo>
                    <a:cubicBezTo>
                      <a:pt x="404204" y="157107"/>
                      <a:pt x="404204" y="157107"/>
                      <a:pt x="404204" y="159682"/>
                    </a:cubicBezTo>
                    <a:cubicBezTo>
                      <a:pt x="404204" y="159682"/>
                      <a:pt x="404204" y="159682"/>
                      <a:pt x="406779" y="159682"/>
                    </a:cubicBezTo>
                    <a:cubicBezTo>
                      <a:pt x="406779" y="159682"/>
                      <a:pt x="406779" y="159682"/>
                      <a:pt x="409353" y="159682"/>
                    </a:cubicBezTo>
                    <a:cubicBezTo>
                      <a:pt x="409353" y="159682"/>
                      <a:pt x="409353" y="159682"/>
                      <a:pt x="409353" y="162258"/>
                    </a:cubicBezTo>
                    <a:cubicBezTo>
                      <a:pt x="411928" y="162258"/>
                      <a:pt x="411928" y="162258"/>
                      <a:pt x="411928" y="162258"/>
                    </a:cubicBezTo>
                    <a:cubicBezTo>
                      <a:pt x="414503" y="162258"/>
                      <a:pt x="414503" y="162258"/>
                      <a:pt x="414503" y="162258"/>
                    </a:cubicBezTo>
                    <a:cubicBezTo>
                      <a:pt x="414503" y="162258"/>
                      <a:pt x="414503" y="162258"/>
                      <a:pt x="414503" y="164833"/>
                    </a:cubicBezTo>
                    <a:cubicBezTo>
                      <a:pt x="414503" y="164833"/>
                      <a:pt x="414503" y="164833"/>
                      <a:pt x="417077" y="164833"/>
                    </a:cubicBezTo>
                    <a:cubicBezTo>
                      <a:pt x="419652" y="164833"/>
                      <a:pt x="419652" y="164833"/>
                      <a:pt x="419652" y="164833"/>
                    </a:cubicBezTo>
                    <a:cubicBezTo>
                      <a:pt x="419652" y="167409"/>
                      <a:pt x="419652" y="167409"/>
                      <a:pt x="419652" y="167409"/>
                    </a:cubicBezTo>
                    <a:cubicBezTo>
                      <a:pt x="422226" y="167409"/>
                      <a:pt x="422226" y="167409"/>
                      <a:pt x="422226" y="167409"/>
                    </a:cubicBezTo>
                    <a:cubicBezTo>
                      <a:pt x="422226" y="167409"/>
                      <a:pt x="422226" y="167409"/>
                      <a:pt x="424801" y="167409"/>
                    </a:cubicBezTo>
                    <a:cubicBezTo>
                      <a:pt x="424801" y="169984"/>
                      <a:pt x="424801" y="169984"/>
                      <a:pt x="424801" y="169984"/>
                    </a:cubicBezTo>
                    <a:cubicBezTo>
                      <a:pt x="424801" y="169984"/>
                      <a:pt x="424801" y="169984"/>
                      <a:pt x="427375" y="169984"/>
                    </a:cubicBezTo>
                    <a:cubicBezTo>
                      <a:pt x="427375" y="169984"/>
                      <a:pt x="427375" y="169984"/>
                      <a:pt x="427375" y="172560"/>
                    </a:cubicBezTo>
                    <a:cubicBezTo>
                      <a:pt x="427375" y="172560"/>
                      <a:pt x="427375" y="172560"/>
                      <a:pt x="429950" y="172560"/>
                    </a:cubicBezTo>
                    <a:cubicBezTo>
                      <a:pt x="429950" y="172560"/>
                      <a:pt x="432524" y="172560"/>
                      <a:pt x="432524" y="172560"/>
                    </a:cubicBezTo>
                    <a:cubicBezTo>
                      <a:pt x="432524" y="172560"/>
                      <a:pt x="432524" y="172560"/>
                      <a:pt x="432524" y="175135"/>
                    </a:cubicBezTo>
                    <a:cubicBezTo>
                      <a:pt x="432524" y="175135"/>
                      <a:pt x="432524" y="175135"/>
                      <a:pt x="435099" y="175135"/>
                    </a:cubicBezTo>
                    <a:cubicBezTo>
                      <a:pt x="435099" y="175135"/>
                      <a:pt x="435099" y="175135"/>
                      <a:pt x="437674" y="175135"/>
                    </a:cubicBezTo>
                    <a:cubicBezTo>
                      <a:pt x="437674" y="177711"/>
                      <a:pt x="437674" y="177711"/>
                      <a:pt x="437674" y="177711"/>
                    </a:cubicBezTo>
                    <a:cubicBezTo>
                      <a:pt x="440248" y="177711"/>
                      <a:pt x="440248" y="177711"/>
                      <a:pt x="440248" y="177711"/>
                    </a:cubicBezTo>
                    <a:cubicBezTo>
                      <a:pt x="442823" y="177711"/>
                      <a:pt x="442823" y="177711"/>
                      <a:pt x="442823" y="177711"/>
                    </a:cubicBezTo>
                    <a:cubicBezTo>
                      <a:pt x="445397" y="177711"/>
                      <a:pt x="445397" y="177711"/>
                      <a:pt x="445397" y="177711"/>
                    </a:cubicBezTo>
                    <a:cubicBezTo>
                      <a:pt x="445397" y="177711"/>
                      <a:pt x="445397" y="177711"/>
                      <a:pt x="445397" y="180286"/>
                    </a:cubicBezTo>
                    <a:cubicBezTo>
                      <a:pt x="445397" y="180286"/>
                      <a:pt x="445397" y="180286"/>
                      <a:pt x="447972" y="180286"/>
                    </a:cubicBezTo>
                    <a:cubicBezTo>
                      <a:pt x="450546" y="180286"/>
                      <a:pt x="450546" y="180286"/>
                      <a:pt x="450546" y="180286"/>
                    </a:cubicBezTo>
                    <a:cubicBezTo>
                      <a:pt x="450546" y="180286"/>
                      <a:pt x="450546" y="180286"/>
                      <a:pt x="453121" y="180286"/>
                    </a:cubicBezTo>
                    <a:cubicBezTo>
                      <a:pt x="453121" y="180286"/>
                      <a:pt x="453121" y="180286"/>
                      <a:pt x="453121" y="182862"/>
                    </a:cubicBezTo>
                    <a:cubicBezTo>
                      <a:pt x="455695" y="182862"/>
                      <a:pt x="455695" y="182862"/>
                      <a:pt x="455695" y="182862"/>
                    </a:cubicBezTo>
                    <a:cubicBezTo>
                      <a:pt x="458270" y="182862"/>
                      <a:pt x="458270" y="182862"/>
                      <a:pt x="458270" y="182862"/>
                    </a:cubicBezTo>
                    <a:cubicBezTo>
                      <a:pt x="458270" y="182862"/>
                      <a:pt x="458270" y="182862"/>
                      <a:pt x="458270" y="185437"/>
                    </a:cubicBezTo>
                    <a:cubicBezTo>
                      <a:pt x="460844" y="185437"/>
                      <a:pt x="460844" y="185437"/>
                      <a:pt x="460844" y="185437"/>
                    </a:cubicBezTo>
                    <a:cubicBezTo>
                      <a:pt x="460844" y="185437"/>
                      <a:pt x="460844" y="185437"/>
                      <a:pt x="463419" y="185437"/>
                    </a:cubicBezTo>
                    <a:cubicBezTo>
                      <a:pt x="465994" y="185437"/>
                      <a:pt x="465994" y="185437"/>
                      <a:pt x="465994" y="185437"/>
                    </a:cubicBezTo>
                    <a:cubicBezTo>
                      <a:pt x="468568" y="185437"/>
                      <a:pt x="468568" y="185437"/>
                      <a:pt x="468568" y="185437"/>
                    </a:cubicBezTo>
                    <a:cubicBezTo>
                      <a:pt x="468568" y="185437"/>
                      <a:pt x="468568" y="185437"/>
                      <a:pt x="468568" y="188013"/>
                    </a:cubicBezTo>
                    <a:cubicBezTo>
                      <a:pt x="468568" y="188013"/>
                      <a:pt x="468568" y="188013"/>
                      <a:pt x="471143" y="188013"/>
                    </a:cubicBezTo>
                    <a:cubicBezTo>
                      <a:pt x="471143" y="188013"/>
                      <a:pt x="473717" y="188013"/>
                      <a:pt x="473717" y="188013"/>
                    </a:cubicBezTo>
                    <a:cubicBezTo>
                      <a:pt x="476292" y="188013"/>
                      <a:pt x="476292" y="188013"/>
                      <a:pt x="476292" y="188013"/>
                    </a:cubicBezTo>
                    <a:cubicBezTo>
                      <a:pt x="476292" y="188013"/>
                      <a:pt x="478866" y="188013"/>
                      <a:pt x="478866" y="188013"/>
                    </a:cubicBezTo>
                    <a:cubicBezTo>
                      <a:pt x="478866" y="188013"/>
                      <a:pt x="478866" y="188013"/>
                      <a:pt x="478866" y="190588"/>
                    </a:cubicBezTo>
                    <a:cubicBezTo>
                      <a:pt x="478866" y="190588"/>
                      <a:pt x="478866" y="190588"/>
                      <a:pt x="481441" y="190588"/>
                    </a:cubicBezTo>
                    <a:cubicBezTo>
                      <a:pt x="481441" y="190588"/>
                      <a:pt x="481441" y="190588"/>
                      <a:pt x="484015" y="190588"/>
                    </a:cubicBezTo>
                    <a:cubicBezTo>
                      <a:pt x="486590" y="190588"/>
                      <a:pt x="486590" y="190588"/>
                      <a:pt x="486590" y="190588"/>
                    </a:cubicBezTo>
                    <a:cubicBezTo>
                      <a:pt x="486590" y="190588"/>
                      <a:pt x="486590" y="190588"/>
                      <a:pt x="486590" y="193164"/>
                    </a:cubicBezTo>
                    <a:cubicBezTo>
                      <a:pt x="489165" y="193164"/>
                      <a:pt x="489165" y="193164"/>
                      <a:pt x="489165" y="193164"/>
                    </a:cubicBezTo>
                    <a:cubicBezTo>
                      <a:pt x="491739" y="193164"/>
                      <a:pt x="491739" y="193164"/>
                      <a:pt x="494314" y="193164"/>
                    </a:cubicBezTo>
                    <a:cubicBezTo>
                      <a:pt x="494314" y="193164"/>
                      <a:pt x="496888" y="193164"/>
                      <a:pt x="496888" y="193164"/>
                    </a:cubicBezTo>
                    <a:cubicBezTo>
                      <a:pt x="496888" y="193164"/>
                      <a:pt x="496888" y="193164"/>
                      <a:pt x="499463" y="193164"/>
                    </a:cubicBezTo>
                    <a:cubicBezTo>
                      <a:pt x="499463" y="195739"/>
                      <a:pt x="499463" y="195739"/>
                      <a:pt x="499463" y="195739"/>
                    </a:cubicBezTo>
                    <a:cubicBezTo>
                      <a:pt x="499463" y="195739"/>
                      <a:pt x="499463" y="195739"/>
                      <a:pt x="502037" y="195739"/>
                    </a:cubicBezTo>
                    <a:cubicBezTo>
                      <a:pt x="504612" y="195739"/>
                      <a:pt x="504612" y="195739"/>
                      <a:pt x="504612" y="195739"/>
                    </a:cubicBezTo>
                    <a:cubicBezTo>
                      <a:pt x="504612" y="195739"/>
                      <a:pt x="504612" y="195739"/>
                      <a:pt x="504612" y="198315"/>
                    </a:cubicBezTo>
                    <a:cubicBezTo>
                      <a:pt x="504612" y="198315"/>
                      <a:pt x="504612" y="198315"/>
                      <a:pt x="507186" y="198315"/>
                    </a:cubicBezTo>
                    <a:cubicBezTo>
                      <a:pt x="507186" y="198315"/>
                      <a:pt x="507186" y="198315"/>
                      <a:pt x="507186" y="200890"/>
                    </a:cubicBezTo>
                    <a:cubicBezTo>
                      <a:pt x="507186" y="203466"/>
                      <a:pt x="507186" y="203466"/>
                      <a:pt x="507186" y="203466"/>
                    </a:cubicBezTo>
                    <a:cubicBezTo>
                      <a:pt x="507186" y="203466"/>
                      <a:pt x="507186" y="203466"/>
                      <a:pt x="509761" y="203466"/>
                    </a:cubicBezTo>
                    <a:cubicBezTo>
                      <a:pt x="509761" y="203466"/>
                      <a:pt x="509761" y="206041"/>
                      <a:pt x="509761" y="206041"/>
                    </a:cubicBezTo>
                    <a:cubicBezTo>
                      <a:pt x="509761" y="208617"/>
                      <a:pt x="509761" y="208617"/>
                      <a:pt x="509761" y="211192"/>
                    </a:cubicBezTo>
                    <a:cubicBezTo>
                      <a:pt x="509761" y="211192"/>
                      <a:pt x="509761" y="211192"/>
                      <a:pt x="509761" y="213768"/>
                    </a:cubicBezTo>
                    <a:cubicBezTo>
                      <a:pt x="509761" y="213768"/>
                      <a:pt x="509761" y="213768"/>
                      <a:pt x="509761" y="216343"/>
                    </a:cubicBezTo>
                    <a:cubicBezTo>
                      <a:pt x="509761" y="218919"/>
                      <a:pt x="509761" y="218919"/>
                      <a:pt x="509761" y="218919"/>
                    </a:cubicBezTo>
                    <a:cubicBezTo>
                      <a:pt x="512335" y="218919"/>
                      <a:pt x="512335" y="218919"/>
                      <a:pt x="512335" y="218919"/>
                    </a:cubicBezTo>
                    <a:cubicBezTo>
                      <a:pt x="512335" y="221494"/>
                      <a:pt x="512335" y="221494"/>
                      <a:pt x="512335" y="221494"/>
                    </a:cubicBezTo>
                    <a:cubicBezTo>
                      <a:pt x="512335" y="221494"/>
                      <a:pt x="512335" y="221494"/>
                      <a:pt x="512335" y="224070"/>
                    </a:cubicBezTo>
                    <a:cubicBezTo>
                      <a:pt x="512335" y="226646"/>
                      <a:pt x="512335" y="226646"/>
                      <a:pt x="512335" y="226646"/>
                    </a:cubicBezTo>
                    <a:cubicBezTo>
                      <a:pt x="512335" y="226646"/>
                      <a:pt x="512335" y="226646"/>
                      <a:pt x="514910" y="226646"/>
                    </a:cubicBezTo>
                    <a:cubicBezTo>
                      <a:pt x="514910" y="229221"/>
                      <a:pt x="514910" y="229221"/>
                      <a:pt x="514910" y="229221"/>
                    </a:cubicBezTo>
                    <a:cubicBezTo>
                      <a:pt x="514910" y="231797"/>
                      <a:pt x="514910" y="231797"/>
                      <a:pt x="514910" y="231797"/>
                    </a:cubicBezTo>
                    <a:cubicBezTo>
                      <a:pt x="514910" y="234372"/>
                      <a:pt x="514910" y="234372"/>
                      <a:pt x="514910" y="236948"/>
                    </a:cubicBezTo>
                    <a:cubicBezTo>
                      <a:pt x="514910" y="239523"/>
                      <a:pt x="514910" y="239523"/>
                      <a:pt x="514910" y="239523"/>
                    </a:cubicBezTo>
                    <a:cubicBezTo>
                      <a:pt x="514910" y="239523"/>
                      <a:pt x="514910" y="239523"/>
                      <a:pt x="514910" y="242099"/>
                    </a:cubicBezTo>
                    <a:cubicBezTo>
                      <a:pt x="514910" y="242099"/>
                      <a:pt x="514910" y="244674"/>
                      <a:pt x="514910" y="244674"/>
                    </a:cubicBezTo>
                    <a:cubicBezTo>
                      <a:pt x="514910" y="244674"/>
                      <a:pt x="514910" y="244674"/>
                      <a:pt x="517485" y="244674"/>
                    </a:cubicBezTo>
                    <a:cubicBezTo>
                      <a:pt x="517485" y="244674"/>
                      <a:pt x="517485" y="244674"/>
                      <a:pt x="517485" y="247250"/>
                    </a:cubicBezTo>
                    <a:cubicBezTo>
                      <a:pt x="517485" y="247250"/>
                      <a:pt x="517485" y="247250"/>
                      <a:pt x="517485" y="249825"/>
                    </a:cubicBezTo>
                    <a:cubicBezTo>
                      <a:pt x="517485" y="249825"/>
                      <a:pt x="517485" y="249825"/>
                      <a:pt x="517485" y="252401"/>
                    </a:cubicBezTo>
                    <a:cubicBezTo>
                      <a:pt x="517485" y="252401"/>
                      <a:pt x="517485" y="254976"/>
                      <a:pt x="517485" y="254976"/>
                    </a:cubicBezTo>
                    <a:cubicBezTo>
                      <a:pt x="517485" y="254976"/>
                      <a:pt x="517485" y="257552"/>
                      <a:pt x="517485" y="257552"/>
                    </a:cubicBezTo>
                    <a:cubicBezTo>
                      <a:pt x="517485" y="260127"/>
                      <a:pt x="517485" y="260127"/>
                      <a:pt x="517485" y="260127"/>
                    </a:cubicBezTo>
                    <a:cubicBezTo>
                      <a:pt x="517485" y="260127"/>
                      <a:pt x="517485" y="262703"/>
                      <a:pt x="517485" y="262703"/>
                    </a:cubicBezTo>
                    <a:cubicBezTo>
                      <a:pt x="517485" y="262703"/>
                      <a:pt x="517485" y="262703"/>
                      <a:pt x="520059" y="262703"/>
                    </a:cubicBezTo>
                    <a:cubicBezTo>
                      <a:pt x="520059" y="262703"/>
                      <a:pt x="520059" y="265278"/>
                      <a:pt x="520059" y="265278"/>
                    </a:cubicBezTo>
                    <a:cubicBezTo>
                      <a:pt x="520059" y="265278"/>
                      <a:pt x="520059" y="267854"/>
                      <a:pt x="520059" y="267854"/>
                    </a:cubicBezTo>
                    <a:cubicBezTo>
                      <a:pt x="520059" y="267854"/>
                      <a:pt x="520059" y="270429"/>
                      <a:pt x="520059" y="270429"/>
                    </a:cubicBezTo>
                    <a:cubicBezTo>
                      <a:pt x="517485" y="270429"/>
                      <a:pt x="517485" y="270429"/>
                      <a:pt x="517485" y="270429"/>
                    </a:cubicBezTo>
                    <a:cubicBezTo>
                      <a:pt x="517485" y="270429"/>
                      <a:pt x="517485" y="270429"/>
                      <a:pt x="517485" y="273005"/>
                    </a:cubicBezTo>
                    <a:cubicBezTo>
                      <a:pt x="517485" y="273005"/>
                      <a:pt x="517485" y="273005"/>
                      <a:pt x="517485" y="275580"/>
                    </a:cubicBezTo>
                    <a:cubicBezTo>
                      <a:pt x="517485" y="275580"/>
                      <a:pt x="514910" y="275580"/>
                      <a:pt x="514910" y="275580"/>
                    </a:cubicBezTo>
                    <a:cubicBezTo>
                      <a:pt x="514910" y="273005"/>
                      <a:pt x="514910" y="273005"/>
                      <a:pt x="514910" y="273005"/>
                    </a:cubicBezTo>
                    <a:cubicBezTo>
                      <a:pt x="512335" y="273005"/>
                      <a:pt x="512335" y="273005"/>
                      <a:pt x="512335" y="273005"/>
                    </a:cubicBezTo>
                    <a:cubicBezTo>
                      <a:pt x="509761" y="273005"/>
                      <a:pt x="509761" y="273005"/>
                      <a:pt x="509761" y="273005"/>
                    </a:cubicBezTo>
                    <a:cubicBezTo>
                      <a:pt x="509761" y="273005"/>
                      <a:pt x="509761" y="273005"/>
                      <a:pt x="507186" y="273005"/>
                    </a:cubicBezTo>
                    <a:cubicBezTo>
                      <a:pt x="507186" y="273005"/>
                      <a:pt x="507186" y="273005"/>
                      <a:pt x="504612" y="273005"/>
                    </a:cubicBezTo>
                    <a:cubicBezTo>
                      <a:pt x="504612" y="270429"/>
                      <a:pt x="504612" y="270429"/>
                      <a:pt x="504612" y="270429"/>
                    </a:cubicBezTo>
                    <a:cubicBezTo>
                      <a:pt x="502037" y="270429"/>
                      <a:pt x="502037" y="270429"/>
                      <a:pt x="502037" y="270429"/>
                    </a:cubicBezTo>
                    <a:cubicBezTo>
                      <a:pt x="499463" y="270429"/>
                      <a:pt x="499463" y="270429"/>
                      <a:pt x="499463" y="270429"/>
                    </a:cubicBezTo>
                    <a:cubicBezTo>
                      <a:pt x="499463" y="270429"/>
                      <a:pt x="499463" y="270429"/>
                      <a:pt x="496888" y="270429"/>
                    </a:cubicBezTo>
                    <a:cubicBezTo>
                      <a:pt x="496888" y="270429"/>
                      <a:pt x="494314" y="270429"/>
                      <a:pt x="494314" y="270429"/>
                    </a:cubicBezTo>
                    <a:cubicBezTo>
                      <a:pt x="491739" y="270429"/>
                      <a:pt x="491739" y="270429"/>
                      <a:pt x="491739" y="270429"/>
                    </a:cubicBezTo>
                    <a:cubicBezTo>
                      <a:pt x="491739" y="267854"/>
                      <a:pt x="491739" y="267854"/>
                      <a:pt x="491739" y="267854"/>
                    </a:cubicBezTo>
                    <a:cubicBezTo>
                      <a:pt x="489165" y="267854"/>
                      <a:pt x="489165" y="267854"/>
                      <a:pt x="489165" y="267854"/>
                    </a:cubicBezTo>
                    <a:cubicBezTo>
                      <a:pt x="486590" y="267854"/>
                      <a:pt x="486590" y="267854"/>
                      <a:pt x="486590" y="267854"/>
                    </a:cubicBezTo>
                    <a:cubicBezTo>
                      <a:pt x="484015" y="267854"/>
                      <a:pt x="484015" y="267854"/>
                      <a:pt x="484015" y="267854"/>
                    </a:cubicBezTo>
                    <a:cubicBezTo>
                      <a:pt x="484015" y="265278"/>
                      <a:pt x="484015" y="265278"/>
                      <a:pt x="484015" y="265278"/>
                    </a:cubicBezTo>
                    <a:cubicBezTo>
                      <a:pt x="481441" y="265278"/>
                      <a:pt x="481441" y="265278"/>
                      <a:pt x="481441" y="265278"/>
                    </a:cubicBezTo>
                    <a:cubicBezTo>
                      <a:pt x="478866" y="265278"/>
                      <a:pt x="478866" y="265278"/>
                      <a:pt x="478866" y="265278"/>
                    </a:cubicBezTo>
                    <a:cubicBezTo>
                      <a:pt x="478866" y="262703"/>
                      <a:pt x="478866" y="262703"/>
                      <a:pt x="478866" y="262703"/>
                    </a:cubicBezTo>
                    <a:cubicBezTo>
                      <a:pt x="476292" y="262703"/>
                      <a:pt x="476292" y="262703"/>
                      <a:pt x="476292" y="262703"/>
                    </a:cubicBezTo>
                    <a:cubicBezTo>
                      <a:pt x="476292" y="262703"/>
                      <a:pt x="476292" y="262703"/>
                      <a:pt x="473717" y="262703"/>
                    </a:cubicBezTo>
                    <a:cubicBezTo>
                      <a:pt x="473717" y="262703"/>
                      <a:pt x="473717" y="262703"/>
                      <a:pt x="471143" y="262703"/>
                    </a:cubicBezTo>
                    <a:cubicBezTo>
                      <a:pt x="471143" y="260127"/>
                      <a:pt x="471143" y="260127"/>
                      <a:pt x="471143" y="260127"/>
                    </a:cubicBezTo>
                    <a:cubicBezTo>
                      <a:pt x="468568" y="260127"/>
                      <a:pt x="468568" y="260127"/>
                      <a:pt x="468568" y="260127"/>
                    </a:cubicBezTo>
                    <a:cubicBezTo>
                      <a:pt x="465994" y="260127"/>
                      <a:pt x="465994" y="260127"/>
                      <a:pt x="465994" y="260127"/>
                    </a:cubicBezTo>
                    <a:cubicBezTo>
                      <a:pt x="463419" y="260127"/>
                      <a:pt x="463419" y="260127"/>
                      <a:pt x="463419" y="260127"/>
                    </a:cubicBezTo>
                    <a:cubicBezTo>
                      <a:pt x="463419" y="257552"/>
                      <a:pt x="463419" y="257552"/>
                      <a:pt x="463419" y="257552"/>
                    </a:cubicBezTo>
                    <a:cubicBezTo>
                      <a:pt x="463419" y="257552"/>
                      <a:pt x="463419" y="257552"/>
                      <a:pt x="460844" y="257552"/>
                    </a:cubicBezTo>
                    <a:cubicBezTo>
                      <a:pt x="458270" y="257552"/>
                      <a:pt x="458270" y="257552"/>
                      <a:pt x="458270" y="257552"/>
                    </a:cubicBezTo>
                    <a:cubicBezTo>
                      <a:pt x="455695" y="257552"/>
                      <a:pt x="455695" y="257552"/>
                      <a:pt x="455695" y="257552"/>
                    </a:cubicBezTo>
                    <a:cubicBezTo>
                      <a:pt x="455695" y="254976"/>
                      <a:pt x="455695" y="254976"/>
                      <a:pt x="455695" y="254976"/>
                    </a:cubicBezTo>
                    <a:cubicBezTo>
                      <a:pt x="453121" y="254976"/>
                      <a:pt x="453121" y="254976"/>
                      <a:pt x="453121" y="254976"/>
                    </a:cubicBezTo>
                    <a:cubicBezTo>
                      <a:pt x="453121" y="254976"/>
                      <a:pt x="450546" y="254976"/>
                      <a:pt x="450546" y="254976"/>
                    </a:cubicBezTo>
                    <a:cubicBezTo>
                      <a:pt x="450546" y="252401"/>
                      <a:pt x="450546" y="252401"/>
                      <a:pt x="450546" y="252401"/>
                    </a:cubicBezTo>
                    <a:cubicBezTo>
                      <a:pt x="447972" y="252401"/>
                      <a:pt x="447972" y="252401"/>
                      <a:pt x="447972" y="252401"/>
                    </a:cubicBezTo>
                    <a:cubicBezTo>
                      <a:pt x="445397" y="252401"/>
                      <a:pt x="445397" y="252401"/>
                      <a:pt x="445397" y="252401"/>
                    </a:cubicBezTo>
                    <a:cubicBezTo>
                      <a:pt x="445397" y="249825"/>
                      <a:pt x="445397" y="249825"/>
                      <a:pt x="445397" y="249825"/>
                    </a:cubicBezTo>
                    <a:cubicBezTo>
                      <a:pt x="445397" y="249825"/>
                      <a:pt x="442823" y="249825"/>
                      <a:pt x="442823" y="249825"/>
                    </a:cubicBezTo>
                    <a:cubicBezTo>
                      <a:pt x="440248" y="249825"/>
                      <a:pt x="440248" y="249825"/>
                      <a:pt x="440248" y="249825"/>
                    </a:cubicBezTo>
                    <a:cubicBezTo>
                      <a:pt x="437674" y="249825"/>
                      <a:pt x="437674" y="249825"/>
                      <a:pt x="437674" y="249825"/>
                    </a:cubicBezTo>
                    <a:cubicBezTo>
                      <a:pt x="437674" y="247250"/>
                      <a:pt x="437674" y="247250"/>
                      <a:pt x="437674" y="247250"/>
                    </a:cubicBezTo>
                    <a:cubicBezTo>
                      <a:pt x="435099" y="247250"/>
                      <a:pt x="435099" y="247250"/>
                      <a:pt x="435099" y="247250"/>
                    </a:cubicBezTo>
                    <a:cubicBezTo>
                      <a:pt x="432524" y="247250"/>
                      <a:pt x="432524" y="247250"/>
                      <a:pt x="432524" y="247250"/>
                    </a:cubicBezTo>
                    <a:cubicBezTo>
                      <a:pt x="432524" y="244674"/>
                      <a:pt x="432524" y="244674"/>
                      <a:pt x="432524" y="244674"/>
                    </a:cubicBezTo>
                    <a:cubicBezTo>
                      <a:pt x="429950" y="244674"/>
                      <a:pt x="429950" y="244674"/>
                      <a:pt x="429950" y="244674"/>
                    </a:cubicBezTo>
                    <a:cubicBezTo>
                      <a:pt x="427375" y="244674"/>
                      <a:pt x="427375" y="244674"/>
                      <a:pt x="427375" y="244674"/>
                    </a:cubicBezTo>
                    <a:cubicBezTo>
                      <a:pt x="427375" y="242099"/>
                      <a:pt x="427375" y="242099"/>
                      <a:pt x="427375" y="242099"/>
                    </a:cubicBezTo>
                    <a:cubicBezTo>
                      <a:pt x="424801" y="242099"/>
                      <a:pt x="424801" y="242099"/>
                      <a:pt x="424801" y="242099"/>
                    </a:cubicBezTo>
                    <a:cubicBezTo>
                      <a:pt x="424801" y="239523"/>
                      <a:pt x="424801" y="239523"/>
                      <a:pt x="424801" y="239523"/>
                    </a:cubicBezTo>
                    <a:cubicBezTo>
                      <a:pt x="424801" y="239523"/>
                      <a:pt x="424801" y="239523"/>
                      <a:pt x="422226" y="239523"/>
                    </a:cubicBezTo>
                    <a:cubicBezTo>
                      <a:pt x="419652" y="239523"/>
                      <a:pt x="419652" y="239523"/>
                      <a:pt x="419652" y="239523"/>
                    </a:cubicBezTo>
                    <a:cubicBezTo>
                      <a:pt x="419652" y="236948"/>
                      <a:pt x="419652" y="236948"/>
                      <a:pt x="419652" y="236948"/>
                    </a:cubicBezTo>
                    <a:cubicBezTo>
                      <a:pt x="417077" y="236948"/>
                      <a:pt x="417077" y="236948"/>
                      <a:pt x="417077" y="236948"/>
                    </a:cubicBezTo>
                    <a:cubicBezTo>
                      <a:pt x="417077" y="234372"/>
                      <a:pt x="417077" y="234372"/>
                      <a:pt x="417077" y="234372"/>
                    </a:cubicBezTo>
                    <a:cubicBezTo>
                      <a:pt x="414503" y="234372"/>
                      <a:pt x="414503" y="234372"/>
                      <a:pt x="414503" y="234372"/>
                    </a:cubicBezTo>
                    <a:cubicBezTo>
                      <a:pt x="414503" y="234372"/>
                      <a:pt x="411928" y="234372"/>
                      <a:pt x="411928" y="234372"/>
                    </a:cubicBezTo>
                    <a:cubicBezTo>
                      <a:pt x="409353" y="234372"/>
                      <a:pt x="409353" y="234372"/>
                      <a:pt x="409353" y="234372"/>
                    </a:cubicBezTo>
                    <a:cubicBezTo>
                      <a:pt x="409353" y="231797"/>
                      <a:pt x="409353" y="231797"/>
                      <a:pt x="409353" y="231797"/>
                    </a:cubicBezTo>
                    <a:cubicBezTo>
                      <a:pt x="406779" y="231797"/>
                      <a:pt x="406779" y="231797"/>
                      <a:pt x="406779" y="231797"/>
                    </a:cubicBezTo>
                    <a:cubicBezTo>
                      <a:pt x="406779" y="229221"/>
                      <a:pt x="406779" y="229221"/>
                      <a:pt x="406779" y="229221"/>
                    </a:cubicBezTo>
                    <a:cubicBezTo>
                      <a:pt x="404204" y="229221"/>
                      <a:pt x="404204" y="229221"/>
                      <a:pt x="404204" y="229221"/>
                    </a:cubicBezTo>
                    <a:cubicBezTo>
                      <a:pt x="401630" y="229221"/>
                      <a:pt x="401630" y="229221"/>
                      <a:pt x="401630" y="229221"/>
                    </a:cubicBezTo>
                    <a:cubicBezTo>
                      <a:pt x="401630" y="229221"/>
                      <a:pt x="401630" y="226646"/>
                      <a:pt x="401630" y="226646"/>
                    </a:cubicBezTo>
                    <a:cubicBezTo>
                      <a:pt x="399055" y="226646"/>
                      <a:pt x="399055" y="226646"/>
                      <a:pt x="399055" y="226646"/>
                    </a:cubicBezTo>
                    <a:cubicBezTo>
                      <a:pt x="396481" y="226646"/>
                      <a:pt x="396481" y="226646"/>
                      <a:pt x="396481" y="226646"/>
                    </a:cubicBezTo>
                    <a:cubicBezTo>
                      <a:pt x="396481" y="224070"/>
                      <a:pt x="396481" y="224070"/>
                      <a:pt x="396481" y="224070"/>
                    </a:cubicBezTo>
                    <a:cubicBezTo>
                      <a:pt x="393906" y="224070"/>
                      <a:pt x="393906" y="224070"/>
                      <a:pt x="393906" y="224070"/>
                    </a:cubicBezTo>
                    <a:cubicBezTo>
                      <a:pt x="393906" y="221494"/>
                      <a:pt x="393906" y="221494"/>
                      <a:pt x="393906" y="221494"/>
                    </a:cubicBezTo>
                    <a:cubicBezTo>
                      <a:pt x="391332" y="221494"/>
                      <a:pt x="391332" y="221494"/>
                      <a:pt x="391332" y="221494"/>
                    </a:cubicBezTo>
                    <a:cubicBezTo>
                      <a:pt x="388757" y="221494"/>
                      <a:pt x="388757" y="221494"/>
                      <a:pt x="388757" y="221494"/>
                    </a:cubicBezTo>
                    <a:cubicBezTo>
                      <a:pt x="388757" y="218919"/>
                      <a:pt x="388757" y="218919"/>
                      <a:pt x="388757" y="218919"/>
                    </a:cubicBezTo>
                    <a:cubicBezTo>
                      <a:pt x="386183" y="218919"/>
                      <a:pt x="386183" y="218919"/>
                      <a:pt x="386183" y="218919"/>
                    </a:cubicBezTo>
                    <a:cubicBezTo>
                      <a:pt x="386183" y="216343"/>
                      <a:pt x="386183" y="216343"/>
                      <a:pt x="386183" y="216343"/>
                    </a:cubicBezTo>
                    <a:cubicBezTo>
                      <a:pt x="383608" y="216343"/>
                      <a:pt x="383608" y="216343"/>
                      <a:pt x="383608" y="216343"/>
                    </a:cubicBezTo>
                    <a:cubicBezTo>
                      <a:pt x="383608" y="213768"/>
                      <a:pt x="383608" y="213768"/>
                      <a:pt x="383608" y="213768"/>
                    </a:cubicBezTo>
                    <a:cubicBezTo>
                      <a:pt x="381033" y="213768"/>
                      <a:pt x="381033" y="213768"/>
                      <a:pt x="381033" y="213768"/>
                    </a:cubicBezTo>
                    <a:cubicBezTo>
                      <a:pt x="381033" y="211192"/>
                      <a:pt x="381033" y="211192"/>
                      <a:pt x="378459" y="211192"/>
                    </a:cubicBezTo>
                    <a:cubicBezTo>
                      <a:pt x="375884" y="211192"/>
                      <a:pt x="375884" y="211192"/>
                      <a:pt x="375884" y="211192"/>
                    </a:cubicBezTo>
                    <a:cubicBezTo>
                      <a:pt x="373310" y="211192"/>
                      <a:pt x="373310" y="211192"/>
                      <a:pt x="373310" y="211192"/>
                    </a:cubicBezTo>
                    <a:cubicBezTo>
                      <a:pt x="373310" y="208617"/>
                      <a:pt x="373310" y="208617"/>
                      <a:pt x="373310" y="208617"/>
                    </a:cubicBezTo>
                    <a:cubicBezTo>
                      <a:pt x="373310" y="208617"/>
                      <a:pt x="370735" y="208617"/>
                      <a:pt x="370735" y="208617"/>
                    </a:cubicBezTo>
                    <a:cubicBezTo>
                      <a:pt x="368161" y="208617"/>
                      <a:pt x="368161" y="208617"/>
                      <a:pt x="368161" y="208617"/>
                    </a:cubicBezTo>
                    <a:cubicBezTo>
                      <a:pt x="368161" y="206041"/>
                      <a:pt x="368161" y="206041"/>
                      <a:pt x="368161" y="206041"/>
                    </a:cubicBezTo>
                    <a:cubicBezTo>
                      <a:pt x="368161" y="203466"/>
                      <a:pt x="368161" y="203466"/>
                      <a:pt x="368161" y="203466"/>
                    </a:cubicBezTo>
                    <a:cubicBezTo>
                      <a:pt x="368161" y="203466"/>
                      <a:pt x="365586" y="203466"/>
                      <a:pt x="365586" y="203466"/>
                    </a:cubicBezTo>
                    <a:cubicBezTo>
                      <a:pt x="363012" y="203466"/>
                      <a:pt x="363012" y="203466"/>
                      <a:pt x="363012" y="203466"/>
                    </a:cubicBezTo>
                    <a:cubicBezTo>
                      <a:pt x="363012" y="200890"/>
                      <a:pt x="363012" y="200890"/>
                      <a:pt x="363012" y="200890"/>
                    </a:cubicBezTo>
                    <a:cubicBezTo>
                      <a:pt x="360437" y="200890"/>
                      <a:pt x="360437" y="200890"/>
                      <a:pt x="360437" y="200890"/>
                    </a:cubicBezTo>
                    <a:cubicBezTo>
                      <a:pt x="360437" y="198315"/>
                      <a:pt x="360437" y="198315"/>
                      <a:pt x="360437" y="198315"/>
                    </a:cubicBezTo>
                    <a:cubicBezTo>
                      <a:pt x="357862" y="198315"/>
                      <a:pt x="357862" y="198315"/>
                      <a:pt x="357862" y="198315"/>
                    </a:cubicBezTo>
                    <a:cubicBezTo>
                      <a:pt x="355288" y="198315"/>
                      <a:pt x="355288" y="198315"/>
                      <a:pt x="355288" y="198315"/>
                    </a:cubicBezTo>
                    <a:cubicBezTo>
                      <a:pt x="355288" y="195739"/>
                      <a:pt x="355288" y="195739"/>
                      <a:pt x="355288" y="195739"/>
                    </a:cubicBezTo>
                    <a:cubicBezTo>
                      <a:pt x="352713" y="195739"/>
                      <a:pt x="352713" y="195739"/>
                      <a:pt x="352713" y="195739"/>
                    </a:cubicBezTo>
                    <a:cubicBezTo>
                      <a:pt x="352713" y="193164"/>
                      <a:pt x="352713" y="193164"/>
                      <a:pt x="352713" y="193164"/>
                    </a:cubicBezTo>
                    <a:cubicBezTo>
                      <a:pt x="350139" y="193164"/>
                      <a:pt x="350139" y="193164"/>
                      <a:pt x="350139" y="193164"/>
                    </a:cubicBezTo>
                    <a:cubicBezTo>
                      <a:pt x="350139" y="190588"/>
                      <a:pt x="350139" y="190588"/>
                      <a:pt x="350139" y="190588"/>
                    </a:cubicBezTo>
                    <a:cubicBezTo>
                      <a:pt x="350139" y="190588"/>
                      <a:pt x="350139" y="190588"/>
                      <a:pt x="347564" y="190588"/>
                    </a:cubicBezTo>
                    <a:cubicBezTo>
                      <a:pt x="344990" y="190588"/>
                      <a:pt x="344990" y="190588"/>
                      <a:pt x="344990" y="190588"/>
                    </a:cubicBezTo>
                    <a:cubicBezTo>
                      <a:pt x="344990" y="188013"/>
                      <a:pt x="344990" y="188013"/>
                      <a:pt x="344990" y="188013"/>
                    </a:cubicBezTo>
                    <a:cubicBezTo>
                      <a:pt x="342415" y="188013"/>
                      <a:pt x="342415" y="188013"/>
                      <a:pt x="342415" y="188013"/>
                    </a:cubicBezTo>
                    <a:cubicBezTo>
                      <a:pt x="342415" y="185437"/>
                      <a:pt x="342415" y="185437"/>
                      <a:pt x="342415" y="185437"/>
                    </a:cubicBezTo>
                    <a:cubicBezTo>
                      <a:pt x="339841" y="185437"/>
                      <a:pt x="339841" y="185437"/>
                      <a:pt x="339841" y="185437"/>
                    </a:cubicBezTo>
                    <a:cubicBezTo>
                      <a:pt x="339841" y="182862"/>
                      <a:pt x="339841" y="182862"/>
                      <a:pt x="339841" y="182862"/>
                    </a:cubicBezTo>
                    <a:cubicBezTo>
                      <a:pt x="337266" y="182862"/>
                      <a:pt x="337266" y="182862"/>
                      <a:pt x="337266" y="182862"/>
                    </a:cubicBezTo>
                    <a:cubicBezTo>
                      <a:pt x="337266" y="180286"/>
                      <a:pt x="337266" y="180286"/>
                      <a:pt x="337266" y="180286"/>
                    </a:cubicBezTo>
                    <a:cubicBezTo>
                      <a:pt x="334692" y="180286"/>
                      <a:pt x="334692" y="180286"/>
                      <a:pt x="334692" y="180286"/>
                    </a:cubicBezTo>
                    <a:cubicBezTo>
                      <a:pt x="334692" y="177711"/>
                      <a:pt x="334692" y="177711"/>
                      <a:pt x="334692" y="177711"/>
                    </a:cubicBezTo>
                    <a:cubicBezTo>
                      <a:pt x="332117" y="177711"/>
                      <a:pt x="332117" y="177711"/>
                      <a:pt x="332117" y="177711"/>
                    </a:cubicBezTo>
                    <a:cubicBezTo>
                      <a:pt x="332117" y="175135"/>
                      <a:pt x="332117" y="175135"/>
                      <a:pt x="332117" y="175135"/>
                    </a:cubicBezTo>
                    <a:cubicBezTo>
                      <a:pt x="332117" y="175135"/>
                      <a:pt x="332117" y="175135"/>
                      <a:pt x="329542" y="175135"/>
                    </a:cubicBezTo>
                    <a:cubicBezTo>
                      <a:pt x="326968" y="175135"/>
                      <a:pt x="326968" y="175135"/>
                      <a:pt x="326968" y="175135"/>
                    </a:cubicBezTo>
                    <a:cubicBezTo>
                      <a:pt x="326968" y="172560"/>
                      <a:pt x="326968" y="172560"/>
                      <a:pt x="326968" y="172560"/>
                    </a:cubicBezTo>
                    <a:cubicBezTo>
                      <a:pt x="324393" y="172560"/>
                      <a:pt x="324393" y="172560"/>
                      <a:pt x="324393" y="172560"/>
                    </a:cubicBezTo>
                    <a:cubicBezTo>
                      <a:pt x="324393" y="169984"/>
                      <a:pt x="324393" y="169984"/>
                      <a:pt x="324393" y="169984"/>
                    </a:cubicBezTo>
                    <a:cubicBezTo>
                      <a:pt x="321819" y="169984"/>
                      <a:pt x="321819" y="169984"/>
                      <a:pt x="321819" y="169984"/>
                    </a:cubicBezTo>
                    <a:cubicBezTo>
                      <a:pt x="321819" y="167409"/>
                      <a:pt x="321819" y="167409"/>
                      <a:pt x="321819" y="167409"/>
                    </a:cubicBezTo>
                    <a:cubicBezTo>
                      <a:pt x="319244" y="167409"/>
                      <a:pt x="319244" y="167409"/>
                      <a:pt x="319244" y="167409"/>
                    </a:cubicBezTo>
                    <a:cubicBezTo>
                      <a:pt x="319244" y="164833"/>
                      <a:pt x="319244" y="164833"/>
                      <a:pt x="319244" y="164833"/>
                    </a:cubicBezTo>
                    <a:cubicBezTo>
                      <a:pt x="319244" y="162258"/>
                      <a:pt x="319244" y="162258"/>
                      <a:pt x="319244" y="162258"/>
                    </a:cubicBezTo>
                    <a:cubicBezTo>
                      <a:pt x="316670" y="162258"/>
                      <a:pt x="316670" y="162258"/>
                      <a:pt x="316670" y="162258"/>
                    </a:cubicBezTo>
                    <a:cubicBezTo>
                      <a:pt x="316670" y="159682"/>
                      <a:pt x="316670" y="159682"/>
                      <a:pt x="316670" y="159682"/>
                    </a:cubicBezTo>
                    <a:cubicBezTo>
                      <a:pt x="314095" y="159682"/>
                      <a:pt x="314095" y="159682"/>
                      <a:pt x="314095" y="159682"/>
                    </a:cubicBezTo>
                    <a:cubicBezTo>
                      <a:pt x="314095" y="157107"/>
                      <a:pt x="314095" y="157107"/>
                      <a:pt x="314095" y="157107"/>
                    </a:cubicBezTo>
                    <a:cubicBezTo>
                      <a:pt x="311521" y="157107"/>
                      <a:pt x="311521" y="157107"/>
                      <a:pt x="311521" y="157107"/>
                    </a:cubicBezTo>
                    <a:cubicBezTo>
                      <a:pt x="311521" y="154531"/>
                      <a:pt x="311521" y="154531"/>
                      <a:pt x="311521" y="154531"/>
                    </a:cubicBezTo>
                    <a:cubicBezTo>
                      <a:pt x="308946" y="154531"/>
                      <a:pt x="308946" y="154531"/>
                      <a:pt x="308946" y="154531"/>
                    </a:cubicBezTo>
                    <a:cubicBezTo>
                      <a:pt x="308946" y="151956"/>
                      <a:pt x="308946" y="151956"/>
                      <a:pt x="308946" y="151956"/>
                    </a:cubicBezTo>
                    <a:cubicBezTo>
                      <a:pt x="306372" y="151956"/>
                      <a:pt x="306372" y="151956"/>
                      <a:pt x="306372" y="151956"/>
                    </a:cubicBezTo>
                    <a:cubicBezTo>
                      <a:pt x="306372" y="149380"/>
                      <a:pt x="306372" y="149380"/>
                      <a:pt x="306372" y="149380"/>
                    </a:cubicBezTo>
                    <a:cubicBezTo>
                      <a:pt x="303797" y="149380"/>
                      <a:pt x="303797" y="149380"/>
                      <a:pt x="303797" y="149380"/>
                    </a:cubicBezTo>
                    <a:cubicBezTo>
                      <a:pt x="303797" y="146805"/>
                      <a:pt x="303797" y="146805"/>
                      <a:pt x="303797" y="146805"/>
                    </a:cubicBezTo>
                    <a:cubicBezTo>
                      <a:pt x="301222" y="146805"/>
                      <a:pt x="301222" y="146805"/>
                      <a:pt x="301222" y="146805"/>
                    </a:cubicBezTo>
                    <a:cubicBezTo>
                      <a:pt x="301222" y="144229"/>
                      <a:pt x="301222" y="144229"/>
                      <a:pt x="301222" y="144229"/>
                    </a:cubicBezTo>
                    <a:cubicBezTo>
                      <a:pt x="298648" y="144229"/>
                      <a:pt x="298648" y="144229"/>
                      <a:pt x="298648" y="144229"/>
                    </a:cubicBezTo>
                    <a:cubicBezTo>
                      <a:pt x="298648" y="141653"/>
                      <a:pt x="298648" y="141653"/>
                      <a:pt x="298648" y="141653"/>
                    </a:cubicBezTo>
                    <a:cubicBezTo>
                      <a:pt x="298648" y="139078"/>
                      <a:pt x="298648" y="139078"/>
                      <a:pt x="298648" y="139078"/>
                    </a:cubicBezTo>
                    <a:cubicBezTo>
                      <a:pt x="296073" y="139078"/>
                      <a:pt x="296073" y="139078"/>
                      <a:pt x="296073" y="139078"/>
                    </a:cubicBezTo>
                    <a:cubicBezTo>
                      <a:pt x="296073" y="136502"/>
                      <a:pt x="296073" y="136502"/>
                      <a:pt x="296073" y="136502"/>
                    </a:cubicBezTo>
                    <a:cubicBezTo>
                      <a:pt x="293499" y="136502"/>
                      <a:pt x="293499" y="136502"/>
                      <a:pt x="293499" y="136502"/>
                    </a:cubicBezTo>
                    <a:cubicBezTo>
                      <a:pt x="293499" y="133927"/>
                      <a:pt x="293499" y="133927"/>
                      <a:pt x="293499" y="133927"/>
                    </a:cubicBezTo>
                    <a:cubicBezTo>
                      <a:pt x="290924" y="133927"/>
                      <a:pt x="290924" y="133927"/>
                      <a:pt x="290924" y="133927"/>
                    </a:cubicBezTo>
                    <a:cubicBezTo>
                      <a:pt x="290924" y="131351"/>
                      <a:pt x="290924" y="131351"/>
                      <a:pt x="290924" y="131351"/>
                    </a:cubicBezTo>
                    <a:cubicBezTo>
                      <a:pt x="290924" y="128776"/>
                      <a:pt x="290924" y="128776"/>
                      <a:pt x="290924" y="128776"/>
                    </a:cubicBezTo>
                    <a:cubicBezTo>
                      <a:pt x="288350" y="128776"/>
                      <a:pt x="288350" y="128776"/>
                      <a:pt x="288350" y="128776"/>
                    </a:cubicBezTo>
                    <a:cubicBezTo>
                      <a:pt x="288350" y="126200"/>
                      <a:pt x="288350" y="126200"/>
                      <a:pt x="288350" y="126200"/>
                    </a:cubicBezTo>
                    <a:cubicBezTo>
                      <a:pt x="285775" y="126200"/>
                      <a:pt x="285775" y="126200"/>
                      <a:pt x="285775" y="126200"/>
                    </a:cubicBezTo>
                    <a:cubicBezTo>
                      <a:pt x="285775" y="123625"/>
                      <a:pt x="285775" y="123625"/>
                      <a:pt x="285775" y="123625"/>
                    </a:cubicBezTo>
                    <a:cubicBezTo>
                      <a:pt x="283201" y="123625"/>
                      <a:pt x="283201" y="121049"/>
                      <a:pt x="283201" y="121049"/>
                    </a:cubicBezTo>
                    <a:cubicBezTo>
                      <a:pt x="283201" y="118474"/>
                      <a:pt x="283201" y="118474"/>
                      <a:pt x="283201" y="118474"/>
                    </a:cubicBezTo>
                    <a:cubicBezTo>
                      <a:pt x="280626" y="118474"/>
                      <a:pt x="280626" y="118474"/>
                      <a:pt x="280626" y="118474"/>
                    </a:cubicBezTo>
                    <a:cubicBezTo>
                      <a:pt x="280626" y="115898"/>
                      <a:pt x="280626" y="115898"/>
                      <a:pt x="280626" y="115898"/>
                    </a:cubicBezTo>
                    <a:cubicBezTo>
                      <a:pt x="278051" y="113323"/>
                      <a:pt x="278051" y="113323"/>
                      <a:pt x="278051" y="113323"/>
                    </a:cubicBezTo>
                    <a:cubicBezTo>
                      <a:pt x="278051" y="110747"/>
                      <a:pt x="278051" y="110747"/>
                      <a:pt x="278051" y="110747"/>
                    </a:cubicBezTo>
                    <a:cubicBezTo>
                      <a:pt x="275477" y="110747"/>
                      <a:pt x="275477" y="110747"/>
                      <a:pt x="275477" y="110747"/>
                    </a:cubicBezTo>
                    <a:cubicBezTo>
                      <a:pt x="275477" y="108172"/>
                      <a:pt x="275477" y="108172"/>
                      <a:pt x="275477" y="108172"/>
                    </a:cubicBezTo>
                    <a:cubicBezTo>
                      <a:pt x="275477" y="108172"/>
                      <a:pt x="272902" y="108172"/>
                      <a:pt x="272902" y="108172"/>
                    </a:cubicBezTo>
                    <a:cubicBezTo>
                      <a:pt x="272902" y="110747"/>
                      <a:pt x="272902" y="110747"/>
                      <a:pt x="272902" y="110747"/>
                    </a:cubicBezTo>
                    <a:cubicBezTo>
                      <a:pt x="270328" y="110747"/>
                      <a:pt x="270328" y="110747"/>
                      <a:pt x="270328" y="110747"/>
                    </a:cubicBezTo>
                    <a:cubicBezTo>
                      <a:pt x="270328" y="110747"/>
                      <a:pt x="270328" y="110747"/>
                      <a:pt x="270328" y="113323"/>
                    </a:cubicBezTo>
                    <a:cubicBezTo>
                      <a:pt x="270328" y="115898"/>
                      <a:pt x="270328" y="115898"/>
                      <a:pt x="270328" y="115898"/>
                    </a:cubicBezTo>
                    <a:cubicBezTo>
                      <a:pt x="267753" y="115898"/>
                      <a:pt x="267753" y="115898"/>
                      <a:pt x="267753" y="115898"/>
                    </a:cubicBezTo>
                    <a:cubicBezTo>
                      <a:pt x="267753" y="115898"/>
                      <a:pt x="267753" y="115898"/>
                      <a:pt x="267753" y="118474"/>
                    </a:cubicBezTo>
                    <a:cubicBezTo>
                      <a:pt x="265179" y="118474"/>
                      <a:pt x="265179" y="118474"/>
                      <a:pt x="265179" y="118474"/>
                    </a:cubicBezTo>
                    <a:cubicBezTo>
                      <a:pt x="265179" y="118474"/>
                      <a:pt x="265179" y="121049"/>
                      <a:pt x="265179" y="121049"/>
                    </a:cubicBezTo>
                    <a:cubicBezTo>
                      <a:pt x="265179" y="121049"/>
                      <a:pt x="265179" y="123625"/>
                      <a:pt x="265179" y="123625"/>
                    </a:cubicBezTo>
                    <a:cubicBezTo>
                      <a:pt x="265179" y="126200"/>
                      <a:pt x="265179" y="126200"/>
                      <a:pt x="265179" y="126200"/>
                    </a:cubicBezTo>
                    <a:cubicBezTo>
                      <a:pt x="262604" y="126200"/>
                      <a:pt x="262604" y="126200"/>
                      <a:pt x="262604" y="126200"/>
                    </a:cubicBezTo>
                    <a:cubicBezTo>
                      <a:pt x="262604" y="126200"/>
                      <a:pt x="262604" y="126200"/>
                      <a:pt x="262604" y="128776"/>
                    </a:cubicBezTo>
                    <a:cubicBezTo>
                      <a:pt x="262604" y="128776"/>
                      <a:pt x="260030" y="128776"/>
                      <a:pt x="260030" y="128776"/>
                    </a:cubicBezTo>
                    <a:cubicBezTo>
                      <a:pt x="260030" y="131351"/>
                      <a:pt x="260030" y="131351"/>
                      <a:pt x="260030" y="131351"/>
                    </a:cubicBezTo>
                    <a:cubicBezTo>
                      <a:pt x="260030" y="131351"/>
                      <a:pt x="260030" y="131351"/>
                      <a:pt x="260030" y="133927"/>
                    </a:cubicBezTo>
                    <a:cubicBezTo>
                      <a:pt x="257455" y="133927"/>
                      <a:pt x="257455" y="133927"/>
                      <a:pt x="257455" y="133927"/>
                    </a:cubicBezTo>
                    <a:cubicBezTo>
                      <a:pt x="257455" y="133927"/>
                      <a:pt x="257455" y="133927"/>
                      <a:pt x="257455" y="136502"/>
                    </a:cubicBezTo>
                    <a:cubicBezTo>
                      <a:pt x="254881" y="136502"/>
                      <a:pt x="254881" y="136502"/>
                      <a:pt x="254881" y="136502"/>
                    </a:cubicBezTo>
                    <a:cubicBezTo>
                      <a:pt x="254881" y="139078"/>
                      <a:pt x="254881" y="139078"/>
                      <a:pt x="254881" y="139078"/>
                    </a:cubicBezTo>
                    <a:cubicBezTo>
                      <a:pt x="254881" y="139078"/>
                      <a:pt x="254881" y="139078"/>
                      <a:pt x="254881" y="141653"/>
                    </a:cubicBezTo>
                    <a:cubicBezTo>
                      <a:pt x="254881" y="141653"/>
                      <a:pt x="252306" y="141653"/>
                      <a:pt x="252306" y="141653"/>
                    </a:cubicBezTo>
                    <a:cubicBezTo>
                      <a:pt x="252306" y="141653"/>
                      <a:pt x="252306" y="141653"/>
                      <a:pt x="252306" y="144229"/>
                    </a:cubicBezTo>
                    <a:cubicBezTo>
                      <a:pt x="252306" y="144229"/>
                      <a:pt x="252306" y="144229"/>
                      <a:pt x="252306" y="146805"/>
                    </a:cubicBezTo>
                    <a:cubicBezTo>
                      <a:pt x="249731" y="146805"/>
                      <a:pt x="249731" y="146805"/>
                      <a:pt x="249731" y="146805"/>
                    </a:cubicBezTo>
                    <a:cubicBezTo>
                      <a:pt x="249731" y="149380"/>
                      <a:pt x="249731" y="149380"/>
                      <a:pt x="249731" y="149380"/>
                    </a:cubicBezTo>
                    <a:cubicBezTo>
                      <a:pt x="247157" y="149380"/>
                      <a:pt x="247157" y="149380"/>
                      <a:pt x="247157" y="149380"/>
                    </a:cubicBezTo>
                    <a:cubicBezTo>
                      <a:pt x="247157" y="151956"/>
                      <a:pt x="247157" y="151956"/>
                      <a:pt x="247157" y="151956"/>
                    </a:cubicBezTo>
                    <a:cubicBezTo>
                      <a:pt x="244582" y="151956"/>
                      <a:pt x="244582" y="151956"/>
                      <a:pt x="244582" y="154531"/>
                    </a:cubicBezTo>
                    <a:cubicBezTo>
                      <a:pt x="244582" y="154531"/>
                      <a:pt x="244582" y="154531"/>
                      <a:pt x="244582" y="157107"/>
                    </a:cubicBezTo>
                    <a:cubicBezTo>
                      <a:pt x="242008" y="157107"/>
                      <a:pt x="242008" y="157107"/>
                      <a:pt x="242008" y="157107"/>
                    </a:cubicBezTo>
                    <a:cubicBezTo>
                      <a:pt x="242008" y="157107"/>
                      <a:pt x="242008" y="157107"/>
                      <a:pt x="242008" y="159682"/>
                    </a:cubicBezTo>
                    <a:cubicBezTo>
                      <a:pt x="239433" y="159682"/>
                      <a:pt x="239433" y="159682"/>
                      <a:pt x="239433" y="159682"/>
                    </a:cubicBezTo>
                    <a:cubicBezTo>
                      <a:pt x="239433" y="159682"/>
                      <a:pt x="239433" y="159682"/>
                      <a:pt x="239433" y="162258"/>
                    </a:cubicBezTo>
                    <a:cubicBezTo>
                      <a:pt x="239433" y="162258"/>
                      <a:pt x="239433" y="162258"/>
                      <a:pt x="239433" y="164833"/>
                    </a:cubicBezTo>
                    <a:cubicBezTo>
                      <a:pt x="236859" y="164833"/>
                      <a:pt x="236859" y="164833"/>
                      <a:pt x="236859" y="164833"/>
                    </a:cubicBezTo>
                    <a:cubicBezTo>
                      <a:pt x="236859" y="167409"/>
                      <a:pt x="236859" y="167409"/>
                      <a:pt x="236859" y="167409"/>
                    </a:cubicBezTo>
                    <a:cubicBezTo>
                      <a:pt x="234284" y="167409"/>
                      <a:pt x="234284" y="167409"/>
                      <a:pt x="234284" y="167409"/>
                    </a:cubicBezTo>
                    <a:cubicBezTo>
                      <a:pt x="234284" y="169984"/>
                      <a:pt x="234284" y="169984"/>
                      <a:pt x="234284" y="169984"/>
                    </a:cubicBezTo>
                    <a:cubicBezTo>
                      <a:pt x="231710" y="169984"/>
                      <a:pt x="231710" y="169984"/>
                      <a:pt x="231710" y="169984"/>
                    </a:cubicBezTo>
                    <a:cubicBezTo>
                      <a:pt x="231710" y="169984"/>
                      <a:pt x="231710" y="169984"/>
                      <a:pt x="231710" y="172560"/>
                    </a:cubicBezTo>
                    <a:cubicBezTo>
                      <a:pt x="229135" y="172560"/>
                      <a:pt x="229135" y="172560"/>
                      <a:pt x="229135" y="172560"/>
                    </a:cubicBezTo>
                    <a:cubicBezTo>
                      <a:pt x="229135" y="172560"/>
                      <a:pt x="229135" y="172560"/>
                      <a:pt x="229135" y="175135"/>
                    </a:cubicBezTo>
                    <a:cubicBezTo>
                      <a:pt x="226560" y="175135"/>
                      <a:pt x="226560" y="175135"/>
                      <a:pt x="226560" y="175135"/>
                    </a:cubicBezTo>
                    <a:cubicBezTo>
                      <a:pt x="226560" y="177711"/>
                      <a:pt x="226560" y="177711"/>
                      <a:pt x="226560" y="177711"/>
                    </a:cubicBezTo>
                    <a:cubicBezTo>
                      <a:pt x="223986" y="177711"/>
                      <a:pt x="223986" y="177711"/>
                      <a:pt x="223986" y="177711"/>
                    </a:cubicBezTo>
                    <a:cubicBezTo>
                      <a:pt x="223986" y="177711"/>
                      <a:pt x="223986" y="177711"/>
                      <a:pt x="223986" y="180286"/>
                    </a:cubicBezTo>
                    <a:cubicBezTo>
                      <a:pt x="223986" y="180286"/>
                      <a:pt x="223986" y="180286"/>
                      <a:pt x="223986" y="182862"/>
                    </a:cubicBezTo>
                    <a:cubicBezTo>
                      <a:pt x="221411" y="182862"/>
                      <a:pt x="221411" y="182862"/>
                      <a:pt x="221411" y="182862"/>
                    </a:cubicBezTo>
                    <a:cubicBezTo>
                      <a:pt x="218837" y="182862"/>
                      <a:pt x="218837" y="182862"/>
                      <a:pt x="218837" y="182862"/>
                    </a:cubicBezTo>
                    <a:cubicBezTo>
                      <a:pt x="218837" y="182862"/>
                      <a:pt x="218837" y="182862"/>
                      <a:pt x="218837" y="185437"/>
                    </a:cubicBezTo>
                    <a:cubicBezTo>
                      <a:pt x="218837" y="185437"/>
                      <a:pt x="216262" y="185437"/>
                      <a:pt x="216262" y="185437"/>
                    </a:cubicBezTo>
                    <a:cubicBezTo>
                      <a:pt x="216262" y="185437"/>
                      <a:pt x="216262" y="185437"/>
                      <a:pt x="216262" y="188013"/>
                    </a:cubicBezTo>
                    <a:cubicBezTo>
                      <a:pt x="213688" y="188013"/>
                      <a:pt x="213688" y="188013"/>
                      <a:pt x="213688" y="188013"/>
                    </a:cubicBezTo>
                    <a:cubicBezTo>
                      <a:pt x="213688" y="188013"/>
                      <a:pt x="213688" y="188013"/>
                      <a:pt x="213688" y="190588"/>
                    </a:cubicBezTo>
                    <a:cubicBezTo>
                      <a:pt x="211113" y="190588"/>
                      <a:pt x="211113" y="190588"/>
                      <a:pt x="211113" y="190588"/>
                    </a:cubicBezTo>
                    <a:cubicBezTo>
                      <a:pt x="211113" y="190588"/>
                      <a:pt x="211113" y="190588"/>
                      <a:pt x="211113" y="193164"/>
                    </a:cubicBezTo>
                    <a:cubicBezTo>
                      <a:pt x="208539" y="193164"/>
                      <a:pt x="208539" y="193164"/>
                      <a:pt x="208539" y="193164"/>
                    </a:cubicBezTo>
                    <a:cubicBezTo>
                      <a:pt x="208539" y="195739"/>
                      <a:pt x="208539" y="195739"/>
                      <a:pt x="208539" y="195739"/>
                    </a:cubicBezTo>
                    <a:cubicBezTo>
                      <a:pt x="205964" y="195739"/>
                      <a:pt x="205964" y="195739"/>
                      <a:pt x="205964" y="195739"/>
                    </a:cubicBezTo>
                    <a:cubicBezTo>
                      <a:pt x="205964" y="195739"/>
                      <a:pt x="205964" y="195739"/>
                      <a:pt x="205964" y="198315"/>
                    </a:cubicBezTo>
                    <a:cubicBezTo>
                      <a:pt x="203390" y="198315"/>
                      <a:pt x="203390" y="198315"/>
                      <a:pt x="203390" y="198315"/>
                    </a:cubicBezTo>
                    <a:cubicBezTo>
                      <a:pt x="203390" y="198315"/>
                      <a:pt x="203390" y="198315"/>
                      <a:pt x="203390" y="200890"/>
                    </a:cubicBezTo>
                    <a:cubicBezTo>
                      <a:pt x="200815" y="200890"/>
                      <a:pt x="200815" y="200890"/>
                      <a:pt x="200815" y="200890"/>
                    </a:cubicBezTo>
                    <a:cubicBezTo>
                      <a:pt x="200815" y="203466"/>
                      <a:pt x="200815" y="203466"/>
                      <a:pt x="200815" y="203466"/>
                    </a:cubicBezTo>
                    <a:cubicBezTo>
                      <a:pt x="198240" y="203466"/>
                      <a:pt x="198240" y="203466"/>
                      <a:pt x="198240" y="203466"/>
                    </a:cubicBezTo>
                    <a:cubicBezTo>
                      <a:pt x="198240" y="203466"/>
                      <a:pt x="198240" y="203466"/>
                      <a:pt x="198240" y="206041"/>
                    </a:cubicBezTo>
                    <a:cubicBezTo>
                      <a:pt x="195666" y="206041"/>
                      <a:pt x="195666" y="206041"/>
                      <a:pt x="195666" y="206041"/>
                    </a:cubicBezTo>
                    <a:cubicBezTo>
                      <a:pt x="195666" y="206041"/>
                      <a:pt x="195666" y="206041"/>
                      <a:pt x="195666" y="208617"/>
                    </a:cubicBezTo>
                    <a:cubicBezTo>
                      <a:pt x="195666" y="208617"/>
                      <a:pt x="193091" y="208617"/>
                      <a:pt x="193091" y="208617"/>
                    </a:cubicBezTo>
                    <a:cubicBezTo>
                      <a:pt x="193091" y="208617"/>
                      <a:pt x="193091" y="208617"/>
                      <a:pt x="193091" y="211192"/>
                    </a:cubicBezTo>
                    <a:cubicBezTo>
                      <a:pt x="193091" y="211192"/>
                      <a:pt x="190517" y="211192"/>
                      <a:pt x="190517" y="211192"/>
                    </a:cubicBezTo>
                    <a:cubicBezTo>
                      <a:pt x="190517" y="211192"/>
                      <a:pt x="190517" y="211192"/>
                      <a:pt x="190517" y="213768"/>
                    </a:cubicBezTo>
                    <a:cubicBezTo>
                      <a:pt x="187942" y="213768"/>
                      <a:pt x="187942" y="213768"/>
                      <a:pt x="187942" y="213768"/>
                    </a:cubicBezTo>
                    <a:cubicBezTo>
                      <a:pt x="185368" y="213768"/>
                      <a:pt x="185368" y="213768"/>
                      <a:pt x="185368" y="213768"/>
                    </a:cubicBezTo>
                    <a:cubicBezTo>
                      <a:pt x="185368" y="213768"/>
                      <a:pt x="185368" y="213768"/>
                      <a:pt x="185368" y="216343"/>
                    </a:cubicBezTo>
                    <a:cubicBezTo>
                      <a:pt x="182793" y="216343"/>
                      <a:pt x="182793" y="216343"/>
                      <a:pt x="182793" y="216343"/>
                    </a:cubicBezTo>
                    <a:cubicBezTo>
                      <a:pt x="182793" y="216343"/>
                      <a:pt x="182793" y="218919"/>
                      <a:pt x="182793" y="218919"/>
                    </a:cubicBezTo>
                    <a:cubicBezTo>
                      <a:pt x="180219" y="218919"/>
                      <a:pt x="180219" y="218919"/>
                      <a:pt x="180219" y="218919"/>
                    </a:cubicBezTo>
                    <a:cubicBezTo>
                      <a:pt x="180219" y="221494"/>
                      <a:pt x="180219" y="221494"/>
                      <a:pt x="180219" y="221494"/>
                    </a:cubicBezTo>
                    <a:cubicBezTo>
                      <a:pt x="177644" y="221494"/>
                      <a:pt x="177644" y="221494"/>
                      <a:pt x="177644" y="221494"/>
                    </a:cubicBezTo>
                    <a:cubicBezTo>
                      <a:pt x="175069" y="221494"/>
                      <a:pt x="175069" y="221494"/>
                      <a:pt x="175069" y="221494"/>
                    </a:cubicBezTo>
                    <a:cubicBezTo>
                      <a:pt x="175069" y="221494"/>
                      <a:pt x="175069" y="221494"/>
                      <a:pt x="175069" y="224070"/>
                    </a:cubicBezTo>
                    <a:cubicBezTo>
                      <a:pt x="172495" y="224070"/>
                      <a:pt x="172495" y="224070"/>
                      <a:pt x="172495" y="224070"/>
                    </a:cubicBezTo>
                    <a:cubicBezTo>
                      <a:pt x="172495" y="224070"/>
                      <a:pt x="172495" y="224070"/>
                      <a:pt x="172495" y="226646"/>
                    </a:cubicBezTo>
                    <a:cubicBezTo>
                      <a:pt x="169920" y="226646"/>
                      <a:pt x="169920" y="226646"/>
                      <a:pt x="169920" y="226646"/>
                    </a:cubicBezTo>
                    <a:cubicBezTo>
                      <a:pt x="167346" y="226646"/>
                      <a:pt x="167346" y="226646"/>
                      <a:pt x="167346" y="226646"/>
                    </a:cubicBezTo>
                    <a:cubicBezTo>
                      <a:pt x="167346" y="226646"/>
                      <a:pt x="167346" y="229221"/>
                      <a:pt x="167346" y="229221"/>
                    </a:cubicBezTo>
                    <a:cubicBezTo>
                      <a:pt x="164771" y="229221"/>
                      <a:pt x="164771" y="229221"/>
                      <a:pt x="164771" y="229221"/>
                    </a:cubicBezTo>
                    <a:cubicBezTo>
                      <a:pt x="164771" y="229221"/>
                      <a:pt x="164771" y="229221"/>
                      <a:pt x="162197" y="229221"/>
                    </a:cubicBezTo>
                    <a:cubicBezTo>
                      <a:pt x="162197" y="229221"/>
                      <a:pt x="162197" y="229221"/>
                      <a:pt x="162197" y="231797"/>
                    </a:cubicBezTo>
                    <a:cubicBezTo>
                      <a:pt x="159622" y="231797"/>
                      <a:pt x="159622" y="231797"/>
                      <a:pt x="159622" y="231797"/>
                    </a:cubicBezTo>
                    <a:cubicBezTo>
                      <a:pt x="157048" y="231797"/>
                      <a:pt x="157048" y="231797"/>
                      <a:pt x="157048" y="231797"/>
                    </a:cubicBezTo>
                    <a:cubicBezTo>
                      <a:pt x="157048" y="231797"/>
                      <a:pt x="157048" y="231797"/>
                      <a:pt x="157048" y="234372"/>
                    </a:cubicBezTo>
                    <a:cubicBezTo>
                      <a:pt x="157048" y="234372"/>
                      <a:pt x="157048" y="234372"/>
                      <a:pt x="154473" y="234372"/>
                    </a:cubicBezTo>
                    <a:cubicBezTo>
                      <a:pt x="154473" y="234372"/>
                      <a:pt x="154473" y="234372"/>
                      <a:pt x="151899" y="234372"/>
                    </a:cubicBezTo>
                    <a:cubicBezTo>
                      <a:pt x="151899" y="234372"/>
                      <a:pt x="151899" y="234372"/>
                      <a:pt x="151899" y="236948"/>
                    </a:cubicBezTo>
                    <a:cubicBezTo>
                      <a:pt x="149324" y="236948"/>
                      <a:pt x="149324" y="236948"/>
                      <a:pt x="149324" y="236948"/>
                    </a:cubicBezTo>
                    <a:cubicBezTo>
                      <a:pt x="146749" y="236948"/>
                      <a:pt x="146749" y="236948"/>
                      <a:pt x="146749" y="236948"/>
                    </a:cubicBezTo>
                    <a:lnTo>
                      <a:pt x="146749" y="238316"/>
                    </a:lnTo>
                    <a:cubicBezTo>
                      <a:pt x="146749" y="239523"/>
                      <a:pt x="146749" y="239523"/>
                      <a:pt x="146749" y="239523"/>
                    </a:cubicBezTo>
                    <a:cubicBezTo>
                      <a:pt x="144175" y="239523"/>
                      <a:pt x="144175" y="239523"/>
                      <a:pt x="144175" y="239523"/>
                    </a:cubicBezTo>
                    <a:cubicBezTo>
                      <a:pt x="141600" y="239523"/>
                      <a:pt x="141600" y="239523"/>
                      <a:pt x="141600" y="239523"/>
                    </a:cubicBezTo>
                    <a:cubicBezTo>
                      <a:pt x="141600" y="239523"/>
                      <a:pt x="141600" y="239523"/>
                      <a:pt x="141600" y="242099"/>
                    </a:cubicBezTo>
                    <a:cubicBezTo>
                      <a:pt x="141600" y="242099"/>
                      <a:pt x="141600" y="242099"/>
                      <a:pt x="139026" y="242099"/>
                    </a:cubicBezTo>
                    <a:cubicBezTo>
                      <a:pt x="139026" y="242099"/>
                      <a:pt x="139026" y="242099"/>
                      <a:pt x="139026" y="244674"/>
                    </a:cubicBezTo>
                    <a:cubicBezTo>
                      <a:pt x="136451" y="244674"/>
                      <a:pt x="136451" y="244674"/>
                      <a:pt x="136451" y="244674"/>
                    </a:cubicBezTo>
                    <a:cubicBezTo>
                      <a:pt x="133877" y="244674"/>
                      <a:pt x="133877" y="244674"/>
                      <a:pt x="133877" y="244674"/>
                    </a:cubicBezTo>
                    <a:cubicBezTo>
                      <a:pt x="133877" y="244674"/>
                      <a:pt x="131302" y="244674"/>
                      <a:pt x="131302" y="244674"/>
                    </a:cubicBezTo>
                    <a:cubicBezTo>
                      <a:pt x="131302" y="244674"/>
                      <a:pt x="131302" y="244674"/>
                      <a:pt x="131302" y="247250"/>
                    </a:cubicBezTo>
                    <a:cubicBezTo>
                      <a:pt x="131302" y="247250"/>
                      <a:pt x="128728" y="247250"/>
                      <a:pt x="128728" y="247250"/>
                    </a:cubicBezTo>
                    <a:cubicBezTo>
                      <a:pt x="126153" y="247250"/>
                      <a:pt x="126153" y="247250"/>
                      <a:pt x="126153" y="247250"/>
                    </a:cubicBezTo>
                    <a:cubicBezTo>
                      <a:pt x="123578" y="247250"/>
                      <a:pt x="123578" y="247250"/>
                      <a:pt x="123578" y="247250"/>
                    </a:cubicBezTo>
                    <a:cubicBezTo>
                      <a:pt x="123578" y="247250"/>
                      <a:pt x="123578" y="247250"/>
                      <a:pt x="123578" y="249825"/>
                    </a:cubicBezTo>
                    <a:cubicBezTo>
                      <a:pt x="121004" y="249825"/>
                      <a:pt x="121004" y="249825"/>
                      <a:pt x="121004" y="249825"/>
                    </a:cubicBezTo>
                    <a:cubicBezTo>
                      <a:pt x="121004" y="249825"/>
                      <a:pt x="121004" y="249825"/>
                      <a:pt x="121004" y="252401"/>
                    </a:cubicBezTo>
                    <a:cubicBezTo>
                      <a:pt x="118429" y="252401"/>
                      <a:pt x="118429" y="252401"/>
                      <a:pt x="118429" y="252401"/>
                    </a:cubicBezTo>
                    <a:cubicBezTo>
                      <a:pt x="115855" y="252401"/>
                      <a:pt x="115855" y="252401"/>
                      <a:pt x="115855" y="252401"/>
                    </a:cubicBezTo>
                    <a:cubicBezTo>
                      <a:pt x="113280" y="252401"/>
                      <a:pt x="113280" y="252401"/>
                      <a:pt x="113280" y="252401"/>
                    </a:cubicBezTo>
                    <a:cubicBezTo>
                      <a:pt x="113280" y="252401"/>
                      <a:pt x="113280" y="252401"/>
                      <a:pt x="113280" y="254976"/>
                    </a:cubicBezTo>
                    <a:cubicBezTo>
                      <a:pt x="110706" y="254976"/>
                      <a:pt x="110706" y="254976"/>
                      <a:pt x="110706" y="254976"/>
                    </a:cubicBezTo>
                    <a:cubicBezTo>
                      <a:pt x="108131" y="254976"/>
                      <a:pt x="108131" y="254976"/>
                      <a:pt x="108131" y="254976"/>
                    </a:cubicBezTo>
                    <a:cubicBezTo>
                      <a:pt x="108131" y="254976"/>
                      <a:pt x="105557" y="254976"/>
                      <a:pt x="105557" y="254976"/>
                    </a:cubicBezTo>
                    <a:cubicBezTo>
                      <a:pt x="105557" y="257552"/>
                      <a:pt x="105557" y="257552"/>
                      <a:pt x="105557" y="257552"/>
                    </a:cubicBezTo>
                    <a:cubicBezTo>
                      <a:pt x="102982" y="257552"/>
                      <a:pt x="102982" y="257552"/>
                      <a:pt x="102982" y="257552"/>
                    </a:cubicBezTo>
                    <a:cubicBezTo>
                      <a:pt x="100408" y="257552"/>
                      <a:pt x="100408" y="257552"/>
                      <a:pt x="100408" y="257552"/>
                    </a:cubicBezTo>
                    <a:cubicBezTo>
                      <a:pt x="100408" y="257552"/>
                      <a:pt x="97833" y="257552"/>
                      <a:pt x="97833" y="257552"/>
                    </a:cubicBezTo>
                    <a:cubicBezTo>
                      <a:pt x="97833" y="257552"/>
                      <a:pt x="97833" y="257552"/>
                      <a:pt x="97833" y="260127"/>
                    </a:cubicBezTo>
                    <a:cubicBezTo>
                      <a:pt x="97833" y="260127"/>
                      <a:pt x="97833" y="260127"/>
                      <a:pt x="95258" y="260127"/>
                    </a:cubicBezTo>
                    <a:cubicBezTo>
                      <a:pt x="92684" y="260127"/>
                      <a:pt x="92684" y="260127"/>
                      <a:pt x="92684" y="260127"/>
                    </a:cubicBezTo>
                    <a:cubicBezTo>
                      <a:pt x="92684" y="260127"/>
                      <a:pt x="92684" y="260127"/>
                      <a:pt x="92684" y="262703"/>
                    </a:cubicBezTo>
                    <a:cubicBezTo>
                      <a:pt x="92684" y="262703"/>
                      <a:pt x="92684" y="262703"/>
                      <a:pt x="90109" y="262703"/>
                    </a:cubicBezTo>
                    <a:cubicBezTo>
                      <a:pt x="87535" y="262703"/>
                      <a:pt x="87535" y="262703"/>
                      <a:pt x="87535" y="262703"/>
                    </a:cubicBezTo>
                    <a:cubicBezTo>
                      <a:pt x="84960" y="262703"/>
                      <a:pt x="84960" y="262703"/>
                      <a:pt x="84960" y="262703"/>
                    </a:cubicBezTo>
                    <a:cubicBezTo>
                      <a:pt x="84960" y="262703"/>
                      <a:pt x="84960" y="265278"/>
                      <a:pt x="84960" y="265278"/>
                    </a:cubicBezTo>
                    <a:cubicBezTo>
                      <a:pt x="82386" y="265278"/>
                      <a:pt x="82386" y="265278"/>
                      <a:pt x="82386" y="265278"/>
                    </a:cubicBezTo>
                    <a:cubicBezTo>
                      <a:pt x="82386" y="265278"/>
                      <a:pt x="82386" y="265278"/>
                      <a:pt x="79811" y="265278"/>
                    </a:cubicBezTo>
                    <a:cubicBezTo>
                      <a:pt x="77237" y="265278"/>
                      <a:pt x="77237" y="265278"/>
                      <a:pt x="77237" y="265278"/>
                    </a:cubicBezTo>
                    <a:cubicBezTo>
                      <a:pt x="74662" y="265278"/>
                      <a:pt x="74662" y="265278"/>
                      <a:pt x="74662" y="265278"/>
                    </a:cubicBezTo>
                    <a:cubicBezTo>
                      <a:pt x="74662" y="265278"/>
                      <a:pt x="74662" y="265278"/>
                      <a:pt x="74662" y="267854"/>
                    </a:cubicBezTo>
                    <a:cubicBezTo>
                      <a:pt x="74662" y="267854"/>
                      <a:pt x="72088" y="267854"/>
                      <a:pt x="72088" y="267854"/>
                    </a:cubicBezTo>
                    <a:cubicBezTo>
                      <a:pt x="69513" y="267854"/>
                      <a:pt x="69513" y="267854"/>
                      <a:pt x="69513" y="267854"/>
                    </a:cubicBezTo>
                    <a:cubicBezTo>
                      <a:pt x="69513" y="267854"/>
                      <a:pt x="69513" y="267854"/>
                      <a:pt x="66938" y="267854"/>
                    </a:cubicBezTo>
                    <a:cubicBezTo>
                      <a:pt x="66938" y="267854"/>
                      <a:pt x="66938" y="267854"/>
                      <a:pt x="66938" y="270429"/>
                    </a:cubicBezTo>
                    <a:cubicBezTo>
                      <a:pt x="66938" y="270429"/>
                      <a:pt x="64364" y="270429"/>
                      <a:pt x="64364" y="270429"/>
                    </a:cubicBezTo>
                    <a:cubicBezTo>
                      <a:pt x="61789" y="270429"/>
                      <a:pt x="61789" y="270429"/>
                      <a:pt x="61789" y="270429"/>
                    </a:cubicBezTo>
                    <a:cubicBezTo>
                      <a:pt x="61789" y="270429"/>
                      <a:pt x="61789" y="270429"/>
                      <a:pt x="59215" y="270429"/>
                    </a:cubicBezTo>
                    <a:cubicBezTo>
                      <a:pt x="59215" y="270429"/>
                      <a:pt x="59215" y="270429"/>
                      <a:pt x="59215" y="273005"/>
                    </a:cubicBezTo>
                    <a:cubicBezTo>
                      <a:pt x="56640" y="273005"/>
                      <a:pt x="56640" y="273005"/>
                      <a:pt x="56640" y="273005"/>
                    </a:cubicBezTo>
                    <a:cubicBezTo>
                      <a:pt x="54066" y="273005"/>
                      <a:pt x="54066" y="273005"/>
                      <a:pt x="54066" y="273005"/>
                    </a:cubicBezTo>
                    <a:cubicBezTo>
                      <a:pt x="54066" y="273005"/>
                      <a:pt x="54066" y="273005"/>
                      <a:pt x="54066" y="275580"/>
                    </a:cubicBezTo>
                    <a:cubicBezTo>
                      <a:pt x="51491" y="275580"/>
                      <a:pt x="51491" y="275580"/>
                      <a:pt x="51491" y="275580"/>
                    </a:cubicBezTo>
                    <a:cubicBezTo>
                      <a:pt x="51491" y="275580"/>
                      <a:pt x="51491" y="275580"/>
                      <a:pt x="48917" y="275580"/>
                    </a:cubicBezTo>
                    <a:cubicBezTo>
                      <a:pt x="46342" y="275580"/>
                      <a:pt x="46342" y="275580"/>
                      <a:pt x="43767" y="275580"/>
                    </a:cubicBezTo>
                    <a:cubicBezTo>
                      <a:pt x="43767" y="275580"/>
                      <a:pt x="41193" y="275580"/>
                      <a:pt x="41193" y="278156"/>
                    </a:cubicBezTo>
                    <a:cubicBezTo>
                      <a:pt x="41193" y="278156"/>
                      <a:pt x="41193" y="278156"/>
                      <a:pt x="38618" y="278156"/>
                    </a:cubicBezTo>
                    <a:cubicBezTo>
                      <a:pt x="38618" y="278156"/>
                      <a:pt x="36044" y="278156"/>
                      <a:pt x="36044" y="278156"/>
                    </a:cubicBezTo>
                    <a:cubicBezTo>
                      <a:pt x="36044" y="278156"/>
                      <a:pt x="36044" y="278156"/>
                      <a:pt x="36044" y="280731"/>
                    </a:cubicBezTo>
                    <a:cubicBezTo>
                      <a:pt x="36044" y="280731"/>
                      <a:pt x="36044" y="280731"/>
                      <a:pt x="33469" y="280731"/>
                    </a:cubicBezTo>
                    <a:cubicBezTo>
                      <a:pt x="30895" y="280731"/>
                      <a:pt x="30895" y="280731"/>
                      <a:pt x="30895" y="280731"/>
                    </a:cubicBezTo>
                    <a:cubicBezTo>
                      <a:pt x="28320" y="280731"/>
                      <a:pt x="28320" y="280731"/>
                      <a:pt x="28320" y="280731"/>
                    </a:cubicBezTo>
                    <a:cubicBezTo>
                      <a:pt x="28320" y="278156"/>
                      <a:pt x="28320" y="278156"/>
                      <a:pt x="28320" y="275580"/>
                    </a:cubicBezTo>
                    <a:cubicBezTo>
                      <a:pt x="28320" y="275580"/>
                      <a:pt x="28320" y="275580"/>
                      <a:pt x="28320" y="273005"/>
                    </a:cubicBezTo>
                    <a:cubicBezTo>
                      <a:pt x="28320" y="270429"/>
                      <a:pt x="28320" y="270429"/>
                      <a:pt x="28320" y="270429"/>
                    </a:cubicBezTo>
                    <a:cubicBezTo>
                      <a:pt x="28320" y="270429"/>
                      <a:pt x="28320" y="270429"/>
                      <a:pt x="28320" y="267854"/>
                    </a:cubicBezTo>
                    <a:cubicBezTo>
                      <a:pt x="28320" y="267854"/>
                      <a:pt x="28320" y="267854"/>
                      <a:pt x="30895" y="267854"/>
                    </a:cubicBezTo>
                    <a:cubicBezTo>
                      <a:pt x="30895" y="265278"/>
                      <a:pt x="30895" y="265278"/>
                      <a:pt x="30895" y="265278"/>
                    </a:cubicBezTo>
                    <a:cubicBezTo>
                      <a:pt x="28320" y="265278"/>
                      <a:pt x="28320" y="265278"/>
                      <a:pt x="28320" y="265278"/>
                    </a:cubicBezTo>
                    <a:cubicBezTo>
                      <a:pt x="28320" y="262703"/>
                      <a:pt x="28320" y="262703"/>
                      <a:pt x="28320" y="260127"/>
                    </a:cubicBezTo>
                    <a:cubicBezTo>
                      <a:pt x="28320" y="260127"/>
                      <a:pt x="28320" y="257552"/>
                      <a:pt x="28320" y="257552"/>
                    </a:cubicBezTo>
                    <a:cubicBezTo>
                      <a:pt x="28320" y="257552"/>
                      <a:pt x="28320" y="257552"/>
                      <a:pt x="30895" y="257552"/>
                    </a:cubicBezTo>
                    <a:cubicBezTo>
                      <a:pt x="30895" y="254976"/>
                      <a:pt x="30895" y="254976"/>
                      <a:pt x="30895" y="254976"/>
                    </a:cubicBezTo>
                    <a:cubicBezTo>
                      <a:pt x="30895" y="252401"/>
                      <a:pt x="30895" y="252401"/>
                      <a:pt x="30895" y="252401"/>
                    </a:cubicBezTo>
                    <a:cubicBezTo>
                      <a:pt x="30895" y="252401"/>
                      <a:pt x="30895" y="249825"/>
                      <a:pt x="30895" y="249825"/>
                    </a:cubicBezTo>
                    <a:cubicBezTo>
                      <a:pt x="30895" y="247250"/>
                      <a:pt x="30895" y="247250"/>
                      <a:pt x="30895" y="244674"/>
                    </a:cubicBezTo>
                    <a:cubicBezTo>
                      <a:pt x="30895" y="242099"/>
                      <a:pt x="30895" y="242099"/>
                      <a:pt x="30895" y="239523"/>
                    </a:cubicBezTo>
                    <a:cubicBezTo>
                      <a:pt x="30895" y="239523"/>
                      <a:pt x="30895" y="236948"/>
                      <a:pt x="30895" y="236948"/>
                    </a:cubicBezTo>
                    <a:cubicBezTo>
                      <a:pt x="30895" y="236948"/>
                      <a:pt x="30895" y="234372"/>
                      <a:pt x="30895" y="234372"/>
                    </a:cubicBezTo>
                    <a:cubicBezTo>
                      <a:pt x="30895" y="234372"/>
                      <a:pt x="30895" y="234372"/>
                      <a:pt x="30895" y="231797"/>
                    </a:cubicBezTo>
                    <a:cubicBezTo>
                      <a:pt x="30895" y="231797"/>
                      <a:pt x="30895" y="231797"/>
                      <a:pt x="33469" y="231797"/>
                    </a:cubicBezTo>
                    <a:cubicBezTo>
                      <a:pt x="33469" y="231797"/>
                      <a:pt x="33469" y="229221"/>
                      <a:pt x="33469" y="226646"/>
                    </a:cubicBezTo>
                    <a:cubicBezTo>
                      <a:pt x="33469" y="226646"/>
                      <a:pt x="33469" y="224070"/>
                      <a:pt x="33469" y="224070"/>
                    </a:cubicBezTo>
                    <a:cubicBezTo>
                      <a:pt x="33469" y="224070"/>
                      <a:pt x="33469" y="221494"/>
                      <a:pt x="33469" y="221494"/>
                    </a:cubicBezTo>
                    <a:cubicBezTo>
                      <a:pt x="33469" y="218919"/>
                      <a:pt x="33469" y="218919"/>
                      <a:pt x="33469" y="216343"/>
                    </a:cubicBezTo>
                    <a:cubicBezTo>
                      <a:pt x="33469" y="213768"/>
                      <a:pt x="33469" y="213768"/>
                      <a:pt x="33469" y="213768"/>
                    </a:cubicBezTo>
                    <a:cubicBezTo>
                      <a:pt x="33469" y="213768"/>
                      <a:pt x="33469" y="213768"/>
                      <a:pt x="36044" y="213768"/>
                    </a:cubicBezTo>
                    <a:cubicBezTo>
                      <a:pt x="36044" y="211192"/>
                      <a:pt x="36044" y="211192"/>
                      <a:pt x="36044" y="211192"/>
                    </a:cubicBezTo>
                    <a:cubicBezTo>
                      <a:pt x="36044" y="208617"/>
                      <a:pt x="36044" y="208617"/>
                      <a:pt x="36044" y="208617"/>
                    </a:cubicBezTo>
                    <a:cubicBezTo>
                      <a:pt x="36044" y="206041"/>
                      <a:pt x="36044" y="206041"/>
                      <a:pt x="36044" y="206041"/>
                    </a:cubicBezTo>
                    <a:cubicBezTo>
                      <a:pt x="36044" y="203466"/>
                      <a:pt x="36044" y="203466"/>
                      <a:pt x="36044" y="203466"/>
                    </a:cubicBezTo>
                    <a:cubicBezTo>
                      <a:pt x="36044" y="203466"/>
                      <a:pt x="36044" y="200890"/>
                      <a:pt x="36044" y="200890"/>
                    </a:cubicBezTo>
                    <a:cubicBezTo>
                      <a:pt x="36044" y="200890"/>
                      <a:pt x="36044" y="198315"/>
                      <a:pt x="36044" y="198315"/>
                    </a:cubicBezTo>
                    <a:cubicBezTo>
                      <a:pt x="36044" y="198315"/>
                      <a:pt x="36044" y="198315"/>
                      <a:pt x="38618" y="198315"/>
                    </a:cubicBezTo>
                    <a:cubicBezTo>
                      <a:pt x="38618" y="195739"/>
                      <a:pt x="38618" y="195739"/>
                      <a:pt x="38618" y="195739"/>
                    </a:cubicBezTo>
                    <a:cubicBezTo>
                      <a:pt x="38618" y="195739"/>
                      <a:pt x="38618" y="195739"/>
                      <a:pt x="41193" y="195739"/>
                    </a:cubicBezTo>
                    <a:cubicBezTo>
                      <a:pt x="41193" y="195739"/>
                      <a:pt x="41193" y="193164"/>
                      <a:pt x="41193" y="193164"/>
                    </a:cubicBezTo>
                    <a:cubicBezTo>
                      <a:pt x="41193" y="193164"/>
                      <a:pt x="43767" y="193164"/>
                      <a:pt x="43767" y="193164"/>
                    </a:cubicBezTo>
                    <a:cubicBezTo>
                      <a:pt x="43767" y="193164"/>
                      <a:pt x="43767" y="193164"/>
                      <a:pt x="46342" y="193164"/>
                    </a:cubicBezTo>
                    <a:cubicBezTo>
                      <a:pt x="46342" y="193164"/>
                      <a:pt x="46342" y="193164"/>
                      <a:pt x="48917" y="193164"/>
                    </a:cubicBezTo>
                    <a:cubicBezTo>
                      <a:pt x="51491" y="193164"/>
                      <a:pt x="51491" y="193164"/>
                      <a:pt x="51491" y="193164"/>
                    </a:cubicBezTo>
                    <a:cubicBezTo>
                      <a:pt x="51491" y="193164"/>
                      <a:pt x="54066" y="193164"/>
                      <a:pt x="54066" y="193164"/>
                    </a:cubicBezTo>
                    <a:cubicBezTo>
                      <a:pt x="54066" y="193164"/>
                      <a:pt x="54066" y="193164"/>
                      <a:pt x="56640" y="193164"/>
                    </a:cubicBezTo>
                    <a:cubicBezTo>
                      <a:pt x="56640" y="190588"/>
                      <a:pt x="56640" y="190588"/>
                      <a:pt x="56640" y="190588"/>
                    </a:cubicBezTo>
                    <a:cubicBezTo>
                      <a:pt x="59215" y="190588"/>
                      <a:pt x="59215" y="190588"/>
                      <a:pt x="59215" y="190588"/>
                    </a:cubicBezTo>
                    <a:cubicBezTo>
                      <a:pt x="59215" y="190588"/>
                      <a:pt x="61789" y="190588"/>
                      <a:pt x="61789" y="190588"/>
                    </a:cubicBezTo>
                    <a:cubicBezTo>
                      <a:pt x="61789" y="190588"/>
                      <a:pt x="64364" y="190588"/>
                      <a:pt x="64364" y="190588"/>
                    </a:cubicBezTo>
                    <a:cubicBezTo>
                      <a:pt x="64364" y="190588"/>
                      <a:pt x="64364" y="190588"/>
                      <a:pt x="66938" y="190588"/>
                    </a:cubicBezTo>
                    <a:cubicBezTo>
                      <a:pt x="69513" y="190588"/>
                      <a:pt x="69513" y="190588"/>
                      <a:pt x="69513" y="190588"/>
                    </a:cubicBezTo>
                    <a:cubicBezTo>
                      <a:pt x="69513" y="190588"/>
                      <a:pt x="69513" y="190588"/>
                      <a:pt x="72088" y="190588"/>
                    </a:cubicBezTo>
                    <a:cubicBezTo>
                      <a:pt x="72088" y="188013"/>
                      <a:pt x="72088" y="188013"/>
                      <a:pt x="72088" y="188013"/>
                    </a:cubicBezTo>
                    <a:cubicBezTo>
                      <a:pt x="74662" y="188013"/>
                      <a:pt x="74662" y="188013"/>
                      <a:pt x="74662" y="188013"/>
                    </a:cubicBezTo>
                    <a:cubicBezTo>
                      <a:pt x="74662" y="188013"/>
                      <a:pt x="74662" y="188013"/>
                      <a:pt x="77237" y="188013"/>
                    </a:cubicBezTo>
                    <a:cubicBezTo>
                      <a:pt x="77237" y="188013"/>
                      <a:pt x="77237" y="188013"/>
                      <a:pt x="79811" y="188013"/>
                    </a:cubicBezTo>
                    <a:cubicBezTo>
                      <a:pt x="79811" y="185437"/>
                      <a:pt x="79811" y="185437"/>
                      <a:pt x="79811" y="185437"/>
                    </a:cubicBezTo>
                    <a:cubicBezTo>
                      <a:pt x="82386" y="185437"/>
                      <a:pt x="82386" y="185437"/>
                      <a:pt x="82386" y="185437"/>
                    </a:cubicBezTo>
                    <a:cubicBezTo>
                      <a:pt x="82386" y="185437"/>
                      <a:pt x="82386" y="185437"/>
                      <a:pt x="84960" y="185437"/>
                    </a:cubicBezTo>
                    <a:cubicBezTo>
                      <a:pt x="84960" y="185437"/>
                      <a:pt x="87535" y="185437"/>
                      <a:pt x="87535" y="185437"/>
                    </a:cubicBezTo>
                    <a:cubicBezTo>
                      <a:pt x="87535" y="182862"/>
                      <a:pt x="87535" y="182862"/>
                      <a:pt x="87535" y="182862"/>
                    </a:cubicBezTo>
                    <a:cubicBezTo>
                      <a:pt x="87535" y="182862"/>
                      <a:pt x="87535" y="182862"/>
                      <a:pt x="90109" y="182862"/>
                    </a:cubicBezTo>
                    <a:cubicBezTo>
                      <a:pt x="90109" y="182862"/>
                      <a:pt x="92684" y="182862"/>
                      <a:pt x="92684" y="182862"/>
                    </a:cubicBezTo>
                    <a:cubicBezTo>
                      <a:pt x="95258" y="182862"/>
                      <a:pt x="95258" y="182862"/>
                      <a:pt x="95258" y="182862"/>
                    </a:cubicBezTo>
                    <a:cubicBezTo>
                      <a:pt x="95258" y="180286"/>
                      <a:pt x="95258" y="180286"/>
                      <a:pt x="95258" y="180286"/>
                    </a:cubicBezTo>
                    <a:cubicBezTo>
                      <a:pt x="95258" y="180286"/>
                      <a:pt x="95258" y="180286"/>
                      <a:pt x="97833" y="180286"/>
                    </a:cubicBezTo>
                    <a:cubicBezTo>
                      <a:pt x="100408" y="180286"/>
                      <a:pt x="100408" y="180286"/>
                      <a:pt x="100408" y="180286"/>
                    </a:cubicBezTo>
                    <a:cubicBezTo>
                      <a:pt x="102982" y="180286"/>
                      <a:pt x="102982" y="180286"/>
                      <a:pt x="102982" y="180286"/>
                    </a:cubicBezTo>
                    <a:cubicBezTo>
                      <a:pt x="102982" y="177711"/>
                      <a:pt x="102982" y="177711"/>
                      <a:pt x="102982" y="177711"/>
                    </a:cubicBezTo>
                    <a:cubicBezTo>
                      <a:pt x="105557" y="177711"/>
                      <a:pt x="105557" y="177711"/>
                      <a:pt x="105557" y="177711"/>
                    </a:cubicBezTo>
                    <a:cubicBezTo>
                      <a:pt x="105557" y="177711"/>
                      <a:pt x="105557" y="177711"/>
                      <a:pt x="108131" y="177711"/>
                    </a:cubicBezTo>
                    <a:cubicBezTo>
                      <a:pt x="108131" y="177711"/>
                      <a:pt x="108131" y="177711"/>
                      <a:pt x="110706" y="177711"/>
                    </a:cubicBezTo>
                    <a:cubicBezTo>
                      <a:pt x="110706" y="175135"/>
                      <a:pt x="110706" y="175135"/>
                      <a:pt x="110706" y="175135"/>
                    </a:cubicBezTo>
                    <a:cubicBezTo>
                      <a:pt x="113280" y="175135"/>
                      <a:pt x="113280" y="175135"/>
                      <a:pt x="113280" y="175135"/>
                    </a:cubicBezTo>
                    <a:cubicBezTo>
                      <a:pt x="115855" y="175135"/>
                      <a:pt x="115855" y="175135"/>
                      <a:pt x="115855" y="175135"/>
                    </a:cubicBezTo>
                    <a:cubicBezTo>
                      <a:pt x="118429" y="175135"/>
                      <a:pt x="118429" y="175135"/>
                      <a:pt x="118429" y="175135"/>
                    </a:cubicBezTo>
                    <a:cubicBezTo>
                      <a:pt x="118429" y="172560"/>
                      <a:pt x="118429" y="172560"/>
                      <a:pt x="118429" y="172560"/>
                    </a:cubicBezTo>
                    <a:cubicBezTo>
                      <a:pt x="121004" y="172560"/>
                      <a:pt x="121004" y="172560"/>
                      <a:pt x="121004" y="172560"/>
                    </a:cubicBezTo>
                    <a:cubicBezTo>
                      <a:pt x="121004" y="172560"/>
                      <a:pt x="121004" y="172560"/>
                      <a:pt x="123578" y="172560"/>
                    </a:cubicBezTo>
                    <a:cubicBezTo>
                      <a:pt x="123578" y="169984"/>
                      <a:pt x="123578" y="169984"/>
                      <a:pt x="123578" y="169984"/>
                    </a:cubicBezTo>
                    <a:cubicBezTo>
                      <a:pt x="126153" y="169984"/>
                      <a:pt x="126153" y="169984"/>
                      <a:pt x="126153" y="169984"/>
                    </a:cubicBezTo>
                    <a:cubicBezTo>
                      <a:pt x="126153" y="169984"/>
                      <a:pt x="128728" y="169984"/>
                      <a:pt x="128728" y="169984"/>
                    </a:cubicBezTo>
                    <a:cubicBezTo>
                      <a:pt x="128728" y="167409"/>
                      <a:pt x="128728" y="167409"/>
                      <a:pt x="128728" y="167409"/>
                    </a:cubicBezTo>
                    <a:cubicBezTo>
                      <a:pt x="131302" y="167409"/>
                      <a:pt x="131302" y="167409"/>
                      <a:pt x="131302" y="167409"/>
                    </a:cubicBezTo>
                    <a:cubicBezTo>
                      <a:pt x="131302" y="167409"/>
                      <a:pt x="131302" y="167409"/>
                      <a:pt x="133877" y="167409"/>
                    </a:cubicBezTo>
                    <a:cubicBezTo>
                      <a:pt x="133877" y="167409"/>
                      <a:pt x="133877" y="167409"/>
                      <a:pt x="136451" y="167409"/>
                    </a:cubicBezTo>
                    <a:cubicBezTo>
                      <a:pt x="136451" y="164833"/>
                      <a:pt x="136451" y="164833"/>
                      <a:pt x="136451" y="164833"/>
                    </a:cubicBezTo>
                    <a:cubicBezTo>
                      <a:pt x="136451" y="164833"/>
                      <a:pt x="136451" y="164833"/>
                      <a:pt x="139026" y="164833"/>
                    </a:cubicBezTo>
                    <a:cubicBezTo>
                      <a:pt x="139026" y="164833"/>
                      <a:pt x="139026" y="164833"/>
                      <a:pt x="141600" y="164833"/>
                    </a:cubicBezTo>
                    <a:cubicBezTo>
                      <a:pt x="141600" y="162258"/>
                      <a:pt x="141600" y="162258"/>
                      <a:pt x="141600" y="162258"/>
                    </a:cubicBezTo>
                    <a:cubicBezTo>
                      <a:pt x="141600" y="162258"/>
                      <a:pt x="141600" y="162258"/>
                      <a:pt x="144175" y="162258"/>
                    </a:cubicBezTo>
                    <a:cubicBezTo>
                      <a:pt x="146749" y="162258"/>
                      <a:pt x="146749" y="162258"/>
                      <a:pt x="146749" y="162258"/>
                    </a:cubicBezTo>
                    <a:cubicBezTo>
                      <a:pt x="146749" y="159682"/>
                      <a:pt x="146749" y="159682"/>
                      <a:pt x="146749" y="159682"/>
                    </a:cubicBezTo>
                    <a:cubicBezTo>
                      <a:pt x="146749" y="159682"/>
                      <a:pt x="146749" y="159682"/>
                      <a:pt x="149324" y="159682"/>
                    </a:cubicBezTo>
                    <a:cubicBezTo>
                      <a:pt x="149324" y="159682"/>
                      <a:pt x="151899" y="159682"/>
                      <a:pt x="151899" y="159682"/>
                    </a:cubicBezTo>
                    <a:cubicBezTo>
                      <a:pt x="151899" y="157107"/>
                      <a:pt x="151899" y="157107"/>
                      <a:pt x="151899" y="157107"/>
                    </a:cubicBezTo>
                    <a:cubicBezTo>
                      <a:pt x="151899" y="157107"/>
                      <a:pt x="151899" y="157107"/>
                      <a:pt x="154473" y="157107"/>
                    </a:cubicBezTo>
                    <a:cubicBezTo>
                      <a:pt x="154473" y="154531"/>
                      <a:pt x="154473" y="154531"/>
                      <a:pt x="154473" y="154531"/>
                    </a:cubicBezTo>
                    <a:cubicBezTo>
                      <a:pt x="154473" y="154531"/>
                      <a:pt x="154473" y="154531"/>
                      <a:pt x="157048" y="154531"/>
                    </a:cubicBezTo>
                    <a:cubicBezTo>
                      <a:pt x="157048" y="154531"/>
                      <a:pt x="159622" y="154531"/>
                      <a:pt x="159622" y="154531"/>
                    </a:cubicBezTo>
                    <a:cubicBezTo>
                      <a:pt x="159622" y="151956"/>
                      <a:pt x="159622" y="151956"/>
                      <a:pt x="159622" y="151956"/>
                    </a:cubicBezTo>
                    <a:cubicBezTo>
                      <a:pt x="159622" y="151956"/>
                      <a:pt x="159622" y="151956"/>
                      <a:pt x="162197" y="151956"/>
                    </a:cubicBezTo>
                    <a:cubicBezTo>
                      <a:pt x="162197" y="151956"/>
                      <a:pt x="164771" y="151956"/>
                      <a:pt x="164771" y="151956"/>
                    </a:cubicBezTo>
                    <a:cubicBezTo>
                      <a:pt x="164771" y="149380"/>
                      <a:pt x="164771" y="149380"/>
                      <a:pt x="164771" y="149380"/>
                    </a:cubicBezTo>
                    <a:cubicBezTo>
                      <a:pt x="164771" y="149380"/>
                      <a:pt x="164771" y="149380"/>
                      <a:pt x="167346" y="149380"/>
                    </a:cubicBezTo>
                    <a:cubicBezTo>
                      <a:pt x="169920" y="149380"/>
                      <a:pt x="169920" y="149380"/>
                      <a:pt x="169920" y="149380"/>
                    </a:cubicBezTo>
                    <a:cubicBezTo>
                      <a:pt x="169920" y="146805"/>
                      <a:pt x="169920" y="146805"/>
                      <a:pt x="169920" y="146805"/>
                    </a:cubicBezTo>
                    <a:cubicBezTo>
                      <a:pt x="169920" y="146805"/>
                      <a:pt x="169920" y="146805"/>
                      <a:pt x="172495" y="146805"/>
                    </a:cubicBezTo>
                    <a:cubicBezTo>
                      <a:pt x="172495" y="146805"/>
                      <a:pt x="172495" y="146805"/>
                      <a:pt x="175069" y="146805"/>
                    </a:cubicBezTo>
                    <a:cubicBezTo>
                      <a:pt x="175069" y="144229"/>
                      <a:pt x="175069" y="144229"/>
                      <a:pt x="175069" y="144229"/>
                    </a:cubicBezTo>
                    <a:cubicBezTo>
                      <a:pt x="175069" y="144229"/>
                      <a:pt x="175069" y="144229"/>
                      <a:pt x="177644" y="144229"/>
                    </a:cubicBezTo>
                    <a:cubicBezTo>
                      <a:pt x="177644" y="144229"/>
                      <a:pt x="177644" y="144229"/>
                      <a:pt x="180219" y="144229"/>
                    </a:cubicBezTo>
                    <a:cubicBezTo>
                      <a:pt x="180219" y="141653"/>
                      <a:pt x="180219" y="141653"/>
                      <a:pt x="180219" y="141653"/>
                    </a:cubicBezTo>
                    <a:cubicBezTo>
                      <a:pt x="182793" y="141653"/>
                      <a:pt x="182793" y="141653"/>
                      <a:pt x="182793" y="141653"/>
                    </a:cubicBezTo>
                    <a:cubicBezTo>
                      <a:pt x="182793" y="139078"/>
                      <a:pt x="182793" y="139078"/>
                      <a:pt x="182793" y="139078"/>
                    </a:cubicBezTo>
                    <a:cubicBezTo>
                      <a:pt x="182793" y="139078"/>
                      <a:pt x="182793" y="139078"/>
                      <a:pt x="185368" y="139078"/>
                    </a:cubicBezTo>
                    <a:cubicBezTo>
                      <a:pt x="185368" y="139078"/>
                      <a:pt x="185368" y="139078"/>
                      <a:pt x="187942" y="139078"/>
                    </a:cubicBezTo>
                    <a:cubicBezTo>
                      <a:pt x="187942" y="136502"/>
                      <a:pt x="187942" y="136502"/>
                      <a:pt x="187942" y="136502"/>
                    </a:cubicBezTo>
                    <a:cubicBezTo>
                      <a:pt x="190517" y="136502"/>
                      <a:pt x="190517" y="136502"/>
                      <a:pt x="190517" y="136502"/>
                    </a:cubicBezTo>
                    <a:cubicBezTo>
                      <a:pt x="190517" y="133927"/>
                      <a:pt x="190517" y="133927"/>
                      <a:pt x="190517" y="133927"/>
                    </a:cubicBezTo>
                    <a:cubicBezTo>
                      <a:pt x="193091" y="133927"/>
                      <a:pt x="193091" y="133927"/>
                      <a:pt x="193091" y="133927"/>
                    </a:cubicBezTo>
                    <a:cubicBezTo>
                      <a:pt x="193091" y="133927"/>
                      <a:pt x="193091" y="133927"/>
                      <a:pt x="195666" y="133927"/>
                    </a:cubicBezTo>
                    <a:cubicBezTo>
                      <a:pt x="195666" y="131351"/>
                      <a:pt x="195666" y="131351"/>
                      <a:pt x="195666" y="131351"/>
                    </a:cubicBezTo>
                    <a:cubicBezTo>
                      <a:pt x="195666" y="131351"/>
                      <a:pt x="195666" y="131351"/>
                      <a:pt x="198240" y="131351"/>
                    </a:cubicBezTo>
                    <a:cubicBezTo>
                      <a:pt x="198240" y="131351"/>
                      <a:pt x="198240" y="128776"/>
                      <a:pt x="198240" y="128776"/>
                    </a:cubicBezTo>
                    <a:cubicBezTo>
                      <a:pt x="198240" y="128776"/>
                      <a:pt x="198240" y="128776"/>
                      <a:pt x="200815" y="128776"/>
                    </a:cubicBezTo>
                    <a:cubicBezTo>
                      <a:pt x="200815" y="128776"/>
                      <a:pt x="200815" y="128776"/>
                      <a:pt x="203390" y="128776"/>
                    </a:cubicBezTo>
                    <a:cubicBezTo>
                      <a:pt x="203390" y="126200"/>
                      <a:pt x="203390" y="126200"/>
                      <a:pt x="203390" y="126200"/>
                    </a:cubicBezTo>
                    <a:cubicBezTo>
                      <a:pt x="203390" y="126200"/>
                      <a:pt x="203390" y="126200"/>
                      <a:pt x="205964" y="126200"/>
                    </a:cubicBezTo>
                    <a:cubicBezTo>
                      <a:pt x="205964" y="123625"/>
                      <a:pt x="205964" y="123625"/>
                      <a:pt x="205964" y="123625"/>
                    </a:cubicBezTo>
                    <a:cubicBezTo>
                      <a:pt x="205964" y="123625"/>
                      <a:pt x="205964" y="123625"/>
                      <a:pt x="208539" y="123625"/>
                    </a:cubicBezTo>
                    <a:cubicBezTo>
                      <a:pt x="208539" y="121049"/>
                      <a:pt x="208539" y="121049"/>
                      <a:pt x="208539" y="121049"/>
                    </a:cubicBezTo>
                    <a:cubicBezTo>
                      <a:pt x="208539" y="121049"/>
                      <a:pt x="208539" y="121049"/>
                      <a:pt x="211113" y="121049"/>
                    </a:cubicBezTo>
                    <a:cubicBezTo>
                      <a:pt x="211113" y="118474"/>
                      <a:pt x="211113" y="118474"/>
                      <a:pt x="211113" y="118474"/>
                    </a:cubicBezTo>
                    <a:cubicBezTo>
                      <a:pt x="211113" y="118474"/>
                      <a:pt x="211113" y="118474"/>
                      <a:pt x="213688" y="118474"/>
                    </a:cubicBezTo>
                    <a:cubicBezTo>
                      <a:pt x="213688" y="115898"/>
                      <a:pt x="213688" y="115898"/>
                      <a:pt x="213688" y="115898"/>
                    </a:cubicBezTo>
                    <a:cubicBezTo>
                      <a:pt x="213688" y="115898"/>
                      <a:pt x="213688" y="115898"/>
                      <a:pt x="216262" y="115898"/>
                    </a:cubicBezTo>
                    <a:cubicBezTo>
                      <a:pt x="216262" y="113323"/>
                      <a:pt x="216262" y="113323"/>
                      <a:pt x="216262" y="113323"/>
                    </a:cubicBezTo>
                    <a:cubicBezTo>
                      <a:pt x="218837" y="113323"/>
                      <a:pt x="218837" y="113323"/>
                      <a:pt x="218837" y="113323"/>
                    </a:cubicBezTo>
                    <a:cubicBezTo>
                      <a:pt x="218837" y="110747"/>
                      <a:pt x="218837" y="110747"/>
                      <a:pt x="218837" y="110747"/>
                    </a:cubicBezTo>
                    <a:cubicBezTo>
                      <a:pt x="218837" y="110747"/>
                      <a:pt x="218837" y="110747"/>
                      <a:pt x="221411" y="110747"/>
                    </a:cubicBezTo>
                    <a:cubicBezTo>
                      <a:pt x="221411" y="108172"/>
                      <a:pt x="221411" y="108172"/>
                      <a:pt x="221411" y="108172"/>
                    </a:cubicBezTo>
                    <a:cubicBezTo>
                      <a:pt x="221411" y="108172"/>
                      <a:pt x="221411" y="108172"/>
                      <a:pt x="223986" y="108172"/>
                    </a:cubicBezTo>
                    <a:cubicBezTo>
                      <a:pt x="223986" y="105596"/>
                      <a:pt x="223986" y="105596"/>
                      <a:pt x="223986" y="105596"/>
                    </a:cubicBezTo>
                    <a:cubicBezTo>
                      <a:pt x="226560" y="105596"/>
                      <a:pt x="226560" y="105596"/>
                      <a:pt x="226560" y="105596"/>
                    </a:cubicBezTo>
                    <a:cubicBezTo>
                      <a:pt x="226560" y="103021"/>
                      <a:pt x="226560" y="103021"/>
                      <a:pt x="226560" y="103021"/>
                    </a:cubicBezTo>
                    <a:cubicBezTo>
                      <a:pt x="226560" y="103021"/>
                      <a:pt x="226560" y="103021"/>
                      <a:pt x="229135" y="103021"/>
                    </a:cubicBezTo>
                    <a:cubicBezTo>
                      <a:pt x="229135" y="100445"/>
                      <a:pt x="229135" y="100445"/>
                      <a:pt x="229135" y="100445"/>
                    </a:cubicBezTo>
                    <a:cubicBezTo>
                      <a:pt x="229135" y="100445"/>
                      <a:pt x="229135" y="100445"/>
                      <a:pt x="231710" y="100445"/>
                    </a:cubicBezTo>
                    <a:cubicBezTo>
                      <a:pt x="231710" y="97870"/>
                      <a:pt x="231710" y="97870"/>
                      <a:pt x="231710" y="97870"/>
                    </a:cubicBezTo>
                    <a:cubicBezTo>
                      <a:pt x="231710" y="95294"/>
                      <a:pt x="231710" y="95294"/>
                      <a:pt x="231710" y="95294"/>
                    </a:cubicBezTo>
                    <a:cubicBezTo>
                      <a:pt x="231710" y="95294"/>
                      <a:pt x="231710" y="95294"/>
                      <a:pt x="234284" y="95294"/>
                    </a:cubicBezTo>
                    <a:cubicBezTo>
                      <a:pt x="234284" y="95294"/>
                      <a:pt x="234284" y="95294"/>
                      <a:pt x="236859" y="95294"/>
                    </a:cubicBezTo>
                    <a:cubicBezTo>
                      <a:pt x="236859" y="92719"/>
                      <a:pt x="236859" y="92719"/>
                      <a:pt x="236859" y="92719"/>
                    </a:cubicBezTo>
                    <a:cubicBezTo>
                      <a:pt x="236859" y="92719"/>
                      <a:pt x="236859" y="90143"/>
                      <a:pt x="236859" y="90143"/>
                    </a:cubicBezTo>
                    <a:cubicBezTo>
                      <a:pt x="236859" y="90143"/>
                      <a:pt x="236859" y="90143"/>
                      <a:pt x="239433" y="90143"/>
                    </a:cubicBezTo>
                    <a:cubicBezTo>
                      <a:pt x="239433" y="87568"/>
                      <a:pt x="239433" y="87568"/>
                      <a:pt x="239433" y="87568"/>
                    </a:cubicBezTo>
                    <a:cubicBezTo>
                      <a:pt x="239433" y="87568"/>
                      <a:pt x="239433" y="87568"/>
                      <a:pt x="242008" y="87568"/>
                    </a:cubicBezTo>
                    <a:cubicBezTo>
                      <a:pt x="242008" y="84992"/>
                      <a:pt x="242008" y="84992"/>
                      <a:pt x="242008" y="84992"/>
                    </a:cubicBezTo>
                    <a:cubicBezTo>
                      <a:pt x="242008" y="84992"/>
                      <a:pt x="242008" y="84992"/>
                      <a:pt x="244582" y="84992"/>
                    </a:cubicBezTo>
                    <a:cubicBezTo>
                      <a:pt x="244582" y="82417"/>
                      <a:pt x="244582" y="82417"/>
                      <a:pt x="244582" y="82417"/>
                    </a:cubicBezTo>
                    <a:cubicBezTo>
                      <a:pt x="244582" y="82417"/>
                      <a:pt x="244582" y="82417"/>
                      <a:pt x="247157" y="82417"/>
                    </a:cubicBezTo>
                    <a:cubicBezTo>
                      <a:pt x="247157" y="79841"/>
                      <a:pt x="247157" y="79841"/>
                      <a:pt x="247157" y="79841"/>
                    </a:cubicBezTo>
                    <a:cubicBezTo>
                      <a:pt x="249731" y="79841"/>
                      <a:pt x="249731" y="79841"/>
                      <a:pt x="249731" y="79841"/>
                    </a:cubicBezTo>
                    <a:cubicBezTo>
                      <a:pt x="249731" y="77266"/>
                      <a:pt x="249731" y="77266"/>
                      <a:pt x="249731" y="77266"/>
                    </a:cubicBezTo>
                    <a:cubicBezTo>
                      <a:pt x="249731" y="74690"/>
                      <a:pt x="249731" y="74690"/>
                      <a:pt x="249731" y="74690"/>
                    </a:cubicBezTo>
                    <a:cubicBezTo>
                      <a:pt x="249731" y="74690"/>
                      <a:pt x="249731" y="74690"/>
                      <a:pt x="252306" y="74690"/>
                    </a:cubicBezTo>
                    <a:cubicBezTo>
                      <a:pt x="252306" y="72115"/>
                      <a:pt x="252306" y="72115"/>
                      <a:pt x="252306" y="72115"/>
                    </a:cubicBezTo>
                    <a:cubicBezTo>
                      <a:pt x="254881" y="72115"/>
                      <a:pt x="254881" y="72115"/>
                      <a:pt x="254881" y="72115"/>
                    </a:cubicBezTo>
                    <a:cubicBezTo>
                      <a:pt x="254881" y="69539"/>
                      <a:pt x="254881" y="69539"/>
                      <a:pt x="254881" y="69539"/>
                    </a:cubicBezTo>
                    <a:cubicBezTo>
                      <a:pt x="254881" y="69539"/>
                      <a:pt x="254881" y="69539"/>
                      <a:pt x="254881" y="66964"/>
                    </a:cubicBezTo>
                    <a:cubicBezTo>
                      <a:pt x="254881" y="66964"/>
                      <a:pt x="254881" y="66964"/>
                      <a:pt x="257455" y="66964"/>
                    </a:cubicBezTo>
                    <a:cubicBezTo>
                      <a:pt x="257455" y="64388"/>
                      <a:pt x="257455" y="64388"/>
                      <a:pt x="257455" y="64388"/>
                    </a:cubicBezTo>
                    <a:cubicBezTo>
                      <a:pt x="257455" y="61813"/>
                      <a:pt x="257455" y="61813"/>
                      <a:pt x="257455" y="61813"/>
                    </a:cubicBezTo>
                    <a:cubicBezTo>
                      <a:pt x="257455" y="61813"/>
                      <a:pt x="257455" y="61813"/>
                      <a:pt x="260030" y="61813"/>
                    </a:cubicBezTo>
                    <a:cubicBezTo>
                      <a:pt x="260030" y="59237"/>
                      <a:pt x="260030" y="59237"/>
                      <a:pt x="260030" y="59237"/>
                    </a:cubicBezTo>
                    <a:cubicBezTo>
                      <a:pt x="262604" y="59237"/>
                      <a:pt x="262604" y="59237"/>
                      <a:pt x="262604" y="59237"/>
                    </a:cubicBezTo>
                    <a:cubicBezTo>
                      <a:pt x="262604" y="56661"/>
                      <a:pt x="262604" y="56661"/>
                      <a:pt x="262604" y="56661"/>
                    </a:cubicBezTo>
                    <a:cubicBezTo>
                      <a:pt x="262604" y="56661"/>
                      <a:pt x="262604" y="56661"/>
                      <a:pt x="262604" y="54086"/>
                    </a:cubicBezTo>
                    <a:cubicBezTo>
                      <a:pt x="262604" y="54086"/>
                      <a:pt x="262604" y="54086"/>
                      <a:pt x="265179" y="54086"/>
                    </a:cubicBezTo>
                    <a:cubicBezTo>
                      <a:pt x="265179" y="54086"/>
                      <a:pt x="265179" y="54086"/>
                      <a:pt x="265179" y="51510"/>
                    </a:cubicBezTo>
                    <a:cubicBezTo>
                      <a:pt x="265179" y="48935"/>
                      <a:pt x="265179" y="48935"/>
                      <a:pt x="265179" y="48935"/>
                    </a:cubicBezTo>
                    <a:cubicBezTo>
                      <a:pt x="267753" y="48935"/>
                      <a:pt x="267753" y="48935"/>
                      <a:pt x="267753" y="48935"/>
                    </a:cubicBezTo>
                    <a:cubicBezTo>
                      <a:pt x="267753" y="48935"/>
                      <a:pt x="267753" y="48935"/>
                      <a:pt x="267753" y="46359"/>
                    </a:cubicBezTo>
                    <a:cubicBezTo>
                      <a:pt x="267753" y="43784"/>
                      <a:pt x="267753" y="43784"/>
                      <a:pt x="267753" y="43784"/>
                    </a:cubicBezTo>
                    <a:cubicBezTo>
                      <a:pt x="267753" y="41208"/>
                      <a:pt x="267753" y="41208"/>
                      <a:pt x="267753" y="41208"/>
                    </a:cubicBezTo>
                    <a:cubicBezTo>
                      <a:pt x="267753" y="41208"/>
                      <a:pt x="267753" y="38633"/>
                      <a:pt x="267753" y="38633"/>
                    </a:cubicBezTo>
                    <a:cubicBezTo>
                      <a:pt x="267753" y="38633"/>
                      <a:pt x="267753" y="38633"/>
                      <a:pt x="270328" y="38633"/>
                    </a:cubicBezTo>
                    <a:cubicBezTo>
                      <a:pt x="270328" y="36057"/>
                      <a:pt x="270328" y="36057"/>
                      <a:pt x="270328" y="36057"/>
                    </a:cubicBezTo>
                    <a:cubicBezTo>
                      <a:pt x="267753" y="36057"/>
                      <a:pt x="267753" y="36057"/>
                      <a:pt x="267753" y="36057"/>
                    </a:cubicBezTo>
                    <a:cubicBezTo>
                      <a:pt x="267753" y="36057"/>
                      <a:pt x="267753" y="36057"/>
                      <a:pt x="267753" y="38633"/>
                    </a:cubicBezTo>
                    <a:cubicBezTo>
                      <a:pt x="265179" y="38633"/>
                      <a:pt x="265179" y="38633"/>
                      <a:pt x="265179" y="38633"/>
                    </a:cubicBezTo>
                    <a:cubicBezTo>
                      <a:pt x="265179" y="41208"/>
                      <a:pt x="265179" y="41208"/>
                      <a:pt x="265179" y="41208"/>
                    </a:cubicBezTo>
                    <a:cubicBezTo>
                      <a:pt x="262604" y="41208"/>
                      <a:pt x="262604" y="41208"/>
                      <a:pt x="262604" y="41208"/>
                    </a:cubicBezTo>
                    <a:cubicBezTo>
                      <a:pt x="262604" y="41208"/>
                      <a:pt x="262604" y="41208"/>
                      <a:pt x="262604" y="43784"/>
                    </a:cubicBezTo>
                    <a:cubicBezTo>
                      <a:pt x="262604" y="43784"/>
                      <a:pt x="260030" y="43784"/>
                      <a:pt x="260030" y="43784"/>
                    </a:cubicBezTo>
                    <a:cubicBezTo>
                      <a:pt x="260030" y="43784"/>
                      <a:pt x="260030" y="43784"/>
                      <a:pt x="260030" y="46359"/>
                    </a:cubicBezTo>
                    <a:cubicBezTo>
                      <a:pt x="257455" y="46359"/>
                      <a:pt x="257455" y="46359"/>
                      <a:pt x="257455" y="46359"/>
                    </a:cubicBezTo>
                    <a:cubicBezTo>
                      <a:pt x="257455" y="46359"/>
                      <a:pt x="257455" y="46359"/>
                      <a:pt x="257455" y="48935"/>
                    </a:cubicBezTo>
                    <a:cubicBezTo>
                      <a:pt x="254881" y="48935"/>
                      <a:pt x="254881" y="48935"/>
                      <a:pt x="254881" y="48935"/>
                    </a:cubicBezTo>
                    <a:cubicBezTo>
                      <a:pt x="254881" y="48935"/>
                      <a:pt x="254881" y="48935"/>
                      <a:pt x="254881" y="51510"/>
                    </a:cubicBezTo>
                    <a:cubicBezTo>
                      <a:pt x="252306" y="51510"/>
                      <a:pt x="252306" y="51510"/>
                      <a:pt x="252306" y="51510"/>
                    </a:cubicBezTo>
                    <a:cubicBezTo>
                      <a:pt x="252306" y="51510"/>
                      <a:pt x="252306" y="51510"/>
                      <a:pt x="252306" y="54086"/>
                    </a:cubicBezTo>
                    <a:cubicBezTo>
                      <a:pt x="249731" y="54086"/>
                      <a:pt x="249731" y="54086"/>
                      <a:pt x="249731" y="54086"/>
                    </a:cubicBezTo>
                    <a:cubicBezTo>
                      <a:pt x="249731" y="54086"/>
                      <a:pt x="249731" y="54086"/>
                      <a:pt x="249731" y="56661"/>
                    </a:cubicBezTo>
                    <a:cubicBezTo>
                      <a:pt x="247157" y="56661"/>
                      <a:pt x="247157" y="56661"/>
                      <a:pt x="247157" y="56661"/>
                    </a:cubicBezTo>
                    <a:cubicBezTo>
                      <a:pt x="247157" y="56661"/>
                      <a:pt x="247157" y="56661"/>
                      <a:pt x="247157" y="59237"/>
                    </a:cubicBezTo>
                    <a:cubicBezTo>
                      <a:pt x="244582" y="59237"/>
                      <a:pt x="244582" y="59237"/>
                      <a:pt x="244582" y="59237"/>
                    </a:cubicBezTo>
                    <a:cubicBezTo>
                      <a:pt x="244582" y="61813"/>
                      <a:pt x="244582" y="61813"/>
                      <a:pt x="244582" y="61813"/>
                    </a:cubicBezTo>
                    <a:cubicBezTo>
                      <a:pt x="242008" y="61813"/>
                      <a:pt x="242008" y="61813"/>
                      <a:pt x="242008" y="61813"/>
                    </a:cubicBezTo>
                    <a:cubicBezTo>
                      <a:pt x="242008" y="61813"/>
                      <a:pt x="242008" y="61813"/>
                      <a:pt x="242008" y="64388"/>
                    </a:cubicBezTo>
                    <a:cubicBezTo>
                      <a:pt x="239433" y="64388"/>
                      <a:pt x="239433" y="64388"/>
                      <a:pt x="239433" y="64388"/>
                    </a:cubicBezTo>
                    <a:cubicBezTo>
                      <a:pt x="239433" y="64388"/>
                      <a:pt x="239433" y="64388"/>
                      <a:pt x="239433" y="66964"/>
                    </a:cubicBezTo>
                    <a:cubicBezTo>
                      <a:pt x="236859" y="66964"/>
                      <a:pt x="236859" y="66964"/>
                      <a:pt x="236859" y="66964"/>
                    </a:cubicBezTo>
                    <a:cubicBezTo>
                      <a:pt x="236859" y="69539"/>
                      <a:pt x="236859" y="69539"/>
                      <a:pt x="236859" y="69539"/>
                    </a:cubicBezTo>
                    <a:cubicBezTo>
                      <a:pt x="234284" y="69539"/>
                      <a:pt x="234284" y="69539"/>
                      <a:pt x="234284" y="69539"/>
                    </a:cubicBezTo>
                    <a:cubicBezTo>
                      <a:pt x="234284" y="72115"/>
                      <a:pt x="234284" y="72115"/>
                      <a:pt x="234284" y="72115"/>
                    </a:cubicBezTo>
                    <a:cubicBezTo>
                      <a:pt x="231710" y="72115"/>
                      <a:pt x="231710" y="72115"/>
                      <a:pt x="231710" y="72115"/>
                    </a:cubicBezTo>
                    <a:cubicBezTo>
                      <a:pt x="231710" y="72115"/>
                      <a:pt x="231710" y="72115"/>
                      <a:pt x="231710" y="74690"/>
                    </a:cubicBezTo>
                    <a:cubicBezTo>
                      <a:pt x="229135" y="74690"/>
                      <a:pt x="229135" y="74690"/>
                      <a:pt x="229135" y="74690"/>
                    </a:cubicBezTo>
                    <a:cubicBezTo>
                      <a:pt x="229135" y="74690"/>
                      <a:pt x="229135" y="74690"/>
                      <a:pt x="229135" y="77266"/>
                    </a:cubicBezTo>
                    <a:cubicBezTo>
                      <a:pt x="226560" y="77266"/>
                      <a:pt x="226560" y="77266"/>
                      <a:pt x="226560" y="77266"/>
                    </a:cubicBezTo>
                    <a:cubicBezTo>
                      <a:pt x="223986" y="77266"/>
                      <a:pt x="223986" y="77266"/>
                      <a:pt x="223986" y="77266"/>
                    </a:cubicBezTo>
                    <a:cubicBezTo>
                      <a:pt x="223986" y="77266"/>
                      <a:pt x="223986" y="77266"/>
                      <a:pt x="223986" y="79841"/>
                    </a:cubicBezTo>
                    <a:cubicBezTo>
                      <a:pt x="223986" y="79841"/>
                      <a:pt x="223986" y="79841"/>
                      <a:pt x="221411" y="79841"/>
                    </a:cubicBezTo>
                    <a:cubicBezTo>
                      <a:pt x="221411" y="79841"/>
                      <a:pt x="218837" y="79841"/>
                      <a:pt x="218837" y="79841"/>
                    </a:cubicBezTo>
                    <a:cubicBezTo>
                      <a:pt x="218837" y="79841"/>
                      <a:pt x="218837" y="79841"/>
                      <a:pt x="218837" y="82417"/>
                    </a:cubicBezTo>
                    <a:cubicBezTo>
                      <a:pt x="218837" y="82417"/>
                      <a:pt x="218837" y="82417"/>
                      <a:pt x="216262" y="82417"/>
                    </a:cubicBezTo>
                    <a:cubicBezTo>
                      <a:pt x="216262" y="82417"/>
                      <a:pt x="216262" y="82417"/>
                      <a:pt x="216262" y="84992"/>
                    </a:cubicBezTo>
                    <a:cubicBezTo>
                      <a:pt x="213688" y="84992"/>
                      <a:pt x="213688" y="84992"/>
                      <a:pt x="213688" y="84992"/>
                    </a:cubicBezTo>
                    <a:cubicBezTo>
                      <a:pt x="213688" y="87568"/>
                      <a:pt x="213688" y="87568"/>
                      <a:pt x="213688" y="87568"/>
                    </a:cubicBezTo>
                    <a:cubicBezTo>
                      <a:pt x="211113" y="87568"/>
                      <a:pt x="211113" y="87568"/>
                      <a:pt x="211113" y="87568"/>
                    </a:cubicBezTo>
                    <a:cubicBezTo>
                      <a:pt x="208539" y="87568"/>
                      <a:pt x="208539" y="87568"/>
                      <a:pt x="208539" y="87568"/>
                    </a:cubicBezTo>
                    <a:cubicBezTo>
                      <a:pt x="208539" y="87568"/>
                      <a:pt x="208539" y="87568"/>
                      <a:pt x="208539" y="90143"/>
                    </a:cubicBezTo>
                    <a:cubicBezTo>
                      <a:pt x="205964" y="90143"/>
                      <a:pt x="205964" y="90143"/>
                      <a:pt x="205964" y="90143"/>
                    </a:cubicBezTo>
                    <a:cubicBezTo>
                      <a:pt x="205964" y="90143"/>
                      <a:pt x="205964" y="90143"/>
                      <a:pt x="205964" y="92719"/>
                    </a:cubicBezTo>
                    <a:cubicBezTo>
                      <a:pt x="203390" y="92719"/>
                      <a:pt x="203390" y="92719"/>
                      <a:pt x="203390" y="92719"/>
                    </a:cubicBezTo>
                    <a:cubicBezTo>
                      <a:pt x="203390" y="92719"/>
                      <a:pt x="203390" y="92719"/>
                      <a:pt x="203390" y="95294"/>
                    </a:cubicBezTo>
                    <a:cubicBezTo>
                      <a:pt x="200815" y="95294"/>
                      <a:pt x="200815" y="95294"/>
                      <a:pt x="200815" y="95294"/>
                    </a:cubicBezTo>
                    <a:cubicBezTo>
                      <a:pt x="198240" y="95294"/>
                      <a:pt x="198240" y="95294"/>
                      <a:pt x="198240" y="95294"/>
                    </a:cubicBezTo>
                    <a:cubicBezTo>
                      <a:pt x="195666" y="95294"/>
                      <a:pt x="195666" y="95294"/>
                      <a:pt x="195666" y="95294"/>
                    </a:cubicBezTo>
                    <a:cubicBezTo>
                      <a:pt x="195666" y="97870"/>
                      <a:pt x="195666" y="97870"/>
                      <a:pt x="195666" y="97870"/>
                    </a:cubicBezTo>
                    <a:cubicBezTo>
                      <a:pt x="193091" y="97870"/>
                      <a:pt x="193091" y="97870"/>
                      <a:pt x="193091" y="97870"/>
                    </a:cubicBezTo>
                    <a:cubicBezTo>
                      <a:pt x="190517" y="97870"/>
                      <a:pt x="190517" y="97870"/>
                      <a:pt x="190517" y="97870"/>
                    </a:cubicBezTo>
                    <a:cubicBezTo>
                      <a:pt x="190517" y="97870"/>
                      <a:pt x="190517" y="97870"/>
                      <a:pt x="190517" y="100445"/>
                    </a:cubicBezTo>
                    <a:cubicBezTo>
                      <a:pt x="187942" y="100445"/>
                      <a:pt x="187942" y="100445"/>
                      <a:pt x="187942" y="100445"/>
                    </a:cubicBezTo>
                    <a:cubicBezTo>
                      <a:pt x="187942" y="100445"/>
                      <a:pt x="185368" y="100445"/>
                      <a:pt x="185368" y="100445"/>
                    </a:cubicBezTo>
                    <a:cubicBezTo>
                      <a:pt x="185368" y="100445"/>
                      <a:pt x="185368" y="100445"/>
                      <a:pt x="185368" y="103021"/>
                    </a:cubicBezTo>
                    <a:cubicBezTo>
                      <a:pt x="182793" y="103021"/>
                      <a:pt x="182793" y="103021"/>
                      <a:pt x="182793" y="103021"/>
                    </a:cubicBezTo>
                    <a:cubicBezTo>
                      <a:pt x="182793" y="103021"/>
                      <a:pt x="180219" y="103021"/>
                      <a:pt x="180219" y="103021"/>
                    </a:cubicBezTo>
                    <a:cubicBezTo>
                      <a:pt x="177644" y="103021"/>
                      <a:pt x="177644" y="103021"/>
                      <a:pt x="177644" y="103021"/>
                    </a:cubicBezTo>
                    <a:cubicBezTo>
                      <a:pt x="177644" y="105596"/>
                      <a:pt x="177644" y="105596"/>
                      <a:pt x="177644" y="105596"/>
                    </a:cubicBezTo>
                    <a:cubicBezTo>
                      <a:pt x="177644" y="105596"/>
                      <a:pt x="175069" y="105596"/>
                      <a:pt x="175069" y="105596"/>
                    </a:cubicBezTo>
                    <a:cubicBezTo>
                      <a:pt x="175069" y="105596"/>
                      <a:pt x="172495" y="105596"/>
                      <a:pt x="172495" y="105596"/>
                    </a:cubicBezTo>
                    <a:cubicBezTo>
                      <a:pt x="169920" y="105596"/>
                      <a:pt x="169920" y="105596"/>
                      <a:pt x="169920" y="105596"/>
                    </a:cubicBezTo>
                    <a:cubicBezTo>
                      <a:pt x="169920" y="105596"/>
                      <a:pt x="169920" y="105596"/>
                      <a:pt x="169920" y="108172"/>
                    </a:cubicBezTo>
                    <a:cubicBezTo>
                      <a:pt x="167346" y="108172"/>
                      <a:pt x="167346" y="108172"/>
                      <a:pt x="167346" y="108172"/>
                    </a:cubicBezTo>
                    <a:cubicBezTo>
                      <a:pt x="167346" y="108172"/>
                      <a:pt x="167346" y="108172"/>
                      <a:pt x="167346" y="110747"/>
                    </a:cubicBezTo>
                    <a:cubicBezTo>
                      <a:pt x="164771" y="110747"/>
                      <a:pt x="164771" y="110747"/>
                      <a:pt x="164771" y="110747"/>
                    </a:cubicBezTo>
                    <a:cubicBezTo>
                      <a:pt x="164771" y="110747"/>
                      <a:pt x="162197" y="110747"/>
                      <a:pt x="162197" y="110747"/>
                    </a:cubicBezTo>
                    <a:cubicBezTo>
                      <a:pt x="162197" y="110747"/>
                      <a:pt x="162197" y="110747"/>
                      <a:pt x="162197" y="113323"/>
                    </a:cubicBezTo>
                    <a:cubicBezTo>
                      <a:pt x="159622" y="113323"/>
                      <a:pt x="159622" y="113323"/>
                      <a:pt x="159622" y="113323"/>
                    </a:cubicBezTo>
                    <a:cubicBezTo>
                      <a:pt x="157048" y="113323"/>
                      <a:pt x="157048" y="113323"/>
                      <a:pt x="157048" y="113323"/>
                    </a:cubicBezTo>
                    <a:cubicBezTo>
                      <a:pt x="154473" y="113323"/>
                      <a:pt x="154473" y="113323"/>
                      <a:pt x="154473" y="113323"/>
                    </a:cubicBezTo>
                    <a:cubicBezTo>
                      <a:pt x="154473" y="113323"/>
                      <a:pt x="154473" y="113323"/>
                      <a:pt x="154473" y="115898"/>
                    </a:cubicBezTo>
                    <a:cubicBezTo>
                      <a:pt x="154473" y="115898"/>
                      <a:pt x="151899" y="115898"/>
                      <a:pt x="151899" y="115898"/>
                    </a:cubicBezTo>
                    <a:cubicBezTo>
                      <a:pt x="149324" y="115898"/>
                      <a:pt x="149324" y="115898"/>
                      <a:pt x="149324" y="115898"/>
                    </a:cubicBezTo>
                    <a:cubicBezTo>
                      <a:pt x="146749" y="115898"/>
                      <a:pt x="146749" y="115898"/>
                      <a:pt x="146749" y="115898"/>
                    </a:cubicBezTo>
                    <a:lnTo>
                      <a:pt x="146749" y="117669"/>
                    </a:lnTo>
                    <a:lnTo>
                      <a:pt x="146749" y="118474"/>
                    </a:lnTo>
                    <a:cubicBezTo>
                      <a:pt x="144175" y="118474"/>
                      <a:pt x="144175" y="118474"/>
                      <a:pt x="144175" y="118474"/>
                    </a:cubicBezTo>
                    <a:cubicBezTo>
                      <a:pt x="141600" y="118474"/>
                      <a:pt x="141600" y="118474"/>
                      <a:pt x="141600" y="118474"/>
                    </a:cubicBezTo>
                    <a:cubicBezTo>
                      <a:pt x="141600" y="118474"/>
                      <a:pt x="141600" y="118474"/>
                      <a:pt x="141600" y="121049"/>
                    </a:cubicBezTo>
                    <a:cubicBezTo>
                      <a:pt x="141600" y="121049"/>
                      <a:pt x="139026" y="121049"/>
                      <a:pt x="139026" y="121049"/>
                    </a:cubicBezTo>
                    <a:cubicBezTo>
                      <a:pt x="136451" y="121049"/>
                      <a:pt x="136451" y="121049"/>
                      <a:pt x="136451" y="121049"/>
                    </a:cubicBezTo>
                    <a:cubicBezTo>
                      <a:pt x="136451" y="121049"/>
                      <a:pt x="133877" y="121049"/>
                      <a:pt x="133877" y="121049"/>
                    </a:cubicBezTo>
                    <a:cubicBezTo>
                      <a:pt x="131302" y="121049"/>
                      <a:pt x="131302" y="121049"/>
                      <a:pt x="131302" y="121049"/>
                    </a:cubicBezTo>
                    <a:cubicBezTo>
                      <a:pt x="131302" y="123625"/>
                      <a:pt x="131302" y="123625"/>
                      <a:pt x="131302" y="123625"/>
                    </a:cubicBezTo>
                    <a:cubicBezTo>
                      <a:pt x="131302" y="123625"/>
                      <a:pt x="128728" y="123625"/>
                      <a:pt x="128728" y="123625"/>
                    </a:cubicBezTo>
                    <a:cubicBezTo>
                      <a:pt x="126153" y="123625"/>
                      <a:pt x="126153" y="123625"/>
                      <a:pt x="126153" y="123625"/>
                    </a:cubicBezTo>
                    <a:cubicBezTo>
                      <a:pt x="123578" y="123625"/>
                      <a:pt x="123578" y="123625"/>
                      <a:pt x="123578" y="123625"/>
                    </a:cubicBezTo>
                    <a:cubicBezTo>
                      <a:pt x="123578" y="123625"/>
                      <a:pt x="123578" y="123625"/>
                      <a:pt x="123578" y="126200"/>
                    </a:cubicBezTo>
                    <a:cubicBezTo>
                      <a:pt x="123578" y="126200"/>
                      <a:pt x="121004" y="126200"/>
                      <a:pt x="121004" y="126200"/>
                    </a:cubicBezTo>
                    <a:cubicBezTo>
                      <a:pt x="118429" y="126200"/>
                      <a:pt x="118429" y="126200"/>
                      <a:pt x="118429" y="126200"/>
                    </a:cubicBezTo>
                    <a:cubicBezTo>
                      <a:pt x="115855" y="126200"/>
                      <a:pt x="115855" y="126200"/>
                      <a:pt x="115855" y="126200"/>
                    </a:cubicBezTo>
                    <a:cubicBezTo>
                      <a:pt x="113280" y="126200"/>
                      <a:pt x="113280" y="126200"/>
                      <a:pt x="113280" y="126200"/>
                    </a:cubicBezTo>
                    <a:cubicBezTo>
                      <a:pt x="113280" y="126200"/>
                      <a:pt x="113280" y="126200"/>
                      <a:pt x="113280" y="128776"/>
                    </a:cubicBezTo>
                    <a:cubicBezTo>
                      <a:pt x="110706" y="128776"/>
                      <a:pt x="110706" y="128776"/>
                      <a:pt x="110706" y="128776"/>
                    </a:cubicBezTo>
                    <a:cubicBezTo>
                      <a:pt x="108131" y="128776"/>
                      <a:pt x="108131" y="128776"/>
                      <a:pt x="108131" y="128776"/>
                    </a:cubicBezTo>
                    <a:cubicBezTo>
                      <a:pt x="108131" y="128776"/>
                      <a:pt x="108131" y="128776"/>
                      <a:pt x="105557" y="128776"/>
                    </a:cubicBezTo>
                    <a:cubicBezTo>
                      <a:pt x="105557" y="128776"/>
                      <a:pt x="105557" y="131351"/>
                      <a:pt x="105557" y="131351"/>
                    </a:cubicBezTo>
                    <a:cubicBezTo>
                      <a:pt x="102982" y="131351"/>
                      <a:pt x="102982" y="131351"/>
                      <a:pt x="102982" y="131351"/>
                    </a:cubicBezTo>
                    <a:cubicBezTo>
                      <a:pt x="102982" y="131351"/>
                      <a:pt x="102982" y="131351"/>
                      <a:pt x="100408" y="131351"/>
                    </a:cubicBezTo>
                    <a:cubicBezTo>
                      <a:pt x="97833" y="131351"/>
                      <a:pt x="97833" y="131351"/>
                      <a:pt x="97833" y="131351"/>
                    </a:cubicBezTo>
                    <a:cubicBezTo>
                      <a:pt x="97833" y="131351"/>
                      <a:pt x="95258" y="131351"/>
                      <a:pt x="95258" y="131351"/>
                    </a:cubicBezTo>
                    <a:cubicBezTo>
                      <a:pt x="95258" y="131351"/>
                      <a:pt x="95258" y="131351"/>
                      <a:pt x="95258" y="133927"/>
                    </a:cubicBezTo>
                    <a:cubicBezTo>
                      <a:pt x="92684" y="133927"/>
                      <a:pt x="92684" y="133927"/>
                      <a:pt x="92684" y="133927"/>
                    </a:cubicBezTo>
                    <a:cubicBezTo>
                      <a:pt x="90109" y="133927"/>
                      <a:pt x="90109" y="133927"/>
                      <a:pt x="90109" y="133927"/>
                    </a:cubicBezTo>
                    <a:cubicBezTo>
                      <a:pt x="87535" y="133927"/>
                      <a:pt x="87535" y="133927"/>
                      <a:pt x="87535" y="133927"/>
                    </a:cubicBezTo>
                    <a:cubicBezTo>
                      <a:pt x="84960" y="133927"/>
                      <a:pt x="84960" y="133927"/>
                      <a:pt x="84960" y="133927"/>
                    </a:cubicBezTo>
                    <a:cubicBezTo>
                      <a:pt x="82386" y="133927"/>
                      <a:pt x="82386" y="133927"/>
                      <a:pt x="82386" y="133927"/>
                    </a:cubicBezTo>
                    <a:cubicBezTo>
                      <a:pt x="82386" y="133927"/>
                      <a:pt x="82386" y="133927"/>
                      <a:pt x="79811" y="133927"/>
                    </a:cubicBezTo>
                    <a:cubicBezTo>
                      <a:pt x="79811" y="133927"/>
                      <a:pt x="79811" y="133927"/>
                      <a:pt x="79811" y="136502"/>
                    </a:cubicBezTo>
                    <a:cubicBezTo>
                      <a:pt x="77237" y="136502"/>
                      <a:pt x="77237" y="136502"/>
                      <a:pt x="77237" y="136502"/>
                    </a:cubicBezTo>
                    <a:cubicBezTo>
                      <a:pt x="74662" y="136502"/>
                      <a:pt x="74662" y="136502"/>
                      <a:pt x="74662" y="136502"/>
                    </a:cubicBezTo>
                    <a:cubicBezTo>
                      <a:pt x="74662" y="136502"/>
                      <a:pt x="72088" y="136502"/>
                      <a:pt x="69513" y="136502"/>
                    </a:cubicBezTo>
                    <a:cubicBezTo>
                      <a:pt x="69513" y="136502"/>
                      <a:pt x="66938" y="136502"/>
                      <a:pt x="66938" y="136502"/>
                    </a:cubicBezTo>
                    <a:cubicBezTo>
                      <a:pt x="64364" y="136502"/>
                      <a:pt x="64364" y="136502"/>
                      <a:pt x="61789" y="136502"/>
                    </a:cubicBezTo>
                    <a:cubicBezTo>
                      <a:pt x="61789" y="136502"/>
                      <a:pt x="59215" y="136502"/>
                      <a:pt x="59215" y="136502"/>
                    </a:cubicBezTo>
                    <a:cubicBezTo>
                      <a:pt x="59215" y="136502"/>
                      <a:pt x="56640" y="136502"/>
                      <a:pt x="56640" y="136502"/>
                    </a:cubicBezTo>
                    <a:cubicBezTo>
                      <a:pt x="54066" y="136502"/>
                      <a:pt x="54066" y="136502"/>
                      <a:pt x="54066" y="136502"/>
                    </a:cubicBezTo>
                    <a:cubicBezTo>
                      <a:pt x="54066" y="133927"/>
                      <a:pt x="54066" y="133927"/>
                      <a:pt x="54066" y="133927"/>
                    </a:cubicBezTo>
                    <a:cubicBezTo>
                      <a:pt x="54066" y="131351"/>
                      <a:pt x="54066" y="131351"/>
                      <a:pt x="54066" y="131351"/>
                    </a:cubicBezTo>
                    <a:cubicBezTo>
                      <a:pt x="54066" y="131351"/>
                      <a:pt x="54066" y="128776"/>
                      <a:pt x="54066" y="128776"/>
                    </a:cubicBezTo>
                    <a:cubicBezTo>
                      <a:pt x="54066" y="126200"/>
                      <a:pt x="54066" y="126200"/>
                      <a:pt x="54066" y="126200"/>
                    </a:cubicBezTo>
                    <a:cubicBezTo>
                      <a:pt x="54066" y="126200"/>
                      <a:pt x="54066" y="126200"/>
                      <a:pt x="54066" y="123625"/>
                    </a:cubicBezTo>
                    <a:cubicBezTo>
                      <a:pt x="54066" y="121049"/>
                      <a:pt x="54066" y="121049"/>
                      <a:pt x="54066" y="121049"/>
                    </a:cubicBezTo>
                    <a:cubicBezTo>
                      <a:pt x="54066" y="121049"/>
                      <a:pt x="54066" y="121049"/>
                      <a:pt x="56640" y="121049"/>
                    </a:cubicBezTo>
                    <a:cubicBezTo>
                      <a:pt x="56640" y="121049"/>
                      <a:pt x="56640" y="118474"/>
                      <a:pt x="56640" y="118474"/>
                    </a:cubicBezTo>
                    <a:cubicBezTo>
                      <a:pt x="56640" y="115898"/>
                      <a:pt x="56640" y="115898"/>
                      <a:pt x="56640" y="115898"/>
                    </a:cubicBezTo>
                    <a:cubicBezTo>
                      <a:pt x="56640" y="115898"/>
                      <a:pt x="56640" y="113323"/>
                      <a:pt x="56640" y="113323"/>
                    </a:cubicBezTo>
                    <a:cubicBezTo>
                      <a:pt x="56640" y="113323"/>
                      <a:pt x="56640" y="113323"/>
                      <a:pt x="56640" y="110747"/>
                    </a:cubicBezTo>
                    <a:cubicBezTo>
                      <a:pt x="56640" y="110747"/>
                      <a:pt x="56640" y="108172"/>
                      <a:pt x="56640" y="108172"/>
                    </a:cubicBezTo>
                    <a:cubicBezTo>
                      <a:pt x="56640" y="105596"/>
                      <a:pt x="56640" y="105596"/>
                      <a:pt x="56640" y="105596"/>
                    </a:cubicBezTo>
                    <a:cubicBezTo>
                      <a:pt x="56640" y="105596"/>
                      <a:pt x="56640" y="103021"/>
                      <a:pt x="59215" y="103021"/>
                    </a:cubicBezTo>
                    <a:cubicBezTo>
                      <a:pt x="59215" y="100445"/>
                      <a:pt x="59215" y="100445"/>
                      <a:pt x="59215" y="100445"/>
                    </a:cubicBezTo>
                    <a:cubicBezTo>
                      <a:pt x="59215" y="100445"/>
                      <a:pt x="59215" y="100445"/>
                      <a:pt x="59215" y="97870"/>
                    </a:cubicBezTo>
                    <a:cubicBezTo>
                      <a:pt x="59215" y="97870"/>
                      <a:pt x="59215" y="97870"/>
                      <a:pt x="59215" y="95294"/>
                    </a:cubicBezTo>
                    <a:cubicBezTo>
                      <a:pt x="59215" y="95294"/>
                      <a:pt x="59215" y="92719"/>
                      <a:pt x="59215" y="92719"/>
                    </a:cubicBezTo>
                    <a:cubicBezTo>
                      <a:pt x="59215" y="92719"/>
                      <a:pt x="59215" y="92719"/>
                      <a:pt x="61789" y="92719"/>
                    </a:cubicBezTo>
                    <a:cubicBezTo>
                      <a:pt x="61789" y="92719"/>
                      <a:pt x="61789" y="92719"/>
                      <a:pt x="61789" y="90143"/>
                    </a:cubicBezTo>
                    <a:cubicBezTo>
                      <a:pt x="61789" y="90143"/>
                      <a:pt x="61789" y="90143"/>
                      <a:pt x="61789" y="87568"/>
                    </a:cubicBezTo>
                    <a:cubicBezTo>
                      <a:pt x="61789" y="84992"/>
                      <a:pt x="61789" y="84992"/>
                      <a:pt x="61789" y="84992"/>
                    </a:cubicBezTo>
                    <a:cubicBezTo>
                      <a:pt x="61789" y="82417"/>
                      <a:pt x="61789" y="82417"/>
                      <a:pt x="61789" y="82417"/>
                    </a:cubicBezTo>
                    <a:cubicBezTo>
                      <a:pt x="64364" y="82417"/>
                      <a:pt x="64364" y="82417"/>
                      <a:pt x="64364" y="82417"/>
                    </a:cubicBezTo>
                    <a:cubicBezTo>
                      <a:pt x="64364" y="79841"/>
                      <a:pt x="64364" y="79841"/>
                      <a:pt x="64364" y="79841"/>
                    </a:cubicBezTo>
                    <a:cubicBezTo>
                      <a:pt x="64364" y="79841"/>
                      <a:pt x="64364" y="79841"/>
                      <a:pt x="66938" y="79841"/>
                    </a:cubicBezTo>
                    <a:cubicBezTo>
                      <a:pt x="66938" y="79841"/>
                      <a:pt x="66938" y="79841"/>
                      <a:pt x="69513" y="79841"/>
                    </a:cubicBezTo>
                    <a:cubicBezTo>
                      <a:pt x="74662" y="79841"/>
                      <a:pt x="77237" y="79841"/>
                      <a:pt x="79811" y="79841"/>
                    </a:cubicBezTo>
                    <a:cubicBezTo>
                      <a:pt x="82386" y="79841"/>
                      <a:pt x="87535" y="79841"/>
                      <a:pt x="90109" y="79841"/>
                    </a:cubicBezTo>
                    <a:cubicBezTo>
                      <a:pt x="90109" y="79841"/>
                      <a:pt x="90109" y="79841"/>
                      <a:pt x="92684" y="79841"/>
                    </a:cubicBezTo>
                    <a:cubicBezTo>
                      <a:pt x="92684" y="77266"/>
                      <a:pt x="92684" y="77266"/>
                      <a:pt x="92684" y="77266"/>
                    </a:cubicBezTo>
                    <a:cubicBezTo>
                      <a:pt x="95258" y="77266"/>
                      <a:pt x="95258" y="77266"/>
                      <a:pt x="95258" y="77266"/>
                    </a:cubicBezTo>
                    <a:cubicBezTo>
                      <a:pt x="97833" y="77266"/>
                      <a:pt x="97833" y="77266"/>
                      <a:pt x="97833" y="77266"/>
                    </a:cubicBezTo>
                    <a:cubicBezTo>
                      <a:pt x="97833" y="77266"/>
                      <a:pt x="97833" y="77266"/>
                      <a:pt x="100408" y="77266"/>
                    </a:cubicBezTo>
                    <a:cubicBezTo>
                      <a:pt x="100408" y="77266"/>
                      <a:pt x="100408" y="77266"/>
                      <a:pt x="102982" y="77266"/>
                    </a:cubicBezTo>
                    <a:cubicBezTo>
                      <a:pt x="105557" y="77266"/>
                      <a:pt x="105557" y="77266"/>
                      <a:pt x="105557" y="77266"/>
                    </a:cubicBezTo>
                    <a:cubicBezTo>
                      <a:pt x="105557" y="74690"/>
                      <a:pt x="105557" y="74690"/>
                      <a:pt x="105557" y="74690"/>
                    </a:cubicBezTo>
                    <a:cubicBezTo>
                      <a:pt x="105557" y="74690"/>
                      <a:pt x="108131" y="74690"/>
                      <a:pt x="108131" y="74690"/>
                    </a:cubicBezTo>
                    <a:cubicBezTo>
                      <a:pt x="108131" y="74690"/>
                      <a:pt x="110706" y="74690"/>
                      <a:pt x="110706" y="74690"/>
                    </a:cubicBezTo>
                    <a:cubicBezTo>
                      <a:pt x="110706" y="74690"/>
                      <a:pt x="110706" y="74690"/>
                      <a:pt x="113280" y="74690"/>
                    </a:cubicBezTo>
                    <a:cubicBezTo>
                      <a:pt x="113280" y="74690"/>
                      <a:pt x="115855" y="74690"/>
                      <a:pt x="115855" y="74690"/>
                    </a:cubicBezTo>
                    <a:cubicBezTo>
                      <a:pt x="115855" y="74690"/>
                      <a:pt x="115855" y="74690"/>
                      <a:pt x="118429" y="74690"/>
                    </a:cubicBezTo>
                    <a:cubicBezTo>
                      <a:pt x="121004" y="74690"/>
                      <a:pt x="121004" y="74690"/>
                      <a:pt x="121004" y="74690"/>
                    </a:cubicBezTo>
                    <a:cubicBezTo>
                      <a:pt x="121004" y="72115"/>
                      <a:pt x="121004" y="72115"/>
                      <a:pt x="121004" y="72115"/>
                    </a:cubicBezTo>
                    <a:cubicBezTo>
                      <a:pt x="121004" y="72115"/>
                      <a:pt x="121004" y="72115"/>
                      <a:pt x="123578" y="72115"/>
                    </a:cubicBezTo>
                    <a:cubicBezTo>
                      <a:pt x="123578" y="72115"/>
                      <a:pt x="126153" y="72115"/>
                      <a:pt x="128728" y="72115"/>
                    </a:cubicBezTo>
                    <a:cubicBezTo>
                      <a:pt x="128728" y="72115"/>
                      <a:pt x="131302" y="72115"/>
                      <a:pt x="131302" y="72115"/>
                    </a:cubicBezTo>
                    <a:cubicBezTo>
                      <a:pt x="131302" y="72115"/>
                      <a:pt x="131302" y="72115"/>
                      <a:pt x="133877" y="72115"/>
                    </a:cubicBezTo>
                    <a:cubicBezTo>
                      <a:pt x="133877" y="69539"/>
                      <a:pt x="133877" y="69539"/>
                      <a:pt x="133877" y="69539"/>
                    </a:cubicBezTo>
                    <a:cubicBezTo>
                      <a:pt x="136451" y="69539"/>
                      <a:pt x="136451" y="69539"/>
                      <a:pt x="136451" y="69539"/>
                    </a:cubicBezTo>
                    <a:cubicBezTo>
                      <a:pt x="136451" y="69539"/>
                      <a:pt x="136451" y="69539"/>
                      <a:pt x="139026" y="69539"/>
                    </a:cubicBezTo>
                    <a:cubicBezTo>
                      <a:pt x="139026" y="66964"/>
                      <a:pt x="139026" y="66964"/>
                      <a:pt x="139026" y="66964"/>
                    </a:cubicBezTo>
                    <a:cubicBezTo>
                      <a:pt x="139026" y="66964"/>
                      <a:pt x="139026" y="66964"/>
                      <a:pt x="141600" y="66964"/>
                    </a:cubicBezTo>
                    <a:cubicBezTo>
                      <a:pt x="141600" y="66964"/>
                      <a:pt x="141600" y="66964"/>
                      <a:pt x="144175" y="66964"/>
                    </a:cubicBezTo>
                    <a:cubicBezTo>
                      <a:pt x="144175" y="66964"/>
                      <a:pt x="144175" y="66964"/>
                      <a:pt x="146749" y="66964"/>
                    </a:cubicBezTo>
                    <a:cubicBezTo>
                      <a:pt x="146749" y="66964"/>
                      <a:pt x="146749" y="66964"/>
                      <a:pt x="149324" y="66964"/>
                    </a:cubicBezTo>
                    <a:cubicBezTo>
                      <a:pt x="149324" y="66964"/>
                      <a:pt x="149324" y="66964"/>
                      <a:pt x="151899" y="66964"/>
                    </a:cubicBezTo>
                    <a:cubicBezTo>
                      <a:pt x="151899" y="64388"/>
                      <a:pt x="151899" y="64388"/>
                      <a:pt x="151899" y="64388"/>
                    </a:cubicBezTo>
                    <a:cubicBezTo>
                      <a:pt x="151899" y="64388"/>
                      <a:pt x="154473" y="64388"/>
                      <a:pt x="154473" y="64388"/>
                    </a:cubicBezTo>
                    <a:cubicBezTo>
                      <a:pt x="157048" y="64388"/>
                      <a:pt x="157048" y="64388"/>
                      <a:pt x="157048" y="64388"/>
                    </a:cubicBezTo>
                    <a:cubicBezTo>
                      <a:pt x="157048" y="61813"/>
                      <a:pt x="157048" y="61813"/>
                      <a:pt x="157048" y="61813"/>
                    </a:cubicBezTo>
                    <a:cubicBezTo>
                      <a:pt x="157048" y="61813"/>
                      <a:pt x="157048" y="61813"/>
                      <a:pt x="159622" y="61813"/>
                    </a:cubicBezTo>
                    <a:cubicBezTo>
                      <a:pt x="159622" y="61813"/>
                      <a:pt x="159622" y="61813"/>
                      <a:pt x="162197" y="61813"/>
                    </a:cubicBezTo>
                    <a:cubicBezTo>
                      <a:pt x="162197" y="61813"/>
                      <a:pt x="164771" y="61813"/>
                      <a:pt x="164771" y="61813"/>
                    </a:cubicBezTo>
                    <a:cubicBezTo>
                      <a:pt x="164771" y="59237"/>
                      <a:pt x="164771" y="59237"/>
                      <a:pt x="164771" y="59237"/>
                    </a:cubicBezTo>
                    <a:cubicBezTo>
                      <a:pt x="164771" y="59237"/>
                      <a:pt x="164771" y="59237"/>
                      <a:pt x="167346" y="59237"/>
                    </a:cubicBezTo>
                    <a:cubicBezTo>
                      <a:pt x="169920" y="59237"/>
                      <a:pt x="169920" y="59237"/>
                      <a:pt x="172495" y="59237"/>
                    </a:cubicBezTo>
                    <a:cubicBezTo>
                      <a:pt x="172495" y="56661"/>
                      <a:pt x="172495" y="56661"/>
                      <a:pt x="175069" y="56661"/>
                    </a:cubicBezTo>
                    <a:cubicBezTo>
                      <a:pt x="175069" y="56661"/>
                      <a:pt x="175069" y="56661"/>
                      <a:pt x="177644" y="56661"/>
                    </a:cubicBezTo>
                    <a:cubicBezTo>
                      <a:pt x="177644" y="56661"/>
                      <a:pt x="177644" y="56661"/>
                      <a:pt x="180219" y="56661"/>
                    </a:cubicBezTo>
                    <a:cubicBezTo>
                      <a:pt x="180219" y="56661"/>
                      <a:pt x="180219" y="56661"/>
                      <a:pt x="182793" y="56661"/>
                    </a:cubicBezTo>
                    <a:cubicBezTo>
                      <a:pt x="182793" y="54086"/>
                      <a:pt x="182793" y="54086"/>
                      <a:pt x="182793" y="54086"/>
                    </a:cubicBezTo>
                    <a:cubicBezTo>
                      <a:pt x="182793" y="54086"/>
                      <a:pt x="182793" y="54086"/>
                      <a:pt x="185368" y="54086"/>
                    </a:cubicBezTo>
                    <a:cubicBezTo>
                      <a:pt x="185368" y="51510"/>
                      <a:pt x="185368" y="51510"/>
                      <a:pt x="185368" y="51510"/>
                    </a:cubicBezTo>
                    <a:cubicBezTo>
                      <a:pt x="185368" y="51510"/>
                      <a:pt x="185368" y="51510"/>
                      <a:pt x="187942" y="51510"/>
                    </a:cubicBezTo>
                    <a:cubicBezTo>
                      <a:pt x="190517" y="51510"/>
                      <a:pt x="190517" y="51510"/>
                      <a:pt x="190517" y="51510"/>
                    </a:cubicBezTo>
                    <a:cubicBezTo>
                      <a:pt x="190517" y="51510"/>
                      <a:pt x="193091" y="51510"/>
                      <a:pt x="193091" y="51510"/>
                    </a:cubicBezTo>
                    <a:cubicBezTo>
                      <a:pt x="193091" y="51510"/>
                      <a:pt x="193091" y="51510"/>
                      <a:pt x="195666" y="51510"/>
                    </a:cubicBezTo>
                    <a:cubicBezTo>
                      <a:pt x="195666" y="48935"/>
                      <a:pt x="195666" y="48935"/>
                      <a:pt x="195666" y="48935"/>
                    </a:cubicBezTo>
                    <a:cubicBezTo>
                      <a:pt x="198240" y="48935"/>
                      <a:pt x="198240" y="48935"/>
                      <a:pt x="198240" y="48935"/>
                    </a:cubicBezTo>
                    <a:cubicBezTo>
                      <a:pt x="200815" y="48935"/>
                      <a:pt x="200815" y="48935"/>
                      <a:pt x="200815" y="48935"/>
                    </a:cubicBezTo>
                    <a:cubicBezTo>
                      <a:pt x="200815" y="46359"/>
                      <a:pt x="200815" y="46359"/>
                      <a:pt x="200815" y="46359"/>
                    </a:cubicBezTo>
                    <a:cubicBezTo>
                      <a:pt x="203390" y="46359"/>
                      <a:pt x="203390" y="46359"/>
                      <a:pt x="203390" y="46359"/>
                    </a:cubicBezTo>
                    <a:cubicBezTo>
                      <a:pt x="203390" y="46359"/>
                      <a:pt x="205964" y="46359"/>
                      <a:pt x="205964" y="46359"/>
                    </a:cubicBezTo>
                    <a:cubicBezTo>
                      <a:pt x="208539" y="46359"/>
                      <a:pt x="208539" y="46359"/>
                      <a:pt x="208539" y="46359"/>
                    </a:cubicBezTo>
                    <a:cubicBezTo>
                      <a:pt x="208539" y="43784"/>
                      <a:pt x="208539" y="43784"/>
                      <a:pt x="208539" y="43784"/>
                    </a:cubicBezTo>
                    <a:cubicBezTo>
                      <a:pt x="208539" y="43784"/>
                      <a:pt x="208539" y="43784"/>
                      <a:pt x="211113" y="43784"/>
                    </a:cubicBezTo>
                    <a:cubicBezTo>
                      <a:pt x="211113" y="43784"/>
                      <a:pt x="211113" y="43784"/>
                      <a:pt x="213688" y="43784"/>
                    </a:cubicBezTo>
                    <a:cubicBezTo>
                      <a:pt x="213688" y="41208"/>
                      <a:pt x="213688" y="41208"/>
                      <a:pt x="213688" y="41208"/>
                    </a:cubicBezTo>
                    <a:cubicBezTo>
                      <a:pt x="213688" y="41208"/>
                      <a:pt x="213688" y="41208"/>
                      <a:pt x="216262" y="41208"/>
                    </a:cubicBezTo>
                    <a:cubicBezTo>
                      <a:pt x="216262" y="41208"/>
                      <a:pt x="216262" y="41208"/>
                      <a:pt x="218837" y="41208"/>
                    </a:cubicBezTo>
                    <a:cubicBezTo>
                      <a:pt x="218837" y="38633"/>
                      <a:pt x="218837" y="38633"/>
                      <a:pt x="218837" y="38633"/>
                    </a:cubicBezTo>
                    <a:cubicBezTo>
                      <a:pt x="218837" y="38633"/>
                      <a:pt x="218837" y="38633"/>
                      <a:pt x="221411" y="38633"/>
                    </a:cubicBezTo>
                    <a:cubicBezTo>
                      <a:pt x="221411" y="38633"/>
                      <a:pt x="221411" y="38633"/>
                      <a:pt x="223986" y="38633"/>
                    </a:cubicBezTo>
                    <a:cubicBezTo>
                      <a:pt x="226560" y="38633"/>
                      <a:pt x="226560" y="38633"/>
                      <a:pt x="226560" y="38633"/>
                    </a:cubicBezTo>
                    <a:cubicBezTo>
                      <a:pt x="226560" y="36057"/>
                      <a:pt x="226560" y="36057"/>
                      <a:pt x="226560" y="36057"/>
                    </a:cubicBezTo>
                    <a:cubicBezTo>
                      <a:pt x="226560" y="36057"/>
                      <a:pt x="226560" y="36057"/>
                      <a:pt x="229135" y="36057"/>
                    </a:cubicBezTo>
                    <a:cubicBezTo>
                      <a:pt x="229135" y="36057"/>
                      <a:pt x="229135" y="36057"/>
                      <a:pt x="231710" y="36057"/>
                    </a:cubicBezTo>
                    <a:cubicBezTo>
                      <a:pt x="231710" y="33482"/>
                      <a:pt x="231710" y="33482"/>
                      <a:pt x="231710" y="33482"/>
                    </a:cubicBezTo>
                    <a:cubicBezTo>
                      <a:pt x="231710" y="33482"/>
                      <a:pt x="231710" y="33482"/>
                      <a:pt x="234284" y="33482"/>
                    </a:cubicBezTo>
                    <a:cubicBezTo>
                      <a:pt x="234284" y="30906"/>
                      <a:pt x="234284" y="30906"/>
                      <a:pt x="234284" y="30906"/>
                    </a:cubicBezTo>
                    <a:cubicBezTo>
                      <a:pt x="234284" y="30906"/>
                      <a:pt x="234284" y="30906"/>
                      <a:pt x="236859" y="30906"/>
                    </a:cubicBezTo>
                    <a:cubicBezTo>
                      <a:pt x="236859" y="30906"/>
                      <a:pt x="236859" y="30906"/>
                      <a:pt x="239433" y="30906"/>
                    </a:cubicBezTo>
                    <a:cubicBezTo>
                      <a:pt x="239433" y="28331"/>
                      <a:pt x="239433" y="28331"/>
                      <a:pt x="239433" y="28331"/>
                    </a:cubicBezTo>
                    <a:cubicBezTo>
                      <a:pt x="239433" y="28331"/>
                      <a:pt x="239433" y="28331"/>
                      <a:pt x="242008" y="28331"/>
                    </a:cubicBezTo>
                    <a:cubicBezTo>
                      <a:pt x="242008" y="25755"/>
                      <a:pt x="242008" y="25755"/>
                      <a:pt x="242008" y="25755"/>
                    </a:cubicBezTo>
                    <a:cubicBezTo>
                      <a:pt x="242008" y="25755"/>
                      <a:pt x="242008" y="25755"/>
                      <a:pt x="244582" y="25755"/>
                    </a:cubicBezTo>
                    <a:cubicBezTo>
                      <a:pt x="244582" y="23180"/>
                      <a:pt x="244582" y="23180"/>
                      <a:pt x="244582" y="23180"/>
                    </a:cubicBezTo>
                    <a:cubicBezTo>
                      <a:pt x="244582" y="23180"/>
                      <a:pt x="244582" y="23180"/>
                      <a:pt x="247157" y="23180"/>
                    </a:cubicBezTo>
                    <a:cubicBezTo>
                      <a:pt x="247157" y="23180"/>
                      <a:pt x="249731" y="23180"/>
                      <a:pt x="249731" y="23180"/>
                    </a:cubicBezTo>
                    <a:cubicBezTo>
                      <a:pt x="249731" y="20604"/>
                      <a:pt x="249731" y="20604"/>
                      <a:pt x="249731" y="20604"/>
                    </a:cubicBezTo>
                    <a:cubicBezTo>
                      <a:pt x="252306" y="20604"/>
                      <a:pt x="252306" y="20604"/>
                      <a:pt x="252306" y="20604"/>
                    </a:cubicBezTo>
                    <a:cubicBezTo>
                      <a:pt x="252306" y="18029"/>
                      <a:pt x="252306" y="18029"/>
                      <a:pt x="252306" y="18029"/>
                    </a:cubicBezTo>
                    <a:cubicBezTo>
                      <a:pt x="254881" y="18029"/>
                      <a:pt x="254881" y="18029"/>
                      <a:pt x="254881" y="18029"/>
                    </a:cubicBezTo>
                    <a:cubicBezTo>
                      <a:pt x="254881" y="18029"/>
                      <a:pt x="254881" y="18029"/>
                      <a:pt x="257455" y="18029"/>
                    </a:cubicBezTo>
                    <a:cubicBezTo>
                      <a:pt x="257455" y="15453"/>
                      <a:pt x="257455" y="15453"/>
                      <a:pt x="257455" y="15453"/>
                    </a:cubicBezTo>
                    <a:cubicBezTo>
                      <a:pt x="257455" y="15453"/>
                      <a:pt x="257455" y="15453"/>
                      <a:pt x="260030" y="15453"/>
                    </a:cubicBezTo>
                    <a:cubicBezTo>
                      <a:pt x="260030" y="12878"/>
                      <a:pt x="260030" y="12878"/>
                      <a:pt x="260030" y="12878"/>
                    </a:cubicBezTo>
                    <a:cubicBezTo>
                      <a:pt x="262604" y="12878"/>
                      <a:pt x="262604" y="12878"/>
                      <a:pt x="262604" y="12878"/>
                    </a:cubicBezTo>
                    <a:cubicBezTo>
                      <a:pt x="262604" y="12878"/>
                      <a:pt x="262604" y="12878"/>
                      <a:pt x="262604" y="10302"/>
                    </a:cubicBezTo>
                    <a:cubicBezTo>
                      <a:pt x="262604" y="10302"/>
                      <a:pt x="262604" y="10302"/>
                      <a:pt x="265179" y="10302"/>
                    </a:cubicBezTo>
                    <a:cubicBezTo>
                      <a:pt x="265179" y="7727"/>
                      <a:pt x="265179" y="7727"/>
                      <a:pt x="265179" y="7727"/>
                    </a:cubicBezTo>
                    <a:cubicBezTo>
                      <a:pt x="265179" y="7727"/>
                      <a:pt x="265179" y="7727"/>
                      <a:pt x="265179" y="5151"/>
                    </a:cubicBezTo>
                    <a:cubicBezTo>
                      <a:pt x="267753" y="5151"/>
                      <a:pt x="267753" y="5151"/>
                      <a:pt x="267753" y="5151"/>
                    </a:cubicBezTo>
                    <a:cubicBezTo>
                      <a:pt x="267753" y="2576"/>
                      <a:pt x="267753" y="2576"/>
                      <a:pt x="267753" y="2576"/>
                    </a:cubicBezTo>
                    <a:cubicBezTo>
                      <a:pt x="270328" y="2576"/>
                      <a:pt x="270328" y="2576"/>
                      <a:pt x="270328" y="2576"/>
                    </a:cubicBezTo>
                    <a:cubicBezTo>
                      <a:pt x="270328" y="0"/>
                      <a:pt x="270328" y="0"/>
                      <a:pt x="270328" y="0"/>
                    </a:cubicBezTo>
                    <a:close/>
                  </a:path>
                </a:pathLst>
              </a:custGeom>
              <a:solidFill>
                <a:srgbClr val="005C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ŝļidè">
                <a:extLst>
                  <a:ext uri="{FF2B5EF4-FFF2-40B4-BE49-F238E27FC236}">
                    <a16:creationId xmlns:a16="http://schemas.microsoft.com/office/drawing/2014/main" id="{C5F009F5-CEAA-4753-B925-A06FC9B65831}"/>
                  </a:ext>
                </a:extLst>
              </p:cNvPr>
              <p:cNvSpPr/>
              <p:nvPr/>
            </p:nvSpPr>
            <p:spPr bwMode="auto">
              <a:xfrm>
                <a:off x="2501939" y="2642848"/>
                <a:ext cx="1559831" cy="1568840"/>
              </a:xfrm>
              <a:custGeom>
                <a:avLst/>
                <a:gdLst>
                  <a:gd name="connsiteX0" fmla="*/ 881175 w 1559831"/>
                  <a:gd name="connsiteY0" fmla="*/ 1513369 h 1568840"/>
                  <a:gd name="connsiteX1" fmla="*/ 885369 w 1559831"/>
                  <a:gd name="connsiteY1" fmla="*/ 1517314 h 1568840"/>
                  <a:gd name="connsiteX2" fmla="*/ 877626 w 1559831"/>
                  <a:gd name="connsiteY2" fmla="*/ 1566264 h 1568840"/>
                  <a:gd name="connsiteX3" fmla="*/ 875045 w 1559831"/>
                  <a:gd name="connsiteY3" fmla="*/ 1568840 h 1568840"/>
                  <a:gd name="connsiteX4" fmla="*/ 869884 w 1559831"/>
                  <a:gd name="connsiteY4" fmla="*/ 1566264 h 1568840"/>
                  <a:gd name="connsiteX5" fmla="*/ 869884 w 1559831"/>
                  <a:gd name="connsiteY5" fmla="*/ 1550806 h 1568840"/>
                  <a:gd name="connsiteX6" fmla="*/ 872465 w 1559831"/>
                  <a:gd name="connsiteY6" fmla="*/ 1519890 h 1568840"/>
                  <a:gd name="connsiteX7" fmla="*/ 881175 w 1559831"/>
                  <a:gd name="connsiteY7" fmla="*/ 1513369 h 1568840"/>
                  <a:gd name="connsiteX8" fmla="*/ 933557 w 1559831"/>
                  <a:gd name="connsiteY8" fmla="*/ 1487766 h 1568840"/>
                  <a:gd name="connsiteX9" fmla="*/ 936985 w 1559831"/>
                  <a:gd name="connsiteY9" fmla="*/ 1491550 h 1568840"/>
                  <a:gd name="connsiteX10" fmla="*/ 924081 w 1559831"/>
                  <a:gd name="connsiteY10" fmla="*/ 1517314 h 1568840"/>
                  <a:gd name="connsiteX11" fmla="*/ 944727 w 1559831"/>
                  <a:gd name="connsiteY11" fmla="*/ 1527619 h 1568840"/>
                  <a:gd name="connsiteX12" fmla="*/ 913758 w 1559831"/>
                  <a:gd name="connsiteY12" fmla="*/ 1550806 h 1568840"/>
                  <a:gd name="connsiteX13" fmla="*/ 926662 w 1559831"/>
                  <a:gd name="connsiteY13" fmla="*/ 1532772 h 1568840"/>
                  <a:gd name="connsiteX14" fmla="*/ 926662 w 1559831"/>
                  <a:gd name="connsiteY14" fmla="*/ 1527619 h 1568840"/>
                  <a:gd name="connsiteX15" fmla="*/ 916338 w 1559831"/>
                  <a:gd name="connsiteY15" fmla="*/ 1519890 h 1568840"/>
                  <a:gd name="connsiteX16" fmla="*/ 921500 w 1559831"/>
                  <a:gd name="connsiteY16" fmla="*/ 1501856 h 1568840"/>
                  <a:gd name="connsiteX17" fmla="*/ 913758 w 1559831"/>
                  <a:gd name="connsiteY17" fmla="*/ 1509585 h 1568840"/>
                  <a:gd name="connsiteX18" fmla="*/ 903434 w 1559831"/>
                  <a:gd name="connsiteY18" fmla="*/ 1504432 h 1568840"/>
                  <a:gd name="connsiteX19" fmla="*/ 933557 w 1559831"/>
                  <a:gd name="connsiteY19" fmla="*/ 1487766 h 1568840"/>
                  <a:gd name="connsiteX20" fmla="*/ 718031 w 1559831"/>
                  <a:gd name="connsiteY20" fmla="*/ 1455456 h 1568840"/>
                  <a:gd name="connsiteX21" fmla="*/ 736018 w 1559831"/>
                  <a:gd name="connsiteY21" fmla="*/ 1473470 h 1568840"/>
                  <a:gd name="connsiteX22" fmla="*/ 718031 w 1559831"/>
                  <a:gd name="connsiteY22" fmla="*/ 1491485 h 1568840"/>
                  <a:gd name="connsiteX23" fmla="*/ 692334 w 1559831"/>
                  <a:gd name="connsiteY23" fmla="*/ 1512073 h 1568840"/>
                  <a:gd name="connsiteX24" fmla="*/ 679485 w 1559831"/>
                  <a:gd name="connsiteY24" fmla="*/ 1537807 h 1568840"/>
                  <a:gd name="connsiteX25" fmla="*/ 728309 w 1559831"/>
                  <a:gd name="connsiteY25" fmla="*/ 1537807 h 1568840"/>
                  <a:gd name="connsiteX26" fmla="*/ 725740 w 1559831"/>
                  <a:gd name="connsiteY26" fmla="*/ 1553248 h 1568840"/>
                  <a:gd name="connsiteX27" fmla="*/ 715461 w 1559831"/>
                  <a:gd name="connsiteY27" fmla="*/ 1558395 h 1568840"/>
                  <a:gd name="connsiteX28" fmla="*/ 700043 w 1559831"/>
                  <a:gd name="connsiteY28" fmla="*/ 1553248 h 1568840"/>
                  <a:gd name="connsiteX29" fmla="*/ 622952 w 1559831"/>
                  <a:gd name="connsiteY29" fmla="*/ 1558395 h 1568840"/>
                  <a:gd name="connsiteX30" fmla="*/ 602394 w 1559831"/>
                  <a:gd name="connsiteY30" fmla="*/ 1535234 h 1568840"/>
                  <a:gd name="connsiteX31" fmla="*/ 648649 w 1559831"/>
                  <a:gd name="connsiteY31" fmla="*/ 1535234 h 1568840"/>
                  <a:gd name="connsiteX32" fmla="*/ 697473 w 1559831"/>
                  <a:gd name="connsiteY32" fmla="*/ 1478617 h 1568840"/>
                  <a:gd name="connsiteX33" fmla="*/ 653788 w 1559831"/>
                  <a:gd name="connsiteY33" fmla="*/ 1476044 h 1568840"/>
                  <a:gd name="connsiteX34" fmla="*/ 638370 w 1559831"/>
                  <a:gd name="connsiteY34" fmla="*/ 1463177 h 1568840"/>
                  <a:gd name="connsiteX35" fmla="*/ 687194 w 1559831"/>
                  <a:gd name="connsiteY35" fmla="*/ 1463177 h 1568840"/>
                  <a:gd name="connsiteX36" fmla="*/ 718031 w 1559831"/>
                  <a:gd name="connsiteY36" fmla="*/ 1455456 h 1568840"/>
                  <a:gd name="connsiteX37" fmla="*/ 1196799 w 1559831"/>
                  <a:gd name="connsiteY37" fmla="*/ 1403823 h 1568840"/>
                  <a:gd name="connsiteX38" fmla="*/ 1217423 w 1559831"/>
                  <a:gd name="connsiteY38" fmla="*/ 1406405 h 1568840"/>
                  <a:gd name="connsiteX39" fmla="*/ 1248359 w 1559831"/>
                  <a:gd name="connsiteY39" fmla="*/ 1427061 h 1568840"/>
                  <a:gd name="connsiteX40" fmla="*/ 1227735 w 1559831"/>
                  <a:gd name="connsiteY40" fmla="*/ 1450299 h 1568840"/>
                  <a:gd name="connsiteX41" fmla="*/ 1225157 w 1559831"/>
                  <a:gd name="connsiteY41" fmla="*/ 1434807 h 1568840"/>
                  <a:gd name="connsiteX42" fmla="*/ 1196799 w 1559831"/>
                  <a:gd name="connsiteY42" fmla="*/ 1403823 h 1568840"/>
                  <a:gd name="connsiteX43" fmla="*/ 969850 w 1559831"/>
                  <a:gd name="connsiteY43" fmla="*/ 1387531 h 1568840"/>
                  <a:gd name="connsiteX44" fmla="*/ 973116 w 1559831"/>
                  <a:gd name="connsiteY44" fmla="*/ 1396226 h 1568840"/>
                  <a:gd name="connsiteX45" fmla="*/ 960212 w 1559831"/>
                  <a:gd name="connsiteY45" fmla="*/ 1409108 h 1568840"/>
                  <a:gd name="connsiteX46" fmla="*/ 936985 w 1559831"/>
                  <a:gd name="connsiteY46" fmla="*/ 1427142 h 1568840"/>
                  <a:gd name="connsiteX47" fmla="*/ 936985 w 1559831"/>
                  <a:gd name="connsiteY47" fmla="*/ 1434871 h 1568840"/>
                  <a:gd name="connsiteX48" fmla="*/ 960212 w 1559831"/>
                  <a:gd name="connsiteY48" fmla="*/ 1440024 h 1568840"/>
                  <a:gd name="connsiteX49" fmla="*/ 957631 w 1559831"/>
                  <a:gd name="connsiteY49" fmla="*/ 1450329 h 1568840"/>
                  <a:gd name="connsiteX50" fmla="*/ 980859 w 1559831"/>
                  <a:gd name="connsiteY50" fmla="*/ 1455482 h 1568840"/>
                  <a:gd name="connsiteX51" fmla="*/ 983439 w 1559831"/>
                  <a:gd name="connsiteY51" fmla="*/ 1555959 h 1568840"/>
                  <a:gd name="connsiteX52" fmla="*/ 975697 w 1559831"/>
                  <a:gd name="connsiteY52" fmla="*/ 1566264 h 1568840"/>
                  <a:gd name="connsiteX53" fmla="*/ 936985 w 1559831"/>
                  <a:gd name="connsiteY53" fmla="*/ 1550806 h 1568840"/>
                  <a:gd name="connsiteX54" fmla="*/ 934404 w 1559831"/>
                  <a:gd name="connsiteY54" fmla="*/ 1548230 h 1568840"/>
                  <a:gd name="connsiteX55" fmla="*/ 965374 w 1559831"/>
                  <a:gd name="connsiteY55" fmla="*/ 1550806 h 1568840"/>
                  <a:gd name="connsiteX56" fmla="*/ 965374 w 1559831"/>
                  <a:gd name="connsiteY56" fmla="*/ 1519890 h 1568840"/>
                  <a:gd name="connsiteX57" fmla="*/ 962793 w 1559831"/>
                  <a:gd name="connsiteY57" fmla="*/ 1465787 h 1568840"/>
                  <a:gd name="connsiteX58" fmla="*/ 936985 w 1559831"/>
                  <a:gd name="connsiteY58" fmla="*/ 1470940 h 1568840"/>
                  <a:gd name="connsiteX59" fmla="*/ 890530 w 1559831"/>
                  <a:gd name="connsiteY59" fmla="*/ 1504432 h 1568840"/>
                  <a:gd name="connsiteX60" fmla="*/ 877626 w 1559831"/>
                  <a:gd name="connsiteY60" fmla="*/ 1499279 h 1568840"/>
                  <a:gd name="connsiteX61" fmla="*/ 944727 w 1559831"/>
                  <a:gd name="connsiteY61" fmla="*/ 1445177 h 1568840"/>
                  <a:gd name="connsiteX62" fmla="*/ 900854 w 1559831"/>
                  <a:gd name="connsiteY62" fmla="*/ 1468363 h 1568840"/>
                  <a:gd name="connsiteX63" fmla="*/ 893111 w 1559831"/>
                  <a:gd name="connsiteY63" fmla="*/ 1468363 h 1568840"/>
                  <a:gd name="connsiteX64" fmla="*/ 924081 w 1559831"/>
                  <a:gd name="connsiteY64" fmla="*/ 1434871 h 1568840"/>
                  <a:gd name="connsiteX65" fmla="*/ 955050 w 1559831"/>
                  <a:gd name="connsiteY65" fmla="*/ 1403955 h 1568840"/>
                  <a:gd name="connsiteX66" fmla="*/ 924081 w 1559831"/>
                  <a:gd name="connsiteY66" fmla="*/ 1421990 h 1568840"/>
                  <a:gd name="connsiteX67" fmla="*/ 836333 w 1559831"/>
                  <a:gd name="connsiteY67" fmla="*/ 1473516 h 1568840"/>
                  <a:gd name="connsiteX68" fmla="*/ 828591 w 1559831"/>
                  <a:gd name="connsiteY68" fmla="*/ 1460634 h 1568840"/>
                  <a:gd name="connsiteX69" fmla="*/ 960212 w 1559831"/>
                  <a:gd name="connsiteY69" fmla="*/ 1391074 h 1568840"/>
                  <a:gd name="connsiteX70" fmla="*/ 969850 w 1559831"/>
                  <a:gd name="connsiteY70" fmla="*/ 1387531 h 1568840"/>
                  <a:gd name="connsiteX71" fmla="*/ 478567 w 1559831"/>
                  <a:gd name="connsiteY71" fmla="*/ 1383084 h 1568840"/>
                  <a:gd name="connsiteX72" fmla="*/ 483720 w 1559831"/>
                  <a:gd name="connsiteY72" fmla="*/ 1388245 h 1568840"/>
                  <a:gd name="connsiteX73" fmla="*/ 501757 w 1559831"/>
                  <a:gd name="connsiteY73" fmla="*/ 1395987 h 1568840"/>
                  <a:gd name="connsiteX74" fmla="*/ 555866 w 1559831"/>
                  <a:gd name="connsiteY74" fmla="*/ 1421792 h 1568840"/>
                  <a:gd name="connsiteX75" fmla="*/ 555866 w 1559831"/>
                  <a:gd name="connsiteY75" fmla="*/ 1434694 h 1568840"/>
                  <a:gd name="connsiteX76" fmla="*/ 532677 w 1559831"/>
                  <a:gd name="connsiteY76" fmla="*/ 1437275 h 1568840"/>
                  <a:gd name="connsiteX77" fmla="*/ 481143 w 1559831"/>
                  <a:gd name="connsiteY77" fmla="*/ 1452758 h 1568840"/>
                  <a:gd name="connsiteX78" fmla="*/ 501757 w 1559831"/>
                  <a:gd name="connsiteY78" fmla="*/ 1457919 h 1568840"/>
                  <a:gd name="connsiteX79" fmla="*/ 491450 w 1559831"/>
                  <a:gd name="connsiteY79" fmla="*/ 1468241 h 1568840"/>
                  <a:gd name="connsiteX80" fmla="*/ 403843 w 1559831"/>
                  <a:gd name="connsiteY80" fmla="*/ 1450177 h 1568840"/>
                  <a:gd name="connsiteX81" fmla="*/ 403843 w 1559831"/>
                  <a:gd name="connsiteY81" fmla="*/ 1426953 h 1568840"/>
                  <a:gd name="connsiteX82" fmla="*/ 429610 w 1559831"/>
                  <a:gd name="connsiteY82" fmla="*/ 1442436 h 1568840"/>
                  <a:gd name="connsiteX83" fmla="*/ 519793 w 1559831"/>
                  <a:gd name="connsiteY83" fmla="*/ 1426953 h 1568840"/>
                  <a:gd name="connsiteX84" fmla="*/ 478567 w 1559831"/>
                  <a:gd name="connsiteY84" fmla="*/ 1416631 h 1568840"/>
                  <a:gd name="connsiteX85" fmla="*/ 478567 w 1559831"/>
                  <a:gd name="connsiteY85" fmla="*/ 1383084 h 1568840"/>
                  <a:gd name="connsiteX86" fmla="*/ 902225 w 1559831"/>
                  <a:gd name="connsiteY86" fmla="*/ 1372878 h 1568840"/>
                  <a:gd name="connsiteX87" fmla="*/ 921500 w 1559831"/>
                  <a:gd name="connsiteY87" fmla="*/ 1378192 h 1568840"/>
                  <a:gd name="connsiteX88" fmla="*/ 924081 w 1559831"/>
                  <a:gd name="connsiteY88" fmla="*/ 1388497 h 1568840"/>
                  <a:gd name="connsiteX89" fmla="*/ 913758 w 1559831"/>
                  <a:gd name="connsiteY89" fmla="*/ 1406532 h 1568840"/>
                  <a:gd name="connsiteX90" fmla="*/ 906015 w 1559831"/>
                  <a:gd name="connsiteY90" fmla="*/ 1411684 h 1568840"/>
                  <a:gd name="connsiteX91" fmla="*/ 903434 w 1559831"/>
                  <a:gd name="connsiteY91" fmla="*/ 1411684 h 1568840"/>
                  <a:gd name="connsiteX92" fmla="*/ 895692 w 1559831"/>
                  <a:gd name="connsiteY92" fmla="*/ 1385921 h 1568840"/>
                  <a:gd name="connsiteX93" fmla="*/ 902225 w 1559831"/>
                  <a:gd name="connsiteY93" fmla="*/ 1372878 h 1568840"/>
                  <a:gd name="connsiteX94" fmla="*/ 433475 w 1559831"/>
                  <a:gd name="connsiteY94" fmla="*/ 1332442 h 1568840"/>
                  <a:gd name="connsiteX95" fmla="*/ 437340 w 1559831"/>
                  <a:gd name="connsiteY95" fmla="*/ 1336635 h 1568840"/>
                  <a:gd name="connsiteX96" fmla="*/ 442493 w 1559831"/>
                  <a:gd name="connsiteY96" fmla="*/ 1359860 h 1568840"/>
                  <a:gd name="connsiteX97" fmla="*/ 434763 w 1559831"/>
                  <a:gd name="connsiteY97" fmla="*/ 1367601 h 1568840"/>
                  <a:gd name="connsiteX98" fmla="*/ 393537 w 1559831"/>
                  <a:gd name="connsiteY98" fmla="*/ 1385665 h 1568840"/>
                  <a:gd name="connsiteX99" fmla="*/ 372923 w 1559831"/>
                  <a:gd name="connsiteY99" fmla="*/ 1416631 h 1568840"/>
                  <a:gd name="connsiteX100" fmla="*/ 344580 w 1559831"/>
                  <a:gd name="connsiteY100" fmla="*/ 1439855 h 1568840"/>
                  <a:gd name="connsiteX101" fmla="*/ 432187 w 1559831"/>
                  <a:gd name="connsiteY101" fmla="*/ 1393406 h 1568840"/>
                  <a:gd name="connsiteX102" fmla="*/ 434763 w 1559831"/>
                  <a:gd name="connsiteY102" fmla="*/ 1395987 h 1568840"/>
                  <a:gd name="connsiteX103" fmla="*/ 427033 w 1559831"/>
                  <a:gd name="connsiteY103" fmla="*/ 1398567 h 1568840"/>
                  <a:gd name="connsiteX104" fmla="*/ 370347 w 1559831"/>
                  <a:gd name="connsiteY104" fmla="*/ 1437275 h 1568840"/>
                  <a:gd name="connsiteX105" fmla="*/ 323967 w 1559831"/>
                  <a:gd name="connsiteY105" fmla="*/ 1457919 h 1568840"/>
                  <a:gd name="connsiteX106" fmla="*/ 342003 w 1559831"/>
                  <a:gd name="connsiteY106" fmla="*/ 1429533 h 1568840"/>
                  <a:gd name="connsiteX107" fmla="*/ 378077 w 1559831"/>
                  <a:gd name="connsiteY107" fmla="*/ 1395987 h 1568840"/>
                  <a:gd name="connsiteX108" fmla="*/ 411573 w 1559831"/>
                  <a:gd name="connsiteY108" fmla="*/ 1365021 h 1568840"/>
                  <a:gd name="connsiteX109" fmla="*/ 427033 w 1559831"/>
                  <a:gd name="connsiteY109" fmla="*/ 1354699 h 1568840"/>
                  <a:gd name="connsiteX110" fmla="*/ 429610 w 1559831"/>
                  <a:gd name="connsiteY110" fmla="*/ 1334055 h 1568840"/>
                  <a:gd name="connsiteX111" fmla="*/ 433475 w 1559831"/>
                  <a:gd name="connsiteY111" fmla="*/ 1332442 h 1568840"/>
                  <a:gd name="connsiteX112" fmla="*/ 293687 w 1559831"/>
                  <a:gd name="connsiteY112" fmla="*/ 1315546 h 1568840"/>
                  <a:gd name="connsiteX113" fmla="*/ 295856 w 1559831"/>
                  <a:gd name="connsiteY113" fmla="*/ 1326403 h 1568840"/>
                  <a:gd name="connsiteX114" fmla="*/ 275289 w 1559831"/>
                  <a:gd name="connsiteY114" fmla="*/ 1341844 h 1568840"/>
                  <a:gd name="connsiteX115" fmla="*/ 262435 w 1559831"/>
                  <a:gd name="connsiteY115" fmla="*/ 1352138 h 1568840"/>
                  <a:gd name="connsiteX116" fmla="*/ 252151 w 1559831"/>
                  <a:gd name="connsiteY116" fmla="*/ 1349565 h 1568840"/>
                  <a:gd name="connsiteX117" fmla="*/ 285573 w 1559831"/>
                  <a:gd name="connsiteY117" fmla="*/ 1316109 h 1568840"/>
                  <a:gd name="connsiteX118" fmla="*/ 293687 w 1559831"/>
                  <a:gd name="connsiteY118" fmla="*/ 1315546 h 1568840"/>
                  <a:gd name="connsiteX119" fmla="*/ 1150395 w 1559831"/>
                  <a:gd name="connsiteY119" fmla="*/ 1292796 h 1568840"/>
                  <a:gd name="connsiteX120" fmla="*/ 1160707 w 1559831"/>
                  <a:gd name="connsiteY120" fmla="*/ 1297960 h 1568840"/>
                  <a:gd name="connsiteX121" fmla="*/ 1178753 w 1559831"/>
                  <a:gd name="connsiteY121" fmla="*/ 1313452 h 1568840"/>
                  <a:gd name="connsiteX122" fmla="*/ 1178753 w 1559831"/>
                  <a:gd name="connsiteY122" fmla="*/ 1331526 h 1568840"/>
                  <a:gd name="connsiteX123" fmla="*/ 1181331 w 1559831"/>
                  <a:gd name="connsiteY123" fmla="*/ 1370257 h 1568840"/>
                  <a:gd name="connsiteX124" fmla="*/ 1199377 w 1559831"/>
                  <a:gd name="connsiteY124" fmla="*/ 1352182 h 1568840"/>
                  <a:gd name="connsiteX125" fmla="*/ 1212267 w 1559831"/>
                  <a:gd name="connsiteY125" fmla="*/ 1349600 h 1568840"/>
                  <a:gd name="connsiteX126" fmla="*/ 1207111 w 1559831"/>
                  <a:gd name="connsiteY126" fmla="*/ 1365093 h 1568840"/>
                  <a:gd name="connsiteX127" fmla="*/ 1181331 w 1559831"/>
                  <a:gd name="connsiteY127" fmla="*/ 1385749 h 1568840"/>
                  <a:gd name="connsiteX128" fmla="*/ 1176175 w 1559831"/>
                  <a:gd name="connsiteY128" fmla="*/ 1421897 h 1568840"/>
                  <a:gd name="connsiteX129" fmla="*/ 1155551 w 1559831"/>
                  <a:gd name="connsiteY129" fmla="*/ 1460627 h 1568840"/>
                  <a:gd name="connsiteX130" fmla="*/ 1129771 w 1559831"/>
                  <a:gd name="connsiteY130" fmla="*/ 1468373 h 1568840"/>
                  <a:gd name="connsiteX131" fmla="*/ 1163285 w 1559831"/>
                  <a:gd name="connsiteY131" fmla="*/ 1408987 h 1568840"/>
                  <a:gd name="connsiteX132" fmla="*/ 1119459 w 1559831"/>
                  <a:gd name="connsiteY132" fmla="*/ 1447717 h 1568840"/>
                  <a:gd name="connsiteX133" fmla="*/ 1085945 w 1559831"/>
                  <a:gd name="connsiteY133" fmla="*/ 1445135 h 1568840"/>
                  <a:gd name="connsiteX134" fmla="*/ 1085945 w 1559831"/>
                  <a:gd name="connsiteY134" fmla="*/ 1429643 h 1568840"/>
                  <a:gd name="connsiteX135" fmla="*/ 1163285 w 1559831"/>
                  <a:gd name="connsiteY135" fmla="*/ 1380585 h 1568840"/>
                  <a:gd name="connsiteX136" fmla="*/ 1150395 w 1559831"/>
                  <a:gd name="connsiteY136" fmla="*/ 1328944 h 1568840"/>
                  <a:gd name="connsiteX137" fmla="*/ 1150395 w 1559831"/>
                  <a:gd name="connsiteY137" fmla="*/ 1292796 h 1568840"/>
                  <a:gd name="connsiteX138" fmla="*/ 227728 w 1559831"/>
                  <a:gd name="connsiteY138" fmla="*/ 1274290 h 1568840"/>
                  <a:gd name="connsiteX139" fmla="*/ 211017 w 1559831"/>
                  <a:gd name="connsiteY139" fmla="*/ 1277507 h 1568840"/>
                  <a:gd name="connsiteX140" fmla="*/ 213588 w 1559831"/>
                  <a:gd name="connsiteY140" fmla="*/ 1285228 h 1568840"/>
                  <a:gd name="connsiteX141" fmla="*/ 229013 w 1559831"/>
                  <a:gd name="connsiteY141" fmla="*/ 1277507 h 1568840"/>
                  <a:gd name="connsiteX142" fmla="*/ 229013 w 1559831"/>
                  <a:gd name="connsiteY142" fmla="*/ 1274934 h 1568840"/>
                  <a:gd name="connsiteX143" fmla="*/ 227728 w 1559831"/>
                  <a:gd name="connsiteY143" fmla="*/ 1274290 h 1568840"/>
                  <a:gd name="connsiteX144" fmla="*/ 306140 w 1559831"/>
                  <a:gd name="connsiteY144" fmla="*/ 1218317 h 1568840"/>
                  <a:gd name="connsiteX145" fmla="*/ 295856 w 1559831"/>
                  <a:gd name="connsiteY145" fmla="*/ 1231185 h 1568840"/>
                  <a:gd name="connsiteX146" fmla="*/ 306140 w 1559831"/>
                  <a:gd name="connsiteY146" fmla="*/ 1233758 h 1568840"/>
                  <a:gd name="connsiteX147" fmla="*/ 308711 w 1559831"/>
                  <a:gd name="connsiteY147" fmla="*/ 1228611 h 1568840"/>
                  <a:gd name="connsiteX148" fmla="*/ 306140 w 1559831"/>
                  <a:gd name="connsiteY148" fmla="*/ 1218317 h 1568840"/>
                  <a:gd name="connsiteX149" fmla="*/ 211017 w 1559831"/>
                  <a:gd name="connsiteY149" fmla="*/ 1200303 h 1568840"/>
                  <a:gd name="connsiteX150" fmla="*/ 213588 w 1559831"/>
                  <a:gd name="connsiteY150" fmla="*/ 1220891 h 1568840"/>
                  <a:gd name="connsiteX151" fmla="*/ 193021 w 1559831"/>
                  <a:gd name="connsiteY151" fmla="*/ 1231185 h 1568840"/>
                  <a:gd name="connsiteX152" fmla="*/ 162170 w 1559831"/>
                  <a:gd name="connsiteY152" fmla="*/ 1256919 h 1568840"/>
                  <a:gd name="connsiteX153" fmla="*/ 190450 w 1559831"/>
                  <a:gd name="connsiteY153" fmla="*/ 1244052 h 1568840"/>
                  <a:gd name="connsiteX154" fmla="*/ 190450 w 1559831"/>
                  <a:gd name="connsiteY154" fmla="*/ 1246625 h 1568840"/>
                  <a:gd name="connsiteX155" fmla="*/ 182737 w 1559831"/>
                  <a:gd name="connsiteY155" fmla="*/ 1249199 h 1568840"/>
                  <a:gd name="connsiteX156" fmla="*/ 175024 w 1559831"/>
                  <a:gd name="connsiteY156" fmla="*/ 1256919 h 1568840"/>
                  <a:gd name="connsiteX157" fmla="*/ 167312 w 1559831"/>
                  <a:gd name="connsiteY157" fmla="*/ 1264640 h 1568840"/>
                  <a:gd name="connsiteX158" fmla="*/ 159599 w 1559831"/>
                  <a:gd name="connsiteY158" fmla="*/ 1267213 h 1568840"/>
                  <a:gd name="connsiteX159" fmla="*/ 154457 w 1559831"/>
                  <a:gd name="connsiteY159" fmla="*/ 1272360 h 1568840"/>
                  <a:gd name="connsiteX160" fmla="*/ 136461 w 1559831"/>
                  <a:gd name="connsiteY160" fmla="*/ 1280081 h 1568840"/>
                  <a:gd name="connsiteX161" fmla="*/ 146744 w 1559831"/>
                  <a:gd name="connsiteY161" fmla="*/ 1254346 h 1568840"/>
                  <a:gd name="connsiteX162" fmla="*/ 187879 w 1559831"/>
                  <a:gd name="connsiteY162" fmla="*/ 1228611 h 1568840"/>
                  <a:gd name="connsiteX163" fmla="*/ 211017 w 1559831"/>
                  <a:gd name="connsiteY163" fmla="*/ 1200303 h 1568840"/>
                  <a:gd name="connsiteX164" fmla="*/ 305819 w 1559831"/>
                  <a:gd name="connsiteY164" fmla="*/ 1199660 h 1568840"/>
                  <a:gd name="connsiteX165" fmla="*/ 308711 w 1559831"/>
                  <a:gd name="connsiteY165" fmla="*/ 1202876 h 1568840"/>
                  <a:gd name="connsiteX166" fmla="*/ 313853 w 1559831"/>
                  <a:gd name="connsiteY166" fmla="*/ 1233758 h 1568840"/>
                  <a:gd name="connsiteX167" fmla="*/ 313853 w 1559831"/>
                  <a:gd name="connsiteY167" fmla="*/ 1241478 h 1568840"/>
                  <a:gd name="connsiteX168" fmla="*/ 280431 w 1559831"/>
                  <a:gd name="connsiteY168" fmla="*/ 1244052 h 1568840"/>
                  <a:gd name="connsiteX169" fmla="*/ 262435 w 1559831"/>
                  <a:gd name="connsiteY169" fmla="*/ 1264640 h 1568840"/>
                  <a:gd name="connsiteX170" fmla="*/ 290715 w 1559831"/>
                  <a:gd name="connsiteY170" fmla="*/ 1269787 h 1568840"/>
                  <a:gd name="connsiteX171" fmla="*/ 306140 w 1559831"/>
                  <a:gd name="connsiteY171" fmla="*/ 1272360 h 1568840"/>
                  <a:gd name="connsiteX172" fmla="*/ 347274 w 1559831"/>
                  <a:gd name="connsiteY172" fmla="*/ 1274934 h 1568840"/>
                  <a:gd name="connsiteX173" fmla="*/ 349845 w 1559831"/>
                  <a:gd name="connsiteY173" fmla="*/ 1282654 h 1568840"/>
                  <a:gd name="connsiteX174" fmla="*/ 308711 w 1559831"/>
                  <a:gd name="connsiteY174" fmla="*/ 1280081 h 1568840"/>
                  <a:gd name="connsiteX175" fmla="*/ 272718 w 1559831"/>
                  <a:gd name="connsiteY175" fmla="*/ 1305815 h 1568840"/>
                  <a:gd name="connsiteX176" fmla="*/ 324136 w 1559831"/>
                  <a:gd name="connsiteY176" fmla="*/ 1308389 h 1568840"/>
                  <a:gd name="connsiteX177" fmla="*/ 326707 w 1559831"/>
                  <a:gd name="connsiteY177" fmla="*/ 1316109 h 1568840"/>
                  <a:gd name="connsiteX178" fmla="*/ 316424 w 1559831"/>
                  <a:gd name="connsiteY178" fmla="*/ 1313536 h 1568840"/>
                  <a:gd name="connsiteX179" fmla="*/ 257293 w 1559831"/>
                  <a:gd name="connsiteY179" fmla="*/ 1318683 h 1568840"/>
                  <a:gd name="connsiteX180" fmla="*/ 249580 w 1559831"/>
                  <a:gd name="connsiteY180" fmla="*/ 1321256 h 1568840"/>
                  <a:gd name="connsiteX181" fmla="*/ 241868 w 1559831"/>
                  <a:gd name="connsiteY181" fmla="*/ 1313536 h 1568840"/>
                  <a:gd name="connsiteX182" fmla="*/ 290715 w 1559831"/>
                  <a:gd name="connsiteY182" fmla="*/ 1277507 h 1568840"/>
                  <a:gd name="connsiteX183" fmla="*/ 252151 w 1559831"/>
                  <a:gd name="connsiteY183" fmla="*/ 1274934 h 1568840"/>
                  <a:gd name="connsiteX184" fmla="*/ 229013 w 1559831"/>
                  <a:gd name="connsiteY184" fmla="*/ 1295522 h 1568840"/>
                  <a:gd name="connsiteX185" fmla="*/ 211017 w 1559831"/>
                  <a:gd name="connsiteY185" fmla="*/ 1295522 h 1568840"/>
                  <a:gd name="connsiteX186" fmla="*/ 198162 w 1559831"/>
                  <a:gd name="connsiteY186" fmla="*/ 1280081 h 1568840"/>
                  <a:gd name="connsiteX187" fmla="*/ 177595 w 1559831"/>
                  <a:gd name="connsiteY187" fmla="*/ 1277507 h 1568840"/>
                  <a:gd name="connsiteX188" fmla="*/ 169882 w 1559831"/>
                  <a:gd name="connsiteY188" fmla="*/ 1269787 h 1568840"/>
                  <a:gd name="connsiteX189" fmla="*/ 180166 w 1559831"/>
                  <a:gd name="connsiteY189" fmla="*/ 1259493 h 1568840"/>
                  <a:gd name="connsiteX190" fmla="*/ 244439 w 1559831"/>
                  <a:gd name="connsiteY190" fmla="*/ 1262066 h 1568840"/>
                  <a:gd name="connsiteX191" fmla="*/ 259864 w 1559831"/>
                  <a:gd name="connsiteY191" fmla="*/ 1241478 h 1568840"/>
                  <a:gd name="connsiteX192" fmla="*/ 236726 w 1559831"/>
                  <a:gd name="connsiteY192" fmla="*/ 1238905 h 1568840"/>
                  <a:gd name="connsiteX193" fmla="*/ 231584 w 1559831"/>
                  <a:gd name="connsiteY193" fmla="*/ 1236332 h 1568840"/>
                  <a:gd name="connsiteX194" fmla="*/ 234155 w 1559831"/>
                  <a:gd name="connsiteY194" fmla="*/ 1218317 h 1568840"/>
                  <a:gd name="connsiteX195" fmla="*/ 275289 w 1559831"/>
                  <a:gd name="connsiteY195" fmla="*/ 1228611 h 1568840"/>
                  <a:gd name="connsiteX196" fmla="*/ 300998 w 1559831"/>
                  <a:gd name="connsiteY196" fmla="*/ 1200303 h 1568840"/>
                  <a:gd name="connsiteX197" fmla="*/ 305819 w 1559831"/>
                  <a:gd name="connsiteY197" fmla="*/ 1199660 h 1568840"/>
                  <a:gd name="connsiteX198" fmla="*/ 1393621 w 1559831"/>
                  <a:gd name="connsiteY198" fmla="*/ 1196121 h 1568840"/>
                  <a:gd name="connsiteX199" fmla="*/ 1397480 w 1559831"/>
                  <a:gd name="connsiteY199" fmla="*/ 1200303 h 1568840"/>
                  <a:gd name="connsiteX200" fmla="*/ 1389763 w 1559831"/>
                  <a:gd name="connsiteY200" fmla="*/ 1218317 h 1568840"/>
                  <a:gd name="connsiteX201" fmla="*/ 1374331 w 1559831"/>
                  <a:gd name="connsiteY201" fmla="*/ 1251772 h 1568840"/>
                  <a:gd name="connsiteX202" fmla="*/ 1400052 w 1559831"/>
                  <a:gd name="connsiteY202" fmla="*/ 1295521 h 1568840"/>
                  <a:gd name="connsiteX203" fmla="*/ 1400052 w 1559831"/>
                  <a:gd name="connsiteY203" fmla="*/ 1313536 h 1568840"/>
                  <a:gd name="connsiteX204" fmla="*/ 1351182 w 1559831"/>
                  <a:gd name="connsiteY204" fmla="*/ 1316109 h 1568840"/>
                  <a:gd name="connsiteX205" fmla="*/ 1343465 w 1559831"/>
                  <a:gd name="connsiteY205" fmla="*/ 1313536 h 1568840"/>
                  <a:gd name="connsiteX206" fmla="*/ 1382047 w 1559831"/>
                  <a:gd name="connsiteY206" fmla="*/ 1295521 h 1568840"/>
                  <a:gd name="connsiteX207" fmla="*/ 1364042 w 1559831"/>
                  <a:gd name="connsiteY207" fmla="*/ 1259493 h 1568840"/>
                  <a:gd name="connsiteX208" fmla="*/ 1335749 w 1559831"/>
                  <a:gd name="connsiteY208" fmla="*/ 1272360 h 1568840"/>
                  <a:gd name="connsiteX209" fmla="*/ 1353754 w 1559831"/>
                  <a:gd name="connsiteY209" fmla="*/ 1238905 h 1568840"/>
                  <a:gd name="connsiteX210" fmla="*/ 1361470 w 1559831"/>
                  <a:gd name="connsiteY210" fmla="*/ 1228611 h 1568840"/>
                  <a:gd name="connsiteX211" fmla="*/ 1382047 w 1559831"/>
                  <a:gd name="connsiteY211" fmla="*/ 1197729 h 1568840"/>
                  <a:gd name="connsiteX212" fmla="*/ 1393621 w 1559831"/>
                  <a:gd name="connsiteY212" fmla="*/ 1196121 h 1568840"/>
                  <a:gd name="connsiteX213" fmla="*/ 1357933 w 1559831"/>
                  <a:gd name="connsiteY213" fmla="*/ 1183093 h 1568840"/>
                  <a:gd name="connsiteX214" fmla="*/ 1366614 w 1559831"/>
                  <a:gd name="connsiteY214" fmla="*/ 1187435 h 1568840"/>
                  <a:gd name="connsiteX215" fmla="*/ 1351182 w 1559831"/>
                  <a:gd name="connsiteY215" fmla="*/ 1220891 h 1568840"/>
                  <a:gd name="connsiteX216" fmla="*/ 1356326 w 1559831"/>
                  <a:gd name="connsiteY216" fmla="*/ 1202876 h 1568840"/>
                  <a:gd name="connsiteX217" fmla="*/ 1353754 w 1559831"/>
                  <a:gd name="connsiteY217" fmla="*/ 1200303 h 1568840"/>
                  <a:gd name="connsiteX218" fmla="*/ 1320316 w 1559831"/>
                  <a:gd name="connsiteY218" fmla="*/ 1267213 h 1568840"/>
                  <a:gd name="connsiteX219" fmla="*/ 1299740 w 1559831"/>
                  <a:gd name="connsiteY219" fmla="*/ 1300668 h 1568840"/>
                  <a:gd name="connsiteX220" fmla="*/ 1284307 w 1559831"/>
                  <a:gd name="connsiteY220" fmla="*/ 1295521 h 1568840"/>
                  <a:gd name="connsiteX221" fmla="*/ 1286879 w 1559831"/>
                  <a:gd name="connsiteY221" fmla="*/ 1292948 h 1568840"/>
                  <a:gd name="connsiteX222" fmla="*/ 1351182 w 1559831"/>
                  <a:gd name="connsiteY222" fmla="*/ 1187435 h 1568840"/>
                  <a:gd name="connsiteX223" fmla="*/ 1357933 w 1559831"/>
                  <a:gd name="connsiteY223" fmla="*/ 1183093 h 1568840"/>
                  <a:gd name="connsiteX224" fmla="*/ 252151 w 1559831"/>
                  <a:gd name="connsiteY224" fmla="*/ 1153980 h 1568840"/>
                  <a:gd name="connsiteX225" fmla="*/ 257293 w 1559831"/>
                  <a:gd name="connsiteY225" fmla="*/ 1161701 h 1568840"/>
                  <a:gd name="connsiteX226" fmla="*/ 259864 w 1559831"/>
                  <a:gd name="connsiteY226" fmla="*/ 1182288 h 1568840"/>
                  <a:gd name="connsiteX227" fmla="*/ 241868 w 1559831"/>
                  <a:gd name="connsiteY227" fmla="*/ 1182288 h 1568840"/>
                  <a:gd name="connsiteX228" fmla="*/ 231584 w 1559831"/>
                  <a:gd name="connsiteY228" fmla="*/ 1184862 h 1568840"/>
                  <a:gd name="connsiteX229" fmla="*/ 244439 w 1559831"/>
                  <a:gd name="connsiteY229" fmla="*/ 1171994 h 1568840"/>
                  <a:gd name="connsiteX230" fmla="*/ 244439 w 1559831"/>
                  <a:gd name="connsiteY230" fmla="*/ 1166848 h 1568840"/>
                  <a:gd name="connsiteX231" fmla="*/ 252151 w 1559831"/>
                  <a:gd name="connsiteY231" fmla="*/ 1153980 h 1568840"/>
                  <a:gd name="connsiteX232" fmla="*/ 1310992 w 1559831"/>
                  <a:gd name="connsiteY232" fmla="*/ 1105888 h 1568840"/>
                  <a:gd name="connsiteX233" fmla="*/ 1315172 w 1559831"/>
                  <a:gd name="connsiteY233" fmla="*/ 1110231 h 1568840"/>
                  <a:gd name="connsiteX234" fmla="*/ 1312600 w 1559831"/>
                  <a:gd name="connsiteY234" fmla="*/ 1143686 h 1568840"/>
                  <a:gd name="connsiteX235" fmla="*/ 1317744 w 1559831"/>
                  <a:gd name="connsiteY235" fmla="*/ 1146259 h 1568840"/>
                  <a:gd name="connsiteX236" fmla="*/ 1325461 w 1559831"/>
                  <a:gd name="connsiteY236" fmla="*/ 1146259 h 1568840"/>
                  <a:gd name="connsiteX237" fmla="*/ 1351182 w 1559831"/>
                  <a:gd name="connsiteY237" fmla="*/ 1117951 h 1568840"/>
                  <a:gd name="connsiteX238" fmla="*/ 1353754 w 1559831"/>
                  <a:gd name="connsiteY238" fmla="*/ 1171994 h 1568840"/>
                  <a:gd name="connsiteX239" fmla="*/ 1340893 w 1559831"/>
                  <a:gd name="connsiteY239" fmla="*/ 1184862 h 1568840"/>
                  <a:gd name="connsiteX240" fmla="*/ 1343465 w 1559831"/>
                  <a:gd name="connsiteY240" fmla="*/ 1164274 h 1568840"/>
                  <a:gd name="connsiteX241" fmla="*/ 1338321 w 1559831"/>
                  <a:gd name="connsiteY241" fmla="*/ 1156554 h 1568840"/>
                  <a:gd name="connsiteX242" fmla="*/ 1343465 w 1559831"/>
                  <a:gd name="connsiteY242" fmla="*/ 1153980 h 1568840"/>
                  <a:gd name="connsiteX243" fmla="*/ 1343465 w 1559831"/>
                  <a:gd name="connsiteY243" fmla="*/ 1133392 h 1568840"/>
                  <a:gd name="connsiteX244" fmla="*/ 1325461 w 1559831"/>
                  <a:gd name="connsiteY244" fmla="*/ 1159127 h 1568840"/>
                  <a:gd name="connsiteX245" fmla="*/ 1325461 w 1559831"/>
                  <a:gd name="connsiteY245" fmla="*/ 1182288 h 1568840"/>
                  <a:gd name="connsiteX246" fmla="*/ 1343465 w 1559831"/>
                  <a:gd name="connsiteY246" fmla="*/ 1192582 h 1568840"/>
                  <a:gd name="connsiteX247" fmla="*/ 1325461 w 1559831"/>
                  <a:gd name="connsiteY247" fmla="*/ 1192582 h 1568840"/>
                  <a:gd name="connsiteX248" fmla="*/ 1322889 w 1559831"/>
                  <a:gd name="connsiteY248" fmla="*/ 1205450 h 1568840"/>
                  <a:gd name="connsiteX249" fmla="*/ 1317744 w 1559831"/>
                  <a:gd name="connsiteY249" fmla="*/ 1218317 h 1568840"/>
                  <a:gd name="connsiteX250" fmla="*/ 1315172 w 1559831"/>
                  <a:gd name="connsiteY250" fmla="*/ 1213170 h 1568840"/>
                  <a:gd name="connsiteX251" fmla="*/ 1317744 w 1559831"/>
                  <a:gd name="connsiteY251" fmla="*/ 1192582 h 1568840"/>
                  <a:gd name="connsiteX252" fmla="*/ 1302312 w 1559831"/>
                  <a:gd name="connsiteY252" fmla="*/ 1226037 h 1568840"/>
                  <a:gd name="connsiteX253" fmla="*/ 1299740 w 1559831"/>
                  <a:gd name="connsiteY253" fmla="*/ 1241478 h 1568840"/>
                  <a:gd name="connsiteX254" fmla="*/ 1286879 w 1559831"/>
                  <a:gd name="connsiteY254" fmla="*/ 1223464 h 1568840"/>
                  <a:gd name="connsiteX255" fmla="*/ 1289451 w 1559831"/>
                  <a:gd name="connsiteY255" fmla="*/ 1205450 h 1568840"/>
                  <a:gd name="connsiteX256" fmla="*/ 1294595 w 1559831"/>
                  <a:gd name="connsiteY256" fmla="*/ 1213170 h 1568840"/>
                  <a:gd name="connsiteX257" fmla="*/ 1304884 w 1559831"/>
                  <a:gd name="connsiteY257" fmla="*/ 1200303 h 1568840"/>
                  <a:gd name="connsiteX258" fmla="*/ 1294595 w 1559831"/>
                  <a:gd name="connsiteY258" fmla="*/ 1195156 h 1568840"/>
                  <a:gd name="connsiteX259" fmla="*/ 1281735 w 1559831"/>
                  <a:gd name="connsiteY259" fmla="*/ 1182288 h 1568840"/>
                  <a:gd name="connsiteX260" fmla="*/ 1289451 w 1559831"/>
                  <a:gd name="connsiteY260" fmla="*/ 1177141 h 1568840"/>
                  <a:gd name="connsiteX261" fmla="*/ 1304884 w 1559831"/>
                  <a:gd name="connsiteY261" fmla="*/ 1190009 h 1568840"/>
                  <a:gd name="connsiteX262" fmla="*/ 1310028 w 1559831"/>
                  <a:gd name="connsiteY262" fmla="*/ 1184862 h 1568840"/>
                  <a:gd name="connsiteX263" fmla="*/ 1315172 w 1559831"/>
                  <a:gd name="connsiteY263" fmla="*/ 1164274 h 1568840"/>
                  <a:gd name="connsiteX264" fmla="*/ 1310028 w 1559831"/>
                  <a:gd name="connsiteY264" fmla="*/ 1164274 h 1568840"/>
                  <a:gd name="connsiteX265" fmla="*/ 1304884 w 1559831"/>
                  <a:gd name="connsiteY265" fmla="*/ 1177141 h 1568840"/>
                  <a:gd name="connsiteX266" fmla="*/ 1302312 w 1559831"/>
                  <a:gd name="connsiteY266" fmla="*/ 1164274 h 1568840"/>
                  <a:gd name="connsiteX267" fmla="*/ 1289451 w 1559831"/>
                  <a:gd name="connsiteY267" fmla="*/ 1169421 h 1568840"/>
                  <a:gd name="connsiteX268" fmla="*/ 1304884 w 1559831"/>
                  <a:gd name="connsiteY268" fmla="*/ 1151406 h 1568840"/>
                  <a:gd name="connsiteX269" fmla="*/ 1302312 w 1559831"/>
                  <a:gd name="connsiteY269" fmla="*/ 1110231 h 1568840"/>
                  <a:gd name="connsiteX270" fmla="*/ 1310992 w 1559831"/>
                  <a:gd name="connsiteY270" fmla="*/ 1105888 h 1568840"/>
                  <a:gd name="connsiteX271" fmla="*/ 87138 w 1559831"/>
                  <a:gd name="connsiteY271" fmla="*/ 870518 h 1568840"/>
                  <a:gd name="connsiteX272" fmla="*/ 99996 w 1559831"/>
                  <a:gd name="connsiteY272" fmla="*/ 870518 h 1568840"/>
                  <a:gd name="connsiteX273" fmla="*/ 112854 w 1559831"/>
                  <a:gd name="connsiteY273" fmla="*/ 942840 h 1568840"/>
                  <a:gd name="connsiteX274" fmla="*/ 99996 w 1559831"/>
                  <a:gd name="connsiteY274" fmla="*/ 945423 h 1568840"/>
                  <a:gd name="connsiteX275" fmla="*/ 33133 w 1559831"/>
                  <a:gd name="connsiteY275" fmla="*/ 909262 h 1568840"/>
                  <a:gd name="connsiteX276" fmla="*/ 20275 w 1559831"/>
                  <a:gd name="connsiteY276" fmla="*/ 901513 h 1568840"/>
                  <a:gd name="connsiteX277" fmla="*/ 30562 w 1559831"/>
                  <a:gd name="connsiteY277" fmla="*/ 953172 h 1568840"/>
                  <a:gd name="connsiteX278" fmla="*/ 20275 w 1559831"/>
                  <a:gd name="connsiteY278" fmla="*/ 953172 h 1568840"/>
                  <a:gd name="connsiteX279" fmla="*/ 7417 w 1559831"/>
                  <a:gd name="connsiteY279" fmla="*/ 888599 h 1568840"/>
                  <a:gd name="connsiteX280" fmla="*/ 17703 w 1559831"/>
                  <a:gd name="connsiteY280" fmla="*/ 886016 h 1568840"/>
                  <a:gd name="connsiteX281" fmla="*/ 92281 w 1559831"/>
                  <a:gd name="connsiteY281" fmla="*/ 924760 h 1568840"/>
                  <a:gd name="connsiteX282" fmla="*/ 99996 w 1559831"/>
                  <a:gd name="connsiteY282" fmla="*/ 929926 h 1568840"/>
                  <a:gd name="connsiteX283" fmla="*/ 87138 w 1559831"/>
                  <a:gd name="connsiteY283" fmla="*/ 870518 h 1568840"/>
                  <a:gd name="connsiteX284" fmla="*/ 1557183 w 1559831"/>
                  <a:gd name="connsiteY284" fmla="*/ 849854 h 1568840"/>
                  <a:gd name="connsiteX285" fmla="*/ 1554615 w 1559831"/>
                  <a:gd name="connsiteY285" fmla="*/ 865364 h 1568840"/>
                  <a:gd name="connsiteX286" fmla="*/ 1523803 w 1559831"/>
                  <a:gd name="connsiteY286" fmla="*/ 878288 h 1568840"/>
                  <a:gd name="connsiteX287" fmla="*/ 1505830 w 1559831"/>
                  <a:gd name="connsiteY287" fmla="*/ 886043 h 1568840"/>
                  <a:gd name="connsiteX288" fmla="*/ 1521236 w 1559831"/>
                  <a:gd name="connsiteY288" fmla="*/ 898968 h 1568840"/>
                  <a:gd name="connsiteX289" fmla="*/ 1546912 w 1559831"/>
                  <a:gd name="connsiteY289" fmla="*/ 919647 h 1568840"/>
                  <a:gd name="connsiteX290" fmla="*/ 1544345 w 1559831"/>
                  <a:gd name="connsiteY290" fmla="*/ 935157 h 1568840"/>
                  <a:gd name="connsiteX291" fmla="*/ 1495559 w 1559831"/>
                  <a:gd name="connsiteY291" fmla="*/ 891213 h 1568840"/>
                  <a:gd name="connsiteX292" fmla="*/ 1457044 w 1559831"/>
                  <a:gd name="connsiteY292" fmla="*/ 883458 h 1568840"/>
                  <a:gd name="connsiteX293" fmla="*/ 1459612 w 1559831"/>
                  <a:gd name="connsiteY293" fmla="*/ 873119 h 1568840"/>
                  <a:gd name="connsiteX294" fmla="*/ 1498127 w 1559831"/>
                  <a:gd name="connsiteY294" fmla="*/ 878288 h 1568840"/>
                  <a:gd name="connsiteX295" fmla="*/ 1557183 w 1559831"/>
                  <a:gd name="connsiteY295" fmla="*/ 849854 h 1568840"/>
                  <a:gd name="connsiteX296" fmla="*/ 92720 w 1559831"/>
                  <a:gd name="connsiteY296" fmla="*/ 783095 h 1568840"/>
                  <a:gd name="connsiteX297" fmla="*/ 94840 w 1559831"/>
                  <a:gd name="connsiteY297" fmla="*/ 793162 h 1568840"/>
                  <a:gd name="connsiteX298" fmla="*/ 51394 w 1559831"/>
                  <a:gd name="connsiteY298" fmla="*/ 795811 h 1568840"/>
                  <a:gd name="connsiteX299" fmla="*/ 54043 w 1559831"/>
                  <a:gd name="connsiteY299" fmla="*/ 844556 h 1568840"/>
                  <a:gd name="connsiteX300" fmla="*/ 97489 w 1559831"/>
                  <a:gd name="connsiteY300" fmla="*/ 842436 h 1568840"/>
                  <a:gd name="connsiteX301" fmla="*/ 97489 w 1559831"/>
                  <a:gd name="connsiteY301" fmla="*/ 855153 h 1568840"/>
                  <a:gd name="connsiteX302" fmla="*/ 4768 w 1559831"/>
                  <a:gd name="connsiteY302" fmla="*/ 860451 h 1568840"/>
                  <a:gd name="connsiteX303" fmla="*/ 2649 w 1559831"/>
                  <a:gd name="connsiteY303" fmla="*/ 847205 h 1568840"/>
                  <a:gd name="connsiteX304" fmla="*/ 40797 w 1559831"/>
                  <a:gd name="connsiteY304" fmla="*/ 844556 h 1568840"/>
                  <a:gd name="connsiteX305" fmla="*/ 38678 w 1559831"/>
                  <a:gd name="connsiteY305" fmla="*/ 798460 h 1568840"/>
                  <a:gd name="connsiteX306" fmla="*/ 0 w 1559831"/>
                  <a:gd name="connsiteY306" fmla="*/ 798460 h 1568840"/>
                  <a:gd name="connsiteX307" fmla="*/ 0 w 1559831"/>
                  <a:gd name="connsiteY307" fmla="*/ 787863 h 1568840"/>
                  <a:gd name="connsiteX308" fmla="*/ 1547115 w 1559831"/>
                  <a:gd name="connsiteY308" fmla="*/ 759782 h 1568840"/>
                  <a:gd name="connsiteX309" fmla="*/ 1559831 w 1559831"/>
                  <a:gd name="connsiteY309" fmla="*/ 759782 h 1568840"/>
                  <a:gd name="connsiteX310" fmla="*/ 1557182 w 1559831"/>
                  <a:gd name="connsiteY310" fmla="*/ 834489 h 1568840"/>
                  <a:gd name="connsiteX311" fmla="*/ 1547115 w 1559831"/>
                  <a:gd name="connsiteY311" fmla="*/ 834489 h 1568840"/>
                  <a:gd name="connsiteX312" fmla="*/ 1547115 w 1559831"/>
                  <a:gd name="connsiteY312" fmla="*/ 803758 h 1568840"/>
                  <a:gd name="connsiteX313" fmla="*/ 1464461 w 1559831"/>
                  <a:gd name="connsiteY313" fmla="*/ 801109 h 1568840"/>
                  <a:gd name="connsiteX314" fmla="*/ 1464461 w 1559831"/>
                  <a:gd name="connsiteY314" fmla="*/ 787863 h 1568840"/>
                  <a:gd name="connsiteX315" fmla="*/ 1547115 w 1559831"/>
                  <a:gd name="connsiteY315" fmla="*/ 790512 h 1568840"/>
                  <a:gd name="connsiteX316" fmla="*/ 1557182 w 1559831"/>
                  <a:gd name="connsiteY316" fmla="*/ 723753 h 1568840"/>
                  <a:gd name="connsiteX317" fmla="*/ 1557182 w 1559831"/>
                  <a:gd name="connsiteY317" fmla="*/ 736469 h 1568840"/>
                  <a:gd name="connsiteX318" fmla="*/ 1464461 w 1559831"/>
                  <a:gd name="connsiteY318" fmla="*/ 741767 h 1568840"/>
                  <a:gd name="connsiteX319" fmla="*/ 1461812 w 1559831"/>
                  <a:gd name="connsiteY319" fmla="*/ 729051 h 1568840"/>
                  <a:gd name="connsiteX320" fmla="*/ 4768 w 1559831"/>
                  <a:gd name="connsiteY320" fmla="*/ 685075 h 1568840"/>
                  <a:gd name="connsiteX321" fmla="*/ 18014 w 1559831"/>
                  <a:gd name="connsiteY321" fmla="*/ 687724 h 1568840"/>
                  <a:gd name="connsiteX322" fmla="*/ 12716 w 1559831"/>
                  <a:gd name="connsiteY322" fmla="*/ 741767 h 1568840"/>
                  <a:gd name="connsiteX323" fmla="*/ 40797 w 1559831"/>
                  <a:gd name="connsiteY323" fmla="*/ 744417 h 1568840"/>
                  <a:gd name="connsiteX324" fmla="*/ 46096 w 1559831"/>
                  <a:gd name="connsiteY324" fmla="*/ 693022 h 1568840"/>
                  <a:gd name="connsiteX325" fmla="*/ 56692 w 1559831"/>
                  <a:gd name="connsiteY325" fmla="*/ 693022 h 1568840"/>
                  <a:gd name="connsiteX326" fmla="*/ 51394 w 1559831"/>
                  <a:gd name="connsiteY326" fmla="*/ 744417 h 1568840"/>
                  <a:gd name="connsiteX327" fmla="*/ 84774 w 1559831"/>
                  <a:gd name="connsiteY327" fmla="*/ 747066 h 1568840"/>
                  <a:gd name="connsiteX328" fmla="*/ 87423 w 1559831"/>
                  <a:gd name="connsiteY328" fmla="*/ 690373 h 1568840"/>
                  <a:gd name="connsiteX329" fmla="*/ 100139 w 1559831"/>
                  <a:gd name="connsiteY329" fmla="*/ 690373 h 1568840"/>
                  <a:gd name="connsiteX330" fmla="*/ 94841 w 1559831"/>
                  <a:gd name="connsiteY330" fmla="*/ 759782 h 1568840"/>
                  <a:gd name="connsiteX331" fmla="*/ 0 w 1559831"/>
                  <a:gd name="connsiteY331" fmla="*/ 754484 h 1568840"/>
                  <a:gd name="connsiteX332" fmla="*/ 1518532 w 1559831"/>
                  <a:gd name="connsiteY332" fmla="*/ 628383 h 1568840"/>
                  <a:gd name="connsiteX333" fmla="*/ 1533925 w 1559831"/>
                  <a:gd name="connsiteY333" fmla="*/ 630961 h 1568840"/>
                  <a:gd name="connsiteX334" fmla="*/ 1544187 w 1559831"/>
                  <a:gd name="connsiteY334" fmla="*/ 641276 h 1568840"/>
                  <a:gd name="connsiteX335" fmla="*/ 1549318 w 1559831"/>
                  <a:gd name="connsiteY335" fmla="*/ 656747 h 1568840"/>
                  <a:gd name="connsiteX336" fmla="*/ 1549318 w 1559831"/>
                  <a:gd name="connsiteY336" fmla="*/ 674796 h 1568840"/>
                  <a:gd name="connsiteX337" fmla="*/ 1541621 w 1559831"/>
                  <a:gd name="connsiteY337" fmla="*/ 690268 h 1568840"/>
                  <a:gd name="connsiteX338" fmla="*/ 1528794 w 1559831"/>
                  <a:gd name="connsiteY338" fmla="*/ 695425 h 1568840"/>
                  <a:gd name="connsiteX339" fmla="*/ 1526228 w 1559831"/>
                  <a:gd name="connsiteY339" fmla="*/ 685111 h 1568840"/>
                  <a:gd name="connsiteX340" fmla="*/ 1536490 w 1559831"/>
                  <a:gd name="connsiteY340" fmla="*/ 677375 h 1568840"/>
                  <a:gd name="connsiteX341" fmla="*/ 1539056 w 1559831"/>
                  <a:gd name="connsiteY341" fmla="*/ 659325 h 1568840"/>
                  <a:gd name="connsiteX342" fmla="*/ 1533925 w 1559831"/>
                  <a:gd name="connsiteY342" fmla="*/ 643854 h 1568840"/>
                  <a:gd name="connsiteX343" fmla="*/ 1521097 w 1559831"/>
                  <a:gd name="connsiteY343" fmla="*/ 641276 h 1568840"/>
                  <a:gd name="connsiteX344" fmla="*/ 1513401 w 1559831"/>
                  <a:gd name="connsiteY344" fmla="*/ 646433 h 1568840"/>
                  <a:gd name="connsiteX345" fmla="*/ 1510835 w 1559831"/>
                  <a:gd name="connsiteY345" fmla="*/ 664482 h 1568840"/>
                  <a:gd name="connsiteX346" fmla="*/ 1508270 w 1559831"/>
                  <a:gd name="connsiteY346" fmla="*/ 685111 h 1568840"/>
                  <a:gd name="connsiteX347" fmla="*/ 1500573 w 1559831"/>
                  <a:gd name="connsiteY347" fmla="*/ 700582 h 1568840"/>
                  <a:gd name="connsiteX348" fmla="*/ 1487746 w 1559831"/>
                  <a:gd name="connsiteY348" fmla="*/ 705739 h 1568840"/>
                  <a:gd name="connsiteX349" fmla="*/ 1474918 w 1559831"/>
                  <a:gd name="connsiteY349" fmla="*/ 703160 h 1568840"/>
                  <a:gd name="connsiteX350" fmla="*/ 1462091 w 1559831"/>
                  <a:gd name="connsiteY350" fmla="*/ 692846 h 1568840"/>
                  <a:gd name="connsiteX351" fmla="*/ 1454394 w 1559831"/>
                  <a:gd name="connsiteY351" fmla="*/ 674796 h 1568840"/>
                  <a:gd name="connsiteX352" fmla="*/ 1454394 w 1559831"/>
                  <a:gd name="connsiteY352" fmla="*/ 654168 h 1568840"/>
                  <a:gd name="connsiteX353" fmla="*/ 1464656 w 1559831"/>
                  <a:gd name="connsiteY353" fmla="*/ 638697 h 1568840"/>
                  <a:gd name="connsiteX354" fmla="*/ 1480049 w 1559831"/>
                  <a:gd name="connsiteY354" fmla="*/ 630961 h 1568840"/>
                  <a:gd name="connsiteX355" fmla="*/ 1482615 w 1559831"/>
                  <a:gd name="connsiteY355" fmla="*/ 643854 h 1568840"/>
                  <a:gd name="connsiteX356" fmla="*/ 1472353 w 1559831"/>
                  <a:gd name="connsiteY356" fmla="*/ 649011 h 1568840"/>
                  <a:gd name="connsiteX357" fmla="*/ 1467222 w 1559831"/>
                  <a:gd name="connsiteY357" fmla="*/ 659325 h 1568840"/>
                  <a:gd name="connsiteX358" fmla="*/ 1467222 w 1559831"/>
                  <a:gd name="connsiteY358" fmla="*/ 672218 h 1568840"/>
                  <a:gd name="connsiteX359" fmla="*/ 1469787 w 1559831"/>
                  <a:gd name="connsiteY359" fmla="*/ 685111 h 1568840"/>
                  <a:gd name="connsiteX360" fmla="*/ 1477484 w 1559831"/>
                  <a:gd name="connsiteY360" fmla="*/ 692846 h 1568840"/>
                  <a:gd name="connsiteX361" fmla="*/ 1485180 w 1559831"/>
                  <a:gd name="connsiteY361" fmla="*/ 692846 h 1568840"/>
                  <a:gd name="connsiteX362" fmla="*/ 1492877 w 1559831"/>
                  <a:gd name="connsiteY362" fmla="*/ 690268 h 1568840"/>
                  <a:gd name="connsiteX363" fmla="*/ 1495442 w 1559831"/>
                  <a:gd name="connsiteY363" fmla="*/ 679954 h 1568840"/>
                  <a:gd name="connsiteX364" fmla="*/ 1498008 w 1559831"/>
                  <a:gd name="connsiteY364" fmla="*/ 664482 h 1568840"/>
                  <a:gd name="connsiteX365" fmla="*/ 1500573 w 1559831"/>
                  <a:gd name="connsiteY365" fmla="*/ 643854 h 1568840"/>
                  <a:gd name="connsiteX366" fmla="*/ 1508270 w 1559831"/>
                  <a:gd name="connsiteY366" fmla="*/ 633540 h 1568840"/>
                  <a:gd name="connsiteX367" fmla="*/ 1518532 w 1559831"/>
                  <a:gd name="connsiteY367" fmla="*/ 628383 h 1568840"/>
                  <a:gd name="connsiteX368" fmla="*/ 18014 w 1559831"/>
                  <a:gd name="connsiteY368" fmla="*/ 610369 h 1568840"/>
                  <a:gd name="connsiteX369" fmla="*/ 82351 w 1559831"/>
                  <a:gd name="connsiteY369" fmla="*/ 623207 h 1568840"/>
                  <a:gd name="connsiteX370" fmla="*/ 100365 w 1559831"/>
                  <a:gd name="connsiteY370" fmla="*/ 628342 h 1568840"/>
                  <a:gd name="connsiteX371" fmla="*/ 108086 w 1559831"/>
                  <a:gd name="connsiteY371" fmla="*/ 641181 h 1568840"/>
                  <a:gd name="connsiteX372" fmla="*/ 108086 w 1559831"/>
                  <a:gd name="connsiteY372" fmla="*/ 654019 h 1568840"/>
                  <a:gd name="connsiteX373" fmla="*/ 97792 w 1559831"/>
                  <a:gd name="connsiteY373" fmla="*/ 671993 h 1568840"/>
                  <a:gd name="connsiteX374" fmla="*/ 74631 w 1559831"/>
                  <a:gd name="connsiteY374" fmla="*/ 674560 h 1568840"/>
                  <a:gd name="connsiteX375" fmla="*/ 77204 w 1559831"/>
                  <a:gd name="connsiteY375" fmla="*/ 661722 h 1568840"/>
                  <a:gd name="connsiteX376" fmla="*/ 90071 w 1559831"/>
                  <a:gd name="connsiteY376" fmla="*/ 661722 h 1568840"/>
                  <a:gd name="connsiteX377" fmla="*/ 97792 w 1559831"/>
                  <a:gd name="connsiteY377" fmla="*/ 654019 h 1568840"/>
                  <a:gd name="connsiteX378" fmla="*/ 95218 w 1559831"/>
                  <a:gd name="connsiteY378" fmla="*/ 643748 h 1568840"/>
                  <a:gd name="connsiteX379" fmla="*/ 92645 w 1559831"/>
                  <a:gd name="connsiteY379" fmla="*/ 638613 h 1568840"/>
                  <a:gd name="connsiteX380" fmla="*/ 79778 w 1559831"/>
                  <a:gd name="connsiteY380" fmla="*/ 636045 h 1568840"/>
                  <a:gd name="connsiteX381" fmla="*/ 18014 w 1559831"/>
                  <a:gd name="connsiteY381" fmla="*/ 623207 h 1568840"/>
                  <a:gd name="connsiteX382" fmla="*/ 18014 w 1559831"/>
                  <a:gd name="connsiteY382" fmla="*/ 610369 h 1568840"/>
                  <a:gd name="connsiteX383" fmla="*/ 30730 w 1559831"/>
                  <a:gd name="connsiteY383" fmla="*/ 569042 h 1568840"/>
                  <a:gd name="connsiteX384" fmla="*/ 120802 w 1559831"/>
                  <a:gd name="connsiteY384" fmla="*/ 595004 h 1568840"/>
                  <a:gd name="connsiteX385" fmla="*/ 115504 w 1559831"/>
                  <a:gd name="connsiteY385" fmla="*/ 605071 h 1568840"/>
                  <a:gd name="connsiteX386" fmla="*/ 25432 w 1559831"/>
                  <a:gd name="connsiteY386" fmla="*/ 582288 h 1568840"/>
                  <a:gd name="connsiteX387" fmla="*/ 1508489 w 1559831"/>
                  <a:gd name="connsiteY387" fmla="*/ 538376 h 1568840"/>
                  <a:gd name="connsiteX388" fmla="*/ 1480059 w 1559831"/>
                  <a:gd name="connsiteY388" fmla="*/ 546091 h 1568840"/>
                  <a:gd name="connsiteX389" fmla="*/ 1487813 w 1559831"/>
                  <a:gd name="connsiteY389" fmla="*/ 571807 h 1568840"/>
                  <a:gd name="connsiteX390" fmla="*/ 1492982 w 1559831"/>
                  <a:gd name="connsiteY390" fmla="*/ 584665 h 1568840"/>
                  <a:gd name="connsiteX391" fmla="*/ 1500735 w 1559831"/>
                  <a:gd name="connsiteY391" fmla="*/ 589808 h 1568840"/>
                  <a:gd name="connsiteX392" fmla="*/ 1508489 w 1559831"/>
                  <a:gd name="connsiteY392" fmla="*/ 589808 h 1568840"/>
                  <a:gd name="connsiteX393" fmla="*/ 1518827 w 1559831"/>
                  <a:gd name="connsiteY393" fmla="*/ 582093 h 1568840"/>
                  <a:gd name="connsiteX394" fmla="*/ 1518827 w 1559831"/>
                  <a:gd name="connsiteY394" fmla="*/ 566664 h 1568840"/>
                  <a:gd name="connsiteX395" fmla="*/ 1508489 w 1559831"/>
                  <a:gd name="connsiteY395" fmla="*/ 538376 h 1568840"/>
                  <a:gd name="connsiteX396" fmla="*/ 1516243 w 1559831"/>
                  <a:gd name="connsiteY396" fmla="*/ 522946 h 1568840"/>
                  <a:gd name="connsiteX397" fmla="*/ 1526581 w 1559831"/>
                  <a:gd name="connsiteY397" fmla="*/ 561520 h 1568840"/>
                  <a:gd name="connsiteX398" fmla="*/ 1531750 w 1559831"/>
                  <a:gd name="connsiteY398" fmla="*/ 582093 h 1568840"/>
                  <a:gd name="connsiteX399" fmla="*/ 1523996 w 1559831"/>
                  <a:gd name="connsiteY399" fmla="*/ 592380 h 1568840"/>
                  <a:gd name="connsiteX400" fmla="*/ 1513658 w 1559831"/>
                  <a:gd name="connsiteY400" fmla="*/ 600095 h 1568840"/>
                  <a:gd name="connsiteX401" fmla="*/ 1495566 w 1559831"/>
                  <a:gd name="connsiteY401" fmla="*/ 600095 h 1568840"/>
                  <a:gd name="connsiteX402" fmla="*/ 1480059 w 1559831"/>
                  <a:gd name="connsiteY402" fmla="*/ 582093 h 1568840"/>
                  <a:gd name="connsiteX403" fmla="*/ 1477474 w 1559831"/>
                  <a:gd name="connsiteY403" fmla="*/ 592380 h 1568840"/>
                  <a:gd name="connsiteX404" fmla="*/ 1469721 w 1559831"/>
                  <a:gd name="connsiteY404" fmla="*/ 605238 h 1568840"/>
                  <a:gd name="connsiteX405" fmla="*/ 1449044 w 1559831"/>
                  <a:gd name="connsiteY405" fmla="*/ 628383 h 1568840"/>
                  <a:gd name="connsiteX406" fmla="*/ 1443875 w 1559831"/>
                  <a:gd name="connsiteY406" fmla="*/ 612953 h 1568840"/>
                  <a:gd name="connsiteX407" fmla="*/ 1459382 w 1559831"/>
                  <a:gd name="connsiteY407" fmla="*/ 594952 h 1568840"/>
                  <a:gd name="connsiteX408" fmla="*/ 1469721 w 1559831"/>
                  <a:gd name="connsiteY408" fmla="*/ 584665 h 1568840"/>
                  <a:gd name="connsiteX409" fmla="*/ 1474890 w 1559831"/>
                  <a:gd name="connsiteY409" fmla="*/ 576950 h 1568840"/>
                  <a:gd name="connsiteX410" fmla="*/ 1474890 w 1559831"/>
                  <a:gd name="connsiteY410" fmla="*/ 569235 h 1568840"/>
                  <a:gd name="connsiteX411" fmla="*/ 1472305 w 1559831"/>
                  <a:gd name="connsiteY411" fmla="*/ 564092 h 1568840"/>
                  <a:gd name="connsiteX412" fmla="*/ 1469721 w 1559831"/>
                  <a:gd name="connsiteY412" fmla="*/ 548662 h 1568840"/>
                  <a:gd name="connsiteX413" fmla="*/ 1428367 w 1559831"/>
                  <a:gd name="connsiteY413" fmla="*/ 561520 h 1568840"/>
                  <a:gd name="connsiteX414" fmla="*/ 1425783 w 1559831"/>
                  <a:gd name="connsiteY414" fmla="*/ 548662 h 1568840"/>
                  <a:gd name="connsiteX415" fmla="*/ 1516243 w 1559831"/>
                  <a:gd name="connsiteY415" fmla="*/ 522946 h 1568840"/>
                  <a:gd name="connsiteX416" fmla="*/ 58962 w 1559831"/>
                  <a:gd name="connsiteY416" fmla="*/ 512548 h 1568840"/>
                  <a:gd name="connsiteX417" fmla="*/ 74403 w 1559831"/>
                  <a:gd name="connsiteY417" fmla="*/ 522879 h 1568840"/>
                  <a:gd name="connsiteX418" fmla="*/ 94991 w 1559831"/>
                  <a:gd name="connsiteY418" fmla="*/ 543543 h 1568840"/>
                  <a:gd name="connsiteX419" fmla="*/ 107858 w 1559831"/>
                  <a:gd name="connsiteY419" fmla="*/ 512548 h 1568840"/>
                  <a:gd name="connsiteX420" fmla="*/ 79550 w 1559831"/>
                  <a:gd name="connsiteY420" fmla="*/ 512548 h 1568840"/>
                  <a:gd name="connsiteX421" fmla="*/ 58962 w 1559831"/>
                  <a:gd name="connsiteY421" fmla="*/ 512548 h 1568840"/>
                  <a:gd name="connsiteX422" fmla="*/ 154181 w 1559831"/>
                  <a:gd name="connsiteY422" fmla="*/ 499633 h 1568840"/>
                  <a:gd name="connsiteX423" fmla="*/ 149034 w 1559831"/>
                  <a:gd name="connsiteY423" fmla="*/ 512548 h 1568840"/>
                  <a:gd name="connsiteX424" fmla="*/ 118152 w 1559831"/>
                  <a:gd name="connsiteY424" fmla="*/ 512548 h 1568840"/>
                  <a:gd name="connsiteX425" fmla="*/ 105285 w 1559831"/>
                  <a:gd name="connsiteY425" fmla="*/ 548709 h 1568840"/>
                  <a:gd name="connsiteX426" fmla="*/ 125873 w 1559831"/>
                  <a:gd name="connsiteY426" fmla="*/ 569372 h 1568840"/>
                  <a:gd name="connsiteX427" fmla="*/ 123299 w 1559831"/>
                  <a:gd name="connsiteY427" fmla="*/ 582287 h 1568840"/>
                  <a:gd name="connsiteX428" fmla="*/ 46095 w 1559831"/>
                  <a:gd name="connsiteY428" fmla="*/ 515130 h 1568840"/>
                  <a:gd name="connsiteX429" fmla="*/ 51242 w 1559831"/>
                  <a:gd name="connsiteY429" fmla="*/ 502216 h 1568840"/>
                  <a:gd name="connsiteX430" fmla="*/ 154181 w 1559831"/>
                  <a:gd name="connsiteY430" fmla="*/ 499633 h 1568840"/>
                  <a:gd name="connsiteX431" fmla="*/ 1477708 w 1559831"/>
                  <a:gd name="connsiteY431" fmla="*/ 430225 h 1568840"/>
                  <a:gd name="connsiteX432" fmla="*/ 1503140 w 1559831"/>
                  <a:gd name="connsiteY432" fmla="*/ 491686 h 1568840"/>
                  <a:gd name="connsiteX433" fmla="*/ 1493073 w 1559831"/>
                  <a:gd name="connsiteY433" fmla="*/ 496984 h 1568840"/>
                  <a:gd name="connsiteX434" fmla="*/ 1472410 w 1559831"/>
                  <a:gd name="connsiteY434" fmla="*/ 445590 h 1568840"/>
                  <a:gd name="connsiteX435" fmla="*/ 1443798 w 1559831"/>
                  <a:gd name="connsiteY435" fmla="*/ 458306 h 1568840"/>
                  <a:gd name="connsiteX436" fmla="*/ 1467111 w 1559831"/>
                  <a:gd name="connsiteY436" fmla="*/ 504932 h 1568840"/>
                  <a:gd name="connsiteX437" fmla="*/ 1457044 w 1559831"/>
                  <a:gd name="connsiteY437" fmla="*/ 509700 h 1568840"/>
                  <a:gd name="connsiteX438" fmla="*/ 1436380 w 1559831"/>
                  <a:gd name="connsiteY438" fmla="*/ 463604 h 1568840"/>
                  <a:gd name="connsiteX439" fmla="*/ 1405650 w 1559831"/>
                  <a:gd name="connsiteY439" fmla="*/ 476321 h 1568840"/>
                  <a:gd name="connsiteX440" fmla="*/ 1428433 w 1559831"/>
                  <a:gd name="connsiteY440" fmla="*/ 527715 h 1568840"/>
                  <a:gd name="connsiteX441" fmla="*/ 1421015 w 1559831"/>
                  <a:gd name="connsiteY441" fmla="*/ 533013 h 1568840"/>
                  <a:gd name="connsiteX442" fmla="*/ 1389755 w 1559831"/>
                  <a:gd name="connsiteY442" fmla="*/ 468903 h 1568840"/>
                  <a:gd name="connsiteX443" fmla="*/ 110735 w 1559831"/>
                  <a:gd name="connsiteY443" fmla="*/ 380951 h 1568840"/>
                  <a:gd name="connsiteX444" fmla="*/ 192859 w 1559831"/>
                  <a:gd name="connsiteY444" fmla="*/ 424927 h 1568840"/>
                  <a:gd name="connsiteX445" fmla="*/ 187561 w 1559831"/>
                  <a:gd name="connsiteY445" fmla="*/ 434994 h 1568840"/>
                  <a:gd name="connsiteX446" fmla="*/ 97489 w 1559831"/>
                  <a:gd name="connsiteY446" fmla="*/ 445591 h 1568840"/>
                  <a:gd name="connsiteX447" fmla="*/ 164778 w 1559831"/>
                  <a:gd name="connsiteY447" fmla="*/ 478970 h 1568840"/>
                  <a:gd name="connsiteX448" fmla="*/ 156830 w 1559831"/>
                  <a:gd name="connsiteY448" fmla="*/ 489567 h 1568840"/>
                  <a:gd name="connsiteX449" fmla="*/ 74706 w 1559831"/>
                  <a:gd name="connsiteY449" fmla="*/ 445591 h 1568840"/>
                  <a:gd name="connsiteX450" fmla="*/ 82124 w 1559831"/>
                  <a:gd name="connsiteY450" fmla="*/ 434994 h 1568840"/>
                  <a:gd name="connsiteX451" fmla="*/ 169546 w 1559831"/>
                  <a:gd name="connsiteY451" fmla="*/ 424927 h 1568840"/>
                  <a:gd name="connsiteX452" fmla="*/ 105436 w 1559831"/>
                  <a:gd name="connsiteY452" fmla="*/ 391548 h 1568840"/>
                  <a:gd name="connsiteX453" fmla="*/ 1420743 w 1559831"/>
                  <a:gd name="connsiteY453" fmla="*/ 334855 h 1568840"/>
                  <a:gd name="connsiteX454" fmla="*/ 1428458 w 1559831"/>
                  <a:gd name="connsiteY454" fmla="*/ 347733 h 1568840"/>
                  <a:gd name="connsiteX455" fmla="*/ 1382169 w 1559831"/>
                  <a:gd name="connsiteY455" fmla="*/ 404396 h 1568840"/>
                  <a:gd name="connsiteX456" fmla="*/ 1371882 w 1559831"/>
                  <a:gd name="connsiteY456" fmla="*/ 417274 h 1568840"/>
                  <a:gd name="connsiteX457" fmla="*/ 1387312 w 1559831"/>
                  <a:gd name="connsiteY457" fmla="*/ 412122 h 1568840"/>
                  <a:gd name="connsiteX458" fmla="*/ 1459318 w 1559831"/>
                  <a:gd name="connsiteY458" fmla="*/ 399244 h 1568840"/>
                  <a:gd name="connsiteX459" fmla="*/ 1464461 w 1559831"/>
                  <a:gd name="connsiteY459" fmla="*/ 409547 h 1568840"/>
                  <a:gd name="connsiteX460" fmla="*/ 1366739 w 1559831"/>
                  <a:gd name="connsiteY460" fmla="*/ 427576 h 1568840"/>
                  <a:gd name="connsiteX461" fmla="*/ 1359024 w 1559831"/>
                  <a:gd name="connsiteY461" fmla="*/ 414698 h 1568840"/>
                  <a:gd name="connsiteX462" fmla="*/ 1420743 w 1559831"/>
                  <a:gd name="connsiteY462" fmla="*/ 334855 h 1568840"/>
                  <a:gd name="connsiteX463" fmla="*/ 1400351 w 1559831"/>
                  <a:gd name="connsiteY463" fmla="*/ 308893 h 1568840"/>
                  <a:gd name="connsiteX464" fmla="*/ 1407769 w 1559831"/>
                  <a:gd name="connsiteY464" fmla="*/ 319490 h 1568840"/>
                  <a:gd name="connsiteX465" fmla="*/ 1333063 w 1559831"/>
                  <a:gd name="connsiteY465" fmla="*/ 376182 h 1568840"/>
                  <a:gd name="connsiteX466" fmla="*/ 1325645 w 1559831"/>
                  <a:gd name="connsiteY466" fmla="*/ 365585 h 1568840"/>
                  <a:gd name="connsiteX467" fmla="*/ 188967 w 1559831"/>
                  <a:gd name="connsiteY467" fmla="*/ 298112 h 1568840"/>
                  <a:gd name="connsiteX468" fmla="*/ 197954 w 1559831"/>
                  <a:gd name="connsiteY468" fmla="*/ 301336 h 1568840"/>
                  <a:gd name="connsiteX469" fmla="*/ 192818 w 1559831"/>
                  <a:gd name="connsiteY469" fmla="*/ 311654 h 1568840"/>
                  <a:gd name="connsiteX470" fmla="*/ 182548 w 1559831"/>
                  <a:gd name="connsiteY470" fmla="*/ 309074 h 1568840"/>
                  <a:gd name="connsiteX471" fmla="*/ 169709 w 1559831"/>
                  <a:gd name="connsiteY471" fmla="*/ 311654 h 1568840"/>
                  <a:gd name="connsiteX472" fmla="*/ 162006 w 1559831"/>
                  <a:gd name="connsiteY472" fmla="*/ 321972 h 1568840"/>
                  <a:gd name="connsiteX473" fmla="*/ 154303 w 1559831"/>
                  <a:gd name="connsiteY473" fmla="*/ 334869 h 1568840"/>
                  <a:gd name="connsiteX474" fmla="*/ 154303 w 1559831"/>
                  <a:gd name="connsiteY474" fmla="*/ 347766 h 1568840"/>
                  <a:gd name="connsiteX475" fmla="*/ 159439 w 1559831"/>
                  <a:gd name="connsiteY475" fmla="*/ 358084 h 1568840"/>
                  <a:gd name="connsiteX476" fmla="*/ 172277 w 1559831"/>
                  <a:gd name="connsiteY476" fmla="*/ 370982 h 1568840"/>
                  <a:gd name="connsiteX477" fmla="*/ 190251 w 1559831"/>
                  <a:gd name="connsiteY477" fmla="*/ 381300 h 1568840"/>
                  <a:gd name="connsiteX478" fmla="*/ 208224 w 1559831"/>
                  <a:gd name="connsiteY478" fmla="*/ 378720 h 1568840"/>
                  <a:gd name="connsiteX479" fmla="*/ 221063 w 1559831"/>
                  <a:gd name="connsiteY479" fmla="*/ 365823 h 1568840"/>
                  <a:gd name="connsiteX480" fmla="*/ 228766 w 1559831"/>
                  <a:gd name="connsiteY480" fmla="*/ 350346 h 1568840"/>
                  <a:gd name="connsiteX481" fmla="*/ 228766 w 1559831"/>
                  <a:gd name="connsiteY481" fmla="*/ 337448 h 1568840"/>
                  <a:gd name="connsiteX482" fmla="*/ 215927 w 1559831"/>
                  <a:gd name="connsiteY482" fmla="*/ 327131 h 1568840"/>
                  <a:gd name="connsiteX483" fmla="*/ 200521 w 1559831"/>
                  <a:gd name="connsiteY483" fmla="*/ 350346 h 1568840"/>
                  <a:gd name="connsiteX484" fmla="*/ 190251 w 1559831"/>
                  <a:gd name="connsiteY484" fmla="*/ 342607 h 1568840"/>
                  <a:gd name="connsiteX485" fmla="*/ 213360 w 1559831"/>
                  <a:gd name="connsiteY485" fmla="*/ 311654 h 1568840"/>
                  <a:gd name="connsiteX486" fmla="*/ 241604 w 1559831"/>
                  <a:gd name="connsiteY486" fmla="*/ 332290 h 1568840"/>
                  <a:gd name="connsiteX487" fmla="*/ 239036 w 1559831"/>
                  <a:gd name="connsiteY487" fmla="*/ 352925 h 1568840"/>
                  <a:gd name="connsiteX488" fmla="*/ 231333 w 1559831"/>
                  <a:gd name="connsiteY488" fmla="*/ 370982 h 1568840"/>
                  <a:gd name="connsiteX489" fmla="*/ 210792 w 1559831"/>
                  <a:gd name="connsiteY489" fmla="*/ 389038 h 1568840"/>
                  <a:gd name="connsiteX490" fmla="*/ 187683 w 1559831"/>
                  <a:gd name="connsiteY490" fmla="*/ 391617 h 1568840"/>
                  <a:gd name="connsiteX491" fmla="*/ 164574 w 1559831"/>
                  <a:gd name="connsiteY491" fmla="*/ 381300 h 1568840"/>
                  <a:gd name="connsiteX492" fmla="*/ 146600 w 1559831"/>
                  <a:gd name="connsiteY492" fmla="*/ 363243 h 1568840"/>
                  <a:gd name="connsiteX493" fmla="*/ 141465 w 1559831"/>
                  <a:gd name="connsiteY493" fmla="*/ 340028 h 1568840"/>
                  <a:gd name="connsiteX494" fmla="*/ 151736 w 1559831"/>
                  <a:gd name="connsiteY494" fmla="*/ 314233 h 1568840"/>
                  <a:gd name="connsiteX495" fmla="*/ 167142 w 1559831"/>
                  <a:gd name="connsiteY495" fmla="*/ 301336 h 1568840"/>
                  <a:gd name="connsiteX496" fmla="*/ 179980 w 1559831"/>
                  <a:gd name="connsiteY496" fmla="*/ 298756 h 1568840"/>
                  <a:gd name="connsiteX497" fmla="*/ 188967 w 1559831"/>
                  <a:gd name="connsiteY497" fmla="*/ 298112 h 1568840"/>
                  <a:gd name="connsiteX498" fmla="*/ 1330943 w 1559831"/>
                  <a:gd name="connsiteY498" fmla="*/ 226769 h 1568840"/>
                  <a:gd name="connsiteX499" fmla="*/ 1338361 w 1559831"/>
                  <a:gd name="connsiteY499" fmla="*/ 236836 h 1568840"/>
                  <a:gd name="connsiteX500" fmla="*/ 1317697 w 1559831"/>
                  <a:gd name="connsiteY500" fmla="*/ 322139 h 1568840"/>
                  <a:gd name="connsiteX501" fmla="*/ 1371740 w 1559831"/>
                  <a:gd name="connsiteY501" fmla="*/ 272864 h 1568840"/>
                  <a:gd name="connsiteX502" fmla="*/ 1379688 w 1559831"/>
                  <a:gd name="connsiteY502" fmla="*/ 283461 h 1568840"/>
                  <a:gd name="connsiteX503" fmla="*/ 1310280 w 1559831"/>
                  <a:gd name="connsiteY503" fmla="*/ 344922 h 1568840"/>
                  <a:gd name="connsiteX504" fmla="*/ 1302332 w 1559831"/>
                  <a:gd name="connsiteY504" fmla="*/ 334855 h 1568840"/>
                  <a:gd name="connsiteX505" fmla="*/ 1322996 w 1559831"/>
                  <a:gd name="connsiteY505" fmla="*/ 249552 h 1568840"/>
                  <a:gd name="connsiteX506" fmla="*/ 1268952 w 1559831"/>
                  <a:gd name="connsiteY506" fmla="*/ 298826 h 1568840"/>
                  <a:gd name="connsiteX507" fmla="*/ 1261005 w 1559831"/>
                  <a:gd name="connsiteY507" fmla="*/ 290879 h 1568840"/>
                  <a:gd name="connsiteX508" fmla="*/ 308840 w 1559831"/>
                  <a:gd name="connsiteY508" fmla="*/ 159480 h 1568840"/>
                  <a:gd name="connsiteX509" fmla="*/ 324258 w 1559831"/>
                  <a:gd name="connsiteY509" fmla="*/ 159480 h 1568840"/>
                  <a:gd name="connsiteX510" fmla="*/ 339676 w 1559831"/>
                  <a:gd name="connsiteY510" fmla="*/ 167218 h 1568840"/>
                  <a:gd name="connsiteX511" fmla="*/ 334537 w 1559831"/>
                  <a:gd name="connsiteY511" fmla="*/ 177536 h 1568840"/>
                  <a:gd name="connsiteX512" fmla="*/ 321688 w 1559831"/>
                  <a:gd name="connsiteY512" fmla="*/ 169798 h 1568840"/>
                  <a:gd name="connsiteX513" fmla="*/ 311409 w 1559831"/>
                  <a:gd name="connsiteY513" fmla="*/ 172377 h 1568840"/>
                  <a:gd name="connsiteX514" fmla="*/ 301131 w 1559831"/>
                  <a:gd name="connsiteY514" fmla="*/ 177536 h 1568840"/>
                  <a:gd name="connsiteX515" fmla="*/ 290852 w 1559831"/>
                  <a:gd name="connsiteY515" fmla="*/ 187854 h 1568840"/>
                  <a:gd name="connsiteX516" fmla="*/ 285712 w 1559831"/>
                  <a:gd name="connsiteY516" fmla="*/ 200751 h 1568840"/>
                  <a:gd name="connsiteX517" fmla="*/ 288282 w 1559831"/>
                  <a:gd name="connsiteY517" fmla="*/ 211069 h 1568840"/>
                  <a:gd name="connsiteX518" fmla="*/ 295991 w 1559831"/>
                  <a:gd name="connsiteY518" fmla="*/ 229126 h 1568840"/>
                  <a:gd name="connsiteX519" fmla="*/ 313979 w 1559831"/>
                  <a:gd name="connsiteY519" fmla="*/ 242023 h 1568840"/>
                  <a:gd name="connsiteX520" fmla="*/ 331967 w 1559831"/>
                  <a:gd name="connsiteY520" fmla="*/ 244603 h 1568840"/>
                  <a:gd name="connsiteX521" fmla="*/ 347385 w 1559831"/>
                  <a:gd name="connsiteY521" fmla="*/ 236864 h 1568840"/>
                  <a:gd name="connsiteX522" fmla="*/ 357664 w 1559831"/>
                  <a:gd name="connsiteY522" fmla="*/ 223967 h 1568840"/>
                  <a:gd name="connsiteX523" fmla="*/ 362803 w 1559831"/>
                  <a:gd name="connsiteY523" fmla="*/ 211069 h 1568840"/>
                  <a:gd name="connsiteX524" fmla="*/ 352525 w 1559831"/>
                  <a:gd name="connsiteY524" fmla="*/ 198172 h 1568840"/>
                  <a:gd name="connsiteX525" fmla="*/ 329397 w 1559831"/>
                  <a:gd name="connsiteY525" fmla="*/ 216228 h 1568840"/>
                  <a:gd name="connsiteX526" fmla="*/ 324258 w 1559831"/>
                  <a:gd name="connsiteY526" fmla="*/ 205910 h 1568840"/>
                  <a:gd name="connsiteX527" fmla="*/ 355094 w 1559831"/>
                  <a:gd name="connsiteY527" fmla="*/ 182695 h 1568840"/>
                  <a:gd name="connsiteX528" fmla="*/ 375652 w 1559831"/>
                  <a:gd name="connsiteY528" fmla="*/ 208490 h 1568840"/>
                  <a:gd name="connsiteX529" fmla="*/ 367943 w 1559831"/>
                  <a:gd name="connsiteY529" fmla="*/ 229126 h 1568840"/>
                  <a:gd name="connsiteX530" fmla="*/ 355094 w 1559831"/>
                  <a:gd name="connsiteY530" fmla="*/ 244603 h 1568840"/>
                  <a:gd name="connsiteX531" fmla="*/ 331967 w 1559831"/>
                  <a:gd name="connsiteY531" fmla="*/ 254920 h 1568840"/>
                  <a:gd name="connsiteX532" fmla="*/ 308840 w 1559831"/>
                  <a:gd name="connsiteY532" fmla="*/ 252341 h 1568840"/>
                  <a:gd name="connsiteX533" fmla="*/ 288282 w 1559831"/>
                  <a:gd name="connsiteY533" fmla="*/ 236864 h 1568840"/>
                  <a:gd name="connsiteX534" fmla="*/ 275434 w 1559831"/>
                  <a:gd name="connsiteY534" fmla="*/ 213649 h 1568840"/>
                  <a:gd name="connsiteX535" fmla="*/ 278003 w 1559831"/>
                  <a:gd name="connsiteY535" fmla="*/ 190434 h 1568840"/>
                  <a:gd name="connsiteX536" fmla="*/ 293421 w 1559831"/>
                  <a:gd name="connsiteY536" fmla="*/ 169798 h 1568840"/>
                  <a:gd name="connsiteX537" fmla="*/ 308840 w 1559831"/>
                  <a:gd name="connsiteY537" fmla="*/ 159480 h 1568840"/>
                  <a:gd name="connsiteX538" fmla="*/ 1248405 w 1559831"/>
                  <a:gd name="connsiteY538" fmla="*/ 156831 h 1568840"/>
                  <a:gd name="connsiteX539" fmla="*/ 1258691 w 1559831"/>
                  <a:gd name="connsiteY539" fmla="*/ 164589 h 1568840"/>
                  <a:gd name="connsiteX540" fmla="*/ 1225260 w 1559831"/>
                  <a:gd name="connsiteY540" fmla="*/ 205967 h 1568840"/>
                  <a:gd name="connsiteX541" fmla="*/ 1214974 w 1559831"/>
                  <a:gd name="connsiteY541" fmla="*/ 221483 h 1568840"/>
                  <a:gd name="connsiteX542" fmla="*/ 1214974 w 1559831"/>
                  <a:gd name="connsiteY542" fmla="*/ 234414 h 1568840"/>
                  <a:gd name="connsiteX543" fmla="*/ 1222689 w 1559831"/>
                  <a:gd name="connsiteY543" fmla="*/ 244758 h 1568840"/>
                  <a:gd name="connsiteX544" fmla="*/ 1240690 w 1559831"/>
                  <a:gd name="connsiteY544" fmla="*/ 252516 h 1568840"/>
                  <a:gd name="connsiteX545" fmla="*/ 1261263 w 1559831"/>
                  <a:gd name="connsiteY545" fmla="*/ 237000 h 1568840"/>
                  <a:gd name="connsiteX546" fmla="*/ 1297266 w 1559831"/>
                  <a:gd name="connsiteY546" fmla="*/ 195622 h 1568840"/>
                  <a:gd name="connsiteX547" fmla="*/ 1304981 w 1559831"/>
                  <a:gd name="connsiteY547" fmla="*/ 203381 h 1568840"/>
                  <a:gd name="connsiteX548" fmla="*/ 1271550 w 1559831"/>
                  <a:gd name="connsiteY548" fmla="*/ 247344 h 1568840"/>
                  <a:gd name="connsiteX549" fmla="*/ 1253548 w 1559831"/>
                  <a:gd name="connsiteY549" fmla="*/ 260275 h 1568840"/>
                  <a:gd name="connsiteX550" fmla="*/ 1238118 w 1559831"/>
                  <a:gd name="connsiteY550" fmla="*/ 265447 h 1568840"/>
                  <a:gd name="connsiteX551" fmla="*/ 1217545 w 1559831"/>
                  <a:gd name="connsiteY551" fmla="*/ 255102 h 1568840"/>
                  <a:gd name="connsiteX552" fmla="*/ 1202116 w 1559831"/>
                  <a:gd name="connsiteY552" fmla="*/ 237000 h 1568840"/>
                  <a:gd name="connsiteX553" fmla="*/ 1202116 w 1559831"/>
                  <a:gd name="connsiteY553" fmla="*/ 218897 h 1568840"/>
                  <a:gd name="connsiteX554" fmla="*/ 1214974 w 1559831"/>
                  <a:gd name="connsiteY554" fmla="*/ 198208 h 1568840"/>
                  <a:gd name="connsiteX555" fmla="*/ 1248405 w 1559831"/>
                  <a:gd name="connsiteY555" fmla="*/ 156831 h 1568840"/>
                  <a:gd name="connsiteX556" fmla="*/ 409332 w 1559831"/>
                  <a:gd name="connsiteY556" fmla="*/ 110847 h 1568840"/>
                  <a:gd name="connsiteX557" fmla="*/ 391289 w 1559831"/>
                  <a:gd name="connsiteY557" fmla="*/ 115978 h 1568840"/>
                  <a:gd name="connsiteX558" fmla="*/ 378401 w 1559831"/>
                  <a:gd name="connsiteY558" fmla="*/ 133936 h 1568840"/>
                  <a:gd name="connsiteX559" fmla="*/ 383556 w 1559831"/>
                  <a:gd name="connsiteY559" fmla="*/ 164723 h 1568840"/>
                  <a:gd name="connsiteX560" fmla="*/ 406755 w 1559831"/>
                  <a:gd name="connsiteY560" fmla="*/ 182681 h 1568840"/>
                  <a:gd name="connsiteX561" fmla="*/ 429953 w 1559831"/>
                  <a:gd name="connsiteY561" fmla="*/ 180116 h 1568840"/>
                  <a:gd name="connsiteX562" fmla="*/ 445418 w 1559831"/>
                  <a:gd name="connsiteY562" fmla="*/ 159592 h 1568840"/>
                  <a:gd name="connsiteX563" fmla="*/ 437685 w 1559831"/>
                  <a:gd name="connsiteY563" fmla="*/ 131371 h 1568840"/>
                  <a:gd name="connsiteX564" fmla="*/ 424797 w 1559831"/>
                  <a:gd name="connsiteY564" fmla="*/ 115978 h 1568840"/>
                  <a:gd name="connsiteX565" fmla="*/ 409332 w 1559831"/>
                  <a:gd name="connsiteY565" fmla="*/ 110847 h 1568840"/>
                  <a:gd name="connsiteX566" fmla="*/ 397733 w 1559831"/>
                  <a:gd name="connsiteY566" fmla="*/ 100264 h 1568840"/>
                  <a:gd name="connsiteX567" fmla="*/ 409332 w 1559831"/>
                  <a:gd name="connsiteY567" fmla="*/ 100584 h 1568840"/>
                  <a:gd name="connsiteX568" fmla="*/ 432530 w 1559831"/>
                  <a:gd name="connsiteY568" fmla="*/ 105715 h 1568840"/>
                  <a:gd name="connsiteX569" fmla="*/ 450573 w 1559831"/>
                  <a:gd name="connsiteY569" fmla="*/ 126240 h 1568840"/>
                  <a:gd name="connsiteX570" fmla="*/ 458306 w 1559831"/>
                  <a:gd name="connsiteY570" fmla="*/ 149329 h 1568840"/>
                  <a:gd name="connsiteX571" fmla="*/ 453151 w 1559831"/>
                  <a:gd name="connsiteY571" fmla="*/ 172419 h 1568840"/>
                  <a:gd name="connsiteX572" fmla="*/ 435108 w 1559831"/>
                  <a:gd name="connsiteY572" fmla="*/ 190378 h 1568840"/>
                  <a:gd name="connsiteX573" fmla="*/ 411910 w 1559831"/>
                  <a:gd name="connsiteY573" fmla="*/ 195509 h 1568840"/>
                  <a:gd name="connsiteX574" fmla="*/ 388712 w 1559831"/>
                  <a:gd name="connsiteY574" fmla="*/ 187812 h 1568840"/>
                  <a:gd name="connsiteX575" fmla="*/ 373246 w 1559831"/>
                  <a:gd name="connsiteY575" fmla="*/ 169854 h 1568840"/>
                  <a:gd name="connsiteX576" fmla="*/ 365513 w 1559831"/>
                  <a:gd name="connsiteY576" fmla="*/ 133936 h 1568840"/>
                  <a:gd name="connsiteX577" fmla="*/ 386134 w 1559831"/>
                  <a:gd name="connsiteY577" fmla="*/ 105715 h 1568840"/>
                  <a:gd name="connsiteX578" fmla="*/ 397733 w 1559831"/>
                  <a:gd name="connsiteY578" fmla="*/ 100264 h 1568840"/>
                  <a:gd name="connsiteX579" fmla="*/ 1088618 w 1559831"/>
                  <a:gd name="connsiteY579" fmla="*/ 69408 h 1568840"/>
                  <a:gd name="connsiteX580" fmla="*/ 1114374 w 1559831"/>
                  <a:gd name="connsiteY580" fmla="*/ 74567 h 1568840"/>
                  <a:gd name="connsiteX581" fmla="*/ 1129827 w 1559831"/>
                  <a:gd name="connsiteY581" fmla="*/ 84885 h 1568840"/>
                  <a:gd name="connsiteX582" fmla="*/ 1137554 w 1559831"/>
                  <a:gd name="connsiteY582" fmla="*/ 97782 h 1568840"/>
                  <a:gd name="connsiteX583" fmla="*/ 1137554 w 1559831"/>
                  <a:gd name="connsiteY583" fmla="*/ 115838 h 1568840"/>
                  <a:gd name="connsiteX584" fmla="*/ 1124676 w 1559831"/>
                  <a:gd name="connsiteY584" fmla="*/ 113259 h 1568840"/>
                  <a:gd name="connsiteX585" fmla="*/ 1124676 w 1559831"/>
                  <a:gd name="connsiteY585" fmla="*/ 100362 h 1568840"/>
                  <a:gd name="connsiteX586" fmla="*/ 1119525 w 1559831"/>
                  <a:gd name="connsiteY586" fmla="*/ 92623 h 1568840"/>
                  <a:gd name="connsiteX587" fmla="*/ 1109222 w 1559831"/>
                  <a:gd name="connsiteY587" fmla="*/ 84885 h 1568840"/>
                  <a:gd name="connsiteX588" fmla="*/ 1093769 w 1559831"/>
                  <a:gd name="connsiteY588" fmla="*/ 79726 h 1568840"/>
                  <a:gd name="connsiteX589" fmla="*/ 1083467 w 1559831"/>
                  <a:gd name="connsiteY589" fmla="*/ 82305 h 1568840"/>
                  <a:gd name="connsiteX590" fmla="*/ 1073164 w 1559831"/>
                  <a:gd name="connsiteY590" fmla="*/ 87464 h 1568840"/>
                  <a:gd name="connsiteX591" fmla="*/ 1062862 w 1559831"/>
                  <a:gd name="connsiteY591" fmla="*/ 102941 h 1568840"/>
                  <a:gd name="connsiteX592" fmla="*/ 1057711 w 1559831"/>
                  <a:gd name="connsiteY592" fmla="*/ 123577 h 1568840"/>
                  <a:gd name="connsiteX593" fmla="*/ 1062862 w 1559831"/>
                  <a:gd name="connsiteY593" fmla="*/ 141633 h 1568840"/>
                  <a:gd name="connsiteX594" fmla="*/ 1078315 w 1559831"/>
                  <a:gd name="connsiteY594" fmla="*/ 151951 h 1568840"/>
                  <a:gd name="connsiteX595" fmla="*/ 1093769 w 1559831"/>
                  <a:gd name="connsiteY595" fmla="*/ 157110 h 1568840"/>
                  <a:gd name="connsiteX596" fmla="*/ 1106647 w 1559831"/>
                  <a:gd name="connsiteY596" fmla="*/ 154531 h 1568840"/>
                  <a:gd name="connsiteX597" fmla="*/ 1114374 w 1559831"/>
                  <a:gd name="connsiteY597" fmla="*/ 139054 h 1568840"/>
                  <a:gd name="connsiteX598" fmla="*/ 1088618 w 1559831"/>
                  <a:gd name="connsiteY598" fmla="*/ 128736 h 1568840"/>
                  <a:gd name="connsiteX599" fmla="*/ 1093769 w 1559831"/>
                  <a:gd name="connsiteY599" fmla="*/ 118418 h 1568840"/>
                  <a:gd name="connsiteX600" fmla="*/ 1129827 w 1559831"/>
                  <a:gd name="connsiteY600" fmla="*/ 133895 h 1568840"/>
                  <a:gd name="connsiteX601" fmla="*/ 1114374 w 1559831"/>
                  <a:gd name="connsiteY601" fmla="*/ 164848 h 1568840"/>
                  <a:gd name="connsiteX602" fmla="*/ 1093769 w 1559831"/>
                  <a:gd name="connsiteY602" fmla="*/ 167428 h 1568840"/>
                  <a:gd name="connsiteX603" fmla="*/ 1073164 w 1559831"/>
                  <a:gd name="connsiteY603" fmla="*/ 162269 h 1568840"/>
                  <a:gd name="connsiteX604" fmla="*/ 1052560 w 1559831"/>
                  <a:gd name="connsiteY604" fmla="*/ 146792 h 1568840"/>
                  <a:gd name="connsiteX605" fmla="*/ 1044833 w 1559831"/>
                  <a:gd name="connsiteY605" fmla="*/ 123577 h 1568840"/>
                  <a:gd name="connsiteX606" fmla="*/ 1049984 w 1559831"/>
                  <a:gd name="connsiteY606" fmla="*/ 97782 h 1568840"/>
                  <a:gd name="connsiteX607" fmla="*/ 1065438 w 1559831"/>
                  <a:gd name="connsiteY607" fmla="*/ 77146 h 1568840"/>
                  <a:gd name="connsiteX608" fmla="*/ 1088618 w 1559831"/>
                  <a:gd name="connsiteY608" fmla="*/ 69408 h 1568840"/>
                  <a:gd name="connsiteX609" fmla="*/ 519767 w 1559831"/>
                  <a:gd name="connsiteY609" fmla="*/ 43446 h 1568840"/>
                  <a:gd name="connsiteX610" fmla="*/ 555796 w 1559831"/>
                  <a:gd name="connsiteY610" fmla="*/ 131399 h 1568840"/>
                  <a:gd name="connsiteX611" fmla="*/ 545729 w 1559831"/>
                  <a:gd name="connsiteY611" fmla="*/ 136167 h 1568840"/>
                  <a:gd name="connsiteX612" fmla="*/ 471022 w 1559831"/>
                  <a:gd name="connsiteY612" fmla="*/ 84773 h 1568840"/>
                  <a:gd name="connsiteX613" fmla="*/ 499104 w 1559831"/>
                  <a:gd name="connsiteY613" fmla="*/ 154711 h 1568840"/>
                  <a:gd name="connsiteX614" fmla="*/ 489037 w 1559831"/>
                  <a:gd name="connsiteY614" fmla="*/ 159480 h 1568840"/>
                  <a:gd name="connsiteX615" fmla="*/ 453008 w 1559831"/>
                  <a:gd name="connsiteY615" fmla="*/ 72057 h 1568840"/>
                  <a:gd name="connsiteX616" fmla="*/ 463075 w 1559831"/>
                  <a:gd name="connsiteY616" fmla="*/ 66759 h 1568840"/>
                  <a:gd name="connsiteX617" fmla="*/ 537781 w 1559831"/>
                  <a:gd name="connsiteY617" fmla="*/ 116033 h 1568840"/>
                  <a:gd name="connsiteX618" fmla="*/ 509700 w 1559831"/>
                  <a:gd name="connsiteY618" fmla="*/ 48744 h 1568840"/>
                  <a:gd name="connsiteX619" fmla="*/ 970126 w 1559831"/>
                  <a:gd name="connsiteY619" fmla="*/ 23312 h 1568840"/>
                  <a:gd name="connsiteX620" fmla="*/ 983372 w 1559831"/>
                  <a:gd name="connsiteY620" fmla="*/ 28080 h 1568840"/>
                  <a:gd name="connsiteX621" fmla="*/ 1008803 w 1559831"/>
                  <a:gd name="connsiteY621" fmla="*/ 113384 h 1568840"/>
                  <a:gd name="connsiteX622" fmla="*/ 1029467 w 1559831"/>
                  <a:gd name="connsiteY622" fmla="*/ 41326 h 1568840"/>
                  <a:gd name="connsiteX623" fmla="*/ 1042183 w 1559831"/>
                  <a:gd name="connsiteY623" fmla="*/ 46095 h 1568840"/>
                  <a:gd name="connsiteX624" fmla="*/ 1014102 w 1559831"/>
                  <a:gd name="connsiteY624" fmla="*/ 134048 h 1568840"/>
                  <a:gd name="connsiteX625" fmla="*/ 1001386 w 1559831"/>
                  <a:gd name="connsiteY625" fmla="*/ 131399 h 1568840"/>
                  <a:gd name="connsiteX626" fmla="*/ 975424 w 1559831"/>
                  <a:gd name="connsiteY626" fmla="*/ 46095 h 1568840"/>
                  <a:gd name="connsiteX627" fmla="*/ 954761 w 1559831"/>
                  <a:gd name="connsiteY627" fmla="*/ 116033 h 1568840"/>
                  <a:gd name="connsiteX628" fmla="*/ 944694 w 1559831"/>
                  <a:gd name="connsiteY628" fmla="*/ 113384 h 1568840"/>
                  <a:gd name="connsiteX629" fmla="*/ 597108 w 1559831"/>
                  <a:gd name="connsiteY629" fmla="*/ 20663 h 1568840"/>
                  <a:gd name="connsiteX630" fmla="*/ 615151 w 1559831"/>
                  <a:gd name="connsiteY630" fmla="*/ 20663 h 1568840"/>
                  <a:gd name="connsiteX631" fmla="*/ 628039 w 1559831"/>
                  <a:gd name="connsiteY631" fmla="*/ 25794 h 1568840"/>
                  <a:gd name="connsiteX632" fmla="*/ 640927 w 1559831"/>
                  <a:gd name="connsiteY632" fmla="*/ 38622 h 1568840"/>
                  <a:gd name="connsiteX633" fmla="*/ 630617 w 1559831"/>
                  <a:gd name="connsiteY633" fmla="*/ 43753 h 1568840"/>
                  <a:gd name="connsiteX634" fmla="*/ 622884 w 1559831"/>
                  <a:gd name="connsiteY634" fmla="*/ 36056 h 1568840"/>
                  <a:gd name="connsiteX635" fmla="*/ 612574 w 1559831"/>
                  <a:gd name="connsiteY635" fmla="*/ 30925 h 1568840"/>
                  <a:gd name="connsiteX636" fmla="*/ 599686 w 1559831"/>
                  <a:gd name="connsiteY636" fmla="*/ 30925 h 1568840"/>
                  <a:gd name="connsiteX637" fmla="*/ 584221 w 1559831"/>
                  <a:gd name="connsiteY637" fmla="*/ 38622 h 1568840"/>
                  <a:gd name="connsiteX638" fmla="*/ 576488 w 1559831"/>
                  <a:gd name="connsiteY638" fmla="*/ 46318 h 1568840"/>
                  <a:gd name="connsiteX639" fmla="*/ 573910 w 1559831"/>
                  <a:gd name="connsiteY639" fmla="*/ 56580 h 1568840"/>
                  <a:gd name="connsiteX640" fmla="*/ 573910 w 1559831"/>
                  <a:gd name="connsiteY640" fmla="*/ 77104 h 1568840"/>
                  <a:gd name="connsiteX641" fmla="*/ 584221 w 1559831"/>
                  <a:gd name="connsiteY641" fmla="*/ 95063 h 1568840"/>
                  <a:gd name="connsiteX642" fmla="*/ 599686 w 1559831"/>
                  <a:gd name="connsiteY642" fmla="*/ 105325 h 1568840"/>
                  <a:gd name="connsiteX643" fmla="*/ 617729 w 1559831"/>
                  <a:gd name="connsiteY643" fmla="*/ 105325 h 1568840"/>
                  <a:gd name="connsiteX644" fmla="*/ 630617 w 1559831"/>
                  <a:gd name="connsiteY644" fmla="*/ 97629 h 1568840"/>
                  <a:gd name="connsiteX645" fmla="*/ 640927 w 1559831"/>
                  <a:gd name="connsiteY645" fmla="*/ 87367 h 1568840"/>
                  <a:gd name="connsiteX646" fmla="*/ 635772 w 1559831"/>
                  <a:gd name="connsiteY646" fmla="*/ 71973 h 1568840"/>
                  <a:gd name="connsiteX647" fmla="*/ 609996 w 1559831"/>
                  <a:gd name="connsiteY647" fmla="*/ 77104 h 1568840"/>
                  <a:gd name="connsiteX648" fmla="*/ 607419 w 1559831"/>
                  <a:gd name="connsiteY648" fmla="*/ 66842 h 1568840"/>
                  <a:gd name="connsiteX649" fmla="*/ 646082 w 1559831"/>
                  <a:gd name="connsiteY649" fmla="*/ 59146 h 1568840"/>
                  <a:gd name="connsiteX650" fmla="*/ 653815 w 1559831"/>
                  <a:gd name="connsiteY650" fmla="*/ 92498 h 1568840"/>
                  <a:gd name="connsiteX651" fmla="*/ 638349 w 1559831"/>
                  <a:gd name="connsiteY651" fmla="*/ 105325 h 1568840"/>
                  <a:gd name="connsiteX652" fmla="*/ 620306 w 1559831"/>
                  <a:gd name="connsiteY652" fmla="*/ 115587 h 1568840"/>
                  <a:gd name="connsiteX653" fmla="*/ 594531 w 1559831"/>
                  <a:gd name="connsiteY653" fmla="*/ 115587 h 1568840"/>
                  <a:gd name="connsiteX654" fmla="*/ 573910 w 1559831"/>
                  <a:gd name="connsiteY654" fmla="*/ 102760 h 1568840"/>
                  <a:gd name="connsiteX655" fmla="*/ 561022 w 1559831"/>
                  <a:gd name="connsiteY655" fmla="*/ 79670 h 1568840"/>
                  <a:gd name="connsiteX656" fmla="*/ 561022 w 1559831"/>
                  <a:gd name="connsiteY656" fmla="*/ 54015 h 1568840"/>
                  <a:gd name="connsiteX657" fmla="*/ 573910 w 1559831"/>
                  <a:gd name="connsiteY657" fmla="*/ 33491 h 1568840"/>
                  <a:gd name="connsiteX658" fmla="*/ 597108 w 1559831"/>
                  <a:gd name="connsiteY658" fmla="*/ 20663 h 1568840"/>
                  <a:gd name="connsiteX659" fmla="*/ 903243 w 1559831"/>
                  <a:gd name="connsiteY659" fmla="*/ 20392 h 1568840"/>
                  <a:gd name="connsiteX660" fmla="*/ 895529 w 1559831"/>
                  <a:gd name="connsiteY660" fmla="*/ 38461 h 1568840"/>
                  <a:gd name="connsiteX661" fmla="*/ 880101 w 1559831"/>
                  <a:gd name="connsiteY661" fmla="*/ 61692 h 1568840"/>
                  <a:gd name="connsiteX662" fmla="*/ 910956 w 1559831"/>
                  <a:gd name="connsiteY662" fmla="*/ 66855 h 1568840"/>
                  <a:gd name="connsiteX663" fmla="*/ 905814 w 1559831"/>
                  <a:gd name="connsiteY663" fmla="*/ 41042 h 1568840"/>
                  <a:gd name="connsiteX664" fmla="*/ 903243 w 1559831"/>
                  <a:gd name="connsiteY664" fmla="*/ 20392 h 1568840"/>
                  <a:gd name="connsiteX665" fmla="*/ 898100 w 1559831"/>
                  <a:gd name="connsiteY665" fmla="*/ 10067 h 1568840"/>
                  <a:gd name="connsiteX666" fmla="*/ 910956 w 1559831"/>
                  <a:gd name="connsiteY666" fmla="*/ 12648 h 1568840"/>
                  <a:gd name="connsiteX667" fmla="*/ 934098 w 1559831"/>
                  <a:gd name="connsiteY667" fmla="*/ 110736 h 1568840"/>
                  <a:gd name="connsiteX668" fmla="*/ 918670 w 1559831"/>
                  <a:gd name="connsiteY668" fmla="*/ 108155 h 1568840"/>
                  <a:gd name="connsiteX669" fmla="*/ 913528 w 1559831"/>
                  <a:gd name="connsiteY669" fmla="*/ 79761 h 1568840"/>
                  <a:gd name="connsiteX670" fmla="*/ 874959 w 1559831"/>
                  <a:gd name="connsiteY670" fmla="*/ 72017 h 1568840"/>
                  <a:gd name="connsiteX671" fmla="*/ 859531 w 1559831"/>
                  <a:gd name="connsiteY671" fmla="*/ 97830 h 1568840"/>
                  <a:gd name="connsiteX672" fmla="*/ 846675 w 1559831"/>
                  <a:gd name="connsiteY672" fmla="*/ 97830 h 1568840"/>
                  <a:gd name="connsiteX673" fmla="*/ 898100 w 1559831"/>
                  <a:gd name="connsiteY673" fmla="*/ 10067 h 1568840"/>
                  <a:gd name="connsiteX674" fmla="*/ 697473 w 1559831"/>
                  <a:gd name="connsiteY674" fmla="*/ 2649 h 1568840"/>
                  <a:gd name="connsiteX675" fmla="*/ 715523 w 1559831"/>
                  <a:gd name="connsiteY675" fmla="*/ 5214 h 1568840"/>
                  <a:gd name="connsiteX676" fmla="*/ 730994 w 1559831"/>
                  <a:gd name="connsiteY676" fmla="*/ 12911 h 1568840"/>
                  <a:gd name="connsiteX677" fmla="*/ 736151 w 1559831"/>
                  <a:gd name="connsiteY677" fmla="*/ 28304 h 1568840"/>
                  <a:gd name="connsiteX678" fmla="*/ 723259 w 1559831"/>
                  <a:gd name="connsiteY678" fmla="*/ 30870 h 1568840"/>
                  <a:gd name="connsiteX679" fmla="*/ 715523 w 1559831"/>
                  <a:gd name="connsiteY679" fmla="*/ 18042 h 1568840"/>
                  <a:gd name="connsiteX680" fmla="*/ 700052 w 1559831"/>
                  <a:gd name="connsiteY680" fmla="*/ 15477 h 1568840"/>
                  <a:gd name="connsiteX681" fmla="*/ 684581 w 1559831"/>
                  <a:gd name="connsiteY681" fmla="*/ 20608 h 1568840"/>
                  <a:gd name="connsiteX682" fmla="*/ 679424 w 1559831"/>
                  <a:gd name="connsiteY682" fmla="*/ 30870 h 1568840"/>
                  <a:gd name="connsiteX683" fmla="*/ 684581 w 1559831"/>
                  <a:gd name="connsiteY683" fmla="*/ 38566 h 1568840"/>
                  <a:gd name="connsiteX684" fmla="*/ 702630 w 1559831"/>
                  <a:gd name="connsiteY684" fmla="*/ 43697 h 1568840"/>
                  <a:gd name="connsiteX685" fmla="*/ 723259 w 1559831"/>
                  <a:gd name="connsiteY685" fmla="*/ 46263 h 1568840"/>
                  <a:gd name="connsiteX686" fmla="*/ 738730 w 1559831"/>
                  <a:gd name="connsiteY686" fmla="*/ 56525 h 1568840"/>
                  <a:gd name="connsiteX687" fmla="*/ 743887 w 1559831"/>
                  <a:gd name="connsiteY687" fmla="*/ 69353 h 1568840"/>
                  <a:gd name="connsiteX688" fmla="*/ 738730 w 1559831"/>
                  <a:gd name="connsiteY688" fmla="*/ 82180 h 1568840"/>
                  <a:gd name="connsiteX689" fmla="*/ 728416 w 1559831"/>
                  <a:gd name="connsiteY689" fmla="*/ 95008 h 1568840"/>
                  <a:gd name="connsiteX690" fmla="*/ 710366 w 1559831"/>
                  <a:gd name="connsiteY690" fmla="*/ 100139 h 1568840"/>
                  <a:gd name="connsiteX691" fmla="*/ 689738 w 1559831"/>
                  <a:gd name="connsiteY691" fmla="*/ 97573 h 1568840"/>
                  <a:gd name="connsiteX692" fmla="*/ 674266 w 1559831"/>
                  <a:gd name="connsiteY692" fmla="*/ 87311 h 1568840"/>
                  <a:gd name="connsiteX693" fmla="*/ 669109 w 1559831"/>
                  <a:gd name="connsiteY693" fmla="*/ 71918 h 1568840"/>
                  <a:gd name="connsiteX694" fmla="*/ 679424 w 1559831"/>
                  <a:gd name="connsiteY694" fmla="*/ 69353 h 1568840"/>
                  <a:gd name="connsiteX695" fmla="*/ 684581 w 1559831"/>
                  <a:gd name="connsiteY695" fmla="*/ 82180 h 1568840"/>
                  <a:gd name="connsiteX696" fmla="*/ 694895 w 1559831"/>
                  <a:gd name="connsiteY696" fmla="*/ 87311 h 1568840"/>
                  <a:gd name="connsiteX697" fmla="*/ 710366 w 1559831"/>
                  <a:gd name="connsiteY697" fmla="*/ 87311 h 1568840"/>
                  <a:gd name="connsiteX698" fmla="*/ 720680 w 1559831"/>
                  <a:gd name="connsiteY698" fmla="*/ 84746 h 1568840"/>
                  <a:gd name="connsiteX699" fmla="*/ 728416 w 1559831"/>
                  <a:gd name="connsiteY699" fmla="*/ 79615 h 1568840"/>
                  <a:gd name="connsiteX700" fmla="*/ 730994 w 1559831"/>
                  <a:gd name="connsiteY700" fmla="*/ 69353 h 1568840"/>
                  <a:gd name="connsiteX701" fmla="*/ 728416 w 1559831"/>
                  <a:gd name="connsiteY701" fmla="*/ 64222 h 1568840"/>
                  <a:gd name="connsiteX702" fmla="*/ 718102 w 1559831"/>
                  <a:gd name="connsiteY702" fmla="*/ 59090 h 1568840"/>
                  <a:gd name="connsiteX703" fmla="*/ 702630 w 1559831"/>
                  <a:gd name="connsiteY703" fmla="*/ 56525 h 1568840"/>
                  <a:gd name="connsiteX704" fmla="*/ 682002 w 1559831"/>
                  <a:gd name="connsiteY704" fmla="*/ 51394 h 1568840"/>
                  <a:gd name="connsiteX705" fmla="*/ 671688 w 1559831"/>
                  <a:gd name="connsiteY705" fmla="*/ 43697 h 1568840"/>
                  <a:gd name="connsiteX706" fmla="*/ 666531 w 1559831"/>
                  <a:gd name="connsiteY706" fmla="*/ 33435 h 1568840"/>
                  <a:gd name="connsiteX707" fmla="*/ 669109 w 1559831"/>
                  <a:gd name="connsiteY707" fmla="*/ 18042 h 1568840"/>
                  <a:gd name="connsiteX708" fmla="*/ 682002 w 1559831"/>
                  <a:gd name="connsiteY708" fmla="*/ 7780 h 1568840"/>
                  <a:gd name="connsiteX709" fmla="*/ 697473 w 1559831"/>
                  <a:gd name="connsiteY709" fmla="*/ 2649 h 1568840"/>
                  <a:gd name="connsiteX710" fmla="*/ 767199 w 1559831"/>
                  <a:gd name="connsiteY710" fmla="*/ 0 h 1568840"/>
                  <a:gd name="connsiteX711" fmla="*/ 777266 w 1559831"/>
                  <a:gd name="connsiteY711" fmla="*/ 0 h 1568840"/>
                  <a:gd name="connsiteX712" fmla="*/ 777266 w 1559831"/>
                  <a:gd name="connsiteY712" fmla="*/ 38678 h 1568840"/>
                  <a:gd name="connsiteX713" fmla="*/ 826011 w 1559831"/>
                  <a:gd name="connsiteY713" fmla="*/ 41327 h 1568840"/>
                  <a:gd name="connsiteX714" fmla="*/ 826011 w 1559831"/>
                  <a:gd name="connsiteY714" fmla="*/ 2649 h 1568840"/>
                  <a:gd name="connsiteX715" fmla="*/ 839257 w 1559831"/>
                  <a:gd name="connsiteY715" fmla="*/ 2649 h 1568840"/>
                  <a:gd name="connsiteX716" fmla="*/ 836608 w 1559831"/>
                  <a:gd name="connsiteY716" fmla="*/ 95370 h 1568840"/>
                  <a:gd name="connsiteX717" fmla="*/ 823362 w 1559831"/>
                  <a:gd name="connsiteY717" fmla="*/ 95370 h 1568840"/>
                  <a:gd name="connsiteX718" fmla="*/ 826011 w 1559831"/>
                  <a:gd name="connsiteY718" fmla="*/ 51394 h 1568840"/>
                  <a:gd name="connsiteX719" fmla="*/ 777266 w 1559831"/>
                  <a:gd name="connsiteY719" fmla="*/ 51394 h 1568840"/>
                  <a:gd name="connsiteX720" fmla="*/ 774617 w 1559831"/>
                  <a:gd name="connsiteY720" fmla="*/ 95370 h 1568840"/>
                  <a:gd name="connsiteX721" fmla="*/ 761901 w 1559831"/>
                  <a:gd name="connsiteY721" fmla="*/ 95370 h 15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</a:cxnLst>
                <a:rect l="l" t="t" r="r" b="b"/>
                <a:pathLst>
                  <a:path w="1559831" h="1568840">
                    <a:moveTo>
                      <a:pt x="881175" y="1513369"/>
                    </a:moveTo>
                    <a:cubicBezTo>
                      <a:pt x="882627" y="1513610"/>
                      <a:pt x="884078" y="1514737"/>
                      <a:pt x="885369" y="1517314"/>
                    </a:cubicBezTo>
                    <a:cubicBezTo>
                      <a:pt x="885369" y="1517314"/>
                      <a:pt x="895692" y="1548230"/>
                      <a:pt x="877626" y="1566264"/>
                    </a:cubicBezTo>
                    <a:cubicBezTo>
                      <a:pt x="875045" y="1568840"/>
                      <a:pt x="875045" y="1568840"/>
                      <a:pt x="875045" y="1568840"/>
                    </a:cubicBezTo>
                    <a:cubicBezTo>
                      <a:pt x="872465" y="1568840"/>
                      <a:pt x="869884" y="1566264"/>
                      <a:pt x="869884" y="1566264"/>
                    </a:cubicBezTo>
                    <a:cubicBezTo>
                      <a:pt x="869884" y="1566264"/>
                      <a:pt x="864722" y="1553382"/>
                      <a:pt x="869884" y="1550806"/>
                    </a:cubicBezTo>
                    <a:cubicBezTo>
                      <a:pt x="869884" y="1550806"/>
                      <a:pt x="875045" y="1530195"/>
                      <a:pt x="872465" y="1519890"/>
                    </a:cubicBezTo>
                    <a:cubicBezTo>
                      <a:pt x="872465" y="1519890"/>
                      <a:pt x="876820" y="1512644"/>
                      <a:pt x="881175" y="1513369"/>
                    </a:cubicBezTo>
                    <a:close/>
                    <a:moveTo>
                      <a:pt x="933557" y="1487766"/>
                    </a:moveTo>
                    <a:cubicBezTo>
                      <a:pt x="936662" y="1487364"/>
                      <a:pt x="938275" y="1488330"/>
                      <a:pt x="936985" y="1491550"/>
                    </a:cubicBezTo>
                    <a:cubicBezTo>
                      <a:pt x="926662" y="1509585"/>
                      <a:pt x="924081" y="1517314"/>
                      <a:pt x="924081" y="1517314"/>
                    </a:cubicBezTo>
                    <a:cubicBezTo>
                      <a:pt x="942146" y="1514737"/>
                      <a:pt x="944727" y="1527619"/>
                      <a:pt x="944727" y="1527619"/>
                    </a:cubicBezTo>
                    <a:cubicBezTo>
                      <a:pt x="939566" y="1535348"/>
                      <a:pt x="913758" y="1550806"/>
                      <a:pt x="913758" y="1550806"/>
                    </a:cubicBezTo>
                    <a:cubicBezTo>
                      <a:pt x="916338" y="1545653"/>
                      <a:pt x="926662" y="1532772"/>
                      <a:pt x="926662" y="1532772"/>
                    </a:cubicBezTo>
                    <a:cubicBezTo>
                      <a:pt x="931823" y="1525043"/>
                      <a:pt x="926662" y="1527619"/>
                      <a:pt x="926662" y="1527619"/>
                    </a:cubicBezTo>
                    <a:cubicBezTo>
                      <a:pt x="913758" y="1530195"/>
                      <a:pt x="916338" y="1519890"/>
                      <a:pt x="916338" y="1519890"/>
                    </a:cubicBezTo>
                    <a:cubicBezTo>
                      <a:pt x="926662" y="1501856"/>
                      <a:pt x="926662" y="1501856"/>
                      <a:pt x="921500" y="1501856"/>
                    </a:cubicBezTo>
                    <a:cubicBezTo>
                      <a:pt x="918919" y="1499279"/>
                      <a:pt x="913758" y="1509585"/>
                      <a:pt x="913758" y="1509585"/>
                    </a:cubicBezTo>
                    <a:cubicBezTo>
                      <a:pt x="906015" y="1509585"/>
                      <a:pt x="903434" y="1504432"/>
                      <a:pt x="903434" y="1504432"/>
                    </a:cubicBezTo>
                    <a:cubicBezTo>
                      <a:pt x="901499" y="1502500"/>
                      <a:pt x="924242" y="1488974"/>
                      <a:pt x="933557" y="1487766"/>
                    </a:cubicBezTo>
                    <a:close/>
                    <a:moveTo>
                      <a:pt x="718031" y="1455456"/>
                    </a:moveTo>
                    <a:cubicBezTo>
                      <a:pt x="725740" y="1455456"/>
                      <a:pt x="736018" y="1473470"/>
                      <a:pt x="736018" y="1473470"/>
                    </a:cubicBezTo>
                    <a:cubicBezTo>
                      <a:pt x="738588" y="1483764"/>
                      <a:pt x="718031" y="1491485"/>
                      <a:pt x="718031" y="1491485"/>
                    </a:cubicBezTo>
                    <a:cubicBezTo>
                      <a:pt x="707752" y="1494058"/>
                      <a:pt x="692334" y="1512073"/>
                      <a:pt x="692334" y="1512073"/>
                    </a:cubicBezTo>
                    <a:cubicBezTo>
                      <a:pt x="671776" y="1537807"/>
                      <a:pt x="679485" y="1537807"/>
                      <a:pt x="679485" y="1537807"/>
                    </a:cubicBezTo>
                    <a:cubicBezTo>
                      <a:pt x="725740" y="1530087"/>
                      <a:pt x="728309" y="1537807"/>
                      <a:pt x="728309" y="1537807"/>
                    </a:cubicBezTo>
                    <a:cubicBezTo>
                      <a:pt x="725740" y="1537807"/>
                      <a:pt x="728309" y="1548101"/>
                      <a:pt x="725740" y="1553248"/>
                    </a:cubicBezTo>
                    <a:cubicBezTo>
                      <a:pt x="725740" y="1555822"/>
                      <a:pt x="718031" y="1558395"/>
                      <a:pt x="715461" y="1558395"/>
                    </a:cubicBezTo>
                    <a:cubicBezTo>
                      <a:pt x="702612" y="1550675"/>
                      <a:pt x="700043" y="1553248"/>
                      <a:pt x="700043" y="1553248"/>
                    </a:cubicBezTo>
                    <a:cubicBezTo>
                      <a:pt x="651218" y="1563542"/>
                      <a:pt x="622952" y="1558395"/>
                      <a:pt x="622952" y="1558395"/>
                    </a:cubicBezTo>
                    <a:cubicBezTo>
                      <a:pt x="584406" y="1542954"/>
                      <a:pt x="602394" y="1535234"/>
                      <a:pt x="602394" y="1535234"/>
                    </a:cubicBezTo>
                    <a:cubicBezTo>
                      <a:pt x="617812" y="1537807"/>
                      <a:pt x="648649" y="1535234"/>
                      <a:pt x="648649" y="1535234"/>
                    </a:cubicBezTo>
                    <a:cubicBezTo>
                      <a:pt x="684624" y="1506926"/>
                      <a:pt x="697473" y="1478617"/>
                      <a:pt x="697473" y="1478617"/>
                    </a:cubicBezTo>
                    <a:cubicBezTo>
                      <a:pt x="674346" y="1481191"/>
                      <a:pt x="653788" y="1476044"/>
                      <a:pt x="653788" y="1476044"/>
                    </a:cubicBezTo>
                    <a:cubicBezTo>
                      <a:pt x="633230" y="1473470"/>
                      <a:pt x="638370" y="1463177"/>
                      <a:pt x="638370" y="1463177"/>
                    </a:cubicBezTo>
                    <a:cubicBezTo>
                      <a:pt x="653788" y="1460603"/>
                      <a:pt x="671776" y="1465750"/>
                      <a:pt x="687194" y="1463177"/>
                    </a:cubicBezTo>
                    <a:cubicBezTo>
                      <a:pt x="707752" y="1463177"/>
                      <a:pt x="718031" y="1455456"/>
                      <a:pt x="718031" y="1455456"/>
                    </a:cubicBezTo>
                    <a:close/>
                    <a:moveTo>
                      <a:pt x="1196799" y="1403823"/>
                    </a:moveTo>
                    <a:cubicBezTo>
                      <a:pt x="1196799" y="1403823"/>
                      <a:pt x="1196799" y="1403823"/>
                      <a:pt x="1217423" y="1406405"/>
                    </a:cubicBezTo>
                    <a:cubicBezTo>
                      <a:pt x="1250937" y="1414151"/>
                      <a:pt x="1248359" y="1427061"/>
                      <a:pt x="1248359" y="1427061"/>
                    </a:cubicBezTo>
                    <a:cubicBezTo>
                      <a:pt x="1250937" y="1439971"/>
                      <a:pt x="1227735" y="1450299"/>
                      <a:pt x="1227735" y="1450299"/>
                    </a:cubicBezTo>
                    <a:cubicBezTo>
                      <a:pt x="1232891" y="1439971"/>
                      <a:pt x="1225157" y="1434807"/>
                      <a:pt x="1225157" y="1434807"/>
                    </a:cubicBezTo>
                    <a:cubicBezTo>
                      <a:pt x="1209689" y="1419315"/>
                      <a:pt x="1196799" y="1403823"/>
                      <a:pt x="1196799" y="1403823"/>
                    </a:cubicBezTo>
                    <a:close/>
                    <a:moveTo>
                      <a:pt x="969850" y="1387531"/>
                    </a:moveTo>
                    <a:cubicBezTo>
                      <a:pt x="976019" y="1387531"/>
                      <a:pt x="973116" y="1396226"/>
                      <a:pt x="973116" y="1396226"/>
                    </a:cubicBezTo>
                    <a:cubicBezTo>
                      <a:pt x="970535" y="1396226"/>
                      <a:pt x="960212" y="1409108"/>
                      <a:pt x="960212" y="1409108"/>
                    </a:cubicBezTo>
                    <a:cubicBezTo>
                      <a:pt x="952470" y="1411684"/>
                      <a:pt x="936985" y="1427142"/>
                      <a:pt x="936985" y="1427142"/>
                    </a:cubicBezTo>
                    <a:cubicBezTo>
                      <a:pt x="924081" y="1440024"/>
                      <a:pt x="936985" y="1434871"/>
                      <a:pt x="936985" y="1434871"/>
                    </a:cubicBezTo>
                    <a:cubicBezTo>
                      <a:pt x="962793" y="1421990"/>
                      <a:pt x="960212" y="1440024"/>
                      <a:pt x="960212" y="1440024"/>
                    </a:cubicBezTo>
                    <a:cubicBezTo>
                      <a:pt x="949889" y="1450329"/>
                      <a:pt x="957631" y="1450329"/>
                      <a:pt x="957631" y="1450329"/>
                    </a:cubicBezTo>
                    <a:cubicBezTo>
                      <a:pt x="973116" y="1440024"/>
                      <a:pt x="980859" y="1455482"/>
                      <a:pt x="980859" y="1455482"/>
                    </a:cubicBezTo>
                    <a:cubicBezTo>
                      <a:pt x="975697" y="1455482"/>
                      <a:pt x="983439" y="1555959"/>
                      <a:pt x="983439" y="1555959"/>
                    </a:cubicBezTo>
                    <a:cubicBezTo>
                      <a:pt x="986020" y="1563688"/>
                      <a:pt x="975697" y="1566264"/>
                      <a:pt x="975697" y="1566264"/>
                    </a:cubicBezTo>
                    <a:cubicBezTo>
                      <a:pt x="962793" y="1568840"/>
                      <a:pt x="936985" y="1550806"/>
                      <a:pt x="936985" y="1550806"/>
                    </a:cubicBezTo>
                    <a:cubicBezTo>
                      <a:pt x="931823" y="1548230"/>
                      <a:pt x="934404" y="1548230"/>
                      <a:pt x="934404" y="1548230"/>
                    </a:cubicBezTo>
                    <a:cubicBezTo>
                      <a:pt x="939566" y="1545653"/>
                      <a:pt x="965374" y="1555959"/>
                      <a:pt x="965374" y="1550806"/>
                    </a:cubicBezTo>
                    <a:cubicBezTo>
                      <a:pt x="962793" y="1548230"/>
                      <a:pt x="965374" y="1519890"/>
                      <a:pt x="965374" y="1519890"/>
                    </a:cubicBezTo>
                    <a:cubicBezTo>
                      <a:pt x="967954" y="1509585"/>
                      <a:pt x="962793" y="1465787"/>
                      <a:pt x="962793" y="1465787"/>
                    </a:cubicBezTo>
                    <a:cubicBezTo>
                      <a:pt x="962793" y="1447753"/>
                      <a:pt x="936985" y="1470940"/>
                      <a:pt x="936985" y="1470940"/>
                    </a:cubicBezTo>
                    <a:cubicBezTo>
                      <a:pt x="921500" y="1481245"/>
                      <a:pt x="890530" y="1504432"/>
                      <a:pt x="890530" y="1504432"/>
                    </a:cubicBezTo>
                    <a:cubicBezTo>
                      <a:pt x="867303" y="1509585"/>
                      <a:pt x="877626" y="1499279"/>
                      <a:pt x="877626" y="1499279"/>
                    </a:cubicBezTo>
                    <a:cubicBezTo>
                      <a:pt x="942146" y="1465787"/>
                      <a:pt x="942146" y="1445177"/>
                      <a:pt x="944727" y="1445177"/>
                    </a:cubicBezTo>
                    <a:cubicBezTo>
                      <a:pt x="931823" y="1442600"/>
                      <a:pt x="900854" y="1468363"/>
                      <a:pt x="900854" y="1468363"/>
                    </a:cubicBezTo>
                    <a:cubicBezTo>
                      <a:pt x="895692" y="1470940"/>
                      <a:pt x="893111" y="1468363"/>
                      <a:pt x="893111" y="1468363"/>
                    </a:cubicBezTo>
                    <a:cubicBezTo>
                      <a:pt x="890530" y="1460634"/>
                      <a:pt x="924081" y="1434871"/>
                      <a:pt x="924081" y="1434871"/>
                    </a:cubicBezTo>
                    <a:cubicBezTo>
                      <a:pt x="926662" y="1432295"/>
                      <a:pt x="955050" y="1403955"/>
                      <a:pt x="955050" y="1403955"/>
                    </a:cubicBezTo>
                    <a:cubicBezTo>
                      <a:pt x="952470" y="1401379"/>
                      <a:pt x="924081" y="1421990"/>
                      <a:pt x="924081" y="1421990"/>
                    </a:cubicBezTo>
                    <a:cubicBezTo>
                      <a:pt x="862141" y="1468363"/>
                      <a:pt x="836333" y="1473516"/>
                      <a:pt x="836333" y="1473516"/>
                    </a:cubicBezTo>
                    <a:cubicBezTo>
                      <a:pt x="826010" y="1473516"/>
                      <a:pt x="828591" y="1460634"/>
                      <a:pt x="828591" y="1460634"/>
                    </a:cubicBezTo>
                    <a:cubicBezTo>
                      <a:pt x="831172" y="1465787"/>
                      <a:pt x="955050" y="1398803"/>
                      <a:pt x="960212" y="1391074"/>
                    </a:cubicBezTo>
                    <a:cubicBezTo>
                      <a:pt x="964728" y="1388497"/>
                      <a:pt x="967793" y="1387531"/>
                      <a:pt x="969850" y="1387531"/>
                    </a:cubicBezTo>
                    <a:close/>
                    <a:moveTo>
                      <a:pt x="478567" y="1383084"/>
                    </a:moveTo>
                    <a:cubicBezTo>
                      <a:pt x="478567" y="1383084"/>
                      <a:pt x="478567" y="1383084"/>
                      <a:pt x="483720" y="1388245"/>
                    </a:cubicBezTo>
                    <a:cubicBezTo>
                      <a:pt x="486297" y="1393406"/>
                      <a:pt x="501757" y="1395987"/>
                      <a:pt x="501757" y="1395987"/>
                    </a:cubicBezTo>
                    <a:cubicBezTo>
                      <a:pt x="550713" y="1411470"/>
                      <a:pt x="555866" y="1421792"/>
                      <a:pt x="555866" y="1421792"/>
                    </a:cubicBezTo>
                    <a:cubicBezTo>
                      <a:pt x="558443" y="1424372"/>
                      <a:pt x="555866" y="1434694"/>
                      <a:pt x="555866" y="1434694"/>
                    </a:cubicBezTo>
                    <a:cubicBezTo>
                      <a:pt x="553290" y="1432114"/>
                      <a:pt x="532677" y="1437275"/>
                      <a:pt x="532677" y="1437275"/>
                    </a:cubicBezTo>
                    <a:cubicBezTo>
                      <a:pt x="506910" y="1434694"/>
                      <a:pt x="473413" y="1457919"/>
                      <a:pt x="481143" y="1452758"/>
                    </a:cubicBezTo>
                    <a:cubicBezTo>
                      <a:pt x="488873" y="1450177"/>
                      <a:pt x="501757" y="1457919"/>
                      <a:pt x="501757" y="1457919"/>
                    </a:cubicBezTo>
                    <a:cubicBezTo>
                      <a:pt x="512063" y="1470821"/>
                      <a:pt x="491450" y="1468241"/>
                      <a:pt x="491450" y="1468241"/>
                    </a:cubicBezTo>
                    <a:cubicBezTo>
                      <a:pt x="424457" y="1465660"/>
                      <a:pt x="403843" y="1450177"/>
                      <a:pt x="403843" y="1450177"/>
                    </a:cubicBezTo>
                    <a:cubicBezTo>
                      <a:pt x="380653" y="1419211"/>
                      <a:pt x="403843" y="1426953"/>
                      <a:pt x="403843" y="1426953"/>
                    </a:cubicBezTo>
                    <a:cubicBezTo>
                      <a:pt x="411573" y="1437275"/>
                      <a:pt x="429610" y="1442436"/>
                      <a:pt x="429610" y="1442436"/>
                    </a:cubicBezTo>
                    <a:cubicBezTo>
                      <a:pt x="445070" y="1434694"/>
                      <a:pt x="506910" y="1434694"/>
                      <a:pt x="519793" y="1426953"/>
                    </a:cubicBezTo>
                    <a:cubicBezTo>
                      <a:pt x="504333" y="1411470"/>
                      <a:pt x="478567" y="1416631"/>
                      <a:pt x="478567" y="1416631"/>
                    </a:cubicBezTo>
                    <a:cubicBezTo>
                      <a:pt x="460530" y="1401148"/>
                      <a:pt x="478567" y="1383084"/>
                      <a:pt x="478567" y="1383084"/>
                    </a:cubicBezTo>
                    <a:close/>
                    <a:moveTo>
                      <a:pt x="902225" y="1372878"/>
                    </a:moveTo>
                    <a:cubicBezTo>
                      <a:pt x="906338" y="1372878"/>
                      <a:pt x="912467" y="1374328"/>
                      <a:pt x="921500" y="1378192"/>
                    </a:cubicBezTo>
                    <a:cubicBezTo>
                      <a:pt x="921500" y="1378192"/>
                      <a:pt x="926662" y="1380768"/>
                      <a:pt x="924081" y="1388497"/>
                    </a:cubicBezTo>
                    <a:cubicBezTo>
                      <a:pt x="924081" y="1388497"/>
                      <a:pt x="916338" y="1398803"/>
                      <a:pt x="913758" y="1406532"/>
                    </a:cubicBezTo>
                    <a:cubicBezTo>
                      <a:pt x="913758" y="1406532"/>
                      <a:pt x="908596" y="1406532"/>
                      <a:pt x="906015" y="1411684"/>
                    </a:cubicBezTo>
                    <a:cubicBezTo>
                      <a:pt x="903434" y="1411684"/>
                      <a:pt x="903434" y="1411684"/>
                      <a:pt x="903434" y="1411684"/>
                    </a:cubicBezTo>
                    <a:cubicBezTo>
                      <a:pt x="903434" y="1411684"/>
                      <a:pt x="913758" y="1388497"/>
                      <a:pt x="895692" y="1385921"/>
                    </a:cubicBezTo>
                    <a:cubicBezTo>
                      <a:pt x="895692" y="1385921"/>
                      <a:pt x="889885" y="1372878"/>
                      <a:pt x="902225" y="1372878"/>
                    </a:cubicBezTo>
                    <a:close/>
                    <a:moveTo>
                      <a:pt x="433475" y="1332442"/>
                    </a:moveTo>
                    <a:cubicBezTo>
                      <a:pt x="434119" y="1332764"/>
                      <a:pt x="434763" y="1334055"/>
                      <a:pt x="437340" y="1336635"/>
                    </a:cubicBezTo>
                    <a:cubicBezTo>
                      <a:pt x="442493" y="1341796"/>
                      <a:pt x="442493" y="1359860"/>
                      <a:pt x="442493" y="1359860"/>
                    </a:cubicBezTo>
                    <a:cubicBezTo>
                      <a:pt x="442493" y="1359860"/>
                      <a:pt x="434763" y="1367601"/>
                      <a:pt x="434763" y="1367601"/>
                    </a:cubicBezTo>
                    <a:cubicBezTo>
                      <a:pt x="416727" y="1359860"/>
                      <a:pt x="406420" y="1375343"/>
                      <a:pt x="393537" y="1385665"/>
                    </a:cubicBezTo>
                    <a:cubicBezTo>
                      <a:pt x="388383" y="1403728"/>
                      <a:pt x="372923" y="1416631"/>
                      <a:pt x="372923" y="1416631"/>
                    </a:cubicBezTo>
                    <a:cubicBezTo>
                      <a:pt x="339427" y="1434694"/>
                      <a:pt x="344580" y="1439855"/>
                      <a:pt x="344580" y="1439855"/>
                    </a:cubicBezTo>
                    <a:cubicBezTo>
                      <a:pt x="378077" y="1419211"/>
                      <a:pt x="432187" y="1393406"/>
                      <a:pt x="432187" y="1393406"/>
                    </a:cubicBezTo>
                    <a:cubicBezTo>
                      <a:pt x="432187" y="1393406"/>
                      <a:pt x="432187" y="1393406"/>
                      <a:pt x="434763" y="1395987"/>
                    </a:cubicBezTo>
                    <a:cubicBezTo>
                      <a:pt x="434763" y="1395987"/>
                      <a:pt x="434763" y="1395987"/>
                      <a:pt x="427033" y="1398567"/>
                    </a:cubicBezTo>
                    <a:cubicBezTo>
                      <a:pt x="401267" y="1406309"/>
                      <a:pt x="370347" y="1437275"/>
                      <a:pt x="370347" y="1437275"/>
                    </a:cubicBezTo>
                    <a:cubicBezTo>
                      <a:pt x="336850" y="1465660"/>
                      <a:pt x="323967" y="1457919"/>
                      <a:pt x="323967" y="1457919"/>
                    </a:cubicBezTo>
                    <a:cubicBezTo>
                      <a:pt x="313660" y="1437275"/>
                      <a:pt x="342003" y="1429533"/>
                      <a:pt x="342003" y="1429533"/>
                    </a:cubicBezTo>
                    <a:cubicBezTo>
                      <a:pt x="349733" y="1421792"/>
                      <a:pt x="378077" y="1395987"/>
                      <a:pt x="378077" y="1395987"/>
                    </a:cubicBezTo>
                    <a:cubicBezTo>
                      <a:pt x="403843" y="1367601"/>
                      <a:pt x="411573" y="1365021"/>
                      <a:pt x="411573" y="1365021"/>
                    </a:cubicBezTo>
                    <a:cubicBezTo>
                      <a:pt x="424457" y="1359860"/>
                      <a:pt x="427033" y="1354699"/>
                      <a:pt x="427033" y="1354699"/>
                    </a:cubicBezTo>
                    <a:cubicBezTo>
                      <a:pt x="432187" y="1352118"/>
                      <a:pt x="429610" y="1334055"/>
                      <a:pt x="429610" y="1334055"/>
                    </a:cubicBezTo>
                    <a:cubicBezTo>
                      <a:pt x="432187" y="1332764"/>
                      <a:pt x="432831" y="1332119"/>
                      <a:pt x="433475" y="1332442"/>
                    </a:cubicBezTo>
                    <a:close/>
                    <a:moveTo>
                      <a:pt x="293687" y="1315546"/>
                    </a:moveTo>
                    <a:cubicBezTo>
                      <a:pt x="298749" y="1317718"/>
                      <a:pt x="295856" y="1326403"/>
                      <a:pt x="295856" y="1326403"/>
                    </a:cubicBezTo>
                    <a:cubicBezTo>
                      <a:pt x="295856" y="1323830"/>
                      <a:pt x="275289" y="1341844"/>
                      <a:pt x="275289" y="1341844"/>
                    </a:cubicBezTo>
                    <a:cubicBezTo>
                      <a:pt x="270148" y="1349565"/>
                      <a:pt x="262435" y="1352138"/>
                      <a:pt x="262435" y="1352138"/>
                    </a:cubicBezTo>
                    <a:cubicBezTo>
                      <a:pt x="257293" y="1352138"/>
                      <a:pt x="252151" y="1349565"/>
                      <a:pt x="252151" y="1349565"/>
                    </a:cubicBezTo>
                    <a:cubicBezTo>
                      <a:pt x="262435" y="1336697"/>
                      <a:pt x="275289" y="1328977"/>
                      <a:pt x="285573" y="1316109"/>
                    </a:cubicBezTo>
                    <a:cubicBezTo>
                      <a:pt x="289429" y="1314823"/>
                      <a:pt x="292000" y="1314823"/>
                      <a:pt x="293687" y="1315546"/>
                    </a:cubicBezTo>
                    <a:close/>
                    <a:moveTo>
                      <a:pt x="1150395" y="1292796"/>
                    </a:moveTo>
                    <a:cubicBezTo>
                      <a:pt x="1150395" y="1292796"/>
                      <a:pt x="1150395" y="1292796"/>
                      <a:pt x="1160707" y="1297960"/>
                    </a:cubicBezTo>
                    <a:cubicBezTo>
                      <a:pt x="1165863" y="1300542"/>
                      <a:pt x="1178753" y="1313452"/>
                      <a:pt x="1178753" y="1313452"/>
                    </a:cubicBezTo>
                    <a:cubicBezTo>
                      <a:pt x="1189065" y="1326362"/>
                      <a:pt x="1178753" y="1331526"/>
                      <a:pt x="1178753" y="1331526"/>
                    </a:cubicBezTo>
                    <a:cubicBezTo>
                      <a:pt x="1176175" y="1370257"/>
                      <a:pt x="1181331" y="1370257"/>
                      <a:pt x="1181331" y="1370257"/>
                    </a:cubicBezTo>
                    <a:cubicBezTo>
                      <a:pt x="1181331" y="1372839"/>
                      <a:pt x="1199377" y="1352182"/>
                      <a:pt x="1199377" y="1352182"/>
                    </a:cubicBezTo>
                    <a:cubicBezTo>
                      <a:pt x="1209689" y="1336690"/>
                      <a:pt x="1212267" y="1349600"/>
                      <a:pt x="1212267" y="1349600"/>
                    </a:cubicBezTo>
                    <a:cubicBezTo>
                      <a:pt x="1214845" y="1357346"/>
                      <a:pt x="1207111" y="1365093"/>
                      <a:pt x="1207111" y="1365093"/>
                    </a:cubicBezTo>
                    <a:cubicBezTo>
                      <a:pt x="1199377" y="1367675"/>
                      <a:pt x="1181331" y="1385749"/>
                      <a:pt x="1181331" y="1385749"/>
                    </a:cubicBezTo>
                    <a:cubicBezTo>
                      <a:pt x="1181331" y="1385749"/>
                      <a:pt x="1181331" y="1385749"/>
                      <a:pt x="1176175" y="1421897"/>
                    </a:cubicBezTo>
                    <a:cubicBezTo>
                      <a:pt x="1168441" y="1450299"/>
                      <a:pt x="1155551" y="1460627"/>
                      <a:pt x="1155551" y="1460627"/>
                    </a:cubicBezTo>
                    <a:cubicBezTo>
                      <a:pt x="1129771" y="1476119"/>
                      <a:pt x="1129771" y="1468373"/>
                      <a:pt x="1129771" y="1468373"/>
                    </a:cubicBezTo>
                    <a:cubicBezTo>
                      <a:pt x="1147817" y="1450299"/>
                      <a:pt x="1152973" y="1447717"/>
                      <a:pt x="1163285" y="1408987"/>
                    </a:cubicBezTo>
                    <a:cubicBezTo>
                      <a:pt x="1155551" y="1408987"/>
                      <a:pt x="1119459" y="1447717"/>
                      <a:pt x="1119459" y="1447717"/>
                    </a:cubicBezTo>
                    <a:cubicBezTo>
                      <a:pt x="1109147" y="1452881"/>
                      <a:pt x="1085945" y="1445135"/>
                      <a:pt x="1085945" y="1445135"/>
                    </a:cubicBezTo>
                    <a:cubicBezTo>
                      <a:pt x="1078211" y="1432225"/>
                      <a:pt x="1085945" y="1429643"/>
                      <a:pt x="1085945" y="1429643"/>
                    </a:cubicBezTo>
                    <a:cubicBezTo>
                      <a:pt x="1127193" y="1427061"/>
                      <a:pt x="1163285" y="1380585"/>
                      <a:pt x="1163285" y="1380585"/>
                    </a:cubicBezTo>
                    <a:cubicBezTo>
                      <a:pt x="1163285" y="1354764"/>
                      <a:pt x="1150395" y="1328944"/>
                      <a:pt x="1150395" y="1328944"/>
                    </a:cubicBezTo>
                    <a:cubicBezTo>
                      <a:pt x="1134927" y="1300542"/>
                      <a:pt x="1150395" y="1292796"/>
                      <a:pt x="1150395" y="1292796"/>
                    </a:cubicBezTo>
                    <a:close/>
                    <a:moveTo>
                      <a:pt x="227728" y="1274290"/>
                    </a:moveTo>
                    <a:cubicBezTo>
                      <a:pt x="225800" y="1274290"/>
                      <a:pt x="221301" y="1274934"/>
                      <a:pt x="211017" y="1277507"/>
                    </a:cubicBezTo>
                    <a:cubicBezTo>
                      <a:pt x="205875" y="1277507"/>
                      <a:pt x="208446" y="1280081"/>
                      <a:pt x="213588" y="1285228"/>
                    </a:cubicBezTo>
                    <a:cubicBezTo>
                      <a:pt x="213588" y="1285228"/>
                      <a:pt x="226442" y="1280081"/>
                      <a:pt x="229013" y="1277507"/>
                    </a:cubicBezTo>
                    <a:cubicBezTo>
                      <a:pt x="229013" y="1274934"/>
                      <a:pt x="229013" y="1274934"/>
                      <a:pt x="229013" y="1274934"/>
                    </a:cubicBezTo>
                    <a:cubicBezTo>
                      <a:pt x="229013" y="1274934"/>
                      <a:pt x="229656" y="1274290"/>
                      <a:pt x="227728" y="1274290"/>
                    </a:cubicBezTo>
                    <a:close/>
                    <a:moveTo>
                      <a:pt x="306140" y="1218317"/>
                    </a:moveTo>
                    <a:cubicBezTo>
                      <a:pt x="295856" y="1231185"/>
                      <a:pt x="295856" y="1231185"/>
                      <a:pt x="295856" y="1231185"/>
                    </a:cubicBezTo>
                    <a:cubicBezTo>
                      <a:pt x="298427" y="1236332"/>
                      <a:pt x="303569" y="1228611"/>
                      <a:pt x="306140" y="1233758"/>
                    </a:cubicBezTo>
                    <a:cubicBezTo>
                      <a:pt x="306140" y="1233758"/>
                      <a:pt x="311282" y="1231185"/>
                      <a:pt x="308711" y="1228611"/>
                    </a:cubicBezTo>
                    <a:cubicBezTo>
                      <a:pt x="308711" y="1228611"/>
                      <a:pt x="306140" y="1220891"/>
                      <a:pt x="306140" y="1218317"/>
                    </a:cubicBezTo>
                    <a:close/>
                    <a:moveTo>
                      <a:pt x="211017" y="1200303"/>
                    </a:moveTo>
                    <a:cubicBezTo>
                      <a:pt x="213588" y="1200303"/>
                      <a:pt x="216159" y="1215744"/>
                      <a:pt x="213588" y="1220891"/>
                    </a:cubicBezTo>
                    <a:cubicBezTo>
                      <a:pt x="211017" y="1218317"/>
                      <a:pt x="193021" y="1231185"/>
                      <a:pt x="193021" y="1231185"/>
                    </a:cubicBezTo>
                    <a:cubicBezTo>
                      <a:pt x="182737" y="1238905"/>
                      <a:pt x="167312" y="1249199"/>
                      <a:pt x="162170" y="1256919"/>
                    </a:cubicBezTo>
                    <a:cubicBezTo>
                      <a:pt x="193021" y="1236332"/>
                      <a:pt x="190450" y="1244052"/>
                      <a:pt x="190450" y="1244052"/>
                    </a:cubicBezTo>
                    <a:cubicBezTo>
                      <a:pt x="190450" y="1244052"/>
                      <a:pt x="190450" y="1244052"/>
                      <a:pt x="190450" y="1246625"/>
                    </a:cubicBezTo>
                    <a:cubicBezTo>
                      <a:pt x="185308" y="1246625"/>
                      <a:pt x="190450" y="1244052"/>
                      <a:pt x="182737" y="1249199"/>
                    </a:cubicBezTo>
                    <a:cubicBezTo>
                      <a:pt x="177595" y="1254346"/>
                      <a:pt x="175024" y="1256919"/>
                      <a:pt x="175024" y="1256919"/>
                    </a:cubicBezTo>
                    <a:cubicBezTo>
                      <a:pt x="175024" y="1256919"/>
                      <a:pt x="175024" y="1256919"/>
                      <a:pt x="167312" y="1264640"/>
                    </a:cubicBezTo>
                    <a:cubicBezTo>
                      <a:pt x="164741" y="1264640"/>
                      <a:pt x="162170" y="1267213"/>
                      <a:pt x="159599" y="1267213"/>
                    </a:cubicBezTo>
                    <a:cubicBezTo>
                      <a:pt x="159599" y="1267213"/>
                      <a:pt x="159599" y="1267213"/>
                      <a:pt x="154457" y="1272360"/>
                    </a:cubicBezTo>
                    <a:cubicBezTo>
                      <a:pt x="144174" y="1280081"/>
                      <a:pt x="136461" y="1280081"/>
                      <a:pt x="136461" y="1280081"/>
                    </a:cubicBezTo>
                    <a:cubicBezTo>
                      <a:pt x="128748" y="1259493"/>
                      <a:pt x="146744" y="1254346"/>
                      <a:pt x="146744" y="1254346"/>
                    </a:cubicBezTo>
                    <a:cubicBezTo>
                      <a:pt x="169882" y="1244052"/>
                      <a:pt x="187879" y="1228611"/>
                      <a:pt x="187879" y="1228611"/>
                    </a:cubicBezTo>
                    <a:cubicBezTo>
                      <a:pt x="203304" y="1202876"/>
                      <a:pt x="211017" y="1200303"/>
                      <a:pt x="211017" y="1200303"/>
                    </a:cubicBezTo>
                    <a:close/>
                    <a:moveTo>
                      <a:pt x="305819" y="1199660"/>
                    </a:moveTo>
                    <a:cubicBezTo>
                      <a:pt x="307425" y="1200946"/>
                      <a:pt x="308711" y="1202876"/>
                      <a:pt x="308711" y="1202876"/>
                    </a:cubicBezTo>
                    <a:cubicBezTo>
                      <a:pt x="311282" y="1223464"/>
                      <a:pt x="313853" y="1233758"/>
                      <a:pt x="313853" y="1233758"/>
                    </a:cubicBezTo>
                    <a:cubicBezTo>
                      <a:pt x="318995" y="1238905"/>
                      <a:pt x="313853" y="1241478"/>
                      <a:pt x="313853" y="1241478"/>
                    </a:cubicBezTo>
                    <a:cubicBezTo>
                      <a:pt x="311282" y="1246625"/>
                      <a:pt x="280431" y="1244052"/>
                      <a:pt x="280431" y="1244052"/>
                    </a:cubicBezTo>
                    <a:cubicBezTo>
                      <a:pt x="270148" y="1254346"/>
                      <a:pt x="262435" y="1264640"/>
                      <a:pt x="262435" y="1264640"/>
                    </a:cubicBezTo>
                    <a:cubicBezTo>
                      <a:pt x="272718" y="1269787"/>
                      <a:pt x="290715" y="1269787"/>
                      <a:pt x="290715" y="1269787"/>
                    </a:cubicBezTo>
                    <a:cubicBezTo>
                      <a:pt x="290715" y="1269787"/>
                      <a:pt x="290715" y="1269787"/>
                      <a:pt x="306140" y="1272360"/>
                    </a:cubicBezTo>
                    <a:cubicBezTo>
                      <a:pt x="321565" y="1264640"/>
                      <a:pt x="347274" y="1274934"/>
                      <a:pt x="347274" y="1274934"/>
                    </a:cubicBezTo>
                    <a:cubicBezTo>
                      <a:pt x="354987" y="1277507"/>
                      <a:pt x="349845" y="1282654"/>
                      <a:pt x="349845" y="1282654"/>
                    </a:cubicBezTo>
                    <a:cubicBezTo>
                      <a:pt x="349845" y="1282654"/>
                      <a:pt x="308711" y="1280081"/>
                      <a:pt x="308711" y="1280081"/>
                    </a:cubicBezTo>
                    <a:cubicBezTo>
                      <a:pt x="275289" y="1298095"/>
                      <a:pt x="272718" y="1305815"/>
                      <a:pt x="272718" y="1305815"/>
                    </a:cubicBezTo>
                    <a:cubicBezTo>
                      <a:pt x="318995" y="1300669"/>
                      <a:pt x="324136" y="1308389"/>
                      <a:pt x="324136" y="1308389"/>
                    </a:cubicBezTo>
                    <a:cubicBezTo>
                      <a:pt x="334420" y="1310962"/>
                      <a:pt x="326707" y="1316109"/>
                      <a:pt x="326707" y="1316109"/>
                    </a:cubicBezTo>
                    <a:cubicBezTo>
                      <a:pt x="326707" y="1316109"/>
                      <a:pt x="326707" y="1316109"/>
                      <a:pt x="316424" y="1313536"/>
                    </a:cubicBezTo>
                    <a:cubicBezTo>
                      <a:pt x="303569" y="1308389"/>
                      <a:pt x="257293" y="1318683"/>
                      <a:pt x="257293" y="1318683"/>
                    </a:cubicBezTo>
                    <a:cubicBezTo>
                      <a:pt x="254722" y="1318683"/>
                      <a:pt x="249580" y="1321256"/>
                      <a:pt x="249580" y="1321256"/>
                    </a:cubicBezTo>
                    <a:cubicBezTo>
                      <a:pt x="247009" y="1321256"/>
                      <a:pt x="241868" y="1313536"/>
                      <a:pt x="241868" y="1313536"/>
                    </a:cubicBezTo>
                    <a:cubicBezTo>
                      <a:pt x="244439" y="1300669"/>
                      <a:pt x="290715" y="1277507"/>
                      <a:pt x="290715" y="1277507"/>
                    </a:cubicBezTo>
                    <a:cubicBezTo>
                      <a:pt x="288144" y="1274934"/>
                      <a:pt x="252151" y="1274934"/>
                      <a:pt x="252151" y="1274934"/>
                    </a:cubicBezTo>
                    <a:cubicBezTo>
                      <a:pt x="252151" y="1274934"/>
                      <a:pt x="229013" y="1295522"/>
                      <a:pt x="229013" y="1295522"/>
                    </a:cubicBezTo>
                    <a:cubicBezTo>
                      <a:pt x="218730" y="1305815"/>
                      <a:pt x="211017" y="1295522"/>
                      <a:pt x="211017" y="1295522"/>
                    </a:cubicBezTo>
                    <a:cubicBezTo>
                      <a:pt x="208446" y="1287801"/>
                      <a:pt x="198162" y="1280081"/>
                      <a:pt x="198162" y="1280081"/>
                    </a:cubicBezTo>
                    <a:cubicBezTo>
                      <a:pt x="182737" y="1277507"/>
                      <a:pt x="180166" y="1280081"/>
                      <a:pt x="177595" y="1277507"/>
                    </a:cubicBezTo>
                    <a:cubicBezTo>
                      <a:pt x="175024" y="1277507"/>
                      <a:pt x="175024" y="1272360"/>
                      <a:pt x="169882" y="1269787"/>
                    </a:cubicBezTo>
                    <a:cubicBezTo>
                      <a:pt x="172453" y="1267213"/>
                      <a:pt x="180166" y="1259493"/>
                      <a:pt x="180166" y="1259493"/>
                    </a:cubicBezTo>
                    <a:cubicBezTo>
                      <a:pt x="182737" y="1262066"/>
                      <a:pt x="244439" y="1262066"/>
                      <a:pt x="244439" y="1262066"/>
                    </a:cubicBezTo>
                    <a:cubicBezTo>
                      <a:pt x="270148" y="1238905"/>
                      <a:pt x="259864" y="1241478"/>
                      <a:pt x="259864" y="1241478"/>
                    </a:cubicBezTo>
                    <a:cubicBezTo>
                      <a:pt x="257293" y="1238905"/>
                      <a:pt x="236726" y="1238905"/>
                      <a:pt x="236726" y="1238905"/>
                    </a:cubicBezTo>
                    <a:cubicBezTo>
                      <a:pt x="234155" y="1238905"/>
                      <a:pt x="231584" y="1236332"/>
                      <a:pt x="231584" y="1236332"/>
                    </a:cubicBezTo>
                    <a:cubicBezTo>
                      <a:pt x="223871" y="1218317"/>
                      <a:pt x="234155" y="1218317"/>
                      <a:pt x="234155" y="1218317"/>
                    </a:cubicBezTo>
                    <a:cubicBezTo>
                      <a:pt x="244439" y="1226038"/>
                      <a:pt x="259864" y="1226038"/>
                      <a:pt x="275289" y="1228611"/>
                    </a:cubicBezTo>
                    <a:cubicBezTo>
                      <a:pt x="283002" y="1223464"/>
                      <a:pt x="300998" y="1200303"/>
                      <a:pt x="300998" y="1200303"/>
                    </a:cubicBezTo>
                    <a:cubicBezTo>
                      <a:pt x="302284" y="1197729"/>
                      <a:pt x="304212" y="1198373"/>
                      <a:pt x="305819" y="1199660"/>
                    </a:cubicBezTo>
                    <a:close/>
                    <a:moveTo>
                      <a:pt x="1393621" y="1196121"/>
                    </a:moveTo>
                    <a:cubicBezTo>
                      <a:pt x="1396194" y="1197729"/>
                      <a:pt x="1397480" y="1200303"/>
                      <a:pt x="1397480" y="1200303"/>
                    </a:cubicBezTo>
                    <a:cubicBezTo>
                      <a:pt x="1394908" y="1202876"/>
                      <a:pt x="1389763" y="1218317"/>
                      <a:pt x="1389763" y="1218317"/>
                    </a:cubicBezTo>
                    <a:cubicBezTo>
                      <a:pt x="1392335" y="1220891"/>
                      <a:pt x="1374331" y="1251772"/>
                      <a:pt x="1374331" y="1251772"/>
                    </a:cubicBezTo>
                    <a:cubicBezTo>
                      <a:pt x="1374331" y="1251772"/>
                      <a:pt x="1374331" y="1251772"/>
                      <a:pt x="1400052" y="1295521"/>
                    </a:cubicBezTo>
                    <a:cubicBezTo>
                      <a:pt x="1407768" y="1308389"/>
                      <a:pt x="1400052" y="1313536"/>
                      <a:pt x="1400052" y="1313536"/>
                    </a:cubicBezTo>
                    <a:cubicBezTo>
                      <a:pt x="1376903" y="1310962"/>
                      <a:pt x="1351182" y="1316109"/>
                      <a:pt x="1351182" y="1316109"/>
                    </a:cubicBezTo>
                    <a:cubicBezTo>
                      <a:pt x="1343465" y="1313536"/>
                      <a:pt x="1343465" y="1313536"/>
                      <a:pt x="1343465" y="1313536"/>
                    </a:cubicBezTo>
                    <a:cubicBezTo>
                      <a:pt x="1358898" y="1310962"/>
                      <a:pt x="1382047" y="1295521"/>
                      <a:pt x="1382047" y="1295521"/>
                    </a:cubicBezTo>
                    <a:cubicBezTo>
                      <a:pt x="1382047" y="1295521"/>
                      <a:pt x="1382047" y="1295521"/>
                      <a:pt x="1364042" y="1259493"/>
                    </a:cubicBezTo>
                    <a:cubicBezTo>
                      <a:pt x="1346038" y="1277507"/>
                      <a:pt x="1335749" y="1272360"/>
                      <a:pt x="1335749" y="1272360"/>
                    </a:cubicBezTo>
                    <a:cubicBezTo>
                      <a:pt x="1338321" y="1262066"/>
                      <a:pt x="1346038" y="1251772"/>
                      <a:pt x="1353754" y="1238905"/>
                    </a:cubicBezTo>
                    <a:cubicBezTo>
                      <a:pt x="1343465" y="1218317"/>
                      <a:pt x="1361470" y="1228611"/>
                      <a:pt x="1361470" y="1228611"/>
                    </a:cubicBezTo>
                    <a:cubicBezTo>
                      <a:pt x="1358898" y="1231184"/>
                      <a:pt x="1382047" y="1197729"/>
                      <a:pt x="1382047" y="1197729"/>
                    </a:cubicBezTo>
                    <a:cubicBezTo>
                      <a:pt x="1387191" y="1193869"/>
                      <a:pt x="1391049" y="1194512"/>
                      <a:pt x="1393621" y="1196121"/>
                    </a:cubicBezTo>
                    <a:close/>
                    <a:moveTo>
                      <a:pt x="1357933" y="1183093"/>
                    </a:moveTo>
                    <a:cubicBezTo>
                      <a:pt x="1363721" y="1181645"/>
                      <a:pt x="1366614" y="1187435"/>
                      <a:pt x="1366614" y="1187435"/>
                    </a:cubicBezTo>
                    <a:cubicBezTo>
                      <a:pt x="1364042" y="1205450"/>
                      <a:pt x="1351182" y="1220891"/>
                      <a:pt x="1351182" y="1220891"/>
                    </a:cubicBezTo>
                    <a:cubicBezTo>
                      <a:pt x="1351182" y="1218317"/>
                      <a:pt x="1356326" y="1202876"/>
                      <a:pt x="1356326" y="1202876"/>
                    </a:cubicBezTo>
                    <a:cubicBezTo>
                      <a:pt x="1356326" y="1200303"/>
                      <a:pt x="1353754" y="1200303"/>
                      <a:pt x="1353754" y="1200303"/>
                    </a:cubicBezTo>
                    <a:cubicBezTo>
                      <a:pt x="1348610" y="1208023"/>
                      <a:pt x="1320316" y="1267213"/>
                      <a:pt x="1320316" y="1267213"/>
                    </a:cubicBezTo>
                    <a:cubicBezTo>
                      <a:pt x="1312600" y="1287801"/>
                      <a:pt x="1299740" y="1300668"/>
                      <a:pt x="1299740" y="1300668"/>
                    </a:cubicBezTo>
                    <a:cubicBezTo>
                      <a:pt x="1294595" y="1303242"/>
                      <a:pt x="1284307" y="1295521"/>
                      <a:pt x="1284307" y="1295521"/>
                    </a:cubicBezTo>
                    <a:cubicBezTo>
                      <a:pt x="1286879" y="1295521"/>
                      <a:pt x="1286879" y="1292948"/>
                      <a:pt x="1286879" y="1292948"/>
                    </a:cubicBezTo>
                    <a:cubicBezTo>
                      <a:pt x="1317744" y="1254346"/>
                      <a:pt x="1333177" y="1223464"/>
                      <a:pt x="1351182" y="1187435"/>
                    </a:cubicBezTo>
                    <a:cubicBezTo>
                      <a:pt x="1353754" y="1184862"/>
                      <a:pt x="1356004" y="1183575"/>
                      <a:pt x="1357933" y="1183093"/>
                    </a:cubicBezTo>
                    <a:close/>
                    <a:moveTo>
                      <a:pt x="252151" y="1153980"/>
                    </a:moveTo>
                    <a:cubicBezTo>
                      <a:pt x="252151" y="1153980"/>
                      <a:pt x="252151" y="1153980"/>
                      <a:pt x="257293" y="1161701"/>
                    </a:cubicBezTo>
                    <a:cubicBezTo>
                      <a:pt x="262435" y="1174568"/>
                      <a:pt x="259864" y="1182288"/>
                      <a:pt x="259864" y="1182288"/>
                    </a:cubicBezTo>
                    <a:cubicBezTo>
                      <a:pt x="252151" y="1190009"/>
                      <a:pt x="241868" y="1182288"/>
                      <a:pt x="241868" y="1182288"/>
                    </a:cubicBezTo>
                    <a:cubicBezTo>
                      <a:pt x="236726" y="1184862"/>
                      <a:pt x="231584" y="1184862"/>
                      <a:pt x="231584" y="1184862"/>
                    </a:cubicBezTo>
                    <a:cubicBezTo>
                      <a:pt x="234155" y="1184862"/>
                      <a:pt x="244439" y="1171994"/>
                      <a:pt x="244439" y="1171994"/>
                    </a:cubicBezTo>
                    <a:cubicBezTo>
                      <a:pt x="244439" y="1169421"/>
                      <a:pt x="244439" y="1166848"/>
                      <a:pt x="244439" y="1166848"/>
                    </a:cubicBezTo>
                    <a:cubicBezTo>
                      <a:pt x="247009" y="1166848"/>
                      <a:pt x="252151" y="1153980"/>
                      <a:pt x="252151" y="1153980"/>
                    </a:cubicBezTo>
                    <a:close/>
                    <a:moveTo>
                      <a:pt x="1310992" y="1105888"/>
                    </a:moveTo>
                    <a:cubicBezTo>
                      <a:pt x="1312439" y="1106371"/>
                      <a:pt x="1313886" y="1107657"/>
                      <a:pt x="1315172" y="1110231"/>
                    </a:cubicBezTo>
                    <a:cubicBezTo>
                      <a:pt x="1315172" y="1110231"/>
                      <a:pt x="1312600" y="1138539"/>
                      <a:pt x="1312600" y="1143686"/>
                    </a:cubicBezTo>
                    <a:cubicBezTo>
                      <a:pt x="1312600" y="1143686"/>
                      <a:pt x="1315172" y="1146259"/>
                      <a:pt x="1317744" y="1146259"/>
                    </a:cubicBezTo>
                    <a:cubicBezTo>
                      <a:pt x="1317744" y="1146259"/>
                      <a:pt x="1320316" y="1143686"/>
                      <a:pt x="1325461" y="1146259"/>
                    </a:cubicBezTo>
                    <a:cubicBezTo>
                      <a:pt x="1325461" y="1146259"/>
                      <a:pt x="1340893" y="1112804"/>
                      <a:pt x="1351182" y="1117951"/>
                    </a:cubicBezTo>
                    <a:cubicBezTo>
                      <a:pt x="1351182" y="1117951"/>
                      <a:pt x="1358898" y="1120525"/>
                      <a:pt x="1353754" y="1171994"/>
                    </a:cubicBezTo>
                    <a:cubicBezTo>
                      <a:pt x="1353754" y="1171994"/>
                      <a:pt x="1346038" y="1187435"/>
                      <a:pt x="1340893" y="1184862"/>
                    </a:cubicBezTo>
                    <a:cubicBezTo>
                      <a:pt x="1340893" y="1184862"/>
                      <a:pt x="1343465" y="1166848"/>
                      <a:pt x="1343465" y="1164274"/>
                    </a:cubicBezTo>
                    <a:cubicBezTo>
                      <a:pt x="1338321" y="1156554"/>
                      <a:pt x="1338321" y="1156554"/>
                      <a:pt x="1338321" y="1156554"/>
                    </a:cubicBezTo>
                    <a:cubicBezTo>
                      <a:pt x="1343465" y="1153980"/>
                      <a:pt x="1343465" y="1153980"/>
                      <a:pt x="1343465" y="1153980"/>
                    </a:cubicBezTo>
                    <a:cubicBezTo>
                      <a:pt x="1343465" y="1153980"/>
                      <a:pt x="1343465" y="1138539"/>
                      <a:pt x="1343465" y="1133392"/>
                    </a:cubicBezTo>
                    <a:cubicBezTo>
                      <a:pt x="1343465" y="1133392"/>
                      <a:pt x="1346038" y="1125672"/>
                      <a:pt x="1325461" y="1159127"/>
                    </a:cubicBezTo>
                    <a:cubicBezTo>
                      <a:pt x="1325461" y="1182288"/>
                      <a:pt x="1325461" y="1182288"/>
                      <a:pt x="1325461" y="1182288"/>
                    </a:cubicBezTo>
                    <a:cubicBezTo>
                      <a:pt x="1325461" y="1182288"/>
                      <a:pt x="1340893" y="1182288"/>
                      <a:pt x="1343465" y="1192582"/>
                    </a:cubicBezTo>
                    <a:cubicBezTo>
                      <a:pt x="1343465" y="1192582"/>
                      <a:pt x="1338321" y="1200303"/>
                      <a:pt x="1325461" y="1192582"/>
                    </a:cubicBezTo>
                    <a:cubicBezTo>
                      <a:pt x="1325461" y="1192582"/>
                      <a:pt x="1322889" y="1187435"/>
                      <a:pt x="1322889" y="1205450"/>
                    </a:cubicBezTo>
                    <a:cubicBezTo>
                      <a:pt x="1322889" y="1205450"/>
                      <a:pt x="1317744" y="1220891"/>
                      <a:pt x="1317744" y="1218317"/>
                    </a:cubicBezTo>
                    <a:cubicBezTo>
                      <a:pt x="1317744" y="1218317"/>
                      <a:pt x="1312600" y="1220891"/>
                      <a:pt x="1315172" y="1213170"/>
                    </a:cubicBezTo>
                    <a:cubicBezTo>
                      <a:pt x="1315172" y="1210597"/>
                      <a:pt x="1315172" y="1195156"/>
                      <a:pt x="1317744" y="1192582"/>
                    </a:cubicBezTo>
                    <a:cubicBezTo>
                      <a:pt x="1315172" y="1182288"/>
                      <a:pt x="1302312" y="1218317"/>
                      <a:pt x="1302312" y="1226037"/>
                    </a:cubicBezTo>
                    <a:cubicBezTo>
                      <a:pt x="1302312" y="1226037"/>
                      <a:pt x="1317744" y="1246625"/>
                      <a:pt x="1299740" y="1241478"/>
                    </a:cubicBezTo>
                    <a:cubicBezTo>
                      <a:pt x="1299740" y="1241478"/>
                      <a:pt x="1286879" y="1228611"/>
                      <a:pt x="1286879" y="1223464"/>
                    </a:cubicBezTo>
                    <a:cubicBezTo>
                      <a:pt x="1286879" y="1223464"/>
                      <a:pt x="1266302" y="1205450"/>
                      <a:pt x="1289451" y="1205450"/>
                    </a:cubicBezTo>
                    <a:cubicBezTo>
                      <a:pt x="1289451" y="1205450"/>
                      <a:pt x="1294595" y="1210597"/>
                      <a:pt x="1294595" y="1213170"/>
                    </a:cubicBezTo>
                    <a:cubicBezTo>
                      <a:pt x="1294595" y="1213170"/>
                      <a:pt x="1294595" y="1223464"/>
                      <a:pt x="1304884" y="1200303"/>
                    </a:cubicBezTo>
                    <a:cubicBezTo>
                      <a:pt x="1304884" y="1200303"/>
                      <a:pt x="1289451" y="1200303"/>
                      <a:pt x="1294595" y="1195156"/>
                    </a:cubicBezTo>
                    <a:cubicBezTo>
                      <a:pt x="1294595" y="1195156"/>
                      <a:pt x="1284307" y="1184862"/>
                      <a:pt x="1281735" y="1182288"/>
                    </a:cubicBezTo>
                    <a:cubicBezTo>
                      <a:pt x="1281735" y="1182288"/>
                      <a:pt x="1276591" y="1177141"/>
                      <a:pt x="1289451" y="1177141"/>
                    </a:cubicBezTo>
                    <a:cubicBezTo>
                      <a:pt x="1289451" y="1177141"/>
                      <a:pt x="1302312" y="1184862"/>
                      <a:pt x="1304884" y="1190009"/>
                    </a:cubicBezTo>
                    <a:cubicBezTo>
                      <a:pt x="1304884" y="1190009"/>
                      <a:pt x="1307456" y="1187435"/>
                      <a:pt x="1310028" y="1184862"/>
                    </a:cubicBezTo>
                    <a:cubicBezTo>
                      <a:pt x="1312600" y="1182288"/>
                      <a:pt x="1315172" y="1166848"/>
                      <a:pt x="1315172" y="1164274"/>
                    </a:cubicBezTo>
                    <a:cubicBezTo>
                      <a:pt x="1315172" y="1164274"/>
                      <a:pt x="1315172" y="1151406"/>
                      <a:pt x="1310028" y="1164274"/>
                    </a:cubicBezTo>
                    <a:cubicBezTo>
                      <a:pt x="1310028" y="1164274"/>
                      <a:pt x="1307456" y="1177141"/>
                      <a:pt x="1304884" y="1177141"/>
                    </a:cubicBezTo>
                    <a:cubicBezTo>
                      <a:pt x="1304884" y="1177141"/>
                      <a:pt x="1302312" y="1169421"/>
                      <a:pt x="1302312" y="1164274"/>
                    </a:cubicBezTo>
                    <a:cubicBezTo>
                      <a:pt x="1302312" y="1164274"/>
                      <a:pt x="1289451" y="1171994"/>
                      <a:pt x="1289451" y="1169421"/>
                    </a:cubicBezTo>
                    <a:cubicBezTo>
                      <a:pt x="1289451" y="1169421"/>
                      <a:pt x="1292023" y="1159127"/>
                      <a:pt x="1304884" y="1151406"/>
                    </a:cubicBezTo>
                    <a:cubicBezTo>
                      <a:pt x="1304884" y="1151406"/>
                      <a:pt x="1302312" y="1123098"/>
                      <a:pt x="1302312" y="1110231"/>
                    </a:cubicBezTo>
                    <a:cubicBezTo>
                      <a:pt x="1302312" y="1110231"/>
                      <a:pt x="1306652" y="1104441"/>
                      <a:pt x="1310992" y="1105888"/>
                    </a:cubicBezTo>
                    <a:close/>
                    <a:moveTo>
                      <a:pt x="87138" y="870518"/>
                    </a:moveTo>
                    <a:cubicBezTo>
                      <a:pt x="99996" y="870518"/>
                      <a:pt x="99996" y="870518"/>
                      <a:pt x="99996" y="870518"/>
                    </a:cubicBezTo>
                    <a:lnTo>
                      <a:pt x="112854" y="942840"/>
                    </a:lnTo>
                    <a:cubicBezTo>
                      <a:pt x="99996" y="945423"/>
                      <a:pt x="99996" y="945423"/>
                      <a:pt x="99996" y="945423"/>
                    </a:cubicBezTo>
                    <a:cubicBezTo>
                      <a:pt x="33133" y="909262"/>
                      <a:pt x="33133" y="909262"/>
                      <a:pt x="33133" y="909262"/>
                    </a:cubicBezTo>
                    <a:cubicBezTo>
                      <a:pt x="27990" y="906679"/>
                      <a:pt x="25418" y="904096"/>
                      <a:pt x="20275" y="901513"/>
                    </a:cubicBezTo>
                    <a:cubicBezTo>
                      <a:pt x="30562" y="953172"/>
                      <a:pt x="30562" y="953172"/>
                      <a:pt x="30562" y="953172"/>
                    </a:cubicBezTo>
                    <a:cubicBezTo>
                      <a:pt x="20275" y="953172"/>
                      <a:pt x="20275" y="953172"/>
                      <a:pt x="20275" y="953172"/>
                    </a:cubicBezTo>
                    <a:cubicBezTo>
                      <a:pt x="7417" y="888599"/>
                      <a:pt x="7417" y="888599"/>
                      <a:pt x="7417" y="888599"/>
                    </a:cubicBezTo>
                    <a:cubicBezTo>
                      <a:pt x="17703" y="886016"/>
                      <a:pt x="17703" y="886016"/>
                      <a:pt x="17703" y="886016"/>
                    </a:cubicBezTo>
                    <a:cubicBezTo>
                      <a:pt x="92281" y="924760"/>
                      <a:pt x="92281" y="924760"/>
                      <a:pt x="92281" y="924760"/>
                    </a:cubicBezTo>
                    <a:cubicBezTo>
                      <a:pt x="99996" y="929926"/>
                      <a:pt x="99996" y="929926"/>
                      <a:pt x="99996" y="929926"/>
                    </a:cubicBezTo>
                    <a:cubicBezTo>
                      <a:pt x="87138" y="870518"/>
                      <a:pt x="87138" y="870518"/>
                      <a:pt x="87138" y="870518"/>
                    </a:cubicBezTo>
                    <a:close/>
                    <a:moveTo>
                      <a:pt x="1557183" y="849854"/>
                    </a:moveTo>
                    <a:cubicBezTo>
                      <a:pt x="1554615" y="865364"/>
                      <a:pt x="1554615" y="865364"/>
                      <a:pt x="1554615" y="865364"/>
                    </a:cubicBezTo>
                    <a:cubicBezTo>
                      <a:pt x="1523803" y="878288"/>
                      <a:pt x="1523803" y="878288"/>
                      <a:pt x="1523803" y="878288"/>
                    </a:cubicBezTo>
                    <a:cubicBezTo>
                      <a:pt x="1518668" y="880873"/>
                      <a:pt x="1513533" y="883458"/>
                      <a:pt x="1505830" y="886043"/>
                    </a:cubicBezTo>
                    <a:cubicBezTo>
                      <a:pt x="1510965" y="888628"/>
                      <a:pt x="1516100" y="893798"/>
                      <a:pt x="1521236" y="898968"/>
                    </a:cubicBezTo>
                    <a:cubicBezTo>
                      <a:pt x="1546912" y="919647"/>
                      <a:pt x="1546912" y="919647"/>
                      <a:pt x="1546912" y="919647"/>
                    </a:cubicBezTo>
                    <a:cubicBezTo>
                      <a:pt x="1544345" y="935157"/>
                      <a:pt x="1544345" y="935157"/>
                      <a:pt x="1544345" y="935157"/>
                    </a:cubicBezTo>
                    <a:cubicBezTo>
                      <a:pt x="1495559" y="891213"/>
                      <a:pt x="1495559" y="891213"/>
                      <a:pt x="1495559" y="891213"/>
                    </a:cubicBezTo>
                    <a:cubicBezTo>
                      <a:pt x="1457044" y="883458"/>
                      <a:pt x="1457044" y="883458"/>
                      <a:pt x="1457044" y="883458"/>
                    </a:cubicBezTo>
                    <a:lnTo>
                      <a:pt x="1459612" y="873119"/>
                    </a:lnTo>
                    <a:cubicBezTo>
                      <a:pt x="1498127" y="878288"/>
                      <a:pt x="1498127" y="878288"/>
                      <a:pt x="1498127" y="878288"/>
                    </a:cubicBezTo>
                    <a:cubicBezTo>
                      <a:pt x="1557183" y="849854"/>
                      <a:pt x="1557183" y="849854"/>
                      <a:pt x="1557183" y="849854"/>
                    </a:cubicBezTo>
                    <a:close/>
                    <a:moveTo>
                      <a:pt x="92720" y="783095"/>
                    </a:moveTo>
                    <a:lnTo>
                      <a:pt x="94840" y="793162"/>
                    </a:lnTo>
                    <a:lnTo>
                      <a:pt x="51394" y="795811"/>
                    </a:lnTo>
                    <a:lnTo>
                      <a:pt x="54043" y="844556"/>
                    </a:lnTo>
                    <a:lnTo>
                      <a:pt x="97489" y="842436"/>
                    </a:lnTo>
                    <a:lnTo>
                      <a:pt x="97489" y="855153"/>
                    </a:lnTo>
                    <a:lnTo>
                      <a:pt x="4768" y="860451"/>
                    </a:lnTo>
                    <a:lnTo>
                      <a:pt x="2649" y="847205"/>
                    </a:lnTo>
                    <a:lnTo>
                      <a:pt x="40797" y="844556"/>
                    </a:lnTo>
                    <a:lnTo>
                      <a:pt x="38678" y="798460"/>
                    </a:lnTo>
                    <a:lnTo>
                      <a:pt x="0" y="798460"/>
                    </a:lnTo>
                    <a:lnTo>
                      <a:pt x="0" y="787863"/>
                    </a:lnTo>
                    <a:close/>
                    <a:moveTo>
                      <a:pt x="1547115" y="759782"/>
                    </a:moveTo>
                    <a:lnTo>
                      <a:pt x="1559831" y="759782"/>
                    </a:lnTo>
                    <a:lnTo>
                      <a:pt x="1557182" y="834489"/>
                    </a:lnTo>
                    <a:lnTo>
                      <a:pt x="1547115" y="834489"/>
                    </a:lnTo>
                    <a:lnTo>
                      <a:pt x="1547115" y="803758"/>
                    </a:lnTo>
                    <a:lnTo>
                      <a:pt x="1464461" y="801109"/>
                    </a:lnTo>
                    <a:lnTo>
                      <a:pt x="1464461" y="787863"/>
                    </a:lnTo>
                    <a:lnTo>
                      <a:pt x="1547115" y="790512"/>
                    </a:lnTo>
                    <a:close/>
                    <a:moveTo>
                      <a:pt x="1557182" y="723753"/>
                    </a:moveTo>
                    <a:lnTo>
                      <a:pt x="1557182" y="736469"/>
                    </a:lnTo>
                    <a:lnTo>
                      <a:pt x="1464461" y="741767"/>
                    </a:lnTo>
                    <a:lnTo>
                      <a:pt x="1461812" y="729051"/>
                    </a:lnTo>
                    <a:close/>
                    <a:moveTo>
                      <a:pt x="4768" y="685075"/>
                    </a:moveTo>
                    <a:lnTo>
                      <a:pt x="18014" y="687724"/>
                    </a:lnTo>
                    <a:lnTo>
                      <a:pt x="12716" y="741767"/>
                    </a:lnTo>
                    <a:lnTo>
                      <a:pt x="40797" y="744417"/>
                    </a:lnTo>
                    <a:lnTo>
                      <a:pt x="46096" y="693022"/>
                    </a:lnTo>
                    <a:lnTo>
                      <a:pt x="56692" y="693022"/>
                    </a:lnTo>
                    <a:lnTo>
                      <a:pt x="51394" y="744417"/>
                    </a:lnTo>
                    <a:lnTo>
                      <a:pt x="84774" y="747066"/>
                    </a:lnTo>
                    <a:lnTo>
                      <a:pt x="87423" y="690373"/>
                    </a:lnTo>
                    <a:lnTo>
                      <a:pt x="100139" y="690373"/>
                    </a:lnTo>
                    <a:lnTo>
                      <a:pt x="94841" y="759782"/>
                    </a:lnTo>
                    <a:lnTo>
                      <a:pt x="0" y="754484"/>
                    </a:lnTo>
                    <a:close/>
                    <a:moveTo>
                      <a:pt x="1518532" y="628383"/>
                    </a:moveTo>
                    <a:cubicBezTo>
                      <a:pt x="1523663" y="628383"/>
                      <a:pt x="1528794" y="628383"/>
                      <a:pt x="1533925" y="630961"/>
                    </a:cubicBezTo>
                    <a:cubicBezTo>
                      <a:pt x="1536490" y="633540"/>
                      <a:pt x="1541621" y="636118"/>
                      <a:pt x="1544187" y="641276"/>
                    </a:cubicBezTo>
                    <a:cubicBezTo>
                      <a:pt x="1546752" y="646433"/>
                      <a:pt x="1549318" y="651590"/>
                      <a:pt x="1549318" y="656747"/>
                    </a:cubicBezTo>
                    <a:cubicBezTo>
                      <a:pt x="1551883" y="664482"/>
                      <a:pt x="1551883" y="669639"/>
                      <a:pt x="1549318" y="674796"/>
                    </a:cubicBezTo>
                    <a:cubicBezTo>
                      <a:pt x="1549318" y="682532"/>
                      <a:pt x="1546752" y="685111"/>
                      <a:pt x="1541621" y="690268"/>
                    </a:cubicBezTo>
                    <a:cubicBezTo>
                      <a:pt x="1539056" y="692846"/>
                      <a:pt x="1533925" y="695425"/>
                      <a:pt x="1528794" y="695425"/>
                    </a:cubicBezTo>
                    <a:cubicBezTo>
                      <a:pt x="1526228" y="685111"/>
                      <a:pt x="1526228" y="685111"/>
                      <a:pt x="1526228" y="685111"/>
                    </a:cubicBezTo>
                    <a:cubicBezTo>
                      <a:pt x="1531359" y="682532"/>
                      <a:pt x="1533925" y="679954"/>
                      <a:pt x="1536490" y="677375"/>
                    </a:cubicBezTo>
                    <a:cubicBezTo>
                      <a:pt x="1539056" y="672218"/>
                      <a:pt x="1541621" y="667061"/>
                      <a:pt x="1539056" y="659325"/>
                    </a:cubicBezTo>
                    <a:cubicBezTo>
                      <a:pt x="1539056" y="651590"/>
                      <a:pt x="1536490" y="646433"/>
                      <a:pt x="1533925" y="643854"/>
                    </a:cubicBezTo>
                    <a:cubicBezTo>
                      <a:pt x="1528794" y="641276"/>
                      <a:pt x="1526228" y="638697"/>
                      <a:pt x="1521097" y="641276"/>
                    </a:cubicBezTo>
                    <a:cubicBezTo>
                      <a:pt x="1518532" y="641276"/>
                      <a:pt x="1515966" y="641276"/>
                      <a:pt x="1513401" y="646433"/>
                    </a:cubicBezTo>
                    <a:cubicBezTo>
                      <a:pt x="1513401" y="649011"/>
                      <a:pt x="1510835" y="654168"/>
                      <a:pt x="1510835" y="664482"/>
                    </a:cubicBezTo>
                    <a:cubicBezTo>
                      <a:pt x="1510835" y="674796"/>
                      <a:pt x="1508270" y="682532"/>
                      <a:pt x="1508270" y="685111"/>
                    </a:cubicBezTo>
                    <a:cubicBezTo>
                      <a:pt x="1505704" y="692846"/>
                      <a:pt x="1503139" y="695425"/>
                      <a:pt x="1500573" y="700582"/>
                    </a:cubicBezTo>
                    <a:cubicBezTo>
                      <a:pt x="1498008" y="703160"/>
                      <a:pt x="1492877" y="705739"/>
                      <a:pt x="1487746" y="705739"/>
                    </a:cubicBezTo>
                    <a:cubicBezTo>
                      <a:pt x="1482615" y="705739"/>
                      <a:pt x="1477484" y="705739"/>
                      <a:pt x="1474918" y="703160"/>
                    </a:cubicBezTo>
                    <a:cubicBezTo>
                      <a:pt x="1469787" y="700582"/>
                      <a:pt x="1464656" y="698003"/>
                      <a:pt x="1462091" y="692846"/>
                    </a:cubicBezTo>
                    <a:cubicBezTo>
                      <a:pt x="1459525" y="687689"/>
                      <a:pt x="1456959" y="682532"/>
                      <a:pt x="1454394" y="674796"/>
                    </a:cubicBezTo>
                    <a:cubicBezTo>
                      <a:pt x="1454394" y="667061"/>
                      <a:pt x="1454394" y="659325"/>
                      <a:pt x="1454394" y="654168"/>
                    </a:cubicBezTo>
                    <a:cubicBezTo>
                      <a:pt x="1456959" y="649011"/>
                      <a:pt x="1459525" y="643854"/>
                      <a:pt x="1464656" y="638697"/>
                    </a:cubicBezTo>
                    <a:cubicBezTo>
                      <a:pt x="1469787" y="636118"/>
                      <a:pt x="1474918" y="633540"/>
                      <a:pt x="1480049" y="630961"/>
                    </a:cubicBezTo>
                    <a:cubicBezTo>
                      <a:pt x="1482615" y="643854"/>
                      <a:pt x="1482615" y="643854"/>
                      <a:pt x="1482615" y="643854"/>
                    </a:cubicBezTo>
                    <a:cubicBezTo>
                      <a:pt x="1477484" y="643854"/>
                      <a:pt x="1474918" y="646433"/>
                      <a:pt x="1472353" y="649011"/>
                    </a:cubicBezTo>
                    <a:cubicBezTo>
                      <a:pt x="1469787" y="651590"/>
                      <a:pt x="1467222" y="654168"/>
                      <a:pt x="1467222" y="659325"/>
                    </a:cubicBezTo>
                    <a:cubicBezTo>
                      <a:pt x="1464656" y="661904"/>
                      <a:pt x="1464656" y="667061"/>
                      <a:pt x="1467222" y="672218"/>
                    </a:cubicBezTo>
                    <a:cubicBezTo>
                      <a:pt x="1467222" y="677375"/>
                      <a:pt x="1467222" y="682532"/>
                      <a:pt x="1469787" y="685111"/>
                    </a:cubicBezTo>
                    <a:cubicBezTo>
                      <a:pt x="1472353" y="687689"/>
                      <a:pt x="1474918" y="690268"/>
                      <a:pt x="1477484" y="692846"/>
                    </a:cubicBezTo>
                    <a:cubicBezTo>
                      <a:pt x="1480049" y="692846"/>
                      <a:pt x="1482615" y="695425"/>
                      <a:pt x="1485180" y="692846"/>
                    </a:cubicBezTo>
                    <a:cubicBezTo>
                      <a:pt x="1487746" y="692846"/>
                      <a:pt x="1490311" y="692846"/>
                      <a:pt x="1492877" y="690268"/>
                    </a:cubicBezTo>
                    <a:cubicBezTo>
                      <a:pt x="1495442" y="687689"/>
                      <a:pt x="1495442" y="685111"/>
                      <a:pt x="1495442" y="679954"/>
                    </a:cubicBezTo>
                    <a:cubicBezTo>
                      <a:pt x="1498008" y="677375"/>
                      <a:pt x="1498008" y="672218"/>
                      <a:pt x="1498008" y="664482"/>
                    </a:cubicBezTo>
                    <a:cubicBezTo>
                      <a:pt x="1500573" y="654168"/>
                      <a:pt x="1500573" y="649011"/>
                      <a:pt x="1500573" y="643854"/>
                    </a:cubicBezTo>
                    <a:cubicBezTo>
                      <a:pt x="1503139" y="641276"/>
                      <a:pt x="1505704" y="636118"/>
                      <a:pt x="1508270" y="633540"/>
                    </a:cubicBezTo>
                    <a:cubicBezTo>
                      <a:pt x="1510835" y="630961"/>
                      <a:pt x="1515966" y="628383"/>
                      <a:pt x="1518532" y="628383"/>
                    </a:cubicBezTo>
                    <a:close/>
                    <a:moveTo>
                      <a:pt x="18014" y="610369"/>
                    </a:moveTo>
                    <a:cubicBezTo>
                      <a:pt x="82351" y="623207"/>
                      <a:pt x="82351" y="623207"/>
                      <a:pt x="82351" y="623207"/>
                    </a:cubicBezTo>
                    <a:cubicBezTo>
                      <a:pt x="90071" y="625775"/>
                      <a:pt x="95218" y="625775"/>
                      <a:pt x="100365" y="628342"/>
                    </a:cubicBezTo>
                    <a:cubicBezTo>
                      <a:pt x="102939" y="630910"/>
                      <a:pt x="105512" y="636045"/>
                      <a:pt x="108086" y="641181"/>
                    </a:cubicBezTo>
                    <a:cubicBezTo>
                      <a:pt x="108086" y="643748"/>
                      <a:pt x="108086" y="648884"/>
                      <a:pt x="108086" y="654019"/>
                    </a:cubicBezTo>
                    <a:cubicBezTo>
                      <a:pt x="105512" y="661722"/>
                      <a:pt x="102939" y="669425"/>
                      <a:pt x="97792" y="671993"/>
                    </a:cubicBezTo>
                    <a:cubicBezTo>
                      <a:pt x="92645" y="674560"/>
                      <a:pt x="84924" y="677128"/>
                      <a:pt x="74631" y="674560"/>
                    </a:cubicBezTo>
                    <a:cubicBezTo>
                      <a:pt x="77204" y="661722"/>
                      <a:pt x="77204" y="661722"/>
                      <a:pt x="77204" y="661722"/>
                    </a:cubicBezTo>
                    <a:cubicBezTo>
                      <a:pt x="82351" y="664290"/>
                      <a:pt x="87498" y="664290"/>
                      <a:pt x="90071" y="661722"/>
                    </a:cubicBezTo>
                    <a:cubicBezTo>
                      <a:pt x="95218" y="659154"/>
                      <a:pt x="95218" y="656587"/>
                      <a:pt x="97792" y="654019"/>
                    </a:cubicBezTo>
                    <a:cubicBezTo>
                      <a:pt x="97792" y="648884"/>
                      <a:pt x="97792" y="646316"/>
                      <a:pt x="95218" y="643748"/>
                    </a:cubicBezTo>
                    <a:cubicBezTo>
                      <a:pt x="95218" y="641181"/>
                      <a:pt x="92645" y="641181"/>
                      <a:pt x="92645" y="638613"/>
                    </a:cubicBezTo>
                    <a:cubicBezTo>
                      <a:pt x="90071" y="638613"/>
                      <a:pt x="84924" y="636045"/>
                      <a:pt x="79778" y="636045"/>
                    </a:cubicBezTo>
                    <a:cubicBezTo>
                      <a:pt x="18014" y="623207"/>
                      <a:pt x="18014" y="623207"/>
                      <a:pt x="18014" y="623207"/>
                    </a:cubicBezTo>
                    <a:cubicBezTo>
                      <a:pt x="18014" y="610369"/>
                      <a:pt x="18014" y="610369"/>
                      <a:pt x="18014" y="610369"/>
                    </a:cubicBezTo>
                    <a:close/>
                    <a:moveTo>
                      <a:pt x="30730" y="569042"/>
                    </a:moveTo>
                    <a:lnTo>
                      <a:pt x="120802" y="595004"/>
                    </a:lnTo>
                    <a:lnTo>
                      <a:pt x="115504" y="605071"/>
                    </a:lnTo>
                    <a:lnTo>
                      <a:pt x="25432" y="582288"/>
                    </a:lnTo>
                    <a:close/>
                    <a:moveTo>
                      <a:pt x="1508489" y="538376"/>
                    </a:moveTo>
                    <a:lnTo>
                      <a:pt x="1480059" y="546091"/>
                    </a:lnTo>
                    <a:cubicBezTo>
                      <a:pt x="1487813" y="571807"/>
                      <a:pt x="1487813" y="571807"/>
                      <a:pt x="1487813" y="571807"/>
                    </a:cubicBezTo>
                    <a:cubicBezTo>
                      <a:pt x="1487813" y="576950"/>
                      <a:pt x="1490397" y="582093"/>
                      <a:pt x="1492982" y="584665"/>
                    </a:cubicBezTo>
                    <a:cubicBezTo>
                      <a:pt x="1495566" y="587237"/>
                      <a:pt x="1498151" y="587237"/>
                      <a:pt x="1500735" y="589808"/>
                    </a:cubicBezTo>
                    <a:cubicBezTo>
                      <a:pt x="1503320" y="589808"/>
                      <a:pt x="1505905" y="589808"/>
                      <a:pt x="1508489" y="589808"/>
                    </a:cubicBezTo>
                    <a:cubicBezTo>
                      <a:pt x="1513658" y="587237"/>
                      <a:pt x="1516243" y="584665"/>
                      <a:pt x="1518827" y="582093"/>
                    </a:cubicBezTo>
                    <a:cubicBezTo>
                      <a:pt x="1518827" y="576950"/>
                      <a:pt x="1518827" y="571807"/>
                      <a:pt x="1518827" y="566664"/>
                    </a:cubicBezTo>
                    <a:cubicBezTo>
                      <a:pt x="1508489" y="538376"/>
                      <a:pt x="1508489" y="538376"/>
                      <a:pt x="1508489" y="538376"/>
                    </a:cubicBezTo>
                    <a:close/>
                    <a:moveTo>
                      <a:pt x="1516243" y="522946"/>
                    </a:moveTo>
                    <a:cubicBezTo>
                      <a:pt x="1526581" y="561520"/>
                      <a:pt x="1526581" y="561520"/>
                      <a:pt x="1526581" y="561520"/>
                    </a:cubicBezTo>
                    <a:cubicBezTo>
                      <a:pt x="1529166" y="569235"/>
                      <a:pt x="1531750" y="576950"/>
                      <a:pt x="1531750" y="582093"/>
                    </a:cubicBezTo>
                    <a:cubicBezTo>
                      <a:pt x="1529166" y="584665"/>
                      <a:pt x="1529166" y="589808"/>
                      <a:pt x="1523996" y="592380"/>
                    </a:cubicBezTo>
                    <a:cubicBezTo>
                      <a:pt x="1521412" y="597523"/>
                      <a:pt x="1518827" y="600095"/>
                      <a:pt x="1513658" y="600095"/>
                    </a:cubicBezTo>
                    <a:cubicBezTo>
                      <a:pt x="1505905" y="602667"/>
                      <a:pt x="1500735" y="602667"/>
                      <a:pt x="1495566" y="600095"/>
                    </a:cubicBezTo>
                    <a:cubicBezTo>
                      <a:pt x="1487813" y="597523"/>
                      <a:pt x="1485228" y="592380"/>
                      <a:pt x="1480059" y="582093"/>
                    </a:cubicBezTo>
                    <a:cubicBezTo>
                      <a:pt x="1480059" y="587237"/>
                      <a:pt x="1480059" y="589808"/>
                      <a:pt x="1477474" y="592380"/>
                    </a:cubicBezTo>
                    <a:cubicBezTo>
                      <a:pt x="1474890" y="597523"/>
                      <a:pt x="1472305" y="600095"/>
                      <a:pt x="1469721" y="605238"/>
                    </a:cubicBezTo>
                    <a:cubicBezTo>
                      <a:pt x="1449044" y="628383"/>
                      <a:pt x="1449044" y="628383"/>
                      <a:pt x="1449044" y="628383"/>
                    </a:cubicBezTo>
                    <a:cubicBezTo>
                      <a:pt x="1443875" y="612953"/>
                      <a:pt x="1443875" y="612953"/>
                      <a:pt x="1443875" y="612953"/>
                    </a:cubicBezTo>
                    <a:cubicBezTo>
                      <a:pt x="1459382" y="594952"/>
                      <a:pt x="1459382" y="594952"/>
                      <a:pt x="1459382" y="594952"/>
                    </a:cubicBezTo>
                    <a:cubicBezTo>
                      <a:pt x="1464552" y="589808"/>
                      <a:pt x="1467136" y="587237"/>
                      <a:pt x="1469721" y="584665"/>
                    </a:cubicBezTo>
                    <a:cubicBezTo>
                      <a:pt x="1472305" y="579522"/>
                      <a:pt x="1472305" y="576950"/>
                      <a:pt x="1474890" y="576950"/>
                    </a:cubicBezTo>
                    <a:cubicBezTo>
                      <a:pt x="1474890" y="574379"/>
                      <a:pt x="1474890" y="571807"/>
                      <a:pt x="1474890" y="569235"/>
                    </a:cubicBezTo>
                    <a:cubicBezTo>
                      <a:pt x="1474890" y="569235"/>
                      <a:pt x="1474890" y="566664"/>
                      <a:pt x="1472305" y="564092"/>
                    </a:cubicBezTo>
                    <a:cubicBezTo>
                      <a:pt x="1469721" y="548662"/>
                      <a:pt x="1469721" y="548662"/>
                      <a:pt x="1469721" y="548662"/>
                    </a:cubicBezTo>
                    <a:cubicBezTo>
                      <a:pt x="1428367" y="561520"/>
                      <a:pt x="1428367" y="561520"/>
                      <a:pt x="1428367" y="561520"/>
                    </a:cubicBezTo>
                    <a:lnTo>
                      <a:pt x="1425783" y="548662"/>
                    </a:lnTo>
                    <a:cubicBezTo>
                      <a:pt x="1516243" y="522946"/>
                      <a:pt x="1516243" y="522946"/>
                      <a:pt x="1516243" y="522946"/>
                    </a:cubicBezTo>
                    <a:close/>
                    <a:moveTo>
                      <a:pt x="58962" y="512548"/>
                    </a:moveTo>
                    <a:cubicBezTo>
                      <a:pt x="64109" y="515130"/>
                      <a:pt x="69256" y="520296"/>
                      <a:pt x="74403" y="522879"/>
                    </a:cubicBezTo>
                    <a:lnTo>
                      <a:pt x="94991" y="543543"/>
                    </a:lnTo>
                    <a:cubicBezTo>
                      <a:pt x="107858" y="512548"/>
                      <a:pt x="107858" y="512548"/>
                      <a:pt x="107858" y="512548"/>
                    </a:cubicBezTo>
                    <a:cubicBezTo>
                      <a:pt x="79550" y="512548"/>
                      <a:pt x="79550" y="512548"/>
                      <a:pt x="79550" y="512548"/>
                    </a:cubicBezTo>
                    <a:cubicBezTo>
                      <a:pt x="71830" y="512548"/>
                      <a:pt x="64109" y="512548"/>
                      <a:pt x="58962" y="512548"/>
                    </a:cubicBezTo>
                    <a:close/>
                    <a:moveTo>
                      <a:pt x="154181" y="499633"/>
                    </a:moveTo>
                    <a:cubicBezTo>
                      <a:pt x="149034" y="512548"/>
                      <a:pt x="149034" y="512548"/>
                      <a:pt x="149034" y="512548"/>
                    </a:cubicBezTo>
                    <a:cubicBezTo>
                      <a:pt x="118152" y="512548"/>
                      <a:pt x="118152" y="512548"/>
                      <a:pt x="118152" y="512548"/>
                    </a:cubicBezTo>
                    <a:cubicBezTo>
                      <a:pt x="105285" y="548709"/>
                      <a:pt x="105285" y="548709"/>
                      <a:pt x="105285" y="548709"/>
                    </a:cubicBezTo>
                    <a:cubicBezTo>
                      <a:pt x="125873" y="569372"/>
                      <a:pt x="125873" y="569372"/>
                      <a:pt x="125873" y="569372"/>
                    </a:cubicBezTo>
                    <a:lnTo>
                      <a:pt x="123299" y="582287"/>
                    </a:lnTo>
                    <a:cubicBezTo>
                      <a:pt x="46095" y="515130"/>
                      <a:pt x="46095" y="515130"/>
                      <a:pt x="46095" y="515130"/>
                    </a:cubicBezTo>
                    <a:cubicBezTo>
                      <a:pt x="51242" y="502216"/>
                      <a:pt x="51242" y="502216"/>
                      <a:pt x="51242" y="502216"/>
                    </a:cubicBezTo>
                    <a:cubicBezTo>
                      <a:pt x="154181" y="499633"/>
                      <a:pt x="154181" y="499633"/>
                      <a:pt x="154181" y="499633"/>
                    </a:cubicBezTo>
                    <a:close/>
                    <a:moveTo>
                      <a:pt x="1477708" y="430225"/>
                    </a:moveTo>
                    <a:lnTo>
                      <a:pt x="1503140" y="491686"/>
                    </a:lnTo>
                    <a:lnTo>
                      <a:pt x="1493073" y="496984"/>
                    </a:lnTo>
                    <a:lnTo>
                      <a:pt x="1472410" y="445590"/>
                    </a:lnTo>
                    <a:lnTo>
                      <a:pt x="1443798" y="458306"/>
                    </a:lnTo>
                    <a:lnTo>
                      <a:pt x="1467111" y="504932"/>
                    </a:lnTo>
                    <a:lnTo>
                      <a:pt x="1457044" y="509700"/>
                    </a:lnTo>
                    <a:lnTo>
                      <a:pt x="1436380" y="463604"/>
                    </a:lnTo>
                    <a:lnTo>
                      <a:pt x="1405650" y="476321"/>
                    </a:lnTo>
                    <a:lnTo>
                      <a:pt x="1428433" y="527715"/>
                    </a:lnTo>
                    <a:lnTo>
                      <a:pt x="1421015" y="533013"/>
                    </a:lnTo>
                    <a:lnTo>
                      <a:pt x="1389755" y="468903"/>
                    </a:lnTo>
                    <a:close/>
                    <a:moveTo>
                      <a:pt x="110735" y="380951"/>
                    </a:moveTo>
                    <a:lnTo>
                      <a:pt x="192859" y="424927"/>
                    </a:lnTo>
                    <a:lnTo>
                      <a:pt x="187561" y="434994"/>
                    </a:lnTo>
                    <a:lnTo>
                      <a:pt x="97489" y="445591"/>
                    </a:lnTo>
                    <a:lnTo>
                      <a:pt x="164778" y="478970"/>
                    </a:lnTo>
                    <a:lnTo>
                      <a:pt x="156830" y="489567"/>
                    </a:lnTo>
                    <a:lnTo>
                      <a:pt x="74706" y="445591"/>
                    </a:lnTo>
                    <a:lnTo>
                      <a:pt x="82124" y="434994"/>
                    </a:lnTo>
                    <a:lnTo>
                      <a:pt x="169546" y="424927"/>
                    </a:lnTo>
                    <a:lnTo>
                      <a:pt x="105436" y="391548"/>
                    </a:lnTo>
                    <a:close/>
                    <a:moveTo>
                      <a:pt x="1420743" y="334855"/>
                    </a:moveTo>
                    <a:cubicBezTo>
                      <a:pt x="1428458" y="347733"/>
                      <a:pt x="1428458" y="347733"/>
                      <a:pt x="1428458" y="347733"/>
                    </a:cubicBezTo>
                    <a:cubicBezTo>
                      <a:pt x="1382169" y="404396"/>
                      <a:pt x="1382169" y="404396"/>
                      <a:pt x="1382169" y="404396"/>
                    </a:cubicBezTo>
                    <a:cubicBezTo>
                      <a:pt x="1379597" y="409547"/>
                      <a:pt x="1374454" y="412122"/>
                      <a:pt x="1371882" y="417274"/>
                    </a:cubicBezTo>
                    <a:cubicBezTo>
                      <a:pt x="1377025" y="414698"/>
                      <a:pt x="1382169" y="412122"/>
                      <a:pt x="1387312" y="412122"/>
                    </a:cubicBezTo>
                    <a:cubicBezTo>
                      <a:pt x="1459318" y="399244"/>
                      <a:pt x="1459318" y="399244"/>
                      <a:pt x="1459318" y="399244"/>
                    </a:cubicBezTo>
                    <a:cubicBezTo>
                      <a:pt x="1464461" y="409547"/>
                      <a:pt x="1464461" y="409547"/>
                      <a:pt x="1464461" y="409547"/>
                    </a:cubicBezTo>
                    <a:cubicBezTo>
                      <a:pt x="1366739" y="427576"/>
                      <a:pt x="1366739" y="427576"/>
                      <a:pt x="1366739" y="427576"/>
                    </a:cubicBezTo>
                    <a:lnTo>
                      <a:pt x="1359024" y="414698"/>
                    </a:lnTo>
                    <a:cubicBezTo>
                      <a:pt x="1420743" y="334855"/>
                      <a:pt x="1420743" y="334855"/>
                      <a:pt x="1420743" y="334855"/>
                    </a:cubicBezTo>
                    <a:close/>
                    <a:moveTo>
                      <a:pt x="1400351" y="308893"/>
                    </a:moveTo>
                    <a:lnTo>
                      <a:pt x="1407769" y="319490"/>
                    </a:lnTo>
                    <a:lnTo>
                      <a:pt x="1333063" y="376182"/>
                    </a:lnTo>
                    <a:lnTo>
                      <a:pt x="1325645" y="365585"/>
                    </a:lnTo>
                    <a:close/>
                    <a:moveTo>
                      <a:pt x="188967" y="298112"/>
                    </a:moveTo>
                    <a:cubicBezTo>
                      <a:pt x="192176" y="298756"/>
                      <a:pt x="195386" y="300046"/>
                      <a:pt x="197954" y="301336"/>
                    </a:cubicBezTo>
                    <a:cubicBezTo>
                      <a:pt x="192818" y="311654"/>
                      <a:pt x="192818" y="311654"/>
                      <a:pt x="192818" y="311654"/>
                    </a:cubicBezTo>
                    <a:cubicBezTo>
                      <a:pt x="187683" y="309074"/>
                      <a:pt x="185115" y="309074"/>
                      <a:pt x="182548" y="309074"/>
                    </a:cubicBezTo>
                    <a:cubicBezTo>
                      <a:pt x="177412" y="309074"/>
                      <a:pt x="174845" y="311654"/>
                      <a:pt x="169709" y="311654"/>
                    </a:cubicBezTo>
                    <a:cubicBezTo>
                      <a:pt x="167142" y="314233"/>
                      <a:pt x="164574" y="316813"/>
                      <a:pt x="162006" y="321972"/>
                    </a:cubicBezTo>
                    <a:cubicBezTo>
                      <a:pt x="156871" y="327131"/>
                      <a:pt x="156871" y="329710"/>
                      <a:pt x="154303" y="334869"/>
                    </a:cubicBezTo>
                    <a:cubicBezTo>
                      <a:pt x="154303" y="340028"/>
                      <a:pt x="154303" y="342607"/>
                      <a:pt x="154303" y="347766"/>
                    </a:cubicBezTo>
                    <a:cubicBezTo>
                      <a:pt x="154303" y="350346"/>
                      <a:pt x="156871" y="355505"/>
                      <a:pt x="159439" y="358084"/>
                    </a:cubicBezTo>
                    <a:cubicBezTo>
                      <a:pt x="162006" y="363243"/>
                      <a:pt x="164574" y="368402"/>
                      <a:pt x="172277" y="370982"/>
                    </a:cubicBezTo>
                    <a:cubicBezTo>
                      <a:pt x="177412" y="376141"/>
                      <a:pt x="185115" y="378720"/>
                      <a:pt x="190251" y="381300"/>
                    </a:cubicBezTo>
                    <a:cubicBezTo>
                      <a:pt x="197954" y="381300"/>
                      <a:pt x="203089" y="381300"/>
                      <a:pt x="208224" y="378720"/>
                    </a:cubicBezTo>
                    <a:cubicBezTo>
                      <a:pt x="213360" y="376141"/>
                      <a:pt x="218495" y="370982"/>
                      <a:pt x="221063" y="365823"/>
                    </a:cubicBezTo>
                    <a:cubicBezTo>
                      <a:pt x="223630" y="360664"/>
                      <a:pt x="226198" y="358084"/>
                      <a:pt x="228766" y="350346"/>
                    </a:cubicBezTo>
                    <a:cubicBezTo>
                      <a:pt x="228766" y="345187"/>
                      <a:pt x="231333" y="342607"/>
                      <a:pt x="228766" y="337448"/>
                    </a:cubicBezTo>
                    <a:cubicBezTo>
                      <a:pt x="215927" y="327131"/>
                      <a:pt x="215927" y="327131"/>
                      <a:pt x="215927" y="327131"/>
                    </a:cubicBezTo>
                    <a:lnTo>
                      <a:pt x="200521" y="350346"/>
                    </a:lnTo>
                    <a:cubicBezTo>
                      <a:pt x="190251" y="342607"/>
                      <a:pt x="190251" y="342607"/>
                      <a:pt x="190251" y="342607"/>
                    </a:cubicBezTo>
                    <a:cubicBezTo>
                      <a:pt x="213360" y="311654"/>
                      <a:pt x="213360" y="311654"/>
                      <a:pt x="213360" y="311654"/>
                    </a:cubicBezTo>
                    <a:cubicBezTo>
                      <a:pt x="241604" y="332290"/>
                      <a:pt x="241604" y="332290"/>
                      <a:pt x="241604" y="332290"/>
                    </a:cubicBezTo>
                    <a:cubicBezTo>
                      <a:pt x="241604" y="340028"/>
                      <a:pt x="241604" y="347766"/>
                      <a:pt x="239036" y="352925"/>
                    </a:cubicBezTo>
                    <a:cubicBezTo>
                      <a:pt x="239036" y="360664"/>
                      <a:pt x="233901" y="365823"/>
                      <a:pt x="231333" y="370982"/>
                    </a:cubicBezTo>
                    <a:cubicBezTo>
                      <a:pt x="226198" y="378720"/>
                      <a:pt x="218495" y="383879"/>
                      <a:pt x="210792" y="389038"/>
                    </a:cubicBezTo>
                    <a:cubicBezTo>
                      <a:pt x="203089" y="391617"/>
                      <a:pt x="195386" y="394197"/>
                      <a:pt x="187683" y="391617"/>
                    </a:cubicBezTo>
                    <a:cubicBezTo>
                      <a:pt x="179980" y="391617"/>
                      <a:pt x="172277" y="386458"/>
                      <a:pt x="164574" y="381300"/>
                    </a:cubicBezTo>
                    <a:cubicBezTo>
                      <a:pt x="156871" y="376141"/>
                      <a:pt x="151736" y="370982"/>
                      <a:pt x="146600" y="363243"/>
                    </a:cubicBezTo>
                    <a:cubicBezTo>
                      <a:pt x="144033" y="355505"/>
                      <a:pt x="141465" y="347766"/>
                      <a:pt x="141465" y="340028"/>
                    </a:cubicBezTo>
                    <a:cubicBezTo>
                      <a:pt x="144033" y="329710"/>
                      <a:pt x="146600" y="321972"/>
                      <a:pt x="151736" y="314233"/>
                    </a:cubicBezTo>
                    <a:cubicBezTo>
                      <a:pt x="156871" y="309074"/>
                      <a:pt x="162006" y="306495"/>
                      <a:pt x="167142" y="301336"/>
                    </a:cubicBezTo>
                    <a:cubicBezTo>
                      <a:pt x="172277" y="298756"/>
                      <a:pt x="177412" y="298756"/>
                      <a:pt x="179980" y="298756"/>
                    </a:cubicBezTo>
                    <a:cubicBezTo>
                      <a:pt x="182548" y="297467"/>
                      <a:pt x="185757" y="297467"/>
                      <a:pt x="188967" y="298112"/>
                    </a:cubicBezTo>
                    <a:close/>
                    <a:moveTo>
                      <a:pt x="1330943" y="226769"/>
                    </a:moveTo>
                    <a:lnTo>
                      <a:pt x="1338361" y="236836"/>
                    </a:lnTo>
                    <a:lnTo>
                      <a:pt x="1317697" y="322139"/>
                    </a:lnTo>
                    <a:lnTo>
                      <a:pt x="1371740" y="272864"/>
                    </a:lnTo>
                    <a:lnTo>
                      <a:pt x="1379688" y="283461"/>
                    </a:lnTo>
                    <a:lnTo>
                      <a:pt x="1310280" y="344922"/>
                    </a:lnTo>
                    <a:lnTo>
                      <a:pt x="1302332" y="334855"/>
                    </a:lnTo>
                    <a:lnTo>
                      <a:pt x="1322996" y="249552"/>
                    </a:lnTo>
                    <a:lnTo>
                      <a:pt x="1268952" y="298826"/>
                    </a:lnTo>
                    <a:lnTo>
                      <a:pt x="1261005" y="290879"/>
                    </a:lnTo>
                    <a:close/>
                    <a:moveTo>
                      <a:pt x="308840" y="159480"/>
                    </a:moveTo>
                    <a:cubicBezTo>
                      <a:pt x="316549" y="159480"/>
                      <a:pt x="321688" y="159480"/>
                      <a:pt x="324258" y="159480"/>
                    </a:cubicBezTo>
                    <a:cubicBezTo>
                      <a:pt x="329397" y="159480"/>
                      <a:pt x="334537" y="162059"/>
                      <a:pt x="339676" y="167218"/>
                    </a:cubicBezTo>
                    <a:cubicBezTo>
                      <a:pt x="334537" y="177536"/>
                      <a:pt x="334537" y="177536"/>
                      <a:pt x="334537" y="177536"/>
                    </a:cubicBezTo>
                    <a:cubicBezTo>
                      <a:pt x="329397" y="174957"/>
                      <a:pt x="326828" y="172377"/>
                      <a:pt x="321688" y="169798"/>
                    </a:cubicBezTo>
                    <a:cubicBezTo>
                      <a:pt x="319118" y="169798"/>
                      <a:pt x="316549" y="169798"/>
                      <a:pt x="311409" y="172377"/>
                    </a:cubicBezTo>
                    <a:cubicBezTo>
                      <a:pt x="308840" y="172377"/>
                      <a:pt x="303700" y="174957"/>
                      <a:pt x="301131" y="177536"/>
                    </a:cubicBezTo>
                    <a:cubicBezTo>
                      <a:pt x="295991" y="180116"/>
                      <a:pt x="293421" y="185275"/>
                      <a:pt x="290852" y="187854"/>
                    </a:cubicBezTo>
                    <a:cubicBezTo>
                      <a:pt x="288282" y="193013"/>
                      <a:pt x="288282" y="195593"/>
                      <a:pt x="285712" y="200751"/>
                    </a:cubicBezTo>
                    <a:cubicBezTo>
                      <a:pt x="285712" y="203331"/>
                      <a:pt x="285712" y="208490"/>
                      <a:pt x="288282" y="211069"/>
                    </a:cubicBezTo>
                    <a:cubicBezTo>
                      <a:pt x="290852" y="218808"/>
                      <a:pt x="293421" y="223967"/>
                      <a:pt x="295991" y="229126"/>
                    </a:cubicBezTo>
                    <a:cubicBezTo>
                      <a:pt x="301131" y="234285"/>
                      <a:pt x="308840" y="239444"/>
                      <a:pt x="313979" y="242023"/>
                    </a:cubicBezTo>
                    <a:cubicBezTo>
                      <a:pt x="319118" y="244603"/>
                      <a:pt x="324258" y="244603"/>
                      <a:pt x="331967" y="244603"/>
                    </a:cubicBezTo>
                    <a:cubicBezTo>
                      <a:pt x="337106" y="242023"/>
                      <a:pt x="342246" y="239444"/>
                      <a:pt x="347385" y="236864"/>
                    </a:cubicBezTo>
                    <a:cubicBezTo>
                      <a:pt x="352525" y="231705"/>
                      <a:pt x="355094" y="229126"/>
                      <a:pt x="357664" y="223967"/>
                    </a:cubicBezTo>
                    <a:cubicBezTo>
                      <a:pt x="360234" y="218808"/>
                      <a:pt x="362803" y="216228"/>
                      <a:pt x="362803" y="211069"/>
                    </a:cubicBezTo>
                    <a:cubicBezTo>
                      <a:pt x="352525" y="198172"/>
                      <a:pt x="352525" y="198172"/>
                      <a:pt x="352525" y="198172"/>
                    </a:cubicBezTo>
                    <a:lnTo>
                      <a:pt x="329397" y="216228"/>
                    </a:lnTo>
                    <a:cubicBezTo>
                      <a:pt x="324258" y="205910"/>
                      <a:pt x="324258" y="205910"/>
                      <a:pt x="324258" y="205910"/>
                    </a:cubicBezTo>
                    <a:cubicBezTo>
                      <a:pt x="355094" y="182695"/>
                      <a:pt x="355094" y="182695"/>
                      <a:pt x="355094" y="182695"/>
                    </a:cubicBezTo>
                    <a:cubicBezTo>
                      <a:pt x="375652" y="208490"/>
                      <a:pt x="375652" y="208490"/>
                      <a:pt x="375652" y="208490"/>
                    </a:cubicBezTo>
                    <a:cubicBezTo>
                      <a:pt x="373082" y="216228"/>
                      <a:pt x="370512" y="223967"/>
                      <a:pt x="367943" y="229126"/>
                    </a:cubicBezTo>
                    <a:cubicBezTo>
                      <a:pt x="365373" y="234285"/>
                      <a:pt x="360234" y="239444"/>
                      <a:pt x="355094" y="244603"/>
                    </a:cubicBezTo>
                    <a:cubicBezTo>
                      <a:pt x="347385" y="249761"/>
                      <a:pt x="339676" y="254920"/>
                      <a:pt x="331967" y="254920"/>
                    </a:cubicBezTo>
                    <a:cubicBezTo>
                      <a:pt x="324258" y="257500"/>
                      <a:pt x="316549" y="257500"/>
                      <a:pt x="308840" y="252341"/>
                    </a:cubicBezTo>
                    <a:cubicBezTo>
                      <a:pt x="301131" y="249761"/>
                      <a:pt x="293421" y="244603"/>
                      <a:pt x="288282" y="236864"/>
                    </a:cubicBezTo>
                    <a:cubicBezTo>
                      <a:pt x="280573" y="229126"/>
                      <a:pt x="278003" y="221387"/>
                      <a:pt x="275434" y="213649"/>
                    </a:cubicBezTo>
                    <a:cubicBezTo>
                      <a:pt x="272864" y="205910"/>
                      <a:pt x="275434" y="198172"/>
                      <a:pt x="278003" y="190434"/>
                    </a:cubicBezTo>
                    <a:cubicBezTo>
                      <a:pt x="280573" y="182695"/>
                      <a:pt x="285712" y="174957"/>
                      <a:pt x="293421" y="169798"/>
                    </a:cubicBezTo>
                    <a:cubicBezTo>
                      <a:pt x="298561" y="164639"/>
                      <a:pt x="303700" y="162059"/>
                      <a:pt x="308840" y="159480"/>
                    </a:cubicBezTo>
                    <a:close/>
                    <a:moveTo>
                      <a:pt x="1248405" y="156831"/>
                    </a:moveTo>
                    <a:cubicBezTo>
                      <a:pt x="1258691" y="164589"/>
                      <a:pt x="1258691" y="164589"/>
                      <a:pt x="1258691" y="164589"/>
                    </a:cubicBezTo>
                    <a:cubicBezTo>
                      <a:pt x="1225260" y="205967"/>
                      <a:pt x="1225260" y="205967"/>
                      <a:pt x="1225260" y="205967"/>
                    </a:cubicBezTo>
                    <a:cubicBezTo>
                      <a:pt x="1220117" y="213725"/>
                      <a:pt x="1214974" y="218897"/>
                      <a:pt x="1214974" y="221483"/>
                    </a:cubicBezTo>
                    <a:cubicBezTo>
                      <a:pt x="1212402" y="226655"/>
                      <a:pt x="1212402" y="229242"/>
                      <a:pt x="1214974" y="234414"/>
                    </a:cubicBezTo>
                    <a:cubicBezTo>
                      <a:pt x="1214974" y="237000"/>
                      <a:pt x="1220117" y="242172"/>
                      <a:pt x="1222689" y="244758"/>
                    </a:cubicBezTo>
                    <a:cubicBezTo>
                      <a:pt x="1230403" y="249930"/>
                      <a:pt x="1235547" y="252516"/>
                      <a:pt x="1240690" y="252516"/>
                    </a:cubicBezTo>
                    <a:cubicBezTo>
                      <a:pt x="1248405" y="252516"/>
                      <a:pt x="1253548" y="247344"/>
                      <a:pt x="1261263" y="237000"/>
                    </a:cubicBezTo>
                    <a:lnTo>
                      <a:pt x="1297266" y="195622"/>
                    </a:lnTo>
                    <a:cubicBezTo>
                      <a:pt x="1304981" y="203381"/>
                      <a:pt x="1304981" y="203381"/>
                      <a:pt x="1304981" y="203381"/>
                    </a:cubicBezTo>
                    <a:cubicBezTo>
                      <a:pt x="1271550" y="247344"/>
                      <a:pt x="1271550" y="247344"/>
                      <a:pt x="1271550" y="247344"/>
                    </a:cubicBezTo>
                    <a:cubicBezTo>
                      <a:pt x="1263835" y="252516"/>
                      <a:pt x="1258691" y="257689"/>
                      <a:pt x="1253548" y="260275"/>
                    </a:cubicBezTo>
                    <a:cubicBezTo>
                      <a:pt x="1248405" y="265447"/>
                      <a:pt x="1243262" y="265447"/>
                      <a:pt x="1238118" y="265447"/>
                    </a:cubicBezTo>
                    <a:cubicBezTo>
                      <a:pt x="1230403" y="262861"/>
                      <a:pt x="1222689" y="260275"/>
                      <a:pt x="1217545" y="255102"/>
                    </a:cubicBezTo>
                    <a:cubicBezTo>
                      <a:pt x="1209830" y="249930"/>
                      <a:pt x="1204687" y="242172"/>
                      <a:pt x="1202116" y="237000"/>
                    </a:cubicBezTo>
                    <a:cubicBezTo>
                      <a:pt x="1199544" y="231828"/>
                      <a:pt x="1199544" y="224069"/>
                      <a:pt x="1202116" y="218897"/>
                    </a:cubicBezTo>
                    <a:cubicBezTo>
                      <a:pt x="1204687" y="213725"/>
                      <a:pt x="1207259" y="205967"/>
                      <a:pt x="1214974" y="198208"/>
                    </a:cubicBezTo>
                    <a:cubicBezTo>
                      <a:pt x="1248405" y="156831"/>
                      <a:pt x="1248405" y="156831"/>
                      <a:pt x="1248405" y="156831"/>
                    </a:cubicBezTo>
                    <a:close/>
                    <a:moveTo>
                      <a:pt x="409332" y="110847"/>
                    </a:moveTo>
                    <a:cubicBezTo>
                      <a:pt x="404177" y="110847"/>
                      <a:pt x="396444" y="110847"/>
                      <a:pt x="391289" y="115978"/>
                    </a:cubicBezTo>
                    <a:cubicBezTo>
                      <a:pt x="383556" y="118543"/>
                      <a:pt x="378401" y="126240"/>
                      <a:pt x="378401" y="133936"/>
                    </a:cubicBezTo>
                    <a:cubicBezTo>
                      <a:pt x="375824" y="141633"/>
                      <a:pt x="378401" y="151895"/>
                      <a:pt x="383556" y="164723"/>
                    </a:cubicBezTo>
                    <a:cubicBezTo>
                      <a:pt x="388712" y="174985"/>
                      <a:pt x="396444" y="180116"/>
                      <a:pt x="406755" y="182681"/>
                    </a:cubicBezTo>
                    <a:cubicBezTo>
                      <a:pt x="414487" y="185247"/>
                      <a:pt x="422220" y="185247"/>
                      <a:pt x="429953" y="180116"/>
                    </a:cubicBezTo>
                    <a:cubicBezTo>
                      <a:pt x="437685" y="174985"/>
                      <a:pt x="442840" y="169854"/>
                      <a:pt x="445418" y="159592"/>
                    </a:cubicBezTo>
                    <a:cubicBezTo>
                      <a:pt x="447996" y="151895"/>
                      <a:pt x="445418" y="141633"/>
                      <a:pt x="437685" y="131371"/>
                    </a:cubicBezTo>
                    <a:cubicBezTo>
                      <a:pt x="435108" y="123674"/>
                      <a:pt x="429953" y="121109"/>
                      <a:pt x="424797" y="115978"/>
                    </a:cubicBezTo>
                    <a:cubicBezTo>
                      <a:pt x="419642" y="113412"/>
                      <a:pt x="414487" y="110847"/>
                      <a:pt x="409332" y="110847"/>
                    </a:cubicBezTo>
                    <a:close/>
                    <a:moveTo>
                      <a:pt x="397733" y="100264"/>
                    </a:moveTo>
                    <a:cubicBezTo>
                      <a:pt x="401599" y="99302"/>
                      <a:pt x="405466" y="99302"/>
                      <a:pt x="409332" y="100584"/>
                    </a:cubicBezTo>
                    <a:cubicBezTo>
                      <a:pt x="417065" y="100584"/>
                      <a:pt x="424797" y="100584"/>
                      <a:pt x="432530" y="105715"/>
                    </a:cubicBezTo>
                    <a:cubicBezTo>
                      <a:pt x="440263" y="110847"/>
                      <a:pt x="445418" y="115978"/>
                      <a:pt x="450573" y="126240"/>
                    </a:cubicBezTo>
                    <a:cubicBezTo>
                      <a:pt x="455728" y="133936"/>
                      <a:pt x="458306" y="141633"/>
                      <a:pt x="458306" y="149329"/>
                    </a:cubicBezTo>
                    <a:cubicBezTo>
                      <a:pt x="458306" y="157026"/>
                      <a:pt x="455728" y="164723"/>
                      <a:pt x="453151" y="172419"/>
                    </a:cubicBezTo>
                    <a:cubicBezTo>
                      <a:pt x="447996" y="180116"/>
                      <a:pt x="442840" y="185247"/>
                      <a:pt x="435108" y="190378"/>
                    </a:cubicBezTo>
                    <a:cubicBezTo>
                      <a:pt x="427375" y="192943"/>
                      <a:pt x="419642" y="195509"/>
                      <a:pt x="411910" y="195509"/>
                    </a:cubicBezTo>
                    <a:cubicBezTo>
                      <a:pt x="404177" y="195509"/>
                      <a:pt x="396444" y="192943"/>
                      <a:pt x="388712" y="187812"/>
                    </a:cubicBezTo>
                    <a:cubicBezTo>
                      <a:pt x="383556" y="182681"/>
                      <a:pt x="378401" y="177550"/>
                      <a:pt x="373246" y="169854"/>
                    </a:cubicBezTo>
                    <a:cubicBezTo>
                      <a:pt x="365513" y="157026"/>
                      <a:pt x="362936" y="144198"/>
                      <a:pt x="365513" y="133936"/>
                    </a:cubicBezTo>
                    <a:cubicBezTo>
                      <a:pt x="368091" y="121109"/>
                      <a:pt x="375824" y="113412"/>
                      <a:pt x="386134" y="105715"/>
                    </a:cubicBezTo>
                    <a:cubicBezTo>
                      <a:pt x="390000" y="103150"/>
                      <a:pt x="393867" y="101226"/>
                      <a:pt x="397733" y="100264"/>
                    </a:cubicBezTo>
                    <a:close/>
                    <a:moveTo>
                      <a:pt x="1088618" y="69408"/>
                    </a:moveTo>
                    <a:cubicBezTo>
                      <a:pt x="1096345" y="69408"/>
                      <a:pt x="1104071" y="69408"/>
                      <a:pt x="1114374" y="74567"/>
                    </a:cubicBezTo>
                    <a:cubicBezTo>
                      <a:pt x="1119525" y="77146"/>
                      <a:pt x="1124676" y="79726"/>
                      <a:pt x="1129827" y="84885"/>
                    </a:cubicBezTo>
                    <a:cubicBezTo>
                      <a:pt x="1132403" y="90044"/>
                      <a:pt x="1134978" y="95203"/>
                      <a:pt x="1137554" y="97782"/>
                    </a:cubicBezTo>
                    <a:cubicBezTo>
                      <a:pt x="1137554" y="102941"/>
                      <a:pt x="1137554" y="110679"/>
                      <a:pt x="1137554" y="115838"/>
                    </a:cubicBezTo>
                    <a:cubicBezTo>
                      <a:pt x="1124676" y="113259"/>
                      <a:pt x="1124676" y="113259"/>
                      <a:pt x="1124676" y="113259"/>
                    </a:cubicBezTo>
                    <a:cubicBezTo>
                      <a:pt x="1124676" y="108100"/>
                      <a:pt x="1124676" y="105521"/>
                      <a:pt x="1124676" y="100362"/>
                    </a:cubicBezTo>
                    <a:cubicBezTo>
                      <a:pt x="1124676" y="97782"/>
                      <a:pt x="1122100" y="95203"/>
                      <a:pt x="1119525" y="92623"/>
                    </a:cubicBezTo>
                    <a:cubicBezTo>
                      <a:pt x="1116949" y="87464"/>
                      <a:pt x="1114374" y="84885"/>
                      <a:pt x="1109222" y="84885"/>
                    </a:cubicBezTo>
                    <a:cubicBezTo>
                      <a:pt x="1104071" y="82305"/>
                      <a:pt x="1098920" y="79726"/>
                      <a:pt x="1093769" y="79726"/>
                    </a:cubicBezTo>
                    <a:cubicBezTo>
                      <a:pt x="1091193" y="79726"/>
                      <a:pt x="1086042" y="79726"/>
                      <a:pt x="1083467" y="82305"/>
                    </a:cubicBezTo>
                    <a:cubicBezTo>
                      <a:pt x="1078315" y="82305"/>
                      <a:pt x="1075740" y="84885"/>
                      <a:pt x="1073164" y="87464"/>
                    </a:cubicBezTo>
                    <a:cubicBezTo>
                      <a:pt x="1068013" y="92623"/>
                      <a:pt x="1065438" y="97782"/>
                      <a:pt x="1062862" y="102941"/>
                    </a:cubicBezTo>
                    <a:cubicBezTo>
                      <a:pt x="1057711" y="110679"/>
                      <a:pt x="1057711" y="118418"/>
                      <a:pt x="1057711" y="123577"/>
                    </a:cubicBezTo>
                    <a:cubicBezTo>
                      <a:pt x="1057711" y="131315"/>
                      <a:pt x="1060286" y="136474"/>
                      <a:pt x="1062862" y="141633"/>
                    </a:cubicBezTo>
                    <a:cubicBezTo>
                      <a:pt x="1068013" y="146792"/>
                      <a:pt x="1070589" y="149372"/>
                      <a:pt x="1078315" y="151951"/>
                    </a:cubicBezTo>
                    <a:cubicBezTo>
                      <a:pt x="1083467" y="154531"/>
                      <a:pt x="1088618" y="154531"/>
                      <a:pt x="1093769" y="157110"/>
                    </a:cubicBezTo>
                    <a:cubicBezTo>
                      <a:pt x="1098920" y="157110"/>
                      <a:pt x="1104071" y="157110"/>
                      <a:pt x="1106647" y="154531"/>
                    </a:cubicBezTo>
                    <a:cubicBezTo>
                      <a:pt x="1114374" y="139054"/>
                      <a:pt x="1114374" y="139054"/>
                      <a:pt x="1114374" y="139054"/>
                    </a:cubicBezTo>
                    <a:lnTo>
                      <a:pt x="1088618" y="128736"/>
                    </a:lnTo>
                    <a:cubicBezTo>
                      <a:pt x="1093769" y="118418"/>
                      <a:pt x="1093769" y="118418"/>
                      <a:pt x="1093769" y="118418"/>
                    </a:cubicBezTo>
                    <a:cubicBezTo>
                      <a:pt x="1129827" y="133895"/>
                      <a:pt x="1129827" y="133895"/>
                      <a:pt x="1129827" y="133895"/>
                    </a:cubicBezTo>
                    <a:cubicBezTo>
                      <a:pt x="1114374" y="164848"/>
                      <a:pt x="1114374" y="164848"/>
                      <a:pt x="1114374" y="164848"/>
                    </a:cubicBezTo>
                    <a:cubicBezTo>
                      <a:pt x="1106647" y="167428"/>
                      <a:pt x="1098920" y="167428"/>
                      <a:pt x="1093769" y="167428"/>
                    </a:cubicBezTo>
                    <a:cubicBezTo>
                      <a:pt x="1086042" y="167428"/>
                      <a:pt x="1078315" y="164848"/>
                      <a:pt x="1073164" y="162269"/>
                    </a:cubicBezTo>
                    <a:cubicBezTo>
                      <a:pt x="1065438" y="159689"/>
                      <a:pt x="1057711" y="154531"/>
                      <a:pt x="1052560" y="146792"/>
                    </a:cubicBezTo>
                    <a:cubicBezTo>
                      <a:pt x="1047408" y="139054"/>
                      <a:pt x="1044833" y="131315"/>
                      <a:pt x="1044833" y="123577"/>
                    </a:cubicBezTo>
                    <a:cubicBezTo>
                      <a:pt x="1044833" y="115838"/>
                      <a:pt x="1047408" y="108100"/>
                      <a:pt x="1049984" y="97782"/>
                    </a:cubicBezTo>
                    <a:cubicBezTo>
                      <a:pt x="1055135" y="90044"/>
                      <a:pt x="1060286" y="82305"/>
                      <a:pt x="1065438" y="77146"/>
                    </a:cubicBezTo>
                    <a:cubicBezTo>
                      <a:pt x="1073164" y="71987"/>
                      <a:pt x="1080891" y="69408"/>
                      <a:pt x="1088618" y="69408"/>
                    </a:cubicBezTo>
                    <a:close/>
                    <a:moveTo>
                      <a:pt x="519767" y="43446"/>
                    </a:moveTo>
                    <a:lnTo>
                      <a:pt x="555796" y="131399"/>
                    </a:lnTo>
                    <a:lnTo>
                      <a:pt x="545729" y="136167"/>
                    </a:lnTo>
                    <a:lnTo>
                      <a:pt x="471022" y="84773"/>
                    </a:lnTo>
                    <a:lnTo>
                      <a:pt x="499104" y="154711"/>
                    </a:lnTo>
                    <a:lnTo>
                      <a:pt x="489037" y="159480"/>
                    </a:lnTo>
                    <a:lnTo>
                      <a:pt x="453008" y="72057"/>
                    </a:lnTo>
                    <a:lnTo>
                      <a:pt x="463075" y="66759"/>
                    </a:lnTo>
                    <a:lnTo>
                      <a:pt x="537781" y="116033"/>
                    </a:lnTo>
                    <a:lnTo>
                      <a:pt x="509700" y="48744"/>
                    </a:lnTo>
                    <a:close/>
                    <a:moveTo>
                      <a:pt x="970126" y="23312"/>
                    </a:moveTo>
                    <a:lnTo>
                      <a:pt x="983372" y="28080"/>
                    </a:lnTo>
                    <a:lnTo>
                      <a:pt x="1008803" y="113384"/>
                    </a:lnTo>
                    <a:lnTo>
                      <a:pt x="1029467" y="41326"/>
                    </a:lnTo>
                    <a:lnTo>
                      <a:pt x="1042183" y="46095"/>
                    </a:lnTo>
                    <a:lnTo>
                      <a:pt x="1014102" y="134048"/>
                    </a:lnTo>
                    <a:lnTo>
                      <a:pt x="1001386" y="131399"/>
                    </a:lnTo>
                    <a:lnTo>
                      <a:pt x="975424" y="46095"/>
                    </a:lnTo>
                    <a:lnTo>
                      <a:pt x="954761" y="116033"/>
                    </a:lnTo>
                    <a:lnTo>
                      <a:pt x="944694" y="113384"/>
                    </a:lnTo>
                    <a:close/>
                    <a:moveTo>
                      <a:pt x="597108" y="20663"/>
                    </a:moveTo>
                    <a:cubicBezTo>
                      <a:pt x="602264" y="20663"/>
                      <a:pt x="607419" y="20663"/>
                      <a:pt x="615151" y="20663"/>
                    </a:cubicBezTo>
                    <a:cubicBezTo>
                      <a:pt x="620306" y="20663"/>
                      <a:pt x="625462" y="23228"/>
                      <a:pt x="628039" y="25794"/>
                    </a:cubicBezTo>
                    <a:cubicBezTo>
                      <a:pt x="633194" y="28359"/>
                      <a:pt x="635772" y="33491"/>
                      <a:pt x="640927" y="38622"/>
                    </a:cubicBezTo>
                    <a:cubicBezTo>
                      <a:pt x="630617" y="43753"/>
                      <a:pt x="630617" y="43753"/>
                      <a:pt x="630617" y="43753"/>
                    </a:cubicBezTo>
                    <a:cubicBezTo>
                      <a:pt x="628039" y="41187"/>
                      <a:pt x="625462" y="36056"/>
                      <a:pt x="622884" y="36056"/>
                    </a:cubicBezTo>
                    <a:cubicBezTo>
                      <a:pt x="620306" y="33491"/>
                      <a:pt x="615151" y="30925"/>
                      <a:pt x="612574" y="30925"/>
                    </a:cubicBezTo>
                    <a:cubicBezTo>
                      <a:pt x="607419" y="30925"/>
                      <a:pt x="602264" y="30925"/>
                      <a:pt x="599686" y="30925"/>
                    </a:cubicBezTo>
                    <a:cubicBezTo>
                      <a:pt x="591953" y="33491"/>
                      <a:pt x="589376" y="36056"/>
                      <a:pt x="584221" y="38622"/>
                    </a:cubicBezTo>
                    <a:cubicBezTo>
                      <a:pt x="581643" y="41187"/>
                      <a:pt x="579065" y="43753"/>
                      <a:pt x="576488" y="46318"/>
                    </a:cubicBezTo>
                    <a:cubicBezTo>
                      <a:pt x="573910" y="48884"/>
                      <a:pt x="573910" y="54015"/>
                      <a:pt x="573910" y="56580"/>
                    </a:cubicBezTo>
                    <a:cubicBezTo>
                      <a:pt x="571333" y="64277"/>
                      <a:pt x="571333" y="69408"/>
                      <a:pt x="573910" y="77104"/>
                    </a:cubicBezTo>
                    <a:cubicBezTo>
                      <a:pt x="576488" y="84801"/>
                      <a:pt x="579065" y="89932"/>
                      <a:pt x="584221" y="95063"/>
                    </a:cubicBezTo>
                    <a:cubicBezTo>
                      <a:pt x="586798" y="100194"/>
                      <a:pt x="591953" y="102760"/>
                      <a:pt x="599686" y="105325"/>
                    </a:cubicBezTo>
                    <a:cubicBezTo>
                      <a:pt x="604841" y="105325"/>
                      <a:pt x="609996" y="105325"/>
                      <a:pt x="617729" y="105325"/>
                    </a:cubicBezTo>
                    <a:cubicBezTo>
                      <a:pt x="622884" y="102760"/>
                      <a:pt x="625462" y="100194"/>
                      <a:pt x="630617" y="97629"/>
                    </a:cubicBezTo>
                    <a:cubicBezTo>
                      <a:pt x="635772" y="95063"/>
                      <a:pt x="638349" y="92498"/>
                      <a:pt x="640927" y="87367"/>
                    </a:cubicBezTo>
                    <a:cubicBezTo>
                      <a:pt x="635772" y="71973"/>
                      <a:pt x="635772" y="71973"/>
                      <a:pt x="635772" y="71973"/>
                    </a:cubicBezTo>
                    <a:lnTo>
                      <a:pt x="609996" y="77104"/>
                    </a:lnTo>
                    <a:cubicBezTo>
                      <a:pt x="607419" y="66842"/>
                      <a:pt x="607419" y="66842"/>
                      <a:pt x="607419" y="66842"/>
                    </a:cubicBezTo>
                    <a:cubicBezTo>
                      <a:pt x="646082" y="59146"/>
                      <a:pt x="646082" y="59146"/>
                      <a:pt x="646082" y="59146"/>
                    </a:cubicBezTo>
                    <a:cubicBezTo>
                      <a:pt x="653815" y="92498"/>
                      <a:pt x="653815" y="92498"/>
                      <a:pt x="653815" y="92498"/>
                    </a:cubicBezTo>
                    <a:cubicBezTo>
                      <a:pt x="648660" y="97629"/>
                      <a:pt x="643505" y="102760"/>
                      <a:pt x="638349" y="105325"/>
                    </a:cubicBezTo>
                    <a:cubicBezTo>
                      <a:pt x="633194" y="110456"/>
                      <a:pt x="625462" y="113022"/>
                      <a:pt x="620306" y="115587"/>
                    </a:cubicBezTo>
                    <a:cubicBezTo>
                      <a:pt x="609996" y="118153"/>
                      <a:pt x="602264" y="118153"/>
                      <a:pt x="594531" y="115587"/>
                    </a:cubicBezTo>
                    <a:cubicBezTo>
                      <a:pt x="586798" y="113022"/>
                      <a:pt x="579065" y="107891"/>
                      <a:pt x="573910" y="102760"/>
                    </a:cubicBezTo>
                    <a:cubicBezTo>
                      <a:pt x="568755" y="97629"/>
                      <a:pt x="563600" y="89932"/>
                      <a:pt x="561022" y="79670"/>
                    </a:cubicBezTo>
                    <a:cubicBezTo>
                      <a:pt x="561022" y="71973"/>
                      <a:pt x="558445" y="61711"/>
                      <a:pt x="561022" y="54015"/>
                    </a:cubicBezTo>
                    <a:cubicBezTo>
                      <a:pt x="563600" y="46318"/>
                      <a:pt x="566178" y="38622"/>
                      <a:pt x="573910" y="33491"/>
                    </a:cubicBezTo>
                    <a:cubicBezTo>
                      <a:pt x="579065" y="28359"/>
                      <a:pt x="586798" y="23228"/>
                      <a:pt x="597108" y="20663"/>
                    </a:cubicBezTo>
                    <a:close/>
                    <a:moveTo>
                      <a:pt x="903243" y="20392"/>
                    </a:moveTo>
                    <a:cubicBezTo>
                      <a:pt x="900671" y="25554"/>
                      <a:pt x="898100" y="30717"/>
                      <a:pt x="895529" y="38461"/>
                    </a:cubicBezTo>
                    <a:lnTo>
                      <a:pt x="880101" y="61692"/>
                    </a:lnTo>
                    <a:cubicBezTo>
                      <a:pt x="910956" y="66855"/>
                      <a:pt x="910956" y="66855"/>
                      <a:pt x="910956" y="66855"/>
                    </a:cubicBezTo>
                    <a:cubicBezTo>
                      <a:pt x="905814" y="41042"/>
                      <a:pt x="905814" y="41042"/>
                      <a:pt x="905814" y="41042"/>
                    </a:cubicBezTo>
                    <a:cubicBezTo>
                      <a:pt x="903243" y="33298"/>
                      <a:pt x="903243" y="25554"/>
                      <a:pt x="903243" y="20392"/>
                    </a:cubicBezTo>
                    <a:close/>
                    <a:moveTo>
                      <a:pt x="898100" y="10067"/>
                    </a:moveTo>
                    <a:cubicBezTo>
                      <a:pt x="910956" y="12648"/>
                      <a:pt x="910956" y="12648"/>
                      <a:pt x="910956" y="12648"/>
                    </a:cubicBezTo>
                    <a:cubicBezTo>
                      <a:pt x="934098" y="110736"/>
                      <a:pt x="934098" y="110736"/>
                      <a:pt x="934098" y="110736"/>
                    </a:cubicBezTo>
                    <a:cubicBezTo>
                      <a:pt x="918670" y="108155"/>
                      <a:pt x="918670" y="108155"/>
                      <a:pt x="918670" y="108155"/>
                    </a:cubicBezTo>
                    <a:cubicBezTo>
                      <a:pt x="913528" y="79761"/>
                      <a:pt x="913528" y="79761"/>
                      <a:pt x="913528" y="79761"/>
                    </a:cubicBezTo>
                    <a:cubicBezTo>
                      <a:pt x="874959" y="72017"/>
                      <a:pt x="874959" y="72017"/>
                      <a:pt x="874959" y="72017"/>
                    </a:cubicBezTo>
                    <a:cubicBezTo>
                      <a:pt x="859531" y="97830"/>
                      <a:pt x="859531" y="97830"/>
                      <a:pt x="859531" y="97830"/>
                    </a:cubicBezTo>
                    <a:lnTo>
                      <a:pt x="846675" y="97830"/>
                    </a:lnTo>
                    <a:cubicBezTo>
                      <a:pt x="898100" y="10067"/>
                      <a:pt x="898100" y="10067"/>
                      <a:pt x="898100" y="10067"/>
                    </a:cubicBezTo>
                    <a:close/>
                    <a:moveTo>
                      <a:pt x="697473" y="2649"/>
                    </a:moveTo>
                    <a:cubicBezTo>
                      <a:pt x="705209" y="2649"/>
                      <a:pt x="710366" y="2649"/>
                      <a:pt x="715523" y="5214"/>
                    </a:cubicBezTo>
                    <a:cubicBezTo>
                      <a:pt x="723259" y="7780"/>
                      <a:pt x="725837" y="10345"/>
                      <a:pt x="730994" y="12911"/>
                    </a:cubicBezTo>
                    <a:cubicBezTo>
                      <a:pt x="733573" y="18042"/>
                      <a:pt x="736151" y="23173"/>
                      <a:pt x="736151" y="28304"/>
                    </a:cubicBezTo>
                    <a:cubicBezTo>
                      <a:pt x="723259" y="30870"/>
                      <a:pt x="723259" y="30870"/>
                      <a:pt x="723259" y="30870"/>
                    </a:cubicBezTo>
                    <a:cubicBezTo>
                      <a:pt x="723259" y="23173"/>
                      <a:pt x="720680" y="20608"/>
                      <a:pt x="715523" y="18042"/>
                    </a:cubicBezTo>
                    <a:cubicBezTo>
                      <a:pt x="712944" y="15477"/>
                      <a:pt x="707787" y="12911"/>
                      <a:pt x="700052" y="15477"/>
                    </a:cubicBezTo>
                    <a:cubicBezTo>
                      <a:pt x="692316" y="15477"/>
                      <a:pt x="687159" y="18042"/>
                      <a:pt x="684581" y="20608"/>
                    </a:cubicBezTo>
                    <a:cubicBezTo>
                      <a:pt x="679424" y="23173"/>
                      <a:pt x="679424" y="25739"/>
                      <a:pt x="679424" y="30870"/>
                    </a:cubicBezTo>
                    <a:cubicBezTo>
                      <a:pt x="679424" y="33435"/>
                      <a:pt x="682002" y="36001"/>
                      <a:pt x="684581" y="38566"/>
                    </a:cubicBezTo>
                    <a:cubicBezTo>
                      <a:pt x="687159" y="41132"/>
                      <a:pt x="692316" y="41132"/>
                      <a:pt x="702630" y="43697"/>
                    </a:cubicBezTo>
                    <a:cubicBezTo>
                      <a:pt x="712944" y="43697"/>
                      <a:pt x="720680" y="46263"/>
                      <a:pt x="723259" y="46263"/>
                    </a:cubicBezTo>
                    <a:cubicBezTo>
                      <a:pt x="730994" y="48828"/>
                      <a:pt x="733573" y="51394"/>
                      <a:pt x="738730" y="56525"/>
                    </a:cubicBezTo>
                    <a:cubicBezTo>
                      <a:pt x="741308" y="59090"/>
                      <a:pt x="741308" y="64222"/>
                      <a:pt x="743887" y="69353"/>
                    </a:cubicBezTo>
                    <a:cubicBezTo>
                      <a:pt x="743887" y="71918"/>
                      <a:pt x="741308" y="77049"/>
                      <a:pt x="738730" y="82180"/>
                    </a:cubicBezTo>
                    <a:cubicBezTo>
                      <a:pt x="738730" y="87311"/>
                      <a:pt x="733573" y="89877"/>
                      <a:pt x="728416" y="95008"/>
                    </a:cubicBezTo>
                    <a:cubicBezTo>
                      <a:pt x="723259" y="97573"/>
                      <a:pt x="718102" y="97573"/>
                      <a:pt x="710366" y="100139"/>
                    </a:cubicBezTo>
                    <a:cubicBezTo>
                      <a:pt x="702630" y="100139"/>
                      <a:pt x="694895" y="100139"/>
                      <a:pt x="689738" y="97573"/>
                    </a:cubicBezTo>
                    <a:cubicBezTo>
                      <a:pt x="684581" y="95008"/>
                      <a:pt x="679424" y="92442"/>
                      <a:pt x="674266" y="87311"/>
                    </a:cubicBezTo>
                    <a:cubicBezTo>
                      <a:pt x="671688" y="84746"/>
                      <a:pt x="669109" y="79615"/>
                      <a:pt x="669109" y="71918"/>
                    </a:cubicBezTo>
                    <a:cubicBezTo>
                      <a:pt x="679424" y="69353"/>
                      <a:pt x="679424" y="69353"/>
                      <a:pt x="679424" y="69353"/>
                    </a:cubicBezTo>
                    <a:cubicBezTo>
                      <a:pt x="682002" y="74484"/>
                      <a:pt x="682002" y="77049"/>
                      <a:pt x="684581" y="82180"/>
                    </a:cubicBezTo>
                    <a:cubicBezTo>
                      <a:pt x="687159" y="84746"/>
                      <a:pt x="689738" y="84746"/>
                      <a:pt x="694895" y="87311"/>
                    </a:cubicBezTo>
                    <a:cubicBezTo>
                      <a:pt x="700052" y="89877"/>
                      <a:pt x="705209" y="89877"/>
                      <a:pt x="710366" y="87311"/>
                    </a:cubicBezTo>
                    <a:cubicBezTo>
                      <a:pt x="712944" y="87311"/>
                      <a:pt x="718102" y="87311"/>
                      <a:pt x="720680" y="84746"/>
                    </a:cubicBezTo>
                    <a:cubicBezTo>
                      <a:pt x="725837" y="82180"/>
                      <a:pt x="728416" y="82180"/>
                      <a:pt x="728416" y="79615"/>
                    </a:cubicBezTo>
                    <a:cubicBezTo>
                      <a:pt x="730994" y="77049"/>
                      <a:pt x="730994" y="74484"/>
                      <a:pt x="730994" y="69353"/>
                    </a:cubicBezTo>
                    <a:cubicBezTo>
                      <a:pt x="730994" y="66787"/>
                      <a:pt x="728416" y="64222"/>
                      <a:pt x="728416" y="64222"/>
                    </a:cubicBezTo>
                    <a:cubicBezTo>
                      <a:pt x="725837" y="61656"/>
                      <a:pt x="723259" y="59090"/>
                      <a:pt x="718102" y="59090"/>
                    </a:cubicBezTo>
                    <a:cubicBezTo>
                      <a:pt x="715523" y="56525"/>
                      <a:pt x="710366" y="56525"/>
                      <a:pt x="702630" y="56525"/>
                    </a:cubicBezTo>
                    <a:cubicBezTo>
                      <a:pt x="692316" y="53959"/>
                      <a:pt x="687159" y="53959"/>
                      <a:pt x="682002" y="51394"/>
                    </a:cubicBezTo>
                    <a:cubicBezTo>
                      <a:pt x="679424" y="48828"/>
                      <a:pt x="674266" y="46263"/>
                      <a:pt x="671688" y="43697"/>
                    </a:cubicBezTo>
                    <a:cubicBezTo>
                      <a:pt x="669109" y="41132"/>
                      <a:pt x="669109" y="36001"/>
                      <a:pt x="666531" y="33435"/>
                    </a:cubicBezTo>
                    <a:cubicBezTo>
                      <a:pt x="666531" y="28304"/>
                      <a:pt x="669109" y="23173"/>
                      <a:pt x="669109" y="18042"/>
                    </a:cubicBezTo>
                    <a:cubicBezTo>
                      <a:pt x="671688" y="15477"/>
                      <a:pt x="676845" y="10345"/>
                      <a:pt x="682002" y="7780"/>
                    </a:cubicBezTo>
                    <a:cubicBezTo>
                      <a:pt x="687159" y="5214"/>
                      <a:pt x="692316" y="5214"/>
                      <a:pt x="697473" y="2649"/>
                    </a:cubicBezTo>
                    <a:close/>
                    <a:moveTo>
                      <a:pt x="767199" y="0"/>
                    </a:moveTo>
                    <a:lnTo>
                      <a:pt x="777266" y="0"/>
                    </a:lnTo>
                    <a:lnTo>
                      <a:pt x="777266" y="38678"/>
                    </a:lnTo>
                    <a:lnTo>
                      <a:pt x="826011" y="41327"/>
                    </a:lnTo>
                    <a:lnTo>
                      <a:pt x="826011" y="2649"/>
                    </a:lnTo>
                    <a:lnTo>
                      <a:pt x="839257" y="2649"/>
                    </a:lnTo>
                    <a:lnTo>
                      <a:pt x="836608" y="95370"/>
                    </a:lnTo>
                    <a:lnTo>
                      <a:pt x="823362" y="95370"/>
                    </a:lnTo>
                    <a:lnTo>
                      <a:pt x="826011" y="51394"/>
                    </a:lnTo>
                    <a:lnTo>
                      <a:pt x="777266" y="51394"/>
                    </a:lnTo>
                    <a:lnTo>
                      <a:pt x="774617" y="95370"/>
                    </a:lnTo>
                    <a:lnTo>
                      <a:pt x="761901" y="95370"/>
                    </a:lnTo>
                    <a:close/>
                  </a:path>
                </a:pathLst>
              </a:custGeom>
              <a:solidFill>
                <a:srgbClr val="66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şḷiḓé">
                <a:extLst>
                  <a:ext uri="{FF2B5EF4-FFF2-40B4-BE49-F238E27FC236}">
                    <a16:creationId xmlns:a16="http://schemas.microsoft.com/office/drawing/2014/main" id="{2FD9E175-19BE-4682-B72E-E2FFEEAD9EEC}"/>
                  </a:ext>
                </a:extLst>
              </p:cNvPr>
              <p:cNvSpPr/>
              <p:nvPr/>
            </p:nvSpPr>
            <p:spPr bwMode="auto">
              <a:xfrm>
                <a:off x="2375838" y="2516748"/>
                <a:ext cx="1809384" cy="1810444"/>
              </a:xfrm>
              <a:prstGeom prst="ellipse">
                <a:avLst/>
              </a:prstGeom>
              <a:noFill/>
              <a:ln w="12700" cap="flat">
                <a:solidFill>
                  <a:srgbClr val="59575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3C0EEA77-5BE9-47F5-9351-EEDF9D4B95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6951"/>
            <a:stretch/>
          </p:blipFill>
          <p:spPr>
            <a:xfrm>
              <a:off x="10049444" y="375786"/>
              <a:ext cx="1480085" cy="485990"/>
            </a:xfrm>
            <a:prstGeom prst="rect">
              <a:avLst/>
            </a:prstGeom>
          </p:spPr>
        </p:pic>
      </p:grpSp>
      <p:sp>
        <p:nvSpPr>
          <p:cNvPr id="48" name="标题 47">
            <a:extLst>
              <a:ext uri="{FF2B5EF4-FFF2-40B4-BE49-F238E27FC236}">
                <a16:creationId xmlns:a16="http://schemas.microsoft.com/office/drawing/2014/main" id="{28BC4F73-C52E-46FF-8188-B744937AE46F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63866" y="362664"/>
            <a:ext cx="7855294" cy="576416"/>
          </a:xfrm>
        </p:spPr>
        <p:txBody>
          <a:bodyPr lIns="0" tIns="0" rIns="0" bIns="0">
            <a:normAutofit/>
          </a:bodyPr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2FD18197-095D-4F3B-A062-1920D12CB323}"/>
              </a:ext>
            </a:extLst>
          </p:cNvPr>
          <p:cNvSpPr/>
          <p:nvPr userDrawn="1"/>
        </p:nvSpPr>
        <p:spPr>
          <a:xfrm>
            <a:off x="0" y="394332"/>
            <a:ext cx="292169" cy="513080"/>
          </a:xfrm>
          <a:custGeom>
            <a:avLst/>
            <a:gdLst>
              <a:gd name="connsiteX0" fmla="*/ 0 w 325122"/>
              <a:gd name="connsiteY0" fmla="*/ 0 h 652776"/>
              <a:gd name="connsiteX1" fmla="*/ 31703 w 325122"/>
              <a:gd name="connsiteY1" fmla="*/ 6287 h 652776"/>
              <a:gd name="connsiteX2" fmla="*/ 59865 w 325122"/>
              <a:gd name="connsiteY2" fmla="*/ 25135 h 652776"/>
              <a:gd name="connsiteX3" fmla="*/ 300347 w 325122"/>
              <a:gd name="connsiteY3" fmla="*/ 267362 h 652776"/>
              <a:gd name="connsiteX4" fmla="*/ 299910 w 325122"/>
              <a:gd name="connsiteY4" fmla="*/ 388043 h 652776"/>
              <a:gd name="connsiteX5" fmla="*/ 57683 w 325122"/>
              <a:gd name="connsiteY5" fmla="*/ 628525 h 652776"/>
              <a:gd name="connsiteX6" fmla="*/ 29386 w 325122"/>
              <a:gd name="connsiteY6" fmla="*/ 647168 h 652776"/>
              <a:gd name="connsiteX7" fmla="*/ 0 w 325122"/>
              <a:gd name="connsiteY7" fmla="*/ 652776 h 652776"/>
              <a:gd name="connsiteX8" fmla="*/ 0 w 325122"/>
              <a:gd name="connsiteY8" fmla="*/ 0 h 65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122" h="652776">
                <a:moveTo>
                  <a:pt x="0" y="0"/>
                </a:moveTo>
                <a:lnTo>
                  <a:pt x="31703" y="6287"/>
                </a:lnTo>
                <a:cubicBezTo>
                  <a:pt x="41961" y="10490"/>
                  <a:pt x="51564" y="16774"/>
                  <a:pt x="59865" y="25135"/>
                </a:cubicBezTo>
                <a:lnTo>
                  <a:pt x="300347" y="267362"/>
                </a:lnTo>
                <a:cubicBezTo>
                  <a:pt x="333551" y="300807"/>
                  <a:pt x="333356" y="354838"/>
                  <a:pt x="299910" y="388043"/>
                </a:cubicBezTo>
                <a:lnTo>
                  <a:pt x="57683" y="628525"/>
                </a:lnTo>
                <a:cubicBezTo>
                  <a:pt x="49322" y="636826"/>
                  <a:pt x="39674" y="643040"/>
                  <a:pt x="29386" y="647168"/>
                </a:cubicBezTo>
                <a:lnTo>
                  <a:pt x="0" y="65277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5DC827B-86BE-4931-B542-F56EAE4CA7E6}"/>
              </a:ext>
            </a:extLst>
          </p:cNvPr>
          <p:cNvSpPr/>
          <p:nvPr userDrawn="1"/>
        </p:nvSpPr>
        <p:spPr>
          <a:xfrm>
            <a:off x="670911" y="6387400"/>
            <a:ext cx="1206149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诚毅勤朴</a:t>
            </a:r>
          </a:p>
        </p:txBody>
      </p:sp>
    </p:spTree>
    <p:extLst>
      <p:ext uri="{BB962C8B-B14F-4D97-AF65-F5344CB8AC3E}">
        <p14:creationId xmlns:p14="http://schemas.microsoft.com/office/powerpoint/2010/main" val="43893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（渐变背景）">
    <p:bg>
      <p:bgPr>
        <a:gradFill>
          <a:gsLst>
            <a:gs pos="43000">
              <a:schemeClr val="accent1"/>
            </a:gs>
            <a:gs pos="100000">
              <a:schemeClr val="accent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树, 天空, 户外, 道路&#10;&#10;自动生成的说明">
            <a:extLst>
              <a:ext uri="{FF2B5EF4-FFF2-40B4-BE49-F238E27FC236}">
                <a16:creationId xmlns:a16="http://schemas.microsoft.com/office/drawing/2014/main" id="{3C062014-A614-4A93-8C09-B7B82E1649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" t="140" r="-57" b="84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98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一段文字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片占位符 23">
            <a:extLst>
              <a:ext uri="{FF2B5EF4-FFF2-40B4-BE49-F238E27FC236}">
                <a16:creationId xmlns:a16="http://schemas.microsoft.com/office/drawing/2014/main" id="{E057C1B2-34D9-4654-9736-EBDE9B2EE9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7463" y="1346200"/>
            <a:ext cx="12226926" cy="2849563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zh-CN" altLang="en-US" dirty="0"/>
              <a:t>单击中间图标添加图片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6FE166-246D-4D4F-B610-BAFEA230BEC9}"/>
              </a:ext>
            </a:extLst>
          </p:cNvPr>
          <p:cNvSpPr/>
          <p:nvPr userDrawn="1"/>
        </p:nvSpPr>
        <p:spPr>
          <a:xfrm>
            <a:off x="9230724" y="6387400"/>
            <a:ext cx="228817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http://www.hzic.edu.cn/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59561E-6E32-43B3-A704-45760C37F6C8}"/>
              </a:ext>
            </a:extLst>
          </p:cNvPr>
          <p:cNvGrpSpPr/>
          <p:nvPr userDrawn="1"/>
        </p:nvGrpSpPr>
        <p:grpSpPr>
          <a:xfrm>
            <a:off x="0" y="6309360"/>
            <a:ext cx="12192000" cy="0"/>
            <a:chOff x="0" y="6309360"/>
            <a:chExt cx="12192000" cy="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916CBC2E-93EC-41B9-A43E-7395233670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309360"/>
              <a:ext cx="121920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495570A-1C7D-4DF5-BABC-0B02EC2D745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6309360"/>
              <a:ext cx="108585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F35BD9-FBE8-4F61-8F3C-55980EA0ECE9}"/>
              </a:ext>
            </a:extLst>
          </p:cNvPr>
          <p:cNvGrpSpPr/>
          <p:nvPr userDrawn="1"/>
        </p:nvGrpSpPr>
        <p:grpSpPr>
          <a:xfrm>
            <a:off x="9508697" y="375786"/>
            <a:ext cx="2020832" cy="486562"/>
            <a:chOff x="9508697" y="375786"/>
            <a:chExt cx="2020832" cy="486562"/>
          </a:xfrm>
        </p:grpSpPr>
        <p:grpSp>
          <p:nvGrpSpPr>
            <p:cNvPr id="11" name="i$ḻiḋê">
              <a:extLst>
                <a:ext uri="{FF2B5EF4-FFF2-40B4-BE49-F238E27FC236}">
                  <a16:creationId xmlns:a16="http://schemas.microsoft.com/office/drawing/2014/main" id="{CC9A617B-0D0A-46C2-978B-0919D3B5A2F4}"/>
                </a:ext>
              </a:extLst>
            </p:cNvPr>
            <p:cNvGrpSpPr/>
            <p:nvPr/>
          </p:nvGrpSpPr>
          <p:grpSpPr>
            <a:xfrm>
              <a:off x="9508697" y="380251"/>
              <a:ext cx="481815" cy="482097"/>
              <a:chOff x="2375838" y="2516748"/>
              <a:chExt cx="1809384" cy="1810444"/>
            </a:xfrm>
          </p:grpSpPr>
          <p:sp>
            <p:nvSpPr>
              <p:cNvPr id="13" name="ïšlîḑe">
                <a:extLst>
                  <a:ext uri="{FF2B5EF4-FFF2-40B4-BE49-F238E27FC236}">
                    <a16:creationId xmlns:a16="http://schemas.microsoft.com/office/drawing/2014/main" id="{F2C597AC-7DB9-4854-8DEA-8734440C3207}"/>
                  </a:ext>
                </a:extLst>
              </p:cNvPr>
              <p:cNvSpPr/>
              <p:nvPr/>
            </p:nvSpPr>
            <p:spPr bwMode="auto">
              <a:xfrm>
                <a:off x="2723249" y="3026449"/>
                <a:ext cx="1116024" cy="878465"/>
              </a:xfrm>
              <a:custGeom>
                <a:avLst/>
                <a:gdLst>
                  <a:gd name="connsiteX0" fmla="*/ 470786 w 1116024"/>
                  <a:gd name="connsiteY0" fmla="*/ 803757 h 878465"/>
                  <a:gd name="connsiteX1" fmla="*/ 496524 w 1116024"/>
                  <a:gd name="connsiteY1" fmla="*/ 811485 h 878465"/>
                  <a:gd name="connsiteX2" fmla="*/ 558548 w 1116024"/>
                  <a:gd name="connsiteY2" fmla="*/ 831266 h 878465"/>
                  <a:gd name="connsiteX3" fmla="*/ 620305 w 1116024"/>
                  <a:gd name="connsiteY3" fmla="*/ 811485 h 878465"/>
                  <a:gd name="connsiteX4" fmla="*/ 646059 w 1116024"/>
                  <a:gd name="connsiteY4" fmla="*/ 803757 h 878465"/>
                  <a:gd name="connsiteX5" fmla="*/ 635757 w 1116024"/>
                  <a:gd name="connsiteY5" fmla="*/ 814062 h 878465"/>
                  <a:gd name="connsiteX6" fmla="*/ 646059 w 1116024"/>
                  <a:gd name="connsiteY6" fmla="*/ 819214 h 878465"/>
                  <a:gd name="connsiteX7" fmla="*/ 651209 w 1116024"/>
                  <a:gd name="connsiteY7" fmla="*/ 821790 h 878465"/>
                  <a:gd name="connsiteX8" fmla="*/ 646059 w 1116024"/>
                  <a:gd name="connsiteY8" fmla="*/ 821790 h 878465"/>
                  <a:gd name="connsiteX9" fmla="*/ 579422 w 1116024"/>
                  <a:gd name="connsiteY9" fmla="*/ 836603 h 878465"/>
                  <a:gd name="connsiteX10" fmla="*/ 573992 w 1116024"/>
                  <a:gd name="connsiteY10" fmla="*/ 839471 h 878465"/>
                  <a:gd name="connsiteX11" fmla="*/ 592076 w 1116024"/>
                  <a:gd name="connsiteY11" fmla="*/ 850248 h 878465"/>
                  <a:gd name="connsiteX12" fmla="*/ 620066 w 1116024"/>
                  <a:gd name="connsiteY12" fmla="*/ 878465 h 878465"/>
                  <a:gd name="connsiteX13" fmla="*/ 594328 w 1116024"/>
                  <a:gd name="connsiteY13" fmla="*/ 878465 h 878465"/>
                  <a:gd name="connsiteX14" fmla="*/ 572129 w 1116024"/>
                  <a:gd name="connsiteY14" fmla="*/ 854394 h 878465"/>
                  <a:gd name="connsiteX15" fmla="*/ 558915 w 1116024"/>
                  <a:gd name="connsiteY15" fmla="*/ 847435 h 878465"/>
                  <a:gd name="connsiteX16" fmla="*/ 545741 w 1116024"/>
                  <a:gd name="connsiteY16" fmla="*/ 854394 h 878465"/>
                  <a:gd name="connsiteX17" fmla="*/ 522442 w 1116024"/>
                  <a:gd name="connsiteY17" fmla="*/ 878465 h 878465"/>
                  <a:gd name="connsiteX18" fmla="*/ 499264 w 1116024"/>
                  <a:gd name="connsiteY18" fmla="*/ 878465 h 878465"/>
                  <a:gd name="connsiteX19" fmla="*/ 525782 w 1116024"/>
                  <a:gd name="connsiteY19" fmla="*/ 850248 h 878465"/>
                  <a:gd name="connsiteX20" fmla="*/ 543590 w 1116024"/>
                  <a:gd name="connsiteY20" fmla="*/ 839364 h 878465"/>
                  <a:gd name="connsiteX21" fmla="*/ 538348 w 1116024"/>
                  <a:gd name="connsiteY21" fmla="*/ 836603 h 878465"/>
                  <a:gd name="connsiteX22" fmla="*/ 470786 w 1116024"/>
                  <a:gd name="connsiteY22" fmla="*/ 821790 h 878465"/>
                  <a:gd name="connsiteX23" fmla="*/ 463065 w 1116024"/>
                  <a:gd name="connsiteY23" fmla="*/ 821790 h 878465"/>
                  <a:gd name="connsiteX24" fmla="*/ 470786 w 1116024"/>
                  <a:gd name="connsiteY24" fmla="*/ 819214 h 878465"/>
                  <a:gd name="connsiteX25" fmla="*/ 481082 w 1116024"/>
                  <a:gd name="connsiteY25" fmla="*/ 814062 h 878465"/>
                  <a:gd name="connsiteX26" fmla="*/ 470786 w 1116024"/>
                  <a:gd name="connsiteY26" fmla="*/ 803757 h 878465"/>
                  <a:gd name="connsiteX27" fmla="*/ 707867 w 1116024"/>
                  <a:gd name="connsiteY27" fmla="*/ 770267 h 878465"/>
                  <a:gd name="connsiteX28" fmla="*/ 723319 w 1116024"/>
                  <a:gd name="connsiteY28" fmla="*/ 770267 h 878465"/>
                  <a:gd name="connsiteX29" fmla="*/ 764524 w 1116024"/>
                  <a:gd name="connsiteY29" fmla="*/ 777996 h 878465"/>
                  <a:gd name="connsiteX30" fmla="*/ 777401 w 1116024"/>
                  <a:gd name="connsiteY30" fmla="*/ 780572 h 878465"/>
                  <a:gd name="connsiteX31" fmla="*/ 821182 w 1116024"/>
                  <a:gd name="connsiteY31" fmla="*/ 785724 h 878465"/>
                  <a:gd name="connsiteX32" fmla="*/ 828908 w 1116024"/>
                  <a:gd name="connsiteY32" fmla="*/ 788300 h 878465"/>
                  <a:gd name="connsiteX33" fmla="*/ 831483 w 1116024"/>
                  <a:gd name="connsiteY33" fmla="*/ 788300 h 878465"/>
                  <a:gd name="connsiteX34" fmla="*/ 831483 w 1116024"/>
                  <a:gd name="connsiteY34" fmla="*/ 790876 h 878465"/>
                  <a:gd name="connsiteX35" fmla="*/ 821182 w 1116024"/>
                  <a:gd name="connsiteY35" fmla="*/ 808909 h 878465"/>
                  <a:gd name="connsiteX36" fmla="*/ 754223 w 1116024"/>
                  <a:gd name="connsiteY36" fmla="*/ 852704 h 878465"/>
                  <a:gd name="connsiteX37" fmla="*/ 728469 w 1116024"/>
                  <a:gd name="connsiteY37" fmla="*/ 852704 h 878465"/>
                  <a:gd name="connsiteX38" fmla="*/ 694990 w 1116024"/>
                  <a:gd name="connsiteY38" fmla="*/ 850128 h 878465"/>
                  <a:gd name="connsiteX39" fmla="*/ 648634 w 1116024"/>
                  <a:gd name="connsiteY39" fmla="*/ 832095 h 878465"/>
                  <a:gd name="connsiteX40" fmla="*/ 646059 w 1116024"/>
                  <a:gd name="connsiteY40" fmla="*/ 832095 h 878465"/>
                  <a:gd name="connsiteX41" fmla="*/ 640908 w 1116024"/>
                  <a:gd name="connsiteY41" fmla="*/ 826942 h 878465"/>
                  <a:gd name="connsiteX42" fmla="*/ 646059 w 1116024"/>
                  <a:gd name="connsiteY42" fmla="*/ 826942 h 878465"/>
                  <a:gd name="connsiteX43" fmla="*/ 651209 w 1116024"/>
                  <a:gd name="connsiteY43" fmla="*/ 826942 h 878465"/>
                  <a:gd name="connsiteX44" fmla="*/ 694990 w 1116024"/>
                  <a:gd name="connsiteY44" fmla="*/ 832095 h 878465"/>
                  <a:gd name="connsiteX45" fmla="*/ 705291 w 1116024"/>
                  <a:gd name="connsiteY45" fmla="*/ 832095 h 878465"/>
                  <a:gd name="connsiteX46" fmla="*/ 738771 w 1116024"/>
                  <a:gd name="connsiteY46" fmla="*/ 816638 h 878465"/>
                  <a:gd name="connsiteX47" fmla="*/ 707867 w 1116024"/>
                  <a:gd name="connsiteY47" fmla="*/ 821790 h 878465"/>
                  <a:gd name="connsiteX48" fmla="*/ 694990 w 1116024"/>
                  <a:gd name="connsiteY48" fmla="*/ 821790 h 878465"/>
                  <a:gd name="connsiteX49" fmla="*/ 651209 w 1116024"/>
                  <a:gd name="connsiteY49" fmla="*/ 814062 h 878465"/>
                  <a:gd name="connsiteX50" fmla="*/ 648634 w 1116024"/>
                  <a:gd name="connsiteY50" fmla="*/ 814062 h 878465"/>
                  <a:gd name="connsiteX51" fmla="*/ 651209 w 1116024"/>
                  <a:gd name="connsiteY51" fmla="*/ 811485 h 878465"/>
                  <a:gd name="connsiteX52" fmla="*/ 694990 w 1116024"/>
                  <a:gd name="connsiteY52" fmla="*/ 772843 h 878465"/>
                  <a:gd name="connsiteX53" fmla="*/ 707867 w 1116024"/>
                  <a:gd name="connsiteY53" fmla="*/ 770267 h 878465"/>
                  <a:gd name="connsiteX54" fmla="*/ 393573 w 1116024"/>
                  <a:gd name="connsiteY54" fmla="*/ 770267 h 878465"/>
                  <a:gd name="connsiteX55" fmla="*/ 409015 w 1116024"/>
                  <a:gd name="connsiteY55" fmla="*/ 770267 h 878465"/>
                  <a:gd name="connsiteX56" fmla="*/ 421884 w 1116024"/>
                  <a:gd name="connsiteY56" fmla="*/ 772843 h 878465"/>
                  <a:gd name="connsiteX57" fmla="*/ 465639 w 1116024"/>
                  <a:gd name="connsiteY57" fmla="*/ 811485 h 878465"/>
                  <a:gd name="connsiteX58" fmla="*/ 468213 w 1116024"/>
                  <a:gd name="connsiteY58" fmla="*/ 814062 h 878465"/>
                  <a:gd name="connsiteX59" fmla="*/ 463065 w 1116024"/>
                  <a:gd name="connsiteY59" fmla="*/ 814062 h 878465"/>
                  <a:gd name="connsiteX60" fmla="*/ 421884 w 1116024"/>
                  <a:gd name="connsiteY60" fmla="*/ 821790 h 878465"/>
                  <a:gd name="connsiteX61" fmla="*/ 409015 w 1116024"/>
                  <a:gd name="connsiteY61" fmla="*/ 821790 h 878465"/>
                  <a:gd name="connsiteX62" fmla="*/ 378130 w 1116024"/>
                  <a:gd name="connsiteY62" fmla="*/ 816638 h 878465"/>
                  <a:gd name="connsiteX63" fmla="*/ 409015 w 1116024"/>
                  <a:gd name="connsiteY63" fmla="*/ 832095 h 878465"/>
                  <a:gd name="connsiteX64" fmla="*/ 421884 w 1116024"/>
                  <a:gd name="connsiteY64" fmla="*/ 832095 h 878465"/>
                  <a:gd name="connsiteX65" fmla="*/ 465639 w 1116024"/>
                  <a:gd name="connsiteY65" fmla="*/ 826942 h 878465"/>
                  <a:gd name="connsiteX66" fmla="*/ 470786 w 1116024"/>
                  <a:gd name="connsiteY66" fmla="*/ 826942 h 878465"/>
                  <a:gd name="connsiteX67" fmla="*/ 475934 w 1116024"/>
                  <a:gd name="connsiteY67" fmla="*/ 826942 h 878465"/>
                  <a:gd name="connsiteX68" fmla="*/ 470786 w 1116024"/>
                  <a:gd name="connsiteY68" fmla="*/ 832095 h 878465"/>
                  <a:gd name="connsiteX69" fmla="*/ 468213 w 1116024"/>
                  <a:gd name="connsiteY69" fmla="*/ 832095 h 878465"/>
                  <a:gd name="connsiteX70" fmla="*/ 421884 w 1116024"/>
                  <a:gd name="connsiteY70" fmla="*/ 850128 h 878465"/>
                  <a:gd name="connsiteX71" fmla="*/ 385851 w 1116024"/>
                  <a:gd name="connsiteY71" fmla="*/ 852704 h 878465"/>
                  <a:gd name="connsiteX72" fmla="*/ 362687 w 1116024"/>
                  <a:gd name="connsiteY72" fmla="*/ 852704 h 878465"/>
                  <a:gd name="connsiteX73" fmla="*/ 295769 w 1116024"/>
                  <a:gd name="connsiteY73" fmla="*/ 808909 h 878465"/>
                  <a:gd name="connsiteX74" fmla="*/ 285474 w 1116024"/>
                  <a:gd name="connsiteY74" fmla="*/ 790876 h 878465"/>
                  <a:gd name="connsiteX75" fmla="*/ 282900 w 1116024"/>
                  <a:gd name="connsiteY75" fmla="*/ 788300 h 878465"/>
                  <a:gd name="connsiteX76" fmla="*/ 288047 w 1116024"/>
                  <a:gd name="connsiteY76" fmla="*/ 788300 h 878465"/>
                  <a:gd name="connsiteX77" fmla="*/ 295769 w 1116024"/>
                  <a:gd name="connsiteY77" fmla="*/ 785724 h 878465"/>
                  <a:gd name="connsiteX78" fmla="*/ 336949 w 1116024"/>
                  <a:gd name="connsiteY78" fmla="*/ 780572 h 878465"/>
                  <a:gd name="connsiteX79" fmla="*/ 349818 w 1116024"/>
                  <a:gd name="connsiteY79" fmla="*/ 777996 h 878465"/>
                  <a:gd name="connsiteX80" fmla="*/ 393573 w 1116024"/>
                  <a:gd name="connsiteY80" fmla="*/ 770267 h 878465"/>
                  <a:gd name="connsiteX81" fmla="*/ 813456 w 1116024"/>
                  <a:gd name="connsiteY81" fmla="*/ 734201 h 878465"/>
                  <a:gd name="connsiteX82" fmla="*/ 805730 w 1116024"/>
                  <a:gd name="connsiteY82" fmla="*/ 749658 h 878465"/>
                  <a:gd name="connsiteX83" fmla="*/ 821182 w 1116024"/>
                  <a:gd name="connsiteY83" fmla="*/ 749658 h 878465"/>
                  <a:gd name="connsiteX84" fmla="*/ 823757 w 1116024"/>
                  <a:gd name="connsiteY84" fmla="*/ 749658 h 878465"/>
                  <a:gd name="connsiteX85" fmla="*/ 821182 w 1116024"/>
                  <a:gd name="connsiteY85" fmla="*/ 752234 h 878465"/>
                  <a:gd name="connsiteX86" fmla="*/ 779976 w 1116024"/>
                  <a:gd name="connsiteY86" fmla="*/ 762539 h 878465"/>
                  <a:gd name="connsiteX87" fmla="*/ 813456 w 1116024"/>
                  <a:gd name="connsiteY87" fmla="*/ 734201 h 878465"/>
                  <a:gd name="connsiteX88" fmla="*/ 303490 w 1116024"/>
                  <a:gd name="connsiteY88" fmla="*/ 734201 h 878465"/>
                  <a:gd name="connsiteX89" fmla="*/ 336949 w 1116024"/>
                  <a:gd name="connsiteY89" fmla="*/ 762539 h 878465"/>
                  <a:gd name="connsiteX90" fmla="*/ 295769 w 1116024"/>
                  <a:gd name="connsiteY90" fmla="*/ 752234 h 878465"/>
                  <a:gd name="connsiteX91" fmla="*/ 293195 w 1116024"/>
                  <a:gd name="connsiteY91" fmla="*/ 749658 h 878465"/>
                  <a:gd name="connsiteX92" fmla="*/ 295769 w 1116024"/>
                  <a:gd name="connsiteY92" fmla="*/ 749658 h 878465"/>
                  <a:gd name="connsiteX93" fmla="*/ 311212 w 1116024"/>
                  <a:gd name="connsiteY93" fmla="*/ 749658 h 878465"/>
                  <a:gd name="connsiteX94" fmla="*/ 303490 w 1116024"/>
                  <a:gd name="connsiteY94" fmla="*/ 734201 h 878465"/>
                  <a:gd name="connsiteX95" fmla="*/ 975702 w 1116024"/>
                  <a:gd name="connsiteY95" fmla="*/ 656917 h 878465"/>
                  <a:gd name="connsiteX96" fmla="*/ 978277 w 1116024"/>
                  <a:gd name="connsiteY96" fmla="*/ 656917 h 878465"/>
                  <a:gd name="connsiteX97" fmla="*/ 978277 w 1116024"/>
                  <a:gd name="connsiteY97" fmla="*/ 659493 h 878465"/>
                  <a:gd name="connsiteX98" fmla="*/ 957675 w 1116024"/>
                  <a:gd name="connsiteY98" fmla="*/ 713592 h 878465"/>
                  <a:gd name="connsiteX99" fmla="*/ 926771 w 1116024"/>
                  <a:gd name="connsiteY99" fmla="*/ 741930 h 878465"/>
                  <a:gd name="connsiteX100" fmla="*/ 903593 w 1116024"/>
                  <a:gd name="connsiteY100" fmla="*/ 752234 h 878465"/>
                  <a:gd name="connsiteX101" fmla="*/ 823757 w 1116024"/>
                  <a:gd name="connsiteY101" fmla="*/ 762539 h 878465"/>
                  <a:gd name="connsiteX102" fmla="*/ 821182 w 1116024"/>
                  <a:gd name="connsiteY102" fmla="*/ 759963 h 878465"/>
                  <a:gd name="connsiteX103" fmla="*/ 823757 w 1116024"/>
                  <a:gd name="connsiteY103" fmla="*/ 757386 h 878465"/>
                  <a:gd name="connsiteX104" fmla="*/ 877839 w 1116024"/>
                  <a:gd name="connsiteY104" fmla="*/ 739353 h 878465"/>
                  <a:gd name="connsiteX105" fmla="*/ 901017 w 1116024"/>
                  <a:gd name="connsiteY105" fmla="*/ 716168 h 878465"/>
                  <a:gd name="connsiteX106" fmla="*/ 875264 w 1116024"/>
                  <a:gd name="connsiteY106" fmla="*/ 731625 h 878465"/>
                  <a:gd name="connsiteX107" fmla="*/ 821182 w 1116024"/>
                  <a:gd name="connsiteY107" fmla="*/ 744506 h 878465"/>
                  <a:gd name="connsiteX108" fmla="*/ 818606 w 1116024"/>
                  <a:gd name="connsiteY108" fmla="*/ 744506 h 878465"/>
                  <a:gd name="connsiteX109" fmla="*/ 818606 w 1116024"/>
                  <a:gd name="connsiteY109" fmla="*/ 741930 h 878465"/>
                  <a:gd name="connsiteX110" fmla="*/ 821182 w 1116024"/>
                  <a:gd name="connsiteY110" fmla="*/ 736777 h 878465"/>
                  <a:gd name="connsiteX111" fmla="*/ 859812 w 1116024"/>
                  <a:gd name="connsiteY111" fmla="*/ 685254 h 878465"/>
                  <a:gd name="connsiteX112" fmla="*/ 872688 w 1116024"/>
                  <a:gd name="connsiteY112" fmla="*/ 677526 h 878465"/>
                  <a:gd name="connsiteX113" fmla="*/ 913894 w 1116024"/>
                  <a:gd name="connsiteY113" fmla="*/ 669798 h 878465"/>
                  <a:gd name="connsiteX114" fmla="*/ 926771 w 1116024"/>
                  <a:gd name="connsiteY114" fmla="*/ 667221 h 878465"/>
                  <a:gd name="connsiteX115" fmla="*/ 957675 w 1116024"/>
                  <a:gd name="connsiteY115" fmla="*/ 662069 h 878465"/>
                  <a:gd name="connsiteX116" fmla="*/ 975702 w 1116024"/>
                  <a:gd name="connsiteY116" fmla="*/ 656917 h 878465"/>
                  <a:gd name="connsiteX117" fmla="*/ 138768 w 1116024"/>
                  <a:gd name="connsiteY117" fmla="*/ 656917 h 878465"/>
                  <a:gd name="connsiteX118" fmla="*/ 141341 w 1116024"/>
                  <a:gd name="connsiteY118" fmla="*/ 656917 h 878465"/>
                  <a:gd name="connsiteX119" fmla="*/ 159358 w 1116024"/>
                  <a:gd name="connsiteY119" fmla="*/ 662069 h 878465"/>
                  <a:gd name="connsiteX120" fmla="*/ 190243 w 1116024"/>
                  <a:gd name="connsiteY120" fmla="*/ 667221 h 878465"/>
                  <a:gd name="connsiteX121" fmla="*/ 203112 w 1116024"/>
                  <a:gd name="connsiteY121" fmla="*/ 669798 h 878465"/>
                  <a:gd name="connsiteX122" fmla="*/ 244293 w 1116024"/>
                  <a:gd name="connsiteY122" fmla="*/ 677526 h 878465"/>
                  <a:gd name="connsiteX123" fmla="*/ 257162 w 1116024"/>
                  <a:gd name="connsiteY123" fmla="*/ 685254 h 878465"/>
                  <a:gd name="connsiteX124" fmla="*/ 295769 w 1116024"/>
                  <a:gd name="connsiteY124" fmla="*/ 736777 h 878465"/>
                  <a:gd name="connsiteX125" fmla="*/ 295769 w 1116024"/>
                  <a:gd name="connsiteY125" fmla="*/ 737743 h 878465"/>
                  <a:gd name="connsiteX126" fmla="*/ 295769 w 1116024"/>
                  <a:gd name="connsiteY126" fmla="*/ 741930 h 878465"/>
                  <a:gd name="connsiteX127" fmla="*/ 298343 w 1116024"/>
                  <a:gd name="connsiteY127" fmla="*/ 744506 h 878465"/>
                  <a:gd name="connsiteX128" fmla="*/ 295769 w 1116024"/>
                  <a:gd name="connsiteY128" fmla="*/ 744506 h 878465"/>
                  <a:gd name="connsiteX129" fmla="*/ 293195 w 1116024"/>
                  <a:gd name="connsiteY129" fmla="*/ 744506 h 878465"/>
                  <a:gd name="connsiteX130" fmla="*/ 241719 w 1116024"/>
                  <a:gd name="connsiteY130" fmla="*/ 731625 h 878465"/>
                  <a:gd name="connsiteX131" fmla="*/ 215981 w 1116024"/>
                  <a:gd name="connsiteY131" fmla="*/ 716168 h 878465"/>
                  <a:gd name="connsiteX132" fmla="*/ 239145 w 1116024"/>
                  <a:gd name="connsiteY132" fmla="*/ 739353 h 878465"/>
                  <a:gd name="connsiteX133" fmla="*/ 293195 w 1116024"/>
                  <a:gd name="connsiteY133" fmla="*/ 757386 h 878465"/>
                  <a:gd name="connsiteX134" fmla="*/ 295769 w 1116024"/>
                  <a:gd name="connsiteY134" fmla="*/ 759963 h 878465"/>
                  <a:gd name="connsiteX135" fmla="*/ 290621 w 1116024"/>
                  <a:gd name="connsiteY135" fmla="*/ 762539 h 878465"/>
                  <a:gd name="connsiteX136" fmla="*/ 210834 w 1116024"/>
                  <a:gd name="connsiteY136" fmla="*/ 752234 h 878465"/>
                  <a:gd name="connsiteX137" fmla="*/ 190243 w 1116024"/>
                  <a:gd name="connsiteY137" fmla="*/ 741930 h 878465"/>
                  <a:gd name="connsiteX138" fmla="*/ 159358 w 1116024"/>
                  <a:gd name="connsiteY138" fmla="*/ 713592 h 878465"/>
                  <a:gd name="connsiteX139" fmla="*/ 138768 w 1116024"/>
                  <a:gd name="connsiteY139" fmla="*/ 659493 h 878465"/>
                  <a:gd name="connsiteX140" fmla="*/ 138768 w 1116024"/>
                  <a:gd name="connsiteY140" fmla="*/ 656917 h 878465"/>
                  <a:gd name="connsiteX141" fmla="*/ 738771 w 1116024"/>
                  <a:gd name="connsiteY141" fmla="*/ 654341 h 878465"/>
                  <a:gd name="connsiteX142" fmla="*/ 725894 w 1116024"/>
                  <a:gd name="connsiteY142" fmla="*/ 711016 h 878465"/>
                  <a:gd name="connsiteX143" fmla="*/ 725894 w 1116024"/>
                  <a:gd name="connsiteY143" fmla="*/ 762539 h 878465"/>
                  <a:gd name="connsiteX144" fmla="*/ 723319 w 1116024"/>
                  <a:gd name="connsiteY144" fmla="*/ 762539 h 878465"/>
                  <a:gd name="connsiteX145" fmla="*/ 707867 w 1116024"/>
                  <a:gd name="connsiteY145" fmla="*/ 765115 h 878465"/>
                  <a:gd name="connsiteX146" fmla="*/ 694990 w 1116024"/>
                  <a:gd name="connsiteY146" fmla="*/ 767691 h 878465"/>
                  <a:gd name="connsiteX147" fmla="*/ 676963 w 1116024"/>
                  <a:gd name="connsiteY147" fmla="*/ 775419 h 878465"/>
                  <a:gd name="connsiteX148" fmla="*/ 679538 w 1116024"/>
                  <a:gd name="connsiteY148" fmla="*/ 770267 h 878465"/>
                  <a:gd name="connsiteX149" fmla="*/ 692415 w 1116024"/>
                  <a:gd name="connsiteY149" fmla="*/ 726473 h 878465"/>
                  <a:gd name="connsiteX150" fmla="*/ 669237 w 1116024"/>
                  <a:gd name="connsiteY150" fmla="*/ 765115 h 878465"/>
                  <a:gd name="connsiteX151" fmla="*/ 664086 w 1116024"/>
                  <a:gd name="connsiteY151" fmla="*/ 785724 h 878465"/>
                  <a:gd name="connsiteX152" fmla="*/ 651209 w 1116024"/>
                  <a:gd name="connsiteY152" fmla="*/ 798605 h 878465"/>
                  <a:gd name="connsiteX153" fmla="*/ 664086 w 1116024"/>
                  <a:gd name="connsiteY153" fmla="*/ 716168 h 878465"/>
                  <a:gd name="connsiteX154" fmla="*/ 694990 w 1116024"/>
                  <a:gd name="connsiteY154" fmla="*/ 674950 h 878465"/>
                  <a:gd name="connsiteX155" fmla="*/ 738771 w 1116024"/>
                  <a:gd name="connsiteY155" fmla="*/ 654341 h 878465"/>
                  <a:gd name="connsiteX156" fmla="*/ 378130 w 1116024"/>
                  <a:gd name="connsiteY156" fmla="*/ 654341 h 878465"/>
                  <a:gd name="connsiteX157" fmla="*/ 421884 w 1116024"/>
                  <a:gd name="connsiteY157" fmla="*/ 674950 h 878465"/>
                  <a:gd name="connsiteX158" fmla="*/ 450196 w 1116024"/>
                  <a:gd name="connsiteY158" fmla="*/ 716168 h 878465"/>
                  <a:gd name="connsiteX159" fmla="*/ 465639 w 1116024"/>
                  <a:gd name="connsiteY159" fmla="*/ 798605 h 878465"/>
                  <a:gd name="connsiteX160" fmla="*/ 452770 w 1116024"/>
                  <a:gd name="connsiteY160" fmla="*/ 785724 h 878465"/>
                  <a:gd name="connsiteX161" fmla="*/ 447622 w 1116024"/>
                  <a:gd name="connsiteY161" fmla="*/ 765115 h 878465"/>
                  <a:gd name="connsiteX162" fmla="*/ 421884 w 1116024"/>
                  <a:gd name="connsiteY162" fmla="*/ 726473 h 878465"/>
                  <a:gd name="connsiteX163" fmla="*/ 437327 w 1116024"/>
                  <a:gd name="connsiteY163" fmla="*/ 770267 h 878465"/>
                  <a:gd name="connsiteX164" fmla="*/ 437327 w 1116024"/>
                  <a:gd name="connsiteY164" fmla="*/ 775419 h 878465"/>
                  <a:gd name="connsiteX165" fmla="*/ 421884 w 1116024"/>
                  <a:gd name="connsiteY165" fmla="*/ 767691 h 878465"/>
                  <a:gd name="connsiteX166" fmla="*/ 409015 w 1116024"/>
                  <a:gd name="connsiteY166" fmla="*/ 765115 h 878465"/>
                  <a:gd name="connsiteX167" fmla="*/ 393573 w 1116024"/>
                  <a:gd name="connsiteY167" fmla="*/ 762539 h 878465"/>
                  <a:gd name="connsiteX168" fmla="*/ 390999 w 1116024"/>
                  <a:gd name="connsiteY168" fmla="*/ 762539 h 878465"/>
                  <a:gd name="connsiteX169" fmla="*/ 390999 w 1116024"/>
                  <a:gd name="connsiteY169" fmla="*/ 711016 h 878465"/>
                  <a:gd name="connsiteX170" fmla="*/ 378130 w 1116024"/>
                  <a:gd name="connsiteY170" fmla="*/ 654341 h 878465"/>
                  <a:gd name="connsiteX171" fmla="*/ 947373 w 1116024"/>
                  <a:gd name="connsiteY171" fmla="*/ 610546 h 878465"/>
                  <a:gd name="connsiteX172" fmla="*/ 944798 w 1116024"/>
                  <a:gd name="connsiteY172" fmla="*/ 626003 h 878465"/>
                  <a:gd name="connsiteX173" fmla="*/ 957675 w 1116024"/>
                  <a:gd name="connsiteY173" fmla="*/ 623427 h 878465"/>
                  <a:gd name="connsiteX174" fmla="*/ 962825 w 1116024"/>
                  <a:gd name="connsiteY174" fmla="*/ 620851 h 878465"/>
                  <a:gd name="connsiteX175" fmla="*/ 957675 w 1116024"/>
                  <a:gd name="connsiteY175" fmla="*/ 626003 h 878465"/>
                  <a:gd name="connsiteX176" fmla="*/ 924195 w 1116024"/>
                  <a:gd name="connsiteY176" fmla="*/ 649188 h 878465"/>
                  <a:gd name="connsiteX177" fmla="*/ 947373 w 1116024"/>
                  <a:gd name="connsiteY177" fmla="*/ 610546 h 878465"/>
                  <a:gd name="connsiteX178" fmla="*/ 169653 w 1116024"/>
                  <a:gd name="connsiteY178" fmla="*/ 610546 h 878465"/>
                  <a:gd name="connsiteX179" fmla="*/ 190243 w 1116024"/>
                  <a:gd name="connsiteY179" fmla="*/ 649188 h 878465"/>
                  <a:gd name="connsiteX180" fmla="*/ 159358 w 1116024"/>
                  <a:gd name="connsiteY180" fmla="*/ 626003 h 878465"/>
                  <a:gd name="connsiteX181" fmla="*/ 154210 w 1116024"/>
                  <a:gd name="connsiteY181" fmla="*/ 620851 h 878465"/>
                  <a:gd name="connsiteX182" fmla="*/ 159358 w 1116024"/>
                  <a:gd name="connsiteY182" fmla="*/ 623427 h 878465"/>
                  <a:gd name="connsiteX183" fmla="*/ 169653 w 1116024"/>
                  <a:gd name="connsiteY183" fmla="*/ 626003 h 878465"/>
                  <a:gd name="connsiteX184" fmla="*/ 169653 w 1116024"/>
                  <a:gd name="connsiteY184" fmla="*/ 610546 h 878465"/>
                  <a:gd name="connsiteX185" fmla="*/ 852086 w 1116024"/>
                  <a:gd name="connsiteY185" fmla="*/ 566752 h 878465"/>
                  <a:gd name="connsiteX186" fmla="*/ 857236 w 1116024"/>
                  <a:gd name="connsiteY186" fmla="*/ 623427 h 878465"/>
                  <a:gd name="connsiteX187" fmla="*/ 875264 w 1116024"/>
                  <a:gd name="connsiteY187" fmla="*/ 669798 h 878465"/>
                  <a:gd name="connsiteX188" fmla="*/ 870113 w 1116024"/>
                  <a:gd name="connsiteY188" fmla="*/ 672374 h 878465"/>
                  <a:gd name="connsiteX189" fmla="*/ 857236 w 1116024"/>
                  <a:gd name="connsiteY189" fmla="*/ 677526 h 878465"/>
                  <a:gd name="connsiteX190" fmla="*/ 834058 w 1116024"/>
                  <a:gd name="connsiteY190" fmla="*/ 698135 h 878465"/>
                  <a:gd name="connsiteX191" fmla="*/ 831483 w 1116024"/>
                  <a:gd name="connsiteY191" fmla="*/ 695559 h 878465"/>
                  <a:gd name="connsiteX192" fmla="*/ 831483 w 1116024"/>
                  <a:gd name="connsiteY192" fmla="*/ 649188 h 878465"/>
                  <a:gd name="connsiteX193" fmla="*/ 821182 w 1116024"/>
                  <a:gd name="connsiteY193" fmla="*/ 692983 h 878465"/>
                  <a:gd name="connsiteX194" fmla="*/ 823757 w 1116024"/>
                  <a:gd name="connsiteY194" fmla="*/ 713592 h 878465"/>
                  <a:gd name="connsiteX195" fmla="*/ 821182 w 1116024"/>
                  <a:gd name="connsiteY195" fmla="*/ 718744 h 878465"/>
                  <a:gd name="connsiteX196" fmla="*/ 816031 w 1116024"/>
                  <a:gd name="connsiteY196" fmla="*/ 729049 h 878465"/>
                  <a:gd name="connsiteX197" fmla="*/ 803154 w 1116024"/>
                  <a:gd name="connsiteY197" fmla="*/ 649188 h 878465"/>
                  <a:gd name="connsiteX198" fmla="*/ 821182 w 1116024"/>
                  <a:gd name="connsiteY198" fmla="*/ 597665 h 878465"/>
                  <a:gd name="connsiteX199" fmla="*/ 852086 w 1116024"/>
                  <a:gd name="connsiteY199" fmla="*/ 566752 h 878465"/>
                  <a:gd name="connsiteX200" fmla="*/ 264883 w 1116024"/>
                  <a:gd name="connsiteY200" fmla="*/ 566752 h 878465"/>
                  <a:gd name="connsiteX201" fmla="*/ 295769 w 1116024"/>
                  <a:gd name="connsiteY201" fmla="*/ 597665 h 878465"/>
                  <a:gd name="connsiteX202" fmla="*/ 313785 w 1116024"/>
                  <a:gd name="connsiteY202" fmla="*/ 649188 h 878465"/>
                  <a:gd name="connsiteX203" fmla="*/ 300916 w 1116024"/>
                  <a:gd name="connsiteY203" fmla="*/ 729049 h 878465"/>
                  <a:gd name="connsiteX204" fmla="*/ 295769 w 1116024"/>
                  <a:gd name="connsiteY204" fmla="*/ 718744 h 878465"/>
                  <a:gd name="connsiteX205" fmla="*/ 293195 w 1116024"/>
                  <a:gd name="connsiteY205" fmla="*/ 713592 h 878465"/>
                  <a:gd name="connsiteX206" fmla="*/ 295769 w 1116024"/>
                  <a:gd name="connsiteY206" fmla="*/ 692983 h 878465"/>
                  <a:gd name="connsiteX207" fmla="*/ 282900 w 1116024"/>
                  <a:gd name="connsiteY207" fmla="*/ 649188 h 878465"/>
                  <a:gd name="connsiteX208" fmla="*/ 282900 w 1116024"/>
                  <a:gd name="connsiteY208" fmla="*/ 695559 h 878465"/>
                  <a:gd name="connsiteX209" fmla="*/ 282900 w 1116024"/>
                  <a:gd name="connsiteY209" fmla="*/ 698135 h 878465"/>
                  <a:gd name="connsiteX210" fmla="*/ 259736 w 1116024"/>
                  <a:gd name="connsiteY210" fmla="*/ 677526 h 878465"/>
                  <a:gd name="connsiteX211" fmla="*/ 246867 w 1116024"/>
                  <a:gd name="connsiteY211" fmla="*/ 672374 h 878465"/>
                  <a:gd name="connsiteX212" fmla="*/ 241719 w 1116024"/>
                  <a:gd name="connsiteY212" fmla="*/ 669798 h 878465"/>
                  <a:gd name="connsiteX213" fmla="*/ 259736 w 1116024"/>
                  <a:gd name="connsiteY213" fmla="*/ 623427 h 878465"/>
                  <a:gd name="connsiteX214" fmla="*/ 264883 w 1116024"/>
                  <a:gd name="connsiteY214" fmla="*/ 566752 h 878465"/>
                  <a:gd name="connsiteX215" fmla="*/ 1070990 w 1116024"/>
                  <a:gd name="connsiteY215" fmla="*/ 481739 h 878465"/>
                  <a:gd name="connsiteX216" fmla="*/ 1073565 w 1116024"/>
                  <a:gd name="connsiteY216" fmla="*/ 481739 h 878465"/>
                  <a:gd name="connsiteX217" fmla="*/ 1073565 w 1116024"/>
                  <a:gd name="connsiteY217" fmla="*/ 484315 h 878465"/>
                  <a:gd name="connsiteX218" fmla="*/ 1058113 w 1116024"/>
                  <a:gd name="connsiteY218" fmla="*/ 569328 h 878465"/>
                  <a:gd name="connsiteX219" fmla="*/ 1052962 w 1116024"/>
                  <a:gd name="connsiteY219" fmla="*/ 577056 h 878465"/>
                  <a:gd name="connsiteX220" fmla="*/ 1037510 w 1116024"/>
                  <a:gd name="connsiteY220" fmla="*/ 595089 h 878465"/>
                  <a:gd name="connsiteX221" fmla="*/ 1032360 w 1116024"/>
                  <a:gd name="connsiteY221" fmla="*/ 600242 h 878465"/>
                  <a:gd name="connsiteX222" fmla="*/ 1001455 w 1116024"/>
                  <a:gd name="connsiteY222" fmla="*/ 618275 h 878465"/>
                  <a:gd name="connsiteX223" fmla="*/ 965401 w 1116024"/>
                  <a:gd name="connsiteY223" fmla="*/ 631155 h 878465"/>
                  <a:gd name="connsiteX224" fmla="*/ 957675 w 1116024"/>
                  <a:gd name="connsiteY224" fmla="*/ 633732 h 878465"/>
                  <a:gd name="connsiteX225" fmla="*/ 965401 w 1116024"/>
                  <a:gd name="connsiteY225" fmla="*/ 628579 h 878465"/>
                  <a:gd name="connsiteX226" fmla="*/ 1001455 w 1116024"/>
                  <a:gd name="connsiteY226" fmla="*/ 597665 h 878465"/>
                  <a:gd name="connsiteX227" fmla="*/ 1006606 w 1116024"/>
                  <a:gd name="connsiteY227" fmla="*/ 595089 h 878465"/>
                  <a:gd name="connsiteX228" fmla="*/ 1022058 w 1116024"/>
                  <a:gd name="connsiteY228" fmla="*/ 561599 h 878465"/>
                  <a:gd name="connsiteX229" fmla="*/ 1001455 w 1116024"/>
                  <a:gd name="connsiteY229" fmla="*/ 587361 h 878465"/>
                  <a:gd name="connsiteX230" fmla="*/ 957675 w 1116024"/>
                  <a:gd name="connsiteY230" fmla="*/ 615698 h 878465"/>
                  <a:gd name="connsiteX231" fmla="*/ 955099 w 1116024"/>
                  <a:gd name="connsiteY231" fmla="*/ 618275 h 878465"/>
                  <a:gd name="connsiteX232" fmla="*/ 955099 w 1116024"/>
                  <a:gd name="connsiteY232" fmla="*/ 615698 h 878465"/>
                  <a:gd name="connsiteX233" fmla="*/ 957675 w 1116024"/>
                  <a:gd name="connsiteY233" fmla="*/ 577056 h 878465"/>
                  <a:gd name="connsiteX234" fmla="*/ 973127 w 1116024"/>
                  <a:gd name="connsiteY234" fmla="*/ 548719 h 878465"/>
                  <a:gd name="connsiteX235" fmla="*/ 983428 w 1116024"/>
                  <a:gd name="connsiteY235" fmla="*/ 538414 h 878465"/>
                  <a:gd name="connsiteX236" fmla="*/ 1001455 w 1116024"/>
                  <a:gd name="connsiteY236" fmla="*/ 525533 h 878465"/>
                  <a:gd name="connsiteX237" fmla="*/ 1019483 w 1116024"/>
                  <a:gd name="connsiteY237" fmla="*/ 515229 h 878465"/>
                  <a:gd name="connsiteX238" fmla="*/ 1029784 w 1116024"/>
                  <a:gd name="connsiteY238" fmla="*/ 510077 h 878465"/>
                  <a:gd name="connsiteX239" fmla="*/ 1032360 w 1116024"/>
                  <a:gd name="connsiteY239" fmla="*/ 510077 h 878465"/>
                  <a:gd name="connsiteX240" fmla="*/ 1037510 w 1116024"/>
                  <a:gd name="connsiteY240" fmla="*/ 504924 h 878465"/>
                  <a:gd name="connsiteX241" fmla="*/ 1058113 w 1116024"/>
                  <a:gd name="connsiteY241" fmla="*/ 492044 h 878465"/>
                  <a:gd name="connsiteX242" fmla="*/ 1070990 w 1116024"/>
                  <a:gd name="connsiteY242" fmla="*/ 481739 h 878465"/>
                  <a:gd name="connsiteX243" fmla="*/ 43537 w 1116024"/>
                  <a:gd name="connsiteY243" fmla="*/ 481739 h 878465"/>
                  <a:gd name="connsiteX244" fmla="*/ 46111 w 1116024"/>
                  <a:gd name="connsiteY244" fmla="*/ 481739 h 878465"/>
                  <a:gd name="connsiteX245" fmla="*/ 56406 w 1116024"/>
                  <a:gd name="connsiteY245" fmla="*/ 492044 h 878465"/>
                  <a:gd name="connsiteX246" fmla="*/ 79571 w 1116024"/>
                  <a:gd name="connsiteY246" fmla="*/ 504924 h 878465"/>
                  <a:gd name="connsiteX247" fmla="*/ 84718 w 1116024"/>
                  <a:gd name="connsiteY247" fmla="*/ 510077 h 878465"/>
                  <a:gd name="connsiteX248" fmla="*/ 87292 w 1116024"/>
                  <a:gd name="connsiteY248" fmla="*/ 510077 h 878465"/>
                  <a:gd name="connsiteX249" fmla="*/ 97587 w 1116024"/>
                  <a:gd name="connsiteY249" fmla="*/ 515229 h 878465"/>
                  <a:gd name="connsiteX250" fmla="*/ 115604 w 1116024"/>
                  <a:gd name="connsiteY250" fmla="*/ 525533 h 878465"/>
                  <a:gd name="connsiteX251" fmla="*/ 133620 w 1116024"/>
                  <a:gd name="connsiteY251" fmla="*/ 538414 h 878465"/>
                  <a:gd name="connsiteX252" fmla="*/ 143915 w 1116024"/>
                  <a:gd name="connsiteY252" fmla="*/ 548719 h 878465"/>
                  <a:gd name="connsiteX253" fmla="*/ 159358 w 1116024"/>
                  <a:gd name="connsiteY253" fmla="*/ 577056 h 878465"/>
                  <a:gd name="connsiteX254" fmla="*/ 161932 w 1116024"/>
                  <a:gd name="connsiteY254" fmla="*/ 615698 h 878465"/>
                  <a:gd name="connsiteX255" fmla="*/ 161932 w 1116024"/>
                  <a:gd name="connsiteY255" fmla="*/ 618275 h 878465"/>
                  <a:gd name="connsiteX256" fmla="*/ 159358 w 1116024"/>
                  <a:gd name="connsiteY256" fmla="*/ 615698 h 878465"/>
                  <a:gd name="connsiteX257" fmla="*/ 115604 w 1116024"/>
                  <a:gd name="connsiteY257" fmla="*/ 587361 h 878465"/>
                  <a:gd name="connsiteX258" fmla="*/ 113030 w 1116024"/>
                  <a:gd name="connsiteY258" fmla="*/ 587361 h 878465"/>
                  <a:gd name="connsiteX259" fmla="*/ 95013 w 1116024"/>
                  <a:gd name="connsiteY259" fmla="*/ 561599 h 878465"/>
                  <a:gd name="connsiteX260" fmla="*/ 110456 w 1116024"/>
                  <a:gd name="connsiteY260" fmla="*/ 595089 h 878465"/>
                  <a:gd name="connsiteX261" fmla="*/ 115604 w 1116024"/>
                  <a:gd name="connsiteY261" fmla="*/ 597665 h 878465"/>
                  <a:gd name="connsiteX262" fmla="*/ 151637 w 1116024"/>
                  <a:gd name="connsiteY262" fmla="*/ 628579 h 878465"/>
                  <a:gd name="connsiteX263" fmla="*/ 159358 w 1116024"/>
                  <a:gd name="connsiteY263" fmla="*/ 633732 h 878465"/>
                  <a:gd name="connsiteX264" fmla="*/ 149063 w 1116024"/>
                  <a:gd name="connsiteY264" fmla="*/ 631155 h 878465"/>
                  <a:gd name="connsiteX265" fmla="*/ 115604 w 1116024"/>
                  <a:gd name="connsiteY265" fmla="*/ 618275 h 878465"/>
                  <a:gd name="connsiteX266" fmla="*/ 84718 w 1116024"/>
                  <a:gd name="connsiteY266" fmla="*/ 600242 h 878465"/>
                  <a:gd name="connsiteX267" fmla="*/ 79571 w 1116024"/>
                  <a:gd name="connsiteY267" fmla="*/ 595089 h 878465"/>
                  <a:gd name="connsiteX268" fmla="*/ 64128 w 1116024"/>
                  <a:gd name="connsiteY268" fmla="*/ 577056 h 878465"/>
                  <a:gd name="connsiteX269" fmla="*/ 56406 w 1116024"/>
                  <a:gd name="connsiteY269" fmla="*/ 569328 h 878465"/>
                  <a:gd name="connsiteX270" fmla="*/ 40964 w 1116024"/>
                  <a:gd name="connsiteY270" fmla="*/ 484315 h 878465"/>
                  <a:gd name="connsiteX271" fmla="*/ 43537 w 1116024"/>
                  <a:gd name="connsiteY271" fmla="*/ 481739 h 878465"/>
                  <a:gd name="connsiteX272" fmla="*/ 1027209 w 1116024"/>
                  <a:gd name="connsiteY272" fmla="*/ 463706 h 878465"/>
                  <a:gd name="connsiteX273" fmla="*/ 1029784 w 1116024"/>
                  <a:gd name="connsiteY273" fmla="*/ 479163 h 878465"/>
                  <a:gd name="connsiteX274" fmla="*/ 1032360 w 1116024"/>
                  <a:gd name="connsiteY274" fmla="*/ 476587 h 878465"/>
                  <a:gd name="connsiteX275" fmla="*/ 1037510 w 1116024"/>
                  <a:gd name="connsiteY275" fmla="*/ 471434 h 878465"/>
                  <a:gd name="connsiteX276" fmla="*/ 1042661 w 1116024"/>
                  <a:gd name="connsiteY276" fmla="*/ 466282 h 878465"/>
                  <a:gd name="connsiteX277" fmla="*/ 1037510 w 1116024"/>
                  <a:gd name="connsiteY277" fmla="*/ 476587 h 878465"/>
                  <a:gd name="connsiteX278" fmla="*/ 1032360 w 1116024"/>
                  <a:gd name="connsiteY278" fmla="*/ 486891 h 878465"/>
                  <a:gd name="connsiteX279" fmla="*/ 1016908 w 1116024"/>
                  <a:gd name="connsiteY279" fmla="*/ 504924 h 878465"/>
                  <a:gd name="connsiteX280" fmla="*/ 1027209 w 1116024"/>
                  <a:gd name="connsiteY280" fmla="*/ 463706 h 878465"/>
                  <a:gd name="connsiteX281" fmla="*/ 89866 w 1116024"/>
                  <a:gd name="connsiteY281" fmla="*/ 463706 h 878465"/>
                  <a:gd name="connsiteX282" fmla="*/ 97587 w 1116024"/>
                  <a:gd name="connsiteY282" fmla="*/ 504924 h 878465"/>
                  <a:gd name="connsiteX283" fmla="*/ 84718 w 1116024"/>
                  <a:gd name="connsiteY283" fmla="*/ 486891 h 878465"/>
                  <a:gd name="connsiteX284" fmla="*/ 79571 w 1116024"/>
                  <a:gd name="connsiteY284" fmla="*/ 476587 h 878465"/>
                  <a:gd name="connsiteX285" fmla="*/ 74423 w 1116024"/>
                  <a:gd name="connsiteY285" fmla="*/ 466282 h 878465"/>
                  <a:gd name="connsiteX286" fmla="*/ 79571 w 1116024"/>
                  <a:gd name="connsiteY286" fmla="*/ 471434 h 878465"/>
                  <a:gd name="connsiteX287" fmla="*/ 84718 w 1116024"/>
                  <a:gd name="connsiteY287" fmla="*/ 476587 h 878465"/>
                  <a:gd name="connsiteX288" fmla="*/ 87292 w 1116024"/>
                  <a:gd name="connsiteY288" fmla="*/ 479163 h 878465"/>
                  <a:gd name="connsiteX289" fmla="*/ 89866 w 1116024"/>
                  <a:gd name="connsiteY289" fmla="*/ 463706 h 878465"/>
                  <a:gd name="connsiteX290" fmla="*/ 929346 w 1116024"/>
                  <a:gd name="connsiteY290" fmla="*/ 445673 h 878465"/>
                  <a:gd name="connsiteX291" fmla="*/ 952524 w 1116024"/>
                  <a:gd name="connsiteY291" fmla="*/ 494620 h 878465"/>
                  <a:gd name="connsiteX292" fmla="*/ 957675 w 1116024"/>
                  <a:gd name="connsiteY292" fmla="*/ 502348 h 878465"/>
                  <a:gd name="connsiteX293" fmla="*/ 983428 w 1116024"/>
                  <a:gd name="connsiteY293" fmla="*/ 530686 h 878465"/>
                  <a:gd name="connsiteX294" fmla="*/ 980853 w 1116024"/>
                  <a:gd name="connsiteY294" fmla="*/ 533262 h 878465"/>
                  <a:gd name="connsiteX295" fmla="*/ 970551 w 1116024"/>
                  <a:gd name="connsiteY295" fmla="*/ 546143 h 878465"/>
                  <a:gd name="connsiteX296" fmla="*/ 957675 w 1116024"/>
                  <a:gd name="connsiteY296" fmla="*/ 561599 h 878465"/>
                  <a:gd name="connsiteX297" fmla="*/ 955099 w 1116024"/>
                  <a:gd name="connsiteY297" fmla="*/ 571904 h 878465"/>
                  <a:gd name="connsiteX298" fmla="*/ 952524 w 1116024"/>
                  <a:gd name="connsiteY298" fmla="*/ 569328 h 878465"/>
                  <a:gd name="connsiteX299" fmla="*/ 939647 w 1116024"/>
                  <a:gd name="connsiteY299" fmla="*/ 525533 h 878465"/>
                  <a:gd name="connsiteX300" fmla="*/ 942223 w 1116024"/>
                  <a:gd name="connsiteY300" fmla="*/ 569328 h 878465"/>
                  <a:gd name="connsiteX301" fmla="*/ 949949 w 1116024"/>
                  <a:gd name="connsiteY301" fmla="*/ 587361 h 878465"/>
                  <a:gd name="connsiteX302" fmla="*/ 949949 w 1116024"/>
                  <a:gd name="connsiteY302" fmla="*/ 605394 h 878465"/>
                  <a:gd name="connsiteX303" fmla="*/ 911319 w 1116024"/>
                  <a:gd name="connsiteY303" fmla="*/ 538414 h 878465"/>
                  <a:gd name="connsiteX304" fmla="*/ 929346 w 1116024"/>
                  <a:gd name="connsiteY304" fmla="*/ 445673 h 878465"/>
                  <a:gd name="connsiteX305" fmla="*/ 187670 w 1116024"/>
                  <a:gd name="connsiteY305" fmla="*/ 445673 h 878465"/>
                  <a:gd name="connsiteX306" fmla="*/ 203112 w 1116024"/>
                  <a:gd name="connsiteY306" fmla="*/ 538414 h 878465"/>
                  <a:gd name="connsiteX307" fmla="*/ 167079 w 1116024"/>
                  <a:gd name="connsiteY307" fmla="*/ 605394 h 878465"/>
                  <a:gd name="connsiteX308" fmla="*/ 167079 w 1116024"/>
                  <a:gd name="connsiteY308" fmla="*/ 587361 h 878465"/>
                  <a:gd name="connsiteX309" fmla="*/ 174801 w 1116024"/>
                  <a:gd name="connsiteY309" fmla="*/ 569328 h 878465"/>
                  <a:gd name="connsiteX310" fmla="*/ 177374 w 1116024"/>
                  <a:gd name="connsiteY310" fmla="*/ 525533 h 878465"/>
                  <a:gd name="connsiteX311" fmla="*/ 164506 w 1116024"/>
                  <a:gd name="connsiteY311" fmla="*/ 569328 h 878465"/>
                  <a:gd name="connsiteX312" fmla="*/ 161932 w 1116024"/>
                  <a:gd name="connsiteY312" fmla="*/ 571904 h 878465"/>
                  <a:gd name="connsiteX313" fmla="*/ 159358 w 1116024"/>
                  <a:gd name="connsiteY313" fmla="*/ 561599 h 878465"/>
                  <a:gd name="connsiteX314" fmla="*/ 146489 w 1116024"/>
                  <a:gd name="connsiteY314" fmla="*/ 546143 h 878465"/>
                  <a:gd name="connsiteX315" fmla="*/ 136194 w 1116024"/>
                  <a:gd name="connsiteY315" fmla="*/ 533262 h 878465"/>
                  <a:gd name="connsiteX316" fmla="*/ 133620 w 1116024"/>
                  <a:gd name="connsiteY316" fmla="*/ 530686 h 878465"/>
                  <a:gd name="connsiteX317" fmla="*/ 159358 w 1116024"/>
                  <a:gd name="connsiteY317" fmla="*/ 502348 h 878465"/>
                  <a:gd name="connsiteX318" fmla="*/ 164506 w 1116024"/>
                  <a:gd name="connsiteY318" fmla="*/ 494620 h 878465"/>
                  <a:gd name="connsiteX319" fmla="*/ 187670 w 1116024"/>
                  <a:gd name="connsiteY319" fmla="*/ 445673 h 878465"/>
                  <a:gd name="connsiteX320" fmla="*/ 960250 w 1116024"/>
                  <a:gd name="connsiteY320" fmla="*/ 322018 h 878465"/>
                  <a:gd name="connsiteX321" fmla="*/ 996305 w 1116024"/>
                  <a:gd name="connsiteY321" fmla="*/ 358084 h 878465"/>
                  <a:gd name="connsiteX322" fmla="*/ 1001455 w 1116024"/>
                  <a:gd name="connsiteY322" fmla="*/ 360660 h 878465"/>
                  <a:gd name="connsiteX323" fmla="*/ 1032360 w 1116024"/>
                  <a:gd name="connsiteY323" fmla="*/ 378693 h 878465"/>
                  <a:gd name="connsiteX324" fmla="*/ 1034935 w 1116024"/>
                  <a:gd name="connsiteY324" fmla="*/ 381269 h 878465"/>
                  <a:gd name="connsiteX325" fmla="*/ 1032360 w 1116024"/>
                  <a:gd name="connsiteY325" fmla="*/ 383846 h 878465"/>
                  <a:gd name="connsiteX326" fmla="*/ 1032360 w 1116024"/>
                  <a:gd name="connsiteY326" fmla="*/ 385456 h 878465"/>
                  <a:gd name="connsiteX327" fmla="*/ 1032360 w 1116024"/>
                  <a:gd name="connsiteY327" fmla="*/ 386422 h 878465"/>
                  <a:gd name="connsiteX328" fmla="*/ 1027209 w 1116024"/>
                  <a:gd name="connsiteY328" fmla="*/ 396726 h 878465"/>
                  <a:gd name="connsiteX329" fmla="*/ 1019483 w 1116024"/>
                  <a:gd name="connsiteY329" fmla="*/ 425064 h 878465"/>
                  <a:gd name="connsiteX330" fmla="*/ 1019483 w 1116024"/>
                  <a:gd name="connsiteY330" fmla="*/ 422488 h 878465"/>
                  <a:gd name="connsiteX331" fmla="*/ 1001455 w 1116024"/>
                  <a:gd name="connsiteY331" fmla="*/ 404455 h 878465"/>
                  <a:gd name="connsiteX332" fmla="*/ 993729 w 1116024"/>
                  <a:gd name="connsiteY332" fmla="*/ 391574 h 878465"/>
                  <a:gd name="connsiteX333" fmla="*/ 1001455 w 1116024"/>
                  <a:gd name="connsiteY333" fmla="*/ 417335 h 878465"/>
                  <a:gd name="connsiteX334" fmla="*/ 1009181 w 1116024"/>
                  <a:gd name="connsiteY334" fmla="*/ 427640 h 878465"/>
                  <a:gd name="connsiteX335" fmla="*/ 1022058 w 1116024"/>
                  <a:gd name="connsiteY335" fmla="*/ 440521 h 878465"/>
                  <a:gd name="connsiteX336" fmla="*/ 1027209 w 1116024"/>
                  <a:gd name="connsiteY336" fmla="*/ 458554 h 878465"/>
                  <a:gd name="connsiteX337" fmla="*/ 1001455 w 1116024"/>
                  <a:gd name="connsiteY337" fmla="*/ 440521 h 878465"/>
                  <a:gd name="connsiteX338" fmla="*/ 973127 w 1116024"/>
                  <a:gd name="connsiteY338" fmla="*/ 409607 h 878465"/>
                  <a:gd name="connsiteX339" fmla="*/ 957675 w 1116024"/>
                  <a:gd name="connsiteY339" fmla="*/ 376117 h 878465"/>
                  <a:gd name="connsiteX340" fmla="*/ 957675 w 1116024"/>
                  <a:gd name="connsiteY340" fmla="*/ 332323 h 878465"/>
                  <a:gd name="connsiteX341" fmla="*/ 960250 w 1116024"/>
                  <a:gd name="connsiteY341" fmla="*/ 322018 h 878465"/>
                  <a:gd name="connsiteX342" fmla="*/ 156784 w 1116024"/>
                  <a:gd name="connsiteY342" fmla="*/ 322018 h 878465"/>
                  <a:gd name="connsiteX343" fmla="*/ 159358 w 1116024"/>
                  <a:gd name="connsiteY343" fmla="*/ 332323 h 878465"/>
                  <a:gd name="connsiteX344" fmla="*/ 159358 w 1116024"/>
                  <a:gd name="connsiteY344" fmla="*/ 376117 h 878465"/>
                  <a:gd name="connsiteX345" fmla="*/ 143915 w 1116024"/>
                  <a:gd name="connsiteY345" fmla="*/ 409607 h 878465"/>
                  <a:gd name="connsiteX346" fmla="*/ 115604 w 1116024"/>
                  <a:gd name="connsiteY346" fmla="*/ 440521 h 878465"/>
                  <a:gd name="connsiteX347" fmla="*/ 89866 w 1116024"/>
                  <a:gd name="connsiteY347" fmla="*/ 458554 h 878465"/>
                  <a:gd name="connsiteX348" fmla="*/ 95013 w 1116024"/>
                  <a:gd name="connsiteY348" fmla="*/ 440521 h 878465"/>
                  <a:gd name="connsiteX349" fmla="*/ 107882 w 1116024"/>
                  <a:gd name="connsiteY349" fmla="*/ 427640 h 878465"/>
                  <a:gd name="connsiteX350" fmla="*/ 115604 w 1116024"/>
                  <a:gd name="connsiteY350" fmla="*/ 417335 h 878465"/>
                  <a:gd name="connsiteX351" fmla="*/ 123325 w 1116024"/>
                  <a:gd name="connsiteY351" fmla="*/ 391574 h 878465"/>
                  <a:gd name="connsiteX352" fmla="*/ 115604 w 1116024"/>
                  <a:gd name="connsiteY352" fmla="*/ 404455 h 878465"/>
                  <a:gd name="connsiteX353" fmla="*/ 97587 w 1116024"/>
                  <a:gd name="connsiteY353" fmla="*/ 422488 h 878465"/>
                  <a:gd name="connsiteX354" fmla="*/ 95013 w 1116024"/>
                  <a:gd name="connsiteY354" fmla="*/ 425064 h 878465"/>
                  <a:gd name="connsiteX355" fmla="*/ 89866 w 1116024"/>
                  <a:gd name="connsiteY355" fmla="*/ 396726 h 878465"/>
                  <a:gd name="connsiteX356" fmla="*/ 84718 w 1116024"/>
                  <a:gd name="connsiteY356" fmla="*/ 386422 h 878465"/>
                  <a:gd name="connsiteX357" fmla="*/ 84718 w 1116024"/>
                  <a:gd name="connsiteY357" fmla="*/ 385456 h 878465"/>
                  <a:gd name="connsiteX358" fmla="*/ 84718 w 1116024"/>
                  <a:gd name="connsiteY358" fmla="*/ 383846 h 878465"/>
                  <a:gd name="connsiteX359" fmla="*/ 82144 w 1116024"/>
                  <a:gd name="connsiteY359" fmla="*/ 381269 h 878465"/>
                  <a:gd name="connsiteX360" fmla="*/ 84718 w 1116024"/>
                  <a:gd name="connsiteY360" fmla="*/ 378693 h 878465"/>
                  <a:gd name="connsiteX361" fmla="*/ 115604 w 1116024"/>
                  <a:gd name="connsiteY361" fmla="*/ 360660 h 878465"/>
                  <a:gd name="connsiteX362" fmla="*/ 120751 w 1116024"/>
                  <a:gd name="connsiteY362" fmla="*/ 358084 h 878465"/>
                  <a:gd name="connsiteX363" fmla="*/ 156784 w 1116024"/>
                  <a:gd name="connsiteY363" fmla="*/ 322018 h 878465"/>
                  <a:gd name="connsiteX364" fmla="*/ 1099318 w 1116024"/>
                  <a:gd name="connsiteY364" fmla="*/ 303985 h 878465"/>
                  <a:gd name="connsiteX365" fmla="*/ 1101894 w 1116024"/>
                  <a:gd name="connsiteY365" fmla="*/ 306561 h 878465"/>
                  <a:gd name="connsiteX366" fmla="*/ 1109620 w 1116024"/>
                  <a:gd name="connsiteY366" fmla="*/ 396726 h 878465"/>
                  <a:gd name="connsiteX367" fmla="*/ 1099318 w 1116024"/>
                  <a:gd name="connsiteY367" fmla="*/ 417335 h 878465"/>
                  <a:gd name="connsiteX368" fmla="*/ 1058113 w 1116024"/>
                  <a:gd name="connsiteY368" fmla="*/ 468858 h 878465"/>
                  <a:gd name="connsiteX369" fmla="*/ 1050387 w 1116024"/>
                  <a:gd name="connsiteY369" fmla="*/ 474011 h 878465"/>
                  <a:gd name="connsiteX370" fmla="*/ 1042661 w 1116024"/>
                  <a:gd name="connsiteY370" fmla="*/ 479163 h 878465"/>
                  <a:gd name="connsiteX371" fmla="*/ 1047812 w 1116024"/>
                  <a:gd name="connsiteY371" fmla="*/ 471434 h 878465"/>
                  <a:gd name="connsiteX372" fmla="*/ 1058113 w 1116024"/>
                  <a:gd name="connsiteY372" fmla="*/ 453401 h 878465"/>
                  <a:gd name="connsiteX373" fmla="*/ 1073565 w 1116024"/>
                  <a:gd name="connsiteY373" fmla="*/ 427640 h 878465"/>
                  <a:gd name="connsiteX374" fmla="*/ 1078716 w 1116024"/>
                  <a:gd name="connsiteY374" fmla="*/ 394150 h 878465"/>
                  <a:gd name="connsiteX375" fmla="*/ 1068414 w 1116024"/>
                  <a:gd name="connsiteY375" fmla="*/ 422488 h 878465"/>
                  <a:gd name="connsiteX376" fmla="*/ 1058113 w 1116024"/>
                  <a:gd name="connsiteY376" fmla="*/ 437945 h 878465"/>
                  <a:gd name="connsiteX377" fmla="*/ 1037510 w 1116024"/>
                  <a:gd name="connsiteY377" fmla="*/ 463706 h 878465"/>
                  <a:gd name="connsiteX378" fmla="*/ 1037510 w 1116024"/>
                  <a:gd name="connsiteY378" fmla="*/ 466282 h 878465"/>
                  <a:gd name="connsiteX379" fmla="*/ 1034935 w 1116024"/>
                  <a:gd name="connsiteY379" fmla="*/ 463706 h 878465"/>
                  <a:gd name="connsiteX380" fmla="*/ 1032360 w 1116024"/>
                  <a:gd name="connsiteY380" fmla="*/ 458554 h 878465"/>
                  <a:gd name="connsiteX381" fmla="*/ 1032360 w 1116024"/>
                  <a:gd name="connsiteY381" fmla="*/ 399302 h 878465"/>
                  <a:gd name="connsiteX382" fmla="*/ 1037510 w 1116024"/>
                  <a:gd name="connsiteY382" fmla="*/ 386422 h 878465"/>
                  <a:gd name="connsiteX383" fmla="*/ 1058113 w 1116024"/>
                  <a:gd name="connsiteY383" fmla="*/ 358084 h 878465"/>
                  <a:gd name="connsiteX384" fmla="*/ 1060688 w 1116024"/>
                  <a:gd name="connsiteY384" fmla="*/ 355508 h 878465"/>
                  <a:gd name="connsiteX385" fmla="*/ 1070990 w 1116024"/>
                  <a:gd name="connsiteY385" fmla="*/ 345203 h 878465"/>
                  <a:gd name="connsiteX386" fmla="*/ 1096743 w 1116024"/>
                  <a:gd name="connsiteY386" fmla="*/ 306561 h 878465"/>
                  <a:gd name="connsiteX387" fmla="*/ 1099318 w 1116024"/>
                  <a:gd name="connsiteY387" fmla="*/ 303985 h 878465"/>
                  <a:gd name="connsiteX388" fmla="*/ 1065839 w 1116024"/>
                  <a:gd name="connsiteY388" fmla="*/ 303985 h 878465"/>
                  <a:gd name="connsiteX389" fmla="*/ 1058113 w 1116024"/>
                  <a:gd name="connsiteY389" fmla="*/ 340051 h 878465"/>
                  <a:gd name="connsiteX390" fmla="*/ 1055538 w 1116024"/>
                  <a:gd name="connsiteY390" fmla="*/ 347780 h 878465"/>
                  <a:gd name="connsiteX391" fmla="*/ 1050387 w 1116024"/>
                  <a:gd name="connsiteY391" fmla="*/ 306561 h 878465"/>
                  <a:gd name="connsiteX392" fmla="*/ 1058113 w 1116024"/>
                  <a:gd name="connsiteY392" fmla="*/ 319442 h 878465"/>
                  <a:gd name="connsiteX393" fmla="*/ 1065839 w 1116024"/>
                  <a:gd name="connsiteY393" fmla="*/ 303985 h 878465"/>
                  <a:gd name="connsiteX394" fmla="*/ 48685 w 1116024"/>
                  <a:gd name="connsiteY394" fmla="*/ 303985 h 878465"/>
                  <a:gd name="connsiteX395" fmla="*/ 56406 w 1116024"/>
                  <a:gd name="connsiteY395" fmla="*/ 319442 h 878465"/>
                  <a:gd name="connsiteX396" fmla="*/ 58980 w 1116024"/>
                  <a:gd name="connsiteY396" fmla="*/ 319442 h 878465"/>
                  <a:gd name="connsiteX397" fmla="*/ 66702 w 1116024"/>
                  <a:gd name="connsiteY397" fmla="*/ 306561 h 878465"/>
                  <a:gd name="connsiteX398" fmla="*/ 61554 w 1116024"/>
                  <a:gd name="connsiteY398" fmla="*/ 347780 h 878465"/>
                  <a:gd name="connsiteX399" fmla="*/ 56406 w 1116024"/>
                  <a:gd name="connsiteY399" fmla="*/ 340051 h 878465"/>
                  <a:gd name="connsiteX400" fmla="*/ 48685 w 1116024"/>
                  <a:gd name="connsiteY400" fmla="*/ 303985 h 878465"/>
                  <a:gd name="connsiteX401" fmla="*/ 17800 w 1116024"/>
                  <a:gd name="connsiteY401" fmla="*/ 303985 h 878465"/>
                  <a:gd name="connsiteX402" fmla="*/ 20373 w 1116024"/>
                  <a:gd name="connsiteY402" fmla="*/ 306561 h 878465"/>
                  <a:gd name="connsiteX403" fmla="*/ 46111 w 1116024"/>
                  <a:gd name="connsiteY403" fmla="*/ 345203 h 878465"/>
                  <a:gd name="connsiteX404" fmla="*/ 56406 w 1116024"/>
                  <a:gd name="connsiteY404" fmla="*/ 355508 h 878465"/>
                  <a:gd name="connsiteX405" fmla="*/ 56406 w 1116024"/>
                  <a:gd name="connsiteY405" fmla="*/ 358084 h 878465"/>
                  <a:gd name="connsiteX406" fmla="*/ 79571 w 1116024"/>
                  <a:gd name="connsiteY406" fmla="*/ 386422 h 878465"/>
                  <a:gd name="connsiteX407" fmla="*/ 84718 w 1116024"/>
                  <a:gd name="connsiteY407" fmla="*/ 399302 h 878465"/>
                  <a:gd name="connsiteX408" fmla="*/ 84718 w 1116024"/>
                  <a:gd name="connsiteY408" fmla="*/ 458554 h 878465"/>
                  <a:gd name="connsiteX409" fmla="*/ 82144 w 1116024"/>
                  <a:gd name="connsiteY409" fmla="*/ 463706 h 878465"/>
                  <a:gd name="connsiteX410" fmla="*/ 79571 w 1116024"/>
                  <a:gd name="connsiteY410" fmla="*/ 466282 h 878465"/>
                  <a:gd name="connsiteX411" fmla="*/ 79571 w 1116024"/>
                  <a:gd name="connsiteY411" fmla="*/ 463706 h 878465"/>
                  <a:gd name="connsiteX412" fmla="*/ 76997 w 1116024"/>
                  <a:gd name="connsiteY412" fmla="*/ 463706 h 878465"/>
                  <a:gd name="connsiteX413" fmla="*/ 56406 w 1116024"/>
                  <a:gd name="connsiteY413" fmla="*/ 437945 h 878465"/>
                  <a:gd name="connsiteX414" fmla="*/ 48685 w 1116024"/>
                  <a:gd name="connsiteY414" fmla="*/ 422488 h 878465"/>
                  <a:gd name="connsiteX415" fmla="*/ 38390 w 1116024"/>
                  <a:gd name="connsiteY415" fmla="*/ 394150 h 878465"/>
                  <a:gd name="connsiteX416" fmla="*/ 43537 w 1116024"/>
                  <a:gd name="connsiteY416" fmla="*/ 427640 h 878465"/>
                  <a:gd name="connsiteX417" fmla="*/ 56406 w 1116024"/>
                  <a:gd name="connsiteY417" fmla="*/ 453401 h 878465"/>
                  <a:gd name="connsiteX418" fmla="*/ 69275 w 1116024"/>
                  <a:gd name="connsiteY418" fmla="*/ 471434 h 878465"/>
                  <a:gd name="connsiteX419" fmla="*/ 74423 w 1116024"/>
                  <a:gd name="connsiteY419" fmla="*/ 479163 h 878465"/>
                  <a:gd name="connsiteX420" fmla="*/ 66702 w 1116024"/>
                  <a:gd name="connsiteY420" fmla="*/ 474011 h 878465"/>
                  <a:gd name="connsiteX421" fmla="*/ 56406 w 1116024"/>
                  <a:gd name="connsiteY421" fmla="*/ 468858 h 878465"/>
                  <a:gd name="connsiteX422" fmla="*/ 15226 w 1116024"/>
                  <a:gd name="connsiteY422" fmla="*/ 417335 h 878465"/>
                  <a:gd name="connsiteX423" fmla="*/ 7504 w 1116024"/>
                  <a:gd name="connsiteY423" fmla="*/ 396726 h 878465"/>
                  <a:gd name="connsiteX424" fmla="*/ 15226 w 1116024"/>
                  <a:gd name="connsiteY424" fmla="*/ 306561 h 878465"/>
                  <a:gd name="connsiteX425" fmla="*/ 17800 w 1116024"/>
                  <a:gd name="connsiteY425" fmla="*/ 303985 h 878465"/>
                  <a:gd name="connsiteX426" fmla="*/ 947373 w 1116024"/>
                  <a:gd name="connsiteY426" fmla="*/ 203515 h 878465"/>
                  <a:gd name="connsiteX427" fmla="*/ 957675 w 1116024"/>
                  <a:gd name="connsiteY427" fmla="*/ 208668 h 878465"/>
                  <a:gd name="connsiteX428" fmla="*/ 988579 w 1116024"/>
                  <a:gd name="connsiteY428" fmla="*/ 221548 h 878465"/>
                  <a:gd name="connsiteX429" fmla="*/ 1001455 w 1116024"/>
                  <a:gd name="connsiteY429" fmla="*/ 224125 h 878465"/>
                  <a:gd name="connsiteX430" fmla="*/ 1032360 w 1116024"/>
                  <a:gd name="connsiteY430" fmla="*/ 229277 h 878465"/>
                  <a:gd name="connsiteX431" fmla="*/ 1029784 w 1116024"/>
                  <a:gd name="connsiteY431" fmla="*/ 231853 h 878465"/>
                  <a:gd name="connsiteX432" fmla="*/ 1029784 w 1116024"/>
                  <a:gd name="connsiteY432" fmla="*/ 247310 h 878465"/>
                  <a:gd name="connsiteX433" fmla="*/ 1032360 w 1116024"/>
                  <a:gd name="connsiteY433" fmla="*/ 267919 h 878465"/>
                  <a:gd name="connsiteX434" fmla="*/ 1032360 w 1116024"/>
                  <a:gd name="connsiteY434" fmla="*/ 268563 h 878465"/>
                  <a:gd name="connsiteX435" fmla="*/ 1032360 w 1116024"/>
                  <a:gd name="connsiteY435" fmla="*/ 272427 h 878465"/>
                  <a:gd name="connsiteX436" fmla="*/ 1032360 w 1116024"/>
                  <a:gd name="connsiteY436" fmla="*/ 273071 h 878465"/>
                  <a:gd name="connsiteX437" fmla="*/ 1029784 w 1116024"/>
                  <a:gd name="connsiteY437" fmla="*/ 273071 h 878465"/>
                  <a:gd name="connsiteX438" fmla="*/ 1001455 w 1116024"/>
                  <a:gd name="connsiteY438" fmla="*/ 257615 h 878465"/>
                  <a:gd name="connsiteX439" fmla="*/ 996305 w 1116024"/>
                  <a:gd name="connsiteY439" fmla="*/ 255038 h 878465"/>
                  <a:gd name="connsiteX440" fmla="*/ 1001455 w 1116024"/>
                  <a:gd name="connsiteY440" fmla="*/ 260191 h 878465"/>
                  <a:gd name="connsiteX441" fmla="*/ 1024634 w 1116024"/>
                  <a:gd name="connsiteY441" fmla="*/ 280800 h 878465"/>
                  <a:gd name="connsiteX442" fmla="*/ 1032360 w 1116024"/>
                  <a:gd name="connsiteY442" fmla="*/ 285952 h 878465"/>
                  <a:gd name="connsiteX443" fmla="*/ 1037510 w 1116024"/>
                  <a:gd name="connsiteY443" fmla="*/ 288528 h 878465"/>
                  <a:gd name="connsiteX444" fmla="*/ 1040086 w 1116024"/>
                  <a:gd name="connsiteY444" fmla="*/ 288528 h 878465"/>
                  <a:gd name="connsiteX445" fmla="*/ 1047812 w 1116024"/>
                  <a:gd name="connsiteY445" fmla="*/ 301409 h 878465"/>
                  <a:gd name="connsiteX446" fmla="*/ 1037510 w 1116024"/>
                  <a:gd name="connsiteY446" fmla="*/ 301409 h 878465"/>
                  <a:gd name="connsiteX447" fmla="*/ 1032360 w 1116024"/>
                  <a:gd name="connsiteY447" fmla="*/ 298833 h 878465"/>
                  <a:gd name="connsiteX448" fmla="*/ 1001455 w 1116024"/>
                  <a:gd name="connsiteY448" fmla="*/ 288528 h 878465"/>
                  <a:gd name="connsiteX449" fmla="*/ 986003 w 1116024"/>
                  <a:gd name="connsiteY449" fmla="*/ 278224 h 878465"/>
                  <a:gd name="connsiteX450" fmla="*/ 957675 w 1116024"/>
                  <a:gd name="connsiteY450" fmla="*/ 247310 h 878465"/>
                  <a:gd name="connsiteX451" fmla="*/ 947373 w 1116024"/>
                  <a:gd name="connsiteY451" fmla="*/ 203515 h 878465"/>
                  <a:gd name="connsiteX452" fmla="*/ 169653 w 1116024"/>
                  <a:gd name="connsiteY452" fmla="*/ 203515 h 878465"/>
                  <a:gd name="connsiteX453" fmla="*/ 159358 w 1116024"/>
                  <a:gd name="connsiteY453" fmla="*/ 247310 h 878465"/>
                  <a:gd name="connsiteX454" fmla="*/ 131046 w 1116024"/>
                  <a:gd name="connsiteY454" fmla="*/ 278224 h 878465"/>
                  <a:gd name="connsiteX455" fmla="*/ 115604 w 1116024"/>
                  <a:gd name="connsiteY455" fmla="*/ 288528 h 878465"/>
                  <a:gd name="connsiteX456" fmla="*/ 84718 w 1116024"/>
                  <a:gd name="connsiteY456" fmla="*/ 298833 h 878465"/>
                  <a:gd name="connsiteX457" fmla="*/ 79571 w 1116024"/>
                  <a:gd name="connsiteY457" fmla="*/ 301409 h 878465"/>
                  <a:gd name="connsiteX458" fmla="*/ 69275 w 1116024"/>
                  <a:gd name="connsiteY458" fmla="*/ 301409 h 878465"/>
                  <a:gd name="connsiteX459" fmla="*/ 76997 w 1116024"/>
                  <a:gd name="connsiteY459" fmla="*/ 288528 h 878465"/>
                  <a:gd name="connsiteX460" fmla="*/ 79571 w 1116024"/>
                  <a:gd name="connsiteY460" fmla="*/ 288528 h 878465"/>
                  <a:gd name="connsiteX461" fmla="*/ 84718 w 1116024"/>
                  <a:gd name="connsiteY461" fmla="*/ 285952 h 878465"/>
                  <a:gd name="connsiteX462" fmla="*/ 92439 w 1116024"/>
                  <a:gd name="connsiteY462" fmla="*/ 280800 h 878465"/>
                  <a:gd name="connsiteX463" fmla="*/ 115604 w 1116024"/>
                  <a:gd name="connsiteY463" fmla="*/ 260191 h 878465"/>
                  <a:gd name="connsiteX464" fmla="*/ 118177 w 1116024"/>
                  <a:gd name="connsiteY464" fmla="*/ 255038 h 878465"/>
                  <a:gd name="connsiteX465" fmla="*/ 115604 w 1116024"/>
                  <a:gd name="connsiteY465" fmla="*/ 257615 h 878465"/>
                  <a:gd name="connsiteX466" fmla="*/ 84718 w 1116024"/>
                  <a:gd name="connsiteY466" fmla="*/ 273071 h 878465"/>
                  <a:gd name="connsiteX467" fmla="*/ 82144 w 1116024"/>
                  <a:gd name="connsiteY467" fmla="*/ 275648 h 878465"/>
                  <a:gd name="connsiteX468" fmla="*/ 84718 w 1116024"/>
                  <a:gd name="connsiteY468" fmla="*/ 267919 h 878465"/>
                  <a:gd name="connsiteX469" fmla="*/ 87292 w 1116024"/>
                  <a:gd name="connsiteY469" fmla="*/ 247310 h 878465"/>
                  <a:gd name="connsiteX470" fmla="*/ 84718 w 1116024"/>
                  <a:gd name="connsiteY470" fmla="*/ 231853 h 878465"/>
                  <a:gd name="connsiteX471" fmla="*/ 84718 w 1116024"/>
                  <a:gd name="connsiteY471" fmla="*/ 229277 h 878465"/>
                  <a:gd name="connsiteX472" fmla="*/ 115604 w 1116024"/>
                  <a:gd name="connsiteY472" fmla="*/ 224125 h 878465"/>
                  <a:gd name="connsiteX473" fmla="*/ 125899 w 1116024"/>
                  <a:gd name="connsiteY473" fmla="*/ 221548 h 878465"/>
                  <a:gd name="connsiteX474" fmla="*/ 159358 w 1116024"/>
                  <a:gd name="connsiteY474" fmla="*/ 208668 h 878465"/>
                  <a:gd name="connsiteX475" fmla="*/ 169653 w 1116024"/>
                  <a:gd name="connsiteY475" fmla="*/ 203515 h 878465"/>
                  <a:gd name="connsiteX476" fmla="*/ 1037510 w 1116024"/>
                  <a:gd name="connsiteY476" fmla="*/ 151993 h 878465"/>
                  <a:gd name="connsiteX477" fmla="*/ 1037510 w 1116024"/>
                  <a:gd name="connsiteY477" fmla="*/ 159721 h 878465"/>
                  <a:gd name="connsiteX478" fmla="*/ 1040086 w 1116024"/>
                  <a:gd name="connsiteY478" fmla="*/ 195787 h 878465"/>
                  <a:gd name="connsiteX479" fmla="*/ 1037510 w 1116024"/>
                  <a:gd name="connsiteY479" fmla="*/ 195787 h 878465"/>
                  <a:gd name="connsiteX480" fmla="*/ 1032360 w 1116024"/>
                  <a:gd name="connsiteY480" fmla="*/ 180330 h 878465"/>
                  <a:gd name="connsiteX481" fmla="*/ 1022058 w 1116024"/>
                  <a:gd name="connsiteY481" fmla="*/ 159721 h 878465"/>
                  <a:gd name="connsiteX482" fmla="*/ 1032360 w 1116024"/>
                  <a:gd name="connsiteY482" fmla="*/ 167449 h 878465"/>
                  <a:gd name="connsiteX483" fmla="*/ 1032360 w 1116024"/>
                  <a:gd name="connsiteY483" fmla="*/ 169059 h 878465"/>
                  <a:gd name="connsiteX484" fmla="*/ 1032360 w 1116024"/>
                  <a:gd name="connsiteY484" fmla="*/ 170026 h 878465"/>
                  <a:gd name="connsiteX485" fmla="*/ 1037510 w 1116024"/>
                  <a:gd name="connsiteY485" fmla="*/ 151993 h 878465"/>
                  <a:gd name="connsiteX486" fmla="*/ 79571 w 1116024"/>
                  <a:gd name="connsiteY486" fmla="*/ 151993 h 878465"/>
                  <a:gd name="connsiteX487" fmla="*/ 82144 w 1116024"/>
                  <a:gd name="connsiteY487" fmla="*/ 170026 h 878465"/>
                  <a:gd name="connsiteX488" fmla="*/ 84718 w 1116024"/>
                  <a:gd name="connsiteY488" fmla="*/ 167449 h 878465"/>
                  <a:gd name="connsiteX489" fmla="*/ 95013 w 1116024"/>
                  <a:gd name="connsiteY489" fmla="*/ 159721 h 878465"/>
                  <a:gd name="connsiteX490" fmla="*/ 84718 w 1116024"/>
                  <a:gd name="connsiteY490" fmla="*/ 180330 h 878465"/>
                  <a:gd name="connsiteX491" fmla="*/ 79571 w 1116024"/>
                  <a:gd name="connsiteY491" fmla="*/ 195787 h 878465"/>
                  <a:gd name="connsiteX492" fmla="*/ 76997 w 1116024"/>
                  <a:gd name="connsiteY492" fmla="*/ 195787 h 878465"/>
                  <a:gd name="connsiteX493" fmla="*/ 79571 w 1116024"/>
                  <a:gd name="connsiteY493" fmla="*/ 159721 h 878465"/>
                  <a:gd name="connsiteX494" fmla="*/ 79571 w 1116024"/>
                  <a:gd name="connsiteY494" fmla="*/ 151993 h 878465"/>
                  <a:gd name="connsiteX495" fmla="*/ 1068414 w 1116024"/>
                  <a:gd name="connsiteY495" fmla="*/ 136536 h 878465"/>
                  <a:gd name="connsiteX496" fmla="*/ 1070990 w 1116024"/>
                  <a:gd name="connsiteY496" fmla="*/ 139112 h 878465"/>
                  <a:gd name="connsiteX497" fmla="*/ 1107044 w 1116024"/>
                  <a:gd name="connsiteY497" fmla="*/ 216396 h 878465"/>
                  <a:gd name="connsiteX498" fmla="*/ 1104469 w 1116024"/>
                  <a:gd name="connsiteY498" fmla="*/ 239581 h 878465"/>
                  <a:gd name="connsiteX499" fmla="*/ 1076140 w 1116024"/>
                  <a:gd name="connsiteY499" fmla="*/ 309137 h 878465"/>
                  <a:gd name="connsiteX500" fmla="*/ 1070990 w 1116024"/>
                  <a:gd name="connsiteY500" fmla="*/ 316866 h 878465"/>
                  <a:gd name="connsiteX501" fmla="*/ 1070990 w 1116024"/>
                  <a:gd name="connsiteY501" fmla="*/ 309137 h 878465"/>
                  <a:gd name="connsiteX502" fmla="*/ 1083866 w 1116024"/>
                  <a:gd name="connsiteY502" fmla="*/ 257615 h 878465"/>
                  <a:gd name="connsiteX503" fmla="*/ 1076140 w 1116024"/>
                  <a:gd name="connsiteY503" fmla="*/ 226701 h 878465"/>
                  <a:gd name="connsiteX504" fmla="*/ 1076140 w 1116024"/>
                  <a:gd name="connsiteY504" fmla="*/ 255038 h 878465"/>
                  <a:gd name="connsiteX505" fmla="*/ 1060688 w 1116024"/>
                  <a:gd name="connsiteY505" fmla="*/ 303985 h 878465"/>
                  <a:gd name="connsiteX506" fmla="*/ 1060688 w 1116024"/>
                  <a:gd name="connsiteY506" fmla="*/ 306561 h 878465"/>
                  <a:gd name="connsiteX507" fmla="*/ 1058113 w 1116024"/>
                  <a:gd name="connsiteY507" fmla="*/ 306561 h 878465"/>
                  <a:gd name="connsiteX508" fmla="*/ 1058113 w 1116024"/>
                  <a:gd name="connsiteY508" fmla="*/ 304347 h 878465"/>
                  <a:gd name="connsiteX509" fmla="*/ 1058113 w 1116024"/>
                  <a:gd name="connsiteY509" fmla="*/ 303985 h 878465"/>
                  <a:gd name="connsiteX510" fmla="*/ 1037510 w 1116024"/>
                  <a:gd name="connsiteY510" fmla="*/ 270495 h 878465"/>
                  <a:gd name="connsiteX511" fmla="*/ 1034935 w 1116024"/>
                  <a:gd name="connsiteY511" fmla="*/ 247310 h 878465"/>
                  <a:gd name="connsiteX512" fmla="*/ 1037510 w 1116024"/>
                  <a:gd name="connsiteY512" fmla="*/ 234429 h 878465"/>
                  <a:gd name="connsiteX513" fmla="*/ 1037510 w 1116024"/>
                  <a:gd name="connsiteY513" fmla="*/ 232175 h 878465"/>
                  <a:gd name="connsiteX514" fmla="*/ 1037510 w 1116024"/>
                  <a:gd name="connsiteY514" fmla="*/ 227385 h 878465"/>
                  <a:gd name="connsiteX515" fmla="*/ 1037510 w 1116024"/>
                  <a:gd name="connsiteY515" fmla="*/ 226701 h 878465"/>
                  <a:gd name="connsiteX516" fmla="*/ 1047812 w 1116024"/>
                  <a:gd name="connsiteY516" fmla="*/ 195787 h 878465"/>
                  <a:gd name="connsiteX517" fmla="*/ 1052962 w 1116024"/>
                  <a:gd name="connsiteY517" fmla="*/ 185482 h 878465"/>
                  <a:gd name="connsiteX518" fmla="*/ 1058113 w 1116024"/>
                  <a:gd name="connsiteY518" fmla="*/ 164873 h 878465"/>
                  <a:gd name="connsiteX519" fmla="*/ 1065839 w 1116024"/>
                  <a:gd name="connsiteY519" fmla="*/ 139112 h 878465"/>
                  <a:gd name="connsiteX520" fmla="*/ 1068414 w 1116024"/>
                  <a:gd name="connsiteY520" fmla="*/ 136536 h 878465"/>
                  <a:gd name="connsiteX521" fmla="*/ 48685 w 1116024"/>
                  <a:gd name="connsiteY521" fmla="*/ 136536 h 878465"/>
                  <a:gd name="connsiteX522" fmla="*/ 51259 w 1116024"/>
                  <a:gd name="connsiteY522" fmla="*/ 139112 h 878465"/>
                  <a:gd name="connsiteX523" fmla="*/ 56406 w 1116024"/>
                  <a:gd name="connsiteY523" fmla="*/ 164873 h 878465"/>
                  <a:gd name="connsiteX524" fmla="*/ 64128 w 1116024"/>
                  <a:gd name="connsiteY524" fmla="*/ 185482 h 878465"/>
                  <a:gd name="connsiteX525" fmla="*/ 69275 w 1116024"/>
                  <a:gd name="connsiteY525" fmla="*/ 195787 h 878465"/>
                  <a:gd name="connsiteX526" fmla="*/ 79571 w 1116024"/>
                  <a:gd name="connsiteY526" fmla="*/ 226701 h 878465"/>
                  <a:gd name="connsiteX527" fmla="*/ 79571 w 1116024"/>
                  <a:gd name="connsiteY527" fmla="*/ 227385 h 878465"/>
                  <a:gd name="connsiteX528" fmla="*/ 79571 w 1116024"/>
                  <a:gd name="connsiteY528" fmla="*/ 232175 h 878465"/>
                  <a:gd name="connsiteX529" fmla="*/ 79571 w 1116024"/>
                  <a:gd name="connsiteY529" fmla="*/ 234429 h 878465"/>
                  <a:gd name="connsiteX530" fmla="*/ 82144 w 1116024"/>
                  <a:gd name="connsiteY530" fmla="*/ 247310 h 878465"/>
                  <a:gd name="connsiteX531" fmla="*/ 79571 w 1116024"/>
                  <a:gd name="connsiteY531" fmla="*/ 270495 h 878465"/>
                  <a:gd name="connsiteX532" fmla="*/ 58980 w 1116024"/>
                  <a:gd name="connsiteY532" fmla="*/ 303985 h 878465"/>
                  <a:gd name="connsiteX533" fmla="*/ 56406 w 1116024"/>
                  <a:gd name="connsiteY533" fmla="*/ 306561 h 878465"/>
                  <a:gd name="connsiteX534" fmla="*/ 56406 w 1116024"/>
                  <a:gd name="connsiteY534" fmla="*/ 304347 h 878465"/>
                  <a:gd name="connsiteX535" fmla="*/ 56406 w 1116024"/>
                  <a:gd name="connsiteY535" fmla="*/ 303985 h 878465"/>
                  <a:gd name="connsiteX536" fmla="*/ 40964 w 1116024"/>
                  <a:gd name="connsiteY536" fmla="*/ 255038 h 878465"/>
                  <a:gd name="connsiteX537" fmla="*/ 40964 w 1116024"/>
                  <a:gd name="connsiteY537" fmla="*/ 226701 h 878465"/>
                  <a:gd name="connsiteX538" fmla="*/ 33242 w 1116024"/>
                  <a:gd name="connsiteY538" fmla="*/ 257615 h 878465"/>
                  <a:gd name="connsiteX539" fmla="*/ 46111 w 1116024"/>
                  <a:gd name="connsiteY539" fmla="*/ 309137 h 878465"/>
                  <a:gd name="connsiteX540" fmla="*/ 46111 w 1116024"/>
                  <a:gd name="connsiteY540" fmla="*/ 316866 h 878465"/>
                  <a:gd name="connsiteX541" fmla="*/ 40964 w 1116024"/>
                  <a:gd name="connsiteY541" fmla="*/ 309137 h 878465"/>
                  <a:gd name="connsiteX542" fmla="*/ 12652 w 1116024"/>
                  <a:gd name="connsiteY542" fmla="*/ 239581 h 878465"/>
                  <a:gd name="connsiteX543" fmla="*/ 10078 w 1116024"/>
                  <a:gd name="connsiteY543" fmla="*/ 216396 h 878465"/>
                  <a:gd name="connsiteX544" fmla="*/ 46111 w 1116024"/>
                  <a:gd name="connsiteY544" fmla="*/ 139112 h 878465"/>
                  <a:gd name="connsiteX545" fmla="*/ 48685 w 1116024"/>
                  <a:gd name="connsiteY545" fmla="*/ 136536 h 878465"/>
                  <a:gd name="connsiteX546" fmla="*/ 980853 w 1116024"/>
                  <a:gd name="connsiteY546" fmla="*/ 97894 h 878465"/>
                  <a:gd name="connsiteX547" fmla="*/ 980853 w 1116024"/>
                  <a:gd name="connsiteY547" fmla="*/ 100470 h 878465"/>
                  <a:gd name="connsiteX548" fmla="*/ 983428 w 1116024"/>
                  <a:gd name="connsiteY548" fmla="*/ 113350 h 878465"/>
                  <a:gd name="connsiteX549" fmla="*/ 996305 w 1116024"/>
                  <a:gd name="connsiteY549" fmla="*/ 136536 h 878465"/>
                  <a:gd name="connsiteX550" fmla="*/ 993729 w 1116024"/>
                  <a:gd name="connsiteY550" fmla="*/ 136536 h 878465"/>
                  <a:gd name="connsiteX551" fmla="*/ 957675 w 1116024"/>
                  <a:gd name="connsiteY551" fmla="*/ 131383 h 878465"/>
                  <a:gd name="connsiteX552" fmla="*/ 991154 w 1116024"/>
                  <a:gd name="connsiteY552" fmla="*/ 146840 h 878465"/>
                  <a:gd name="connsiteX553" fmla="*/ 1001455 w 1116024"/>
                  <a:gd name="connsiteY553" fmla="*/ 149416 h 878465"/>
                  <a:gd name="connsiteX554" fmla="*/ 1006606 w 1116024"/>
                  <a:gd name="connsiteY554" fmla="*/ 149416 h 878465"/>
                  <a:gd name="connsiteX555" fmla="*/ 1019483 w 1116024"/>
                  <a:gd name="connsiteY555" fmla="*/ 157145 h 878465"/>
                  <a:gd name="connsiteX556" fmla="*/ 1001455 w 1116024"/>
                  <a:gd name="connsiteY556" fmla="*/ 159721 h 878465"/>
                  <a:gd name="connsiteX557" fmla="*/ 957675 w 1116024"/>
                  <a:gd name="connsiteY557" fmla="*/ 157145 h 878465"/>
                  <a:gd name="connsiteX558" fmla="*/ 955099 w 1116024"/>
                  <a:gd name="connsiteY558" fmla="*/ 157145 h 878465"/>
                  <a:gd name="connsiteX559" fmla="*/ 895867 w 1116024"/>
                  <a:gd name="connsiteY559" fmla="*/ 103046 h 878465"/>
                  <a:gd name="connsiteX560" fmla="*/ 939647 w 1116024"/>
                  <a:gd name="connsiteY560" fmla="*/ 105622 h 878465"/>
                  <a:gd name="connsiteX561" fmla="*/ 957675 w 1116024"/>
                  <a:gd name="connsiteY561" fmla="*/ 100470 h 878465"/>
                  <a:gd name="connsiteX562" fmla="*/ 980853 w 1116024"/>
                  <a:gd name="connsiteY562" fmla="*/ 97894 h 878465"/>
                  <a:gd name="connsiteX563" fmla="*/ 136194 w 1116024"/>
                  <a:gd name="connsiteY563" fmla="*/ 97894 h 878465"/>
                  <a:gd name="connsiteX564" fmla="*/ 159358 w 1116024"/>
                  <a:gd name="connsiteY564" fmla="*/ 100470 h 878465"/>
                  <a:gd name="connsiteX565" fmla="*/ 177374 w 1116024"/>
                  <a:gd name="connsiteY565" fmla="*/ 105622 h 878465"/>
                  <a:gd name="connsiteX566" fmla="*/ 221129 w 1116024"/>
                  <a:gd name="connsiteY566" fmla="*/ 103046 h 878465"/>
                  <a:gd name="connsiteX567" fmla="*/ 161932 w 1116024"/>
                  <a:gd name="connsiteY567" fmla="*/ 157145 h 878465"/>
                  <a:gd name="connsiteX568" fmla="*/ 159358 w 1116024"/>
                  <a:gd name="connsiteY568" fmla="*/ 157145 h 878465"/>
                  <a:gd name="connsiteX569" fmla="*/ 115604 w 1116024"/>
                  <a:gd name="connsiteY569" fmla="*/ 159721 h 878465"/>
                  <a:gd name="connsiteX570" fmla="*/ 97587 w 1116024"/>
                  <a:gd name="connsiteY570" fmla="*/ 157145 h 878465"/>
                  <a:gd name="connsiteX571" fmla="*/ 110456 w 1116024"/>
                  <a:gd name="connsiteY571" fmla="*/ 149416 h 878465"/>
                  <a:gd name="connsiteX572" fmla="*/ 115604 w 1116024"/>
                  <a:gd name="connsiteY572" fmla="*/ 149416 h 878465"/>
                  <a:gd name="connsiteX573" fmla="*/ 125899 w 1116024"/>
                  <a:gd name="connsiteY573" fmla="*/ 146840 h 878465"/>
                  <a:gd name="connsiteX574" fmla="*/ 159358 w 1116024"/>
                  <a:gd name="connsiteY574" fmla="*/ 131383 h 878465"/>
                  <a:gd name="connsiteX575" fmla="*/ 123325 w 1116024"/>
                  <a:gd name="connsiteY575" fmla="*/ 136536 h 878465"/>
                  <a:gd name="connsiteX576" fmla="*/ 120751 w 1116024"/>
                  <a:gd name="connsiteY576" fmla="*/ 136536 h 878465"/>
                  <a:gd name="connsiteX577" fmla="*/ 131046 w 1116024"/>
                  <a:gd name="connsiteY577" fmla="*/ 113350 h 878465"/>
                  <a:gd name="connsiteX578" fmla="*/ 136194 w 1116024"/>
                  <a:gd name="connsiteY578" fmla="*/ 100470 h 878465"/>
                  <a:gd name="connsiteX579" fmla="*/ 136194 w 1116024"/>
                  <a:gd name="connsiteY579" fmla="*/ 97894 h 878465"/>
                  <a:gd name="connsiteX580" fmla="*/ 986003 w 1116024"/>
                  <a:gd name="connsiteY580" fmla="*/ 0 h 878465"/>
                  <a:gd name="connsiteX581" fmla="*/ 988579 w 1116024"/>
                  <a:gd name="connsiteY581" fmla="*/ 0 h 878465"/>
                  <a:gd name="connsiteX582" fmla="*/ 1001455 w 1116024"/>
                  <a:gd name="connsiteY582" fmla="*/ 7729 h 878465"/>
                  <a:gd name="connsiteX583" fmla="*/ 1032360 w 1116024"/>
                  <a:gd name="connsiteY583" fmla="*/ 33490 h 878465"/>
                  <a:gd name="connsiteX584" fmla="*/ 1037510 w 1116024"/>
                  <a:gd name="connsiteY584" fmla="*/ 41218 h 878465"/>
                  <a:gd name="connsiteX585" fmla="*/ 1045236 w 1116024"/>
                  <a:gd name="connsiteY585" fmla="*/ 59251 h 878465"/>
                  <a:gd name="connsiteX586" fmla="*/ 1050387 w 1116024"/>
                  <a:gd name="connsiteY586" fmla="*/ 82437 h 878465"/>
                  <a:gd name="connsiteX587" fmla="*/ 1045236 w 1116024"/>
                  <a:gd name="connsiteY587" fmla="*/ 154569 h 878465"/>
                  <a:gd name="connsiteX588" fmla="*/ 1042661 w 1116024"/>
                  <a:gd name="connsiteY588" fmla="*/ 162297 h 878465"/>
                  <a:gd name="connsiteX589" fmla="*/ 1042661 w 1116024"/>
                  <a:gd name="connsiteY589" fmla="*/ 154569 h 878465"/>
                  <a:gd name="connsiteX590" fmla="*/ 1037510 w 1116024"/>
                  <a:gd name="connsiteY590" fmla="*/ 110774 h 878465"/>
                  <a:gd name="connsiteX591" fmla="*/ 1037510 w 1116024"/>
                  <a:gd name="connsiteY591" fmla="*/ 109688 h 878465"/>
                  <a:gd name="connsiteX592" fmla="*/ 1037510 w 1116024"/>
                  <a:gd name="connsiteY592" fmla="*/ 105622 h 878465"/>
                  <a:gd name="connsiteX593" fmla="*/ 1032360 w 1116024"/>
                  <a:gd name="connsiteY593" fmla="*/ 92741 h 878465"/>
                  <a:gd name="connsiteX594" fmla="*/ 1019483 w 1116024"/>
                  <a:gd name="connsiteY594" fmla="*/ 79861 h 878465"/>
                  <a:gd name="connsiteX595" fmla="*/ 1029784 w 1116024"/>
                  <a:gd name="connsiteY595" fmla="*/ 105622 h 878465"/>
                  <a:gd name="connsiteX596" fmla="*/ 1032360 w 1116024"/>
                  <a:gd name="connsiteY596" fmla="*/ 154569 h 878465"/>
                  <a:gd name="connsiteX597" fmla="*/ 1032360 w 1116024"/>
                  <a:gd name="connsiteY597" fmla="*/ 157145 h 878465"/>
                  <a:gd name="connsiteX598" fmla="*/ 1029784 w 1116024"/>
                  <a:gd name="connsiteY598" fmla="*/ 157145 h 878465"/>
                  <a:gd name="connsiteX599" fmla="*/ 1001455 w 1116024"/>
                  <a:gd name="connsiteY599" fmla="*/ 136536 h 878465"/>
                  <a:gd name="connsiteX600" fmla="*/ 988579 w 1116024"/>
                  <a:gd name="connsiteY600" fmla="*/ 110774 h 878465"/>
                  <a:gd name="connsiteX601" fmla="*/ 986003 w 1116024"/>
                  <a:gd name="connsiteY601" fmla="*/ 97894 h 878465"/>
                  <a:gd name="connsiteX602" fmla="*/ 986003 w 1116024"/>
                  <a:gd name="connsiteY602" fmla="*/ 61828 h 878465"/>
                  <a:gd name="connsiteX603" fmla="*/ 986003 w 1116024"/>
                  <a:gd name="connsiteY603" fmla="*/ 48947 h 878465"/>
                  <a:gd name="connsiteX604" fmla="*/ 986003 w 1116024"/>
                  <a:gd name="connsiteY604" fmla="*/ 2576 h 878465"/>
                  <a:gd name="connsiteX605" fmla="*/ 986003 w 1116024"/>
                  <a:gd name="connsiteY605" fmla="*/ 0 h 878465"/>
                  <a:gd name="connsiteX606" fmla="*/ 128473 w 1116024"/>
                  <a:gd name="connsiteY606" fmla="*/ 0 h 878465"/>
                  <a:gd name="connsiteX607" fmla="*/ 131046 w 1116024"/>
                  <a:gd name="connsiteY607" fmla="*/ 0 h 878465"/>
                  <a:gd name="connsiteX608" fmla="*/ 131046 w 1116024"/>
                  <a:gd name="connsiteY608" fmla="*/ 2576 h 878465"/>
                  <a:gd name="connsiteX609" fmla="*/ 131046 w 1116024"/>
                  <a:gd name="connsiteY609" fmla="*/ 48947 h 878465"/>
                  <a:gd name="connsiteX610" fmla="*/ 131046 w 1116024"/>
                  <a:gd name="connsiteY610" fmla="*/ 61828 h 878465"/>
                  <a:gd name="connsiteX611" fmla="*/ 131046 w 1116024"/>
                  <a:gd name="connsiteY611" fmla="*/ 97894 h 878465"/>
                  <a:gd name="connsiteX612" fmla="*/ 125899 w 1116024"/>
                  <a:gd name="connsiteY612" fmla="*/ 110774 h 878465"/>
                  <a:gd name="connsiteX613" fmla="*/ 115604 w 1116024"/>
                  <a:gd name="connsiteY613" fmla="*/ 136536 h 878465"/>
                  <a:gd name="connsiteX614" fmla="*/ 87292 w 1116024"/>
                  <a:gd name="connsiteY614" fmla="*/ 157145 h 878465"/>
                  <a:gd name="connsiteX615" fmla="*/ 84718 w 1116024"/>
                  <a:gd name="connsiteY615" fmla="*/ 157145 h 878465"/>
                  <a:gd name="connsiteX616" fmla="*/ 84718 w 1116024"/>
                  <a:gd name="connsiteY616" fmla="*/ 154569 h 878465"/>
                  <a:gd name="connsiteX617" fmla="*/ 87292 w 1116024"/>
                  <a:gd name="connsiteY617" fmla="*/ 105622 h 878465"/>
                  <a:gd name="connsiteX618" fmla="*/ 97587 w 1116024"/>
                  <a:gd name="connsiteY618" fmla="*/ 79861 h 878465"/>
                  <a:gd name="connsiteX619" fmla="*/ 84718 w 1116024"/>
                  <a:gd name="connsiteY619" fmla="*/ 92741 h 878465"/>
                  <a:gd name="connsiteX620" fmla="*/ 79571 w 1116024"/>
                  <a:gd name="connsiteY620" fmla="*/ 105622 h 878465"/>
                  <a:gd name="connsiteX621" fmla="*/ 79571 w 1116024"/>
                  <a:gd name="connsiteY621" fmla="*/ 109688 h 878465"/>
                  <a:gd name="connsiteX622" fmla="*/ 79571 w 1116024"/>
                  <a:gd name="connsiteY622" fmla="*/ 110774 h 878465"/>
                  <a:gd name="connsiteX623" fmla="*/ 74423 w 1116024"/>
                  <a:gd name="connsiteY623" fmla="*/ 154569 h 878465"/>
                  <a:gd name="connsiteX624" fmla="*/ 74423 w 1116024"/>
                  <a:gd name="connsiteY624" fmla="*/ 162297 h 878465"/>
                  <a:gd name="connsiteX625" fmla="*/ 71849 w 1116024"/>
                  <a:gd name="connsiteY625" fmla="*/ 154569 h 878465"/>
                  <a:gd name="connsiteX626" fmla="*/ 66702 w 1116024"/>
                  <a:gd name="connsiteY626" fmla="*/ 82437 h 878465"/>
                  <a:gd name="connsiteX627" fmla="*/ 71849 w 1116024"/>
                  <a:gd name="connsiteY627" fmla="*/ 59251 h 878465"/>
                  <a:gd name="connsiteX628" fmla="*/ 79571 w 1116024"/>
                  <a:gd name="connsiteY628" fmla="*/ 41218 h 878465"/>
                  <a:gd name="connsiteX629" fmla="*/ 84718 w 1116024"/>
                  <a:gd name="connsiteY629" fmla="*/ 33490 h 878465"/>
                  <a:gd name="connsiteX630" fmla="*/ 115604 w 1116024"/>
                  <a:gd name="connsiteY630" fmla="*/ 7729 h 878465"/>
                  <a:gd name="connsiteX631" fmla="*/ 128473 w 1116024"/>
                  <a:gd name="connsiteY631" fmla="*/ 0 h 87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</a:cxnLst>
                <a:rect l="l" t="t" r="r" b="b"/>
                <a:pathLst>
                  <a:path w="1116024" h="878465">
                    <a:moveTo>
                      <a:pt x="470786" y="803757"/>
                    </a:moveTo>
                    <a:cubicBezTo>
                      <a:pt x="478508" y="806333"/>
                      <a:pt x="486229" y="808909"/>
                      <a:pt x="496524" y="811485"/>
                    </a:cubicBezTo>
                    <a:lnTo>
                      <a:pt x="558548" y="831266"/>
                    </a:lnTo>
                    <a:lnTo>
                      <a:pt x="620305" y="811485"/>
                    </a:lnTo>
                    <a:cubicBezTo>
                      <a:pt x="630606" y="808909"/>
                      <a:pt x="638333" y="806333"/>
                      <a:pt x="646059" y="803757"/>
                    </a:cubicBezTo>
                    <a:cubicBezTo>
                      <a:pt x="635757" y="814062"/>
                      <a:pt x="635757" y="814062"/>
                      <a:pt x="635757" y="814062"/>
                    </a:cubicBezTo>
                    <a:cubicBezTo>
                      <a:pt x="646059" y="819214"/>
                      <a:pt x="646059" y="819214"/>
                      <a:pt x="646059" y="819214"/>
                    </a:cubicBezTo>
                    <a:cubicBezTo>
                      <a:pt x="651209" y="821790"/>
                      <a:pt x="651209" y="821790"/>
                      <a:pt x="651209" y="821790"/>
                    </a:cubicBezTo>
                    <a:cubicBezTo>
                      <a:pt x="651209" y="821790"/>
                      <a:pt x="648634" y="821790"/>
                      <a:pt x="646059" y="821790"/>
                    </a:cubicBezTo>
                    <a:cubicBezTo>
                      <a:pt x="629319" y="821790"/>
                      <a:pt x="603565" y="826942"/>
                      <a:pt x="579422" y="836603"/>
                    </a:cubicBezTo>
                    <a:lnTo>
                      <a:pt x="573992" y="839471"/>
                    </a:lnTo>
                    <a:lnTo>
                      <a:pt x="592076" y="850248"/>
                    </a:lnTo>
                    <a:cubicBezTo>
                      <a:pt x="601728" y="857695"/>
                      <a:pt x="611058" y="866872"/>
                      <a:pt x="620066" y="878465"/>
                    </a:cubicBezTo>
                    <a:cubicBezTo>
                      <a:pt x="620066" y="878465"/>
                      <a:pt x="620066" y="878465"/>
                      <a:pt x="594328" y="878465"/>
                    </a:cubicBezTo>
                    <a:cubicBezTo>
                      <a:pt x="589824" y="869449"/>
                      <a:pt x="581942" y="861398"/>
                      <a:pt x="572129" y="854394"/>
                    </a:cubicBezTo>
                    <a:lnTo>
                      <a:pt x="558915" y="847435"/>
                    </a:lnTo>
                    <a:lnTo>
                      <a:pt x="545741" y="854394"/>
                    </a:lnTo>
                    <a:cubicBezTo>
                      <a:pt x="535802" y="861398"/>
                      <a:pt x="527593" y="869449"/>
                      <a:pt x="522442" y="878465"/>
                    </a:cubicBezTo>
                    <a:cubicBezTo>
                      <a:pt x="499264" y="878465"/>
                      <a:pt x="499264" y="878465"/>
                      <a:pt x="499264" y="878465"/>
                    </a:cubicBezTo>
                    <a:cubicBezTo>
                      <a:pt x="507634" y="866872"/>
                      <a:pt x="516487" y="857695"/>
                      <a:pt x="525782" y="850248"/>
                    </a:cubicBezTo>
                    <a:lnTo>
                      <a:pt x="543590" y="839364"/>
                    </a:lnTo>
                    <a:lnTo>
                      <a:pt x="538348" y="836603"/>
                    </a:lnTo>
                    <a:cubicBezTo>
                      <a:pt x="513897" y="826942"/>
                      <a:pt x="487516" y="821790"/>
                      <a:pt x="470786" y="821790"/>
                    </a:cubicBezTo>
                    <a:cubicBezTo>
                      <a:pt x="468213" y="821790"/>
                      <a:pt x="465639" y="821790"/>
                      <a:pt x="463065" y="821790"/>
                    </a:cubicBezTo>
                    <a:cubicBezTo>
                      <a:pt x="470786" y="819214"/>
                      <a:pt x="470786" y="819214"/>
                      <a:pt x="470786" y="819214"/>
                    </a:cubicBezTo>
                    <a:cubicBezTo>
                      <a:pt x="470786" y="819214"/>
                      <a:pt x="470786" y="819214"/>
                      <a:pt x="481082" y="814062"/>
                    </a:cubicBezTo>
                    <a:cubicBezTo>
                      <a:pt x="481082" y="814062"/>
                      <a:pt x="481082" y="814062"/>
                      <a:pt x="470786" y="803757"/>
                    </a:cubicBezTo>
                    <a:close/>
                    <a:moveTo>
                      <a:pt x="707867" y="770267"/>
                    </a:moveTo>
                    <a:cubicBezTo>
                      <a:pt x="713017" y="770267"/>
                      <a:pt x="718168" y="770267"/>
                      <a:pt x="723319" y="770267"/>
                    </a:cubicBezTo>
                    <a:cubicBezTo>
                      <a:pt x="738771" y="770267"/>
                      <a:pt x="754223" y="772843"/>
                      <a:pt x="764524" y="777996"/>
                    </a:cubicBezTo>
                    <a:cubicBezTo>
                      <a:pt x="769675" y="777996"/>
                      <a:pt x="774826" y="780572"/>
                      <a:pt x="777401" y="780572"/>
                    </a:cubicBezTo>
                    <a:cubicBezTo>
                      <a:pt x="787702" y="783148"/>
                      <a:pt x="808305" y="785724"/>
                      <a:pt x="821182" y="785724"/>
                    </a:cubicBezTo>
                    <a:cubicBezTo>
                      <a:pt x="826332" y="788300"/>
                      <a:pt x="828908" y="788300"/>
                      <a:pt x="828908" y="788300"/>
                    </a:cubicBezTo>
                    <a:cubicBezTo>
                      <a:pt x="831483" y="788300"/>
                      <a:pt x="831483" y="788300"/>
                      <a:pt x="831483" y="788300"/>
                    </a:cubicBezTo>
                    <a:cubicBezTo>
                      <a:pt x="831483" y="790876"/>
                      <a:pt x="831483" y="790876"/>
                      <a:pt x="831483" y="790876"/>
                    </a:cubicBezTo>
                    <a:cubicBezTo>
                      <a:pt x="831483" y="790876"/>
                      <a:pt x="828908" y="798605"/>
                      <a:pt x="821182" y="808909"/>
                    </a:cubicBezTo>
                    <a:cubicBezTo>
                      <a:pt x="808305" y="826942"/>
                      <a:pt x="787702" y="847551"/>
                      <a:pt x="754223" y="852704"/>
                    </a:cubicBezTo>
                    <a:cubicBezTo>
                      <a:pt x="746497" y="852704"/>
                      <a:pt x="738771" y="852704"/>
                      <a:pt x="728469" y="852704"/>
                    </a:cubicBezTo>
                    <a:cubicBezTo>
                      <a:pt x="715593" y="852704"/>
                      <a:pt x="705291" y="852704"/>
                      <a:pt x="694990" y="850128"/>
                    </a:cubicBezTo>
                    <a:cubicBezTo>
                      <a:pt x="666661" y="844975"/>
                      <a:pt x="648634" y="834671"/>
                      <a:pt x="648634" y="832095"/>
                    </a:cubicBezTo>
                    <a:cubicBezTo>
                      <a:pt x="646059" y="832095"/>
                      <a:pt x="646059" y="832095"/>
                      <a:pt x="646059" y="832095"/>
                    </a:cubicBezTo>
                    <a:cubicBezTo>
                      <a:pt x="646059" y="832095"/>
                      <a:pt x="646059" y="832095"/>
                      <a:pt x="640908" y="826942"/>
                    </a:cubicBezTo>
                    <a:cubicBezTo>
                      <a:pt x="640908" y="826942"/>
                      <a:pt x="640908" y="826942"/>
                      <a:pt x="646059" y="826942"/>
                    </a:cubicBezTo>
                    <a:cubicBezTo>
                      <a:pt x="651209" y="826942"/>
                      <a:pt x="651209" y="826942"/>
                      <a:pt x="651209" y="826942"/>
                    </a:cubicBezTo>
                    <a:cubicBezTo>
                      <a:pt x="651209" y="826942"/>
                      <a:pt x="676963" y="829518"/>
                      <a:pt x="694990" y="832095"/>
                    </a:cubicBezTo>
                    <a:cubicBezTo>
                      <a:pt x="700141" y="832095"/>
                      <a:pt x="702716" y="832095"/>
                      <a:pt x="705291" y="832095"/>
                    </a:cubicBezTo>
                    <a:cubicBezTo>
                      <a:pt x="720743" y="832095"/>
                      <a:pt x="733620" y="824366"/>
                      <a:pt x="738771" y="816638"/>
                    </a:cubicBezTo>
                    <a:cubicBezTo>
                      <a:pt x="731045" y="819214"/>
                      <a:pt x="715593" y="821790"/>
                      <a:pt x="707867" y="821790"/>
                    </a:cubicBezTo>
                    <a:cubicBezTo>
                      <a:pt x="702716" y="821790"/>
                      <a:pt x="700141" y="821790"/>
                      <a:pt x="694990" y="821790"/>
                    </a:cubicBezTo>
                    <a:cubicBezTo>
                      <a:pt x="674387" y="819214"/>
                      <a:pt x="653785" y="814062"/>
                      <a:pt x="651209" y="814062"/>
                    </a:cubicBezTo>
                    <a:cubicBezTo>
                      <a:pt x="651209" y="814062"/>
                      <a:pt x="651209" y="814062"/>
                      <a:pt x="648634" y="814062"/>
                    </a:cubicBezTo>
                    <a:cubicBezTo>
                      <a:pt x="648634" y="814062"/>
                      <a:pt x="648634" y="814062"/>
                      <a:pt x="651209" y="811485"/>
                    </a:cubicBezTo>
                    <a:cubicBezTo>
                      <a:pt x="651209" y="808909"/>
                      <a:pt x="664086" y="783148"/>
                      <a:pt x="694990" y="772843"/>
                    </a:cubicBezTo>
                    <a:cubicBezTo>
                      <a:pt x="697565" y="772843"/>
                      <a:pt x="702716" y="770267"/>
                      <a:pt x="707867" y="770267"/>
                    </a:cubicBezTo>
                    <a:close/>
                    <a:moveTo>
                      <a:pt x="393573" y="770267"/>
                    </a:moveTo>
                    <a:cubicBezTo>
                      <a:pt x="398720" y="770267"/>
                      <a:pt x="403868" y="770267"/>
                      <a:pt x="409015" y="770267"/>
                    </a:cubicBezTo>
                    <a:cubicBezTo>
                      <a:pt x="414163" y="770267"/>
                      <a:pt x="416737" y="772843"/>
                      <a:pt x="421884" y="772843"/>
                    </a:cubicBezTo>
                    <a:cubicBezTo>
                      <a:pt x="452770" y="783148"/>
                      <a:pt x="465639" y="808909"/>
                      <a:pt x="465639" y="811485"/>
                    </a:cubicBezTo>
                    <a:cubicBezTo>
                      <a:pt x="468213" y="814062"/>
                      <a:pt x="468213" y="814062"/>
                      <a:pt x="468213" y="814062"/>
                    </a:cubicBezTo>
                    <a:cubicBezTo>
                      <a:pt x="463065" y="814062"/>
                      <a:pt x="463065" y="814062"/>
                      <a:pt x="463065" y="814062"/>
                    </a:cubicBezTo>
                    <a:cubicBezTo>
                      <a:pt x="463065" y="814062"/>
                      <a:pt x="442475" y="819214"/>
                      <a:pt x="421884" y="821790"/>
                    </a:cubicBezTo>
                    <a:cubicBezTo>
                      <a:pt x="416737" y="821790"/>
                      <a:pt x="414163" y="821790"/>
                      <a:pt x="409015" y="821790"/>
                    </a:cubicBezTo>
                    <a:cubicBezTo>
                      <a:pt x="401294" y="821790"/>
                      <a:pt x="385851" y="819214"/>
                      <a:pt x="378130" y="816638"/>
                    </a:cubicBezTo>
                    <a:cubicBezTo>
                      <a:pt x="383278" y="824366"/>
                      <a:pt x="396147" y="832095"/>
                      <a:pt x="409015" y="832095"/>
                    </a:cubicBezTo>
                    <a:cubicBezTo>
                      <a:pt x="414163" y="832095"/>
                      <a:pt x="416737" y="832095"/>
                      <a:pt x="421884" y="832095"/>
                    </a:cubicBezTo>
                    <a:cubicBezTo>
                      <a:pt x="439901" y="829518"/>
                      <a:pt x="465639" y="826942"/>
                      <a:pt x="465639" y="826942"/>
                    </a:cubicBezTo>
                    <a:cubicBezTo>
                      <a:pt x="470786" y="826942"/>
                      <a:pt x="470786" y="826942"/>
                      <a:pt x="470786" y="826942"/>
                    </a:cubicBezTo>
                    <a:cubicBezTo>
                      <a:pt x="475934" y="826942"/>
                      <a:pt x="475934" y="826942"/>
                      <a:pt x="475934" y="826942"/>
                    </a:cubicBezTo>
                    <a:cubicBezTo>
                      <a:pt x="470786" y="832095"/>
                      <a:pt x="470786" y="832095"/>
                      <a:pt x="470786" y="832095"/>
                    </a:cubicBezTo>
                    <a:cubicBezTo>
                      <a:pt x="468213" y="832095"/>
                      <a:pt x="468213" y="832095"/>
                      <a:pt x="468213" y="832095"/>
                    </a:cubicBezTo>
                    <a:cubicBezTo>
                      <a:pt x="465639" y="834671"/>
                      <a:pt x="450196" y="844975"/>
                      <a:pt x="421884" y="850128"/>
                    </a:cubicBezTo>
                    <a:cubicBezTo>
                      <a:pt x="411589" y="852704"/>
                      <a:pt x="398720" y="852704"/>
                      <a:pt x="385851" y="852704"/>
                    </a:cubicBezTo>
                    <a:cubicBezTo>
                      <a:pt x="378130" y="852704"/>
                      <a:pt x="370409" y="852704"/>
                      <a:pt x="362687" y="852704"/>
                    </a:cubicBezTo>
                    <a:cubicBezTo>
                      <a:pt x="329228" y="847551"/>
                      <a:pt x="308638" y="826942"/>
                      <a:pt x="295769" y="808909"/>
                    </a:cubicBezTo>
                    <a:cubicBezTo>
                      <a:pt x="288047" y="798605"/>
                      <a:pt x="285474" y="790876"/>
                      <a:pt x="285474" y="790876"/>
                    </a:cubicBezTo>
                    <a:cubicBezTo>
                      <a:pt x="282900" y="788300"/>
                      <a:pt x="282900" y="788300"/>
                      <a:pt x="282900" y="788300"/>
                    </a:cubicBezTo>
                    <a:cubicBezTo>
                      <a:pt x="288047" y="788300"/>
                      <a:pt x="288047" y="788300"/>
                      <a:pt x="288047" y="788300"/>
                    </a:cubicBezTo>
                    <a:cubicBezTo>
                      <a:pt x="288047" y="788300"/>
                      <a:pt x="290621" y="788300"/>
                      <a:pt x="295769" y="785724"/>
                    </a:cubicBezTo>
                    <a:cubicBezTo>
                      <a:pt x="308638" y="785724"/>
                      <a:pt x="326654" y="783148"/>
                      <a:pt x="336949" y="780572"/>
                    </a:cubicBezTo>
                    <a:cubicBezTo>
                      <a:pt x="342097" y="780572"/>
                      <a:pt x="347245" y="777996"/>
                      <a:pt x="349818" y="777996"/>
                    </a:cubicBezTo>
                    <a:cubicBezTo>
                      <a:pt x="362687" y="772843"/>
                      <a:pt x="375556" y="770267"/>
                      <a:pt x="393573" y="770267"/>
                    </a:cubicBezTo>
                    <a:close/>
                    <a:moveTo>
                      <a:pt x="813456" y="734201"/>
                    </a:moveTo>
                    <a:cubicBezTo>
                      <a:pt x="813456" y="734201"/>
                      <a:pt x="813456" y="734201"/>
                      <a:pt x="805730" y="749658"/>
                    </a:cubicBezTo>
                    <a:cubicBezTo>
                      <a:pt x="805730" y="749658"/>
                      <a:pt x="805730" y="749658"/>
                      <a:pt x="821182" y="749658"/>
                    </a:cubicBezTo>
                    <a:cubicBezTo>
                      <a:pt x="821182" y="749658"/>
                      <a:pt x="821182" y="749658"/>
                      <a:pt x="823757" y="749658"/>
                    </a:cubicBezTo>
                    <a:cubicBezTo>
                      <a:pt x="823757" y="749658"/>
                      <a:pt x="823757" y="752234"/>
                      <a:pt x="821182" y="752234"/>
                    </a:cubicBezTo>
                    <a:cubicBezTo>
                      <a:pt x="810880" y="754810"/>
                      <a:pt x="782552" y="765115"/>
                      <a:pt x="779976" y="762539"/>
                    </a:cubicBezTo>
                    <a:cubicBezTo>
                      <a:pt x="774826" y="757386"/>
                      <a:pt x="795428" y="754810"/>
                      <a:pt x="813456" y="734201"/>
                    </a:cubicBezTo>
                    <a:close/>
                    <a:moveTo>
                      <a:pt x="303490" y="734201"/>
                    </a:moveTo>
                    <a:cubicBezTo>
                      <a:pt x="321507" y="754810"/>
                      <a:pt x="339523" y="757386"/>
                      <a:pt x="336949" y="762539"/>
                    </a:cubicBezTo>
                    <a:cubicBezTo>
                      <a:pt x="334376" y="765115"/>
                      <a:pt x="306064" y="754810"/>
                      <a:pt x="295769" y="752234"/>
                    </a:cubicBezTo>
                    <a:cubicBezTo>
                      <a:pt x="293195" y="752234"/>
                      <a:pt x="293195" y="749658"/>
                      <a:pt x="293195" y="749658"/>
                    </a:cubicBezTo>
                    <a:cubicBezTo>
                      <a:pt x="295769" y="749658"/>
                      <a:pt x="295769" y="749658"/>
                      <a:pt x="295769" y="749658"/>
                    </a:cubicBezTo>
                    <a:cubicBezTo>
                      <a:pt x="295769" y="749658"/>
                      <a:pt x="295769" y="749658"/>
                      <a:pt x="311212" y="749658"/>
                    </a:cubicBezTo>
                    <a:cubicBezTo>
                      <a:pt x="311212" y="749658"/>
                      <a:pt x="311212" y="749658"/>
                      <a:pt x="303490" y="734201"/>
                    </a:cubicBezTo>
                    <a:close/>
                    <a:moveTo>
                      <a:pt x="975702" y="656917"/>
                    </a:moveTo>
                    <a:cubicBezTo>
                      <a:pt x="978277" y="656917"/>
                      <a:pt x="978277" y="656917"/>
                      <a:pt x="978277" y="656917"/>
                    </a:cubicBezTo>
                    <a:cubicBezTo>
                      <a:pt x="978277" y="659493"/>
                      <a:pt x="978277" y="659493"/>
                      <a:pt x="978277" y="659493"/>
                    </a:cubicBezTo>
                    <a:cubicBezTo>
                      <a:pt x="978277" y="659493"/>
                      <a:pt x="975702" y="687831"/>
                      <a:pt x="957675" y="713592"/>
                    </a:cubicBezTo>
                    <a:cubicBezTo>
                      <a:pt x="949949" y="723897"/>
                      <a:pt x="942223" y="734201"/>
                      <a:pt x="926771" y="741930"/>
                    </a:cubicBezTo>
                    <a:cubicBezTo>
                      <a:pt x="919045" y="747082"/>
                      <a:pt x="911319" y="749658"/>
                      <a:pt x="903593" y="752234"/>
                    </a:cubicBezTo>
                    <a:cubicBezTo>
                      <a:pt x="859812" y="770267"/>
                      <a:pt x="826332" y="762539"/>
                      <a:pt x="823757" y="762539"/>
                    </a:cubicBezTo>
                    <a:cubicBezTo>
                      <a:pt x="821182" y="759963"/>
                      <a:pt x="821182" y="759963"/>
                      <a:pt x="821182" y="759963"/>
                    </a:cubicBezTo>
                    <a:cubicBezTo>
                      <a:pt x="823757" y="757386"/>
                      <a:pt x="823757" y="757386"/>
                      <a:pt x="823757" y="757386"/>
                    </a:cubicBezTo>
                    <a:cubicBezTo>
                      <a:pt x="823757" y="757386"/>
                      <a:pt x="862387" y="747082"/>
                      <a:pt x="877839" y="739353"/>
                    </a:cubicBezTo>
                    <a:cubicBezTo>
                      <a:pt x="888141" y="734201"/>
                      <a:pt x="901017" y="723897"/>
                      <a:pt x="901017" y="716168"/>
                    </a:cubicBezTo>
                    <a:cubicBezTo>
                      <a:pt x="893291" y="721320"/>
                      <a:pt x="880414" y="729049"/>
                      <a:pt x="875264" y="731625"/>
                    </a:cubicBezTo>
                    <a:cubicBezTo>
                      <a:pt x="854661" y="739353"/>
                      <a:pt x="823757" y="744506"/>
                      <a:pt x="821182" y="744506"/>
                    </a:cubicBezTo>
                    <a:cubicBezTo>
                      <a:pt x="818606" y="744506"/>
                      <a:pt x="818606" y="744506"/>
                      <a:pt x="818606" y="744506"/>
                    </a:cubicBezTo>
                    <a:cubicBezTo>
                      <a:pt x="818606" y="741930"/>
                      <a:pt x="818606" y="741930"/>
                      <a:pt x="818606" y="741930"/>
                    </a:cubicBezTo>
                    <a:cubicBezTo>
                      <a:pt x="818606" y="741930"/>
                      <a:pt x="821182" y="739353"/>
                      <a:pt x="821182" y="736777"/>
                    </a:cubicBezTo>
                    <a:cubicBezTo>
                      <a:pt x="823757" y="726473"/>
                      <a:pt x="831483" y="698135"/>
                      <a:pt x="859812" y="685254"/>
                    </a:cubicBezTo>
                    <a:cubicBezTo>
                      <a:pt x="864962" y="682678"/>
                      <a:pt x="867538" y="680102"/>
                      <a:pt x="872688" y="677526"/>
                    </a:cubicBezTo>
                    <a:cubicBezTo>
                      <a:pt x="888141" y="672374"/>
                      <a:pt x="903593" y="669798"/>
                      <a:pt x="913894" y="669798"/>
                    </a:cubicBezTo>
                    <a:cubicBezTo>
                      <a:pt x="919045" y="669798"/>
                      <a:pt x="924195" y="669798"/>
                      <a:pt x="926771" y="667221"/>
                    </a:cubicBezTo>
                    <a:cubicBezTo>
                      <a:pt x="934497" y="667221"/>
                      <a:pt x="947373" y="664645"/>
                      <a:pt x="957675" y="662069"/>
                    </a:cubicBezTo>
                    <a:cubicBezTo>
                      <a:pt x="967976" y="659493"/>
                      <a:pt x="975702" y="656917"/>
                      <a:pt x="975702" y="656917"/>
                    </a:cubicBezTo>
                    <a:close/>
                    <a:moveTo>
                      <a:pt x="138768" y="656917"/>
                    </a:moveTo>
                    <a:cubicBezTo>
                      <a:pt x="141341" y="656917"/>
                      <a:pt x="141341" y="656917"/>
                      <a:pt x="141341" y="656917"/>
                    </a:cubicBezTo>
                    <a:cubicBezTo>
                      <a:pt x="141341" y="656917"/>
                      <a:pt x="149063" y="659493"/>
                      <a:pt x="159358" y="662069"/>
                    </a:cubicBezTo>
                    <a:cubicBezTo>
                      <a:pt x="169653" y="664645"/>
                      <a:pt x="182522" y="667221"/>
                      <a:pt x="190243" y="667221"/>
                    </a:cubicBezTo>
                    <a:cubicBezTo>
                      <a:pt x="192817" y="669798"/>
                      <a:pt x="197965" y="669798"/>
                      <a:pt x="203112" y="669798"/>
                    </a:cubicBezTo>
                    <a:cubicBezTo>
                      <a:pt x="213408" y="669798"/>
                      <a:pt x="228850" y="672374"/>
                      <a:pt x="244293" y="677526"/>
                    </a:cubicBezTo>
                    <a:cubicBezTo>
                      <a:pt x="246867" y="680102"/>
                      <a:pt x="252014" y="682678"/>
                      <a:pt x="257162" y="685254"/>
                    </a:cubicBezTo>
                    <a:cubicBezTo>
                      <a:pt x="282900" y="698135"/>
                      <a:pt x="293195" y="726473"/>
                      <a:pt x="295769" y="736777"/>
                    </a:cubicBezTo>
                    <a:cubicBezTo>
                      <a:pt x="295769" y="736777"/>
                      <a:pt x="295769" y="736777"/>
                      <a:pt x="295769" y="737743"/>
                    </a:cubicBezTo>
                    <a:lnTo>
                      <a:pt x="295769" y="741930"/>
                    </a:lnTo>
                    <a:cubicBezTo>
                      <a:pt x="298343" y="744506"/>
                      <a:pt x="298343" y="744506"/>
                      <a:pt x="298343" y="744506"/>
                    </a:cubicBezTo>
                    <a:cubicBezTo>
                      <a:pt x="295769" y="744506"/>
                      <a:pt x="295769" y="744506"/>
                      <a:pt x="295769" y="744506"/>
                    </a:cubicBezTo>
                    <a:cubicBezTo>
                      <a:pt x="295769" y="744506"/>
                      <a:pt x="295769" y="744506"/>
                      <a:pt x="293195" y="744506"/>
                    </a:cubicBezTo>
                    <a:cubicBezTo>
                      <a:pt x="293195" y="744506"/>
                      <a:pt x="259736" y="739353"/>
                      <a:pt x="241719" y="731625"/>
                    </a:cubicBezTo>
                    <a:cubicBezTo>
                      <a:pt x="233998" y="729049"/>
                      <a:pt x="221129" y="721320"/>
                      <a:pt x="215981" y="716168"/>
                    </a:cubicBezTo>
                    <a:cubicBezTo>
                      <a:pt x="215981" y="723897"/>
                      <a:pt x="226276" y="734201"/>
                      <a:pt x="239145" y="739353"/>
                    </a:cubicBezTo>
                    <a:cubicBezTo>
                      <a:pt x="254588" y="747082"/>
                      <a:pt x="293195" y="757386"/>
                      <a:pt x="293195" y="757386"/>
                    </a:cubicBezTo>
                    <a:cubicBezTo>
                      <a:pt x="293195" y="757386"/>
                      <a:pt x="293195" y="757386"/>
                      <a:pt x="295769" y="759963"/>
                    </a:cubicBezTo>
                    <a:cubicBezTo>
                      <a:pt x="295769" y="759963"/>
                      <a:pt x="295769" y="759963"/>
                      <a:pt x="290621" y="762539"/>
                    </a:cubicBezTo>
                    <a:cubicBezTo>
                      <a:pt x="290621" y="762539"/>
                      <a:pt x="257162" y="770267"/>
                      <a:pt x="210834" y="752234"/>
                    </a:cubicBezTo>
                    <a:cubicBezTo>
                      <a:pt x="203112" y="749658"/>
                      <a:pt x="195391" y="747082"/>
                      <a:pt x="190243" y="741930"/>
                    </a:cubicBezTo>
                    <a:cubicBezTo>
                      <a:pt x="174801" y="734201"/>
                      <a:pt x="164506" y="723897"/>
                      <a:pt x="159358" y="713592"/>
                    </a:cubicBezTo>
                    <a:cubicBezTo>
                      <a:pt x="141341" y="687831"/>
                      <a:pt x="138768" y="659493"/>
                      <a:pt x="138768" y="659493"/>
                    </a:cubicBezTo>
                    <a:cubicBezTo>
                      <a:pt x="138768" y="656917"/>
                      <a:pt x="138768" y="656917"/>
                      <a:pt x="138768" y="656917"/>
                    </a:cubicBezTo>
                    <a:close/>
                    <a:moveTo>
                      <a:pt x="738771" y="654341"/>
                    </a:moveTo>
                    <a:cubicBezTo>
                      <a:pt x="738771" y="654341"/>
                      <a:pt x="725894" y="692983"/>
                      <a:pt x="725894" y="711016"/>
                    </a:cubicBezTo>
                    <a:cubicBezTo>
                      <a:pt x="725894" y="723897"/>
                      <a:pt x="728469" y="739353"/>
                      <a:pt x="725894" y="762539"/>
                    </a:cubicBezTo>
                    <a:cubicBezTo>
                      <a:pt x="725894" y="762539"/>
                      <a:pt x="723319" y="762539"/>
                      <a:pt x="723319" y="762539"/>
                    </a:cubicBezTo>
                    <a:cubicBezTo>
                      <a:pt x="718168" y="762539"/>
                      <a:pt x="713017" y="762539"/>
                      <a:pt x="707867" y="765115"/>
                    </a:cubicBezTo>
                    <a:cubicBezTo>
                      <a:pt x="702716" y="765115"/>
                      <a:pt x="697565" y="765115"/>
                      <a:pt x="694990" y="767691"/>
                    </a:cubicBezTo>
                    <a:cubicBezTo>
                      <a:pt x="687264" y="767691"/>
                      <a:pt x="682113" y="772843"/>
                      <a:pt x="676963" y="775419"/>
                    </a:cubicBezTo>
                    <a:cubicBezTo>
                      <a:pt x="676963" y="772843"/>
                      <a:pt x="676963" y="772843"/>
                      <a:pt x="679538" y="770267"/>
                    </a:cubicBezTo>
                    <a:cubicBezTo>
                      <a:pt x="682113" y="754810"/>
                      <a:pt x="692415" y="726473"/>
                      <a:pt x="692415" y="726473"/>
                    </a:cubicBezTo>
                    <a:cubicBezTo>
                      <a:pt x="692415" y="726473"/>
                      <a:pt x="676963" y="741930"/>
                      <a:pt x="669237" y="765115"/>
                    </a:cubicBezTo>
                    <a:cubicBezTo>
                      <a:pt x="666661" y="770267"/>
                      <a:pt x="666661" y="775419"/>
                      <a:pt x="664086" y="785724"/>
                    </a:cubicBezTo>
                    <a:cubicBezTo>
                      <a:pt x="658935" y="788300"/>
                      <a:pt x="653785" y="793452"/>
                      <a:pt x="651209" y="798605"/>
                    </a:cubicBezTo>
                    <a:cubicBezTo>
                      <a:pt x="651209" y="777996"/>
                      <a:pt x="653785" y="749658"/>
                      <a:pt x="664086" y="716168"/>
                    </a:cubicBezTo>
                    <a:cubicBezTo>
                      <a:pt x="671812" y="698135"/>
                      <a:pt x="682113" y="685254"/>
                      <a:pt x="694990" y="674950"/>
                    </a:cubicBezTo>
                    <a:cubicBezTo>
                      <a:pt x="715593" y="659493"/>
                      <a:pt x="738771" y="654341"/>
                      <a:pt x="738771" y="654341"/>
                    </a:cubicBezTo>
                    <a:close/>
                    <a:moveTo>
                      <a:pt x="378130" y="654341"/>
                    </a:moveTo>
                    <a:cubicBezTo>
                      <a:pt x="378130" y="654341"/>
                      <a:pt x="401294" y="659493"/>
                      <a:pt x="421884" y="674950"/>
                    </a:cubicBezTo>
                    <a:cubicBezTo>
                      <a:pt x="432180" y="685254"/>
                      <a:pt x="445049" y="698135"/>
                      <a:pt x="450196" y="716168"/>
                    </a:cubicBezTo>
                    <a:cubicBezTo>
                      <a:pt x="463065" y="749658"/>
                      <a:pt x="465639" y="777996"/>
                      <a:pt x="465639" y="798605"/>
                    </a:cubicBezTo>
                    <a:cubicBezTo>
                      <a:pt x="463065" y="793452"/>
                      <a:pt x="457917" y="788300"/>
                      <a:pt x="452770" y="785724"/>
                    </a:cubicBezTo>
                    <a:cubicBezTo>
                      <a:pt x="450196" y="775419"/>
                      <a:pt x="450196" y="770267"/>
                      <a:pt x="447622" y="765115"/>
                    </a:cubicBezTo>
                    <a:cubicBezTo>
                      <a:pt x="439901" y="741930"/>
                      <a:pt x="421884" y="726473"/>
                      <a:pt x="421884" y="726473"/>
                    </a:cubicBezTo>
                    <a:cubicBezTo>
                      <a:pt x="421884" y="726473"/>
                      <a:pt x="434753" y="754810"/>
                      <a:pt x="437327" y="770267"/>
                    </a:cubicBezTo>
                    <a:cubicBezTo>
                      <a:pt x="437327" y="772843"/>
                      <a:pt x="437327" y="772843"/>
                      <a:pt x="437327" y="775419"/>
                    </a:cubicBezTo>
                    <a:cubicBezTo>
                      <a:pt x="434753" y="772843"/>
                      <a:pt x="427032" y="767691"/>
                      <a:pt x="421884" y="767691"/>
                    </a:cubicBezTo>
                    <a:cubicBezTo>
                      <a:pt x="416737" y="765115"/>
                      <a:pt x="414163" y="765115"/>
                      <a:pt x="409015" y="765115"/>
                    </a:cubicBezTo>
                    <a:cubicBezTo>
                      <a:pt x="403868" y="762539"/>
                      <a:pt x="398720" y="762539"/>
                      <a:pt x="393573" y="762539"/>
                    </a:cubicBezTo>
                    <a:cubicBezTo>
                      <a:pt x="393573" y="762539"/>
                      <a:pt x="390999" y="762539"/>
                      <a:pt x="390999" y="762539"/>
                    </a:cubicBezTo>
                    <a:cubicBezTo>
                      <a:pt x="388425" y="739353"/>
                      <a:pt x="390999" y="723897"/>
                      <a:pt x="390999" y="711016"/>
                    </a:cubicBezTo>
                    <a:cubicBezTo>
                      <a:pt x="388425" y="692983"/>
                      <a:pt x="378130" y="654341"/>
                      <a:pt x="378130" y="654341"/>
                    </a:cubicBezTo>
                    <a:close/>
                    <a:moveTo>
                      <a:pt x="947373" y="610546"/>
                    </a:moveTo>
                    <a:cubicBezTo>
                      <a:pt x="944798" y="626003"/>
                      <a:pt x="944798" y="626003"/>
                      <a:pt x="944798" y="626003"/>
                    </a:cubicBezTo>
                    <a:cubicBezTo>
                      <a:pt x="957675" y="623427"/>
                      <a:pt x="957675" y="623427"/>
                      <a:pt x="957675" y="623427"/>
                    </a:cubicBezTo>
                    <a:cubicBezTo>
                      <a:pt x="962825" y="620851"/>
                      <a:pt x="962825" y="620851"/>
                      <a:pt x="962825" y="620851"/>
                    </a:cubicBezTo>
                    <a:cubicBezTo>
                      <a:pt x="962825" y="620851"/>
                      <a:pt x="960250" y="623427"/>
                      <a:pt x="957675" y="626003"/>
                    </a:cubicBezTo>
                    <a:cubicBezTo>
                      <a:pt x="949949" y="633732"/>
                      <a:pt x="929346" y="649188"/>
                      <a:pt x="924195" y="649188"/>
                    </a:cubicBezTo>
                    <a:cubicBezTo>
                      <a:pt x="921620" y="644036"/>
                      <a:pt x="937072" y="636308"/>
                      <a:pt x="947373" y="610546"/>
                    </a:cubicBezTo>
                    <a:close/>
                    <a:moveTo>
                      <a:pt x="169653" y="610546"/>
                    </a:moveTo>
                    <a:cubicBezTo>
                      <a:pt x="179948" y="636308"/>
                      <a:pt x="195391" y="644036"/>
                      <a:pt x="190243" y="649188"/>
                    </a:cubicBezTo>
                    <a:cubicBezTo>
                      <a:pt x="187670" y="649188"/>
                      <a:pt x="167079" y="633732"/>
                      <a:pt x="159358" y="626003"/>
                    </a:cubicBezTo>
                    <a:cubicBezTo>
                      <a:pt x="156784" y="623427"/>
                      <a:pt x="154210" y="620851"/>
                      <a:pt x="154210" y="620851"/>
                    </a:cubicBezTo>
                    <a:cubicBezTo>
                      <a:pt x="159358" y="623427"/>
                      <a:pt x="159358" y="623427"/>
                      <a:pt x="159358" y="623427"/>
                    </a:cubicBezTo>
                    <a:cubicBezTo>
                      <a:pt x="159358" y="623427"/>
                      <a:pt x="159358" y="623427"/>
                      <a:pt x="169653" y="626003"/>
                    </a:cubicBezTo>
                    <a:cubicBezTo>
                      <a:pt x="169653" y="626003"/>
                      <a:pt x="169653" y="626003"/>
                      <a:pt x="169653" y="610546"/>
                    </a:cubicBezTo>
                    <a:close/>
                    <a:moveTo>
                      <a:pt x="852086" y="566752"/>
                    </a:moveTo>
                    <a:cubicBezTo>
                      <a:pt x="852086" y="566752"/>
                      <a:pt x="852086" y="607970"/>
                      <a:pt x="857236" y="623427"/>
                    </a:cubicBezTo>
                    <a:cubicBezTo>
                      <a:pt x="859812" y="633732"/>
                      <a:pt x="870113" y="649188"/>
                      <a:pt x="875264" y="669798"/>
                    </a:cubicBezTo>
                    <a:cubicBezTo>
                      <a:pt x="872688" y="672374"/>
                      <a:pt x="872688" y="672374"/>
                      <a:pt x="870113" y="672374"/>
                    </a:cubicBezTo>
                    <a:cubicBezTo>
                      <a:pt x="864962" y="674950"/>
                      <a:pt x="862387" y="674950"/>
                      <a:pt x="857236" y="677526"/>
                    </a:cubicBezTo>
                    <a:cubicBezTo>
                      <a:pt x="846935" y="685254"/>
                      <a:pt x="839209" y="690407"/>
                      <a:pt x="834058" y="698135"/>
                    </a:cubicBezTo>
                    <a:cubicBezTo>
                      <a:pt x="834058" y="698135"/>
                      <a:pt x="831483" y="695559"/>
                      <a:pt x="831483" y="695559"/>
                    </a:cubicBezTo>
                    <a:cubicBezTo>
                      <a:pt x="831483" y="677526"/>
                      <a:pt x="831483" y="649188"/>
                      <a:pt x="831483" y="649188"/>
                    </a:cubicBezTo>
                    <a:cubicBezTo>
                      <a:pt x="831483" y="649188"/>
                      <a:pt x="821182" y="669798"/>
                      <a:pt x="821182" y="692983"/>
                    </a:cubicBezTo>
                    <a:cubicBezTo>
                      <a:pt x="821182" y="698135"/>
                      <a:pt x="823757" y="705864"/>
                      <a:pt x="823757" y="713592"/>
                    </a:cubicBezTo>
                    <a:cubicBezTo>
                      <a:pt x="823757" y="713592"/>
                      <a:pt x="821182" y="716168"/>
                      <a:pt x="821182" y="718744"/>
                    </a:cubicBezTo>
                    <a:cubicBezTo>
                      <a:pt x="818606" y="721320"/>
                      <a:pt x="816031" y="726473"/>
                      <a:pt x="816031" y="729049"/>
                    </a:cubicBezTo>
                    <a:cubicBezTo>
                      <a:pt x="808305" y="711016"/>
                      <a:pt x="803154" y="685254"/>
                      <a:pt x="803154" y="649188"/>
                    </a:cubicBezTo>
                    <a:cubicBezTo>
                      <a:pt x="803154" y="628579"/>
                      <a:pt x="810880" y="610546"/>
                      <a:pt x="821182" y="597665"/>
                    </a:cubicBezTo>
                    <a:cubicBezTo>
                      <a:pt x="834058" y="577056"/>
                      <a:pt x="852086" y="566752"/>
                      <a:pt x="852086" y="566752"/>
                    </a:cubicBezTo>
                    <a:close/>
                    <a:moveTo>
                      <a:pt x="264883" y="566752"/>
                    </a:moveTo>
                    <a:cubicBezTo>
                      <a:pt x="264883" y="566752"/>
                      <a:pt x="282900" y="577056"/>
                      <a:pt x="295769" y="597665"/>
                    </a:cubicBezTo>
                    <a:cubicBezTo>
                      <a:pt x="303490" y="610546"/>
                      <a:pt x="311212" y="628579"/>
                      <a:pt x="313785" y="649188"/>
                    </a:cubicBezTo>
                    <a:cubicBezTo>
                      <a:pt x="313785" y="685254"/>
                      <a:pt x="306064" y="711016"/>
                      <a:pt x="300916" y="729049"/>
                    </a:cubicBezTo>
                    <a:cubicBezTo>
                      <a:pt x="298343" y="726473"/>
                      <a:pt x="298343" y="721320"/>
                      <a:pt x="295769" y="718744"/>
                    </a:cubicBezTo>
                    <a:cubicBezTo>
                      <a:pt x="295769" y="716168"/>
                      <a:pt x="293195" y="713592"/>
                      <a:pt x="293195" y="713592"/>
                    </a:cubicBezTo>
                    <a:cubicBezTo>
                      <a:pt x="293195" y="705864"/>
                      <a:pt x="293195" y="698135"/>
                      <a:pt x="295769" y="692983"/>
                    </a:cubicBezTo>
                    <a:cubicBezTo>
                      <a:pt x="295769" y="669798"/>
                      <a:pt x="282900" y="649188"/>
                      <a:pt x="282900" y="649188"/>
                    </a:cubicBezTo>
                    <a:cubicBezTo>
                      <a:pt x="282900" y="649188"/>
                      <a:pt x="285474" y="677526"/>
                      <a:pt x="282900" y="695559"/>
                    </a:cubicBezTo>
                    <a:cubicBezTo>
                      <a:pt x="282900" y="695559"/>
                      <a:pt x="282900" y="698135"/>
                      <a:pt x="282900" y="698135"/>
                    </a:cubicBezTo>
                    <a:cubicBezTo>
                      <a:pt x="277752" y="690407"/>
                      <a:pt x="270031" y="685254"/>
                      <a:pt x="259736" y="677526"/>
                    </a:cubicBezTo>
                    <a:cubicBezTo>
                      <a:pt x="254588" y="674950"/>
                      <a:pt x="249441" y="674950"/>
                      <a:pt x="246867" y="672374"/>
                    </a:cubicBezTo>
                    <a:cubicBezTo>
                      <a:pt x="244293" y="672374"/>
                      <a:pt x="244293" y="672374"/>
                      <a:pt x="241719" y="669798"/>
                    </a:cubicBezTo>
                    <a:cubicBezTo>
                      <a:pt x="246867" y="649188"/>
                      <a:pt x="257162" y="633732"/>
                      <a:pt x="259736" y="623427"/>
                    </a:cubicBezTo>
                    <a:cubicBezTo>
                      <a:pt x="262310" y="607970"/>
                      <a:pt x="264883" y="566752"/>
                      <a:pt x="264883" y="566752"/>
                    </a:cubicBezTo>
                    <a:close/>
                    <a:moveTo>
                      <a:pt x="1070990" y="481739"/>
                    </a:moveTo>
                    <a:cubicBezTo>
                      <a:pt x="1073565" y="481739"/>
                      <a:pt x="1073565" y="481739"/>
                      <a:pt x="1073565" y="481739"/>
                    </a:cubicBezTo>
                    <a:cubicBezTo>
                      <a:pt x="1073565" y="484315"/>
                      <a:pt x="1073565" y="484315"/>
                      <a:pt x="1073565" y="484315"/>
                    </a:cubicBezTo>
                    <a:cubicBezTo>
                      <a:pt x="1073565" y="484315"/>
                      <a:pt x="1086442" y="530686"/>
                      <a:pt x="1058113" y="569328"/>
                    </a:cubicBezTo>
                    <a:cubicBezTo>
                      <a:pt x="1058113" y="571904"/>
                      <a:pt x="1055538" y="574480"/>
                      <a:pt x="1052962" y="577056"/>
                    </a:cubicBezTo>
                    <a:cubicBezTo>
                      <a:pt x="1047812" y="584785"/>
                      <a:pt x="1042661" y="589937"/>
                      <a:pt x="1037510" y="595089"/>
                    </a:cubicBezTo>
                    <a:cubicBezTo>
                      <a:pt x="1034935" y="597665"/>
                      <a:pt x="1032360" y="597665"/>
                      <a:pt x="1032360" y="600242"/>
                    </a:cubicBezTo>
                    <a:cubicBezTo>
                      <a:pt x="1022058" y="607970"/>
                      <a:pt x="1011757" y="615698"/>
                      <a:pt x="1001455" y="618275"/>
                    </a:cubicBezTo>
                    <a:cubicBezTo>
                      <a:pt x="980853" y="628579"/>
                      <a:pt x="967976" y="631155"/>
                      <a:pt x="965401" y="631155"/>
                    </a:cubicBezTo>
                    <a:cubicBezTo>
                      <a:pt x="965401" y="631155"/>
                      <a:pt x="965401" y="631155"/>
                      <a:pt x="957675" y="633732"/>
                    </a:cubicBezTo>
                    <a:cubicBezTo>
                      <a:pt x="957675" y="633732"/>
                      <a:pt x="957675" y="633732"/>
                      <a:pt x="965401" y="628579"/>
                    </a:cubicBezTo>
                    <a:cubicBezTo>
                      <a:pt x="965401" y="628579"/>
                      <a:pt x="988579" y="610546"/>
                      <a:pt x="1001455" y="597665"/>
                    </a:cubicBezTo>
                    <a:cubicBezTo>
                      <a:pt x="1004031" y="597665"/>
                      <a:pt x="1006606" y="595089"/>
                      <a:pt x="1006606" y="595089"/>
                    </a:cubicBezTo>
                    <a:cubicBezTo>
                      <a:pt x="1016908" y="584785"/>
                      <a:pt x="1022058" y="569328"/>
                      <a:pt x="1022058" y="561599"/>
                    </a:cubicBezTo>
                    <a:cubicBezTo>
                      <a:pt x="1016908" y="569328"/>
                      <a:pt x="1009181" y="582209"/>
                      <a:pt x="1001455" y="587361"/>
                    </a:cubicBezTo>
                    <a:cubicBezTo>
                      <a:pt x="986003" y="600242"/>
                      <a:pt x="960250" y="615698"/>
                      <a:pt x="957675" y="615698"/>
                    </a:cubicBezTo>
                    <a:cubicBezTo>
                      <a:pt x="957675" y="615698"/>
                      <a:pt x="957675" y="615698"/>
                      <a:pt x="955099" y="618275"/>
                    </a:cubicBezTo>
                    <a:cubicBezTo>
                      <a:pt x="955099" y="618275"/>
                      <a:pt x="955099" y="618275"/>
                      <a:pt x="955099" y="615698"/>
                    </a:cubicBezTo>
                    <a:cubicBezTo>
                      <a:pt x="955099" y="613122"/>
                      <a:pt x="952524" y="597665"/>
                      <a:pt x="957675" y="577056"/>
                    </a:cubicBezTo>
                    <a:cubicBezTo>
                      <a:pt x="962825" y="566752"/>
                      <a:pt x="965401" y="556447"/>
                      <a:pt x="973127" y="548719"/>
                    </a:cubicBezTo>
                    <a:cubicBezTo>
                      <a:pt x="978277" y="546143"/>
                      <a:pt x="980853" y="540990"/>
                      <a:pt x="983428" y="538414"/>
                    </a:cubicBezTo>
                    <a:cubicBezTo>
                      <a:pt x="991154" y="533262"/>
                      <a:pt x="996305" y="528110"/>
                      <a:pt x="1001455" y="525533"/>
                    </a:cubicBezTo>
                    <a:cubicBezTo>
                      <a:pt x="1009181" y="522957"/>
                      <a:pt x="1014332" y="517805"/>
                      <a:pt x="1019483" y="515229"/>
                    </a:cubicBezTo>
                    <a:cubicBezTo>
                      <a:pt x="1024634" y="515229"/>
                      <a:pt x="1027209" y="512653"/>
                      <a:pt x="1029784" y="510077"/>
                    </a:cubicBezTo>
                    <a:cubicBezTo>
                      <a:pt x="1032360" y="510077"/>
                      <a:pt x="1032360" y="510077"/>
                      <a:pt x="1032360" y="510077"/>
                    </a:cubicBezTo>
                    <a:cubicBezTo>
                      <a:pt x="1032360" y="507500"/>
                      <a:pt x="1034935" y="507500"/>
                      <a:pt x="1037510" y="504924"/>
                    </a:cubicBezTo>
                    <a:cubicBezTo>
                      <a:pt x="1045236" y="502348"/>
                      <a:pt x="1052962" y="494620"/>
                      <a:pt x="1058113" y="492044"/>
                    </a:cubicBezTo>
                    <a:cubicBezTo>
                      <a:pt x="1065839" y="486891"/>
                      <a:pt x="1070990" y="484315"/>
                      <a:pt x="1070990" y="481739"/>
                    </a:cubicBezTo>
                    <a:close/>
                    <a:moveTo>
                      <a:pt x="43537" y="481739"/>
                    </a:moveTo>
                    <a:cubicBezTo>
                      <a:pt x="46111" y="481739"/>
                      <a:pt x="46111" y="481739"/>
                      <a:pt x="46111" y="481739"/>
                    </a:cubicBezTo>
                    <a:cubicBezTo>
                      <a:pt x="46111" y="484315"/>
                      <a:pt x="51259" y="486891"/>
                      <a:pt x="56406" y="492044"/>
                    </a:cubicBezTo>
                    <a:cubicBezTo>
                      <a:pt x="64128" y="494620"/>
                      <a:pt x="71849" y="502348"/>
                      <a:pt x="79571" y="504924"/>
                    </a:cubicBezTo>
                    <a:cubicBezTo>
                      <a:pt x="82144" y="507500"/>
                      <a:pt x="82144" y="507500"/>
                      <a:pt x="84718" y="510077"/>
                    </a:cubicBezTo>
                    <a:cubicBezTo>
                      <a:pt x="87292" y="510077"/>
                      <a:pt x="87292" y="510077"/>
                      <a:pt x="87292" y="510077"/>
                    </a:cubicBezTo>
                    <a:cubicBezTo>
                      <a:pt x="89866" y="512653"/>
                      <a:pt x="92439" y="515229"/>
                      <a:pt x="97587" y="515229"/>
                    </a:cubicBezTo>
                    <a:cubicBezTo>
                      <a:pt x="102735" y="517805"/>
                      <a:pt x="107882" y="522957"/>
                      <a:pt x="115604" y="525533"/>
                    </a:cubicBezTo>
                    <a:cubicBezTo>
                      <a:pt x="120751" y="528110"/>
                      <a:pt x="125899" y="533262"/>
                      <a:pt x="133620" y="538414"/>
                    </a:cubicBezTo>
                    <a:cubicBezTo>
                      <a:pt x="136194" y="540990"/>
                      <a:pt x="138768" y="546143"/>
                      <a:pt x="143915" y="548719"/>
                    </a:cubicBezTo>
                    <a:cubicBezTo>
                      <a:pt x="149063" y="556447"/>
                      <a:pt x="154210" y="566752"/>
                      <a:pt x="159358" y="577056"/>
                    </a:cubicBezTo>
                    <a:cubicBezTo>
                      <a:pt x="164506" y="597665"/>
                      <a:pt x="161932" y="613122"/>
                      <a:pt x="161932" y="615698"/>
                    </a:cubicBezTo>
                    <a:cubicBezTo>
                      <a:pt x="161932" y="618275"/>
                      <a:pt x="161932" y="618275"/>
                      <a:pt x="161932" y="618275"/>
                    </a:cubicBezTo>
                    <a:cubicBezTo>
                      <a:pt x="159358" y="615698"/>
                      <a:pt x="159358" y="615698"/>
                      <a:pt x="159358" y="615698"/>
                    </a:cubicBezTo>
                    <a:cubicBezTo>
                      <a:pt x="156784" y="615698"/>
                      <a:pt x="131046" y="600242"/>
                      <a:pt x="115604" y="587361"/>
                    </a:cubicBezTo>
                    <a:cubicBezTo>
                      <a:pt x="113030" y="587361"/>
                      <a:pt x="113030" y="587361"/>
                      <a:pt x="113030" y="587361"/>
                    </a:cubicBezTo>
                    <a:cubicBezTo>
                      <a:pt x="107882" y="582209"/>
                      <a:pt x="100161" y="569328"/>
                      <a:pt x="95013" y="561599"/>
                    </a:cubicBezTo>
                    <a:cubicBezTo>
                      <a:pt x="95013" y="569328"/>
                      <a:pt x="100161" y="584785"/>
                      <a:pt x="110456" y="595089"/>
                    </a:cubicBezTo>
                    <a:cubicBezTo>
                      <a:pt x="110456" y="595089"/>
                      <a:pt x="113030" y="597665"/>
                      <a:pt x="115604" y="597665"/>
                    </a:cubicBezTo>
                    <a:cubicBezTo>
                      <a:pt x="128473" y="610546"/>
                      <a:pt x="151637" y="628579"/>
                      <a:pt x="151637" y="628579"/>
                    </a:cubicBezTo>
                    <a:cubicBezTo>
                      <a:pt x="159358" y="633732"/>
                      <a:pt x="159358" y="633732"/>
                      <a:pt x="159358" y="633732"/>
                    </a:cubicBezTo>
                    <a:cubicBezTo>
                      <a:pt x="149063" y="631155"/>
                      <a:pt x="149063" y="631155"/>
                      <a:pt x="149063" y="631155"/>
                    </a:cubicBezTo>
                    <a:cubicBezTo>
                      <a:pt x="149063" y="631155"/>
                      <a:pt x="133620" y="628579"/>
                      <a:pt x="115604" y="618275"/>
                    </a:cubicBezTo>
                    <a:cubicBezTo>
                      <a:pt x="105308" y="615698"/>
                      <a:pt x="95013" y="607970"/>
                      <a:pt x="84718" y="600242"/>
                    </a:cubicBezTo>
                    <a:cubicBezTo>
                      <a:pt x="82144" y="597665"/>
                      <a:pt x="82144" y="597665"/>
                      <a:pt x="79571" y="595089"/>
                    </a:cubicBezTo>
                    <a:cubicBezTo>
                      <a:pt x="74423" y="589937"/>
                      <a:pt x="69275" y="584785"/>
                      <a:pt x="64128" y="577056"/>
                    </a:cubicBezTo>
                    <a:cubicBezTo>
                      <a:pt x="61554" y="574480"/>
                      <a:pt x="58980" y="571904"/>
                      <a:pt x="56406" y="569328"/>
                    </a:cubicBezTo>
                    <a:cubicBezTo>
                      <a:pt x="30669" y="530686"/>
                      <a:pt x="40964" y="484315"/>
                      <a:pt x="40964" y="484315"/>
                    </a:cubicBezTo>
                    <a:cubicBezTo>
                      <a:pt x="43537" y="481739"/>
                      <a:pt x="43537" y="481739"/>
                      <a:pt x="43537" y="481739"/>
                    </a:cubicBezTo>
                    <a:close/>
                    <a:moveTo>
                      <a:pt x="1027209" y="463706"/>
                    </a:moveTo>
                    <a:cubicBezTo>
                      <a:pt x="1029784" y="479163"/>
                      <a:pt x="1029784" y="479163"/>
                      <a:pt x="1029784" y="479163"/>
                    </a:cubicBezTo>
                    <a:cubicBezTo>
                      <a:pt x="1032360" y="476587"/>
                      <a:pt x="1032360" y="476587"/>
                      <a:pt x="1032360" y="476587"/>
                    </a:cubicBezTo>
                    <a:cubicBezTo>
                      <a:pt x="1037510" y="471434"/>
                      <a:pt x="1037510" y="471434"/>
                      <a:pt x="1037510" y="471434"/>
                    </a:cubicBezTo>
                    <a:cubicBezTo>
                      <a:pt x="1042661" y="466282"/>
                      <a:pt x="1042661" y="466282"/>
                      <a:pt x="1042661" y="466282"/>
                    </a:cubicBezTo>
                    <a:cubicBezTo>
                      <a:pt x="1042661" y="466282"/>
                      <a:pt x="1040086" y="471434"/>
                      <a:pt x="1037510" y="476587"/>
                    </a:cubicBezTo>
                    <a:cubicBezTo>
                      <a:pt x="1034935" y="479163"/>
                      <a:pt x="1034935" y="484315"/>
                      <a:pt x="1032360" y="486891"/>
                    </a:cubicBezTo>
                    <a:cubicBezTo>
                      <a:pt x="1027209" y="497196"/>
                      <a:pt x="1019483" y="504924"/>
                      <a:pt x="1016908" y="504924"/>
                    </a:cubicBezTo>
                    <a:cubicBezTo>
                      <a:pt x="1011757" y="502348"/>
                      <a:pt x="1024634" y="489467"/>
                      <a:pt x="1027209" y="463706"/>
                    </a:cubicBezTo>
                    <a:close/>
                    <a:moveTo>
                      <a:pt x="89866" y="463706"/>
                    </a:moveTo>
                    <a:cubicBezTo>
                      <a:pt x="92439" y="489467"/>
                      <a:pt x="102735" y="502348"/>
                      <a:pt x="97587" y="504924"/>
                    </a:cubicBezTo>
                    <a:cubicBezTo>
                      <a:pt x="95013" y="504924"/>
                      <a:pt x="89866" y="497196"/>
                      <a:pt x="84718" y="486891"/>
                    </a:cubicBezTo>
                    <a:cubicBezTo>
                      <a:pt x="82144" y="484315"/>
                      <a:pt x="82144" y="479163"/>
                      <a:pt x="79571" y="476587"/>
                    </a:cubicBezTo>
                    <a:cubicBezTo>
                      <a:pt x="74423" y="471434"/>
                      <a:pt x="74423" y="466282"/>
                      <a:pt x="74423" y="466282"/>
                    </a:cubicBezTo>
                    <a:cubicBezTo>
                      <a:pt x="79571" y="471434"/>
                      <a:pt x="79571" y="471434"/>
                      <a:pt x="79571" y="471434"/>
                    </a:cubicBezTo>
                    <a:cubicBezTo>
                      <a:pt x="84718" y="476587"/>
                      <a:pt x="84718" y="476587"/>
                      <a:pt x="84718" y="476587"/>
                    </a:cubicBezTo>
                    <a:cubicBezTo>
                      <a:pt x="87292" y="479163"/>
                      <a:pt x="87292" y="479163"/>
                      <a:pt x="87292" y="479163"/>
                    </a:cubicBezTo>
                    <a:cubicBezTo>
                      <a:pt x="89866" y="463706"/>
                      <a:pt x="89866" y="463706"/>
                      <a:pt x="89866" y="463706"/>
                    </a:cubicBezTo>
                    <a:close/>
                    <a:moveTo>
                      <a:pt x="929346" y="445673"/>
                    </a:moveTo>
                    <a:cubicBezTo>
                      <a:pt x="929346" y="445673"/>
                      <a:pt x="944798" y="481739"/>
                      <a:pt x="952524" y="494620"/>
                    </a:cubicBezTo>
                    <a:cubicBezTo>
                      <a:pt x="955099" y="497196"/>
                      <a:pt x="955099" y="499772"/>
                      <a:pt x="957675" y="502348"/>
                    </a:cubicBezTo>
                    <a:cubicBezTo>
                      <a:pt x="965401" y="510077"/>
                      <a:pt x="975702" y="517805"/>
                      <a:pt x="983428" y="530686"/>
                    </a:cubicBezTo>
                    <a:cubicBezTo>
                      <a:pt x="980853" y="533262"/>
                      <a:pt x="980853" y="533262"/>
                      <a:pt x="980853" y="533262"/>
                    </a:cubicBezTo>
                    <a:cubicBezTo>
                      <a:pt x="975702" y="538414"/>
                      <a:pt x="973127" y="540990"/>
                      <a:pt x="970551" y="546143"/>
                    </a:cubicBezTo>
                    <a:cubicBezTo>
                      <a:pt x="965401" y="551295"/>
                      <a:pt x="960250" y="556447"/>
                      <a:pt x="957675" y="561599"/>
                    </a:cubicBezTo>
                    <a:cubicBezTo>
                      <a:pt x="957675" y="564176"/>
                      <a:pt x="955099" y="569328"/>
                      <a:pt x="955099" y="571904"/>
                    </a:cubicBezTo>
                    <a:cubicBezTo>
                      <a:pt x="952524" y="569328"/>
                      <a:pt x="952524" y="569328"/>
                      <a:pt x="952524" y="569328"/>
                    </a:cubicBezTo>
                    <a:cubicBezTo>
                      <a:pt x="947373" y="553871"/>
                      <a:pt x="939647" y="525533"/>
                      <a:pt x="939647" y="525533"/>
                    </a:cubicBezTo>
                    <a:cubicBezTo>
                      <a:pt x="939647" y="525533"/>
                      <a:pt x="934497" y="548719"/>
                      <a:pt x="942223" y="569328"/>
                    </a:cubicBezTo>
                    <a:cubicBezTo>
                      <a:pt x="944798" y="574480"/>
                      <a:pt x="947373" y="582209"/>
                      <a:pt x="949949" y="587361"/>
                    </a:cubicBezTo>
                    <a:cubicBezTo>
                      <a:pt x="949949" y="595089"/>
                      <a:pt x="947373" y="600242"/>
                      <a:pt x="949949" y="605394"/>
                    </a:cubicBezTo>
                    <a:cubicBezTo>
                      <a:pt x="937072" y="589937"/>
                      <a:pt x="921620" y="569328"/>
                      <a:pt x="911319" y="538414"/>
                    </a:cubicBezTo>
                    <a:cubicBezTo>
                      <a:pt x="898442" y="486891"/>
                      <a:pt x="929346" y="445673"/>
                      <a:pt x="929346" y="445673"/>
                    </a:cubicBezTo>
                    <a:close/>
                    <a:moveTo>
                      <a:pt x="187670" y="445673"/>
                    </a:moveTo>
                    <a:cubicBezTo>
                      <a:pt x="187670" y="445673"/>
                      <a:pt x="218555" y="486891"/>
                      <a:pt x="203112" y="538414"/>
                    </a:cubicBezTo>
                    <a:cubicBezTo>
                      <a:pt x="195391" y="569328"/>
                      <a:pt x="179948" y="589937"/>
                      <a:pt x="167079" y="605394"/>
                    </a:cubicBezTo>
                    <a:cubicBezTo>
                      <a:pt x="167079" y="600242"/>
                      <a:pt x="167079" y="595089"/>
                      <a:pt x="167079" y="587361"/>
                    </a:cubicBezTo>
                    <a:cubicBezTo>
                      <a:pt x="169653" y="582209"/>
                      <a:pt x="172227" y="574480"/>
                      <a:pt x="174801" y="569328"/>
                    </a:cubicBezTo>
                    <a:cubicBezTo>
                      <a:pt x="182522" y="548719"/>
                      <a:pt x="177374" y="525533"/>
                      <a:pt x="177374" y="525533"/>
                    </a:cubicBezTo>
                    <a:cubicBezTo>
                      <a:pt x="177374" y="525533"/>
                      <a:pt x="169653" y="553871"/>
                      <a:pt x="164506" y="569328"/>
                    </a:cubicBezTo>
                    <a:cubicBezTo>
                      <a:pt x="161932" y="569328"/>
                      <a:pt x="161932" y="569328"/>
                      <a:pt x="161932" y="571904"/>
                    </a:cubicBezTo>
                    <a:cubicBezTo>
                      <a:pt x="161932" y="569328"/>
                      <a:pt x="159358" y="564176"/>
                      <a:pt x="159358" y="561599"/>
                    </a:cubicBezTo>
                    <a:cubicBezTo>
                      <a:pt x="154210" y="556447"/>
                      <a:pt x="151637" y="551295"/>
                      <a:pt x="146489" y="546143"/>
                    </a:cubicBezTo>
                    <a:cubicBezTo>
                      <a:pt x="143915" y="540990"/>
                      <a:pt x="138768" y="538414"/>
                      <a:pt x="136194" y="533262"/>
                    </a:cubicBezTo>
                    <a:cubicBezTo>
                      <a:pt x="136194" y="533262"/>
                      <a:pt x="133620" y="533262"/>
                      <a:pt x="133620" y="530686"/>
                    </a:cubicBezTo>
                    <a:cubicBezTo>
                      <a:pt x="141341" y="517805"/>
                      <a:pt x="151637" y="510077"/>
                      <a:pt x="159358" y="502348"/>
                    </a:cubicBezTo>
                    <a:cubicBezTo>
                      <a:pt x="159358" y="499772"/>
                      <a:pt x="161932" y="497196"/>
                      <a:pt x="164506" y="494620"/>
                    </a:cubicBezTo>
                    <a:cubicBezTo>
                      <a:pt x="172227" y="481739"/>
                      <a:pt x="187670" y="445673"/>
                      <a:pt x="187670" y="445673"/>
                    </a:cubicBezTo>
                    <a:close/>
                    <a:moveTo>
                      <a:pt x="960250" y="322018"/>
                    </a:moveTo>
                    <a:cubicBezTo>
                      <a:pt x="960250" y="322018"/>
                      <a:pt x="986003" y="350356"/>
                      <a:pt x="996305" y="358084"/>
                    </a:cubicBezTo>
                    <a:cubicBezTo>
                      <a:pt x="996305" y="358084"/>
                      <a:pt x="998880" y="360660"/>
                      <a:pt x="1001455" y="360660"/>
                    </a:cubicBezTo>
                    <a:cubicBezTo>
                      <a:pt x="1009181" y="365813"/>
                      <a:pt x="1019483" y="370965"/>
                      <a:pt x="1032360" y="378693"/>
                    </a:cubicBezTo>
                    <a:cubicBezTo>
                      <a:pt x="1032360" y="378693"/>
                      <a:pt x="1032360" y="381269"/>
                      <a:pt x="1034935" y="381269"/>
                    </a:cubicBezTo>
                    <a:cubicBezTo>
                      <a:pt x="1034935" y="381269"/>
                      <a:pt x="1032360" y="383846"/>
                      <a:pt x="1032360" y="383846"/>
                    </a:cubicBezTo>
                    <a:lnTo>
                      <a:pt x="1032360" y="385456"/>
                    </a:lnTo>
                    <a:lnTo>
                      <a:pt x="1032360" y="386422"/>
                    </a:lnTo>
                    <a:cubicBezTo>
                      <a:pt x="1029784" y="388998"/>
                      <a:pt x="1027209" y="394150"/>
                      <a:pt x="1027209" y="396726"/>
                    </a:cubicBezTo>
                    <a:cubicBezTo>
                      <a:pt x="1022058" y="407031"/>
                      <a:pt x="1019483" y="417335"/>
                      <a:pt x="1019483" y="425064"/>
                    </a:cubicBezTo>
                    <a:cubicBezTo>
                      <a:pt x="1019483" y="425064"/>
                      <a:pt x="1019483" y="425064"/>
                      <a:pt x="1019483" y="422488"/>
                    </a:cubicBezTo>
                    <a:cubicBezTo>
                      <a:pt x="1014332" y="417335"/>
                      <a:pt x="1006606" y="409607"/>
                      <a:pt x="1001455" y="404455"/>
                    </a:cubicBezTo>
                    <a:cubicBezTo>
                      <a:pt x="996305" y="396726"/>
                      <a:pt x="993729" y="391574"/>
                      <a:pt x="993729" y="391574"/>
                    </a:cubicBezTo>
                    <a:cubicBezTo>
                      <a:pt x="993729" y="391574"/>
                      <a:pt x="996305" y="404455"/>
                      <a:pt x="1001455" y="417335"/>
                    </a:cubicBezTo>
                    <a:cubicBezTo>
                      <a:pt x="1004031" y="419912"/>
                      <a:pt x="1006606" y="425064"/>
                      <a:pt x="1009181" y="427640"/>
                    </a:cubicBezTo>
                    <a:cubicBezTo>
                      <a:pt x="1011757" y="432792"/>
                      <a:pt x="1016908" y="435368"/>
                      <a:pt x="1022058" y="440521"/>
                    </a:cubicBezTo>
                    <a:cubicBezTo>
                      <a:pt x="1022058" y="448249"/>
                      <a:pt x="1024634" y="453401"/>
                      <a:pt x="1027209" y="458554"/>
                    </a:cubicBezTo>
                    <a:cubicBezTo>
                      <a:pt x="1019483" y="453401"/>
                      <a:pt x="1011757" y="448249"/>
                      <a:pt x="1001455" y="440521"/>
                    </a:cubicBezTo>
                    <a:cubicBezTo>
                      <a:pt x="991154" y="432792"/>
                      <a:pt x="983428" y="422488"/>
                      <a:pt x="973127" y="409607"/>
                    </a:cubicBezTo>
                    <a:cubicBezTo>
                      <a:pt x="965401" y="399302"/>
                      <a:pt x="960250" y="386422"/>
                      <a:pt x="957675" y="376117"/>
                    </a:cubicBezTo>
                    <a:cubicBezTo>
                      <a:pt x="955099" y="358084"/>
                      <a:pt x="957675" y="342627"/>
                      <a:pt x="957675" y="332323"/>
                    </a:cubicBezTo>
                    <a:cubicBezTo>
                      <a:pt x="960250" y="327170"/>
                      <a:pt x="960250" y="322018"/>
                      <a:pt x="960250" y="322018"/>
                    </a:cubicBezTo>
                    <a:close/>
                    <a:moveTo>
                      <a:pt x="156784" y="322018"/>
                    </a:moveTo>
                    <a:cubicBezTo>
                      <a:pt x="156784" y="322018"/>
                      <a:pt x="156784" y="327170"/>
                      <a:pt x="159358" y="332323"/>
                    </a:cubicBezTo>
                    <a:cubicBezTo>
                      <a:pt x="159358" y="342627"/>
                      <a:pt x="161932" y="358084"/>
                      <a:pt x="159358" y="376117"/>
                    </a:cubicBezTo>
                    <a:cubicBezTo>
                      <a:pt x="156784" y="386422"/>
                      <a:pt x="151637" y="399302"/>
                      <a:pt x="143915" y="409607"/>
                    </a:cubicBezTo>
                    <a:cubicBezTo>
                      <a:pt x="133620" y="422488"/>
                      <a:pt x="123325" y="432792"/>
                      <a:pt x="115604" y="440521"/>
                    </a:cubicBezTo>
                    <a:cubicBezTo>
                      <a:pt x="105308" y="448249"/>
                      <a:pt x="97587" y="453401"/>
                      <a:pt x="89866" y="458554"/>
                    </a:cubicBezTo>
                    <a:cubicBezTo>
                      <a:pt x="92439" y="453401"/>
                      <a:pt x="95013" y="448249"/>
                      <a:pt x="95013" y="440521"/>
                    </a:cubicBezTo>
                    <a:cubicBezTo>
                      <a:pt x="100161" y="435368"/>
                      <a:pt x="102735" y="432792"/>
                      <a:pt x="107882" y="427640"/>
                    </a:cubicBezTo>
                    <a:cubicBezTo>
                      <a:pt x="110456" y="425064"/>
                      <a:pt x="113030" y="419912"/>
                      <a:pt x="115604" y="417335"/>
                    </a:cubicBezTo>
                    <a:cubicBezTo>
                      <a:pt x="120751" y="404455"/>
                      <a:pt x="123325" y="391574"/>
                      <a:pt x="123325" y="391574"/>
                    </a:cubicBezTo>
                    <a:cubicBezTo>
                      <a:pt x="123325" y="391574"/>
                      <a:pt x="120751" y="396726"/>
                      <a:pt x="115604" y="404455"/>
                    </a:cubicBezTo>
                    <a:cubicBezTo>
                      <a:pt x="110456" y="409607"/>
                      <a:pt x="102735" y="417335"/>
                      <a:pt x="97587" y="422488"/>
                    </a:cubicBezTo>
                    <a:cubicBezTo>
                      <a:pt x="97587" y="425064"/>
                      <a:pt x="97587" y="425064"/>
                      <a:pt x="95013" y="425064"/>
                    </a:cubicBezTo>
                    <a:cubicBezTo>
                      <a:pt x="95013" y="417335"/>
                      <a:pt x="95013" y="407031"/>
                      <a:pt x="89866" y="396726"/>
                    </a:cubicBezTo>
                    <a:cubicBezTo>
                      <a:pt x="89866" y="394150"/>
                      <a:pt x="87292" y="388998"/>
                      <a:pt x="84718" y="386422"/>
                    </a:cubicBezTo>
                    <a:cubicBezTo>
                      <a:pt x="84718" y="386422"/>
                      <a:pt x="84718" y="386422"/>
                      <a:pt x="84718" y="385456"/>
                    </a:cubicBezTo>
                    <a:lnTo>
                      <a:pt x="84718" y="383846"/>
                    </a:lnTo>
                    <a:cubicBezTo>
                      <a:pt x="84718" y="383846"/>
                      <a:pt x="82144" y="381269"/>
                      <a:pt x="82144" y="381269"/>
                    </a:cubicBezTo>
                    <a:cubicBezTo>
                      <a:pt x="82144" y="381269"/>
                      <a:pt x="84718" y="378693"/>
                      <a:pt x="84718" y="378693"/>
                    </a:cubicBezTo>
                    <a:cubicBezTo>
                      <a:pt x="95013" y="370965"/>
                      <a:pt x="107882" y="365813"/>
                      <a:pt x="115604" y="360660"/>
                    </a:cubicBezTo>
                    <a:cubicBezTo>
                      <a:pt x="118177" y="360660"/>
                      <a:pt x="118177" y="358084"/>
                      <a:pt x="120751" y="358084"/>
                    </a:cubicBezTo>
                    <a:cubicBezTo>
                      <a:pt x="131046" y="350356"/>
                      <a:pt x="156784" y="322018"/>
                      <a:pt x="156784" y="322018"/>
                    </a:cubicBezTo>
                    <a:close/>
                    <a:moveTo>
                      <a:pt x="1099318" y="303985"/>
                    </a:moveTo>
                    <a:cubicBezTo>
                      <a:pt x="1101894" y="306561"/>
                      <a:pt x="1101894" y="306561"/>
                      <a:pt x="1101894" y="306561"/>
                    </a:cubicBezTo>
                    <a:cubicBezTo>
                      <a:pt x="1101894" y="309137"/>
                      <a:pt x="1127647" y="350356"/>
                      <a:pt x="1109620" y="396726"/>
                    </a:cubicBezTo>
                    <a:cubicBezTo>
                      <a:pt x="1107044" y="404455"/>
                      <a:pt x="1104469" y="412183"/>
                      <a:pt x="1099318" y="417335"/>
                    </a:cubicBezTo>
                    <a:cubicBezTo>
                      <a:pt x="1086442" y="445673"/>
                      <a:pt x="1068414" y="461130"/>
                      <a:pt x="1058113" y="468858"/>
                    </a:cubicBezTo>
                    <a:cubicBezTo>
                      <a:pt x="1052962" y="474011"/>
                      <a:pt x="1050387" y="474011"/>
                      <a:pt x="1050387" y="474011"/>
                    </a:cubicBezTo>
                    <a:cubicBezTo>
                      <a:pt x="1050387" y="474011"/>
                      <a:pt x="1050387" y="474011"/>
                      <a:pt x="1042661" y="479163"/>
                    </a:cubicBezTo>
                    <a:cubicBezTo>
                      <a:pt x="1042661" y="479163"/>
                      <a:pt x="1042661" y="479163"/>
                      <a:pt x="1047812" y="471434"/>
                    </a:cubicBezTo>
                    <a:cubicBezTo>
                      <a:pt x="1047812" y="471434"/>
                      <a:pt x="1052962" y="463706"/>
                      <a:pt x="1058113" y="453401"/>
                    </a:cubicBezTo>
                    <a:cubicBezTo>
                      <a:pt x="1065839" y="443097"/>
                      <a:pt x="1070990" y="432792"/>
                      <a:pt x="1073565" y="427640"/>
                    </a:cubicBezTo>
                    <a:cubicBezTo>
                      <a:pt x="1078716" y="417335"/>
                      <a:pt x="1081291" y="401879"/>
                      <a:pt x="1078716" y="394150"/>
                    </a:cubicBezTo>
                    <a:cubicBezTo>
                      <a:pt x="1076140" y="401879"/>
                      <a:pt x="1070990" y="417335"/>
                      <a:pt x="1068414" y="422488"/>
                    </a:cubicBezTo>
                    <a:cubicBezTo>
                      <a:pt x="1065839" y="427640"/>
                      <a:pt x="1063264" y="432792"/>
                      <a:pt x="1058113" y="437945"/>
                    </a:cubicBezTo>
                    <a:cubicBezTo>
                      <a:pt x="1050387" y="450825"/>
                      <a:pt x="1040086" y="463706"/>
                      <a:pt x="1037510" y="463706"/>
                    </a:cubicBezTo>
                    <a:cubicBezTo>
                      <a:pt x="1037510" y="466282"/>
                      <a:pt x="1037510" y="466282"/>
                      <a:pt x="1037510" y="466282"/>
                    </a:cubicBezTo>
                    <a:cubicBezTo>
                      <a:pt x="1034935" y="463706"/>
                      <a:pt x="1034935" y="463706"/>
                      <a:pt x="1034935" y="463706"/>
                    </a:cubicBezTo>
                    <a:cubicBezTo>
                      <a:pt x="1034935" y="463706"/>
                      <a:pt x="1032360" y="461130"/>
                      <a:pt x="1032360" y="458554"/>
                    </a:cubicBezTo>
                    <a:cubicBezTo>
                      <a:pt x="1027209" y="445673"/>
                      <a:pt x="1022058" y="425064"/>
                      <a:pt x="1032360" y="399302"/>
                    </a:cubicBezTo>
                    <a:cubicBezTo>
                      <a:pt x="1032360" y="394150"/>
                      <a:pt x="1034935" y="388998"/>
                      <a:pt x="1037510" y="386422"/>
                    </a:cubicBezTo>
                    <a:cubicBezTo>
                      <a:pt x="1045236" y="373541"/>
                      <a:pt x="1052962" y="363236"/>
                      <a:pt x="1058113" y="358084"/>
                    </a:cubicBezTo>
                    <a:cubicBezTo>
                      <a:pt x="1060688" y="355508"/>
                      <a:pt x="1060688" y="355508"/>
                      <a:pt x="1060688" y="355508"/>
                    </a:cubicBezTo>
                    <a:cubicBezTo>
                      <a:pt x="1063264" y="350356"/>
                      <a:pt x="1068414" y="347780"/>
                      <a:pt x="1070990" y="345203"/>
                    </a:cubicBezTo>
                    <a:cubicBezTo>
                      <a:pt x="1078716" y="334899"/>
                      <a:pt x="1096743" y="306561"/>
                      <a:pt x="1096743" y="306561"/>
                    </a:cubicBezTo>
                    <a:cubicBezTo>
                      <a:pt x="1099318" y="303985"/>
                      <a:pt x="1099318" y="303985"/>
                      <a:pt x="1099318" y="303985"/>
                    </a:cubicBezTo>
                    <a:close/>
                    <a:moveTo>
                      <a:pt x="1065839" y="303985"/>
                    </a:moveTo>
                    <a:cubicBezTo>
                      <a:pt x="1065839" y="303985"/>
                      <a:pt x="1063264" y="327170"/>
                      <a:pt x="1058113" y="340051"/>
                    </a:cubicBezTo>
                    <a:cubicBezTo>
                      <a:pt x="1058113" y="342627"/>
                      <a:pt x="1055538" y="347780"/>
                      <a:pt x="1055538" y="347780"/>
                    </a:cubicBezTo>
                    <a:cubicBezTo>
                      <a:pt x="1050387" y="347780"/>
                      <a:pt x="1055538" y="332323"/>
                      <a:pt x="1050387" y="306561"/>
                    </a:cubicBezTo>
                    <a:cubicBezTo>
                      <a:pt x="1058113" y="319442"/>
                      <a:pt x="1058113" y="319442"/>
                      <a:pt x="1058113" y="319442"/>
                    </a:cubicBezTo>
                    <a:cubicBezTo>
                      <a:pt x="1058113" y="319442"/>
                      <a:pt x="1058113" y="319442"/>
                      <a:pt x="1065839" y="303985"/>
                    </a:cubicBezTo>
                    <a:close/>
                    <a:moveTo>
                      <a:pt x="48685" y="303985"/>
                    </a:moveTo>
                    <a:cubicBezTo>
                      <a:pt x="48685" y="303985"/>
                      <a:pt x="48685" y="303985"/>
                      <a:pt x="56406" y="319442"/>
                    </a:cubicBezTo>
                    <a:cubicBezTo>
                      <a:pt x="58980" y="319442"/>
                      <a:pt x="58980" y="319442"/>
                      <a:pt x="58980" y="319442"/>
                    </a:cubicBezTo>
                    <a:cubicBezTo>
                      <a:pt x="66702" y="306561"/>
                      <a:pt x="66702" y="306561"/>
                      <a:pt x="66702" y="306561"/>
                    </a:cubicBezTo>
                    <a:cubicBezTo>
                      <a:pt x="58980" y="332323"/>
                      <a:pt x="66702" y="347780"/>
                      <a:pt x="61554" y="347780"/>
                    </a:cubicBezTo>
                    <a:cubicBezTo>
                      <a:pt x="58980" y="347780"/>
                      <a:pt x="58980" y="342627"/>
                      <a:pt x="56406" y="340051"/>
                    </a:cubicBezTo>
                    <a:cubicBezTo>
                      <a:pt x="53833" y="327170"/>
                      <a:pt x="48685" y="303985"/>
                      <a:pt x="48685" y="303985"/>
                    </a:cubicBezTo>
                    <a:close/>
                    <a:moveTo>
                      <a:pt x="17800" y="303985"/>
                    </a:moveTo>
                    <a:cubicBezTo>
                      <a:pt x="17800" y="303985"/>
                      <a:pt x="17800" y="303985"/>
                      <a:pt x="20373" y="306561"/>
                    </a:cubicBezTo>
                    <a:cubicBezTo>
                      <a:pt x="20373" y="306561"/>
                      <a:pt x="38390" y="334899"/>
                      <a:pt x="46111" y="345203"/>
                    </a:cubicBezTo>
                    <a:cubicBezTo>
                      <a:pt x="48685" y="347780"/>
                      <a:pt x="51259" y="350356"/>
                      <a:pt x="56406" y="355508"/>
                    </a:cubicBezTo>
                    <a:cubicBezTo>
                      <a:pt x="56406" y="355508"/>
                      <a:pt x="56406" y="355508"/>
                      <a:pt x="56406" y="358084"/>
                    </a:cubicBezTo>
                    <a:cubicBezTo>
                      <a:pt x="64128" y="363236"/>
                      <a:pt x="71849" y="373541"/>
                      <a:pt x="79571" y="386422"/>
                    </a:cubicBezTo>
                    <a:cubicBezTo>
                      <a:pt x="82144" y="388998"/>
                      <a:pt x="82144" y="394150"/>
                      <a:pt x="84718" y="399302"/>
                    </a:cubicBezTo>
                    <a:cubicBezTo>
                      <a:pt x="95013" y="425064"/>
                      <a:pt x="89866" y="445673"/>
                      <a:pt x="84718" y="458554"/>
                    </a:cubicBezTo>
                    <a:cubicBezTo>
                      <a:pt x="84718" y="461130"/>
                      <a:pt x="82144" y="463706"/>
                      <a:pt x="82144" y="463706"/>
                    </a:cubicBezTo>
                    <a:cubicBezTo>
                      <a:pt x="79571" y="466282"/>
                      <a:pt x="79571" y="466282"/>
                      <a:pt x="79571" y="466282"/>
                    </a:cubicBezTo>
                    <a:cubicBezTo>
                      <a:pt x="79571" y="463706"/>
                      <a:pt x="79571" y="463706"/>
                      <a:pt x="79571" y="463706"/>
                    </a:cubicBezTo>
                    <a:cubicBezTo>
                      <a:pt x="76997" y="463706"/>
                      <a:pt x="76997" y="463706"/>
                      <a:pt x="76997" y="463706"/>
                    </a:cubicBezTo>
                    <a:cubicBezTo>
                      <a:pt x="76997" y="463706"/>
                      <a:pt x="66702" y="450825"/>
                      <a:pt x="56406" y="437945"/>
                    </a:cubicBezTo>
                    <a:cubicBezTo>
                      <a:pt x="53833" y="432792"/>
                      <a:pt x="51259" y="427640"/>
                      <a:pt x="48685" y="422488"/>
                    </a:cubicBezTo>
                    <a:cubicBezTo>
                      <a:pt x="46111" y="417335"/>
                      <a:pt x="40964" y="401879"/>
                      <a:pt x="38390" y="394150"/>
                    </a:cubicBezTo>
                    <a:cubicBezTo>
                      <a:pt x="35816" y="401879"/>
                      <a:pt x="35816" y="417335"/>
                      <a:pt x="43537" y="427640"/>
                    </a:cubicBezTo>
                    <a:cubicBezTo>
                      <a:pt x="46111" y="432792"/>
                      <a:pt x="51259" y="443097"/>
                      <a:pt x="56406" y="453401"/>
                    </a:cubicBezTo>
                    <a:cubicBezTo>
                      <a:pt x="64128" y="463706"/>
                      <a:pt x="69275" y="471434"/>
                      <a:pt x="69275" y="471434"/>
                    </a:cubicBezTo>
                    <a:cubicBezTo>
                      <a:pt x="69275" y="471434"/>
                      <a:pt x="69275" y="471434"/>
                      <a:pt x="74423" y="479163"/>
                    </a:cubicBezTo>
                    <a:cubicBezTo>
                      <a:pt x="74423" y="479163"/>
                      <a:pt x="74423" y="479163"/>
                      <a:pt x="66702" y="474011"/>
                    </a:cubicBezTo>
                    <a:cubicBezTo>
                      <a:pt x="66702" y="474011"/>
                      <a:pt x="61554" y="474011"/>
                      <a:pt x="56406" y="468858"/>
                    </a:cubicBezTo>
                    <a:cubicBezTo>
                      <a:pt x="46111" y="461130"/>
                      <a:pt x="30669" y="445673"/>
                      <a:pt x="15226" y="417335"/>
                    </a:cubicBezTo>
                    <a:cubicBezTo>
                      <a:pt x="12652" y="412183"/>
                      <a:pt x="10078" y="404455"/>
                      <a:pt x="7504" y="396726"/>
                    </a:cubicBezTo>
                    <a:cubicBezTo>
                      <a:pt x="-13086" y="350356"/>
                      <a:pt x="15226" y="309137"/>
                      <a:pt x="15226" y="306561"/>
                    </a:cubicBezTo>
                    <a:cubicBezTo>
                      <a:pt x="15226" y="306561"/>
                      <a:pt x="15226" y="306561"/>
                      <a:pt x="17800" y="303985"/>
                    </a:cubicBezTo>
                    <a:close/>
                    <a:moveTo>
                      <a:pt x="947373" y="203515"/>
                    </a:moveTo>
                    <a:cubicBezTo>
                      <a:pt x="947373" y="203515"/>
                      <a:pt x="952524" y="206092"/>
                      <a:pt x="957675" y="208668"/>
                    </a:cubicBezTo>
                    <a:cubicBezTo>
                      <a:pt x="967976" y="213820"/>
                      <a:pt x="980853" y="218972"/>
                      <a:pt x="988579" y="221548"/>
                    </a:cubicBezTo>
                    <a:cubicBezTo>
                      <a:pt x="993729" y="224125"/>
                      <a:pt x="996305" y="224125"/>
                      <a:pt x="1001455" y="224125"/>
                    </a:cubicBezTo>
                    <a:cubicBezTo>
                      <a:pt x="1009181" y="224125"/>
                      <a:pt x="1019483" y="226701"/>
                      <a:pt x="1032360" y="229277"/>
                    </a:cubicBezTo>
                    <a:cubicBezTo>
                      <a:pt x="1032360" y="231853"/>
                      <a:pt x="1032360" y="231853"/>
                      <a:pt x="1029784" y="231853"/>
                    </a:cubicBezTo>
                    <a:cubicBezTo>
                      <a:pt x="1029784" y="237005"/>
                      <a:pt x="1029784" y="242158"/>
                      <a:pt x="1029784" y="247310"/>
                    </a:cubicBezTo>
                    <a:cubicBezTo>
                      <a:pt x="1029784" y="255038"/>
                      <a:pt x="1029784" y="262767"/>
                      <a:pt x="1032360" y="267919"/>
                    </a:cubicBezTo>
                    <a:cubicBezTo>
                      <a:pt x="1032360" y="267919"/>
                      <a:pt x="1032360" y="267919"/>
                      <a:pt x="1032360" y="268563"/>
                    </a:cubicBezTo>
                    <a:lnTo>
                      <a:pt x="1032360" y="272427"/>
                    </a:lnTo>
                    <a:cubicBezTo>
                      <a:pt x="1032360" y="273071"/>
                      <a:pt x="1032360" y="273071"/>
                      <a:pt x="1032360" y="273071"/>
                    </a:cubicBezTo>
                    <a:cubicBezTo>
                      <a:pt x="1029784" y="273071"/>
                      <a:pt x="1029784" y="273071"/>
                      <a:pt x="1029784" y="273071"/>
                    </a:cubicBezTo>
                    <a:cubicBezTo>
                      <a:pt x="1022058" y="270495"/>
                      <a:pt x="1009181" y="260191"/>
                      <a:pt x="1001455" y="257615"/>
                    </a:cubicBezTo>
                    <a:cubicBezTo>
                      <a:pt x="998880" y="255038"/>
                      <a:pt x="996305" y="255038"/>
                      <a:pt x="996305" y="255038"/>
                    </a:cubicBezTo>
                    <a:cubicBezTo>
                      <a:pt x="996305" y="255038"/>
                      <a:pt x="998880" y="257615"/>
                      <a:pt x="1001455" y="260191"/>
                    </a:cubicBezTo>
                    <a:cubicBezTo>
                      <a:pt x="1006606" y="265343"/>
                      <a:pt x="1014332" y="275648"/>
                      <a:pt x="1024634" y="280800"/>
                    </a:cubicBezTo>
                    <a:cubicBezTo>
                      <a:pt x="1027209" y="283376"/>
                      <a:pt x="1029784" y="283376"/>
                      <a:pt x="1032360" y="285952"/>
                    </a:cubicBezTo>
                    <a:cubicBezTo>
                      <a:pt x="1034935" y="285952"/>
                      <a:pt x="1034935" y="288528"/>
                      <a:pt x="1037510" y="288528"/>
                    </a:cubicBezTo>
                    <a:cubicBezTo>
                      <a:pt x="1037510" y="288528"/>
                      <a:pt x="1037510" y="288528"/>
                      <a:pt x="1040086" y="288528"/>
                    </a:cubicBezTo>
                    <a:cubicBezTo>
                      <a:pt x="1042661" y="293681"/>
                      <a:pt x="1045236" y="298833"/>
                      <a:pt x="1047812" y="301409"/>
                    </a:cubicBezTo>
                    <a:cubicBezTo>
                      <a:pt x="1045236" y="301409"/>
                      <a:pt x="1040086" y="301409"/>
                      <a:pt x="1037510" y="301409"/>
                    </a:cubicBezTo>
                    <a:cubicBezTo>
                      <a:pt x="1034935" y="298833"/>
                      <a:pt x="1034935" y="298833"/>
                      <a:pt x="1032360" y="298833"/>
                    </a:cubicBezTo>
                    <a:cubicBezTo>
                      <a:pt x="1022058" y="296257"/>
                      <a:pt x="1011757" y="293681"/>
                      <a:pt x="1001455" y="288528"/>
                    </a:cubicBezTo>
                    <a:cubicBezTo>
                      <a:pt x="996305" y="283376"/>
                      <a:pt x="991154" y="280800"/>
                      <a:pt x="986003" y="278224"/>
                    </a:cubicBezTo>
                    <a:cubicBezTo>
                      <a:pt x="973127" y="267919"/>
                      <a:pt x="965401" y="257615"/>
                      <a:pt x="957675" y="247310"/>
                    </a:cubicBezTo>
                    <a:cubicBezTo>
                      <a:pt x="947373" y="224125"/>
                      <a:pt x="947373" y="203515"/>
                      <a:pt x="947373" y="203515"/>
                    </a:cubicBezTo>
                    <a:close/>
                    <a:moveTo>
                      <a:pt x="169653" y="203515"/>
                    </a:moveTo>
                    <a:cubicBezTo>
                      <a:pt x="169653" y="203515"/>
                      <a:pt x="169653" y="224125"/>
                      <a:pt x="159358" y="247310"/>
                    </a:cubicBezTo>
                    <a:cubicBezTo>
                      <a:pt x="151637" y="257615"/>
                      <a:pt x="143915" y="267919"/>
                      <a:pt x="131046" y="278224"/>
                    </a:cubicBezTo>
                    <a:cubicBezTo>
                      <a:pt x="125899" y="280800"/>
                      <a:pt x="120751" y="283376"/>
                      <a:pt x="115604" y="288528"/>
                    </a:cubicBezTo>
                    <a:cubicBezTo>
                      <a:pt x="102735" y="293681"/>
                      <a:pt x="95013" y="296257"/>
                      <a:pt x="84718" y="298833"/>
                    </a:cubicBezTo>
                    <a:cubicBezTo>
                      <a:pt x="82144" y="298833"/>
                      <a:pt x="82144" y="298833"/>
                      <a:pt x="79571" y="301409"/>
                    </a:cubicBezTo>
                    <a:cubicBezTo>
                      <a:pt x="74423" y="301409"/>
                      <a:pt x="71849" y="301409"/>
                      <a:pt x="69275" y="301409"/>
                    </a:cubicBezTo>
                    <a:cubicBezTo>
                      <a:pt x="71849" y="298833"/>
                      <a:pt x="74423" y="293681"/>
                      <a:pt x="76997" y="288528"/>
                    </a:cubicBezTo>
                    <a:cubicBezTo>
                      <a:pt x="76997" y="288528"/>
                      <a:pt x="76997" y="288528"/>
                      <a:pt x="79571" y="288528"/>
                    </a:cubicBezTo>
                    <a:cubicBezTo>
                      <a:pt x="82144" y="288528"/>
                      <a:pt x="82144" y="285952"/>
                      <a:pt x="84718" y="285952"/>
                    </a:cubicBezTo>
                    <a:cubicBezTo>
                      <a:pt x="87292" y="283376"/>
                      <a:pt x="89866" y="283376"/>
                      <a:pt x="92439" y="280800"/>
                    </a:cubicBezTo>
                    <a:cubicBezTo>
                      <a:pt x="102735" y="275648"/>
                      <a:pt x="110456" y="265343"/>
                      <a:pt x="115604" y="260191"/>
                    </a:cubicBezTo>
                    <a:cubicBezTo>
                      <a:pt x="118177" y="257615"/>
                      <a:pt x="118177" y="255038"/>
                      <a:pt x="118177" y="255038"/>
                    </a:cubicBezTo>
                    <a:cubicBezTo>
                      <a:pt x="118177" y="255038"/>
                      <a:pt x="118177" y="255038"/>
                      <a:pt x="115604" y="257615"/>
                    </a:cubicBezTo>
                    <a:cubicBezTo>
                      <a:pt x="107882" y="260191"/>
                      <a:pt x="95013" y="270495"/>
                      <a:pt x="84718" y="273071"/>
                    </a:cubicBezTo>
                    <a:cubicBezTo>
                      <a:pt x="84718" y="275648"/>
                      <a:pt x="84718" y="275648"/>
                      <a:pt x="82144" y="275648"/>
                    </a:cubicBezTo>
                    <a:cubicBezTo>
                      <a:pt x="84718" y="273071"/>
                      <a:pt x="84718" y="270495"/>
                      <a:pt x="84718" y="267919"/>
                    </a:cubicBezTo>
                    <a:cubicBezTo>
                      <a:pt x="87292" y="262767"/>
                      <a:pt x="87292" y="255038"/>
                      <a:pt x="87292" y="247310"/>
                    </a:cubicBezTo>
                    <a:cubicBezTo>
                      <a:pt x="87292" y="242158"/>
                      <a:pt x="87292" y="237005"/>
                      <a:pt x="84718" y="231853"/>
                    </a:cubicBezTo>
                    <a:cubicBezTo>
                      <a:pt x="84718" y="231853"/>
                      <a:pt x="84718" y="231853"/>
                      <a:pt x="84718" y="229277"/>
                    </a:cubicBezTo>
                    <a:cubicBezTo>
                      <a:pt x="95013" y="226701"/>
                      <a:pt x="105308" y="224125"/>
                      <a:pt x="115604" y="224125"/>
                    </a:cubicBezTo>
                    <a:cubicBezTo>
                      <a:pt x="120751" y="224125"/>
                      <a:pt x="123325" y="224125"/>
                      <a:pt x="125899" y="221548"/>
                    </a:cubicBezTo>
                    <a:cubicBezTo>
                      <a:pt x="133620" y="218972"/>
                      <a:pt x="149063" y="213820"/>
                      <a:pt x="159358" y="208668"/>
                    </a:cubicBezTo>
                    <a:cubicBezTo>
                      <a:pt x="164506" y="206092"/>
                      <a:pt x="169653" y="203515"/>
                      <a:pt x="169653" y="203515"/>
                    </a:cubicBezTo>
                    <a:close/>
                    <a:moveTo>
                      <a:pt x="1037510" y="151993"/>
                    </a:moveTo>
                    <a:cubicBezTo>
                      <a:pt x="1037510" y="151993"/>
                      <a:pt x="1037510" y="157145"/>
                      <a:pt x="1037510" y="159721"/>
                    </a:cubicBezTo>
                    <a:cubicBezTo>
                      <a:pt x="1040086" y="170026"/>
                      <a:pt x="1042661" y="193211"/>
                      <a:pt x="1040086" y="195787"/>
                    </a:cubicBezTo>
                    <a:cubicBezTo>
                      <a:pt x="1037510" y="195787"/>
                      <a:pt x="1037510" y="195787"/>
                      <a:pt x="1037510" y="195787"/>
                    </a:cubicBezTo>
                    <a:cubicBezTo>
                      <a:pt x="1034935" y="195787"/>
                      <a:pt x="1034935" y="188059"/>
                      <a:pt x="1032360" y="180330"/>
                    </a:cubicBezTo>
                    <a:cubicBezTo>
                      <a:pt x="1029784" y="172602"/>
                      <a:pt x="1027209" y="167449"/>
                      <a:pt x="1022058" y="159721"/>
                    </a:cubicBezTo>
                    <a:cubicBezTo>
                      <a:pt x="1032360" y="167449"/>
                      <a:pt x="1032360" y="167449"/>
                      <a:pt x="1032360" y="167449"/>
                    </a:cubicBezTo>
                    <a:lnTo>
                      <a:pt x="1032360" y="169059"/>
                    </a:lnTo>
                    <a:lnTo>
                      <a:pt x="1032360" y="170026"/>
                    </a:lnTo>
                    <a:cubicBezTo>
                      <a:pt x="1037510" y="151993"/>
                      <a:pt x="1037510" y="151993"/>
                      <a:pt x="1037510" y="151993"/>
                    </a:cubicBezTo>
                    <a:close/>
                    <a:moveTo>
                      <a:pt x="79571" y="151993"/>
                    </a:moveTo>
                    <a:cubicBezTo>
                      <a:pt x="82144" y="170026"/>
                      <a:pt x="82144" y="170026"/>
                      <a:pt x="82144" y="170026"/>
                    </a:cubicBezTo>
                    <a:cubicBezTo>
                      <a:pt x="84718" y="167449"/>
                      <a:pt x="84718" y="167449"/>
                      <a:pt x="84718" y="167449"/>
                    </a:cubicBezTo>
                    <a:cubicBezTo>
                      <a:pt x="95013" y="159721"/>
                      <a:pt x="95013" y="159721"/>
                      <a:pt x="95013" y="159721"/>
                    </a:cubicBezTo>
                    <a:cubicBezTo>
                      <a:pt x="89866" y="167449"/>
                      <a:pt x="87292" y="172602"/>
                      <a:pt x="84718" y="180330"/>
                    </a:cubicBezTo>
                    <a:cubicBezTo>
                      <a:pt x="82144" y="188059"/>
                      <a:pt x="82144" y="195787"/>
                      <a:pt x="79571" y="195787"/>
                    </a:cubicBezTo>
                    <a:cubicBezTo>
                      <a:pt x="79571" y="195787"/>
                      <a:pt x="76997" y="195787"/>
                      <a:pt x="76997" y="195787"/>
                    </a:cubicBezTo>
                    <a:cubicBezTo>
                      <a:pt x="74423" y="193211"/>
                      <a:pt x="76997" y="170026"/>
                      <a:pt x="79571" y="159721"/>
                    </a:cubicBezTo>
                    <a:cubicBezTo>
                      <a:pt x="79571" y="157145"/>
                      <a:pt x="79571" y="151993"/>
                      <a:pt x="79571" y="151993"/>
                    </a:cubicBezTo>
                    <a:close/>
                    <a:moveTo>
                      <a:pt x="1068414" y="136536"/>
                    </a:moveTo>
                    <a:cubicBezTo>
                      <a:pt x="1068414" y="136536"/>
                      <a:pt x="1068414" y="136536"/>
                      <a:pt x="1070990" y="139112"/>
                    </a:cubicBezTo>
                    <a:cubicBezTo>
                      <a:pt x="1070990" y="139112"/>
                      <a:pt x="1109620" y="167449"/>
                      <a:pt x="1107044" y="216396"/>
                    </a:cubicBezTo>
                    <a:cubicBezTo>
                      <a:pt x="1107044" y="224125"/>
                      <a:pt x="1104469" y="231853"/>
                      <a:pt x="1104469" y="239581"/>
                    </a:cubicBezTo>
                    <a:cubicBezTo>
                      <a:pt x="1096743" y="285952"/>
                      <a:pt x="1076140" y="309137"/>
                      <a:pt x="1076140" y="309137"/>
                    </a:cubicBezTo>
                    <a:cubicBezTo>
                      <a:pt x="1076140" y="309137"/>
                      <a:pt x="1076140" y="309137"/>
                      <a:pt x="1070990" y="316866"/>
                    </a:cubicBezTo>
                    <a:cubicBezTo>
                      <a:pt x="1070990" y="316866"/>
                      <a:pt x="1070990" y="316866"/>
                      <a:pt x="1070990" y="309137"/>
                    </a:cubicBezTo>
                    <a:cubicBezTo>
                      <a:pt x="1070990" y="309137"/>
                      <a:pt x="1081291" y="273071"/>
                      <a:pt x="1083866" y="257615"/>
                    </a:cubicBezTo>
                    <a:cubicBezTo>
                      <a:pt x="1083866" y="244734"/>
                      <a:pt x="1081291" y="231853"/>
                      <a:pt x="1076140" y="226701"/>
                    </a:cubicBezTo>
                    <a:cubicBezTo>
                      <a:pt x="1076140" y="234429"/>
                      <a:pt x="1076140" y="249886"/>
                      <a:pt x="1076140" y="255038"/>
                    </a:cubicBezTo>
                    <a:cubicBezTo>
                      <a:pt x="1073565" y="275648"/>
                      <a:pt x="1063264" y="303985"/>
                      <a:pt x="1060688" y="303985"/>
                    </a:cubicBezTo>
                    <a:cubicBezTo>
                      <a:pt x="1060688" y="303985"/>
                      <a:pt x="1060688" y="303985"/>
                      <a:pt x="1060688" y="306561"/>
                    </a:cubicBezTo>
                    <a:cubicBezTo>
                      <a:pt x="1060688" y="306561"/>
                      <a:pt x="1060688" y="306561"/>
                      <a:pt x="1058113" y="306561"/>
                    </a:cubicBezTo>
                    <a:lnTo>
                      <a:pt x="1058113" y="304347"/>
                    </a:lnTo>
                    <a:lnTo>
                      <a:pt x="1058113" y="303985"/>
                    </a:lnTo>
                    <a:cubicBezTo>
                      <a:pt x="1058113" y="303985"/>
                      <a:pt x="1042661" y="293681"/>
                      <a:pt x="1037510" y="270495"/>
                    </a:cubicBezTo>
                    <a:cubicBezTo>
                      <a:pt x="1034935" y="262767"/>
                      <a:pt x="1034935" y="255038"/>
                      <a:pt x="1034935" y="247310"/>
                    </a:cubicBezTo>
                    <a:cubicBezTo>
                      <a:pt x="1034935" y="242158"/>
                      <a:pt x="1034935" y="237005"/>
                      <a:pt x="1037510" y="234429"/>
                    </a:cubicBezTo>
                    <a:lnTo>
                      <a:pt x="1037510" y="232175"/>
                    </a:lnTo>
                    <a:cubicBezTo>
                      <a:pt x="1037510" y="229438"/>
                      <a:pt x="1037510" y="228069"/>
                      <a:pt x="1037510" y="227385"/>
                    </a:cubicBezTo>
                    <a:lnTo>
                      <a:pt x="1037510" y="226701"/>
                    </a:lnTo>
                    <a:cubicBezTo>
                      <a:pt x="1040086" y="213820"/>
                      <a:pt x="1045236" y="203515"/>
                      <a:pt x="1047812" y="195787"/>
                    </a:cubicBezTo>
                    <a:cubicBezTo>
                      <a:pt x="1050387" y="193211"/>
                      <a:pt x="1052962" y="188059"/>
                      <a:pt x="1052962" y="185482"/>
                    </a:cubicBezTo>
                    <a:cubicBezTo>
                      <a:pt x="1055538" y="180330"/>
                      <a:pt x="1055538" y="172602"/>
                      <a:pt x="1058113" y="164873"/>
                    </a:cubicBezTo>
                    <a:cubicBezTo>
                      <a:pt x="1063264" y="151993"/>
                      <a:pt x="1065839" y="139112"/>
                      <a:pt x="1065839" y="139112"/>
                    </a:cubicBezTo>
                    <a:cubicBezTo>
                      <a:pt x="1065839" y="139112"/>
                      <a:pt x="1065839" y="139112"/>
                      <a:pt x="1068414" y="136536"/>
                    </a:cubicBezTo>
                    <a:close/>
                    <a:moveTo>
                      <a:pt x="48685" y="136536"/>
                    </a:moveTo>
                    <a:cubicBezTo>
                      <a:pt x="51259" y="139112"/>
                      <a:pt x="51259" y="139112"/>
                      <a:pt x="51259" y="139112"/>
                    </a:cubicBezTo>
                    <a:cubicBezTo>
                      <a:pt x="51259" y="139112"/>
                      <a:pt x="53833" y="151993"/>
                      <a:pt x="56406" y="164873"/>
                    </a:cubicBezTo>
                    <a:cubicBezTo>
                      <a:pt x="58980" y="172602"/>
                      <a:pt x="61554" y="180330"/>
                      <a:pt x="64128" y="185482"/>
                    </a:cubicBezTo>
                    <a:cubicBezTo>
                      <a:pt x="64128" y="188059"/>
                      <a:pt x="66702" y="193211"/>
                      <a:pt x="69275" y="195787"/>
                    </a:cubicBezTo>
                    <a:cubicBezTo>
                      <a:pt x="71849" y="203515"/>
                      <a:pt x="76997" y="213820"/>
                      <a:pt x="79571" y="226701"/>
                    </a:cubicBezTo>
                    <a:lnTo>
                      <a:pt x="79571" y="227385"/>
                    </a:lnTo>
                    <a:cubicBezTo>
                      <a:pt x="79571" y="228069"/>
                      <a:pt x="79571" y="229438"/>
                      <a:pt x="79571" y="232175"/>
                    </a:cubicBezTo>
                    <a:lnTo>
                      <a:pt x="79571" y="234429"/>
                    </a:lnTo>
                    <a:cubicBezTo>
                      <a:pt x="82144" y="237005"/>
                      <a:pt x="82144" y="242158"/>
                      <a:pt x="82144" y="247310"/>
                    </a:cubicBezTo>
                    <a:cubicBezTo>
                      <a:pt x="82144" y="255038"/>
                      <a:pt x="82144" y="262767"/>
                      <a:pt x="79571" y="270495"/>
                    </a:cubicBezTo>
                    <a:cubicBezTo>
                      <a:pt x="71849" y="293681"/>
                      <a:pt x="58980" y="303985"/>
                      <a:pt x="58980" y="303985"/>
                    </a:cubicBezTo>
                    <a:cubicBezTo>
                      <a:pt x="56406" y="306561"/>
                      <a:pt x="56406" y="306561"/>
                      <a:pt x="56406" y="306561"/>
                    </a:cubicBezTo>
                    <a:lnTo>
                      <a:pt x="56406" y="304347"/>
                    </a:lnTo>
                    <a:lnTo>
                      <a:pt x="56406" y="303985"/>
                    </a:lnTo>
                    <a:cubicBezTo>
                      <a:pt x="53833" y="303985"/>
                      <a:pt x="43537" y="275648"/>
                      <a:pt x="40964" y="255038"/>
                    </a:cubicBezTo>
                    <a:cubicBezTo>
                      <a:pt x="40964" y="249886"/>
                      <a:pt x="40964" y="234429"/>
                      <a:pt x="40964" y="226701"/>
                    </a:cubicBezTo>
                    <a:cubicBezTo>
                      <a:pt x="35816" y="231853"/>
                      <a:pt x="33242" y="244734"/>
                      <a:pt x="33242" y="257615"/>
                    </a:cubicBezTo>
                    <a:cubicBezTo>
                      <a:pt x="35816" y="273071"/>
                      <a:pt x="46111" y="309137"/>
                      <a:pt x="46111" y="309137"/>
                    </a:cubicBezTo>
                    <a:cubicBezTo>
                      <a:pt x="46111" y="316866"/>
                      <a:pt x="46111" y="316866"/>
                      <a:pt x="46111" y="316866"/>
                    </a:cubicBezTo>
                    <a:cubicBezTo>
                      <a:pt x="40964" y="309137"/>
                      <a:pt x="40964" y="309137"/>
                      <a:pt x="40964" y="309137"/>
                    </a:cubicBezTo>
                    <a:cubicBezTo>
                      <a:pt x="40964" y="309137"/>
                      <a:pt x="20373" y="285952"/>
                      <a:pt x="12652" y="239581"/>
                    </a:cubicBezTo>
                    <a:cubicBezTo>
                      <a:pt x="12652" y="231853"/>
                      <a:pt x="10078" y="224125"/>
                      <a:pt x="10078" y="216396"/>
                    </a:cubicBezTo>
                    <a:cubicBezTo>
                      <a:pt x="7504" y="167449"/>
                      <a:pt x="46111" y="139112"/>
                      <a:pt x="46111" y="139112"/>
                    </a:cubicBezTo>
                    <a:cubicBezTo>
                      <a:pt x="48685" y="136536"/>
                      <a:pt x="48685" y="136536"/>
                      <a:pt x="48685" y="136536"/>
                    </a:cubicBezTo>
                    <a:close/>
                    <a:moveTo>
                      <a:pt x="980853" y="97894"/>
                    </a:moveTo>
                    <a:cubicBezTo>
                      <a:pt x="980853" y="97894"/>
                      <a:pt x="980853" y="97894"/>
                      <a:pt x="980853" y="100470"/>
                    </a:cubicBezTo>
                    <a:cubicBezTo>
                      <a:pt x="980853" y="105622"/>
                      <a:pt x="983428" y="108198"/>
                      <a:pt x="983428" y="113350"/>
                    </a:cubicBezTo>
                    <a:cubicBezTo>
                      <a:pt x="988579" y="123655"/>
                      <a:pt x="991154" y="131383"/>
                      <a:pt x="996305" y="136536"/>
                    </a:cubicBezTo>
                    <a:cubicBezTo>
                      <a:pt x="996305" y="136536"/>
                      <a:pt x="993729" y="136536"/>
                      <a:pt x="993729" y="136536"/>
                    </a:cubicBezTo>
                    <a:cubicBezTo>
                      <a:pt x="983428" y="136536"/>
                      <a:pt x="962825" y="131383"/>
                      <a:pt x="957675" y="131383"/>
                    </a:cubicBezTo>
                    <a:cubicBezTo>
                      <a:pt x="962825" y="133960"/>
                      <a:pt x="975702" y="144264"/>
                      <a:pt x="991154" y="146840"/>
                    </a:cubicBezTo>
                    <a:cubicBezTo>
                      <a:pt x="993729" y="146840"/>
                      <a:pt x="996305" y="146840"/>
                      <a:pt x="1001455" y="149416"/>
                    </a:cubicBezTo>
                    <a:cubicBezTo>
                      <a:pt x="1004031" y="149416"/>
                      <a:pt x="1004031" y="149416"/>
                      <a:pt x="1006606" y="149416"/>
                    </a:cubicBezTo>
                    <a:cubicBezTo>
                      <a:pt x="1011757" y="151993"/>
                      <a:pt x="1014332" y="154569"/>
                      <a:pt x="1019483" y="157145"/>
                    </a:cubicBezTo>
                    <a:cubicBezTo>
                      <a:pt x="1014332" y="159721"/>
                      <a:pt x="1009181" y="159721"/>
                      <a:pt x="1001455" y="159721"/>
                    </a:cubicBezTo>
                    <a:cubicBezTo>
                      <a:pt x="988579" y="162297"/>
                      <a:pt x="975702" y="162297"/>
                      <a:pt x="957675" y="157145"/>
                    </a:cubicBezTo>
                    <a:cubicBezTo>
                      <a:pt x="957675" y="157145"/>
                      <a:pt x="955099" y="157145"/>
                      <a:pt x="955099" y="157145"/>
                    </a:cubicBezTo>
                    <a:cubicBezTo>
                      <a:pt x="911319" y="146840"/>
                      <a:pt x="895867" y="103046"/>
                      <a:pt x="895867" y="103046"/>
                    </a:cubicBezTo>
                    <a:cubicBezTo>
                      <a:pt x="895867" y="103046"/>
                      <a:pt x="926771" y="105622"/>
                      <a:pt x="939647" y="105622"/>
                    </a:cubicBezTo>
                    <a:cubicBezTo>
                      <a:pt x="944798" y="105622"/>
                      <a:pt x="952524" y="103046"/>
                      <a:pt x="957675" y="100470"/>
                    </a:cubicBezTo>
                    <a:cubicBezTo>
                      <a:pt x="965401" y="97894"/>
                      <a:pt x="973127" y="97894"/>
                      <a:pt x="980853" y="97894"/>
                    </a:cubicBezTo>
                    <a:close/>
                    <a:moveTo>
                      <a:pt x="136194" y="97894"/>
                    </a:moveTo>
                    <a:cubicBezTo>
                      <a:pt x="143915" y="97894"/>
                      <a:pt x="151637" y="97894"/>
                      <a:pt x="159358" y="100470"/>
                    </a:cubicBezTo>
                    <a:cubicBezTo>
                      <a:pt x="164506" y="103046"/>
                      <a:pt x="172227" y="105622"/>
                      <a:pt x="177374" y="105622"/>
                    </a:cubicBezTo>
                    <a:cubicBezTo>
                      <a:pt x="187670" y="105622"/>
                      <a:pt x="221129" y="103046"/>
                      <a:pt x="221129" y="103046"/>
                    </a:cubicBezTo>
                    <a:cubicBezTo>
                      <a:pt x="221129" y="103046"/>
                      <a:pt x="205686" y="146840"/>
                      <a:pt x="161932" y="157145"/>
                    </a:cubicBezTo>
                    <a:cubicBezTo>
                      <a:pt x="161932" y="157145"/>
                      <a:pt x="159358" y="157145"/>
                      <a:pt x="159358" y="157145"/>
                    </a:cubicBezTo>
                    <a:cubicBezTo>
                      <a:pt x="141341" y="162297"/>
                      <a:pt x="125899" y="162297"/>
                      <a:pt x="115604" y="159721"/>
                    </a:cubicBezTo>
                    <a:cubicBezTo>
                      <a:pt x="107882" y="159721"/>
                      <a:pt x="102735" y="159721"/>
                      <a:pt x="97587" y="157145"/>
                    </a:cubicBezTo>
                    <a:cubicBezTo>
                      <a:pt x="100161" y="154569"/>
                      <a:pt x="105308" y="151993"/>
                      <a:pt x="110456" y="149416"/>
                    </a:cubicBezTo>
                    <a:cubicBezTo>
                      <a:pt x="110456" y="149416"/>
                      <a:pt x="113030" y="149416"/>
                      <a:pt x="115604" y="149416"/>
                    </a:cubicBezTo>
                    <a:cubicBezTo>
                      <a:pt x="118177" y="146840"/>
                      <a:pt x="123325" y="146840"/>
                      <a:pt x="125899" y="146840"/>
                    </a:cubicBezTo>
                    <a:cubicBezTo>
                      <a:pt x="141341" y="144264"/>
                      <a:pt x="154210" y="133960"/>
                      <a:pt x="159358" y="131383"/>
                    </a:cubicBezTo>
                    <a:cubicBezTo>
                      <a:pt x="154210" y="131383"/>
                      <a:pt x="133620" y="136536"/>
                      <a:pt x="123325" y="136536"/>
                    </a:cubicBezTo>
                    <a:cubicBezTo>
                      <a:pt x="120751" y="136536"/>
                      <a:pt x="120751" y="136536"/>
                      <a:pt x="120751" y="136536"/>
                    </a:cubicBezTo>
                    <a:cubicBezTo>
                      <a:pt x="125899" y="131383"/>
                      <a:pt x="128473" y="123655"/>
                      <a:pt x="131046" y="113350"/>
                    </a:cubicBezTo>
                    <a:cubicBezTo>
                      <a:pt x="133620" y="108198"/>
                      <a:pt x="133620" y="105622"/>
                      <a:pt x="136194" y="100470"/>
                    </a:cubicBezTo>
                    <a:cubicBezTo>
                      <a:pt x="136194" y="97894"/>
                      <a:pt x="136194" y="97894"/>
                      <a:pt x="136194" y="97894"/>
                    </a:cubicBezTo>
                    <a:close/>
                    <a:moveTo>
                      <a:pt x="986003" y="0"/>
                    </a:moveTo>
                    <a:cubicBezTo>
                      <a:pt x="988579" y="0"/>
                      <a:pt x="988579" y="0"/>
                      <a:pt x="988579" y="0"/>
                    </a:cubicBezTo>
                    <a:cubicBezTo>
                      <a:pt x="988579" y="0"/>
                      <a:pt x="993729" y="2576"/>
                      <a:pt x="1001455" y="7729"/>
                    </a:cubicBezTo>
                    <a:cubicBezTo>
                      <a:pt x="1011757" y="12881"/>
                      <a:pt x="1022058" y="20609"/>
                      <a:pt x="1032360" y="33490"/>
                    </a:cubicBezTo>
                    <a:cubicBezTo>
                      <a:pt x="1034935" y="36066"/>
                      <a:pt x="1034935" y="38642"/>
                      <a:pt x="1037510" y="41218"/>
                    </a:cubicBezTo>
                    <a:cubicBezTo>
                      <a:pt x="1040086" y="46371"/>
                      <a:pt x="1042661" y="51523"/>
                      <a:pt x="1045236" y="59251"/>
                    </a:cubicBezTo>
                    <a:cubicBezTo>
                      <a:pt x="1047812" y="66980"/>
                      <a:pt x="1047812" y="74708"/>
                      <a:pt x="1050387" y="82437"/>
                    </a:cubicBezTo>
                    <a:cubicBezTo>
                      <a:pt x="1058113" y="123655"/>
                      <a:pt x="1047812" y="154569"/>
                      <a:pt x="1045236" y="154569"/>
                    </a:cubicBezTo>
                    <a:cubicBezTo>
                      <a:pt x="1042661" y="162297"/>
                      <a:pt x="1042661" y="162297"/>
                      <a:pt x="1042661" y="162297"/>
                    </a:cubicBezTo>
                    <a:cubicBezTo>
                      <a:pt x="1042661" y="154569"/>
                      <a:pt x="1042661" y="154569"/>
                      <a:pt x="1042661" y="154569"/>
                    </a:cubicBezTo>
                    <a:cubicBezTo>
                      <a:pt x="1042661" y="154569"/>
                      <a:pt x="1040086" y="128807"/>
                      <a:pt x="1037510" y="110774"/>
                    </a:cubicBezTo>
                    <a:lnTo>
                      <a:pt x="1037510" y="109688"/>
                    </a:lnTo>
                    <a:lnTo>
                      <a:pt x="1037510" y="105622"/>
                    </a:lnTo>
                    <a:cubicBezTo>
                      <a:pt x="1034935" y="100470"/>
                      <a:pt x="1034935" y="95317"/>
                      <a:pt x="1032360" y="92741"/>
                    </a:cubicBezTo>
                    <a:cubicBezTo>
                      <a:pt x="1027209" y="85013"/>
                      <a:pt x="1024634" y="79861"/>
                      <a:pt x="1019483" y="79861"/>
                    </a:cubicBezTo>
                    <a:cubicBezTo>
                      <a:pt x="1024634" y="85013"/>
                      <a:pt x="1027209" y="97894"/>
                      <a:pt x="1029784" y="105622"/>
                    </a:cubicBezTo>
                    <a:cubicBezTo>
                      <a:pt x="1032360" y="123655"/>
                      <a:pt x="1032360" y="151993"/>
                      <a:pt x="1032360" y="154569"/>
                    </a:cubicBezTo>
                    <a:cubicBezTo>
                      <a:pt x="1032360" y="157145"/>
                      <a:pt x="1032360" y="157145"/>
                      <a:pt x="1032360" y="157145"/>
                    </a:cubicBezTo>
                    <a:cubicBezTo>
                      <a:pt x="1029784" y="157145"/>
                      <a:pt x="1029784" y="157145"/>
                      <a:pt x="1029784" y="157145"/>
                    </a:cubicBezTo>
                    <a:cubicBezTo>
                      <a:pt x="1027209" y="157145"/>
                      <a:pt x="1014332" y="151993"/>
                      <a:pt x="1001455" y="136536"/>
                    </a:cubicBezTo>
                    <a:cubicBezTo>
                      <a:pt x="996305" y="128807"/>
                      <a:pt x="991154" y="121079"/>
                      <a:pt x="988579" y="110774"/>
                    </a:cubicBezTo>
                    <a:cubicBezTo>
                      <a:pt x="988579" y="108198"/>
                      <a:pt x="986003" y="103046"/>
                      <a:pt x="986003" y="97894"/>
                    </a:cubicBezTo>
                    <a:cubicBezTo>
                      <a:pt x="983428" y="85013"/>
                      <a:pt x="986003" y="72132"/>
                      <a:pt x="986003" y="61828"/>
                    </a:cubicBezTo>
                    <a:cubicBezTo>
                      <a:pt x="986003" y="56675"/>
                      <a:pt x="986003" y="51523"/>
                      <a:pt x="986003" y="48947"/>
                    </a:cubicBezTo>
                    <a:cubicBezTo>
                      <a:pt x="986003" y="36066"/>
                      <a:pt x="986003" y="2576"/>
                      <a:pt x="986003" y="2576"/>
                    </a:cubicBezTo>
                    <a:cubicBezTo>
                      <a:pt x="986003" y="0"/>
                      <a:pt x="986003" y="0"/>
                      <a:pt x="986003" y="0"/>
                    </a:cubicBezTo>
                    <a:close/>
                    <a:moveTo>
                      <a:pt x="128473" y="0"/>
                    </a:moveTo>
                    <a:cubicBezTo>
                      <a:pt x="128473" y="0"/>
                      <a:pt x="128473" y="0"/>
                      <a:pt x="131046" y="0"/>
                    </a:cubicBezTo>
                    <a:cubicBezTo>
                      <a:pt x="131046" y="0"/>
                      <a:pt x="131046" y="0"/>
                      <a:pt x="131046" y="2576"/>
                    </a:cubicBezTo>
                    <a:cubicBezTo>
                      <a:pt x="131046" y="2576"/>
                      <a:pt x="131046" y="36066"/>
                      <a:pt x="131046" y="48947"/>
                    </a:cubicBezTo>
                    <a:cubicBezTo>
                      <a:pt x="131046" y="51523"/>
                      <a:pt x="131046" y="56675"/>
                      <a:pt x="131046" y="61828"/>
                    </a:cubicBezTo>
                    <a:cubicBezTo>
                      <a:pt x="131046" y="72132"/>
                      <a:pt x="133620" y="85013"/>
                      <a:pt x="131046" y="97894"/>
                    </a:cubicBezTo>
                    <a:cubicBezTo>
                      <a:pt x="128473" y="103046"/>
                      <a:pt x="128473" y="108198"/>
                      <a:pt x="125899" y="110774"/>
                    </a:cubicBezTo>
                    <a:cubicBezTo>
                      <a:pt x="123325" y="121079"/>
                      <a:pt x="120751" y="128807"/>
                      <a:pt x="115604" y="136536"/>
                    </a:cubicBezTo>
                    <a:cubicBezTo>
                      <a:pt x="102735" y="151993"/>
                      <a:pt x="89866" y="157145"/>
                      <a:pt x="87292" y="157145"/>
                    </a:cubicBezTo>
                    <a:cubicBezTo>
                      <a:pt x="84718" y="157145"/>
                      <a:pt x="84718" y="157145"/>
                      <a:pt x="84718" y="157145"/>
                    </a:cubicBezTo>
                    <a:cubicBezTo>
                      <a:pt x="84718" y="154569"/>
                      <a:pt x="84718" y="154569"/>
                      <a:pt x="84718" y="154569"/>
                    </a:cubicBezTo>
                    <a:cubicBezTo>
                      <a:pt x="84718" y="151993"/>
                      <a:pt x="84718" y="123655"/>
                      <a:pt x="87292" y="105622"/>
                    </a:cubicBezTo>
                    <a:cubicBezTo>
                      <a:pt x="89866" y="97894"/>
                      <a:pt x="92439" y="85013"/>
                      <a:pt x="97587" y="79861"/>
                    </a:cubicBezTo>
                    <a:cubicBezTo>
                      <a:pt x="92439" y="79861"/>
                      <a:pt x="87292" y="85013"/>
                      <a:pt x="84718" y="92741"/>
                    </a:cubicBezTo>
                    <a:cubicBezTo>
                      <a:pt x="82144" y="95317"/>
                      <a:pt x="82144" y="100470"/>
                      <a:pt x="79571" y="105622"/>
                    </a:cubicBezTo>
                    <a:lnTo>
                      <a:pt x="79571" y="109688"/>
                    </a:lnTo>
                    <a:lnTo>
                      <a:pt x="79571" y="110774"/>
                    </a:lnTo>
                    <a:cubicBezTo>
                      <a:pt x="76997" y="128807"/>
                      <a:pt x="74423" y="154569"/>
                      <a:pt x="74423" y="154569"/>
                    </a:cubicBezTo>
                    <a:cubicBezTo>
                      <a:pt x="74423" y="162297"/>
                      <a:pt x="74423" y="162297"/>
                      <a:pt x="74423" y="162297"/>
                    </a:cubicBezTo>
                    <a:cubicBezTo>
                      <a:pt x="71849" y="154569"/>
                      <a:pt x="71849" y="154569"/>
                      <a:pt x="71849" y="154569"/>
                    </a:cubicBezTo>
                    <a:cubicBezTo>
                      <a:pt x="69275" y="154569"/>
                      <a:pt x="58980" y="123655"/>
                      <a:pt x="66702" y="82437"/>
                    </a:cubicBezTo>
                    <a:cubicBezTo>
                      <a:pt x="66702" y="74708"/>
                      <a:pt x="69275" y="66980"/>
                      <a:pt x="71849" y="59251"/>
                    </a:cubicBezTo>
                    <a:cubicBezTo>
                      <a:pt x="74423" y="51523"/>
                      <a:pt x="76997" y="46371"/>
                      <a:pt x="79571" y="41218"/>
                    </a:cubicBezTo>
                    <a:cubicBezTo>
                      <a:pt x="82144" y="38642"/>
                      <a:pt x="82144" y="36066"/>
                      <a:pt x="84718" y="33490"/>
                    </a:cubicBezTo>
                    <a:cubicBezTo>
                      <a:pt x="95013" y="20609"/>
                      <a:pt x="105308" y="12881"/>
                      <a:pt x="115604" y="7729"/>
                    </a:cubicBezTo>
                    <a:cubicBezTo>
                      <a:pt x="123325" y="2576"/>
                      <a:pt x="128473" y="0"/>
                      <a:pt x="128473" y="0"/>
                    </a:cubicBezTo>
                    <a:close/>
                  </a:path>
                </a:pathLst>
              </a:custGeom>
              <a:solidFill>
                <a:srgbClr val="939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ṧḷîďe">
                <a:extLst>
                  <a:ext uri="{FF2B5EF4-FFF2-40B4-BE49-F238E27FC236}">
                    <a16:creationId xmlns:a16="http://schemas.microsoft.com/office/drawing/2014/main" id="{C5969637-42ED-4AE8-B957-A60A9C5DF49E}"/>
                  </a:ext>
                </a:extLst>
              </p:cNvPr>
              <p:cNvSpPr/>
              <p:nvPr/>
            </p:nvSpPr>
            <p:spPr bwMode="auto">
              <a:xfrm>
                <a:off x="3006341" y="2962339"/>
                <a:ext cx="548379" cy="687724"/>
              </a:xfrm>
              <a:custGeom>
                <a:avLst/>
                <a:gdLst>
                  <a:gd name="connsiteX0" fmla="*/ 252229 w 548379"/>
                  <a:gd name="connsiteY0" fmla="*/ 638703 h 687724"/>
                  <a:gd name="connsiteX1" fmla="*/ 247042 w 548379"/>
                  <a:gd name="connsiteY1" fmla="*/ 641283 h 687724"/>
                  <a:gd name="connsiteX2" fmla="*/ 247042 w 548379"/>
                  <a:gd name="connsiteY2" fmla="*/ 651604 h 687724"/>
                  <a:gd name="connsiteX3" fmla="*/ 249635 w 548379"/>
                  <a:gd name="connsiteY3" fmla="*/ 656764 h 687724"/>
                  <a:gd name="connsiteX4" fmla="*/ 254822 w 548379"/>
                  <a:gd name="connsiteY4" fmla="*/ 659344 h 687724"/>
                  <a:gd name="connsiteX5" fmla="*/ 260009 w 548379"/>
                  <a:gd name="connsiteY5" fmla="*/ 654184 h 687724"/>
                  <a:gd name="connsiteX6" fmla="*/ 260009 w 548379"/>
                  <a:gd name="connsiteY6" fmla="*/ 646443 h 687724"/>
                  <a:gd name="connsiteX7" fmla="*/ 260009 w 548379"/>
                  <a:gd name="connsiteY7" fmla="*/ 638703 h 687724"/>
                  <a:gd name="connsiteX8" fmla="*/ 254822 w 548379"/>
                  <a:gd name="connsiteY8" fmla="*/ 638703 h 687724"/>
                  <a:gd name="connsiteX9" fmla="*/ 252229 w 548379"/>
                  <a:gd name="connsiteY9" fmla="*/ 638703 h 687724"/>
                  <a:gd name="connsiteX10" fmla="*/ 370795 w 548379"/>
                  <a:gd name="connsiteY10" fmla="*/ 628383 h 687724"/>
                  <a:gd name="connsiteX11" fmla="*/ 383599 w 548379"/>
                  <a:gd name="connsiteY11" fmla="*/ 628383 h 687724"/>
                  <a:gd name="connsiteX12" fmla="*/ 383599 w 548379"/>
                  <a:gd name="connsiteY12" fmla="*/ 687724 h 687724"/>
                  <a:gd name="connsiteX13" fmla="*/ 368234 w 548379"/>
                  <a:gd name="connsiteY13" fmla="*/ 687724 h 687724"/>
                  <a:gd name="connsiteX14" fmla="*/ 368234 w 548379"/>
                  <a:gd name="connsiteY14" fmla="*/ 649023 h 687724"/>
                  <a:gd name="connsiteX15" fmla="*/ 352869 w 548379"/>
                  <a:gd name="connsiteY15" fmla="*/ 656764 h 687724"/>
                  <a:gd name="connsiteX16" fmla="*/ 352869 w 548379"/>
                  <a:gd name="connsiteY16" fmla="*/ 641283 h 687724"/>
                  <a:gd name="connsiteX17" fmla="*/ 370795 w 548379"/>
                  <a:gd name="connsiteY17" fmla="*/ 628383 h 687724"/>
                  <a:gd name="connsiteX18" fmla="*/ 311421 w 548379"/>
                  <a:gd name="connsiteY18" fmla="*/ 628383 h 687724"/>
                  <a:gd name="connsiteX19" fmla="*/ 324259 w 548379"/>
                  <a:gd name="connsiteY19" fmla="*/ 628383 h 687724"/>
                  <a:gd name="connsiteX20" fmla="*/ 324259 w 548379"/>
                  <a:gd name="connsiteY20" fmla="*/ 687724 h 687724"/>
                  <a:gd name="connsiteX21" fmla="*/ 308853 w 548379"/>
                  <a:gd name="connsiteY21" fmla="*/ 687724 h 687724"/>
                  <a:gd name="connsiteX22" fmla="*/ 308853 w 548379"/>
                  <a:gd name="connsiteY22" fmla="*/ 649023 h 687724"/>
                  <a:gd name="connsiteX23" fmla="*/ 290879 w 548379"/>
                  <a:gd name="connsiteY23" fmla="*/ 656764 h 687724"/>
                  <a:gd name="connsiteX24" fmla="*/ 290879 w 548379"/>
                  <a:gd name="connsiteY24" fmla="*/ 641283 h 687724"/>
                  <a:gd name="connsiteX25" fmla="*/ 311421 w 548379"/>
                  <a:gd name="connsiteY25" fmla="*/ 628383 h 687724"/>
                  <a:gd name="connsiteX26" fmla="*/ 252229 w 548379"/>
                  <a:gd name="connsiteY26" fmla="*/ 628383 h 687724"/>
                  <a:gd name="connsiteX27" fmla="*/ 254822 w 548379"/>
                  <a:gd name="connsiteY27" fmla="*/ 628383 h 687724"/>
                  <a:gd name="connsiteX28" fmla="*/ 267789 w 548379"/>
                  <a:gd name="connsiteY28" fmla="*/ 633543 h 687724"/>
                  <a:gd name="connsiteX29" fmla="*/ 278163 w 548379"/>
                  <a:gd name="connsiteY29" fmla="*/ 651604 h 687724"/>
                  <a:gd name="connsiteX30" fmla="*/ 275570 w 548379"/>
                  <a:gd name="connsiteY30" fmla="*/ 669664 h 687724"/>
                  <a:gd name="connsiteX31" fmla="*/ 267789 w 548379"/>
                  <a:gd name="connsiteY31" fmla="*/ 682564 h 687724"/>
                  <a:gd name="connsiteX32" fmla="*/ 254822 w 548379"/>
                  <a:gd name="connsiteY32" fmla="*/ 687724 h 687724"/>
                  <a:gd name="connsiteX33" fmla="*/ 252229 w 548379"/>
                  <a:gd name="connsiteY33" fmla="*/ 687724 h 687724"/>
                  <a:gd name="connsiteX34" fmla="*/ 239262 w 548379"/>
                  <a:gd name="connsiteY34" fmla="*/ 685144 h 687724"/>
                  <a:gd name="connsiteX35" fmla="*/ 231482 w 548379"/>
                  <a:gd name="connsiteY35" fmla="*/ 674824 h 687724"/>
                  <a:gd name="connsiteX36" fmla="*/ 247042 w 548379"/>
                  <a:gd name="connsiteY36" fmla="*/ 672244 h 687724"/>
                  <a:gd name="connsiteX37" fmla="*/ 252229 w 548379"/>
                  <a:gd name="connsiteY37" fmla="*/ 677404 h 687724"/>
                  <a:gd name="connsiteX38" fmla="*/ 254822 w 548379"/>
                  <a:gd name="connsiteY38" fmla="*/ 677404 h 687724"/>
                  <a:gd name="connsiteX39" fmla="*/ 257416 w 548379"/>
                  <a:gd name="connsiteY39" fmla="*/ 674824 h 687724"/>
                  <a:gd name="connsiteX40" fmla="*/ 262603 w 548379"/>
                  <a:gd name="connsiteY40" fmla="*/ 664504 h 687724"/>
                  <a:gd name="connsiteX41" fmla="*/ 260009 w 548379"/>
                  <a:gd name="connsiteY41" fmla="*/ 664504 h 687724"/>
                  <a:gd name="connsiteX42" fmla="*/ 254822 w 548379"/>
                  <a:gd name="connsiteY42" fmla="*/ 667084 h 687724"/>
                  <a:gd name="connsiteX43" fmla="*/ 249635 w 548379"/>
                  <a:gd name="connsiteY43" fmla="*/ 667084 h 687724"/>
                  <a:gd name="connsiteX44" fmla="*/ 236668 w 548379"/>
                  <a:gd name="connsiteY44" fmla="*/ 661924 h 687724"/>
                  <a:gd name="connsiteX45" fmla="*/ 231482 w 548379"/>
                  <a:gd name="connsiteY45" fmla="*/ 651604 h 687724"/>
                  <a:gd name="connsiteX46" fmla="*/ 234075 w 548379"/>
                  <a:gd name="connsiteY46" fmla="*/ 636123 h 687724"/>
                  <a:gd name="connsiteX47" fmla="*/ 252229 w 548379"/>
                  <a:gd name="connsiteY47" fmla="*/ 628383 h 687724"/>
                  <a:gd name="connsiteX48" fmla="*/ 190652 w 548379"/>
                  <a:gd name="connsiteY48" fmla="*/ 628383 h 687724"/>
                  <a:gd name="connsiteX49" fmla="*/ 203456 w 548379"/>
                  <a:gd name="connsiteY49" fmla="*/ 628383 h 687724"/>
                  <a:gd name="connsiteX50" fmla="*/ 203456 w 548379"/>
                  <a:gd name="connsiteY50" fmla="*/ 687724 h 687724"/>
                  <a:gd name="connsiteX51" fmla="*/ 188091 w 548379"/>
                  <a:gd name="connsiteY51" fmla="*/ 687724 h 687724"/>
                  <a:gd name="connsiteX52" fmla="*/ 188091 w 548379"/>
                  <a:gd name="connsiteY52" fmla="*/ 649023 h 687724"/>
                  <a:gd name="connsiteX53" fmla="*/ 172726 w 548379"/>
                  <a:gd name="connsiteY53" fmla="*/ 656764 h 687724"/>
                  <a:gd name="connsiteX54" fmla="*/ 172726 w 548379"/>
                  <a:gd name="connsiteY54" fmla="*/ 641283 h 687724"/>
                  <a:gd name="connsiteX55" fmla="*/ 190652 w 548379"/>
                  <a:gd name="connsiteY55" fmla="*/ 628383 h 687724"/>
                  <a:gd name="connsiteX56" fmla="*/ 288350 w 548379"/>
                  <a:gd name="connsiteY56" fmla="*/ 180286 h 687724"/>
                  <a:gd name="connsiteX57" fmla="*/ 290924 w 548379"/>
                  <a:gd name="connsiteY57" fmla="*/ 180286 h 687724"/>
                  <a:gd name="connsiteX58" fmla="*/ 293499 w 548379"/>
                  <a:gd name="connsiteY58" fmla="*/ 180286 h 687724"/>
                  <a:gd name="connsiteX59" fmla="*/ 293499 w 548379"/>
                  <a:gd name="connsiteY59" fmla="*/ 182862 h 687724"/>
                  <a:gd name="connsiteX60" fmla="*/ 296073 w 548379"/>
                  <a:gd name="connsiteY60" fmla="*/ 182862 h 687724"/>
                  <a:gd name="connsiteX61" fmla="*/ 296073 w 548379"/>
                  <a:gd name="connsiteY61" fmla="*/ 185437 h 687724"/>
                  <a:gd name="connsiteX62" fmla="*/ 298648 w 548379"/>
                  <a:gd name="connsiteY62" fmla="*/ 185437 h 687724"/>
                  <a:gd name="connsiteX63" fmla="*/ 298648 w 548379"/>
                  <a:gd name="connsiteY63" fmla="*/ 188013 h 687724"/>
                  <a:gd name="connsiteX64" fmla="*/ 298648 w 548379"/>
                  <a:gd name="connsiteY64" fmla="*/ 190588 h 687724"/>
                  <a:gd name="connsiteX65" fmla="*/ 301222 w 548379"/>
                  <a:gd name="connsiteY65" fmla="*/ 190588 h 687724"/>
                  <a:gd name="connsiteX66" fmla="*/ 301222 w 548379"/>
                  <a:gd name="connsiteY66" fmla="*/ 193164 h 687724"/>
                  <a:gd name="connsiteX67" fmla="*/ 303797 w 548379"/>
                  <a:gd name="connsiteY67" fmla="*/ 193164 h 687724"/>
                  <a:gd name="connsiteX68" fmla="*/ 303797 w 548379"/>
                  <a:gd name="connsiteY68" fmla="*/ 195739 h 687724"/>
                  <a:gd name="connsiteX69" fmla="*/ 303797 w 548379"/>
                  <a:gd name="connsiteY69" fmla="*/ 198315 h 687724"/>
                  <a:gd name="connsiteX70" fmla="*/ 306372 w 548379"/>
                  <a:gd name="connsiteY70" fmla="*/ 198315 h 687724"/>
                  <a:gd name="connsiteX71" fmla="*/ 306372 w 548379"/>
                  <a:gd name="connsiteY71" fmla="*/ 200890 h 687724"/>
                  <a:gd name="connsiteX72" fmla="*/ 308946 w 548379"/>
                  <a:gd name="connsiteY72" fmla="*/ 200890 h 687724"/>
                  <a:gd name="connsiteX73" fmla="*/ 308946 w 548379"/>
                  <a:gd name="connsiteY73" fmla="*/ 203466 h 687724"/>
                  <a:gd name="connsiteX74" fmla="*/ 311521 w 548379"/>
                  <a:gd name="connsiteY74" fmla="*/ 203466 h 687724"/>
                  <a:gd name="connsiteX75" fmla="*/ 311521 w 548379"/>
                  <a:gd name="connsiteY75" fmla="*/ 206041 h 687724"/>
                  <a:gd name="connsiteX76" fmla="*/ 311521 w 548379"/>
                  <a:gd name="connsiteY76" fmla="*/ 208617 h 687724"/>
                  <a:gd name="connsiteX77" fmla="*/ 314095 w 548379"/>
                  <a:gd name="connsiteY77" fmla="*/ 208617 h 687724"/>
                  <a:gd name="connsiteX78" fmla="*/ 314095 w 548379"/>
                  <a:gd name="connsiteY78" fmla="*/ 211192 h 687724"/>
                  <a:gd name="connsiteX79" fmla="*/ 316670 w 548379"/>
                  <a:gd name="connsiteY79" fmla="*/ 211192 h 687724"/>
                  <a:gd name="connsiteX80" fmla="*/ 319244 w 548379"/>
                  <a:gd name="connsiteY80" fmla="*/ 211192 h 687724"/>
                  <a:gd name="connsiteX81" fmla="*/ 319244 w 548379"/>
                  <a:gd name="connsiteY81" fmla="*/ 213768 h 687724"/>
                  <a:gd name="connsiteX82" fmla="*/ 321819 w 548379"/>
                  <a:gd name="connsiteY82" fmla="*/ 213768 h 687724"/>
                  <a:gd name="connsiteX83" fmla="*/ 321819 w 548379"/>
                  <a:gd name="connsiteY83" fmla="*/ 216343 h 687724"/>
                  <a:gd name="connsiteX84" fmla="*/ 324393 w 548379"/>
                  <a:gd name="connsiteY84" fmla="*/ 216343 h 687724"/>
                  <a:gd name="connsiteX85" fmla="*/ 324393 w 548379"/>
                  <a:gd name="connsiteY85" fmla="*/ 218919 h 687724"/>
                  <a:gd name="connsiteX86" fmla="*/ 326968 w 548379"/>
                  <a:gd name="connsiteY86" fmla="*/ 218919 h 687724"/>
                  <a:gd name="connsiteX87" fmla="*/ 326968 w 548379"/>
                  <a:gd name="connsiteY87" fmla="*/ 221494 h 687724"/>
                  <a:gd name="connsiteX88" fmla="*/ 329542 w 548379"/>
                  <a:gd name="connsiteY88" fmla="*/ 221494 h 687724"/>
                  <a:gd name="connsiteX89" fmla="*/ 329542 w 548379"/>
                  <a:gd name="connsiteY89" fmla="*/ 224070 h 687724"/>
                  <a:gd name="connsiteX90" fmla="*/ 332117 w 548379"/>
                  <a:gd name="connsiteY90" fmla="*/ 226646 h 687724"/>
                  <a:gd name="connsiteX91" fmla="*/ 334692 w 548379"/>
                  <a:gd name="connsiteY91" fmla="*/ 226646 h 687724"/>
                  <a:gd name="connsiteX92" fmla="*/ 334692 w 548379"/>
                  <a:gd name="connsiteY92" fmla="*/ 229221 h 687724"/>
                  <a:gd name="connsiteX93" fmla="*/ 337266 w 548379"/>
                  <a:gd name="connsiteY93" fmla="*/ 229221 h 687724"/>
                  <a:gd name="connsiteX94" fmla="*/ 339841 w 548379"/>
                  <a:gd name="connsiteY94" fmla="*/ 229221 h 687724"/>
                  <a:gd name="connsiteX95" fmla="*/ 339841 w 548379"/>
                  <a:gd name="connsiteY95" fmla="*/ 231797 h 687724"/>
                  <a:gd name="connsiteX96" fmla="*/ 342415 w 548379"/>
                  <a:gd name="connsiteY96" fmla="*/ 231797 h 687724"/>
                  <a:gd name="connsiteX97" fmla="*/ 344990 w 548379"/>
                  <a:gd name="connsiteY97" fmla="*/ 231797 h 687724"/>
                  <a:gd name="connsiteX98" fmla="*/ 344990 w 548379"/>
                  <a:gd name="connsiteY98" fmla="*/ 234372 h 687724"/>
                  <a:gd name="connsiteX99" fmla="*/ 347564 w 548379"/>
                  <a:gd name="connsiteY99" fmla="*/ 234372 h 687724"/>
                  <a:gd name="connsiteX100" fmla="*/ 347564 w 548379"/>
                  <a:gd name="connsiteY100" fmla="*/ 236948 h 687724"/>
                  <a:gd name="connsiteX101" fmla="*/ 350139 w 548379"/>
                  <a:gd name="connsiteY101" fmla="*/ 236948 h 687724"/>
                  <a:gd name="connsiteX102" fmla="*/ 350139 w 548379"/>
                  <a:gd name="connsiteY102" fmla="*/ 239523 h 687724"/>
                  <a:gd name="connsiteX103" fmla="*/ 352713 w 548379"/>
                  <a:gd name="connsiteY103" fmla="*/ 239523 h 687724"/>
                  <a:gd name="connsiteX104" fmla="*/ 352713 w 548379"/>
                  <a:gd name="connsiteY104" fmla="*/ 242099 h 687724"/>
                  <a:gd name="connsiteX105" fmla="*/ 355288 w 548379"/>
                  <a:gd name="connsiteY105" fmla="*/ 242099 h 687724"/>
                  <a:gd name="connsiteX106" fmla="*/ 355288 w 548379"/>
                  <a:gd name="connsiteY106" fmla="*/ 244674 h 687724"/>
                  <a:gd name="connsiteX107" fmla="*/ 357862 w 548379"/>
                  <a:gd name="connsiteY107" fmla="*/ 244674 h 687724"/>
                  <a:gd name="connsiteX108" fmla="*/ 360437 w 548379"/>
                  <a:gd name="connsiteY108" fmla="*/ 244674 h 687724"/>
                  <a:gd name="connsiteX109" fmla="*/ 360437 w 548379"/>
                  <a:gd name="connsiteY109" fmla="*/ 247250 h 687724"/>
                  <a:gd name="connsiteX110" fmla="*/ 363012 w 548379"/>
                  <a:gd name="connsiteY110" fmla="*/ 247250 h 687724"/>
                  <a:gd name="connsiteX111" fmla="*/ 365586 w 548379"/>
                  <a:gd name="connsiteY111" fmla="*/ 247250 h 687724"/>
                  <a:gd name="connsiteX112" fmla="*/ 365586 w 548379"/>
                  <a:gd name="connsiteY112" fmla="*/ 249825 h 687724"/>
                  <a:gd name="connsiteX113" fmla="*/ 368161 w 548379"/>
                  <a:gd name="connsiteY113" fmla="*/ 249825 h 687724"/>
                  <a:gd name="connsiteX114" fmla="*/ 368161 w 548379"/>
                  <a:gd name="connsiteY114" fmla="*/ 252401 h 687724"/>
                  <a:gd name="connsiteX115" fmla="*/ 370735 w 548379"/>
                  <a:gd name="connsiteY115" fmla="*/ 252401 h 687724"/>
                  <a:gd name="connsiteX116" fmla="*/ 370735 w 548379"/>
                  <a:gd name="connsiteY116" fmla="*/ 254976 h 687724"/>
                  <a:gd name="connsiteX117" fmla="*/ 373310 w 548379"/>
                  <a:gd name="connsiteY117" fmla="*/ 254976 h 687724"/>
                  <a:gd name="connsiteX118" fmla="*/ 375884 w 548379"/>
                  <a:gd name="connsiteY118" fmla="*/ 254976 h 687724"/>
                  <a:gd name="connsiteX119" fmla="*/ 375884 w 548379"/>
                  <a:gd name="connsiteY119" fmla="*/ 257552 h 687724"/>
                  <a:gd name="connsiteX120" fmla="*/ 378459 w 548379"/>
                  <a:gd name="connsiteY120" fmla="*/ 257552 h 687724"/>
                  <a:gd name="connsiteX121" fmla="*/ 381033 w 548379"/>
                  <a:gd name="connsiteY121" fmla="*/ 257552 h 687724"/>
                  <a:gd name="connsiteX122" fmla="*/ 381033 w 548379"/>
                  <a:gd name="connsiteY122" fmla="*/ 260127 h 687724"/>
                  <a:gd name="connsiteX123" fmla="*/ 383608 w 548379"/>
                  <a:gd name="connsiteY123" fmla="*/ 260127 h 687724"/>
                  <a:gd name="connsiteX124" fmla="*/ 386183 w 548379"/>
                  <a:gd name="connsiteY124" fmla="*/ 260127 h 687724"/>
                  <a:gd name="connsiteX125" fmla="*/ 386183 w 548379"/>
                  <a:gd name="connsiteY125" fmla="*/ 262703 h 687724"/>
                  <a:gd name="connsiteX126" fmla="*/ 388757 w 548379"/>
                  <a:gd name="connsiteY126" fmla="*/ 262703 h 687724"/>
                  <a:gd name="connsiteX127" fmla="*/ 391332 w 548379"/>
                  <a:gd name="connsiteY127" fmla="*/ 262703 h 687724"/>
                  <a:gd name="connsiteX128" fmla="*/ 391332 w 548379"/>
                  <a:gd name="connsiteY128" fmla="*/ 265278 h 687724"/>
                  <a:gd name="connsiteX129" fmla="*/ 393906 w 548379"/>
                  <a:gd name="connsiteY129" fmla="*/ 265278 h 687724"/>
                  <a:gd name="connsiteX130" fmla="*/ 396481 w 548379"/>
                  <a:gd name="connsiteY130" fmla="*/ 265278 h 687724"/>
                  <a:gd name="connsiteX131" fmla="*/ 396481 w 548379"/>
                  <a:gd name="connsiteY131" fmla="*/ 267854 h 687724"/>
                  <a:gd name="connsiteX132" fmla="*/ 399055 w 548379"/>
                  <a:gd name="connsiteY132" fmla="*/ 267854 h 687724"/>
                  <a:gd name="connsiteX133" fmla="*/ 401630 w 548379"/>
                  <a:gd name="connsiteY133" fmla="*/ 270429 h 687724"/>
                  <a:gd name="connsiteX134" fmla="*/ 404204 w 548379"/>
                  <a:gd name="connsiteY134" fmla="*/ 270429 h 687724"/>
                  <a:gd name="connsiteX135" fmla="*/ 404204 w 548379"/>
                  <a:gd name="connsiteY135" fmla="*/ 273005 h 687724"/>
                  <a:gd name="connsiteX136" fmla="*/ 406779 w 548379"/>
                  <a:gd name="connsiteY136" fmla="*/ 273005 h 687724"/>
                  <a:gd name="connsiteX137" fmla="*/ 409353 w 548379"/>
                  <a:gd name="connsiteY137" fmla="*/ 273005 h 687724"/>
                  <a:gd name="connsiteX138" fmla="*/ 409353 w 548379"/>
                  <a:gd name="connsiteY138" fmla="*/ 275580 h 687724"/>
                  <a:gd name="connsiteX139" fmla="*/ 411928 w 548379"/>
                  <a:gd name="connsiteY139" fmla="*/ 275580 h 687724"/>
                  <a:gd name="connsiteX140" fmla="*/ 414503 w 548379"/>
                  <a:gd name="connsiteY140" fmla="*/ 275580 h 687724"/>
                  <a:gd name="connsiteX141" fmla="*/ 414503 w 548379"/>
                  <a:gd name="connsiteY141" fmla="*/ 278156 h 687724"/>
                  <a:gd name="connsiteX142" fmla="*/ 417077 w 548379"/>
                  <a:gd name="connsiteY142" fmla="*/ 278156 h 687724"/>
                  <a:gd name="connsiteX143" fmla="*/ 419652 w 548379"/>
                  <a:gd name="connsiteY143" fmla="*/ 278156 h 687724"/>
                  <a:gd name="connsiteX144" fmla="*/ 419652 w 548379"/>
                  <a:gd name="connsiteY144" fmla="*/ 280731 h 687724"/>
                  <a:gd name="connsiteX145" fmla="*/ 422226 w 548379"/>
                  <a:gd name="connsiteY145" fmla="*/ 280731 h 687724"/>
                  <a:gd name="connsiteX146" fmla="*/ 424801 w 548379"/>
                  <a:gd name="connsiteY146" fmla="*/ 280731 h 687724"/>
                  <a:gd name="connsiteX147" fmla="*/ 424801 w 548379"/>
                  <a:gd name="connsiteY147" fmla="*/ 283307 h 687724"/>
                  <a:gd name="connsiteX148" fmla="*/ 427375 w 548379"/>
                  <a:gd name="connsiteY148" fmla="*/ 283307 h 687724"/>
                  <a:gd name="connsiteX149" fmla="*/ 429950 w 548379"/>
                  <a:gd name="connsiteY149" fmla="*/ 283307 h 687724"/>
                  <a:gd name="connsiteX150" fmla="*/ 429950 w 548379"/>
                  <a:gd name="connsiteY150" fmla="*/ 285882 h 687724"/>
                  <a:gd name="connsiteX151" fmla="*/ 432524 w 548379"/>
                  <a:gd name="connsiteY151" fmla="*/ 285882 h 687724"/>
                  <a:gd name="connsiteX152" fmla="*/ 435099 w 548379"/>
                  <a:gd name="connsiteY152" fmla="*/ 285882 h 687724"/>
                  <a:gd name="connsiteX153" fmla="*/ 437674 w 548379"/>
                  <a:gd name="connsiteY153" fmla="*/ 288458 h 687724"/>
                  <a:gd name="connsiteX154" fmla="*/ 440248 w 548379"/>
                  <a:gd name="connsiteY154" fmla="*/ 288458 h 687724"/>
                  <a:gd name="connsiteX155" fmla="*/ 442823 w 548379"/>
                  <a:gd name="connsiteY155" fmla="*/ 288458 h 687724"/>
                  <a:gd name="connsiteX156" fmla="*/ 442823 w 548379"/>
                  <a:gd name="connsiteY156" fmla="*/ 291033 h 687724"/>
                  <a:gd name="connsiteX157" fmla="*/ 445397 w 548379"/>
                  <a:gd name="connsiteY157" fmla="*/ 291033 h 687724"/>
                  <a:gd name="connsiteX158" fmla="*/ 447972 w 548379"/>
                  <a:gd name="connsiteY158" fmla="*/ 291033 h 687724"/>
                  <a:gd name="connsiteX159" fmla="*/ 450546 w 548379"/>
                  <a:gd name="connsiteY159" fmla="*/ 291033 h 687724"/>
                  <a:gd name="connsiteX160" fmla="*/ 453121 w 548379"/>
                  <a:gd name="connsiteY160" fmla="*/ 291033 h 687724"/>
                  <a:gd name="connsiteX161" fmla="*/ 453121 w 548379"/>
                  <a:gd name="connsiteY161" fmla="*/ 293609 h 687724"/>
                  <a:gd name="connsiteX162" fmla="*/ 455695 w 548379"/>
                  <a:gd name="connsiteY162" fmla="*/ 293609 h 687724"/>
                  <a:gd name="connsiteX163" fmla="*/ 458270 w 548379"/>
                  <a:gd name="connsiteY163" fmla="*/ 293609 h 687724"/>
                  <a:gd name="connsiteX164" fmla="*/ 458270 w 548379"/>
                  <a:gd name="connsiteY164" fmla="*/ 296184 h 687724"/>
                  <a:gd name="connsiteX165" fmla="*/ 460844 w 548379"/>
                  <a:gd name="connsiteY165" fmla="*/ 296184 h 687724"/>
                  <a:gd name="connsiteX166" fmla="*/ 463419 w 548379"/>
                  <a:gd name="connsiteY166" fmla="*/ 296184 h 687724"/>
                  <a:gd name="connsiteX167" fmla="*/ 465994 w 548379"/>
                  <a:gd name="connsiteY167" fmla="*/ 296184 h 687724"/>
                  <a:gd name="connsiteX168" fmla="*/ 465994 w 548379"/>
                  <a:gd name="connsiteY168" fmla="*/ 298760 h 687724"/>
                  <a:gd name="connsiteX169" fmla="*/ 468568 w 548379"/>
                  <a:gd name="connsiteY169" fmla="*/ 298760 h 687724"/>
                  <a:gd name="connsiteX170" fmla="*/ 471143 w 548379"/>
                  <a:gd name="connsiteY170" fmla="*/ 298760 h 687724"/>
                  <a:gd name="connsiteX171" fmla="*/ 473717 w 548379"/>
                  <a:gd name="connsiteY171" fmla="*/ 298760 h 687724"/>
                  <a:gd name="connsiteX172" fmla="*/ 476292 w 548379"/>
                  <a:gd name="connsiteY172" fmla="*/ 298760 h 687724"/>
                  <a:gd name="connsiteX173" fmla="*/ 476292 w 548379"/>
                  <a:gd name="connsiteY173" fmla="*/ 301335 h 687724"/>
                  <a:gd name="connsiteX174" fmla="*/ 478866 w 548379"/>
                  <a:gd name="connsiteY174" fmla="*/ 301335 h 687724"/>
                  <a:gd name="connsiteX175" fmla="*/ 481441 w 548379"/>
                  <a:gd name="connsiteY175" fmla="*/ 301335 h 687724"/>
                  <a:gd name="connsiteX176" fmla="*/ 484015 w 548379"/>
                  <a:gd name="connsiteY176" fmla="*/ 301335 h 687724"/>
                  <a:gd name="connsiteX177" fmla="*/ 484015 w 548379"/>
                  <a:gd name="connsiteY177" fmla="*/ 303911 h 687724"/>
                  <a:gd name="connsiteX178" fmla="*/ 486590 w 548379"/>
                  <a:gd name="connsiteY178" fmla="*/ 303911 h 687724"/>
                  <a:gd name="connsiteX179" fmla="*/ 489165 w 548379"/>
                  <a:gd name="connsiteY179" fmla="*/ 303911 h 687724"/>
                  <a:gd name="connsiteX180" fmla="*/ 491739 w 548379"/>
                  <a:gd name="connsiteY180" fmla="*/ 303911 h 687724"/>
                  <a:gd name="connsiteX181" fmla="*/ 491739 w 548379"/>
                  <a:gd name="connsiteY181" fmla="*/ 306487 h 687724"/>
                  <a:gd name="connsiteX182" fmla="*/ 494314 w 548379"/>
                  <a:gd name="connsiteY182" fmla="*/ 306487 h 687724"/>
                  <a:gd name="connsiteX183" fmla="*/ 496888 w 548379"/>
                  <a:gd name="connsiteY183" fmla="*/ 306487 h 687724"/>
                  <a:gd name="connsiteX184" fmla="*/ 496888 w 548379"/>
                  <a:gd name="connsiteY184" fmla="*/ 309062 h 687724"/>
                  <a:gd name="connsiteX185" fmla="*/ 499463 w 548379"/>
                  <a:gd name="connsiteY185" fmla="*/ 309062 h 687724"/>
                  <a:gd name="connsiteX186" fmla="*/ 502037 w 548379"/>
                  <a:gd name="connsiteY186" fmla="*/ 309062 h 687724"/>
                  <a:gd name="connsiteX187" fmla="*/ 504612 w 548379"/>
                  <a:gd name="connsiteY187" fmla="*/ 309062 h 687724"/>
                  <a:gd name="connsiteX188" fmla="*/ 504612 w 548379"/>
                  <a:gd name="connsiteY188" fmla="*/ 311638 h 687724"/>
                  <a:gd name="connsiteX189" fmla="*/ 507186 w 548379"/>
                  <a:gd name="connsiteY189" fmla="*/ 311638 h 687724"/>
                  <a:gd name="connsiteX190" fmla="*/ 509761 w 548379"/>
                  <a:gd name="connsiteY190" fmla="*/ 311638 h 687724"/>
                  <a:gd name="connsiteX191" fmla="*/ 512335 w 548379"/>
                  <a:gd name="connsiteY191" fmla="*/ 311638 h 687724"/>
                  <a:gd name="connsiteX192" fmla="*/ 512335 w 548379"/>
                  <a:gd name="connsiteY192" fmla="*/ 314213 h 687724"/>
                  <a:gd name="connsiteX193" fmla="*/ 514910 w 548379"/>
                  <a:gd name="connsiteY193" fmla="*/ 314213 h 687724"/>
                  <a:gd name="connsiteX194" fmla="*/ 517485 w 548379"/>
                  <a:gd name="connsiteY194" fmla="*/ 314213 h 687724"/>
                  <a:gd name="connsiteX195" fmla="*/ 517485 w 548379"/>
                  <a:gd name="connsiteY195" fmla="*/ 316789 h 687724"/>
                  <a:gd name="connsiteX196" fmla="*/ 520059 w 548379"/>
                  <a:gd name="connsiteY196" fmla="*/ 316789 h 687724"/>
                  <a:gd name="connsiteX197" fmla="*/ 520059 w 548379"/>
                  <a:gd name="connsiteY197" fmla="*/ 319364 h 687724"/>
                  <a:gd name="connsiteX198" fmla="*/ 522634 w 548379"/>
                  <a:gd name="connsiteY198" fmla="*/ 319364 h 687724"/>
                  <a:gd name="connsiteX199" fmla="*/ 522634 w 548379"/>
                  <a:gd name="connsiteY199" fmla="*/ 321940 h 687724"/>
                  <a:gd name="connsiteX200" fmla="*/ 525208 w 548379"/>
                  <a:gd name="connsiteY200" fmla="*/ 321940 h 687724"/>
                  <a:gd name="connsiteX201" fmla="*/ 525208 w 548379"/>
                  <a:gd name="connsiteY201" fmla="*/ 324515 h 687724"/>
                  <a:gd name="connsiteX202" fmla="*/ 525208 w 548379"/>
                  <a:gd name="connsiteY202" fmla="*/ 327091 h 687724"/>
                  <a:gd name="connsiteX203" fmla="*/ 525208 w 548379"/>
                  <a:gd name="connsiteY203" fmla="*/ 329666 h 687724"/>
                  <a:gd name="connsiteX204" fmla="*/ 525208 w 548379"/>
                  <a:gd name="connsiteY204" fmla="*/ 332242 h 687724"/>
                  <a:gd name="connsiteX205" fmla="*/ 525208 w 548379"/>
                  <a:gd name="connsiteY205" fmla="*/ 334817 h 687724"/>
                  <a:gd name="connsiteX206" fmla="*/ 525208 w 548379"/>
                  <a:gd name="connsiteY206" fmla="*/ 337393 h 687724"/>
                  <a:gd name="connsiteX207" fmla="*/ 525208 w 548379"/>
                  <a:gd name="connsiteY207" fmla="*/ 339968 h 687724"/>
                  <a:gd name="connsiteX208" fmla="*/ 525208 w 548379"/>
                  <a:gd name="connsiteY208" fmla="*/ 345119 h 687724"/>
                  <a:gd name="connsiteX209" fmla="*/ 525208 w 548379"/>
                  <a:gd name="connsiteY209" fmla="*/ 347695 h 687724"/>
                  <a:gd name="connsiteX210" fmla="*/ 525208 w 548379"/>
                  <a:gd name="connsiteY210" fmla="*/ 350270 h 687724"/>
                  <a:gd name="connsiteX211" fmla="*/ 527783 w 548379"/>
                  <a:gd name="connsiteY211" fmla="*/ 352846 h 687724"/>
                  <a:gd name="connsiteX212" fmla="*/ 527783 w 548379"/>
                  <a:gd name="connsiteY212" fmla="*/ 355421 h 687724"/>
                  <a:gd name="connsiteX213" fmla="*/ 527783 w 548379"/>
                  <a:gd name="connsiteY213" fmla="*/ 357997 h 687724"/>
                  <a:gd name="connsiteX214" fmla="*/ 527783 w 548379"/>
                  <a:gd name="connsiteY214" fmla="*/ 360572 h 687724"/>
                  <a:gd name="connsiteX215" fmla="*/ 527783 w 548379"/>
                  <a:gd name="connsiteY215" fmla="*/ 363148 h 687724"/>
                  <a:gd name="connsiteX216" fmla="*/ 527783 w 548379"/>
                  <a:gd name="connsiteY216" fmla="*/ 365723 h 687724"/>
                  <a:gd name="connsiteX217" fmla="*/ 527783 w 548379"/>
                  <a:gd name="connsiteY217" fmla="*/ 368299 h 687724"/>
                  <a:gd name="connsiteX218" fmla="*/ 527783 w 548379"/>
                  <a:gd name="connsiteY218" fmla="*/ 370874 h 687724"/>
                  <a:gd name="connsiteX219" fmla="*/ 527783 w 548379"/>
                  <a:gd name="connsiteY219" fmla="*/ 373450 h 687724"/>
                  <a:gd name="connsiteX220" fmla="*/ 530357 w 548379"/>
                  <a:gd name="connsiteY220" fmla="*/ 376025 h 687724"/>
                  <a:gd name="connsiteX221" fmla="*/ 530357 w 548379"/>
                  <a:gd name="connsiteY221" fmla="*/ 378601 h 687724"/>
                  <a:gd name="connsiteX222" fmla="*/ 530357 w 548379"/>
                  <a:gd name="connsiteY222" fmla="*/ 381176 h 687724"/>
                  <a:gd name="connsiteX223" fmla="*/ 527783 w 548379"/>
                  <a:gd name="connsiteY223" fmla="*/ 383752 h 687724"/>
                  <a:gd name="connsiteX224" fmla="*/ 527783 w 548379"/>
                  <a:gd name="connsiteY224" fmla="*/ 386327 h 687724"/>
                  <a:gd name="connsiteX225" fmla="*/ 525208 w 548379"/>
                  <a:gd name="connsiteY225" fmla="*/ 386327 h 687724"/>
                  <a:gd name="connsiteX226" fmla="*/ 522634 w 548379"/>
                  <a:gd name="connsiteY226" fmla="*/ 386327 h 687724"/>
                  <a:gd name="connsiteX227" fmla="*/ 520059 w 548379"/>
                  <a:gd name="connsiteY227" fmla="*/ 386327 h 687724"/>
                  <a:gd name="connsiteX228" fmla="*/ 514910 w 548379"/>
                  <a:gd name="connsiteY228" fmla="*/ 386327 h 687724"/>
                  <a:gd name="connsiteX229" fmla="*/ 512335 w 548379"/>
                  <a:gd name="connsiteY229" fmla="*/ 386327 h 687724"/>
                  <a:gd name="connsiteX230" fmla="*/ 512335 w 548379"/>
                  <a:gd name="connsiteY230" fmla="*/ 383752 h 687724"/>
                  <a:gd name="connsiteX231" fmla="*/ 509761 w 548379"/>
                  <a:gd name="connsiteY231" fmla="*/ 383752 h 687724"/>
                  <a:gd name="connsiteX232" fmla="*/ 507186 w 548379"/>
                  <a:gd name="connsiteY232" fmla="*/ 383752 h 687724"/>
                  <a:gd name="connsiteX233" fmla="*/ 504612 w 548379"/>
                  <a:gd name="connsiteY233" fmla="*/ 383752 h 687724"/>
                  <a:gd name="connsiteX234" fmla="*/ 504612 w 548379"/>
                  <a:gd name="connsiteY234" fmla="*/ 381176 h 687724"/>
                  <a:gd name="connsiteX235" fmla="*/ 502037 w 548379"/>
                  <a:gd name="connsiteY235" fmla="*/ 381176 h 687724"/>
                  <a:gd name="connsiteX236" fmla="*/ 499463 w 548379"/>
                  <a:gd name="connsiteY236" fmla="*/ 381176 h 687724"/>
                  <a:gd name="connsiteX237" fmla="*/ 496888 w 548379"/>
                  <a:gd name="connsiteY237" fmla="*/ 381176 h 687724"/>
                  <a:gd name="connsiteX238" fmla="*/ 494314 w 548379"/>
                  <a:gd name="connsiteY238" fmla="*/ 378601 h 687724"/>
                  <a:gd name="connsiteX239" fmla="*/ 491739 w 548379"/>
                  <a:gd name="connsiteY239" fmla="*/ 378601 h 687724"/>
                  <a:gd name="connsiteX240" fmla="*/ 489165 w 548379"/>
                  <a:gd name="connsiteY240" fmla="*/ 378601 h 687724"/>
                  <a:gd name="connsiteX241" fmla="*/ 489165 w 548379"/>
                  <a:gd name="connsiteY241" fmla="*/ 376025 h 687724"/>
                  <a:gd name="connsiteX242" fmla="*/ 486590 w 548379"/>
                  <a:gd name="connsiteY242" fmla="*/ 376025 h 687724"/>
                  <a:gd name="connsiteX243" fmla="*/ 484015 w 548379"/>
                  <a:gd name="connsiteY243" fmla="*/ 373450 h 687724"/>
                  <a:gd name="connsiteX244" fmla="*/ 481441 w 548379"/>
                  <a:gd name="connsiteY244" fmla="*/ 373450 h 687724"/>
                  <a:gd name="connsiteX245" fmla="*/ 481441 w 548379"/>
                  <a:gd name="connsiteY245" fmla="*/ 370874 h 687724"/>
                  <a:gd name="connsiteX246" fmla="*/ 481441 w 548379"/>
                  <a:gd name="connsiteY246" fmla="*/ 368299 h 687724"/>
                  <a:gd name="connsiteX247" fmla="*/ 481441 w 548379"/>
                  <a:gd name="connsiteY247" fmla="*/ 365723 h 687724"/>
                  <a:gd name="connsiteX248" fmla="*/ 481441 w 548379"/>
                  <a:gd name="connsiteY248" fmla="*/ 363148 h 687724"/>
                  <a:gd name="connsiteX249" fmla="*/ 478866 w 548379"/>
                  <a:gd name="connsiteY249" fmla="*/ 363148 h 687724"/>
                  <a:gd name="connsiteX250" fmla="*/ 478866 w 548379"/>
                  <a:gd name="connsiteY250" fmla="*/ 360572 h 687724"/>
                  <a:gd name="connsiteX251" fmla="*/ 478866 w 548379"/>
                  <a:gd name="connsiteY251" fmla="*/ 357997 h 687724"/>
                  <a:gd name="connsiteX252" fmla="*/ 476292 w 548379"/>
                  <a:gd name="connsiteY252" fmla="*/ 357997 h 687724"/>
                  <a:gd name="connsiteX253" fmla="*/ 473717 w 548379"/>
                  <a:gd name="connsiteY253" fmla="*/ 357997 h 687724"/>
                  <a:gd name="connsiteX254" fmla="*/ 473717 w 548379"/>
                  <a:gd name="connsiteY254" fmla="*/ 355421 h 687724"/>
                  <a:gd name="connsiteX255" fmla="*/ 471143 w 548379"/>
                  <a:gd name="connsiteY255" fmla="*/ 355421 h 687724"/>
                  <a:gd name="connsiteX256" fmla="*/ 468568 w 548379"/>
                  <a:gd name="connsiteY256" fmla="*/ 355421 h 687724"/>
                  <a:gd name="connsiteX257" fmla="*/ 465994 w 548379"/>
                  <a:gd name="connsiteY257" fmla="*/ 352846 h 687724"/>
                  <a:gd name="connsiteX258" fmla="*/ 463419 w 548379"/>
                  <a:gd name="connsiteY258" fmla="*/ 352846 h 687724"/>
                  <a:gd name="connsiteX259" fmla="*/ 463419 w 548379"/>
                  <a:gd name="connsiteY259" fmla="*/ 350270 h 687724"/>
                  <a:gd name="connsiteX260" fmla="*/ 460844 w 548379"/>
                  <a:gd name="connsiteY260" fmla="*/ 350270 h 687724"/>
                  <a:gd name="connsiteX261" fmla="*/ 458270 w 548379"/>
                  <a:gd name="connsiteY261" fmla="*/ 350270 h 687724"/>
                  <a:gd name="connsiteX262" fmla="*/ 455695 w 548379"/>
                  <a:gd name="connsiteY262" fmla="*/ 350270 h 687724"/>
                  <a:gd name="connsiteX263" fmla="*/ 453121 w 548379"/>
                  <a:gd name="connsiteY263" fmla="*/ 350270 h 687724"/>
                  <a:gd name="connsiteX264" fmla="*/ 450546 w 548379"/>
                  <a:gd name="connsiteY264" fmla="*/ 350270 h 687724"/>
                  <a:gd name="connsiteX265" fmla="*/ 450546 w 548379"/>
                  <a:gd name="connsiteY265" fmla="*/ 347695 h 687724"/>
                  <a:gd name="connsiteX266" fmla="*/ 447972 w 548379"/>
                  <a:gd name="connsiteY266" fmla="*/ 347695 h 687724"/>
                  <a:gd name="connsiteX267" fmla="*/ 445397 w 548379"/>
                  <a:gd name="connsiteY267" fmla="*/ 347695 h 687724"/>
                  <a:gd name="connsiteX268" fmla="*/ 442823 w 548379"/>
                  <a:gd name="connsiteY268" fmla="*/ 347695 h 687724"/>
                  <a:gd name="connsiteX269" fmla="*/ 442823 w 548379"/>
                  <a:gd name="connsiteY269" fmla="*/ 345119 h 687724"/>
                  <a:gd name="connsiteX270" fmla="*/ 440248 w 548379"/>
                  <a:gd name="connsiteY270" fmla="*/ 345119 h 687724"/>
                  <a:gd name="connsiteX271" fmla="*/ 440248 w 548379"/>
                  <a:gd name="connsiteY271" fmla="*/ 342544 h 687724"/>
                  <a:gd name="connsiteX272" fmla="*/ 437674 w 548379"/>
                  <a:gd name="connsiteY272" fmla="*/ 342544 h 687724"/>
                  <a:gd name="connsiteX273" fmla="*/ 435099 w 548379"/>
                  <a:gd name="connsiteY273" fmla="*/ 342544 h 687724"/>
                  <a:gd name="connsiteX274" fmla="*/ 432524 w 548379"/>
                  <a:gd name="connsiteY274" fmla="*/ 342544 h 687724"/>
                  <a:gd name="connsiteX275" fmla="*/ 432524 w 548379"/>
                  <a:gd name="connsiteY275" fmla="*/ 339968 h 687724"/>
                  <a:gd name="connsiteX276" fmla="*/ 429950 w 548379"/>
                  <a:gd name="connsiteY276" fmla="*/ 339968 h 687724"/>
                  <a:gd name="connsiteX277" fmla="*/ 427375 w 548379"/>
                  <a:gd name="connsiteY277" fmla="*/ 339968 h 687724"/>
                  <a:gd name="connsiteX278" fmla="*/ 424801 w 548379"/>
                  <a:gd name="connsiteY278" fmla="*/ 339968 h 687724"/>
                  <a:gd name="connsiteX279" fmla="*/ 424801 w 548379"/>
                  <a:gd name="connsiteY279" fmla="*/ 337393 h 687724"/>
                  <a:gd name="connsiteX280" fmla="*/ 422226 w 548379"/>
                  <a:gd name="connsiteY280" fmla="*/ 337393 h 687724"/>
                  <a:gd name="connsiteX281" fmla="*/ 419652 w 548379"/>
                  <a:gd name="connsiteY281" fmla="*/ 337393 h 687724"/>
                  <a:gd name="connsiteX282" fmla="*/ 419652 w 548379"/>
                  <a:gd name="connsiteY282" fmla="*/ 334817 h 687724"/>
                  <a:gd name="connsiteX283" fmla="*/ 417077 w 548379"/>
                  <a:gd name="connsiteY283" fmla="*/ 334817 h 687724"/>
                  <a:gd name="connsiteX284" fmla="*/ 414503 w 548379"/>
                  <a:gd name="connsiteY284" fmla="*/ 334817 h 687724"/>
                  <a:gd name="connsiteX285" fmla="*/ 414503 w 548379"/>
                  <a:gd name="connsiteY285" fmla="*/ 332242 h 687724"/>
                  <a:gd name="connsiteX286" fmla="*/ 411928 w 548379"/>
                  <a:gd name="connsiteY286" fmla="*/ 332242 h 687724"/>
                  <a:gd name="connsiteX287" fmla="*/ 409353 w 548379"/>
                  <a:gd name="connsiteY287" fmla="*/ 332242 h 687724"/>
                  <a:gd name="connsiteX288" fmla="*/ 409353 w 548379"/>
                  <a:gd name="connsiteY288" fmla="*/ 329666 h 687724"/>
                  <a:gd name="connsiteX289" fmla="*/ 406779 w 548379"/>
                  <a:gd name="connsiteY289" fmla="*/ 329666 h 687724"/>
                  <a:gd name="connsiteX290" fmla="*/ 404204 w 548379"/>
                  <a:gd name="connsiteY290" fmla="*/ 329666 h 687724"/>
                  <a:gd name="connsiteX291" fmla="*/ 401630 w 548379"/>
                  <a:gd name="connsiteY291" fmla="*/ 329666 h 687724"/>
                  <a:gd name="connsiteX292" fmla="*/ 401630 w 548379"/>
                  <a:gd name="connsiteY292" fmla="*/ 328741 h 687724"/>
                  <a:gd name="connsiteX293" fmla="*/ 401630 w 548379"/>
                  <a:gd name="connsiteY293" fmla="*/ 327091 h 687724"/>
                  <a:gd name="connsiteX294" fmla="*/ 399055 w 548379"/>
                  <a:gd name="connsiteY294" fmla="*/ 327091 h 687724"/>
                  <a:gd name="connsiteX295" fmla="*/ 396481 w 548379"/>
                  <a:gd name="connsiteY295" fmla="*/ 327091 h 687724"/>
                  <a:gd name="connsiteX296" fmla="*/ 393906 w 548379"/>
                  <a:gd name="connsiteY296" fmla="*/ 327091 h 687724"/>
                  <a:gd name="connsiteX297" fmla="*/ 393906 w 548379"/>
                  <a:gd name="connsiteY297" fmla="*/ 324515 h 687724"/>
                  <a:gd name="connsiteX298" fmla="*/ 391332 w 548379"/>
                  <a:gd name="connsiteY298" fmla="*/ 324515 h 687724"/>
                  <a:gd name="connsiteX299" fmla="*/ 391332 w 548379"/>
                  <a:gd name="connsiteY299" fmla="*/ 321940 h 687724"/>
                  <a:gd name="connsiteX300" fmla="*/ 388757 w 548379"/>
                  <a:gd name="connsiteY300" fmla="*/ 321940 h 687724"/>
                  <a:gd name="connsiteX301" fmla="*/ 386183 w 548379"/>
                  <a:gd name="connsiteY301" fmla="*/ 321940 h 687724"/>
                  <a:gd name="connsiteX302" fmla="*/ 386183 w 548379"/>
                  <a:gd name="connsiteY302" fmla="*/ 319364 h 687724"/>
                  <a:gd name="connsiteX303" fmla="*/ 383608 w 548379"/>
                  <a:gd name="connsiteY303" fmla="*/ 319364 h 687724"/>
                  <a:gd name="connsiteX304" fmla="*/ 381033 w 548379"/>
                  <a:gd name="connsiteY304" fmla="*/ 319364 h 687724"/>
                  <a:gd name="connsiteX305" fmla="*/ 381033 w 548379"/>
                  <a:gd name="connsiteY305" fmla="*/ 316789 h 687724"/>
                  <a:gd name="connsiteX306" fmla="*/ 378459 w 548379"/>
                  <a:gd name="connsiteY306" fmla="*/ 316789 h 687724"/>
                  <a:gd name="connsiteX307" fmla="*/ 378459 w 548379"/>
                  <a:gd name="connsiteY307" fmla="*/ 314213 h 687724"/>
                  <a:gd name="connsiteX308" fmla="*/ 375884 w 548379"/>
                  <a:gd name="connsiteY308" fmla="*/ 314213 h 687724"/>
                  <a:gd name="connsiteX309" fmla="*/ 373310 w 548379"/>
                  <a:gd name="connsiteY309" fmla="*/ 314213 h 687724"/>
                  <a:gd name="connsiteX310" fmla="*/ 373310 w 548379"/>
                  <a:gd name="connsiteY310" fmla="*/ 311638 h 687724"/>
                  <a:gd name="connsiteX311" fmla="*/ 370735 w 548379"/>
                  <a:gd name="connsiteY311" fmla="*/ 311638 h 687724"/>
                  <a:gd name="connsiteX312" fmla="*/ 370735 w 548379"/>
                  <a:gd name="connsiteY312" fmla="*/ 309062 h 687724"/>
                  <a:gd name="connsiteX313" fmla="*/ 368161 w 548379"/>
                  <a:gd name="connsiteY313" fmla="*/ 309062 h 687724"/>
                  <a:gd name="connsiteX314" fmla="*/ 365586 w 548379"/>
                  <a:gd name="connsiteY314" fmla="*/ 309062 h 687724"/>
                  <a:gd name="connsiteX315" fmla="*/ 365586 w 548379"/>
                  <a:gd name="connsiteY315" fmla="*/ 306487 h 687724"/>
                  <a:gd name="connsiteX316" fmla="*/ 363012 w 548379"/>
                  <a:gd name="connsiteY316" fmla="*/ 306487 h 687724"/>
                  <a:gd name="connsiteX317" fmla="*/ 363012 w 548379"/>
                  <a:gd name="connsiteY317" fmla="*/ 303911 h 687724"/>
                  <a:gd name="connsiteX318" fmla="*/ 360437 w 548379"/>
                  <a:gd name="connsiteY318" fmla="*/ 303911 h 687724"/>
                  <a:gd name="connsiteX319" fmla="*/ 360437 w 548379"/>
                  <a:gd name="connsiteY319" fmla="*/ 301335 h 687724"/>
                  <a:gd name="connsiteX320" fmla="*/ 357862 w 548379"/>
                  <a:gd name="connsiteY320" fmla="*/ 301335 h 687724"/>
                  <a:gd name="connsiteX321" fmla="*/ 357862 w 548379"/>
                  <a:gd name="connsiteY321" fmla="*/ 298760 h 687724"/>
                  <a:gd name="connsiteX322" fmla="*/ 355288 w 548379"/>
                  <a:gd name="connsiteY322" fmla="*/ 298760 h 687724"/>
                  <a:gd name="connsiteX323" fmla="*/ 352713 w 548379"/>
                  <a:gd name="connsiteY323" fmla="*/ 298760 h 687724"/>
                  <a:gd name="connsiteX324" fmla="*/ 352713 w 548379"/>
                  <a:gd name="connsiteY324" fmla="*/ 296184 h 687724"/>
                  <a:gd name="connsiteX325" fmla="*/ 350139 w 548379"/>
                  <a:gd name="connsiteY325" fmla="*/ 296184 h 687724"/>
                  <a:gd name="connsiteX326" fmla="*/ 350139 w 548379"/>
                  <a:gd name="connsiteY326" fmla="*/ 293609 h 687724"/>
                  <a:gd name="connsiteX327" fmla="*/ 347564 w 548379"/>
                  <a:gd name="connsiteY327" fmla="*/ 293609 h 687724"/>
                  <a:gd name="connsiteX328" fmla="*/ 344990 w 548379"/>
                  <a:gd name="connsiteY328" fmla="*/ 293609 h 687724"/>
                  <a:gd name="connsiteX329" fmla="*/ 344990 w 548379"/>
                  <a:gd name="connsiteY329" fmla="*/ 291033 h 687724"/>
                  <a:gd name="connsiteX330" fmla="*/ 342415 w 548379"/>
                  <a:gd name="connsiteY330" fmla="*/ 291033 h 687724"/>
                  <a:gd name="connsiteX331" fmla="*/ 342415 w 548379"/>
                  <a:gd name="connsiteY331" fmla="*/ 288458 h 687724"/>
                  <a:gd name="connsiteX332" fmla="*/ 342415 w 548379"/>
                  <a:gd name="connsiteY332" fmla="*/ 285882 h 687724"/>
                  <a:gd name="connsiteX333" fmla="*/ 339841 w 548379"/>
                  <a:gd name="connsiteY333" fmla="*/ 285882 h 687724"/>
                  <a:gd name="connsiteX334" fmla="*/ 339841 w 548379"/>
                  <a:gd name="connsiteY334" fmla="*/ 283307 h 687724"/>
                  <a:gd name="connsiteX335" fmla="*/ 337266 w 548379"/>
                  <a:gd name="connsiteY335" fmla="*/ 283307 h 687724"/>
                  <a:gd name="connsiteX336" fmla="*/ 334692 w 548379"/>
                  <a:gd name="connsiteY336" fmla="*/ 283307 h 687724"/>
                  <a:gd name="connsiteX337" fmla="*/ 332117 w 548379"/>
                  <a:gd name="connsiteY337" fmla="*/ 283307 h 687724"/>
                  <a:gd name="connsiteX338" fmla="*/ 329542 w 548379"/>
                  <a:gd name="connsiteY338" fmla="*/ 285882 h 687724"/>
                  <a:gd name="connsiteX339" fmla="*/ 329542 w 548379"/>
                  <a:gd name="connsiteY339" fmla="*/ 288458 h 687724"/>
                  <a:gd name="connsiteX340" fmla="*/ 329542 w 548379"/>
                  <a:gd name="connsiteY340" fmla="*/ 293609 h 687724"/>
                  <a:gd name="connsiteX341" fmla="*/ 329542 w 548379"/>
                  <a:gd name="connsiteY341" fmla="*/ 301335 h 687724"/>
                  <a:gd name="connsiteX342" fmla="*/ 329542 w 548379"/>
                  <a:gd name="connsiteY342" fmla="*/ 309062 h 687724"/>
                  <a:gd name="connsiteX343" fmla="*/ 329542 w 548379"/>
                  <a:gd name="connsiteY343" fmla="*/ 311638 h 687724"/>
                  <a:gd name="connsiteX344" fmla="*/ 329542 w 548379"/>
                  <a:gd name="connsiteY344" fmla="*/ 314213 h 687724"/>
                  <a:gd name="connsiteX345" fmla="*/ 329542 w 548379"/>
                  <a:gd name="connsiteY345" fmla="*/ 321940 h 687724"/>
                  <a:gd name="connsiteX346" fmla="*/ 329542 w 548379"/>
                  <a:gd name="connsiteY346" fmla="*/ 324515 h 687724"/>
                  <a:gd name="connsiteX347" fmla="*/ 329542 w 548379"/>
                  <a:gd name="connsiteY347" fmla="*/ 327091 h 687724"/>
                  <a:gd name="connsiteX348" fmla="*/ 329542 w 548379"/>
                  <a:gd name="connsiteY348" fmla="*/ 332242 h 687724"/>
                  <a:gd name="connsiteX349" fmla="*/ 332117 w 548379"/>
                  <a:gd name="connsiteY349" fmla="*/ 332242 h 687724"/>
                  <a:gd name="connsiteX350" fmla="*/ 332117 w 548379"/>
                  <a:gd name="connsiteY350" fmla="*/ 334817 h 687724"/>
                  <a:gd name="connsiteX351" fmla="*/ 332117 w 548379"/>
                  <a:gd name="connsiteY351" fmla="*/ 337393 h 687724"/>
                  <a:gd name="connsiteX352" fmla="*/ 332117 w 548379"/>
                  <a:gd name="connsiteY352" fmla="*/ 339968 h 687724"/>
                  <a:gd name="connsiteX353" fmla="*/ 334692 w 548379"/>
                  <a:gd name="connsiteY353" fmla="*/ 339968 h 687724"/>
                  <a:gd name="connsiteX354" fmla="*/ 337266 w 548379"/>
                  <a:gd name="connsiteY354" fmla="*/ 339968 h 687724"/>
                  <a:gd name="connsiteX355" fmla="*/ 337266 w 548379"/>
                  <a:gd name="connsiteY355" fmla="*/ 342544 h 687724"/>
                  <a:gd name="connsiteX356" fmla="*/ 339841 w 548379"/>
                  <a:gd name="connsiteY356" fmla="*/ 342544 h 687724"/>
                  <a:gd name="connsiteX357" fmla="*/ 339841 w 548379"/>
                  <a:gd name="connsiteY357" fmla="*/ 345119 h 687724"/>
                  <a:gd name="connsiteX358" fmla="*/ 342415 w 548379"/>
                  <a:gd name="connsiteY358" fmla="*/ 345119 h 687724"/>
                  <a:gd name="connsiteX359" fmla="*/ 344990 w 548379"/>
                  <a:gd name="connsiteY359" fmla="*/ 345119 h 687724"/>
                  <a:gd name="connsiteX360" fmla="*/ 344990 w 548379"/>
                  <a:gd name="connsiteY360" fmla="*/ 347695 h 687724"/>
                  <a:gd name="connsiteX361" fmla="*/ 347564 w 548379"/>
                  <a:gd name="connsiteY361" fmla="*/ 347695 h 687724"/>
                  <a:gd name="connsiteX362" fmla="*/ 350139 w 548379"/>
                  <a:gd name="connsiteY362" fmla="*/ 347695 h 687724"/>
                  <a:gd name="connsiteX363" fmla="*/ 352713 w 548379"/>
                  <a:gd name="connsiteY363" fmla="*/ 350270 h 687724"/>
                  <a:gd name="connsiteX364" fmla="*/ 355288 w 548379"/>
                  <a:gd name="connsiteY364" fmla="*/ 350270 h 687724"/>
                  <a:gd name="connsiteX365" fmla="*/ 355288 w 548379"/>
                  <a:gd name="connsiteY365" fmla="*/ 352846 h 687724"/>
                  <a:gd name="connsiteX366" fmla="*/ 357862 w 548379"/>
                  <a:gd name="connsiteY366" fmla="*/ 352846 h 687724"/>
                  <a:gd name="connsiteX367" fmla="*/ 357862 w 548379"/>
                  <a:gd name="connsiteY367" fmla="*/ 355421 h 687724"/>
                  <a:gd name="connsiteX368" fmla="*/ 360437 w 548379"/>
                  <a:gd name="connsiteY368" fmla="*/ 355421 h 687724"/>
                  <a:gd name="connsiteX369" fmla="*/ 363012 w 548379"/>
                  <a:gd name="connsiteY369" fmla="*/ 355421 h 687724"/>
                  <a:gd name="connsiteX370" fmla="*/ 363012 w 548379"/>
                  <a:gd name="connsiteY370" fmla="*/ 357997 h 687724"/>
                  <a:gd name="connsiteX371" fmla="*/ 365586 w 548379"/>
                  <a:gd name="connsiteY371" fmla="*/ 357997 h 687724"/>
                  <a:gd name="connsiteX372" fmla="*/ 365586 w 548379"/>
                  <a:gd name="connsiteY372" fmla="*/ 360572 h 687724"/>
                  <a:gd name="connsiteX373" fmla="*/ 368161 w 548379"/>
                  <a:gd name="connsiteY373" fmla="*/ 360572 h 687724"/>
                  <a:gd name="connsiteX374" fmla="*/ 370735 w 548379"/>
                  <a:gd name="connsiteY374" fmla="*/ 360572 h 687724"/>
                  <a:gd name="connsiteX375" fmla="*/ 370735 w 548379"/>
                  <a:gd name="connsiteY375" fmla="*/ 363148 h 687724"/>
                  <a:gd name="connsiteX376" fmla="*/ 373310 w 548379"/>
                  <a:gd name="connsiteY376" fmla="*/ 363148 h 687724"/>
                  <a:gd name="connsiteX377" fmla="*/ 375884 w 548379"/>
                  <a:gd name="connsiteY377" fmla="*/ 363148 h 687724"/>
                  <a:gd name="connsiteX378" fmla="*/ 375884 w 548379"/>
                  <a:gd name="connsiteY378" fmla="*/ 365723 h 687724"/>
                  <a:gd name="connsiteX379" fmla="*/ 378459 w 548379"/>
                  <a:gd name="connsiteY379" fmla="*/ 365723 h 687724"/>
                  <a:gd name="connsiteX380" fmla="*/ 381033 w 548379"/>
                  <a:gd name="connsiteY380" fmla="*/ 365723 h 687724"/>
                  <a:gd name="connsiteX381" fmla="*/ 381033 w 548379"/>
                  <a:gd name="connsiteY381" fmla="*/ 368299 h 687724"/>
                  <a:gd name="connsiteX382" fmla="*/ 383608 w 548379"/>
                  <a:gd name="connsiteY382" fmla="*/ 368299 h 687724"/>
                  <a:gd name="connsiteX383" fmla="*/ 386183 w 548379"/>
                  <a:gd name="connsiteY383" fmla="*/ 368299 h 687724"/>
                  <a:gd name="connsiteX384" fmla="*/ 386183 w 548379"/>
                  <a:gd name="connsiteY384" fmla="*/ 370874 h 687724"/>
                  <a:gd name="connsiteX385" fmla="*/ 388757 w 548379"/>
                  <a:gd name="connsiteY385" fmla="*/ 370874 h 687724"/>
                  <a:gd name="connsiteX386" fmla="*/ 391332 w 548379"/>
                  <a:gd name="connsiteY386" fmla="*/ 370874 h 687724"/>
                  <a:gd name="connsiteX387" fmla="*/ 391332 w 548379"/>
                  <a:gd name="connsiteY387" fmla="*/ 373450 h 687724"/>
                  <a:gd name="connsiteX388" fmla="*/ 393906 w 548379"/>
                  <a:gd name="connsiteY388" fmla="*/ 373450 h 687724"/>
                  <a:gd name="connsiteX389" fmla="*/ 396481 w 548379"/>
                  <a:gd name="connsiteY389" fmla="*/ 373450 h 687724"/>
                  <a:gd name="connsiteX390" fmla="*/ 399055 w 548379"/>
                  <a:gd name="connsiteY390" fmla="*/ 373450 h 687724"/>
                  <a:gd name="connsiteX391" fmla="*/ 399055 w 548379"/>
                  <a:gd name="connsiteY391" fmla="*/ 376025 h 687724"/>
                  <a:gd name="connsiteX392" fmla="*/ 401630 w 548379"/>
                  <a:gd name="connsiteY392" fmla="*/ 376025 h 687724"/>
                  <a:gd name="connsiteX393" fmla="*/ 404204 w 548379"/>
                  <a:gd name="connsiteY393" fmla="*/ 376025 h 687724"/>
                  <a:gd name="connsiteX394" fmla="*/ 404204 w 548379"/>
                  <a:gd name="connsiteY394" fmla="*/ 378601 h 687724"/>
                  <a:gd name="connsiteX395" fmla="*/ 406779 w 548379"/>
                  <a:gd name="connsiteY395" fmla="*/ 378601 h 687724"/>
                  <a:gd name="connsiteX396" fmla="*/ 409353 w 548379"/>
                  <a:gd name="connsiteY396" fmla="*/ 378601 h 687724"/>
                  <a:gd name="connsiteX397" fmla="*/ 409353 w 548379"/>
                  <a:gd name="connsiteY397" fmla="*/ 381176 h 687724"/>
                  <a:gd name="connsiteX398" fmla="*/ 411928 w 548379"/>
                  <a:gd name="connsiteY398" fmla="*/ 381176 h 687724"/>
                  <a:gd name="connsiteX399" fmla="*/ 414503 w 548379"/>
                  <a:gd name="connsiteY399" fmla="*/ 381176 h 687724"/>
                  <a:gd name="connsiteX400" fmla="*/ 414503 w 548379"/>
                  <a:gd name="connsiteY400" fmla="*/ 383752 h 687724"/>
                  <a:gd name="connsiteX401" fmla="*/ 417077 w 548379"/>
                  <a:gd name="connsiteY401" fmla="*/ 383752 h 687724"/>
                  <a:gd name="connsiteX402" fmla="*/ 419652 w 548379"/>
                  <a:gd name="connsiteY402" fmla="*/ 383752 h 687724"/>
                  <a:gd name="connsiteX403" fmla="*/ 422226 w 548379"/>
                  <a:gd name="connsiteY403" fmla="*/ 383752 h 687724"/>
                  <a:gd name="connsiteX404" fmla="*/ 424801 w 548379"/>
                  <a:gd name="connsiteY404" fmla="*/ 383752 h 687724"/>
                  <a:gd name="connsiteX405" fmla="*/ 427375 w 548379"/>
                  <a:gd name="connsiteY405" fmla="*/ 386327 h 687724"/>
                  <a:gd name="connsiteX406" fmla="*/ 429950 w 548379"/>
                  <a:gd name="connsiteY406" fmla="*/ 386327 h 687724"/>
                  <a:gd name="connsiteX407" fmla="*/ 432524 w 548379"/>
                  <a:gd name="connsiteY407" fmla="*/ 386327 h 687724"/>
                  <a:gd name="connsiteX408" fmla="*/ 432524 w 548379"/>
                  <a:gd name="connsiteY408" fmla="*/ 388903 h 687724"/>
                  <a:gd name="connsiteX409" fmla="*/ 435099 w 548379"/>
                  <a:gd name="connsiteY409" fmla="*/ 388903 h 687724"/>
                  <a:gd name="connsiteX410" fmla="*/ 437674 w 548379"/>
                  <a:gd name="connsiteY410" fmla="*/ 388903 h 687724"/>
                  <a:gd name="connsiteX411" fmla="*/ 437674 w 548379"/>
                  <a:gd name="connsiteY411" fmla="*/ 391479 h 687724"/>
                  <a:gd name="connsiteX412" fmla="*/ 442823 w 548379"/>
                  <a:gd name="connsiteY412" fmla="*/ 391479 h 687724"/>
                  <a:gd name="connsiteX413" fmla="*/ 445397 w 548379"/>
                  <a:gd name="connsiteY413" fmla="*/ 391479 h 687724"/>
                  <a:gd name="connsiteX414" fmla="*/ 447972 w 548379"/>
                  <a:gd name="connsiteY414" fmla="*/ 394054 h 687724"/>
                  <a:gd name="connsiteX415" fmla="*/ 450546 w 548379"/>
                  <a:gd name="connsiteY415" fmla="*/ 394054 h 687724"/>
                  <a:gd name="connsiteX416" fmla="*/ 453121 w 548379"/>
                  <a:gd name="connsiteY416" fmla="*/ 394054 h 687724"/>
                  <a:gd name="connsiteX417" fmla="*/ 455695 w 548379"/>
                  <a:gd name="connsiteY417" fmla="*/ 394054 h 687724"/>
                  <a:gd name="connsiteX418" fmla="*/ 458270 w 548379"/>
                  <a:gd name="connsiteY418" fmla="*/ 394054 h 687724"/>
                  <a:gd name="connsiteX419" fmla="*/ 460844 w 548379"/>
                  <a:gd name="connsiteY419" fmla="*/ 394054 h 687724"/>
                  <a:gd name="connsiteX420" fmla="*/ 460844 w 548379"/>
                  <a:gd name="connsiteY420" fmla="*/ 396630 h 687724"/>
                  <a:gd name="connsiteX421" fmla="*/ 463419 w 548379"/>
                  <a:gd name="connsiteY421" fmla="*/ 396630 h 687724"/>
                  <a:gd name="connsiteX422" fmla="*/ 465994 w 548379"/>
                  <a:gd name="connsiteY422" fmla="*/ 396630 h 687724"/>
                  <a:gd name="connsiteX423" fmla="*/ 468568 w 548379"/>
                  <a:gd name="connsiteY423" fmla="*/ 396630 h 687724"/>
                  <a:gd name="connsiteX424" fmla="*/ 468568 w 548379"/>
                  <a:gd name="connsiteY424" fmla="*/ 399205 h 687724"/>
                  <a:gd name="connsiteX425" fmla="*/ 471143 w 548379"/>
                  <a:gd name="connsiteY425" fmla="*/ 399205 h 687724"/>
                  <a:gd name="connsiteX426" fmla="*/ 473717 w 548379"/>
                  <a:gd name="connsiteY426" fmla="*/ 399205 h 687724"/>
                  <a:gd name="connsiteX427" fmla="*/ 476292 w 548379"/>
                  <a:gd name="connsiteY427" fmla="*/ 399205 h 687724"/>
                  <a:gd name="connsiteX428" fmla="*/ 478866 w 548379"/>
                  <a:gd name="connsiteY428" fmla="*/ 399205 h 687724"/>
                  <a:gd name="connsiteX429" fmla="*/ 478866 w 548379"/>
                  <a:gd name="connsiteY429" fmla="*/ 401781 h 687724"/>
                  <a:gd name="connsiteX430" fmla="*/ 481441 w 548379"/>
                  <a:gd name="connsiteY430" fmla="*/ 401781 h 687724"/>
                  <a:gd name="connsiteX431" fmla="*/ 484015 w 548379"/>
                  <a:gd name="connsiteY431" fmla="*/ 401781 h 687724"/>
                  <a:gd name="connsiteX432" fmla="*/ 486590 w 548379"/>
                  <a:gd name="connsiteY432" fmla="*/ 401781 h 687724"/>
                  <a:gd name="connsiteX433" fmla="*/ 489165 w 548379"/>
                  <a:gd name="connsiteY433" fmla="*/ 401781 h 687724"/>
                  <a:gd name="connsiteX434" fmla="*/ 489165 w 548379"/>
                  <a:gd name="connsiteY434" fmla="*/ 404356 h 687724"/>
                  <a:gd name="connsiteX435" fmla="*/ 491739 w 548379"/>
                  <a:gd name="connsiteY435" fmla="*/ 404356 h 687724"/>
                  <a:gd name="connsiteX436" fmla="*/ 494314 w 548379"/>
                  <a:gd name="connsiteY436" fmla="*/ 404356 h 687724"/>
                  <a:gd name="connsiteX437" fmla="*/ 496888 w 548379"/>
                  <a:gd name="connsiteY437" fmla="*/ 404356 h 687724"/>
                  <a:gd name="connsiteX438" fmla="*/ 499463 w 548379"/>
                  <a:gd name="connsiteY438" fmla="*/ 404356 h 687724"/>
                  <a:gd name="connsiteX439" fmla="*/ 499463 w 548379"/>
                  <a:gd name="connsiteY439" fmla="*/ 406932 h 687724"/>
                  <a:gd name="connsiteX440" fmla="*/ 502037 w 548379"/>
                  <a:gd name="connsiteY440" fmla="*/ 406932 h 687724"/>
                  <a:gd name="connsiteX441" fmla="*/ 504612 w 548379"/>
                  <a:gd name="connsiteY441" fmla="*/ 406932 h 687724"/>
                  <a:gd name="connsiteX442" fmla="*/ 507186 w 548379"/>
                  <a:gd name="connsiteY442" fmla="*/ 406932 h 687724"/>
                  <a:gd name="connsiteX443" fmla="*/ 509761 w 548379"/>
                  <a:gd name="connsiteY443" fmla="*/ 406932 h 687724"/>
                  <a:gd name="connsiteX444" fmla="*/ 509761 w 548379"/>
                  <a:gd name="connsiteY444" fmla="*/ 409507 h 687724"/>
                  <a:gd name="connsiteX445" fmla="*/ 512335 w 548379"/>
                  <a:gd name="connsiteY445" fmla="*/ 409507 h 687724"/>
                  <a:gd name="connsiteX446" fmla="*/ 514910 w 548379"/>
                  <a:gd name="connsiteY446" fmla="*/ 409507 h 687724"/>
                  <a:gd name="connsiteX447" fmla="*/ 517485 w 548379"/>
                  <a:gd name="connsiteY447" fmla="*/ 409507 h 687724"/>
                  <a:gd name="connsiteX448" fmla="*/ 517485 w 548379"/>
                  <a:gd name="connsiteY448" fmla="*/ 412083 h 687724"/>
                  <a:gd name="connsiteX449" fmla="*/ 520059 w 548379"/>
                  <a:gd name="connsiteY449" fmla="*/ 412083 h 687724"/>
                  <a:gd name="connsiteX450" fmla="*/ 522634 w 548379"/>
                  <a:gd name="connsiteY450" fmla="*/ 412083 h 687724"/>
                  <a:gd name="connsiteX451" fmla="*/ 525208 w 548379"/>
                  <a:gd name="connsiteY451" fmla="*/ 412083 h 687724"/>
                  <a:gd name="connsiteX452" fmla="*/ 527783 w 548379"/>
                  <a:gd name="connsiteY452" fmla="*/ 412083 h 687724"/>
                  <a:gd name="connsiteX453" fmla="*/ 527783 w 548379"/>
                  <a:gd name="connsiteY453" fmla="*/ 414658 h 687724"/>
                  <a:gd name="connsiteX454" fmla="*/ 530357 w 548379"/>
                  <a:gd name="connsiteY454" fmla="*/ 414658 h 687724"/>
                  <a:gd name="connsiteX455" fmla="*/ 530357 w 548379"/>
                  <a:gd name="connsiteY455" fmla="*/ 417234 h 687724"/>
                  <a:gd name="connsiteX456" fmla="*/ 532932 w 548379"/>
                  <a:gd name="connsiteY456" fmla="*/ 417234 h 687724"/>
                  <a:gd name="connsiteX457" fmla="*/ 532932 w 548379"/>
                  <a:gd name="connsiteY457" fmla="*/ 419809 h 687724"/>
                  <a:gd name="connsiteX458" fmla="*/ 532932 w 548379"/>
                  <a:gd name="connsiteY458" fmla="*/ 422385 h 687724"/>
                  <a:gd name="connsiteX459" fmla="*/ 532932 w 548379"/>
                  <a:gd name="connsiteY459" fmla="*/ 424960 h 687724"/>
                  <a:gd name="connsiteX460" fmla="*/ 532932 w 548379"/>
                  <a:gd name="connsiteY460" fmla="*/ 430111 h 687724"/>
                  <a:gd name="connsiteX461" fmla="*/ 535506 w 548379"/>
                  <a:gd name="connsiteY461" fmla="*/ 430111 h 687724"/>
                  <a:gd name="connsiteX462" fmla="*/ 535506 w 548379"/>
                  <a:gd name="connsiteY462" fmla="*/ 432687 h 687724"/>
                  <a:gd name="connsiteX463" fmla="*/ 535506 w 548379"/>
                  <a:gd name="connsiteY463" fmla="*/ 435262 h 687724"/>
                  <a:gd name="connsiteX464" fmla="*/ 535506 w 548379"/>
                  <a:gd name="connsiteY464" fmla="*/ 440413 h 687724"/>
                  <a:gd name="connsiteX465" fmla="*/ 535506 w 548379"/>
                  <a:gd name="connsiteY465" fmla="*/ 442989 h 687724"/>
                  <a:gd name="connsiteX466" fmla="*/ 538081 w 548379"/>
                  <a:gd name="connsiteY466" fmla="*/ 442989 h 687724"/>
                  <a:gd name="connsiteX467" fmla="*/ 538081 w 548379"/>
                  <a:gd name="connsiteY467" fmla="*/ 445564 h 687724"/>
                  <a:gd name="connsiteX468" fmla="*/ 538081 w 548379"/>
                  <a:gd name="connsiteY468" fmla="*/ 448140 h 687724"/>
                  <a:gd name="connsiteX469" fmla="*/ 538081 w 548379"/>
                  <a:gd name="connsiteY469" fmla="*/ 450715 h 687724"/>
                  <a:gd name="connsiteX470" fmla="*/ 538081 w 548379"/>
                  <a:gd name="connsiteY470" fmla="*/ 453291 h 687724"/>
                  <a:gd name="connsiteX471" fmla="*/ 538081 w 548379"/>
                  <a:gd name="connsiteY471" fmla="*/ 455866 h 687724"/>
                  <a:gd name="connsiteX472" fmla="*/ 540656 w 548379"/>
                  <a:gd name="connsiteY472" fmla="*/ 455866 h 687724"/>
                  <a:gd name="connsiteX473" fmla="*/ 540656 w 548379"/>
                  <a:gd name="connsiteY473" fmla="*/ 461017 h 687724"/>
                  <a:gd name="connsiteX474" fmla="*/ 540656 w 548379"/>
                  <a:gd name="connsiteY474" fmla="*/ 463593 h 687724"/>
                  <a:gd name="connsiteX475" fmla="*/ 540656 w 548379"/>
                  <a:gd name="connsiteY475" fmla="*/ 466168 h 687724"/>
                  <a:gd name="connsiteX476" fmla="*/ 540656 w 548379"/>
                  <a:gd name="connsiteY476" fmla="*/ 471320 h 687724"/>
                  <a:gd name="connsiteX477" fmla="*/ 540656 w 548379"/>
                  <a:gd name="connsiteY477" fmla="*/ 473895 h 687724"/>
                  <a:gd name="connsiteX478" fmla="*/ 540656 w 548379"/>
                  <a:gd name="connsiteY478" fmla="*/ 479046 h 687724"/>
                  <a:gd name="connsiteX479" fmla="*/ 540656 w 548379"/>
                  <a:gd name="connsiteY479" fmla="*/ 481622 h 687724"/>
                  <a:gd name="connsiteX480" fmla="*/ 540656 w 548379"/>
                  <a:gd name="connsiteY480" fmla="*/ 484197 h 687724"/>
                  <a:gd name="connsiteX481" fmla="*/ 540656 w 548379"/>
                  <a:gd name="connsiteY481" fmla="*/ 486773 h 687724"/>
                  <a:gd name="connsiteX482" fmla="*/ 543230 w 548379"/>
                  <a:gd name="connsiteY482" fmla="*/ 486773 h 687724"/>
                  <a:gd name="connsiteX483" fmla="*/ 543230 w 548379"/>
                  <a:gd name="connsiteY483" fmla="*/ 489348 h 687724"/>
                  <a:gd name="connsiteX484" fmla="*/ 540656 w 548379"/>
                  <a:gd name="connsiteY484" fmla="*/ 489348 h 687724"/>
                  <a:gd name="connsiteX485" fmla="*/ 538081 w 548379"/>
                  <a:gd name="connsiteY485" fmla="*/ 489348 h 687724"/>
                  <a:gd name="connsiteX486" fmla="*/ 538081 w 548379"/>
                  <a:gd name="connsiteY486" fmla="*/ 491924 h 687724"/>
                  <a:gd name="connsiteX487" fmla="*/ 540656 w 548379"/>
                  <a:gd name="connsiteY487" fmla="*/ 491924 h 687724"/>
                  <a:gd name="connsiteX488" fmla="*/ 543230 w 548379"/>
                  <a:gd name="connsiteY488" fmla="*/ 494499 h 687724"/>
                  <a:gd name="connsiteX489" fmla="*/ 543230 w 548379"/>
                  <a:gd name="connsiteY489" fmla="*/ 497075 h 687724"/>
                  <a:gd name="connsiteX490" fmla="*/ 543230 w 548379"/>
                  <a:gd name="connsiteY490" fmla="*/ 499650 h 687724"/>
                  <a:gd name="connsiteX491" fmla="*/ 543230 w 548379"/>
                  <a:gd name="connsiteY491" fmla="*/ 502226 h 687724"/>
                  <a:gd name="connsiteX492" fmla="*/ 543230 w 548379"/>
                  <a:gd name="connsiteY492" fmla="*/ 504801 h 687724"/>
                  <a:gd name="connsiteX493" fmla="*/ 545805 w 548379"/>
                  <a:gd name="connsiteY493" fmla="*/ 504801 h 687724"/>
                  <a:gd name="connsiteX494" fmla="*/ 545805 w 548379"/>
                  <a:gd name="connsiteY494" fmla="*/ 507377 h 687724"/>
                  <a:gd name="connsiteX495" fmla="*/ 545805 w 548379"/>
                  <a:gd name="connsiteY495" fmla="*/ 512528 h 687724"/>
                  <a:gd name="connsiteX496" fmla="*/ 545805 w 548379"/>
                  <a:gd name="connsiteY496" fmla="*/ 522830 h 687724"/>
                  <a:gd name="connsiteX497" fmla="*/ 545805 w 548379"/>
                  <a:gd name="connsiteY497" fmla="*/ 525405 h 687724"/>
                  <a:gd name="connsiteX498" fmla="*/ 545805 w 548379"/>
                  <a:gd name="connsiteY498" fmla="*/ 530556 h 687724"/>
                  <a:gd name="connsiteX499" fmla="*/ 545805 w 548379"/>
                  <a:gd name="connsiteY499" fmla="*/ 533132 h 687724"/>
                  <a:gd name="connsiteX500" fmla="*/ 545805 w 548379"/>
                  <a:gd name="connsiteY500" fmla="*/ 535707 h 687724"/>
                  <a:gd name="connsiteX501" fmla="*/ 545805 w 548379"/>
                  <a:gd name="connsiteY501" fmla="*/ 538283 h 687724"/>
                  <a:gd name="connsiteX502" fmla="*/ 545805 w 548379"/>
                  <a:gd name="connsiteY502" fmla="*/ 540858 h 687724"/>
                  <a:gd name="connsiteX503" fmla="*/ 548379 w 548379"/>
                  <a:gd name="connsiteY503" fmla="*/ 540858 h 687724"/>
                  <a:gd name="connsiteX504" fmla="*/ 548379 w 548379"/>
                  <a:gd name="connsiteY504" fmla="*/ 543434 h 687724"/>
                  <a:gd name="connsiteX505" fmla="*/ 548379 w 548379"/>
                  <a:gd name="connsiteY505" fmla="*/ 546009 h 687724"/>
                  <a:gd name="connsiteX506" fmla="*/ 548379 w 548379"/>
                  <a:gd name="connsiteY506" fmla="*/ 551161 h 687724"/>
                  <a:gd name="connsiteX507" fmla="*/ 548379 w 548379"/>
                  <a:gd name="connsiteY507" fmla="*/ 553736 h 687724"/>
                  <a:gd name="connsiteX508" fmla="*/ 548379 w 548379"/>
                  <a:gd name="connsiteY508" fmla="*/ 561463 h 687724"/>
                  <a:gd name="connsiteX509" fmla="*/ 548379 w 548379"/>
                  <a:gd name="connsiteY509" fmla="*/ 564038 h 687724"/>
                  <a:gd name="connsiteX510" fmla="*/ 548379 w 548379"/>
                  <a:gd name="connsiteY510" fmla="*/ 566614 h 687724"/>
                  <a:gd name="connsiteX511" fmla="*/ 548379 w 548379"/>
                  <a:gd name="connsiteY511" fmla="*/ 569189 h 687724"/>
                  <a:gd name="connsiteX512" fmla="*/ 545805 w 548379"/>
                  <a:gd name="connsiteY512" fmla="*/ 569189 h 687724"/>
                  <a:gd name="connsiteX513" fmla="*/ 545805 w 548379"/>
                  <a:gd name="connsiteY513" fmla="*/ 571765 h 687724"/>
                  <a:gd name="connsiteX514" fmla="*/ 543230 w 548379"/>
                  <a:gd name="connsiteY514" fmla="*/ 571765 h 687724"/>
                  <a:gd name="connsiteX515" fmla="*/ 540656 w 548379"/>
                  <a:gd name="connsiteY515" fmla="*/ 571765 h 687724"/>
                  <a:gd name="connsiteX516" fmla="*/ 538081 w 548379"/>
                  <a:gd name="connsiteY516" fmla="*/ 571765 h 687724"/>
                  <a:gd name="connsiteX517" fmla="*/ 535506 w 548379"/>
                  <a:gd name="connsiteY517" fmla="*/ 571765 h 687724"/>
                  <a:gd name="connsiteX518" fmla="*/ 532932 w 548379"/>
                  <a:gd name="connsiteY518" fmla="*/ 571765 h 687724"/>
                  <a:gd name="connsiteX519" fmla="*/ 532932 w 548379"/>
                  <a:gd name="connsiteY519" fmla="*/ 574340 h 687724"/>
                  <a:gd name="connsiteX520" fmla="*/ 530357 w 548379"/>
                  <a:gd name="connsiteY520" fmla="*/ 574340 h 687724"/>
                  <a:gd name="connsiteX521" fmla="*/ 530357 w 548379"/>
                  <a:gd name="connsiteY521" fmla="*/ 571765 h 687724"/>
                  <a:gd name="connsiteX522" fmla="*/ 527783 w 548379"/>
                  <a:gd name="connsiteY522" fmla="*/ 571765 h 687724"/>
                  <a:gd name="connsiteX523" fmla="*/ 527783 w 548379"/>
                  <a:gd name="connsiteY523" fmla="*/ 574340 h 687724"/>
                  <a:gd name="connsiteX524" fmla="*/ 525208 w 548379"/>
                  <a:gd name="connsiteY524" fmla="*/ 574340 h 687724"/>
                  <a:gd name="connsiteX525" fmla="*/ 525208 w 548379"/>
                  <a:gd name="connsiteY525" fmla="*/ 571765 h 687724"/>
                  <a:gd name="connsiteX526" fmla="*/ 522634 w 548379"/>
                  <a:gd name="connsiteY526" fmla="*/ 571765 h 687724"/>
                  <a:gd name="connsiteX527" fmla="*/ 522634 w 548379"/>
                  <a:gd name="connsiteY527" fmla="*/ 574340 h 687724"/>
                  <a:gd name="connsiteX528" fmla="*/ 520059 w 548379"/>
                  <a:gd name="connsiteY528" fmla="*/ 574340 h 687724"/>
                  <a:gd name="connsiteX529" fmla="*/ 520059 w 548379"/>
                  <a:gd name="connsiteY529" fmla="*/ 571765 h 687724"/>
                  <a:gd name="connsiteX530" fmla="*/ 517485 w 548379"/>
                  <a:gd name="connsiteY530" fmla="*/ 571765 h 687724"/>
                  <a:gd name="connsiteX531" fmla="*/ 514910 w 548379"/>
                  <a:gd name="connsiteY531" fmla="*/ 571765 h 687724"/>
                  <a:gd name="connsiteX532" fmla="*/ 512335 w 548379"/>
                  <a:gd name="connsiteY532" fmla="*/ 571765 h 687724"/>
                  <a:gd name="connsiteX533" fmla="*/ 509761 w 548379"/>
                  <a:gd name="connsiteY533" fmla="*/ 571765 h 687724"/>
                  <a:gd name="connsiteX534" fmla="*/ 509761 w 548379"/>
                  <a:gd name="connsiteY534" fmla="*/ 569189 h 687724"/>
                  <a:gd name="connsiteX535" fmla="*/ 507186 w 548379"/>
                  <a:gd name="connsiteY535" fmla="*/ 569189 h 687724"/>
                  <a:gd name="connsiteX536" fmla="*/ 504612 w 548379"/>
                  <a:gd name="connsiteY536" fmla="*/ 569189 h 687724"/>
                  <a:gd name="connsiteX537" fmla="*/ 502037 w 548379"/>
                  <a:gd name="connsiteY537" fmla="*/ 569189 h 687724"/>
                  <a:gd name="connsiteX538" fmla="*/ 499463 w 548379"/>
                  <a:gd name="connsiteY538" fmla="*/ 569189 h 687724"/>
                  <a:gd name="connsiteX539" fmla="*/ 496888 w 548379"/>
                  <a:gd name="connsiteY539" fmla="*/ 569189 h 687724"/>
                  <a:gd name="connsiteX540" fmla="*/ 494314 w 548379"/>
                  <a:gd name="connsiteY540" fmla="*/ 569189 h 687724"/>
                  <a:gd name="connsiteX541" fmla="*/ 491739 w 548379"/>
                  <a:gd name="connsiteY541" fmla="*/ 569189 h 687724"/>
                  <a:gd name="connsiteX542" fmla="*/ 489165 w 548379"/>
                  <a:gd name="connsiteY542" fmla="*/ 569189 h 687724"/>
                  <a:gd name="connsiteX543" fmla="*/ 489165 w 548379"/>
                  <a:gd name="connsiteY543" fmla="*/ 566614 h 687724"/>
                  <a:gd name="connsiteX544" fmla="*/ 486590 w 548379"/>
                  <a:gd name="connsiteY544" fmla="*/ 566614 h 687724"/>
                  <a:gd name="connsiteX545" fmla="*/ 484015 w 548379"/>
                  <a:gd name="connsiteY545" fmla="*/ 566614 h 687724"/>
                  <a:gd name="connsiteX546" fmla="*/ 481441 w 548379"/>
                  <a:gd name="connsiteY546" fmla="*/ 566614 h 687724"/>
                  <a:gd name="connsiteX547" fmla="*/ 478866 w 548379"/>
                  <a:gd name="connsiteY547" fmla="*/ 564038 h 687724"/>
                  <a:gd name="connsiteX548" fmla="*/ 476292 w 548379"/>
                  <a:gd name="connsiteY548" fmla="*/ 564038 h 687724"/>
                  <a:gd name="connsiteX549" fmla="*/ 473717 w 548379"/>
                  <a:gd name="connsiteY549" fmla="*/ 564038 h 687724"/>
                  <a:gd name="connsiteX550" fmla="*/ 471143 w 548379"/>
                  <a:gd name="connsiteY550" fmla="*/ 564038 h 687724"/>
                  <a:gd name="connsiteX551" fmla="*/ 471143 w 548379"/>
                  <a:gd name="connsiteY551" fmla="*/ 561463 h 687724"/>
                  <a:gd name="connsiteX552" fmla="*/ 468568 w 548379"/>
                  <a:gd name="connsiteY552" fmla="*/ 561463 h 687724"/>
                  <a:gd name="connsiteX553" fmla="*/ 465994 w 548379"/>
                  <a:gd name="connsiteY553" fmla="*/ 561463 h 687724"/>
                  <a:gd name="connsiteX554" fmla="*/ 465994 w 548379"/>
                  <a:gd name="connsiteY554" fmla="*/ 558887 h 687724"/>
                  <a:gd name="connsiteX555" fmla="*/ 463419 w 548379"/>
                  <a:gd name="connsiteY555" fmla="*/ 558887 h 687724"/>
                  <a:gd name="connsiteX556" fmla="*/ 460844 w 548379"/>
                  <a:gd name="connsiteY556" fmla="*/ 558887 h 687724"/>
                  <a:gd name="connsiteX557" fmla="*/ 458270 w 548379"/>
                  <a:gd name="connsiteY557" fmla="*/ 558887 h 687724"/>
                  <a:gd name="connsiteX558" fmla="*/ 458270 w 548379"/>
                  <a:gd name="connsiteY558" fmla="*/ 556312 h 687724"/>
                  <a:gd name="connsiteX559" fmla="*/ 455695 w 548379"/>
                  <a:gd name="connsiteY559" fmla="*/ 556312 h 687724"/>
                  <a:gd name="connsiteX560" fmla="*/ 453121 w 548379"/>
                  <a:gd name="connsiteY560" fmla="*/ 556312 h 687724"/>
                  <a:gd name="connsiteX561" fmla="*/ 453121 w 548379"/>
                  <a:gd name="connsiteY561" fmla="*/ 553736 h 687724"/>
                  <a:gd name="connsiteX562" fmla="*/ 447972 w 548379"/>
                  <a:gd name="connsiteY562" fmla="*/ 553736 h 687724"/>
                  <a:gd name="connsiteX563" fmla="*/ 445397 w 548379"/>
                  <a:gd name="connsiteY563" fmla="*/ 553736 h 687724"/>
                  <a:gd name="connsiteX564" fmla="*/ 442823 w 548379"/>
                  <a:gd name="connsiteY564" fmla="*/ 553736 h 687724"/>
                  <a:gd name="connsiteX565" fmla="*/ 442823 w 548379"/>
                  <a:gd name="connsiteY565" fmla="*/ 551161 h 687724"/>
                  <a:gd name="connsiteX566" fmla="*/ 440248 w 548379"/>
                  <a:gd name="connsiteY566" fmla="*/ 551161 h 687724"/>
                  <a:gd name="connsiteX567" fmla="*/ 437674 w 548379"/>
                  <a:gd name="connsiteY567" fmla="*/ 551161 h 687724"/>
                  <a:gd name="connsiteX568" fmla="*/ 437674 w 548379"/>
                  <a:gd name="connsiteY568" fmla="*/ 548585 h 687724"/>
                  <a:gd name="connsiteX569" fmla="*/ 435099 w 548379"/>
                  <a:gd name="connsiteY569" fmla="*/ 548585 h 687724"/>
                  <a:gd name="connsiteX570" fmla="*/ 432524 w 548379"/>
                  <a:gd name="connsiteY570" fmla="*/ 548585 h 687724"/>
                  <a:gd name="connsiteX571" fmla="*/ 429950 w 548379"/>
                  <a:gd name="connsiteY571" fmla="*/ 548585 h 687724"/>
                  <a:gd name="connsiteX572" fmla="*/ 427375 w 548379"/>
                  <a:gd name="connsiteY572" fmla="*/ 548585 h 687724"/>
                  <a:gd name="connsiteX573" fmla="*/ 427375 w 548379"/>
                  <a:gd name="connsiteY573" fmla="*/ 546009 h 687724"/>
                  <a:gd name="connsiteX574" fmla="*/ 424801 w 548379"/>
                  <a:gd name="connsiteY574" fmla="*/ 546009 h 687724"/>
                  <a:gd name="connsiteX575" fmla="*/ 422226 w 548379"/>
                  <a:gd name="connsiteY575" fmla="*/ 546009 h 687724"/>
                  <a:gd name="connsiteX576" fmla="*/ 422226 w 548379"/>
                  <a:gd name="connsiteY576" fmla="*/ 543434 h 687724"/>
                  <a:gd name="connsiteX577" fmla="*/ 419652 w 548379"/>
                  <a:gd name="connsiteY577" fmla="*/ 543434 h 687724"/>
                  <a:gd name="connsiteX578" fmla="*/ 417077 w 548379"/>
                  <a:gd name="connsiteY578" fmla="*/ 543434 h 687724"/>
                  <a:gd name="connsiteX579" fmla="*/ 417077 w 548379"/>
                  <a:gd name="connsiteY579" fmla="*/ 540858 h 687724"/>
                  <a:gd name="connsiteX580" fmla="*/ 414503 w 548379"/>
                  <a:gd name="connsiteY580" fmla="*/ 540858 h 687724"/>
                  <a:gd name="connsiteX581" fmla="*/ 411928 w 548379"/>
                  <a:gd name="connsiteY581" fmla="*/ 540858 h 687724"/>
                  <a:gd name="connsiteX582" fmla="*/ 409353 w 548379"/>
                  <a:gd name="connsiteY582" fmla="*/ 540858 h 687724"/>
                  <a:gd name="connsiteX583" fmla="*/ 409353 w 548379"/>
                  <a:gd name="connsiteY583" fmla="*/ 538283 h 687724"/>
                  <a:gd name="connsiteX584" fmla="*/ 406779 w 548379"/>
                  <a:gd name="connsiteY584" fmla="*/ 538283 h 687724"/>
                  <a:gd name="connsiteX585" fmla="*/ 404204 w 548379"/>
                  <a:gd name="connsiteY585" fmla="*/ 538283 h 687724"/>
                  <a:gd name="connsiteX586" fmla="*/ 404204 w 548379"/>
                  <a:gd name="connsiteY586" fmla="*/ 535707 h 687724"/>
                  <a:gd name="connsiteX587" fmla="*/ 401630 w 548379"/>
                  <a:gd name="connsiteY587" fmla="*/ 535707 h 687724"/>
                  <a:gd name="connsiteX588" fmla="*/ 399055 w 548379"/>
                  <a:gd name="connsiteY588" fmla="*/ 535707 h 687724"/>
                  <a:gd name="connsiteX589" fmla="*/ 396481 w 548379"/>
                  <a:gd name="connsiteY589" fmla="*/ 535707 h 687724"/>
                  <a:gd name="connsiteX590" fmla="*/ 396481 w 548379"/>
                  <a:gd name="connsiteY590" fmla="*/ 533132 h 687724"/>
                  <a:gd name="connsiteX591" fmla="*/ 393906 w 548379"/>
                  <a:gd name="connsiteY591" fmla="*/ 533132 h 687724"/>
                  <a:gd name="connsiteX592" fmla="*/ 393906 w 548379"/>
                  <a:gd name="connsiteY592" fmla="*/ 530556 h 687724"/>
                  <a:gd name="connsiteX593" fmla="*/ 391332 w 548379"/>
                  <a:gd name="connsiteY593" fmla="*/ 530556 h 687724"/>
                  <a:gd name="connsiteX594" fmla="*/ 388757 w 548379"/>
                  <a:gd name="connsiteY594" fmla="*/ 530556 h 687724"/>
                  <a:gd name="connsiteX595" fmla="*/ 386183 w 548379"/>
                  <a:gd name="connsiteY595" fmla="*/ 530556 h 687724"/>
                  <a:gd name="connsiteX596" fmla="*/ 383608 w 548379"/>
                  <a:gd name="connsiteY596" fmla="*/ 530556 h 687724"/>
                  <a:gd name="connsiteX597" fmla="*/ 383608 w 548379"/>
                  <a:gd name="connsiteY597" fmla="*/ 527981 h 687724"/>
                  <a:gd name="connsiteX598" fmla="*/ 381033 w 548379"/>
                  <a:gd name="connsiteY598" fmla="*/ 527981 h 687724"/>
                  <a:gd name="connsiteX599" fmla="*/ 381033 w 548379"/>
                  <a:gd name="connsiteY599" fmla="*/ 525405 h 687724"/>
                  <a:gd name="connsiteX600" fmla="*/ 378459 w 548379"/>
                  <a:gd name="connsiteY600" fmla="*/ 525405 h 687724"/>
                  <a:gd name="connsiteX601" fmla="*/ 375884 w 548379"/>
                  <a:gd name="connsiteY601" fmla="*/ 525405 h 687724"/>
                  <a:gd name="connsiteX602" fmla="*/ 375884 w 548379"/>
                  <a:gd name="connsiteY602" fmla="*/ 522830 h 687724"/>
                  <a:gd name="connsiteX603" fmla="*/ 373310 w 548379"/>
                  <a:gd name="connsiteY603" fmla="*/ 522830 h 687724"/>
                  <a:gd name="connsiteX604" fmla="*/ 370735 w 548379"/>
                  <a:gd name="connsiteY604" fmla="*/ 522830 h 687724"/>
                  <a:gd name="connsiteX605" fmla="*/ 368161 w 548379"/>
                  <a:gd name="connsiteY605" fmla="*/ 522830 h 687724"/>
                  <a:gd name="connsiteX606" fmla="*/ 368161 w 548379"/>
                  <a:gd name="connsiteY606" fmla="*/ 520254 h 687724"/>
                  <a:gd name="connsiteX607" fmla="*/ 365586 w 548379"/>
                  <a:gd name="connsiteY607" fmla="*/ 520254 h 687724"/>
                  <a:gd name="connsiteX608" fmla="*/ 363012 w 548379"/>
                  <a:gd name="connsiteY608" fmla="*/ 520254 h 687724"/>
                  <a:gd name="connsiteX609" fmla="*/ 363012 w 548379"/>
                  <a:gd name="connsiteY609" fmla="*/ 517679 h 687724"/>
                  <a:gd name="connsiteX610" fmla="*/ 360437 w 548379"/>
                  <a:gd name="connsiteY610" fmla="*/ 517679 h 687724"/>
                  <a:gd name="connsiteX611" fmla="*/ 360437 w 548379"/>
                  <a:gd name="connsiteY611" fmla="*/ 515103 h 687724"/>
                  <a:gd name="connsiteX612" fmla="*/ 357862 w 548379"/>
                  <a:gd name="connsiteY612" fmla="*/ 515103 h 687724"/>
                  <a:gd name="connsiteX613" fmla="*/ 357862 w 548379"/>
                  <a:gd name="connsiteY613" fmla="*/ 512528 h 687724"/>
                  <a:gd name="connsiteX614" fmla="*/ 355288 w 548379"/>
                  <a:gd name="connsiteY614" fmla="*/ 512528 h 687724"/>
                  <a:gd name="connsiteX615" fmla="*/ 352713 w 548379"/>
                  <a:gd name="connsiteY615" fmla="*/ 512528 h 687724"/>
                  <a:gd name="connsiteX616" fmla="*/ 352713 w 548379"/>
                  <a:gd name="connsiteY616" fmla="*/ 509952 h 687724"/>
                  <a:gd name="connsiteX617" fmla="*/ 350139 w 548379"/>
                  <a:gd name="connsiteY617" fmla="*/ 509952 h 687724"/>
                  <a:gd name="connsiteX618" fmla="*/ 350139 w 548379"/>
                  <a:gd name="connsiteY618" fmla="*/ 507377 h 687724"/>
                  <a:gd name="connsiteX619" fmla="*/ 347564 w 548379"/>
                  <a:gd name="connsiteY619" fmla="*/ 507377 h 687724"/>
                  <a:gd name="connsiteX620" fmla="*/ 344990 w 548379"/>
                  <a:gd name="connsiteY620" fmla="*/ 507377 h 687724"/>
                  <a:gd name="connsiteX621" fmla="*/ 344990 w 548379"/>
                  <a:gd name="connsiteY621" fmla="*/ 504801 h 687724"/>
                  <a:gd name="connsiteX622" fmla="*/ 342415 w 548379"/>
                  <a:gd name="connsiteY622" fmla="*/ 504801 h 687724"/>
                  <a:gd name="connsiteX623" fmla="*/ 339841 w 548379"/>
                  <a:gd name="connsiteY623" fmla="*/ 504801 h 687724"/>
                  <a:gd name="connsiteX624" fmla="*/ 339841 w 548379"/>
                  <a:gd name="connsiteY624" fmla="*/ 502226 h 687724"/>
                  <a:gd name="connsiteX625" fmla="*/ 337266 w 548379"/>
                  <a:gd name="connsiteY625" fmla="*/ 502226 h 687724"/>
                  <a:gd name="connsiteX626" fmla="*/ 334692 w 548379"/>
                  <a:gd name="connsiteY626" fmla="*/ 502226 h 687724"/>
                  <a:gd name="connsiteX627" fmla="*/ 334692 w 548379"/>
                  <a:gd name="connsiteY627" fmla="*/ 499650 h 687724"/>
                  <a:gd name="connsiteX628" fmla="*/ 332117 w 548379"/>
                  <a:gd name="connsiteY628" fmla="*/ 499650 h 687724"/>
                  <a:gd name="connsiteX629" fmla="*/ 329542 w 548379"/>
                  <a:gd name="connsiteY629" fmla="*/ 499650 h 687724"/>
                  <a:gd name="connsiteX630" fmla="*/ 329542 w 548379"/>
                  <a:gd name="connsiteY630" fmla="*/ 497075 h 687724"/>
                  <a:gd name="connsiteX631" fmla="*/ 326968 w 548379"/>
                  <a:gd name="connsiteY631" fmla="*/ 497075 h 687724"/>
                  <a:gd name="connsiteX632" fmla="*/ 326968 w 548379"/>
                  <a:gd name="connsiteY632" fmla="*/ 494499 h 687724"/>
                  <a:gd name="connsiteX633" fmla="*/ 324393 w 548379"/>
                  <a:gd name="connsiteY633" fmla="*/ 494499 h 687724"/>
                  <a:gd name="connsiteX634" fmla="*/ 324393 w 548379"/>
                  <a:gd name="connsiteY634" fmla="*/ 491924 h 687724"/>
                  <a:gd name="connsiteX635" fmla="*/ 321819 w 548379"/>
                  <a:gd name="connsiteY635" fmla="*/ 491924 h 687724"/>
                  <a:gd name="connsiteX636" fmla="*/ 319244 w 548379"/>
                  <a:gd name="connsiteY636" fmla="*/ 491924 h 687724"/>
                  <a:gd name="connsiteX637" fmla="*/ 319244 w 548379"/>
                  <a:gd name="connsiteY637" fmla="*/ 489348 h 687724"/>
                  <a:gd name="connsiteX638" fmla="*/ 316670 w 548379"/>
                  <a:gd name="connsiteY638" fmla="*/ 489348 h 687724"/>
                  <a:gd name="connsiteX639" fmla="*/ 316670 w 548379"/>
                  <a:gd name="connsiteY639" fmla="*/ 486773 h 687724"/>
                  <a:gd name="connsiteX640" fmla="*/ 314095 w 548379"/>
                  <a:gd name="connsiteY640" fmla="*/ 486773 h 687724"/>
                  <a:gd name="connsiteX641" fmla="*/ 311521 w 548379"/>
                  <a:gd name="connsiteY641" fmla="*/ 486773 h 687724"/>
                  <a:gd name="connsiteX642" fmla="*/ 311521 w 548379"/>
                  <a:gd name="connsiteY642" fmla="*/ 484197 h 687724"/>
                  <a:gd name="connsiteX643" fmla="*/ 308946 w 548379"/>
                  <a:gd name="connsiteY643" fmla="*/ 484197 h 687724"/>
                  <a:gd name="connsiteX644" fmla="*/ 308946 w 548379"/>
                  <a:gd name="connsiteY644" fmla="*/ 481622 h 687724"/>
                  <a:gd name="connsiteX645" fmla="*/ 306372 w 548379"/>
                  <a:gd name="connsiteY645" fmla="*/ 481622 h 687724"/>
                  <a:gd name="connsiteX646" fmla="*/ 306372 w 548379"/>
                  <a:gd name="connsiteY646" fmla="*/ 479046 h 687724"/>
                  <a:gd name="connsiteX647" fmla="*/ 303797 w 548379"/>
                  <a:gd name="connsiteY647" fmla="*/ 479046 h 687724"/>
                  <a:gd name="connsiteX648" fmla="*/ 301222 w 548379"/>
                  <a:gd name="connsiteY648" fmla="*/ 479046 h 687724"/>
                  <a:gd name="connsiteX649" fmla="*/ 301222 w 548379"/>
                  <a:gd name="connsiteY649" fmla="*/ 476471 h 687724"/>
                  <a:gd name="connsiteX650" fmla="*/ 298648 w 548379"/>
                  <a:gd name="connsiteY650" fmla="*/ 476471 h 687724"/>
                  <a:gd name="connsiteX651" fmla="*/ 298648 w 548379"/>
                  <a:gd name="connsiteY651" fmla="*/ 473895 h 687724"/>
                  <a:gd name="connsiteX652" fmla="*/ 296073 w 548379"/>
                  <a:gd name="connsiteY652" fmla="*/ 473895 h 687724"/>
                  <a:gd name="connsiteX653" fmla="*/ 296073 w 548379"/>
                  <a:gd name="connsiteY653" fmla="*/ 471320 h 687724"/>
                  <a:gd name="connsiteX654" fmla="*/ 293499 w 548379"/>
                  <a:gd name="connsiteY654" fmla="*/ 471320 h 687724"/>
                  <a:gd name="connsiteX655" fmla="*/ 290924 w 548379"/>
                  <a:gd name="connsiteY655" fmla="*/ 471320 h 687724"/>
                  <a:gd name="connsiteX656" fmla="*/ 290924 w 548379"/>
                  <a:gd name="connsiteY656" fmla="*/ 468744 h 687724"/>
                  <a:gd name="connsiteX657" fmla="*/ 290924 w 548379"/>
                  <a:gd name="connsiteY657" fmla="*/ 466168 h 687724"/>
                  <a:gd name="connsiteX658" fmla="*/ 288350 w 548379"/>
                  <a:gd name="connsiteY658" fmla="*/ 466168 h 687724"/>
                  <a:gd name="connsiteX659" fmla="*/ 288350 w 548379"/>
                  <a:gd name="connsiteY659" fmla="*/ 463593 h 687724"/>
                  <a:gd name="connsiteX660" fmla="*/ 285775 w 548379"/>
                  <a:gd name="connsiteY660" fmla="*/ 463593 h 687724"/>
                  <a:gd name="connsiteX661" fmla="*/ 285775 w 548379"/>
                  <a:gd name="connsiteY661" fmla="*/ 455866 h 687724"/>
                  <a:gd name="connsiteX662" fmla="*/ 285775 w 548379"/>
                  <a:gd name="connsiteY662" fmla="*/ 453291 h 687724"/>
                  <a:gd name="connsiteX663" fmla="*/ 285775 w 548379"/>
                  <a:gd name="connsiteY663" fmla="*/ 450715 h 687724"/>
                  <a:gd name="connsiteX664" fmla="*/ 285775 w 548379"/>
                  <a:gd name="connsiteY664" fmla="*/ 440413 h 687724"/>
                  <a:gd name="connsiteX665" fmla="*/ 285775 w 548379"/>
                  <a:gd name="connsiteY665" fmla="*/ 437838 h 687724"/>
                  <a:gd name="connsiteX666" fmla="*/ 285775 w 548379"/>
                  <a:gd name="connsiteY666" fmla="*/ 435262 h 687724"/>
                  <a:gd name="connsiteX667" fmla="*/ 285775 w 548379"/>
                  <a:gd name="connsiteY667" fmla="*/ 432687 h 687724"/>
                  <a:gd name="connsiteX668" fmla="*/ 285775 w 548379"/>
                  <a:gd name="connsiteY668" fmla="*/ 430111 h 687724"/>
                  <a:gd name="connsiteX669" fmla="*/ 285775 w 548379"/>
                  <a:gd name="connsiteY669" fmla="*/ 427536 h 687724"/>
                  <a:gd name="connsiteX670" fmla="*/ 285775 w 548379"/>
                  <a:gd name="connsiteY670" fmla="*/ 424960 h 687724"/>
                  <a:gd name="connsiteX671" fmla="*/ 285775 w 548379"/>
                  <a:gd name="connsiteY671" fmla="*/ 419809 h 687724"/>
                  <a:gd name="connsiteX672" fmla="*/ 285775 w 548379"/>
                  <a:gd name="connsiteY672" fmla="*/ 404356 h 687724"/>
                  <a:gd name="connsiteX673" fmla="*/ 285775 w 548379"/>
                  <a:gd name="connsiteY673" fmla="*/ 401781 h 687724"/>
                  <a:gd name="connsiteX674" fmla="*/ 288350 w 548379"/>
                  <a:gd name="connsiteY674" fmla="*/ 401781 h 687724"/>
                  <a:gd name="connsiteX675" fmla="*/ 290924 w 548379"/>
                  <a:gd name="connsiteY675" fmla="*/ 401781 h 687724"/>
                  <a:gd name="connsiteX676" fmla="*/ 293499 w 548379"/>
                  <a:gd name="connsiteY676" fmla="*/ 401781 h 687724"/>
                  <a:gd name="connsiteX677" fmla="*/ 293499 w 548379"/>
                  <a:gd name="connsiteY677" fmla="*/ 404356 h 687724"/>
                  <a:gd name="connsiteX678" fmla="*/ 296073 w 548379"/>
                  <a:gd name="connsiteY678" fmla="*/ 404356 h 687724"/>
                  <a:gd name="connsiteX679" fmla="*/ 298648 w 548379"/>
                  <a:gd name="connsiteY679" fmla="*/ 404356 h 687724"/>
                  <a:gd name="connsiteX680" fmla="*/ 298648 w 548379"/>
                  <a:gd name="connsiteY680" fmla="*/ 406932 h 687724"/>
                  <a:gd name="connsiteX681" fmla="*/ 301222 w 548379"/>
                  <a:gd name="connsiteY681" fmla="*/ 406932 h 687724"/>
                  <a:gd name="connsiteX682" fmla="*/ 303797 w 548379"/>
                  <a:gd name="connsiteY682" fmla="*/ 406932 h 687724"/>
                  <a:gd name="connsiteX683" fmla="*/ 303797 w 548379"/>
                  <a:gd name="connsiteY683" fmla="*/ 409507 h 687724"/>
                  <a:gd name="connsiteX684" fmla="*/ 303797 w 548379"/>
                  <a:gd name="connsiteY684" fmla="*/ 412083 h 687724"/>
                  <a:gd name="connsiteX685" fmla="*/ 306372 w 548379"/>
                  <a:gd name="connsiteY685" fmla="*/ 412083 h 687724"/>
                  <a:gd name="connsiteX686" fmla="*/ 308946 w 548379"/>
                  <a:gd name="connsiteY686" fmla="*/ 412083 h 687724"/>
                  <a:gd name="connsiteX687" fmla="*/ 311521 w 548379"/>
                  <a:gd name="connsiteY687" fmla="*/ 412083 h 687724"/>
                  <a:gd name="connsiteX688" fmla="*/ 311521 w 548379"/>
                  <a:gd name="connsiteY688" fmla="*/ 414658 h 687724"/>
                  <a:gd name="connsiteX689" fmla="*/ 314095 w 548379"/>
                  <a:gd name="connsiteY689" fmla="*/ 414658 h 687724"/>
                  <a:gd name="connsiteX690" fmla="*/ 314095 w 548379"/>
                  <a:gd name="connsiteY690" fmla="*/ 417234 h 687724"/>
                  <a:gd name="connsiteX691" fmla="*/ 316670 w 548379"/>
                  <a:gd name="connsiteY691" fmla="*/ 417234 h 687724"/>
                  <a:gd name="connsiteX692" fmla="*/ 319244 w 548379"/>
                  <a:gd name="connsiteY692" fmla="*/ 417234 h 687724"/>
                  <a:gd name="connsiteX693" fmla="*/ 321819 w 548379"/>
                  <a:gd name="connsiteY693" fmla="*/ 417234 h 687724"/>
                  <a:gd name="connsiteX694" fmla="*/ 321819 w 548379"/>
                  <a:gd name="connsiteY694" fmla="*/ 419809 h 687724"/>
                  <a:gd name="connsiteX695" fmla="*/ 324393 w 548379"/>
                  <a:gd name="connsiteY695" fmla="*/ 419809 h 687724"/>
                  <a:gd name="connsiteX696" fmla="*/ 324393 w 548379"/>
                  <a:gd name="connsiteY696" fmla="*/ 422385 h 687724"/>
                  <a:gd name="connsiteX697" fmla="*/ 326968 w 548379"/>
                  <a:gd name="connsiteY697" fmla="*/ 422385 h 687724"/>
                  <a:gd name="connsiteX698" fmla="*/ 326968 w 548379"/>
                  <a:gd name="connsiteY698" fmla="*/ 424960 h 687724"/>
                  <a:gd name="connsiteX699" fmla="*/ 329542 w 548379"/>
                  <a:gd name="connsiteY699" fmla="*/ 424960 h 687724"/>
                  <a:gd name="connsiteX700" fmla="*/ 329542 w 548379"/>
                  <a:gd name="connsiteY700" fmla="*/ 427536 h 687724"/>
                  <a:gd name="connsiteX701" fmla="*/ 329542 w 548379"/>
                  <a:gd name="connsiteY701" fmla="*/ 437838 h 687724"/>
                  <a:gd name="connsiteX702" fmla="*/ 329542 w 548379"/>
                  <a:gd name="connsiteY702" fmla="*/ 440413 h 687724"/>
                  <a:gd name="connsiteX703" fmla="*/ 332117 w 548379"/>
                  <a:gd name="connsiteY703" fmla="*/ 440413 h 687724"/>
                  <a:gd name="connsiteX704" fmla="*/ 332117 w 548379"/>
                  <a:gd name="connsiteY704" fmla="*/ 442989 h 687724"/>
                  <a:gd name="connsiteX705" fmla="*/ 334692 w 548379"/>
                  <a:gd name="connsiteY705" fmla="*/ 442989 h 687724"/>
                  <a:gd name="connsiteX706" fmla="*/ 334692 w 548379"/>
                  <a:gd name="connsiteY706" fmla="*/ 445564 h 687724"/>
                  <a:gd name="connsiteX707" fmla="*/ 337266 w 548379"/>
                  <a:gd name="connsiteY707" fmla="*/ 445564 h 687724"/>
                  <a:gd name="connsiteX708" fmla="*/ 339841 w 548379"/>
                  <a:gd name="connsiteY708" fmla="*/ 445564 h 687724"/>
                  <a:gd name="connsiteX709" fmla="*/ 339841 w 548379"/>
                  <a:gd name="connsiteY709" fmla="*/ 448140 h 687724"/>
                  <a:gd name="connsiteX710" fmla="*/ 342415 w 548379"/>
                  <a:gd name="connsiteY710" fmla="*/ 448140 h 687724"/>
                  <a:gd name="connsiteX711" fmla="*/ 342415 w 548379"/>
                  <a:gd name="connsiteY711" fmla="*/ 450715 h 687724"/>
                  <a:gd name="connsiteX712" fmla="*/ 344990 w 548379"/>
                  <a:gd name="connsiteY712" fmla="*/ 450715 h 687724"/>
                  <a:gd name="connsiteX713" fmla="*/ 347564 w 548379"/>
                  <a:gd name="connsiteY713" fmla="*/ 450715 h 687724"/>
                  <a:gd name="connsiteX714" fmla="*/ 347564 w 548379"/>
                  <a:gd name="connsiteY714" fmla="*/ 453291 h 687724"/>
                  <a:gd name="connsiteX715" fmla="*/ 350139 w 548379"/>
                  <a:gd name="connsiteY715" fmla="*/ 453291 h 687724"/>
                  <a:gd name="connsiteX716" fmla="*/ 352713 w 548379"/>
                  <a:gd name="connsiteY716" fmla="*/ 453291 h 687724"/>
                  <a:gd name="connsiteX717" fmla="*/ 352713 w 548379"/>
                  <a:gd name="connsiteY717" fmla="*/ 455866 h 687724"/>
                  <a:gd name="connsiteX718" fmla="*/ 355288 w 548379"/>
                  <a:gd name="connsiteY718" fmla="*/ 455866 h 687724"/>
                  <a:gd name="connsiteX719" fmla="*/ 355288 w 548379"/>
                  <a:gd name="connsiteY719" fmla="*/ 458442 h 687724"/>
                  <a:gd name="connsiteX720" fmla="*/ 357862 w 548379"/>
                  <a:gd name="connsiteY720" fmla="*/ 458442 h 687724"/>
                  <a:gd name="connsiteX721" fmla="*/ 357862 w 548379"/>
                  <a:gd name="connsiteY721" fmla="*/ 461017 h 687724"/>
                  <a:gd name="connsiteX722" fmla="*/ 360437 w 548379"/>
                  <a:gd name="connsiteY722" fmla="*/ 461017 h 687724"/>
                  <a:gd name="connsiteX723" fmla="*/ 363012 w 548379"/>
                  <a:gd name="connsiteY723" fmla="*/ 461017 h 687724"/>
                  <a:gd name="connsiteX724" fmla="*/ 363012 w 548379"/>
                  <a:gd name="connsiteY724" fmla="*/ 463593 h 687724"/>
                  <a:gd name="connsiteX725" fmla="*/ 365586 w 548379"/>
                  <a:gd name="connsiteY725" fmla="*/ 463593 h 687724"/>
                  <a:gd name="connsiteX726" fmla="*/ 368161 w 548379"/>
                  <a:gd name="connsiteY726" fmla="*/ 463593 h 687724"/>
                  <a:gd name="connsiteX727" fmla="*/ 370735 w 548379"/>
                  <a:gd name="connsiteY727" fmla="*/ 463593 h 687724"/>
                  <a:gd name="connsiteX728" fmla="*/ 370735 w 548379"/>
                  <a:gd name="connsiteY728" fmla="*/ 466168 h 687724"/>
                  <a:gd name="connsiteX729" fmla="*/ 373310 w 548379"/>
                  <a:gd name="connsiteY729" fmla="*/ 466168 h 687724"/>
                  <a:gd name="connsiteX730" fmla="*/ 375884 w 548379"/>
                  <a:gd name="connsiteY730" fmla="*/ 466168 h 687724"/>
                  <a:gd name="connsiteX731" fmla="*/ 375884 w 548379"/>
                  <a:gd name="connsiteY731" fmla="*/ 468744 h 687724"/>
                  <a:gd name="connsiteX732" fmla="*/ 378459 w 548379"/>
                  <a:gd name="connsiteY732" fmla="*/ 468744 h 687724"/>
                  <a:gd name="connsiteX733" fmla="*/ 378459 w 548379"/>
                  <a:gd name="connsiteY733" fmla="*/ 471320 h 687724"/>
                  <a:gd name="connsiteX734" fmla="*/ 381033 w 548379"/>
                  <a:gd name="connsiteY734" fmla="*/ 471320 h 687724"/>
                  <a:gd name="connsiteX735" fmla="*/ 383608 w 548379"/>
                  <a:gd name="connsiteY735" fmla="*/ 471320 h 687724"/>
                  <a:gd name="connsiteX736" fmla="*/ 383608 w 548379"/>
                  <a:gd name="connsiteY736" fmla="*/ 473895 h 687724"/>
                  <a:gd name="connsiteX737" fmla="*/ 386183 w 548379"/>
                  <a:gd name="connsiteY737" fmla="*/ 473895 h 687724"/>
                  <a:gd name="connsiteX738" fmla="*/ 388757 w 548379"/>
                  <a:gd name="connsiteY738" fmla="*/ 473895 h 687724"/>
                  <a:gd name="connsiteX739" fmla="*/ 388757 w 548379"/>
                  <a:gd name="connsiteY739" fmla="*/ 476471 h 687724"/>
                  <a:gd name="connsiteX740" fmla="*/ 391332 w 548379"/>
                  <a:gd name="connsiteY740" fmla="*/ 476471 h 687724"/>
                  <a:gd name="connsiteX741" fmla="*/ 393906 w 548379"/>
                  <a:gd name="connsiteY741" fmla="*/ 476471 h 687724"/>
                  <a:gd name="connsiteX742" fmla="*/ 396481 w 548379"/>
                  <a:gd name="connsiteY742" fmla="*/ 476471 h 687724"/>
                  <a:gd name="connsiteX743" fmla="*/ 396481 w 548379"/>
                  <a:gd name="connsiteY743" fmla="*/ 479046 h 687724"/>
                  <a:gd name="connsiteX744" fmla="*/ 399055 w 548379"/>
                  <a:gd name="connsiteY744" fmla="*/ 479046 h 687724"/>
                  <a:gd name="connsiteX745" fmla="*/ 401630 w 548379"/>
                  <a:gd name="connsiteY745" fmla="*/ 479046 h 687724"/>
                  <a:gd name="connsiteX746" fmla="*/ 404204 w 548379"/>
                  <a:gd name="connsiteY746" fmla="*/ 479046 h 687724"/>
                  <a:gd name="connsiteX747" fmla="*/ 404204 w 548379"/>
                  <a:gd name="connsiteY747" fmla="*/ 481622 h 687724"/>
                  <a:gd name="connsiteX748" fmla="*/ 406779 w 548379"/>
                  <a:gd name="connsiteY748" fmla="*/ 481622 h 687724"/>
                  <a:gd name="connsiteX749" fmla="*/ 409353 w 548379"/>
                  <a:gd name="connsiteY749" fmla="*/ 481622 h 687724"/>
                  <a:gd name="connsiteX750" fmla="*/ 411928 w 548379"/>
                  <a:gd name="connsiteY750" fmla="*/ 481622 h 687724"/>
                  <a:gd name="connsiteX751" fmla="*/ 411928 w 548379"/>
                  <a:gd name="connsiteY751" fmla="*/ 484197 h 687724"/>
                  <a:gd name="connsiteX752" fmla="*/ 414503 w 548379"/>
                  <a:gd name="connsiteY752" fmla="*/ 484197 h 687724"/>
                  <a:gd name="connsiteX753" fmla="*/ 414503 w 548379"/>
                  <a:gd name="connsiteY753" fmla="*/ 486773 h 687724"/>
                  <a:gd name="connsiteX754" fmla="*/ 417077 w 548379"/>
                  <a:gd name="connsiteY754" fmla="*/ 486773 h 687724"/>
                  <a:gd name="connsiteX755" fmla="*/ 419652 w 548379"/>
                  <a:gd name="connsiteY755" fmla="*/ 486773 h 687724"/>
                  <a:gd name="connsiteX756" fmla="*/ 422226 w 548379"/>
                  <a:gd name="connsiteY756" fmla="*/ 486773 h 687724"/>
                  <a:gd name="connsiteX757" fmla="*/ 424801 w 548379"/>
                  <a:gd name="connsiteY757" fmla="*/ 486773 h 687724"/>
                  <a:gd name="connsiteX758" fmla="*/ 427375 w 548379"/>
                  <a:gd name="connsiteY758" fmla="*/ 486773 h 687724"/>
                  <a:gd name="connsiteX759" fmla="*/ 427375 w 548379"/>
                  <a:gd name="connsiteY759" fmla="*/ 489348 h 687724"/>
                  <a:gd name="connsiteX760" fmla="*/ 429950 w 548379"/>
                  <a:gd name="connsiteY760" fmla="*/ 489348 h 687724"/>
                  <a:gd name="connsiteX761" fmla="*/ 432524 w 548379"/>
                  <a:gd name="connsiteY761" fmla="*/ 489348 h 687724"/>
                  <a:gd name="connsiteX762" fmla="*/ 435099 w 548379"/>
                  <a:gd name="connsiteY762" fmla="*/ 489348 h 687724"/>
                  <a:gd name="connsiteX763" fmla="*/ 437674 w 548379"/>
                  <a:gd name="connsiteY763" fmla="*/ 489348 h 687724"/>
                  <a:gd name="connsiteX764" fmla="*/ 440248 w 548379"/>
                  <a:gd name="connsiteY764" fmla="*/ 489348 h 687724"/>
                  <a:gd name="connsiteX765" fmla="*/ 440248 w 548379"/>
                  <a:gd name="connsiteY765" fmla="*/ 491924 h 687724"/>
                  <a:gd name="connsiteX766" fmla="*/ 442823 w 548379"/>
                  <a:gd name="connsiteY766" fmla="*/ 491924 h 687724"/>
                  <a:gd name="connsiteX767" fmla="*/ 445397 w 548379"/>
                  <a:gd name="connsiteY767" fmla="*/ 491924 h 687724"/>
                  <a:gd name="connsiteX768" fmla="*/ 447972 w 548379"/>
                  <a:gd name="connsiteY768" fmla="*/ 491924 h 687724"/>
                  <a:gd name="connsiteX769" fmla="*/ 453121 w 548379"/>
                  <a:gd name="connsiteY769" fmla="*/ 491924 h 687724"/>
                  <a:gd name="connsiteX770" fmla="*/ 453121 w 548379"/>
                  <a:gd name="connsiteY770" fmla="*/ 494499 h 687724"/>
                  <a:gd name="connsiteX771" fmla="*/ 455695 w 548379"/>
                  <a:gd name="connsiteY771" fmla="*/ 494499 h 687724"/>
                  <a:gd name="connsiteX772" fmla="*/ 463419 w 548379"/>
                  <a:gd name="connsiteY772" fmla="*/ 494499 h 687724"/>
                  <a:gd name="connsiteX773" fmla="*/ 463419 w 548379"/>
                  <a:gd name="connsiteY773" fmla="*/ 497075 h 687724"/>
                  <a:gd name="connsiteX774" fmla="*/ 465994 w 548379"/>
                  <a:gd name="connsiteY774" fmla="*/ 497075 h 687724"/>
                  <a:gd name="connsiteX775" fmla="*/ 468568 w 548379"/>
                  <a:gd name="connsiteY775" fmla="*/ 497075 h 687724"/>
                  <a:gd name="connsiteX776" fmla="*/ 471143 w 548379"/>
                  <a:gd name="connsiteY776" fmla="*/ 497075 h 687724"/>
                  <a:gd name="connsiteX777" fmla="*/ 473717 w 548379"/>
                  <a:gd name="connsiteY777" fmla="*/ 497075 h 687724"/>
                  <a:gd name="connsiteX778" fmla="*/ 476292 w 548379"/>
                  <a:gd name="connsiteY778" fmla="*/ 497075 h 687724"/>
                  <a:gd name="connsiteX779" fmla="*/ 478866 w 548379"/>
                  <a:gd name="connsiteY779" fmla="*/ 497075 h 687724"/>
                  <a:gd name="connsiteX780" fmla="*/ 478866 w 548379"/>
                  <a:gd name="connsiteY780" fmla="*/ 499650 h 687724"/>
                  <a:gd name="connsiteX781" fmla="*/ 481441 w 548379"/>
                  <a:gd name="connsiteY781" fmla="*/ 499650 h 687724"/>
                  <a:gd name="connsiteX782" fmla="*/ 484015 w 548379"/>
                  <a:gd name="connsiteY782" fmla="*/ 499650 h 687724"/>
                  <a:gd name="connsiteX783" fmla="*/ 484015 w 548379"/>
                  <a:gd name="connsiteY783" fmla="*/ 497075 h 687724"/>
                  <a:gd name="connsiteX784" fmla="*/ 486590 w 548379"/>
                  <a:gd name="connsiteY784" fmla="*/ 497075 h 687724"/>
                  <a:gd name="connsiteX785" fmla="*/ 486590 w 548379"/>
                  <a:gd name="connsiteY785" fmla="*/ 494499 h 687724"/>
                  <a:gd name="connsiteX786" fmla="*/ 486590 w 548379"/>
                  <a:gd name="connsiteY786" fmla="*/ 491924 h 687724"/>
                  <a:gd name="connsiteX787" fmla="*/ 486590 w 548379"/>
                  <a:gd name="connsiteY787" fmla="*/ 481622 h 687724"/>
                  <a:gd name="connsiteX788" fmla="*/ 486590 w 548379"/>
                  <a:gd name="connsiteY788" fmla="*/ 479046 h 687724"/>
                  <a:gd name="connsiteX789" fmla="*/ 484015 w 548379"/>
                  <a:gd name="connsiteY789" fmla="*/ 479046 h 687724"/>
                  <a:gd name="connsiteX790" fmla="*/ 484015 w 548379"/>
                  <a:gd name="connsiteY790" fmla="*/ 476471 h 687724"/>
                  <a:gd name="connsiteX791" fmla="*/ 484015 w 548379"/>
                  <a:gd name="connsiteY791" fmla="*/ 471320 h 687724"/>
                  <a:gd name="connsiteX792" fmla="*/ 484015 w 548379"/>
                  <a:gd name="connsiteY792" fmla="*/ 468744 h 687724"/>
                  <a:gd name="connsiteX793" fmla="*/ 484015 w 548379"/>
                  <a:gd name="connsiteY793" fmla="*/ 466168 h 687724"/>
                  <a:gd name="connsiteX794" fmla="*/ 481441 w 548379"/>
                  <a:gd name="connsiteY794" fmla="*/ 466168 h 687724"/>
                  <a:gd name="connsiteX795" fmla="*/ 481441 w 548379"/>
                  <a:gd name="connsiteY795" fmla="*/ 463593 h 687724"/>
                  <a:gd name="connsiteX796" fmla="*/ 481441 w 548379"/>
                  <a:gd name="connsiteY796" fmla="*/ 461017 h 687724"/>
                  <a:gd name="connsiteX797" fmla="*/ 481441 w 548379"/>
                  <a:gd name="connsiteY797" fmla="*/ 458442 h 687724"/>
                  <a:gd name="connsiteX798" fmla="*/ 481441 w 548379"/>
                  <a:gd name="connsiteY798" fmla="*/ 455866 h 687724"/>
                  <a:gd name="connsiteX799" fmla="*/ 478866 w 548379"/>
                  <a:gd name="connsiteY799" fmla="*/ 455866 h 687724"/>
                  <a:gd name="connsiteX800" fmla="*/ 478866 w 548379"/>
                  <a:gd name="connsiteY800" fmla="*/ 453291 h 687724"/>
                  <a:gd name="connsiteX801" fmla="*/ 476292 w 548379"/>
                  <a:gd name="connsiteY801" fmla="*/ 453291 h 687724"/>
                  <a:gd name="connsiteX802" fmla="*/ 473717 w 548379"/>
                  <a:gd name="connsiteY802" fmla="*/ 453291 h 687724"/>
                  <a:gd name="connsiteX803" fmla="*/ 471143 w 548379"/>
                  <a:gd name="connsiteY803" fmla="*/ 453291 h 687724"/>
                  <a:gd name="connsiteX804" fmla="*/ 468568 w 548379"/>
                  <a:gd name="connsiteY804" fmla="*/ 450715 h 687724"/>
                  <a:gd name="connsiteX805" fmla="*/ 465994 w 548379"/>
                  <a:gd name="connsiteY805" fmla="*/ 450715 h 687724"/>
                  <a:gd name="connsiteX806" fmla="*/ 463419 w 548379"/>
                  <a:gd name="connsiteY806" fmla="*/ 450715 h 687724"/>
                  <a:gd name="connsiteX807" fmla="*/ 460844 w 548379"/>
                  <a:gd name="connsiteY807" fmla="*/ 450715 h 687724"/>
                  <a:gd name="connsiteX808" fmla="*/ 460844 w 548379"/>
                  <a:gd name="connsiteY808" fmla="*/ 448140 h 687724"/>
                  <a:gd name="connsiteX809" fmla="*/ 458270 w 548379"/>
                  <a:gd name="connsiteY809" fmla="*/ 448140 h 687724"/>
                  <a:gd name="connsiteX810" fmla="*/ 455695 w 548379"/>
                  <a:gd name="connsiteY810" fmla="*/ 448140 h 687724"/>
                  <a:gd name="connsiteX811" fmla="*/ 453121 w 548379"/>
                  <a:gd name="connsiteY811" fmla="*/ 448140 h 687724"/>
                  <a:gd name="connsiteX812" fmla="*/ 450546 w 548379"/>
                  <a:gd name="connsiteY812" fmla="*/ 448140 h 687724"/>
                  <a:gd name="connsiteX813" fmla="*/ 450546 w 548379"/>
                  <a:gd name="connsiteY813" fmla="*/ 445564 h 687724"/>
                  <a:gd name="connsiteX814" fmla="*/ 447972 w 548379"/>
                  <a:gd name="connsiteY814" fmla="*/ 445564 h 687724"/>
                  <a:gd name="connsiteX815" fmla="*/ 445397 w 548379"/>
                  <a:gd name="connsiteY815" fmla="*/ 445564 h 687724"/>
                  <a:gd name="connsiteX816" fmla="*/ 442823 w 548379"/>
                  <a:gd name="connsiteY816" fmla="*/ 445564 h 687724"/>
                  <a:gd name="connsiteX817" fmla="*/ 440248 w 548379"/>
                  <a:gd name="connsiteY817" fmla="*/ 445564 h 687724"/>
                  <a:gd name="connsiteX818" fmla="*/ 437674 w 548379"/>
                  <a:gd name="connsiteY818" fmla="*/ 445564 h 687724"/>
                  <a:gd name="connsiteX819" fmla="*/ 437674 w 548379"/>
                  <a:gd name="connsiteY819" fmla="*/ 442989 h 687724"/>
                  <a:gd name="connsiteX820" fmla="*/ 435099 w 548379"/>
                  <a:gd name="connsiteY820" fmla="*/ 442989 h 687724"/>
                  <a:gd name="connsiteX821" fmla="*/ 432524 w 548379"/>
                  <a:gd name="connsiteY821" fmla="*/ 442989 h 687724"/>
                  <a:gd name="connsiteX822" fmla="*/ 429950 w 548379"/>
                  <a:gd name="connsiteY822" fmla="*/ 442989 h 687724"/>
                  <a:gd name="connsiteX823" fmla="*/ 429950 w 548379"/>
                  <a:gd name="connsiteY823" fmla="*/ 440413 h 687724"/>
                  <a:gd name="connsiteX824" fmla="*/ 427375 w 548379"/>
                  <a:gd name="connsiteY824" fmla="*/ 440413 h 687724"/>
                  <a:gd name="connsiteX825" fmla="*/ 424801 w 548379"/>
                  <a:gd name="connsiteY825" fmla="*/ 440413 h 687724"/>
                  <a:gd name="connsiteX826" fmla="*/ 424801 w 548379"/>
                  <a:gd name="connsiteY826" fmla="*/ 437838 h 687724"/>
                  <a:gd name="connsiteX827" fmla="*/ 422226 w 548379"/>
                  <a:gd name="connsiteY827" fmla="*/ 437838 h 687724"/>
                  <a:gd name="connsiteX828" fmla="*/ 419652 w 548379"/>
                  <a:gd name="connsiteY828" fmla="*/ 437838 h 687724"/>
                  <a:gd name="connsiteX829" fmla="*/ 417077 w 548379"/>
                  <a:gd name="connsiteY829" fmla="*/ 437838 h 687724"/>
                  <a:gd name="connsiteX830" fmla="*/ 417077 w 548379"/>
                  <a:gd name="connsiteY830" fmla="*/ 435262 h 687724"/>
                  <a:gd name="connsiteX831" fmla="*/ 414503 w 548379"/>
                  <a:gd name="connsiteY831" fmla="*/ 435262 h 687724"/>
                  <a:gd name="connsiteX832" fmla="*/ 411928 w 548379"/>
                  <a:gd name="connsiteY832" fmla="*/ 435262 h 687724"/>
                  <a:gd name="connsiteX833" fmla="*/ 409353 w 548379"/>
                  <a:gd name="connsiteY833" fmla="*/ 435262 h 687724"/>
                  <a:gd name="connsiteX834" fmla="*/ 409353 w 548379"/>
                  <a:gd name="connsiteY834" fmla="*/ 432687 h 687724"/>
                  <a:gd name="connsiteX835" fmla="*/ 406779 w 548379"/>
                  <a:gd name="connsiteY835" fmla="*/ 432687 h 687724"/>
                  <a:gd name="connsiteX836" fmla="*/ 404204 w 548379"/>
                  <a:gd name="connsiteY836" fmla="*/ 432687 h 687724"/>
                  <a:gd name="connsiteX837" fmla="*/ 404204 w 548379"/>
                  <a:gd name="connsiteY837" fmla="*/ 430111 h 687724"/>
                  <a:gd name="connsiteX838" fmla="*/ 401630 w 548379"/>
                  <a:gd name="connsiteY838" fmla="*/ 430111 h 687724"/>
                  <a:gd name="connsiteX839" fmla="*/ 399055 w 548379"/>
                  <a:gd name="connsiteY839" fmla="*/ 430111 h 687724"/>
                  <a:gd name="connsiteX840" fmla="*/ 399055 w 548379"/>
                  <a:gd name="connsiteY840" fmla="*/ 427536 h 687724"/>
                  <a:gd name="connsiteX841" fmla="*/ 393906 w 548379"/>
                  <a:gd name="connsiteY841" fmla="*/ 427536 h 687724"/>
                  <a:gd name="connsiteX842" fmla="*/ 391332 w 548379"/>
                  <a:gd name="connsiteY842" fmla="*/ 427536 h 687724"/>
                  <a:gd name="connsiteX843" fmla="*/ 391332 w 548379"/>
                  <a:gd name="connsiteY843" fmla="*/ 424960 h 687724"/>
                  <a:gd name="connsiteX844" fmla="*/ 388757 w 548379"/>
                  <a:gd name="connsiteY844" fmla="*/ 424960 h 687724"/>
                  <a:gd name="connsiteX845" fmla="*/ 386183 w 548379"/>
                  <a:gd name="connsiteY845" fmla="*/ 424960 h 687724"/>
                  <a:gd name="connsiteX846" fmla="*/ 383608 w 548379"/>
                  <a:gd name="connsiteY846" fmla="*/ 424960 h 687724"/>
                  <a:gd name="connsiteX847" fmla="*/ 381033 w 548379"/>
                  <a:gd name="connsiteY847" fmla="*/ 424960 h 687724"/>
                  <a:gd name="connsiteX848" fmla="*/ 381033 w 548379"/>
                  <a:gd name="connsiteY848" fmla="*/ 422385 h 687724"/>
                  <a:gd name="connsiteX849" fmla="*/ 378459 w 548379"/>
                  <a:gd name="connsiteY849" fmla="*/ 422385 h 687724"/>
                  <a:gd name="connsiteX850" fmla="*/ 375884 w 548379"/>
                  <a:gd name="connsiteY850" fmla="*/ 422385 h 687724"/>
                  <a:gd name="connsiteX851" fmla="*/ 375884 w 548379"/>
                  <a:gd name="connsiteY851" fmla="*/ 419809 h 687724"/>
                  <a:gd name="connsiteX852" fmla="*/ 373310 w 548379"/>
                  <a:gd name="connsiteY852" fmla="*/ 419809 h 687724"/>
                  <a:gd name="connsiteX853" fmla="*/ 370735 w 548379"/>
                  <a:gd name="connsiteY853" fmla="*/ 419809 h 687724"/>
                  <a:gd name="connsiteX854" fmla="*/ 368161 w 548379"/>
                  <a:gd name="connsiteY854" fmla="*/ 419809 h 687724"/>
                  <a:gd name="connsiteX855" fmla="*/ 365586 w 548379"/>
                  <a:gd name="connsiteY855" fmla="*/ 419809 h 687724"/>
                  <a:gd name="connsiteX856" fmla="*/ 365586 w 548379"/>
                  <a:gd name="connsiteY856" fmla="*/ 417234 h 687724"/>
                  <a:gd name="connsiteX857" fmla="*/ 363012 w 548379"/>
                  <a:gd name="connsiteY857" fmla="*/ 417234 h 687724"/>
                  <a:gd name="connsiteX858" fmla="*/ 363012 w 548379"/>
                  <a:gd name="connsiteY858" fmla="*/ 414658 h 687724"/>
                  <a:gd name="connsiteX859" fmla="*/ 360437 w 548379"/>
                  <a:gd name="connsiteY859" fmla="*/ 414658 h 687724"/>
                  <a:gd name="connsiteX860" fmla="*/ 357862 w 548379"/>
                  <a:gd name="connsiteY860" fmla="*/ 414658 h 687724"/>
                  <a:gd name="connsiteX861" fmla="*/ 357862 w 548379"/>
                  <a:gd name="connsiteY861" fmla="*/ 412083 h 687724"/>
                  <a:gd name="connsiteX862" fmla="*/ 355288 w 548379"/>
                  <a:gd name="connsiteY862" fmla="*/ 412083 h 687724"/>
                  <a:gd name="connsiteX863" fmla="*/ 352713 w 548379"/>
                  <a:gd name="connsiteY863" fmla="*/ 412083 h 687724"/>
                  <a:gd name="connsiteX864" fmla="*/ 352713 w 548379"/>
                  <a:gd name="connsiteY864" fmla="*/ 409507 h 687724"/>
                  <a:gd name="connsiteX865" fmla="*/ 350139 w 548379"/>
                  <a:gd name="connsiteY865" fmla="*/ 409507 h 687724"/>
                  <a:gd name="connsiteX866" fmla="*/ 350139 w 548379"/>
                  <a:gd name="connsiteY866" fmla="*/ 406932 h 687724"/>
                  <a:gd name="connsiteX867" fmla="*/ 347564 w 548379"/>
                  <a:gd name="connsiteY867" fmla="*/ 406932 h 687724"/>
                  <a:gd name="connsiteX868" fmla="*/ 344990 w 548379"/>
                  <a:gd name="connsiteY868" fmla="*/ 406932 h 687724"/>
                  <a:gd name="connsiteX869" fmla="*/ 344990 w 548379"/>
                  <a:gd name="connsiteY869" fmla="*/ 404356 h 687724"/>
                  <a:gd name="connsiteX870" fmla="*/ 342415 w 548379"/>
                  <a:gd name="connsiteY870" fmla="*/ 404356 h 687724"/>
                  <a:gd name="connsiteX871" fmla="*/ 339841 w 548379"/>
                  <a:gd name="connsiteY871" fmla="*/ 404356 h 687724"/>
                  <a:gd name="connsiteX872" fmla="*/ 339841 w 548379"/>
                  <a:gd name="connsiteY872" fmla="*/ 401781 h 687724"/>
                  <a:gd name="connsiteX873" fmla="*/ 337266 w 548379"/>
                  <a:gd name="connsiteY873" fmla="*/ 401781 h 687724"/>
                  <a:gd name="connsiteX874" fmla="*/ 334692 w 548379"/>
                  <a:gd name="connsiteY874" fmla="*/ 399205 h 687724"/>
                  <a:gd name="connsiteX875" fmla="*/ 332117 w 548379"/>
                  <a:gd name="connsiteY875" fmla="*/ 399205 h 687724"/>
                  <a:gd name="connsiteX876" fmla="*/ 332117 w 548379"/>
                  <a:gd name="connsiteY876" fmla="*/ 396630 h 687724"/>
                  <a:gd name="connsiteX877" fmla="*/ 329542 w 548379"/>
                  <a:gd name="connsiteY877" fmla="*/ 396630 h 687724"/>
                  <a:gd name="connsiteX878" fmla="*/ 326968 w 548379"/>
                  <a:gd name="connsiteY878" fmla="*/ 396630 h 687724"/>
                  <a:gd name="connsiteX879" fmla="*/ 326968 w 548379"/>
                  <a:gd name="connsiteY879" fmla="*/ 394054 h 687724"/>
                  <a:gd name="connsiteX880" fmla="*/ 324393 w 548379"/>
                  <a:gd name="connsiteY880" fmla="*/ 394054 h 687724"/>
                  <a:gd name="connsiteX881" fmla="*/ 324393 w 548379"/>
                  <a:gd name="connsiteY881" fmla="*/ 391479 h 687724"/>
                  <a:gd name="connsiteX882" fmla="*/ 321819 w 548379"/>
                  <a:gd name="connsiteY882" fmla="*/ 391479 h 687724"/>
                  <a:gd name="connsiteX883" fmla="*/ 319244 w 548379"/>
                  <a:gd name="connsiteY883" fmla="*/ 391479 h 687724"/>
                  <a:gd name="connsiteX884" fmla="*/ 319244 w 548379"/>
                  <a:gd name="connsiteY884" fmla="*/ 388903 h 687724"/>
                  <a:gd name="connsiteX885" fmla="*/ 316670 w 548379"/>
                  <a:gd name="connsiteY885" fmla="*/ 388903 h 687724"/>
                  <a:gd name="connsiteX886" fmla="*/ 316670 w 548379"/>
                  <a:gd name="connsiteY886" fmla="*/ 386327 h 687724"/>
                  <a:gd name="connsiteX887" fmla="*/ 314095 w 548379"/>
                  <a:gd name="connsiteY887" fmla="*/ 386327 h 687724"/>
                  <a:gd name="connsiteX888" fmla="*/ 311521 w 548379"/>
                  <a:gd name="connsiteY888" fmla="*/ 386327 h 687724"/>
                  <a:gd name="connsiteX889" fmla="*/ 311521 w 548379"/>
                  <a:gd name="connsiteY889" fmla="*/ 383752 h 687724"/>
                  <a:gd name="connsiteX890" fmla="*/ 308946 w 548379"/>
                  <a:gd name="connsiteY890" fmla="*/ 383752 h 687724"/>
                  <a:gd name="connsiteX891" fmla="*/ 308946 w 548379"/>
                  <a:gd name="connsiteY891" fmla="*/ 381176 h 687724"/>
                  <a:gd name="connsiteX892" fmla="*/ 306372 w 548379"/>
                  <a:gd name="connsiteY892" fmla="*/ 381176 h 687724"/>
                  <a:gd name="connsiteX893" fmla="*/ 303797 w 548379"/>
                  <a:gd name="connsiteY893" fmla="*/ 381176 h 687724"/>
                  <a:gd name="connsiteX894" fmla="*/ 303797 w 548379"/>
                  <a:gd name="connsiteY894" fmla="*/ 378601 h 687724"/>
                  <a:gd name="connsiteX895" fmla="*/ 301222 w 548379"/>
                  <a:gd name="connsiteY895" fmla="*/ 378601 h 687724"/>
                  <a:gd name="connsiteX896" fmla="*/ 301222 w 548379"/>
                  <a:gd name="connsiteY896" fmla="*/ 376025 h 687724"/>
                  <a:gd name="connsiteX897" fmla="*/ 298648 w 548379"/>
                  <a:gd name="connsiteY897" fmla="*/ 376025 h 687724"/>
                  <a:gd name="connsiteX898" fmla="*/ 298648 w 548379"/>
                  <a:gd name="connsiteY898" fmla="*/ 373450 h 687724"/>
                  <a:gd name="connsiteX899" fmla="*/ 296073 w 548379"/>
                  <a:gd name="connsiteY899" fmla="*/ 373450 h 687724"/>
                  <a:gd name="connsiteX900" fmla="*/ 296073 w 548379"/>
                  <a:gd name="connsiteY900" fmla="*/ 370874 h 687724"/>
                  <a:gd name="connsiteX901" fmla="*/ 293499 w 548379"/>
                  <a:gd name="connsiteY901" fmla="*/ 370874 h 687724"/>
                  <a:gd name="connsiteX902" fmla="*/ 293499 w 548379"/>
                  <a:gd name="connsiteY902" fmla="*/ 368299 h 687724"/>
                  <a:gd name="connsiteX903" fmla="*/ 290924 w 548379"/>
                  <a:gd name="connsiteY903" fmla="*/ 368299 h 687724"/>
                  <a:gd name="connsiteX904" fmla="*/ 290924 w 548379"/>
                  <a:gd name="connsiteY904" fmla="*/ 365723 h 687724"/>
                  <a:gd name="connsiteX905" fmla="*/ 290924 w 548379"/>
                  <a:gd name="connsiteY905" fmla="*/ 352846 h 687724"/>
                  <a:gd name="connsiteX906" fmla="*/ 288350 w 548379"/>
                  <a:gd name="connsiteY906" fmla="*/ 352846 h 687724"/>
                  <a:gd name="connsiteX907" fmla="*/ 288350 w 548379"/>
                  <a:gd name="connsiteY907" fmla="*/ 350270 h 687724"/>
                  <a:gd name="connsiteX908" fmla="*/ 290924 w 548379"/>
                  <a:gd name="connsiteY908" fmla="*/ 350270 h 687724"/>
                  <a:gd name="connsiteX909" fmla="*/ 290924 w 548379"/>
                  <a:gd name="connsiteY909" fmla="*/ 347695 h 687724"/>
                  <a:gd name="connsiteX910" fmla="*/ 288350 w 548379"/>
                  <a:gd name="connsiteY910" fmla="*/ 347695 h 687724"/>
                  <a:gd name="connsiteX911" fmla="*/ 288350 w 548379"/>
                  <a:gd name="connsiteY911" fmla="*/ 345119 h 687724"/>
                  <a:gd name="connsiteX912" fmla="*/ 288350 w 548379"/>
                  <a:gd name="connsiteY912" fmla="*/ 342544 h 687724"/>
                  <a:gd name="connsiteX913" fmla="*/ 288350 w 548379"/>
                  <a:gd name="connsiteY913" fmla="*/ 339968 h 687724"/>
                  <a:gd name="connsiteX914" fmla="*/ 288350 w 548379"/>
                  <a:gd name="connsiteY914" fmla="*/ 334817 h 687724"/>
                  <a:gd name="connsiteX915" fmla="*/ 288350 w 548379"/>
                  <a:gd name="connsiteY915" fmla="*/ 329666 h 687724"/>
                  <a:gd name="connsiteX916" fmla="*/ 288350 w 548379"/>
                  <a:gd name="connsiteY916" fmla="*/ 327091 h 687724"/>
                  <a:gd name="connsiteX917" fmla="*/ 288350 w 548379"/>
                  <a:gd name="connsiteY917" fmla="*/ 319364 h 687724"/>
                  <a:gd name="connsiteX918" fmla="*/ 288350 w 548379"/>
                  <a:gd name="connsiteY918" fmla="*/ 316789 h 687724"/>
                  <a:gd name="connsiteX919" fmla="*/ 288350 w 548379"/>
                  <a:gd name="connsiteY919" fmla="*/ 311638 h 687724"/>
                  <a:gd name="connsiteX920" fmla="*/ 288350 w 548379"/>
                  <a:gd name="connsiteY920" fmla="*/ 309062 h 687724"/>
                  <a:gd name="connsiteX921" fmla="*/ 288350 w 548379"/>
                  <a:gd name="connsiteY921" fmla="*/ 303911 h 687724"/>
                  <a:gd name="connsiteX922" fmla="*/ 288350 w 548379"/>
                  <a:gd name="connsiteY922" fmla="*/ 301335 h 687724"/>
                  <a:gd name="connsiteX923" fmla="*/ 288350 w 548379"/>
                  <a:gd name="connsiteY923" fmla="*/ 298760 h 687724"/>
                  <a:gd name="connsiteX924" fmla="*/ 288350 w 548379"/>
                  <a:gd name="connsiteY924" fmla="*/ 296184 h 687724"/>
                  <a:gd name="connsiteX925" fmla="*/ 288350 w 548379"/>
                  <a:gd name="connsiteY925" fmla="*/ 280731 h 687724"/>
                  <a:gd name="connsiteX926" fmla="*/ 288350 w 548379"/>
                  <a:gd name="connsiteY926" fmla="*/ 273005 h 687724"/>
                  <a:gd name="connsiteX927" fmla="*/ 288350 w 548379"/>
                  <a:gd name="connsiteY927" fmla="*/ 262703 h 687724"/>
                  <a:gd name="connsiteX928" fmla="*/ 288350 w 548379"/>
                  <a:gd name="connsiteY928" fmla="*/ 260127 h 687724"/>
                  <a:gd name="connsiteX929" fmla="*/ 288350 w 548379"/>
                  <a:gd name="connsiteY929" fmla="*/ 247250 h 687724"/>
                  <a:gd name="connsiteX930" fmla="*/ 288350 w 548379"/>
                  <a:gd name="connsiteY930" fmla="*/ 239523 h 687724"/>
                  <a:gd name="connsiteX931" fmla="*/ 288350 w 548379"/>
                  <a:gd name="connsiteY931" fmla="*/ 236948 h 687724"/>
                  <a:gd name="connsiteX932" fmla="*/ 288350 w 548379"/>
                  <a:gd name="connsiteY932" fmla="*/ 234372 h 687724"/>
                  <a:gd name="connsiteX933" fmla="*/ 288350 w 548379"/>
                  <a:gd name="connsiteY933" fmla="*/ 231797 h 687724"/>
                  <a:gd name="connsiteX934" fmla="*/ 288350 w 548379"/>
                  <a:gd name="connsiteY934" fmla="*/ 229221 h 687724"/>
                  <a:gd name="connsiteX935" fmla="*/ 290924 w 548379"/>
                  <a:gd name="connsiteY935" fmla="*/ 229221 h 687724"/>
                  <a:gd name="connsiteX936" fmla="*/ 290924 w 548379"/>
                  <a:gd name="connsiteY936" fmla="*/ 226646 h 687724"/>
                  <a:gd name="connsiteX937" fmla="*/ 288350 w 548379"/>
                  <a:gd name="connsiteY937" fmla="*/ 224070 h 687724"/>
                  <a:gd name="connsiteX938" fmla="*/ 288350 w 548379"/>
                  <a:gd name="connsiteY938" fmla="*/ 221494 h 687724"/>
                  <a:gd name="connsiteX939" fmla="*/ 288350 w 548379"/>
                  <a:gd name="connsiteY939" fmla="*/ 218919 h 687724"/>
                  <a:gd name="connsiteX940" fmla="*/ 288350 w 548379"/>
                  <a:gd name="connsiteY940" fmla="*/ 216343 h 687724"/>
                  <a:gd name="connsiteX941" fmla="*/ 288350 w 548379"/>
                  <a:gd name="connsiteY941" fmla="*/ 213768 h 687724"/>
                  <a:gd name="connsiteX942" fmla="*/ 288350 w 548379"/>
                  <a:gd name="connsiteY942" fmla="*/ 211192 h 687724"/>
                  <a:gd name="connsiteX943" fmla="*/ 288350 w 548379"/>
                  <a:gd name="connsiteY943" fmla="*/ 208617 h 687724"/>
                  <a:gd name="connsiteX944" fmla="*/ 288350 w 548379"/>
                  <a:gd name="connsiteY944" fmla="*/ 188013 h 687724"/>
                  <a:gd name="connsiteX945" fmla="*/ 288350 w 548379"/>
                  <a:gd name="connsiteY945" fmla="*/ 185437 h 687724"/>
                  <a:gd name="connsiteX946" fmla="*/ 288350 w 548379"/>
                  <a:gd name="connsiteY946" fmla="*/ 182862 h 687724"/>
                  <a:gd name="connsiteX947" fmla="*/ 288350 w 548379"/>
                  <a:gd name="connsiteY947" fmla="*/ 180286 h 687724"/>
                  <a:gd name="connsiteX948" fmla="*/ 260030 w 548379"/>
                  <a:gd name="connsiteY948" fmla="*/ 180286 h 687724"/>
                  <a:gd name="connsiteX949" fmla="*/ 260030 w 548379"/>
                  <a:gd name="connsiteY949" fmla="*/ 182862 h 687724"/>
                  <a:gd name="connsiteX950" fmla="*/ 262604 w 548379"/>
                  <a:gd name="connsiteY950" fmla="*/ 182862 h 687724"/>
                  <a:gd name="connsiteX951" fmla="*/ 262604 w 548379"/>
                  <a:gd name="connsiteY951" fmla="*/ 185437 h 687724"/>
                  <a:gd name="connsiteX952" fmla="*/ 262604 w 548379"/>
                  <a:gd name="connsiteY952" fmla="*/ 188013 h 687724"/>
                  <a:gd name="connsiteX953" fmla="*/ 262604 w 548379"/>
                  <a:gd name="connsiteY953" fmla="*/ 211192 h 687724"/>
                  <a:gd name="connsiteX954" fmla="*/ 262604 w 548379"/>
                  <a:gd name="connsiteY954" fmla="*/ 213768 h 687724"/>
                  <a:gd name="connsiteX955" fmla="*/ 262604 w 548379"/>
                  <a:gd name="connsiteY955" fmla="*/ 218919 h 687724"/>
                  <a:gd name="connsiteX956" fmla="*/ 260030 w 548379"/>
                  <a:gd name="connsiteY956" fmla="*/ 218919 h 687724"/>
                  <a:gd name="connsiteX957" fmla="*/ 260030 w 548379"/>
                  <a:gd name="connsiteY957" fmla="*/ 221494 h 687724"/>
                  <a:gd name="connsiteX958" fmla="*/ 260030 w 548379"/>
                  <a:gd name="connsiteY958" fmla="*/ 224070 h 687724"/>
                  <a:gd name="connsiteX959" fmla="*/ 260030 w 548379"/>
                  <a:gd name="connsiteY959" fmla="*/ 226646 h 687724"/>
                  <a:gd name="connsiteX960" fmla="*/ 260030 w 548379"/>
                  <a:gd name="connsiteY960" fmla="*/ 229221 h 687724"/>
                  <a:gd name="connsiteX961" fmla="*/ 260030 w 548379"/>
                  <a:gd name="connsiteY961" fmla="*/ 231797 h 687724"/>
                  <a:gd name="connsiteX962" fmla="*/ 260030 w 548379"/>
                  <a:gd name="connsiteY962" fmla="*/ 234372 h 687724"/>
                  <a:gd name="connsiteX963" fmla="*/ 262604 w 548379"/>
                  <a:gd name="connsiteY963" fmla="*/ 234372 h 687724"/>
                  <a:gd name="connsiteX964" fmla="*/ 262604 w 548379"/>
                  <a:gd name="connsiteY964" fmla="*/ 236948 h 687724"/>
                  <a:gd name="connsiteX965" fmla="*/ 260030 w 548379"/>
                  <a:gd name="connsiteY965" fmla="*/ 236948 h 687724"/>
                  <a:gd name="connsiteX966" fmla="*/ 260030 w 548379"/>
                  <a:gd name="connsiteY966" fmla="*/ 239523 h 687724"/>
                  <a:gd name="connsiteX967" fmla="*/ 260030 w 548379"/>
                  <a:gd name="connsiteY967" fmla="*/ 242099 h 687724"/>
                  <a:gd name="connsiteX968" fmla="*/ 260030 w 548379"/>
                  <a:gd name="connsiteY968" fmla="*/ 247250 h 687724"/>
                  <a:gd name="connsiteX969" fmla="*/ 262604 w 548379"/>
                  <a:gd name="connsiteY969" fmla="*/ 247250 h 687724"/>
                  <a:gd name="connsiteX970" fmla="*/ 262604 w 548379"/>
                  <a:gd name="connsiteY970" fmla="*/ 260127 h 687724"/>
                  <a:gd name="connsiteX971" fmla="*/ 262604 w 548379"/>
                  <a:gd name="connsiteY971" fmla="*/ 262703 h 687724"/>
                  <a:gd name="connsiteX972" fmla="*/ 262604 w 548379"/>
                  <a:gd name="connsiteY972" fmla="*/ 273005 h 687724"/>
                  <a:gd name="connsiteX973" fmla="*/ 262604 w 548379"/>
                  <a:gd name="connsiteY973" fmla="*/ 280731 h 687724"/>
                  <a:gd name="connsiteX974" fmla="*/ 262604 w 548379"/>
                  <a:gd name="connsiteY974" fmla="*/ 296184 h 687724"/>
                  <a:gd name="connsiteX975" fmla="*/ 262604 w 548379"/>
                  <a:gd name="connsiteY975" fmla="*/ 298760 h 687724"/>
                  <a:gd name="connsiteX976" fmla="*/ 262604 w 548379"/>
                  <a:gd name="connsiteY976" fmla="*/ 301335 h 687724"/>
                  <a:gd name="connsiteX977" fmla="*/ 262604 w 548379"/>
                  <a:gd name="connsiteY977" fmla="*/ 303911 h 687724"/>
                  <a:gd name="connsiteX978" fmla="*/ 260030 w 548379"/>
                  <a:gd name="connsiteY978" fmla="*/ 303911 h 687724"/>
                  <a:gd name="connsiteX979" fmla="*/ 262604 w 548379"/>
                  <a:gd name="connsiteY979" fmla="*/ 306487 h 687724"/>
                  <a:gd name="connsiteX980" fmla="*/ 262604 w 548379"/>
                  <a:gd name="connsiteY980" fmla="*/ 309062 h 687724"/>
                  <a:gd name="connsiteX981" fmla="*/ 260030 w 548379"/>
                  <a:gd name="connsiteY981" fmla="*/ 309062 h 687724"/>
                  <a:gd name="connsiteX982" fmla="*/ 260030 w 548379"/>
                  <a:gd name="connsiteY982" fmla="*/ 316789 h 687724"/>
                  <a:gd name="connsiteX983" fmla="*/ 260030 w 548379"/>
                  <a:gd name="connsiteY983" fmla="*/ 319364 h 687724"/>
                  <a:gd name="connsiteX984" fmla="*/ 262604 w 548379"/>
                  <a:gd name="connsiteY984" fmla="*/ 319364 h 687724"/>
                  <a:gd name="connsiteX985" fmla="*/ 262604 w 548379"/>
                  <a:gd name="connsiteY985" fmla="*/ 327091 h 687724"/>
                  <a:gd name="connsiteX986" fmla="*/ 262604 w 548379"/>
                  <a:gd name="connsiteY986" fmla="*/ 329666 h 687724"/>
                  <a:gd name="connsiteX987" fmla="*/ 262604 w 548379"/>
                  <a:gd name="connsiteY987" fmla="*/ 334817 h 687724"/>
                  <a:gd name="connsiteX988" fmla="*/ 262604 w 548379"/>
                  <a:gd name="connsiteY988" fmla="*/ 339968 h 687724"/>
                  <a:gd name="connsiteX989" fmla="*/ 262604 w 548379"/>
                  <a:gd name="connsiteY989" fmla="*/ 342544 h 687724"/>
                  <a:gd name="connsiteX990" fmla="*/ 262604 w 548379"/>
                  <a:gd name="connsiteY990" fmla="*/ 345119 h 687724"/>
                  <a:gd name="connsiteX991" fmla="*/ 262604 w 548379"/>
                  <a:gd name="connsiteY991" fmla="*/ 347695 h 687724"/>
                  <a:gd name="connsiteX992" fmla="*/ 260030 w 548379"/>
                  <a:gd name="connsiteY992" fmla="*/ 347695 h 687724"/>
                  <a:gd name="connsiteX993" fmla="*/ 260030 w 548379"/>
                  <a:gd name="connsiteY993" fmla="*/ 350270 h 687724"/>
                  <a:gd name="connsiteX994" fmla="*/ 260030 w 548379"/>
                  <a:gd name="connsiteY994" fmla="*/ 352846 h 687724"/>
                  <a:gd name="connsiteX995" fmla="*/ 260030 w 548379"/>
                  <a:gd name="connsiteY995" fmla="*/ 365723 h 687724"/>
                  <a:gd name="connsiteX996" fmla="*/ 260030 w 548379"/>
                  <a:gd name="connsiteY996" fmla="*/ 368299 h 687724"/>
                  <a:gd name="connsiteX997" fmla="*/ 257455 w 548379"/>
                  <a:gd name="connsiteY997" fmla="*/ 368299 h 687724"/>
                  <a:gd name="connsiteX998" fmla="*/ 257455 w 548379"/>
                  <a:gd name="connsiteY998" fmla="*/ 370874 h 687724"/>
                  <a:gd name="connsiteX999" fmla="*/ 254881 w 548379"/>
                  <a:gd name="connsiteY999" fmla="*/ 370874 h 687724"/>
                  <a:gd name="connsiteX1000" fmla="*/ 254881 w 548379"/>
                  <a:gd name="connsiteY1000" fmla="*/ 373450 h 687724"/>
                  <a:gd name="connsiteX1001" fmla="*/ 252306 w 548379"/>
                  <a:gd name="connsiteY1001" fmla="*/ 373450 h 687724"/>
                  <a:gd name="connsiteX1002" fmla="*/ 252306 w 548379"/>
                  <a:gd name="connsiteY1002" fmla="*/ 376025 h 687724"/>
                  <a:gd name="connsiteX1003" fmla="*/ 249731 w 548379"/>
                  <a:gd name="connsiteY1003" fmla="*/ 376025 h 687724"/>
                  <a:gd name="connsiteX1004" fmla="*/ 249731 w 548379"/>
                  <a:gd name="connsiteY1004" fmla="*/ 378601 h 687724"/>
                  <a:gd name="connsiteX1005" fmla="*/ 247157 w 548379"/>
                  <a:gd name="connsiteY1005" fmla="*/ 378601 h 687724"/>
                  <a:gd name="connsiteX1006" fmla="*/ 244582 w 548379"/>
                  <a:gd name="connsiteY1006" fmla="*/ 378601 h 687724"/>
                  <a:gd name="connsiteX1007" fmla="*/ 244582 w 548379"/>
                  <a:gd name="connsiteY1007" fmla="*/ 381176 h 687724"/>
                  <a:gd name="connsiteX1008" fmla="*/ 242008 w 548379"/>
                  <a:gd name="connsiteY1008" fmla="*/ 381176 h 687724"/>
                  <a:gd name="connsiteX1009" fmla="*/ 242008 w 548379"/>
                  <a:gd name="connsiteY1009" fmla="*/ 383752 h 687724"/>
                  <a:gd name="connsiteX1010" fmla="*/ 239433 w 548379"/>
                  <a:gd name="connsiteY1010" fmla="*/ 383752 h 687724"/>
                  <a:gd name="connsiteX1011" fmla="*/ 236859 w 548379"/>
                  <a:gd name="connsiteY1011" fmla="*/ 386327 h 687724"/>
                  <a:gd name="connsiteX1012" fmla="*/ 234284 w 548379"/>
                  <a:gd name="connsiteY1012" fmla="*/ 386327 h 687724"/>
                  <a:gd name="connsiteX1013" fmla="*/ 234284 w 548379"/>
                  <a:gd name="connsiteY1013" fmla="*/ 388903 h 687724"/>
                  <a:gd name="connsiteX1014" fmla="*/ 231710 w 548379"/>
                  <a:gd name="connsiteY1014" fmla="*/ 388903 h 687724"/>
                  <a:gd name="connsiteX1015" fmla="*/ 231710 w 548379"/>
                  <a:gd name="connsiteY1015" fmla="*/ 391479 h 687724"/>
                  <a:gd name="connsiteX1016" fmla="*/ 229135 w 548379"/>
                  <a:gd name="connsiteY1016" fmla="*/ 391479 h 687724"/>
                  <a:gd name="connsiteX1017" fmla="*/ 226560 w 548379"/>
                  <a:gd name="connsiteY1017" fmla="*/ 391479 h 687724"/>
                  <a:gd name="connsiteX1018" fmla="*/ 226560 w 548379"/>
                  <a:gd name="connsiteY1018" fmla="*/ 394054 h 687724"/>
                  <a:gd name="connsiteX1019" fmla="*/ 223986 w 548379"/>
                  <a:gd name="connsiteY1019" fmla="*/ 396630 h 687724"/>
                  <a:gd name="connsiteX1020" fmla="*/ 221411 w 548379"/>
                  <a:gd name="connsiteY1020" fmla="*/ 396630 h 687724"/>
                  <a:gd name="connsiteX1021" fmla="*/ 218837 w 548379"/>
                  <a:gd name="connsiteY1021" fmla="*/ 396630 h 687724"/>
                  <a:gd name="connsiteX1022" fmla="*/ 218837 w 548379"/>
                  <a:gd name="connsiteY1022" fmla="*/ 399205 h 687724"/>
                  <a:gd name="connsiteX1023" fmla="*/ 216262 w 548379"/>
                  <a:gd name="connsiteY1023" fmla="*/ 399205 h 687724"/>
                  <a:gd name="connsiteX1024" fmla="*/ 213688 w 548379"/>
                  <a:gd name="connsiteY1024" fmla="*/ 401781 h 687724"/>
                  <a:gd name="connsiteX1025" fmla="*/ 211113 w 548379"/>
                  <a:gd name="connsiteY1025" fmla="*/ 401781 h 687724"/>
                  <a:gd name="connsiteX1026" fmla="*/ 208539 w 548379"/>
                  <a:gd name="connsiteY1026" fmla="*/ 401781 h 687724"/>
                  <a:gd name="connsiteX1027" fmla="*/ 208539 w 548379"/>
                  <a:gd name="connsiteY1027" fmla="*/ 404356 h 687724"/>
                  <a:gd name="connsiteX1028" fmla="*/ 205964 w 548379"/>
                  <a:gd name="connsiteY1028" fmla="*/ 404356 h 687724"/>
                  <a:gd name="connsiteX1029" fmla="*/ 203390 w 548379"/>
                  <a:gd name="connsiteY1029" fmla="*/ 406932 h 687724"/>
                  <a:gd name="connsiteX1030" fmla="*/ 200815 w 548379"/>
                  <a:gd name="connsiteY1030" fmla="*/ 406932 h 687724"/>
                  <a:gd name="connsiteX1031" fmla="*/ 200815 w 548379"/>
                  <a:gd name="connsiteY1031" fmla="*/ 409507 h 687724"/>
                  <a:gd name="connsiteX1032" fmla="*/ 193091 w 548379"/>
                  <a:gd name="connsiteY1032" fmla="*/ 412083 h 687724"/>
                  <a:gd name="connsiteX1033" fmla="*/ 187942 w 548379"/>
                  <a:gd name="connsiteY1033" fmla="*/ 414658 h 687724"/>
                  <a:gd name="connsiteX1034" fmla="*/ 182793 w 548379"/>
                  <a:gd name="connsiteY1034" fmla="*/ 419809 h 687724"/>
                  <a:gd name="connsiteX1035" fmla="*/ 180219 w 548379"/>
                  <a:gd name="connsiteY1035" fmla="*/ 419809 h 687724"/>
                  <a:gd name="connsiteX1036" fmla="*/ 177644 w 548379"/>
                  <a:gd name="connsiteY1036" fmla="*/ 419809 h 687724"/>
                  <a:gd name="connsiteX1037" fmla="*/ 172495 w 548379"/>
                  <a:gd name="connsiteY1037" fmla="*/ 419809 h 687724"/>
                  <a:gd name="connsiteX1038" fmla="*/ 172495 w 548379"/>
                  <a:gd name="connsiteY1038" fmla="*/ 422385 h 687724"/>
                  <a:gd name="connsiteX1039" fmla="*/ 167346 w 548379"/>
                  <a:gd name="connsiteY1039" fmla="*/ 422385 h 687724"/>
                  <a:gd name="connsiteX1040" fmla="*/ 167346 w 548379"/>
                  <a:gd name="connsiteY1040" fmla="*/ 424960 h 687724"/>
                  <a:gd name="connsiteX1041" fmla="*/ 154473 w 548379"/>
                  <a:gd name="connsiteY1041" fmla="*/ 427536 h 687724"/>
                  <a:gd name="connsiteX1042" fmla="*/ 151899 w 548379"/>
                  <a:gd name="connsiteY1042" fmla="*/ 427536 h 687724"/>
                  <a:gd name="connsiteX1043" fmla="*/ 149324 w 548379"/>
                  <a:gd name="connsiteY1043" fmla="*/ 430111 h 687724"/>
                  <a:gd name="connsiteX1044" fmla="*/ 146749 w 548379"/>
                  <a:gd name="connsiteY1044" fmla="*/ 430111 h 687724"/>
                  <a:gd name="connsiteX1045" fmla="*/ 144175 w 548379"/>
                  <a:gd name="connsiteY1045" fmla="*/ 432687 h 687724"/>
                  <a:gd name="connsiteX1046" fmla="*/ 141600 w 548379"/>
                  <a:gd name="connsiteY1046" fmla="*/ 432687 h 687724"/>
                  <a:gd name="connsiteX1047" fmla="*/ 141600 w 548379"/>
                  <a:gd name="connsiteY1047" fmla="*/ 435262 h 687724"/>
                  <a:gd name="connsiteX1048" fmla="*/ 139026 w 548379"/>
                  <a:gd name="connsiteY1048" fmla="*/ 435262 h 687724"/>
                  <a:gd name="connsiteX1049" fmla="*/ 133877 w 548379"/>
                  <a:gd name="connsiteY1049" fmla="*/ 435262 h 687724"/>
                  <a:gd name="connsiteX1050" fmla="*/ 131302 w 548379"/>
                  <a:gd name="connsiteY1050" fmla="*/ 437838 h 687724"/>
                  <a:gd name="connsiteX1051" fmla="*/ 128728 w 548379"/>
                  <a:gd name="connsiteY1051" fmla="*/ 437838 h 687724"/>
                  <a:gd name="connsiteX1052" fmla="*/ 126153 w 548379"/>
                  <a:gd name="connsiteY1052" fmla="*/ 437838 h 687724"/>
                  <a:gd name="connsiteX1053" fmla="*/ 126153 w 548379"/>
                  <a:gd name="connsiteY1053" fmla="*/ 440413 h 687724"/>
                  <a:gd name="connsiteX1054" fmla="*/ 123578 w 548379"/>
                  <a:gd name="connsiteY1054" fmla="*/ 440413 h 687724"/>
                  <a:gd name="connsiteX1055" fmla="*/ 121004 w 548379"/>
                  <a:gd name="connsiteY1055" fmla="*/ 440413 h 687724"/>
                  <a:gd name="connsiteX1056" fmla="*/ 118429 w 548379"/>
                  <a:gd name="connsiteY1056" fmla="*/ 440413 h 687724"/>
                  <a:gd name="connsiteX1057" fmla="*/ 118429 w 548379"/>
                  <a:gd name="connsiteY1057" fmla="*/ 442989 h 687724"/>
                  <a:gd name="connsiteX1058" fmla="*/ 115855 w 548379"/>
                  <a:gd name="connsiteY1058" fmla="*/ 442989 h 687724"/>
                  <a:gd name="connsiteX1059" fmla="*/ 113280 w 548379"/>
                  <a:gd name="connsiteY1059" fmla="*/ 442989 h 687724"/>
                  <a:gd name="connsiteX1060" fmla="*/ 105557 w 548379"/>
                  <a:gd name="connsiteY1060" fmla="*/ 445564 h 687724"/>
                  <a:gd name="connsiteX1061" fmla="*/ 97833 w 548379"/>
                  <a:gd name="connsiteY1061" fmla="*/ 448140 h 687724"/>
                  <a:gd name="connsiteX1062" fmla="*/ 92684 w 548379"/>
                  <a:gd name="connsiteY1062" fmla="*/ 448140 h 687724"/>
                  <a:gd name="connsiteX1063" fmla="*/ 90109 w 548379"/>
                  <a:gd name="connsiteY1063" fmla="*/ 448140 h 687724"/>
                  <a:gd name="connsiteX1064" fmla="*/ 87535 w 548379"/>
                  <a:gd name="connsiteY1064" fmla="*/ 448140 h 687724"/>
                  <a:gd name="connsiteX1065" fmla="*/ 87535 w 548379"/>
                  <a:gd name="connsiteY1065" fmla="*/ 450715 h 687724"/>
                  <a:gd name="connsiteX1066" fmla="*/ 84960 w 548379"/>
                  <a:gd name="connsiteY1066" fmla="*/ 450715 h 687724"/>
                  <a:gd name="connsiteX1067" fmla="*/ 82386 w 548379"/>
                  <a:gd name="connsiteY1067" fmla="*/ 450715 h 687724"/>
                  <a:gd name="connsiteX1068" fmla="*/ 79811 w 548379"/>
                  <a:gd name="connsiteY1068" fmla="*/ 453291 h 687724"/>
                  <a:gd name="connsiteX1069" fmla="*/ 77237 w 548379"/>
                  <a:gd name="connsiteY1069" fmla="*/ 453291 h 687724"/>
                  <a:gd name="connsiteX1070" fmla="*/ 69513 w 548379"/>
                  <a:gd name="connsiteY1070" fmla="*/ 455866 h 687724"/>
                  <a:gd name="connsiteX1071" fmla="*/ 66938 w 548379"/>
                  <a:gd name="connsiteY1071" fmla="*/ 458442 h 687724"/>
                  <a:gd name="connsiteX1072" fmla="*/ 66938 w 548379"/>
                  <a:gd name="connsiteY1072" fmla="*/ 466168 h 687724"/>
                  <a:gd name="connsiteX1073" fmla="*/ 66938 w 548379"/>
                  <a:gd name="connsiteY1073" fmla="*/ 471320 h 687724"/>
                  <a:gd name="connsiteX1074" fmla="*/ 64364 w 548379"/>
                  <a:gd name="connsiteY1074" fmla="*/ 471320 h 687724"/>
                  <a:gd name="connsiteX1075" fmla="*/ 64364 w 548379"/>
                  <a:gd name="connsiteY1075" fmla="*/ 476471 h 687724"/>
                  <a:gd name="connsiteX1076" fmla="*/ 64364 w 548379"/>
                  <a:gd name="connsiteY1076" fmla="*/ 479046 h 687724"/>
                  <a:gd name="connsiteX1077" fmla="*/ 64364 w 548379"/>
                  <a:gd name="connsiteY1077" fmla="*/ 489348 h 687724"/>
                  <a:gd name="connsiteX1078" fmla="*/ 64364 w 548379"/>
                  <a:gd name="connsiteY1078" fmla="*/ 497075 h 687724"/>
                  <a:gd name="connsiteX1079" fmla="*/ 64364 w 548379"/>
                  <a:gd name="connsiteY1079" fmla="*/ 499650 h 687724"/>
                  <a:gd name="connsiteX1080" fmla="*/ 74662 w 548379"/>
                  <a:gd name="connsiteY1080" fmla="*/ 499650 h 687724"/>
                  <a:gd name="connsiteX1081" fmla="*/ 74662 w 548379"/>
                  <a:gd name="connsiteY1081" fmla="*/ 497075 h 687724"/>
                  <a:gd name="connsiteX1082" fmla="*/ 77237 w 548379"/>
                  <a:gd name="connsiteY1082" fmla="*/ 497075 h 687724"/>
                  <a:gd name="connsiteX1083" fmla="*/ 79811 w 548379"/>
                  <a:gd name="connsiteY1083" fmla="*/ 497075 h 687724"/>
                  <a:gd name="connsiteX1084" fmla="*/ 82386 w 548379"/>
                  <a:gd name="connsiteY1084" fmla="*/ 497075 h 687724"/>
                  <a:gd name="connsiteX1085" fmla="*/ 84960 w 548379"/>
                  <a:gd name="connsiteY1085" fmla="*/ 497075 h 687724"/>
                  <a:gd name="connsiteX1086" fmla="*/ 87535 w 548379"/>
                  <a:gd name="connsiteY1086" fmla="*/ 497075 h 687724"/>
                  <a:gd name="connsiteX1087" fmla="*/ 87535 w 548379"/>
                  <a:gd name="connsiteY1087" fmla="*/ 494499 h 687724"/>
                  <a:gd name="connsiteX1088" fmla="*/ 92684 w 548379"/>
                  <a:gd name="connsiteY1088" fmla="*/ 494499 h 687724"/>
                  <a:gd name="connsiteX1089" fmla="*/ 95258 w 548379"/>
                  <a:gd name="connsiteY1089" fmla="*/ 494499 h 687724"/>
                  <a:gd name="connsiteX1090" fmla="*/ 97833 w 548379"/>
                  <a:gd name="connsiteY1090" fmla="*/ 494499 h 687724"/>
                  <a:gd name="connsiteX1091" fmla="*/ 97833 w 548379"/>
                  <a:gd name="connsiteY1091" fmla="*/ 491924 h 687724"/>
                  <a:gd name="connsiteX1092" fmla="*/ 100408 w 548379"/>
                  <a:gd name="connsiteY1092" fmla="*/ 491924 h 687724"/>
                  <a:gd name="connsiteX1093" fmla="*/ 102982 w 548379"/>
                  <a:gd name="connsiteY1093" fmla="*/ 491924 h 687724"/>
                  <a:gd name="connsiteX1094" fmla="*/ 108131 w 548379"/>
                  <a:gd name="connsiteY1094" fmla="*/ 491924 h 687724"/>
                  <a:gd name="connsiteX1095" fmla="*/ 115855 w 548379"/>
                  <a:gd name="connsiteY1095" fmla="*/ 489348 h 687724"/>
                  <a:gd name="connsiteX1096" fmla="*/ 123578 w 548379"/>
                  <a:gd name="connsiteY1096" fmla="*/ 489348 h 687724"/>
                  <a:gd name="connsiteX1097" fmla="*/ 126153 w 548379"/>
                  <a:gd name="connsiteY1097" fmla="*/ 486773 h 687724"/>
                  <a:gd name="connsiteX1098" fmla="*/ 133877 w 548379"/>
                  <a:gd name="connsiteY1098" fmla="*/ 486773 h 687724"/>
                  <a:gd name="connsiteX1099" fmla="*/ 141600 w 548379"/>
                  <a:gd name="connsiteY1099" fmla="*/ 481622 h 687724"/>
                  <a:gd name="connsiteX1100" fmla="*/ 146749 w 548379"/>
                  <a:gd name="connsiteY1100" fmla="*/ 479046 h 687724"/>
                  <a:gd name="connsiteX1101" fmla="*/ 149324 w 548379"/>
                  <a:gd name="connsiteY1101" fmla="*/ 479046 h 687724"/>
                  <a:gd name="connsiteX1102" fmla="*/ 151899 w 548379"/>
                  <a:gd name="connsiteY1102" fmla="*/ 479046 h 687724"/>
                  <a:gd name="connsiteX1103" fmla="*/ 154473 w 548379"/>
                  <a:gd name="connsiteY1103" fmla="*/ 479046 h 687724"/>
                  <a:gd name="connsiteX1104" fmla="*/ 154473 w 548379"/>
                  <a:gd name="connsiteY1104" fmla="*/ 476471 h 687724"/>
                  <a:gd name="connsiteX1105" fmla="*/ 157048 w 548379"/>
                  <a:gd name="connsiteY1105" fmla="*/ 476471 h 687724"/>
                  <a:gd name="connsiteX1106" fmla="*/ 159622 w 548379"/>
                  <a:gd name="connsiteY1106" fmla="*/ 476471 h 687724"/>
                  <a:gd name="connsiteX1107" fmla="*/ 162197 w 548379"/>
                  <a:gd name="connsiteY1107" fmla="*/ 476471 h 687724"/>
                  <a:gd name="connsiteX1108" fmla="*/ 167346 w 548379"/>
                  <a:gd name="connsiteY1108" fmla="*/ 473895 h 687724"/>
                  <a:gd name="connsiteX1109" fmla="*/ 169920 w 548379"/>
                  <a:gd name="connsiteY1109" fmla="*/ 471320 h 687724"/>
                  <a:gd name="connsiteX1110" fmla="*/ 172495 w 548379"/>
                  <a:gd name="connsiteY1110" fmla="*/ 471320 h 687724"/>
                  <a:gd name="connsiteX1111" fmla="*/ 172495 w 548379"/>
                  <a:gd name="connsiteY1111" fmla="*/ 468744 h 687724"/>
                  <a:gd name="connsiteX1112" fmla="*/ 175069 w 548379"/>
                  <a:gd name="connsiteY1112" fmla="*/ 468744 h 687724"/>
                  <a:gd name="connsiteX1113" fmla="*/ 175069 w 548379"/>
                  <a:gd name="connsiteY1113" fmla="*/ 466168 h 687724"/>
                  <a:gd name="connsiteX1114" fmla="*/ 177644 w 548379"/>
                  <a:gd name="connsiteY1114" fmla="*/ 466168 h 687724"/>
                  <a:gd name="connsiteX1115" fmla="*/ 180219 w 548379"/>
                  <a:gd name="connsiteY1115" fmla="*/ 466168 h 687724"/>
                  <a:gd name="connsiteX1116" fmla="*/ 180219 w 548379"/>
                  <a:gd name="connsiteY1116" fmla="*/ 463593 h 687724"/>
                  <a:gd name="connsiteX1117" fmla="*/ 182793 w 548379"/>
                  <a:gd name="connsiteY1117" fmla="*/ 463593 h 687724"/>
                  <a:gd name="connsiteX1118" fmla="*/ 185368 w 548379"/>
                  <a:gd name="connsiteY1118" fmla="*/ 463593 h 687724"/>
                  <a:gd name="connsiteX1119" fmla="*/ 187942 w 548379"/>
                  <a:gd name="connsiteY1119" fmla="*/ 463593 h 687724"/>
                  <a:gd name="connsiteX1120" fmla="*/ 187942 w 548379"/>
                  <a:gd name="connsiteY1120" fmla="*/ 461017 h 687724"/>
                  <a:gd name="connsiteX1121" fmla="*/ 190517 w 548379"/>
                  <a:gd name="connsiteY1121" fmla="*/ 461017 h 687724"/>
                  <a:gd name="connsiteX1122" fmla="*/ 193091 w 548379"/>
                  <a:gd name="connsiteY1122" fmla="*/ 458442 h 687724"/>
                  <a:gd name="connsiteX1123" fmla="*/ 195666 w 548379"/>
                  <a:gd name="connsiteY1123" fmla="*/ 458442 h 687724"/>
                  <a:gd name="connsiteX1124" fmla="*/ 195666 w 548379"/>
                  <a:gd name="connsiteY1124" fmla="*/ 455866 h 687724"/>
                  <a:gd name="connsiteX1125" fmla="*/ 198240 w 548379"/>
                  <a:gd name="connsiteY1125" fmla="*/ 455866 h 687724"/>
                  <a:gd name="connsiteX1126" fmla="*/ 198240 w 548379"/>
                  <a:gd name="connsiteY1126" fmla="*/ 453291 h 687724"/>
                  <a:gd name="connsiteX1127" fmla="*/ 200815 w 548379"/>
                  <a:gd name="connsiteY1127" fmla="*/ 453291 h 687724"/>
                  <a:gd name="connsiteX1128" fmla="*/ 203390 w 548379"/>
                  <a:gd name="connsiteY1128" fmla="*/ 453291 h 687724"/>
                  <a:gd name="connsiteX1129" fmla="*/ 203390 w 548379"/>
                  <a:gd name="connsiteY1129" fmla="*/ 450715 h 687724"/>
                  <a:gd name="connsiteX1130" fmla="*/ 205964 w 548379"/>
                  <a:gd name="connsiteY1130" fmla="*/ 450715 h 687724"/>
                  <a:gd name="connsiteX1131" fmla="*/ 208539 w 548379"/>
                  <a:gd name="connsiteY1131" fmla="*/ 450715 h 687724"/>
                  <a:gd name="connsiteX1132" fmla="*/ 208539 w 548379"/>
                  <a:gd name="connsiteY1132" fmla="*/ 448140 h 687724"/>
                  <a:gd name="connsiteX1133" fmla="*/ 211113 w 548379"/>
                  <a:gd name="connsiteY1133" fmla="*/ 448140 h 687724"/>
                  <a:gd name="connsiteX1134" fmla="*/ 213688 w 548379"/>
                  <a:gd name="connsiteY1134" fmla="*/ 448140 h 687724"/>
                  <a:gd name="connsiteX1135" fmla="*/ 213688 w 548379"/>
                  <a:gd name="connsiteY1135" fmla="*/ 445564 h 687724"/>
                  <a:gd name="connsiteX1136" fmla="*/ 216262 w 548379"/>
                  <a:gd name="connsiteY1136" fmla="*/ 445564 h 687724"/>
                  <a:gd name="connsiteX1137" fmla="*/ 216262 w 548379"/>
                  <a:gd name="connsiteY1137" fmla="*/ 442989 h 687724"/>
                  <a:gd name="connsiteX1138" fmla="*/ 218837 w 548379"/>
                  <a:gd name="connsiteY1138" fmla="*/ 442989 h 687724"/>
                  <a:gd name="connsiteX1139" fmla="*/ 218837 w 548379"/>
                  <a:gd name="connsiteY1139" fmla="*/ 440413 h 687724"/>
                  <a:gd name="connsiteX1140" fmla="*/ 221411 w 548379"/>
                  <a:gd name="connsiteY1140" fmla="*/ 440413 h 687724"/>
                  <a:gd name="connsiteX1141" fmla="*/ 221411 w 548379"/>
                  <a:gd name="connsiteY1141" fmla="*/ 437838 h 687724"/>
                  <a:gd name="connsiteX1142" fmla="*/ 223986 w 548379"/>
                  <a:gd name="connsiteY1142" fmla="*/ 437838 h 687724"/>
                  <a:gd name="connsiteX1143" fmla="*/ 226560 w 548379"/>
                  <a:gd name="connsiteY1143" fmla="*/ 437838 h 687724"/>
                  <a:gd name="connsiteX1144" fmla="*/ 226560 w 548379"/>
                  <a:gd name="connsiteY1144" fmla="*/ 435262 h 687724"/>
                  <a:gd name="connsiteX1145" fmla="*/ 229135 w 548379"/>
                  <a:gd name="connsiteY1145" fmla="*/ 435262 h 687724"/>
                  <a:gd name="connsiteX1146" fmla="*/ 231710 w 548379"/>
                  <a:gd name="connsiteY1146" fmla="*/ 435262 h 687724"/>
                  <a:gd name="connsiteX1147" fmla="*/ 231710 w 548379"/>
                  <a:gd name="connsiteY1147" fmla="*/ 432687 h 687724"/>
                  <a:gd name="connsiteX1148" fmla="*/ 234284 w 548379"/>
                  <a:gd name="connsiteY1148" fmla="*/ 432687 h 687724"/>
                  <a:gd name="connsiteX1149" fmla="*/ 234284 w 548379"/>
                  <a:gd name="connsiteY1149" fmla="*/ 430111 h 687724"/>
                  <a:gd name="connsiteX1150" fmla="*/ 236859 w 548379"/>
                  <a:gd name="connsiteY1150" fmla="*/ 430111 h 687724"/>
                  <a:gd name="connsiteX1151" fmla="*/ 239433 w 548379"/>
                  <a:gd name="connsiteY1151" fmla="*/ 427536 h 687724"/>
                  <a:gd name="connsiteX1152" fmla="*/ 242008 w 548379"/>
                  <a:gd name="connsiteY1152" fmla="*/ 427536 h 687724"/>
                  <a:gd name="connsiteX1153" fmla="*/ 242008 w 548379"/>
                  <a:gd name="connsiteY1153" fmla="*/ 424960 h 687724"/>
                  <a:gd name="connsiteX1154" fmla="*/ 244582 w 548379"/>
                  <a:gd name="connsiteY1154" fmla="*/ 424960 h 687724"/>
                  <a:gd name="connsiteX1155" fmla="*/ 247157 w 548379"/>
                  <a:gd name="connsiteY1155" fmla="*/ 424960 h 687724"/>
                  <a:gd name="connsiteX1156" fmla="*/ 247157 w 548379"/>
                  <a:gd name="connsiteY1156" fmla="*/ 422385 h 687724"/>
                  <a:gd name="connsiteX1157" fmla="*/ 249731 w 548379"/>
                  <a:gd name="connsiteY1157" fmla="*/ 422385 h 687724"/>
                  <a:gd name="connsiteX1158" fmla="*/ 249731 w 548379"/>
                  <a:gd name="connsiteY1158" fmla="*/ 419809 h 687724"/>
                  <a:gd name="connsiteX1159" fmla="*/ 252306 w 548379"/>
                  <a:gd name="connsiteY1159" fmla="*/ 419809 h 687724"/>
                  <a:gd name="connsiteX1160" fmla="*/ 252306 w 548379"/>
                  <a:gd name="connsiteY1160" fmla="*/ 417234 h 687724"/>
                  <a:gd name="connsiteX1161" fmla="*/ 254881 w 548379"/>
                  <a:gd name="connsiteY1161" fmla="*/ 417234 h 687724"/>
                  <a:gd name="connsiteX1162" fmla="*/ 257455 w 548379"/>
                  <a:gd name="connsiteY1162" fmla="*/ 417234 h 687724"/>
                  <a:gd name="connsiteX1163" fmla="*/ 257455 w 548379"/>
                  <a:gd name="connsiteY1163" fmla="*/ 414658 h 687724"/>
                  <a:gd name="connsiteX1164" fmla="*/ 260030 w 548379"/>
                  <a:gd name="connsiteY1164" fmla="*/ 414658 h 687724"/>
                  <a:gd name="connsiteX1165" fmla="*/ 262604 w 548379"/>
                  <a:gd name="connsiteY1165" fmla="*/ 414658 h 687724"/>
                  <a:gd name="connsiteX1166" fmla="*/ 265179 w 548379"/>
                  <a:gd name="connsiteY1166" fmla="*/ 414658 h 687724"/>
                  <a:gd name="connsiteX1167" fmla="*/ 265179 w 548379"/>
                  <a:gd name="connsiteY1167" fmla="*/ 417234 h 687724"/>
                  <a:gd name="connsiteX1168" fmla="*/ 265179 w 548379"/>
                  <a:gd name="connsiteY1168" fmla="*/ 419809 h 687724"/>
                  <a:gd name="connsiteX1169" fmla="*/ 265179 w 548379"/>
                  <a:gd name="connsiteY1169" fmla="*/ 424960 h 687724"/>
                  <a:gd name="connsiteX1170" fmla="*/ 265179 w 548379"/>
                  <a:gd name="connsiteY1170" fmla="*/ 427536 h 687724"/>
                  <a:gd name="connsiteX1171" fmla="*/ 265179 w 548379"/>
                  <a:gd name="connsiteY1171" fmla="*/ 430111 h 687724"/>
                  <a:gd name="connsiteX1172" fmla="*/ 265179 w 548379"/>
                  <a:gd name="connsiteY1172" fmla="*/ 432687 h 687724"/>
                  <a:gd name="connsiteX1173" fmla="*/ 265179 w 548379"/>
                  <a:gd name="connsiteY1173" fmla="*/ 435262 h 687724"/>
                  <a:gd name="connsiteX1174" fmla="*/ 265179 w 548379"/>
                  <a:gd name="connsiteY1174" fmla="*/ 437838 h 687724"/>
                  <a:gd name="connsiteX1175" fmla="*/ 265179 w 548379"/>
                  <a:gd name="connsiteY1175" fmla="*/ 440413 h 687724"/>
                  <a:gd name="connsiteX1176" fmla="*/ 265179 w 548379"/>
                  <a:gd name="connsiteY1176" fmla="*/ 450715 h 687724"/>
                  <a:gd name="connsiteX1177" fmla="*/ 262604 w 548379"/>
                  <a:gd name="connsiteY1177" fmla="*/ 450715 h 687724"/>
                  <a:gd name="connsiteX1178" fmla="*/ 262604 w 548379"/>
                  <a:gd name="connsiteY1178" fmla="*/ 453291 h 687724"/>
                  <a:gd name="connsiteX1179" fmla="*/ 262604 w 548379"/>
                  <a:gd name="connsiteY1179" fmla="*/ 455866 h 687724"/>
                  <a:gd name="connsiteX1180" fmla="*/ 262604 w 548379"/>
                  <a:gd name="connsiteY1180" fmla="*/ 461017 h 687724"/>
                  <a:gd name="connsiteX1181" fmla="*/ 262604 w 548379"/>
                  <a:gd name="connsiteY1181" fmla="*/ 463593 h 687724"/>
                  <a:gd name="connsiteX1182" fmla="*/ 262604 w 548379"/>
                  <a:gd name="connsiteY1182" fmla="*/ 466168 h 687724"/>
                  <a:gd name="connsiteX1183" fmla="*/ 260030 w 548379"/>
                  <a:gd name="connsiteY1183" fmla="*/ 466168 h 687724"/>
                  <a:gd name="connsiteX1184" fmla="*/ 260030 w 548379"/>
                  <a:gd name="connsiteY1184" fmla="*/ 468744 h 687724"/>
                  <a:gd name="connsiteX1185" fmla="*/ 257455 w 548379"/>
                  <a:gd name="connsiteY1185" fmla="*/ 468744 h 687724"/>
                  <a:gd name="connsiteX1186" fmla="*/ 257455 w 548379"/>
                  <a:gd name="connsiteY1186" fmla="*/ 471320 h 687724"/>
                  <a:gd name="connsiteX1187" fmla="*/ 254881 w 548379"/>
                  <a:gd name="connsiteY1187" fmla="*/ 471320 h 687724"/>
                  <a:gd name="connsiteX1188" fmla="*/ 254881 w 548379"/>
                  <a:gd name="connsiteY1188" fmla="*/ 473895 h 687724"/>
                  <a:gd name="connsiteX1189" fmla="*/ 252306 w 548379"/>
                  <a:gd name="connsiteY1189" fmla="*/ 473895 h 687724"/>
                  <a:gd name="connsiteX1190" fmla="*/ 252306 w 548379"/>
                  <a:gd name="connsiteY1190" fmla="*/ 476471 h 687724"/>
                  <a:gd name="connsiteX1191" fmla="*/ 249731 w 548379"/>
                  <a:gd name="connsiteY1191" fmla="*/ 476471 h 687724"/>
                  <a:gd name="connsiteX1192" fmla="*/ 247157 w 548379"/>
                  <a:gd name="connsiteY1192" fmla="*/ 476471 h 687724"/>
                  <a:gd name="connsiteX1193" fmla="*/ 247157 w 548379"/>
                  <a:gd name="connsiteY1193" fmla="*/ 479046 h 687724"/>
                  <a:gd name="connsiteX1194" fmla="*/ 244582 w 548379"/>
                  <a:gd name="connsiteY1194" fmla="*/ 479046 h 687724"/>
                  <a:gd name="connsiteX1195" fmla="*/ 244582 w 548379"/>
                  <a:gd name="connsiteY1195" fmla="*/ 481622 h 687724"/>
                  <a:gd name="connsiteX1196" fmla="*/ 242008 w 548379"/>
                  <a:gd name="connsiteY1196" fmla="*/ 481622 h 687724"/>
                  <a:gd name="connsiteX1197" fmla="*/ 239433 w 548379"/>
                  <a:gd name="connsiteY1197" fmla="*/ 481622 h 687724"/>
                  <a:gd name="connsiteX1198" fmla="*/ 239433 w 548379"/>
                  <a:gd name="connsiteY1198" fmla="*/ 484197 h 687724"/>
                  <a:gd name="connsiteX1199" fmla="*/ 236859 w 548379"/>
                  <a:gd name="connsiteY1199" fmla="*/ 484197 h 687724"/>
                  <a:gd name="connsiteX1200" fmla="*/ 236859 w 548379"/>
                  <a:gd name="connsiteY1200" fmla="*/ 486773 h 687724"/>
                  <a:gd name="connsiteX1201" fmla="*/ 231710 w 548379"/>
                  <a:gd name="connsiteY1201" fmla="*/ 489348 h 687724"/>
                  <a:gd name="connsiteX1202" fmla="*/ 229135 w 548379"/>
                  <a:gd name="connsiteY1202" fmla="*/ 489348 h 687724"/>
                  <a:gd name="connsiteX1203" fmla="*/ 229135 w 548379"/>
                  <a:gd name="connsiteY1203" fmla="*/ 491924 h 687724"/>
                  <a:gd name="connsiteX1204" fmla="*/ 226560 w 548379"/>
                  <a:gd name="connsiteY1204" fmla="*/ 491924 h 687724"/>
                  <a:gd name="connsiteX1205" fmla="*/ 223986 w 548379"/>
                  <a:gd name="connsiteY1205" fmla="*/ 494499 h 687724"/>
                  <a:gd name="connsiteX1206" fmla="*/ 223986 w 548379"/>
                  <a:gd name="connsiteY1206" fmla="*/ 497075 h 687724"/>
                  <a:gd name="connsiteX1207" fmla="*/ 221411 w 548379"/>
                  <a:gd name="connsiteY1207" fmla="*/ 497075 h 687724"/>
                  <a:gd name="connsiteX1208" fmla="*/ 218837 w 548379"/>
                  <a:gd name="connsiteY1208" fmla="*/ 499650 h 687724"/>
                  <a:gd name="connsiteX1209" fmla="*/ 216262 w 548379"/>
                  <a:gd name="connsiteY1209" fmla="*/ 499650 h 687724"/>
                  <a:gd name="connsiteX1210" fmla="*/ 213688 w 548379"/>
                  <a:gd name="connsiteY1210" fmla="*/ 502226 h 687724"/>
                  <a:gd name="connsiteX1211" fmla="*/ 211113 w 548379"/>
                  <a:gd name="connsiteY1211" fmla="*/ 502226 h 687724"/>
                  <a:gd name="connsiteX1212" fmla="*/ 211113 w 548379"/>
                  <a:gd name="connsiteY1212" fmla="*/ 504801 h 687724"/>
                  <a:gd name="connsiteX1213" fmla="*/ 208539 w 548379"/>
                  <a:gd name="connsiteY1213" fmla="*/ 504801 h 687724"/>
                  <a:gd name="connsiteX1214" fmla="*/ 205964 w 548379"/>
                  <a:gd name="connsiteY1214" fmla="*/ 504801 h 687724"/>
                  <a:gd name="connsiteX1215" fmla="*/ 203390 w 548379"/>
                  <a:gd name="connsiteY1215" fmla="*/ 507377 h 687724"/>
                  <a:gd name="connsiteX1216" fmla="*/ 198240 w 548379"/>
                  <a:gd name="connsiteY1216" fmla="*/ 509952 h 687724"/>
                  <a:gd name="connsiteX1217" fmla="*/ 195666 w 548379"/>
                  <a:gd name="connsiteY1217" fmla="*/ 512528 h 687724"/>
                  <a:gd name="connsiteX1218" fmla="*/ 193091 w 548379"/>
                  <a:gd name="connsiteY1218" fmla="*/ 515103 h 687724"/>
                  <a:gd name="connsiteX1219" fmla="*/ 190517 w 548379"/>
                  <a:gd name="connsiteY1219" fmla="*/ 515103 h 687724"/>
                  <a:gd name="connsiteX1220" fmla="*/ 187942 w 548379"/>
                  <a:gd name="connsiteY1220" fmla="*/ 517679 h 687724"/>
                  <a:gd name="connsiteX1221" fmla="*/ 185368 w 548379"/>
                  <a:gd name="connsiteY1221" fmla="*/ 520254 h 687724"/>
                  <a:gd name="connsiteX1222" fmla="*/ 175069 w 548379"/>
                  <a:gd name="connsiteY1222" fmla="*/ 522830 h 687724"/>
                  <a:gd name="connsiteX1223" fmla="*/ 172495 w 548379"/>
                  <a:gd name="connsiteY1223" fmla="*/ 522830 h 687724"/>
                  <a:gd name="connsiteX1224" fmla="*/ 172495 w 548379"/>
                  <a:gd name="connsiteY1224" fmla="*/ 525405 h 687724"/>
                  <a:gd name="connsiteX1225" fmla="*/ 169920 w 548379"/>
                  <a:gd name="connsiteY1225" fmla="*/ 525405 h 687724"/>
                  <a:gd name="connsiteX1226" fmla="*/ 167346 w 548379"/>
                  <a:gd name="connsiteY1226" fmla="*/ 527981 h 687724"/>
                  <a:gd name="connsiteX1227" fmla="*/ 164771 w 548379"/>
                  <a:gd name="connsiteY1227" fmla="*/ 527981 h 687724"/>
                  <a:gd name="connsiteX1228" fmla="*/ 164771 w 548379"/>
                  <a:gd name="connsiteY1228" fmla="*/ 530556 h 687724"/>
                  <a:gd name="connsiteX1229" fmla="*/ 162197 w 548379"/>
                  <a:gd name="connsiteY1229" fmla="*/ 530556 h 687724"/>
                  <a:gd name="connsiteX1230" fmla="*/ 159622 w 548379"/>
                  <a:gd name="connsiteY1230" fmla="*/ 530556 h 687724"/>
                  <a:gd name="connsiteX1231" fmla="*/ 157048 w 548379"/>
                  <a:gd name="connsiteY1231" fmla="*/ 530556 h 687724"/>
                  <a:gd name="connsiteX1232" fmla="*/ 149324 w 548379"/>
                  <a:gd name="connsiteY1232" fmla="*/ 535707 h 687724"/>
                  <a:gd name="connsiteX1233" fmla="*/ 146749 w 548379"/>
                  <a:gd name="connsiteY1233" fmla="*/ 535707 h 687724"/>
                  <a:gd name="connsiteX1234" fmla="*/ 144175 w 548379"/>
                  <a:gd name="connsiteY1234" fmla="*/ 535707 h 687724"/>
                  <a:gd name="connsiteX1235" fmla="*/ 144175 w 548379"/>
                  <a:gd name="connsiteY1235" fmla="*/ 538283 h 687724"/>
                  <a:gd name="connsiteX1236" fmla="*/ 141600 w 548379"/>
                  <a:gd name="connsiteY1236" fmla="*/ 538283 h 687724"/>
                  <a:gd name="connsiteX1237" fmla="*/ 136451 w 548379"/>
                  <a:gd name="connsiteY1237" fmla="*/ 540858 h 687724"/>
                  <a:gd name="connsiteX1238" fmla="*/ 126153 w 548379"/>
                  <a:gd name="connsiteY1238" fmla="*/ 546009 h 687724"/>
                  <a:gd name="connsiteX1239" fmla="*/ 113280 w 548379"/>
                  <a:gd name="connsiteY1239" fmla="*/ 548585 h 687724"/>
                  <a:gd name="connsiteX1240" fmla="*/ 108131 w 548379"/>
                  <a:gd name="connsiteY1240" fmla="*/ 551161 h 687724"/>
                  <a:gd name="connsiteX1241" fmla="*/ 105557 w 548379"/>
                  <a:gd name="connsiteY1241" fmla="*/ 551161 h 687724"/>
                  <a:gd name="connsiteX1242" fmla="*/ 105557 w 548379"/>
                  <a:gd name="connsiteY1242" fmla="*/ 553736 h 687724"/>
                  <a:gd name="connsiteX1243" fmla="*/ 102982 w 548379"/>
                  <a:gd name="connsiteY1243" fmla="*/ 553736 h 687724"/>
                  <a:gd name="connsiteX1244" fmla="*/ 97833 w 548379"/>
                  <a:gd name="connsiteY1244" fmla="*/ 553736 h 687724"/>
                  <a:gd name="connsiteX1245" fmla="*/ 95258 w 548379"/>
                  <a:gd name="connsiteY1245" fmla="*/ 553736 h 687724"/>
                  <a:gd name="connsiteX1246" fmla="*/ 95258 w 548379"/>
                  <a:gd name="connsiteY1246" fmla="*/ 556312 h 687724"/>
                  <a:gd name="connsiteX1247" fmla="*/ 92684 w 548379"/>
                  <a:gd name="connsiteY1247" fmla="*/ 556312 h 687724"/>
                  <a:gd name="connsiteX1248" fmla="*/ 90109 w 548379"/>
                  <a:gd name="connsiteY1248" fmla="*/ 558887 h 687724"/>
                  <a:gd name="connsiteX1249" fmla="*/ 84960 w 548379"/>
                  <a:gd name="connsiteY1249" fmla="*/ 558887 h 687724"/>
                  <a:gd name="connsiteX1250" fmla="*/ 84960 w 548379"/>
                  <a:gd name="connsiteY1250" fmla="*/ 561463 h 687724"/>
                  <a:gd name="connsiteX1251" fmla="*/ 82386 w 548379"/>
                  <a:gd name="connsiteY1251" fmla="*/ 561463 h 687724"/>
                  <a:gd name="connsiteX1252" fmla="*/ 77237 w 548379"/>
                  <a:gd name="connsiteY1252" fmla="*/ 561463 h 687724"/>
                  <a:gd name="connsiteX1253" fmla="*/ 74662 w 548379"/>
                  <a:gd name="connsiteY1253" fmla="*/ 564038 h 687724"/>
                  <a:gd name="connsiteX1254" fmla="*/ 72088 w 548379"/>
                  <a:gd name="connsiteY1254" fmla="*/ 564038 h 687724"/>
                  <a:gd name="connsiteX1255" fmla="*/ 66938 w 548379"/>
                  <a:gd name="connsiteY1255" fmla="*/ 566614 h 687724"/>
                  <a:gd name="connsiteX1256" fmla="*/ 64364 w 548379"/>
                  <a:gd name="connsiteY1256" fmla="*/ 566614 h 687724"/>
                  <a:gd name="connsiteX1257" fmla="*/ 61789 w 548379"/>
                  <a:gd name="connsiteY1257" fmla="*/ 566614 h 687724"/>
                  <a:gd name="connsiteX1258" fmla="*/ 59215 w 548379"/>
                  <a:gd name="connsiteY1258" fmla="*/ 569189 h 687724"/>
                  <a:gd name="connsiteX1259" fmla="*/ 54066 w 548379"/>
                  <a:gd name="connsiteY1259" fmla="*/ 569189 h 687724"/>
                  <a:gd name="connsiteX1260" fmla="*/ 48917 w 548379"/>
                  <a:gd name="connsiteY1260" fmla="*/ 569189 h 687724"/>
                  <a:gd name="connsiteX1261" fmla="*/ 41193 w 548379"/>
                  <a:gd name="connsiteY1261" fmla="*/ 569189 h 687724"/>
                  <a:gd name="connsiteX1262" fmla="*/ 38618 w 548379"/>
                  <a:gd name="connsiteY1262" fmla="*/ 569189 h 687724"/>
                  <a:gd name="connsiteX1263" fmla="*/ 38618 w 548379"/>
                  <a:gd name="connsiteY1263" fmla="*/ 571765 h 687724"/>
                  <a:gd name="connsiteX1264" fmla="*/ 36044 w 548379"/>
                  <a:gd name="connsiteY1264" fmla="*/ 571765 h 687724"/>
                  <a:gd name="connsiteX1265" fmla="*/ 33469 w 548379"/>
                  <a:gd name="connsiteY1265" fmla="*/ 571765 h 687724"/>
                  <a:gd name="connsiteX1266" fmla="*/ 30895 w 548379"/>
                  <a:gd name="connsiteY1266" fmla="*/ 571765 h 687724"/>
                  <a:gd name="connsiteX1267" fmla="*/ 23171 w 548379"/>
                  <a:gd name="connsiteY1267" fmla="*/ 571765 h 687724"/>
                  <a:gd name="connsiteX1268" fmla="*/ 20597 w 548379"/>
                  <a:gd name="connsiteY1268" fmla="*/ 571765 h 687724"/>
                  <a:gd name="connsiteX1269" fmla="*/ 12873 w 548379"/>
                  <a:gd name="connsiteY1269" fmla="*/ 571765 h 687724"/>
                  <a:gd name="connsiteX1270" fmla="*/ 10298 w 548379"/>
                  <a:gd name="connsiteY1270" fmla="*/ 571765 h 687724"/>
                  <a:gd name="connsiteX1271" fmla="*/ 5149 w 548379"/>
                  <a:gd name="connsiteY1271" fmla="*/ 571765 h 687724"/>
                  <a:gd name="connsiteX1272" fmla="*/ 5149 w 548379"/>
                  <a:gd name="connsiteY1272" fmla="*/ 569189 h 687724"/>
                  <a:gd name="connsiteX1273" fmla="*/ 2575 w 548379"/>
                  <a:gd name="connsiteY1273" fmla="*/ 569189 h 687724"/>
                  <a:gd name="connsiteX1274" fmla="*/ 2575 w 548379"/>
                  <a:gd name="connsiteY1274" fmla="*/ 566614 h 687724"/>
                  <a:gd name="connsiteX1275" fmla="*/ 0 w 548379"/>
                  <a:gd name="connsiteY1275" fmla="*/ 566614 h 687724"/>
                  <a:gd name="connsiteX1276" fmla="*/ 0 w 548379"/>
                  <a:gd name="connsiteY1276" fmla="*/ 564038 h 687724"/>
                  <a:gd name="connsiteX1277" fmla="*/ 2575 w 548379"/>
                  <a:gd name="connsiteY1277" fmla="*/ 564038 h 687724"/>
                  <a:gd name="connsiteX1278" fmla="*/ 2575 w 548379"/>
                  <a:gd name="connsiteY1278" fmla="*/ 561463 h 687724"/>
                  <a:gd name="connsiteX1279" fmla="*/ 2575 w 548379"/>
                  <a:gd name="connsiteY1279" fmla="*/ 553736 h 687724"/>
                  <a:gd name="connsiteX1280" fmla="*/ 2575 w 548379"/>
                  <a:gd name="connsiteY1280" fmla="*/ 551161 h 687724"/>
                  <a:gd name="connsiteX1281" fmla="*/ 2575 w 548379"/>
                  <a:gd name="connsiteY1281" fmla="*/ 546009 h 687724"/>
                  <a:gd name="connsiteX1282" fmla="*/ 2575 w 548379"/>
                  <a:gd name="connsiteY1282" fmla="*/ 543434 h 687724"/>
                  <a:gd name="connsiteX1283" fmla="*/ 2575 w 548379"/>
                  <a:gd name="connsiteY1283" fmla="*/ 540858 h 687724"/>
                  <a:gd name="connsiteX1284" fmla="*/ 5149 w 548379"/>
                  <a:gd name="connsiteY1284" fmla="*/ 540858 h 687724"/>
                  <a:gd name="connsiteX1285" fmla="*/ 2575 w 548379"/>
                  <a:gd name="connsiteY1285" fmla="*/ 535707 h 687724"/>
                  <a:gd name="connsiteX1286" fmla="*/ 5149 w 548379"/>
                  <a:gd name="connsiteY1286" fmla="*/ 525405 h 687724"/>
                  <a:gd name="connsiteX1287" fmla="*/ 5149 w 548379"/>
                  <a:gd name="connsiteY1287" fmla="*/ 512528 h 687724"/>
                  <a:gd name="connsiteX1288" fmla="*/ 5149 w 548379"/>
                  <a:gd name="connsiteY1288" fmla="*/ 507377 h 687724"/>
                  <a:gd name="connsiteX1289" fmla="*/ 5149 w 548379"/>
                  <a:gd name="connsiteY1289" fmla="*/ 504801 h 687724"/>
                  <a:gd name="connsiteX1290" fmla="*/ 5149 w 548379"/>
                  <a:gd name="connsiteY1290" fmla="*/ 502226 h 687724"/>
                  <a:gd name="connsiteX1291" fmla="*/ 5149 w 548379"/>
                  <a:gd name="connsiteY1291" fmla="*/ 499650 h 687724"/>
                  <a:gd name="connsiteX1292" fmla="*/ 7724 w 548379"/>
                  <a:gd name="connsiteY1292" fmla="*/ 499650 h 687724"/>
                  <a:gd name="connsiteX1293" fmla="*/ 7724 w 548379"/>
                  <a:gd name="connsiteY1293" fmla="*/ 497075 h 687724"/>
                  <a:gd name="connsiteX1294" fmla="*/ 7724 w 548379"/>
                  <a:gd name="connsiteY1294" fmla="*/ 494499 h 687724"/>
                  <a:gd name="connsiteX1295" fmla="*/ 12873 w 548379"/>
                  <a:gd name="connsiteY1295" fmla="*/ 491924 h 687724"/>
                  <a:gd name="connsiteX1296" fmla="*/ 12873 w 548379"/>
                  <a:gd name="connsiteY1296" fmla="*/ 489348 h 687724"/>
                  <a:gd name="connsiteX1297" fmla="*/ 7724 w 548379"/>
                  <a:gd name="connsiteY1297" fmla="*/ 486773 h 687724"/>
                  <a:gd name="connsiteX1298" fmla="*/ 7724 w 548379"/>
                  <a:gd name="connsiteY1298" fmla="*/ 484197 h 687724"/>
                  <a:gd name="connsiteX1299" fmla="*/ 10298 w 548379"/>
                  <a:gd name="connsiteY1299" fmla="*/ 484197 h 687724"/>
                  <a:gd name="connsiteX1300" fmla="*/ 10298 w 548379"/>
                  <a:gd name="connsiteY1300" fmla="*/ 481622 h 687724"/>
                  <a:gd name="connsiteX1301" fmla="*/ 10298 w 548379"/>
                  <a:gd name="connsiteY1301" fmla="*/ 479046 h 687724"/>
                  <a:gd name="connsiteX1302" fmla="*/ 10298 w 548379"/>
                  <a:gd name="connsiteY1302" fmla="*/ 473895 h 687724"/>
                  <a:gd name="connsiteX1303" fmla="*/ 10298 w 548379"/>
                  <a:gd name="connsiteY1303" fmla="*/ 471320 h 687724"/>
                  <a:gd name="connsiteX1304" fmla="*/ 10298 w 548379"/>
                  <a:gd name="connsiteY1304" fmla="*/ 466168 h 687724"/>
                  <a:gd name="connsiteX1305" fmla="*/ 10298 w 548379"/>
                  <a:gd name="connsiteY1305" fmla="*/ 463593 h 687724"/>
                  <a:gd name="connsiteX1306" fmla="*/ 10298 w 548379"/>
                  <a:gd name="connsiteY1306" fmla="*/ 461017 h 687724"/>
                  <a:gd name="connsiteX1307" fmla="*/ 10298 w 548379"/>
                  <a:gd name="connsiteY1307" fmla="*/ 455866 h 687724"/>
                  <a:gd name="connsiteX1308" fmla="*/ 10298 w 548379"/>
                  <a:gd name="connsiteY1308" fmla="*/ 453291 h 687724"/>
                  <a:gd name="connsiteX1309" fmla="*/ 12873 w 548379"/>
                  <a:gd name="connsiteY1309" fmla="*/ 453291 h 687724"/>
                  <a:gd name="connsiteX1310" fmla="*/ 12873 w 548379"/>
                  <a:gd name="connsiteY1310" fmla="*/ 450715 h 687724"/>
                  <a:gd name="connsiteX1311" fmla="*/ 12873 w 548379"/>
                  <a:gd name="connsiteY1311" fmla="*/ 448140 h 687724"/>
                  <a:gd name="connsiteX1312" fmla="*/ 12873 w 548379"/>
                  <a:gd name="connsiteY1312" fmla="*/ 445564 h 687724"/>
                  <a:gd name="connsiteX1313" fmla="*/ 12873 w 548379"/>
                  <a:gd name="connsiteY1313" fmla="*/ 442989 h 687724"/>
                  <a:gd name="connsiteX1314" fmla="*/ 12873 w 548379"/>
                  <a:gd name="connsiteY1314" fmla="*/ 440413 h 687724"/>
                  <a:gd name="connsiteX1315" fmla="*/ 15447 w 548379"/>
                  <a:gd name="connsiteY1315" fmla="*/ 440413 h 687724"/>
                  <a:gd name="connsiteX1316" fmla="*/ 15447 w 548379"/>
                  <a:gd name="connsiteY1316" fmla="*/ 435262 h 687724"/>
                  <a:gd name="connsiteX1317" fmla="*/ 15447 w 548379"/>
                  <a:gd name="connsiteY1317" fmla="*/ 432687 h 687724"/>
                  <a:gd name="connsiteX1318" fmla="*/ 15447 w 548379"/>
                  <a:gd name="connsiteY1318" fmla="*/ 430111 h 687724"/>
                  <a:gd name="connsiteX1319" fmla="*/ 15447 w 548379"/>
                  <a:gd name="connsiteY1319" fmla="*/ 424960 h 687724"/>
                  <a:gd name="connsiteX1320" fmla="*/ 15447 w 548379"/>
                  <a:gd name="connsiteY1320" fmla="*/ 422385 h 687724"/>
                  <a:gd name="connsiteX1321" fmla="*/ 18022 w 548379"/>
                  <a:gd name="connsiteY1321" fmla="*/ 419809 h 687724"/>
                  <a:gd name="connsiteX1322" fmla="*/ 18022 w 548379"/>
                  <a:gd name="connsiteY1322" fmla="*/ 417234 h 687724"/>
                  <a:gd name="connsiteX1323" fmla="*/ 20597 w 548379"/>
                  <a:gd name="connsiteY1323" fmla="*/ 417234 h 687724"/>
                  <a:gd name="connsiteX1324" fmla="*/ 20597 w 548379"/>
                  <a:gd name="connsiteY1324" fmla="*/ 414658 h 687724"/>
                  <a:gd name="connsiteX1325" fmla="*/ 23171 w 548379"/>
                  <a:gd name="connsiteY1325" fmla="*/ 414658 h 687724"/>
                  <a:gd name="connsiteX1326" fmla="*/ 25746 w 548379"/>
                  <a:gd name="connsiteY1326" fmla="*/ 414658 h 687724"/>
                  <a:gd name="connsiteX1327" fmla="*/ 25746 w 548379"/>
                  <a:gd name="connsiteY1327" fmla="*/ 412083 h 687724"/>
                  <a:gd name="connsiteX1328" fmla="*/ 28320 w 548379"/>
                  <a:gd name="connsiteY1328" fmla="*/ 412083 h 687724"/>
                  <a:gd name="connsiteX1329" fmla="*/ 30895 w 548379"/>
                  <a:gd name="connsiteY1329" fmla="*/ 412083 h 687724"/>
                  <a:gd name="connsiteX1330" fmla="*/ 36044 w 548379"/>
                  <a:gd name="connsiteY1330" fmla="*/ 412083 h 687724"/>
                  <a:gd name="connsiteX1331" fmla="*/ 36044 w 548379"/>
                  <a:gd name="connsiteY1331" fmla="*/ 409507 h 687724"/>
                  <a:gd name="connsiteX1332" fmla="*/ 43767 w 548379"/>
                  <a:gd name="connsiteY1332" fmla="*/ 406932 h 687724"/>
                  <a:gd name="connsiteX1333" fmla="*/ 48917 w 548379"/>
                  <a:gd name="connsiteY1333" fmla="*/ 406932 h 687724"/>
                  <a:gd name="connsiteX1334" fmla="*/ 54066 w 548379"/>
                  <a:gd name="connsiteY1334" fmla="*/ 404356 h 687724"/>
                  <a:gd name="connsiteX1335" fmla="*/ 61789 w 548379"/>
                  <a:gd name="connsiteY1335" fmla="*/ 404356 h 687724"/>
                  <a:gd name="connsiteX1336" fmla="*/ 66938 w 548379"/>
                  <a:gd name="connsiteY1336" fmla="*/ 401781 h 687724"/>
                  <a:gd name="connsiteX1337" fmla="*/ 69513 w 548379"/>
                  <a:gd name="connsiteY1337" fmla="*/ 401781 h 687724"/>
                  <a:gd name="connsiteX1338" fmla="*/ 72088 w 548379"/>
                  <a:gd name="connsiteY1338" fmla="*/ 401781 h 687724"/>
                  <a:gd name="connsiteX1339" fmla="*/ 74662 w 548379"/>
                  <a:gd name="connsiteY1339" fmla="*/ 401781 h 687724"/>
                  <a:gd name="connsiteX1340" fmla="*/ 79811 w 548379"/>
                  <a:gd name="connsiteY1340" fmla="*/ 399205 h 687724"/>
                  <a:gd name="connsiteX1341" fmla="*/ 87535 w 548379"/>
                  <a:gd name="connsiteY1341" fmla="*/ 396630 h 687724"/>
                  <a:gd name="connsiteX1342" fmla="*/ 92684 w 548379"/>
                  <a:gd name="connsiteY1342" fmla="*/ 394054 h 687724"/>
                  <a:gd name="connsiteX1343" fmla="*/ 97833 w 548379"/>
                  <a:gd name="connsiteY1343" fmla="*/ 394054 h 687724"/>
                  <a:gd name="connsiteX1344" fmla="*/ 100408 w 548379"/>
                  <a:gd name="connsiteY1344" fmla="*/ 394054 h 687724"/>
                  <a:gd name="connsiteX1345" fmla="*/ 102982 w 548379"/>
                  <a:gd name="connsiteY1345" fmla="*/ 394054 h 687724"/>
                  <a:gd name="connsiteX1346" fmla="*/ 102982 w 548379"/>
                  <a:gd name="connsiteY1346" fmla="*/ 391479 h 687724"/>
                  <a:gd name="connsiteX1347" fmla="*/ 105557 w 548379"/>
                  <a:gd name="connsiteY1347" fmla="*/ 391479 h 687724"/>
                  <a:gd name="connsiteX1348" fmla="*/ 108131 w 548379"/>
                  <a:gd name="connsiteY1348" fmla="*/ 391479 h 687724"/>
                  <a:gd name="connsiteX1349" fmla="*/ 113280 w 548379"/>
                  <a:gd name="connsiteY1349" fmla="*/ 388903 h 687724"/>
                  <a:gd name="connsiteX1350" fmla="*/ 115855 w 548379"/>
                  <a:gd name="connsiteY1350" fmla="*/ 388903 h 687724"/>
                  <a:gd name="connsiteX1351" fmla="*/ 118429 w 548379"/>
                  <a:gd name="connsiteY1351" fmla="*/ 388903 h 687724"/>
                  <a:gd name="connsiteX1352" fmla="*/ 123578 w 548379"/>
                  <a:gd name="connsiteY1352" fmla="*/ 386327 h 687724"/>
                  <a:gd name="connsiteX1353" fmla="*/ 133877 w 548379"/>
                  <a:gd name="connsiteY1353" fmla="*/ 383752 h 687724"/>
                  <a:gd name="connsiteX1354" fmla="*/ 146749 w 548379"/>
                  <a:gd name="connsiteY1354" fmla="*/ 376025 h 687724"/>
                  <a:gd name="connsiteX1355" fmla="*/ 151899 w 548379"/>
                  <a:gd name="connsiteY1355" fmla="*/ 373450 h 687724"/>
                  <a:gd name="connsiteX1356" fmla="*/ 154473 w 548379"/>
                  <a:gd name="connsiteY1356" fmla="*/ 373450 h 687724"/>
                  <a:gd name="connsiteX1357" fmla="*/ 159622 w 548379"/>
                  <a:gd name="connsiteY1357" fmla="*/ 370874 h 687724"/>
                  <a:gd name="connsiteX1358" fmla="*/ 164771 w 548379"/>
                  <a:gd name="connsiteY1358" fmla="*/ 370874 h 687724"/>
                  <a:gd name="connsiteX1359" fmla="*/ 175069 w 548379"/>
                  <a:gd name="connsiteY1359" fmla="*/ 363148 h 687724"/>
                  <a:gd name="connsiteX1360" fmla="*/ 180219 w 548379"/>
                  <a:gd name="connsiteY1360" fmla="*/ 360572 h 687724"/>
                  <a:gd name="connsiteX1361" fmla="*/ 182793 w 548379"/>
                  <a:gd name="connsiteY1361" fmla="*/ 360572 h 687724"/>
                  <a:gd name="connsiteX1362" fmla="*/ 185368 w 548379"/>
                  <a:gd name="connsiteY1362" fmla="*/ 360572 h 687724"/>
                  <a:gd name="connsiteX1363" fmla="*/ 185368 w 548379"/>
                  <a:gd name="connsiteY1363" fmla="*/ 357997 h 687724"/>
                  <a:gd name="connsiteX1364" fmla="*/ 187942 w 548379"/>
                  <a:gd name="connsiteY1364" fmla="*/ 355421 h 687724"/>
                  <a:gd name="connsiteX1365" fmla="*/ 190517 w 548379"/>
                  <a:gd name="connsiteY1365" fmla="*/ 355421 h 687724"/>
                  <a:gd name="connsiteX1366" fmla="*/ 190517 w 548379"/>
                  <a:gd name="connsiteY1366" fmla="*/ 352846 h 687724"/>
                  <a:gd name="connsiteX1367" fmla="*/ 193091 w 548379"/>
                  <a:gd name="connsiteY1367" fmla="*/ 352846 h 687724"/>
                  <a:gd name="connsiteX1368" fmla="*/ 195666 w 548379"/>
                  <a:gd name="connsiteY1368" fmla="*/ 350270 h 687724"/>
                  <a:gd name="connsiteX1369" fmla="*/ 200815 w 548379"/>
                  <a:gd name="connsiteY1369" fmla="*/ 347695 h 687724"/>
                  <a:gd name="connsiteX1370" fmla="*/ 208539 w 548379"/>
                  <a:gd name="connsiteY1370" fmla="*/ 345119 h 687724"/>
                  <a:gd name="connsiteX1371" fmla="*/ 211113 w 548379"/>
                  <a:gd name="connsiteY1371" fmla="*/ 342544 h 687724"/>
                  <a:gd name="connsiteX1372" fmla="*/ 213688 w 548379"/>
                  <a:gd name="connsiteY1372" fmla="*/ 342544 h 687724"/>
                  <a:gd name="connsiteX1373" fmla="*/ 213688 w 548379"/>
                  <a:gd name="connsiteY1373" fmla="*/ 339968 h 687724"/>
                  <a:gd name="connsiteX1374" fmla="*/ 216262 w 548379"/>
                  <a:gd name="connsiteY1374" fmla="*/ 339968 h 687724"/>
                  <a:gd name="connsiteX1375" fmla="*/ 218837 w 548379"/>
                  <a:gd name="connsiteY1375" fmla="*/ 337393 h 687724"/>
                  <a:gd name="connsiteX1376" fmla="*/ 218837 w 548379"/>
                  <a:gd name="connsiteY1376" fmla="*/ 334817 h 687724"/>
                  <a:gd name="connsiteX1377" fmla="*/ 218837 w 548379"/>
                  <a:gd name="connsiteY1377" fmla="*/ 332242 h 687724"/>
                  <a:gd name="connsiteX1378" fmla="*/ 218837 w 548379"/>
                  <a:gd name="connsiteY1378" fmla="*/ 327091 h 687724"/>
                  <a:gd name="connsiteX1379" fmla="*/ 221411 w 548379"/>
                  <a:gd name="connsiteY1379" fmla="*/ 327091 h 687724"/>
                  <a:gd name="connsiteX1380" fmla="*/ 221411 w 548379"/>
                  <a:gd name="connsiteY1380" fmla="*/ 321940 h 687724"/>
                  <a:gd name="connsiteX1381" fmla="*/ 218837 w 548379"/>
                  <a:gd name="connsiteY1381" fmla="*/ 321940 h 687724"/>
                  <a:gd name="connsiteX1382" fmla="*/ 221411 w 548379"/>
                  <a:gd name="connsiteY1382" fmla="*/ 288458 h 687724"/>
                  <a:gd name="connsiteX1383" fmla="*/ 218837 w 548379"/>
                  <a:gd name="connsiteY1383" fmla="*/ 285882 h 687724"/>
                  <a:gd name="connsiteX1384" fmla="*/ 211113 w 548379"/>
                  <a:gd name="connsiteY1384" fmla="*/ 285882 h 687724"/>
                  <a:gd name="connsiteX1385" fmla="*/ 208539 w 548379"/>
                  <a:gd name="connsiteY1385" fmla="*/ 285882 h 687724"/>
                  <a:gd name="connsiteX1386" fmla="*/ 208539 w 548379"/>
                  <a:gd name="connsiteY1386" fmla="*/ 288458 h 687724"/>
                  <a:gd name="connsiteX1387" fmla="*/ 205964 w 548379"/>
                  <a:gd name="connsiteY1387" fmla="*/ 288458 h 687724"/>
                  <a:gd name="connsiteX1388" fmla="*/ 205964 w 548379"/>
                  <a:gd name="connsiteY1388" fmla="*/ 291033 h 687724"/>
                  <a:gd name="connsiteX1389" fmla="*/ 203390 w 548379"/>
                  <a:gd name="connsiteY1389" fmla="*/ 293609 h 687724"/>
                  <a:gd name="connsiteX1390" fmla="*/ 198240 w 548379"/>
                  <a:gd name="connsiteY1390" fmla="*/ 296184 h 687724"/>
                  <a:gd name="connsiteX1391" fmla="*/ 193091 w 548379"/>
                  <a:gd name="connsiteY1391" fmla="*/ 298760 h 687724"/>
                  <a:gd name="connsiteX1392" fmla="*/ 193091 w 548379"/>
                  <a:gd name="connsiteY1392" fmla="*/ 301335 h 687724"/>
                  <a:gd name="connsiteX1393" fmla="*/ 187942 w 548379"/>
                  <a:gd name="connsiteY1393" fmla="*/ 303911 h 687724"/>
                  <a:gd name="connsiteX1394" fmla="*/ 187942 w 548379"/>
                  <a:gd name="connsiteY1394" fmla="*/ 306487 h 687724"/>
                  <a:gd name="connsiteX1395" fmla="*/ 182793 w 548379"/>
                  <a:gd name="connsiteY1395" fmla="*/ 306487 h 687724"/>
                  <a:gd name="connsiteX1396" fmla="*/ 180219 w 548379"/>
                  <a:gd name="connsiteY1396" fmla="*/ 309062 h 687724"/>
                  <a:gd name="connsiteX1397" fmla="*/ 177644 w 548379"/>
                  <a:gd name="connsiteY1397" fmla="*/ 311638 h 687724"/>
                  <a:gd name="connsiteX1398" fmla="*/ 175069 w 548379"/>
                  <a:gd name="connsiteY1398" fmla="*/ 311638 h 687724"/>
                  <a:gd name="connsiteX1399" fmla="*/ 175069 w 548379"/>
                  <a:gd name="connsiteY1399" fmla="*/ 314213 h 687724"/>
                  <a:gd name="connsiteX1400" fmla="*/ 172495 w 548379"/>
                  <a:gd name="connsiteY1400" fmla="*/ 314213 h 687724"/>
                  <a:gd name="connsiteX1401" fmla="*/ 169920 w 548379"/>
                  <a:gd name="connsiteY1401" fmla="*/ 316789 h 687724"/>
                  <a:gd name="connsiteX1402" fmla="*/ 167346 w 548379"/>
                  <a:gd name="connsiteY1402" fmla="*/ 319364 h 687724"/>
                  <a:gd name="connsiteX1403" fmla="*/ 162197 w 548379"/>
                  <a:gd name="connsiteY1403" fmla="*/ 321940 h 687724"/>
                  <a:gd name="connsiteX1404" fmla="*/ 159622 w 548379"/>
                  <a:gd name="connsiteY1404" fmla="*/ 321940 h 687724"/>
                  <a:gd name="connsiteX1405" fmla="*/ 157048 w 548379"/>
                  <a:gd name="connsiteY1405" fmla="*/ 321940 h 687724"/>
                  <a:gd name="connsiteX1406" fmla="*/ 157048 w 548379"/>
                  <a:gd name="connsiteY1406" fmla="*/ 324515 h 687724"/>
                  <a:gd name="connsiteX1407" fmla="*/ 154473 w 548379"/>
                  <a:gd name="connsiteY1407" fmla="*/ 324515 h 687724"/>
                  <a:gd name="connsiteX1408" fmla="*/ 146749 w 548379"/>
                  <a:gd name="connsiteY1408" fmla="*/ 329666 h 687724"/>
                  <a:gd name="connsiteX1409" fmla="*/ 141600 w 548379"/>
                  <a:gd name="connsiteY1409" fmla="*/ 329666 h 687724"/>
                  <a:gd name="connsiteX1410" fmla="*/ 139026 w 548379"/>
                  <a:gd name="connsiteY1410" fmla="*/ 332242 h 687724"/>
                  <a:gd name="connsiteX1411" fmla="*/ 133877 w 548379"/>
                  <a:gd name="connsiteY1411" fmla="*/ 334817 h 687724"/>
                  <a:gd name="connsiteX1412" fmla="*/ 131302 w 548379"/>
                  <a:gd name="connsiteY1412" fmla="*/ 334817 h 687724"/>
                  <a:gd name="connsiteX1413" fmla="*/ 128728 w 548379"/>
                  <a:gd name="connsiteY1413" fmla="*/ 337393 h 687724"/>
                  <a:gd name="connsiteX1414" fmla="*/ 126153 w 548379"/>
                  <a:gd name="connsiteY1414" fmla="*/ 337393 h 687724"/>
                  <a:gd name="connsiteX1415" fmla="*/ 123578 w 548379"/>
                  <a:gd name="connsiteY1415" fmla="*/ 337393 h 687724"/>
                  <a:gd name="connsiteX1416" fmla="*/ 123578 w 548379"/>
                  <a:gd name="connsiteY1416" fmla="*/ 339968 h 687724"/>
                  <a:gd name="connsiteX1417" fmla="*/ 121004 w 548379"/>
                  <a:gd name="connsiteY1417" fmla="*/ 339968 h 687724"/>
                  <a:gd name="connsiteX1418" fmla="*/ 118429 w 548379"/>
                  <a:gd name="connsiteY1418" fmla="*/ 339968 h 687724"/>
                  <a:gd name="connsiteX1419" fmla="*/ 115855 w 548379"/>
                  <a:gd name="connsiteY1419" fmla="*/ 342544 h 687724"/>
                  <a:gd name="connsiteX1420" fmla="*/ 113280 w 548379"/>
                  <a:gd name="connsiteY1420" fmla="*/ 342544 h 687724"/>
                  <a:gd name="connsiteX1421" fmla="*/ 110706 w 548379"/>
                  <a:gd name="connsiteY1421" fmla="*/ 342544 h 687724"/>
                  <a:gd name="connsiteX1422" fmla="*/ 110706 w 548379"/>
                  <a:gd name="connsiteY1422" fmla="*/ 345119 h 687724"/>
                  <a:gd name="connsiteX1423" fmla="*/ 108131 w 548379"/>
                  <a:gd name="connsiteY1423" fmla="*/ 345119 h 687724"/>
                  <a:gd name="connsiteX1424" fmla="*/ 105557 w 548379"/>
                  <a:gd name="connsiteY1424" fmla="*/ 345119 h 687724"/>
                  <a:gd name="connsiteX1425" fmla="*/ 105557 w 548379"/>
                  <a:gd name="connsiteY1425" fmla="*/ 347695 h 687724"/>
                  <a:gd name="connsiteX1426" fmla="*/ 102982 w 548379"/>
                  <a:gd name="connsiteY1426" fmla="*/ 347695 h 687724"/>
                  <a:gd name="connsiteX1427" fmla="*/ 100408 w 548379"/>
                  <a:gd name="connsiteY1427" fmla="*/ 347695 h 687724"/>
                  <a:gd name="connsiteX1428" fmla="*/ 97833 w 548379"/>
                  <a:gd name="connsiteY1428" fmla="*/ 347695 h 687724"/>
                  <a:gd name="connsiteX1429" fmla="*/ 97833 w 548379"/>
                  <a:gd name="connsiteY1429" fmla="*/ 350270 h 687724"/>
                  <a:gd name="connsiteX1430" fmla="*/ 95258 w 548379"/>
                  <a:gd name="connsiteY1430" fmla="*/ 350270 h 687724"/>
                  <a:gd name="connsiteX1431" fmla="*/ 92684 w 548379"/>
                  <a:gd name="connsiteY1431" fmla="*/ 350270 h 687724"/>
                  <a:gd name="connsiteX1432" fmla="*/ 90109 w 548379"/>
                  <a:gd name="connsiteY1432" fmla="*/ 350270 h 687724"/>
                  <a:gd name="connsiteX1433" fmla="*/ 87535 w 548379"/>
                  <a:gd name="connsiteY1433" fmla="*/ 350270 h 687724"/>
                  <a:gd name="connsiteX1434" fmla="*/ 87535 w 548379"/>
                  <a:gd name="connsiteY1434" fmla="*/ 352846 h 687724"/>
                  <a:gd name="connsiteX1435" fmla="*/ 84960 w 548379"/>
                  <a:gd name="connsiteY1435" fmla="*/ 352846 h 687724"/>
                  <a:gd name="connsiteX1436" fmla="*/ 82386 w 548379"/>
                  <a:gd name="connsiteY1436" fmla="*/ 352846 h 687724"/>
                  <a:gd name="connsiteX1437" fmla="*/ 82386 w 548379"/>
                  <a:gd name="connsiteY1437" fmla="*/ 355421 h 687724"/>
                  <a:gd name="connsiteX1438" fmla="*/ 69513 w 548379"/>
                  <a:gd name="connsiteY1438" fmla="*/ 355421 h 687724"/>
                  <a:gd name="connsiteX1439" fmla="*/ 66938 w 548379"/>
                  <a:gd name="connsiteY1439" fmla="*/ 357997 h 687724"/>
                  <a:gd name="connsiteX1440" fmla="*/ 59215 w 548379"/>
                  <a:gd name="connsiteY1440" fmla="*/ 360572 h 687724"/>
                  <a:gd name="connsiteX1441" fmla="*/ 54066 w 548379"/>
                  <a:gd name="connsiteY1441" fmla="*/ 360572 h 687724"/>
                  <a:gd name="connsiteX1442" fmla="*/ 54066 w 548379"/>
                  <a:gd name="connsiteY1442" fmla="*/ 363148 h 687724"/>
                  <a:gd name="connsiteX1443" fmla="*/ 51491 w 548379"/>
                  <a:gd name="connsiteY1443" fmla="*/ 363148 h 687724"/>
                  <a:gd name="connsiteX1444" fmla="*/ 48917 w 548379"/>
                  <a:gd name="connsiteY1444" fmla="*/ 363148 h 687724"/>
                  <a:gd name="connsiteX1445" fmla="*/ 46342 w 548379"/>
                  <a:gd name="connsiteY1445" fmla="*/ 363148 h 687724"/>
                  <a:gd name="connsiteX1446" fmla="*/ 43767 w 548379"/>
                  <a:gd name="connsiteY1446" fmla="*/ 365723 h 687724"/>
                  <a:gd name="connsiteX1447" fmla="*/ 41193 w 548379"/>
                  <a:gd name="connsiteY1447" fmla="*/ 365723 h 687724"/>
                  <a:gd name="connsiteX1448" fmla="*/ 38618 w 548379"/>
                  <a:gd name="connsiteY1448" fmla="*/ 365723 h 687724"/>
                  <a:gd name="connsiteX1449" fmla="*/ 38618 w 548379"/>
                  <a:gd name="connsiteY1449" fmla="*/ 368299 h 687724"/>
                  <a:gd name="connsiteX1450" fmla="*/ 33469 w 548379"/>
                  <a:gd name="connsiteY1450" fmla="*/ 368299 h 687724"/>
                  <a:gd name="connsiteX1451" fmla="*/ 25746 w 548379"/>
                  <a:gd name="connsiteY1451" fmla="*/ 368299 h 687724"/>
                  <a:gd name="connsiteX1452" fmla="*/ 23171 w 548379"/>
                  <a:gd name="connsiteY1452" fmla="*/ 368299 h 687724"/>
                  <a:gd name="connsiteX1453" fmla="*/ 23171 w 548379"/>
                  <a:gd name="connsiteY1453" fmla="*/ 365723 h 687724"/>
                  <a:gd name="connsiteX1454" fmla="*/ 20597 w 548379"/>
                  <a:gd name="connsiteY1454" fmla="*/ 365723 h 687724"/>
                  <a:gd name="connsiteX1455" fmla="*/ 20597 w 548379"/>
                  <a:gd name="connsiteY1455" fmla="*/ 363148 h 687724"/>
                  <a:gd name="connsiteX1456" fmla="*/ 20597 w 548379"/>
                  <a:gd name="connsiteY1456" fmla="*/ 360572 h 687724"/>
                  <a:gd name="connsiteX1457" fmla="*/ 23171 w 548379"/>
                  <a:gd name="connsiteY1457" fmla="*/ 357997 h 687724"/>
                  <a:gd name="connsiteX1458" fmla="*/ 23171 w 548379"/>
                  <a:gd name="connsiteY1458" fmla="*/ 355421 h 687724"/>
                  <a:gd name="connsiteX1459" fmla="*/ 23171 w 548379"/>
                  <a:gd name="connsiteY1459" fmla="*/ 352846 h 687724"/>
                  <a:gd name="connsiteX1460" fmla="*/ 23171 w 548379"/>
                  <a:gd name="connsiteY1460" fmla="*/ 350270 h 687724"/>
                  <a:gd name="connsiteX1461" fmla="*/ 23171 w 548379"/>
                  <a:gd name="connsiteY1461" fmla="*/ 347695 h 687724"/>
                  <a:gd name="connsiteX1462" fmla="*/ 25746 w 548379"/>
                  <a:gd name="connsiteY1462" fmla="*/ 347695 h 687724"/>
                  <a:gd name="connsiteX1463" fmla="*/ 25746 w 548379"/>
                  <a:gd name="connsiteY1463" fmla="*/ 345119 h 687724"/>
                  <a:gd name="connsiteX1464" fmla="*/ 23171 w 548379"/>
                  <a:gd name="connsiteY1464" fmla="*/ 345119 h 687724"/>
                  <a:gd name="connsiteX1465" fmla="*/ 23171 w 548379"/>
                  <a:gd name="connsiteY1465" fmla="*/ 339968 h 687724"/>
                  <a:gd name="connsiteX1466" fmla="*/ 23171 w 548379"/>
                  <a:gd name="connsiteY1466" fmla="*/ 337393 h 687724"/>
                  <a:gd name="connsiteX1467" fmla="*/ 25746 w 548379"/>
                  <a:gd name="connsiteY1467" fmla="*/ 337393 h 687724"/>
                  <a:gd name="connsiteX1468" fmla="*/ 25746 w 548379"/>
                  <a:gd name="connsiteY1468" fmla="*/ 334817 h 687724"/>
                  <a:gd name="connsiteX1469" fmla="*/ 25746 w 548379"/>
                  <a:gd name="connsiteY1469" fmla="*/ 332242 h 687724"/>
                  <a:gd name="connsiteX1470" fmla="*/ 25746 w 548379"/>
                  <a:gd name="connsiteY1470" fmla="*/ 329666 h 687724"/>
                  <a:gd name="connsiteX1471" fmla="*/ 25746 w 548379"/>
                  <a:gd name="connsiteY1471" fmla="*/ 327091 h 687724"/>
                  <a:gd name="connsiteX1472" fmla="*/ 25746 w 548379"/>
                  <a:gd name="connsiteY1472" fmla="*/ 324515 h 687724"/>
                  <a:gd name="connsiteX1473" fmla="*/ 25746 w 548379"/>
                  <a:gd name="connsiteY1473" fmla="*/ 321940 h 687724"/>
                  <a:gd name="connsiteX1474" fmla="*/ 28320 w 548379"/>
                  <a:gd name="connsiteY1474" fmla="*/ 321940 h 687724"/>
                  <a:gd name="connsiteX1475" fmla="*/ 28320 w 548379"/>
                  <a:gd name="connsiteY1475" fmla="*/ 319364 h 687724"/>
                  <a:gd name="connsiteX1476" fmla="*/ 30895 w 548379"/>
                  <a:gd name="connsiteY1476" fmla="*/ 316789 h 687724"/>
                  <a:gd name="connsiteX1477" fmla="*/ 30895 w 548379"/>
                  <a:gd name="connsiteY1477" fmla="*/ 314213 h 687724"/>
                  <a:gd name="connsiteX1478" fmla="*/ 38618 w 548379"/>
                  <a:gd name="connsiteY1478" fmla="*/ 314213 h 687724"/>
                  <a:gd name="connsiteX1479" fmla="*/ 43767 w 548379"/>
                  <a:gd name="connsiteY1479" fmla="*/ 311638 h 687724"/>
                  <a:gd name="connsiteX1480" fmla="*/ 46342 w 548379"/>
                  <a:gd name="connsiteY1480" fmla="*/ 309062 h 687724"/>
                  <a:gd name="connsiteX1481" fmla="*/ 48917 w 548379"/>
                  <a:gd name="connsiteY1481" fmla="*/ 309062 h 687724"/>
                  <a:gd name="connsiteX1482" fmla="*/ 51491 w 548379"/>
                  <a:gd name="connsiteY1482" fmla="*/ 309062 h 687724"/>
                  <a:gd name="connsiteX1483" fmla="*/ 54066 w 548379"/>
                  <a:gd name="connsiteY1483" fmla="*/ 309062 h 687724"/>
                  <a:gd name="connsiteX1484" fmla="*/ 54066 w 548379"/>
                  <a:gd name="connsiteY1484" fmla="*/ 306487 h 687724"/>
                  <a:gd name="connsiteX1485" fmla="*/ 56640 w 548379"/>
                  <a:gd name="connsiteY1485" fmla="*/ 306487 h 687724"/>
                  <a:gd name="connsiteX1486" fmla="*/ 59215 w 548379"/>
                  <a:gd name="connsiteY1486" fmla="*/ 306487 h 687724"/>
                  <a:gd name="connsiteX1487" fmla="*/ 59215 w 548379"/>
                  <a:gd name="connsiteY1487" fmla="*/ 303911 h 687724"/>
                  <a:gd name="connsiteX1488" fmla="*/ 61789 w 548379"/>
                  <a:gd name="connsiteY1488" fmla="*/ 303911 h 687724"/>
                  <a:gd name="connsiteX1489" fmla="*/ 64364 w 548379"/>
                  <a:gd name="connsiteY1489" fmla="*/ 303911 h 687724"/>
                  <a:gd name="connsiteX1490" fmla="*/ 66938 w 548379"/>
                  <a:gd name="connsiteY1490" fmla="*/ 303911 h 687724"/>
                  <a:gd name="connsiteX1491" fmla="*/ 66938 w 548379"/>
                  <a:gd name="connsiteY1491" fmla="*/ 301335 h 687724"/>
                  <a:gd name="connsiteX1492" fmla="*/ 69513 w 548379"/>
                  <a:gd name="connsiteY1492" fmla="*/ 301335 h 687724"/>
                  <a:gd name="connsiteX1493" fmla="*/ 74662 w 548379"/>
                  <a:gd name="connsiteY1493" fmla="*/ 298760 h 687724"/>
                  <a:gd name="connsiteX1494" fmla="*/ 84960 w 548379"/>
                  <a:gd name="connsiteY1494" fmla="*/ 298760 h 687724"/>
                  <a:gd name="connsiteX1495" fmla="*/ 90109 w 548379"/>
                  <a:gd name="connsiteY1495" fmla="*/ 296184 h 687724"/>
                  <a:gd name="connsiteX1496" fmla="*/ 92684 w 548379"/>
                  <a:gd name="connsiteY1496" fmla="*/ 293609 h 687724"/>
                  <a:gd name="connsiteX1497" fmla="*/ 95258 w 548379"/>
                  <a:gd name="connsiteY1497" fmla="*/ 293609 h 687724"/>
                  <a:gd name="connsiteX1498" fmla="*/ 97833 w 548379"/>
                  <a:gd name="connsiteY1498" fmla="*/ 293609 h 687724"/>
                  <a:gd name="connsiteX1499" fmla="*/ 100408 w 548379"/>
                  <a:gd name="connsiteY1499" fmla="*/ 291033 h 687724"/>
                  <a:gd name="connsiteX1500" fmla="*/ 102982 w 548379"/>
                  <a:gd name="connsiteY1500" fmla="*/ 291033 h 687724"/>
                  <a:gd name="connsiteX1501" fmla="*/ 105557 w 548379"/>
                  <a:gd name="connsiteY1501" fmla="*/ 291033 h 687724"/>
                  <a:gd name="connsiteX1502" fmla="*/ 108131 w 548379"/>
                  <a:gd name="connsiteY1502" fmla="*/ 291033 h 687724"/>
                  <a:gd name="connsiteX1503" fmla="*/ 108131 w 548379"/>
                  <a:gd name="connsiteY1503" fmla="*/ 288458 h 687724"/>
                  <a:gd name="connsiteX1504" fmla="*/ 110706 w 548379"/>
                  <a:gd name="connsiteY1504" fmla="*/ 288458 h 687724"/>
                  <a:gd name="connsiteX1505" fmla="*/ 113280 w 548379"/>
                  <a:gd name="connsiteY1505" fmla="*/ 288458 h 687724"/>
                  <a:gd name="connsiteX1506" fmla="*/ 115855 w 548379"/>
                  <a:gd name="connsiteY1506" fmla="*/ 285882 h 687724"/>
                  <a:gd name="connsiteX1507" fmla="*/ 118429 w 548379"/>
                  <a:gd name="connsiteY1507" fmla="*/ 285882 h 687724"/>
                  <a:gd name="connsiteX1508" fmla="*/ 121004 w 548379"/>
                  <a:gd name="connsiteY1508" fmla="*/ 285882 h 687724"/>
                  <a:gd name="connsiteX1509" fmla="*/ 121004 w 548379"/>
                  <a:gd name="connsiteY1509" fmla="*/ 283307 h 687724"/>
                  <a:gd name="connsiteX1510" fmla="*/ 123578 w 548379"/>
                  <a:gd name="connsiteY1510" fmla="*/ 283307 h 687724"/>
                  <a:gd name="connsiteX1511" fmla="*/ 126153 w 548379"/>
                  <a:gd name="connsiteY1511" fmla="*/ 283307 h 687724"/>
                  <a:gd name="connsiteX1512" fmla="*/ 131302 w 548379"/>
                  <a:gd name="connsiteY1512" fmla="*/ 280731 h 687724"/>
                  <a:gd name="connsiteX1513" fmla="*/ 133877 w 548379"/>
                  <a:gd name="connsiteY1513" fmla="*/ 278156 h 687724"/>
                  <a:gd name="connsiteX1514" fmla="*/ 136451 w 548379"/>
                  <a:gd name="connsiteY1514" fmla="*/ 275580 h 687724"/>
                  <a:gd name="connsiteX1515" fmla="*/ 139026 w 548379"/>
                  <a:gd name="connsiteY1515" fmla="*/ 275580 h 687724"/>
                  <a:gd name="connsiteX1516" fmla="*/ 141600 w 548379"/>
                  <a:gd name="connsiteY1516" fmla="*/ 275580 h 687724"/>
                  <a:gd name="connsiteX1517" fmla="*/ 141600 w 548379"/>
                  <a:gd name="connsiteY1517" fmla="*/ 273005 h 687724"/>
                  <a:gd name="connsiteX1518" fmla="*/ 144175 w 548379"/>
                  <a:gd name="connsiteY1518" fmla="*/ 273005 h 687724"/>
                  <a:gd name="connsiteX1519" fmla="*/ 146749 w 548379"/>
                  <a:gd name="connsiteY1519" fmla="*/ 270429 h 687724"/>
                  <a:gd name="connsiteX1520" fmla="*/ 154473 w 548379"/>
                  <a:gd name="connsiteY1520" fmla="*/ 267854 h 687724"/>
                  <a:gd name="connsiteX1521" fmla="*/ 157048 w 548379"/>
                  <a:gd name="connsiteY1521" fmla="*/ 265278 h 687724"/>
                  <a:gd name="connsiteX1522" fmla="*/ 162197 w 548379"/>
                  <a:gd name="connsiteY1522" fmla="*/ 262703 h 687724"/>
                  <a:gd name="connsiteX1523" fmla="*/ 164771 w 548379"/>
                  <a:gd name="connsiteY1523" fmla="*/ 262703 h 687724"/>
                  <a:gd name="connsiteX1524" fmla="*/ 167346 w 548379"/>
                  <a:gd name="connsiteY1524" fmla="*/ 260127 h 687724"/>
                  <a:gd name="connsiteX1525" fmla="*/ 169920 w 548379"/>
                  <a:gd name="connsiteY1525" fmla="*/ 257552 h 687724"/>
                  <a:gd name="connsiteX1526" fmla="*/ 172495 w 548379"/>
                  <a:gd name="connsiteY1526" fmla="*/ 257552 h 687724"/>
                  <a:gd name="connsiteX1527" fmla="*/ 175069 w 548379"/>
                  <a:gd name="connsiteY1527" fmla="*/ 254976 h 687724"/>
                  <a:gd name="connsiteX1528" fmla="*/ 177644 w 548379"/>
                  <a:gd name="connsiteY1528" fmla="*/ 254976 h 687724"/>
                  <a:gd name="connsiteX1529" fmla="*/ 180219 w 548379"/>
                  <a:gd name="connsiteY1529" fmla="*/ 254976 h 687724"/>
                  <a:gd name="connsiteX1530" fmla="*/ 180219 w 548379"/>
                  <a:gd name="connsiteY1530" fmla="*/ 252401 h 687724"/>
                  <a:gd name="connsiteX1531" fmla="*/ 182793 w 548379"/>
                  <a:gd name="connsiteY1531" fmla="*/ 249825 h 687724"/>
                  <a:gd name="connsiteX1532" fmla="*/ 185368 w 548379"/>
                  <a:gd name="connsiteY1532" fmla="*/ 249825 h 687724"/>
                  <a:gd name="connsiteX1533" fmla="*/ 185368 w 548379"/>
                  <a:gd name="connsiteY1533" fmla="*/ 247250 h 687724"/>
                  <a:gd name="connsiteX1534" fmla="*/ 187942 w 548379"/>
                  <a:gd name="connsiteY1534" fmla="*/ 247250 h 687724"/>
                  <a:gd name="connsiteX1535" fmla="*/ 190517 w 548379"/>
                  <a:gd name="connsiteY1535" fmla="*/ 247250 h 687724"/>
                  <a:gd name="connsiteX1536" fmla="*/ 190517 w 548379"/>
                  <a:gd name="connsiteY1536" fmla="*/ 244674 h 687724"/>
                  <a:gd name="connsiteX1537" fmla="*/ 193091 w 548379"/>
                  <a:gd name="connsiteY1537" fmla="*/ 244674 h 687724"/>
                  <a:gd name="connsiteX1538" fmla="*/ 195666 w 548379"/>
                  <a:gd name="connsiteY1538" fmla="*/ 244674 h 687724"/>
                  <a:gd name="connsiteX1539" fmla="*/ 195666 w 548379"/>
                  <a:gd name="connsiteY1539" fmla="*/ 242099 h 687724"/>
                  <a:gd name="connsiteX1540" fmla="*/ 198240 w 548379"/>
                  <a:gd name="connsiteY1540" fmla="*/ 239523 h 687724"/>
                  <a:gd name="connsiteX1541" fmla="*/ 200815 w 548379"/>
                  <a:gd name="connsiteY1541" fmla="*/ 239523 h 687724"/>
                  <a:gd name="connsiteX1542" fmla="*/ 200815 w 548379"/>
                  <a:gd name="connsiteY1542" fmla="*/ 236948 h 687724"/>
                  <a:gd name="connsiteX1543" fmla="*/ 203390 w 548379"/>
                  <a:gd name="connsiteY1543" fmla="*/ 234372 h 687724"/>
                  <a:gd name="connsiteX1544" fmla="*/ 205964 w 548379"/>
                  <a:gd name="connsiteY1544" fmla="*/ 234372 h 687724"/>
                  <a:gd name="connsiteX1545" fmla="*/ 205964 w 548379"/>
                  <a:gd name="connsiteY1545" fmla="*/ 231797 h 687724"/>
                  <a:gd name="connsiteX1546" fmla="*/ 208539 w 548379"/>
                  <a:gd name="connsiteY1546" fmla="*/ 231797 h 687724"/>
                  <a:gd name="connsiteX1547" fmla="*/ 211113 w 548379"/>
                  <a:gd name="connsiteY1547" fmla="*/ 231797 h 687724"/>
                  <a:gd name="connsiteX1548" fmla="*/ 211113 w 548379"/>
                  <a:gd name="connsiteY1548" fmla="*/ 229221 h 687724"/>
                  <a:gd name="connsiteX1549" fmla="*/ 213688 w 548379"/>
                  <a:gd name="connsiteY1549" fmla="*/ 229221 h 687724"/>
                  <a:gd name="connsiteX1550" fmla="*/ 216262 w 548379"/>
                  <a:gd name="connsiteY1550" fmla="*/ 229221 h 687724"/>
                  <a:gd name="connsiteX1551" fmla="*/ 216262 w 548379"/>
                  <a:gd name="connsiteY1551" fmla="*/ 226646 h 687724"/>
                  <a:gd name="connsiteX1552" fmla="*/ 218837 w 548379"/>
                  <a:gd name="connsiteY1552" fmla="*/ 226646 h 687724"/>
                  <a:gd name="connsiteX1553" fmla="*/ 218837 w 548379"/>
                  <a:gd name="connsiteY1553" fmla="*/ 224070 h 687724"/>
                  <a:gd name="connsiteX1554" fmla="*/ 226560 w 548379"/>
                  <a:gd name="connsiteY1554" fmla="*/ 216343 h 687724"/>
                  <a:gd name="connsiteX1555" fmla="*/ 229135 w 548379"/>
                  <a:gd name="connsiteY1555" fmla="*/ 216343 h 687724"/>
                  <a:gd name="connsiteX1556" fmla="*/ 231710 w 548379"/>
                  <a:gd name="connsiteY1556" fmla="*/ 211192 h 687724"/>
                  <a:gd name="connsiteX1557" fmla="*/ 236859 w 548379"/>
                  <a:gd name="connsiteY1557" fmla="*/ 208617 h 687724"/>
                  <a:gd name="connsiteX1558" fmla="*/ 239433 w 548379"/>
                  <a:gd name="connsiteY1558" fmla="*/ 203466 h 687724"/>
                  <a:gd name="connsiteX1559" fmla="*/ 244582 w 548379"/>
                  <a:gd name="connsiteY1559" fmla="*/ 200890 h 687724"/>
                  <a:gd name="connsiteX1560" fmla="*/ 244582 w 548379"/>
                  <a:gd name="connsiteY1560" fmla="*/ 198315 h 687724"/>
                  <a:gd name="connsiteX1561" fmla="*/ 247157 w 548379"/>
                  <a:gd name="connsiteY1561" fmla="*/ 198315 h 687724"/>
                  <a:gd name="connsiteX1562" fmla="*/ 247157 w 548379"/>
                  <a:gd name="connsiteY1562" fmla="*/ 195739 h 687724"/>
                  <a:gd name="connsiteX1563" fmla="*/ 249731 w 548379"/>
                  <a:gd name="connsiteY1563" fmla="*/ 193164 h 687724"/>
                  <a:gd name="connsiteX1564" fmla="*/ 249731 w 548379"/>
                  <a:gd name="connsiteY1564" fmla="*/ 190588 h 687724"/>
                  <a:gd name="connsiteX1565" fmla="*/ 252306 w 548379"/>
                  <a:gd name="connsiteY1565" fmla="*/ 188013 h 687724"/>
                  <a:gd name="connsiteX1566" fmla="*/ 252306 w 548379"/>
                  <a:gd name="connsiteY1566" fmla="*/ 185437 h 687724"/>
                  <a:gd name="connsiteX1567" fmla="*/ 254881 w 548379"/>
                  <a:gd name="connsiteY1567" fmla="*/ 185437 h 687724"/>
                  <a:gd name="connsiteX1568" fmla="*/ 254881 w 548379"/>
                  <a:gd name="connsiteY1568" fmla="*/ 182862 h 687724"/>
                  <a:gd name="connsiteX1569" fmla="*/ 260030 w 548379"/>
                  <a:gd name="connsiteY1569" fmla="*/ 180286 h 687724"/>
                  <a:gd name="connsiteX1570" fmla="*/ 270328 w 548379"/>
                  <a:gd name="connsiteY1570" fmla="*/ 0 h 687724"/>
                  <a:gd name="connsiteX1571" fmla="*/ 272902 w 548379"/>
                  <a:gd name="connsiteY1571" fmla="*/ 0 h 687724"/>
                  <a:gd name="connsiteX1572" fmla="*/ 275477 w 548379"/>
                  <a:gd name="connsiteY1572" fmla="*/ 0 h 687724"/>
                  <a:gd name="connsiteX1573" fmla="*/ 275477 w 548379"/>
                  <a:gd name="connsiteY1573" fmla="*/ 2576 h 687724"/>
                  <a:gd name="connsiteX1574" fmla="*/ 278051 w 548379"/>
                  <a:gd name="connsiteY1574" fmla="*/ 2576 h 687724"/>
                  <a:gd name="connsiteX1575" fmla="*/ 280626 w 548379"/>
                  <a:gd name="connsiteY1575" fmla="*/ 2576 h 687724"/>
                  <a:gd name="connsiteX1576" fmla="*/ 280626 w 548379"/>
                  <a:gd name="connsiteY1576" fmla="*/ 5151 h 687724"/>
                  <a:gd name="connsiteX1577" fmla="*/ 280626 w 548379"/>
                  <a:gd name="connsiteY1577" fmla="*/ 7727 h 687724"/>
                  <a:gd name="connsiteX1578" fmla="*/ 283201 w 548379"/>
                  <a:gd name="connsiteY1578" fmla="*/ 7727 h 687724"/>
                  <a:gd name="connsiteX1579" fmla="*/ 283201 w 548379"/>
                  <a:gd name="connsiteY1579" fmla="*/ 10302 h 687724"/>
                  <a:gd name="connsiteX1580" fmla="*/ 285775 w 548379"/>
                  <a:gd name="connsiteY1580" fmla="*/ 10302 h 687724"/>
                  <a:gd name="connsiteX1581" fmla="*/ 285775 w 548379"/>
                  <a:gd name="connsiteY1581" fmla="*/ 12878 h 687724"/>
                  <a:gd name="connsiteX1582" fmla="*/ 288350 w 548379"/>
                  <a:gd name="connsiteY1582" fmla="*/ 12878 h 687724"/>
                  <a:gd name="connsiteX1583" fmla="*/ 288350 w 548379"/>
                  <a:gd name="connsiteY1583" fmla="*/ 15453 h 687724"/>
                  <a:gd name="connsiteX1584" fmla="*/ 290924 w 548379"/>
                  <a:gd name="connsiteY1584" fmla="*/ 15453 h 687724"/>
                  <a:gd name="connsiteX1585" fmla="*/ 290924 w 548379"/>
                  <a:gd name="connsiteY1585" fmla="*/ 18029 h 687724"/>
                  <a:gd name="connsiteX1586" fmla="*/ 293499 w 548379"/>
                  <a:gd name="connsiteY1586" fmla="*/ 18029 h 687724"/>
                  <a:gd name="connsiteX1587" fmla="*/ 293499 w 548379"/>
                  <a:gd name="connsiteY1587" fmla="*/ 20604 h 687724"/>
                  <a:gd name="connsiteX1588" fmla="*/ 296073 w 548379"/>
                  <a:gd name="connsiteY1588" fmla="*/ 20604 h 687724"/>
                  <a:gd name="connsiteX1589" fmla="*/ 296073 w 548379"/>
                  <a:gd name="connsiteY1589" fmla="*/ 23180 h 687724"/>
                  <a:gd name="connsiteX1590" fmla="*/ 298648 w 548379"/>
                  <a:gd name="connsiteY1590" fmla="*/ 23180 h 687724"/>
                  <a:gd name="connsiteX1591" fmla="*/ 301222 w 548379"/>
                  <a:gd name="connsiteY1591" fmla="*/ 23180 h 687724"/>
                  <a:gd name="connsiteX1592" fmla="*/ 303797 w 548379"/>
                  <a:gd name="connsiteY1592" fmla="*/ 23180 h 687724"/>
                  <a:gd name="connsiteX1593" fmla="*/ 303797 w 548379"/>
                  <a:gd name="connsiteY1593" fmla="*/ 25755 h 687724"/>
                  <a:gd name="connsiteX1594" fmla="*/ 306372 w 548379"/>
                  <a:gd name="connsiteY1594" fmla="*/ 25755 h 687724"/>
                  <a:gd name="connsiteX1595" fmla="*/ 306372 w 548379"/>
                  <a:gd name="connsiteY1595" fmla="*/ 28331 h 687724"/>
                  <a:gd name="connsiteX1596" fmla="*/ 308946 w 548379"/>
                  <a:gd name="connsiteY1596" fmla="*/ 28331 h 687724"/>
                  <a:gd name="connsiteX1597" fmla="*/ 308946 w 548379"/>
                  <a:gd name="connsiteY1597" fmla="*/ 30906 h 687724"/>
                  <a:gd name="connsiteX1598" fmla="*/ 311521 w 548379"/>
                  <a:gd name="connsiteY1598" fmla="*/ 30906 h 687724"/>
                  <a:gd name="connsiteX1599" fmla="*/ 314095 w 548379"/>
                  <a:gd name="connsiteY1599" fmla="*/ 30906 h 687724"/>
                  <a:gd name="connsiteX1600" fmla="*/ 314095 w 548379"/>
                  <a:gd name="connsiteY1600" fmla="*/ 33482 h 687724"/>
                  <a:gd name="connsiteX1601" fmla="*/ 316670 w 548379"/>
                  <a:gd name="connsiteY1601" fmla="*/ 33482 h 687724"/>
                  <a:gd name="connsiteX1602" fmla="*/ 316670 w 548379"/>
                  <a:gd name="connsiteY1602" fmla="*/ 36057 h 687724"/>
                  <a:gd name="connsiteX1603" fmla="*/ 319244 w 548379"/>
                  <a:gd name="connsiteY1603" fmla="*/ 36057 h 687724"/>
                  <a:gd name="connsiteX1604" fmla="*/ 321819 w 548379"/>
                  <a:gd name="connsiteY1604" fmla="*/ 36057 h 687724"/>
                  <a:gd name="connsiteX1605" fmla="*/ 321819 w 548379"/>
                  <a:gd name="connsiteY1605" fmla="*/ 38633 h 687724"/>
                  <a:gd name="connsiteX1606" fmla="*/ 324393 w 548379"/>
                  <a:gd name="connsiteY1606" fmla="*/ 38633 h 687724"/>
                  <a:gd name="connsiteX1607" fmla="*/ 326968 w 548379"/>
                  <a:gd name="connsiteY1607" fmla="*/ 38633 h 687724"/>
                  <a:gd name="connsiteX1608" fmla="*/ 326968 w 548379"/>
                  <a:gd name="connsiteY1608" fmla="*/ 41208 h 687724"/>
                  <a:gd name="connsiteX1609" fmla="*/ 329542 w 548379"/>
                  <a:gd name="connsiteY1609" fmla="*/ 41208 h 687724"/>
                  <a:gd name="connsiteX1610" fmla="*/ 332117 w 548379"/>
                  <a:gd name="connsiteY1610" fmla="*/ 41208 h 687724"/>
                  <a:gd name="connsiteX1611" fmla="*/ 332117 w 548379"/>
                  <a:gd name="connsiteY1611" fmla="*/ 43784 h 687724"/>
                  <a:gd name="connsiteX1612" fmla="*/ 334692 w 548379"/>
                  <a:gd name="connsiteY1612" fmla="*/ 43784 h 687724"/>
                  <a:gd name="connsiteX1613" fmla="*/ 337266 w 548379"/>
                  <a:gd name="connsiteY1613" fmla="*/ 43784 h 687724"/>
                  <a:gd name="connsiteX1614" fmla="*/ 337266 w 548379"/>
                  <a:gd name="connsiteY1614" fmla="*/ 46359 h 687724"/>
                  <a:gd name="connsiteX1615" fmla="*/ 339841 w 548379"/>
                  <a:gd name="connsiteY1615" fmla="*/ 46359 h 687724"/>
                  <a:gd name="connsiteX1616" fmla="*/ 342415 w 548379"/>
                  <a:gd name="connsiteY1616" fmla="*/ 46359 h 687724"/>
                  <a:gd name="connsiteX1617" fmla="*/ 342415 w 548379"/>
                  <a:gd name="connsiteY1617" fmla="*/ 48935 h 687724"/>
                  <a:gd name="connsiteX1618" fmla="*/ 344990 w 548379"/>
                  <a:gd name="connsiteY1618" fmla="*/ 48935 h 687724"/>
                  <a:gd name="connsiteX1619" fmla="*/ 347564 w 548379"/>
                  <a:gd name="connsiteY1619" fmla="*/ 48935 h 687724"/>
                  <a:gd name="connsiteX1620" fmla="*/ 350139 w 548379"/>
                  <a:gd name="connsiteY1620" fmla="*/ 48935 h 687724"/>
                  <a:gd name="connsiteX1621" fmla="*/ 350139 w 548379"/>
                  <a:gd name="connsiteY1621" fmla="*/ 51510 h 687724"/>
                  <a:gd name="connsiteX1622" fmla="*/ 352713 w 548379"/>
                  <a:gd name="connsiteY1622" fmla="*/ 51510 h 687724"/>
                  <a:gd name="connsiteX1623" fmla="*/ 355288 w 548379"/>
                  <a:gd name="connsiteY1623" fmla="*/ 51510 h 687724"/>
                  <a:gd name="connsiteX1624" fmla="*/ 357862 w 548379"/>
                  <a:gd name="connsiteY1624" fmla="*/ 51510 h 687724"/>
                  <a:gd name="connsiteX1625" fmla="*/ 360437 w 548379"/>
                  <a:gd name="connsiteY1625" fmla="*/ 51510 h 687724"/>
                  <a:gd name="connsiteX1626" fmla="*/ 360437 w 548379"/>
                  <a:gd name="connsiteY1626" fmla="*/ 54086 h 687724"/>
                  <a:gd name="connsiteX1627" fmla="*/ 363012 w 548379"/>
                  <a:gd name="connsiteY1627" fmla="*/ 54086 h 687724"/>
                  <a:gd name="connsiteX1628" fmla="*/ 363012 w 548379"/>
                  <a:gd name="connsiteY1628" fmla="*/ 56661 h 687724"/>
                  <a:gd name="connsiteX1629" fmla="*/ 365586 w 548379"/>
                  <a:gd name="connsiteY1629" fmla="*/ 56661 h 687724"/>
                  <a:gd name="connsiteX1630" fmla="*/ 368161 w 548379"/>
                  <a:gd name="connsiteY1630" fmla="*/ 56661 h 687724"/>
                  <a:gd name="connsiteX1631" fmla="*/ 370735 w 548379"/>
                  <a:gd name="connsiteY1631" fmla="*/ 59237 h 687724"/>
                  <a:gd name="connsiteX1632" fmla="*/ 373310 w 548379"/>
                  <a:gd name="connsiteY1632" fmla="*/ 59237 h 687724"/>
                  <a:gd name="connsiteX1633" fmla="*/ 375884 w 548379"/>
                  <a:gd name="connsiteY1633" fmla="*/ 59237 h 687724"/>
                  <a:gd name="connsiteX1634" fmla="*/ 378459 w 548379"/>
                  <a:gd name="connsiteY1634" fmla="*/ 59237 h 687724"/>
                  <a:gd name="connsiteX1635" fmla="*/ 381033 w 548379"/>
                  <a:gd name="connsiteY1635" fmla="*/ 59237 h 687724"/>
                  <a:gd name="connsiteX1636" fmla="*/ 381033 w 548379"/>
                  <a:gd name="connsiteY1636" fmla="*/ 61813 h 687724"/>
                  <a:gd name="connsiteX1637" fmla="*/ 383608 w 548379"/>
                  <a:gd name="connsiteY1637" fmla="*/ 61813 h 687724"/>
                  <a:gd name="connsiteX1638" fmla="*/ 386183 w 548379"/>
                  <a:gd name="connsiteY1638" fmla="*/ 61813 h 687724"/>
                  <a:gd name="connsiteX1639" fmla="*/ 388757 w 548379"/>
                  <a:gd name="connsiteY1639" fmla="*/ 61813 h 687724"/>
                  <a:gd name="connsiteX1640" fmla="*/ 388757 w 548379"/>
                  <a:gd name="connsiteY1640" fmla="*/ 64388 h 687724"/>
                  <a:gd name="connsiteX1641" fmla="*/ 391332 w 548379"/>
                  <a:gd name="connsiteY1641" fmla="*/ 64388 h 687724"/>
                  <a:gd name="connsiteX1642" fmla="*/ 391332 w 548379"/>
                  <a:gd name="connsiteY1642" fmla="*/ 66964 h 687724"/>
                  <a:gd name="connsiteX1643" fmla="*/ 393906 w 548379"/>
                  <a:gd name="connsiteY1643" fmla="*/ 66964 h 687724"/>
                  <a:gd name="connsiteX1644" fmla="*/ 396481 w 548379"/>
                  <a:gd name="connsiteY1644" fmla="*/ 66964 h 687724"/>
                  <a:gd name="connsiteX1645" fmla="*/ 399055 w 548379"/>
                  <a:gd name="connsiteY1645" fmla="*/ 66964 h 687724"/>
                  <a:gd name="connsiteX1646" fmla="*/ 401630 w 548379"/>
                  <a:gd name="connsiteY1646" fmla="*/ 66964 h 687724"/>
                  <a:gd name="connsiteX1647" fmla="*/ 401630 w 548379"/>
                  <a:gd name="connsiteY1647" fmla="*/ 67768 h 687724"/>
                  <a:gd name="connsiteX1648" fmla="*/ 401630 w 548379"/>
                  <a:gd name="connsiteY1648" fmla="*/ 69539 h 687724"/>
                  <a:gd name="connsiteX1649" fmla="*/ 404204 w 548379"/>
                  <a:gd name="connsiteY1649" fmla="*/ 69539 h 687724"/>
                  <a:gd name="connsiteX1650" fmla="*/ 406779 w 548379"/>
                  <a:gd name="connsiteY1650" fmla="*/ 69539 h 687724"/>
                  <a:gd name="connsiteX1651" fmla="*/ 409353 w 548379"/>
                  <a:gd name="connsiteY1651" fmla="*/ 69539 h 687724"/>
                  <a:gd name="connsiteX1652" fmla="*/ 411928 w 548379"/>
                  <a:gd name="connsiteY1652" fmla="*/ 69539 h 687724"/>
                  <a:gd name="connsiteX1653" fmla="*/ 411928 w 548379"/>
                  <a:gd name="connsiteY1653" fmla="*/ 72115 h 687724"/>
                  <a:gd name="connsiteX1654" fmla="*/ 414503 w 548379"/>
                  <a:gd name="connsiteY1654" fmla="*/ 72115 h 687724"/>
                  <a:gd name="connsiteX1655" fmla="*/ 417077 w 548379"/>
                  <a:gd name="connsiteY1655" fmla="*/ 72115 h 687724"/>
                  <a:gd name="connsiteX1656" fmla="*/ 419652 w 548379"/>
                  <a:gd name="connsiteY1656" fmla="*/ 72115 h 687724"/>
                  <a:gd name="connsiteX1657" fmla="*/ 419652 w 548379"/>
                  <a:gd name="connsiteY1657" fmla="*/ 74690 h 687724"/>
                  <a:gd name="connsiteX1658" fmla="*/ 424801 w 548379"/>
                  <a:gd name="connsiteY1658" fmla="*/ 74690 h 687724"/>
                  <a:gd name="connsiteX1659" fmla="*/ 427375 w 548379"/>
                  <a:gd name="connsiteY1659" fmla="*/ 74690 h 687724"/>
                  <a:gd name="connsiteX1660" fmla="*/ 429950 w 548379"/>
                  <a:gd name="connsiteY1660" fmla="*/ 74690 h 687724"/>
                  <a:gd name="connsiteX1661" fmla="*/ 429950 w 548379"/>
                  <a:gd name="connsiteY1661" fmla="*/ 77266 h 687724"/>
                  <a:gd name="connsiteX1662" fmla="*/ 432524 w 548379"/>
                  <a:gd name="connsiteY1662" fmla="*/ 77266 h 687724"/>
                  <a:gd name="connsiteX1663" fmla="*/ 440248 w 548379"/>
                  <a:gd name="connsiteY1663" fmla="*/ 77266 h 687724"/>
                  <a:gd name="connsiteX1664" fmla="*/ 442823 w 548379"/>
                  <a:gd name="connsiteY1664" fmla="*/ 77266 h 687724"/>
                  <a:gd name="connsiteX1665" fmla="*/ 445397 w 548379"/>
                  <a:gd name="connsiteY1665" fmla="*/ 77266 h 687724"/>
                  <a:gd name="connsiteX1666" fmla="*/ 447972 w 548379"/>
                  <a:gd name="connsiteY1666" fmla="*/ 77266 h 687724"/>
                  <a:gd name="connsiteX1667" fmla="*/ 450546 w 548379"/>
                  <a:gd name="connsiteY1667" fmla="*/ 77266 h 687724"/>
                  <a:gd name="connsiteX1668" fmla="*/ 450546 w 548379"/>
                  <a:gd name="connsiteY1668" fmla="*/ 79841 h 687724"/>
                  <a:gd name="connsiteX1669" fmla="*/ 453121 w 548379"/>
                  <a:gd name="connsiteY1669" fmla="*/ 79841 h 687724"/>
                  <a:gd name="connsiteX1670" fmla="*/ 455695 w 548379"/>
                  <a:gd name="connsiteY1670" fmla="*/ 79841 h 687724"/>
                  <a:gd name="connsiteX1671" fmla="*/ 458270 w 548379"/>
                  <a:gd name="connsiteY1671" fmla="*/ 79841 h 687724"/>
                  <a:gd name="connsiteX1672" fmla="*/ 468568 w 548379"/>
                  <a:gd name="connsiteY1672" fmla="*/ 79841 h 687724"/>
                  <a:gd name="connsiteX1673" fmla="*/ 471143 w 548379"/>
                  <a:gd name="connsiteY1673" fmla="*/ 79841 h 687724"/>
                  <a:gd name="connsiteX1674" fmla="*/ 473717 w 548379"/>
                  <a:gd name="connsiteY1674" fmla="*/ 79841 h 687724"/>
                  <a:gd name="connsiteX1675" fmla="*/ 476292 w 548379"/>
                  <a:gd name="connsiteY1675" fmla="*/ 79841 h 687724"/>
                  <a:gd name="connsiteX1676" fmla="*/ 478866 w 548379"/>
                  <a:gd name="connsiteY1676" fmla="*/ 79841 h 687724"/>
                  <a:gd name="connsiteX1677" fmla="*/ 481441 w 548379"/>
                  <a:gd name="connsiteY1677" fmla="*/ 79841 h 687724"/>
                  <a:gd name="connsiteX1678" fmla="*/ 481441 w 548379"/>
                  <a:gd name="connsiteY1678" fmla="*/ 82417 h 687724"/>
                  <a:gd name="connsiteX1679" fmla="*/ 484015 w 548379"/>
                  <a:gd name="connsiteY1679" fmla="*/ 82417 h 687724"/>
                  <a:gd name="connsiteX1680" fmla="*/ 486590 w 548379"/>
                  <a:gd name="connsiteY1680" fmla="*/ 82417 h 687724"/>
                  <a:gd name="connsiteX1681" fmla="*/ 486590 w 548379"/>
                  <a:gd name="connsiteY1681" fmla="*/ 84992 h 687724"/>
                  <a:gd name="connsiteX1682" fmla="*/ 489165 w 548379"/>
                  <a:gd name="connsiteY1682" fmla="*/ 84992 h 687724"/>
                  <a:gd name="connsiteX1683" fmla="*/ 489165 w 548379"/>
                  <a:gd name="connsiteY1683" fmla="*/ 87568 h 687724"/>
                  <a:gd name="connsiteX1684" fmla="*/ 489165 w 548379"/>
                  <a:gd name="connsiteY1684" fmla="*/ 90143 h 687724"/>
                  <a:gd name="connsiteX1685" fmla="*/ 489165 w 548379"/>
                  <a:gd name="connsiteY1685" fmla="*/ 95294 h 687724"/>
                  <a:gd name="connsiteX1686" fmla="*/ 489165 w 548379"/>
                  <a:gd name="connsiteY1686" fmla="*/ 97870 h 687724"/>
                  <a:gd name="connsiteX1687" fmla="*/ 491739 w 548379"/>
                  <a:gd name="connsiteY1687" fmla="*/ 97870 h 687724"/>
                  <a:gd name="connsiteX1688" fmla="*/ 491739 w 548379"/>
                  <a:gd name="connsiteY1688" fmla="*/ 100445 h 687724"/>
                  <a:gd name="connsiteX1689" fmla="*/ 491739 w 548379"/>
                  <a:gd name="connsiteY1689" fmla="*/ 103021 h 687724"/>
                  <a:gd name="connsiteX1690" fmla="*/ 491739 w 548379"/>
                  <a:gd name="connsiteY1690" fmla="*/ 105596 h 687724"/>
                  <a:gd name="connsiteX1691" fmla="*/ 491739 w 548379"/>
                  <a:gd name="connsiteY1691" fmla="*/ 108172 h 687724"/>
                  <a:gd name="connsiteX1692" fmla="*/ 494314 w 548379"/>
                  <a:gd name="connsiteY1692" fmla="*/ 108172 h 687724"/>
                  <a:gd name="connsiteX1693" fmla="*/ 494314 w 548379"/>
                  <a:gd name="connsiteY1693" fmla="*/ 110747 h 687724"/>
                  <a:gd name="connsiteX1694" fmla="*/ 494314 w 548379"/>
                  <a:gd name="connsiteY1694" fmla="*/ 113323 h 687724"/>
                  <a:gd name="connsiteX1695" fmla="*/ 494314 w 548379"/>
                  <a:gd name="connsiteY1695" fmla="*/ 115898 h 687724"/>
                  <a:gd name="connsiteX1696" fmla="*/ 494314 w 548379"/>
                  <a:gd name="connsiteY1696" fmla="*/ 118474 h 687724"/>
                  <a:gd name="connsiteX1697" fmla="*/ 494314 w 548379"/>
                  <a:gd name="connsiteY1697" fmla="*/ 121049 h 687724"/>
                  <a:gd name="connsiteX1698" fmla="*/ 494314 w 548379"/>
                  <a:gd name="connsiteY1698" fmla="*/ 123625 h 687724"/>
                  <a:gd name="connsiteX1699" fmla="*/ 496888 w 548379"/>
                  <a:gd name="connsiteY1699" fmla="*/ 123625 h 687724"/>
                  <a:gd name="connsiteX1700" fmla="*/ 496888 w 548379"/>
                  <a:gd name="connsiteY1700" fmla="*/ 126200 h 687724"/>
                  <a:gd name="connsiteX1701" fmla="*/ 496888 w 548379"/>
                  <a:gd name="connsiteY1701" fmla="*/ 128776 h 687724"/>
                  <a:gd name="connsiteX1702" fmla="*/ 496888 w 548379"/>
                  <a:gd name="connsiteY1702" fmla="*/ 131351 h 687724"/>
                  <a:gd name="connsiteX1703" fmla="*/ 499463 w 548379"/>
                  <a:gd name="connsiteY1703" fmla="*/ 131351 h 687724"/>
                  <a:gd name="connsiteX1704" fmla="*/ 499463 w 548379"/>
                  <a:gd name="connsiteY1704" fmla="*/ 133927 h 687724"/>
                  <a:gd name="connsiteX1705" fmla="*/ 499463 w 548379"/>
                  <a:gd name="connsiteY1705" fmla="*/ 136502 h 687724"/>
                  <a:gd name="connsiteX1706" fmla="*/ 496888 w 548379"/>
                  <a:gd name="connsiteY1706" fmla="*/ 136502 h 687724"/>
                  <a:gd name="connsiteX1707" fmla="*/ 496888 w 548379"/>
                  <a:gd name="connsiteY1707" fmla="*/ 139078 h 687724"/>
                  <a:gd name="connsiteX1708" fmla="*/ 494314 w 548379"/>
                  <a:gd name="connsiteY1708" fmla="*/ 139078 h 687724"/>
                  <a:gd name="connsiteX1709" fmla="*/ 491739 w 548379"/>
                  <a:gd name="connsiteY1709" fmla="*/ 139078 h 687724"/>
                  <a:gd name="connsiteX1710" fmla="*/ 489165 w 548379"/>
                  <a:gd name="connsiteY1710" fmla="*/ 139078 h 687724"/>
                  <a:gd name="connsiteX1711" fmla="*/ 484015 w 548379"/>
                  <a:gd name="connsiteY1711" fmla="*/ 139078 h 687724"/>
                  <a:gd name="connsiteX1712" fmla="*/ 481441 w 548379"/>
                  <a:gd name="connsiteY1712" fmla="*/ 139078 h 687724"/>
                  <a:gd name="connsiteX1713" fmla="*/ 476292 w 548379"/>
                  <a:gd name="connsiteY1713" fmla="*/ 139078 h 687724"/>
                  <a:gd name="connsiteX1714" fmla="*/ 473717 w 548379"/>
                  <a:gd name="connsiteY1714" fmla="*/ 139078 h 687724"/>
                  <a:gd name="connsiteX1715" fmla="*/ 473717 w 548379"/>
                  <a:gd name="connsiteY1715" fmla="*/ 136502 h 687724"/>
                  <a:gd name="connsiteX1716" fmla="*/ 471143 w 548379"/>
                  <a:gd name="connsiteY1716" fmla="*/ 136502 h 687724"/>
                  <a:gd name="connsiteX1717" fmla="*/ 468568 w 548379"/>
                  <a:gd name="connsiteY1717" fmla="*/ 136502 h 687724"/>
                  <a:gd name="connsiteX1718" fmla="*/ 465994 w 548379"/>
                  <a:gd name="connsiteY1718" fmla="*/ 136502 h 687724"/>
                  <a:gd name="connsiteX1719" fmla="*/ 463419 w 548379"/>
                  <a:gd name="connsiteY1719" fmla="*/ 136502 h 687724"/>
                  <a:gd name="connsiteX1720" fmla="*/ 463419 w 548379"/>
                  <a:gd name="connsiteY1720" fmla="*/ 133927 h 687724"/>
                  <a:gd name="connsiteX1721" fmla="*/ 460844 w 548379"/>
                  <a:gd name="connsiteY1721" fmla="*/ 133927 h 687724"/>
                  <a:gd name="connsiteX1722" fmla="*/ 458270 w 548379"/>
                  <a:gd name="connsiteY1722" fmla="*/ 133927 h 687724"/>
                  <a:gd name="connsiteX1723" fmla="*/ 455695 w 548379"/>
                  <a:gd name="connsiteY1723" fmla="*/ 133927 h 687724"/>
                  <a:gd name="connsiteX1724" fmla="*/ 453121 w 548379"/>
                  <a:gd name="connsiteY1724" fmla="*/ 133927 h 687724"/>
                  <a:gd name="connsiteX1725" fmla="*/ 450546 w 548379"/>
                  <a:gd name="connsiteY1725" fmla="*/ 133927 h 687724"/>
                  <a:gd name="connsiteX1726" fmla="*/ 447972 w 548379"/>
                  <a:gd name="connsiteY1726" fmla="*/ 133927 h 687724"/>
                  <a:gd name="connsiteX1727" fmla="*/ 447972 w 548379"/>
                  <a:gd name="connsiteY1727" fmla="*/ 131351 h 687724"/>
                  <a:gd name="connsiteX1728" fmla="*/ 445397 w 548379"/>
                  <a:gd name="connsiteY1728" fmla="*/ 131351 h 687724"/>
                  <a:gd name="connsiteX1729" fmla="*/ 442823 w 548379"/>
                  <a:gd name="connsiteY1729" fmla="*/ 131351 h 687724"/>
                  <a:gd name="connsiteX1730" fmla="*/ 440248 w 548379"/>
                  <a:gd name="connsiteY1730" fmla="*/ 131351 h 687724"/>
                  <a:gd name="connsiteX1731" fmla="*/ 437674 w 548379"/>
                  <a:gd name="connsiteY1731" fmla="*/ 131351 h 687724"/>
                  <a:gd name="connsiteX1732" fmla="*/ 437674 w 548379"/>
                  <a:gd name="connsiteY1732" fmla="*/ 128776 h 687724"/>
                  <a:gd name="connsiteX1733" fmla="*/ 435099 w 548379"/>
                  <a:gd name="connsiteY1733" fmla="*/ 128776 h 687724"/>
                  <a:gd name="connsiteX1734" fmla="*/ 432524 w 548379"/>
                  <a:gd name="connsiteY1734" fmla="*/ 128776 h 687724"/>
                  <a:gd name="connsiteX1735" fmla="*/ 429950 w 548379"/>
                  <a:gd name="connsiteY1735" fmla="*/ 128776 h 687724"/>
                  <a:gd name="connsiteX1736" fmla="*/ 429950 w 548379"/>
                  <a:gd name="connsiteY1736" fmla="*/ 126200 h 687724"/>
                  <a:gd name="connsiteX1737" fmla="*/ 427375 w 548379"/>
                  <a:gd name="connsiteY1737" fmla="*/ 126200 h 687724"/>
                  <a:gd name="connsiteX1738" fmla="*/ 424801 w 548379"/>
                  <a:gd name="connsiteY1738" fmla="*/ 126200 h 687724"/>
                  <a:gd name="connsiteX1739" fmla="*/ 422226 w 548379"/>
                  <a:gd name="connsiteY1739" fmla="*/ 126200 h 687724"/>
                  <a:gd name="connsiteX1740" fmla="*/ 422226 w 548379"/>
                  <a:gd name="connsiteY1740" fmla="*/ 123625 h 687724"/>
                  <a:gd name="connsiteX1741" fmla="*/ 419652 w 548379"/>
                  <a:gd name="connsiteY1741" fmla="*/ 123625 h 687724"/>
                  <a:gd name="connsiteX1742" fmla="*/ 417077 w 548379"/>
                  <a:gd name="connsiteY1742" fmla="*/ 123625 h 687724"/>
                  <a:gd name="connsiteX1743" fmla="*/ 414503 w 548379"/>
                  <a:gd name="connsiteY1743" fmla="*/ 123625 h 687724"/>
                  <a:gd name="connsiteX1744" fmla="*/ 411928 w 548379"/>
                  <a:gd name="connsiteY1744" fmla="*/ 123625 h 687724"/>
                  <a:gd name="connsiteX1745" fmla="*/ 411928 w 548379"/>
                  <a:gd name="connsiteY1745" fmla="*/ 121049 h 687724"/>
                  <a:gd name="connsiteX1746" fmla="*/ 409353 w 548379"/>
                  <a:gd name="connsiteY1746" fmla="*/ 121049 h 687724"/>
                  <a:gd name="connsiteX1747" fmla="*/ 406779 w 548379"/>
                  <a:gd name="connsiteY1747" fmla="*/ 121049 h 687724"/>
                  <a:gd name="connsiteX1748" fmla="*/ 404204 w 548379"/>
                  <a:gd name="connsiteY1748" fmla="*/ 121049 h 687724"/>
                  <a:gd name="connsiteX1749" fmla="*/ 404204 w 548379"/>
                  <a:gd name="connsiteY1749" fmla="*/ 118474 h 687724"/>
                  <a:gd name="connsiteX1750" fmla="*/ 401630 w 548379"/>
                  <a:gd name="connsiteY1750" fmla="*/ 118474 h 687724"/>
                  <a:gd name="connsiteX1751" fmla="*/ 399055 w 548379"/>
                  <a:gd name="connsiteY1751" fmla="*/ 118474 h 687724"/>
                  <a:gd name="connsiteX1752" fmla="*/ 399055 w 548379"/>
                  <a:gd name="connsiteY1752" fmla="*/ 115898 h 687724"/>
                  <a:gd name="connsiteX1753" fmla="*/ 396481 w 548379"/>
                  <a:gd name="connsiteY1753" fmla="*/ 115898 h 687724"/>
                  <a:gd name="connsiteX1754" fmla="*/ 393906 w 548379"/>
                  <a:gd name="connsiteY1754" fmla="*/ 115898 h 687724"/>
                  <a:gd name="connsiteX1755" fmla="*/ 391332 w 548379"/>
                  <a:gd name="connsiteY1755" fmla="*/ 115898 h 687724"/>
                  <a:gd name="connsiteX1756" fmla="*/ 391332 w 548379"/>
                  <a:gd name="connsiteY1756" fmla="*/ 113323 h 687724"/>
                  <a:gd name="connsiteX1757" fmla="*/ 388757 w 548379"/>
                  <a:gd name="connsiteY1757" fmla="*/ 113323 h 687724"/>
                  <a:gd name="connsiteX1758" fmla="*/ 386183 w 548379"/>
                  <a:gd name="connsiteY1758" fmla="*/ 113323 h 687724"/>
                  <a:gd name="connsiteX1759" fmla="*/ 383608 w 548379"/>
                  <a:gd name="connsiteY1759" fmla="*/ 113323 h 687724"/>
                  <a:gd name="connsiteX1760" fmla="*/ 383608 w 548379"/>
                  <a:gd name="connsiteY1760" fmla="*/ 110747 h 687724"/>
                  <a:gd name="connsiteX1761" fmla="*/ 381033 w 548379"/>
                  <a:gd name="connsiteY1761" fmla="*/ 110747 h 687724"/>
                  <a:gd name="connsiteX1762" fmla="*/ 381033 w 548379"/>
                  <a:gd name="connsiteY1762" fmla="*/ 108172 h 687724"/>
                  <a:gd name="connsiteX1763" fmla="*/ 378459 w 548379"/>
                  <a:gd name="connsiteY1763" fmla="*/ 108172 h 687724"/>
                  <a:gd name="connsiteX1764" fmla="*/ 375884 w 548379"/>
                  <a:gd name="connsiteY1764" fmla="*/ 108172 h 687724"/>
                  <a:gd name="connsiteX1765" fmla="*/ 375884 w 548379"/>
                  <a:gd name="connsiteY1765" fmla="*/ 105596 h 687724"/>
                  <a:gd name="connsiteX1766" fmla="*/ 373310 w 548379"/>
                  <a:gd name="connsiteY1766" fmla="*/ 105596 h 687724"/>
                  <a:gd name="connsiteX1767" fmla="*/ 370735 w 548379"/>
                  <a:gd name="connsiteY1767" fmla="*/ 105596 h 687724"/>
                  <a:gd name="connsiteX1768" fmla="*/ 368161 w 548379"/>
                  <a:gd name="connsiteY1768" fmla="*/ 105596 h 687724"/>
                  <a:gd name="connsiteX1769" fmla="*/ 368161 w 548379"/>
                  <a:gd name="connsiteY1769" fmla="*/ 103021 h 687724"/>
                  <a:gd name="connsiteX1770" fmla="*/ 365586 w 548379"/>
                  <a:gd name="connsiteY1770" fmla="*/ 103021 h 687724"/>
                  <a:gd name="connsiteX1771" fmla="*/ 363012 w 548379"/>
                  <a:gd name="connsiteY1771" fmla="*/ 103021 h 687724"/>
                  <a:gd name="connsiteX1772" fmla="*/ 360437 w 548379"/>
                  <a:gd name="connsiteY1772" fmla="*/ 103021 h 687724"/>
                  <a:gd name="connsiteX1773" fmla="*/ 360437 w 548379"/>
                  <a:gd name="connsiteY1773" fmla="*/ 100445 h 687724"/>
                  <a:gd name="connsiteX1774" fmla="*/ 357862 w 548379"/>
                  <a:gd name="connsiteY1774" fmla="*/ 100445 h 687724"/>
                  <a:gd name="connsiteX1775" fmla="*/ 355288 w 548379"/>
                  <a:gd name="connsiteY1775" fmla="*/ 100445 h 687724"/>
                  <a:gd name="connsiteX1776" fmla="*/ 352713 w 548379"/>
                  <a:gd name="connsiteY1776" fmla="*/ 100445 h 687724"/>
                  <a:gd name="connsiteX1777" fmla="*/ 352713 w 548379"/>
                  <a:gd name="connsiteY1777" fmla="*/ 97870 h 687724"/>
                  <a:gd name="connsiteX1778" fmla="*/ 350139 w 548379"/>
                  <a:gd name="connsiteY1778" fmla="*/ 97870 h 687724"/>
                  <a:gd name="connsiteX1779" fmla="*/ 350139 w 548379"/>
                  <a:gd name="connsiteY1779" fmla="*/ 95294 h 687724"/>
                  <a:gd name="connsiteX1780" fmla="*/ 347564 w 548379"/>
                  <a:gd name="connsiteY1780" fmla="*/ 95294 h 687724"/>
                  <a:gd name="connsiteX1781" fmla="*/ 344990 w 548379"/>
                  <a:gd name="connsiteY1781" fmla="*/ 95294 h 687724"/>
                  <a:gd name="connsiteX1782" fmla="*/ 342415 w 548379"/>
                  <a:gd name="connsiteY1782" fmla="*/ 95294 h 687724"/>
                  <a:gd name="connsiteX1783" fmla="*/ 342415 w 548379"/>
                  <a:gd name="connsiteY1783" fmla="*/ 92719 h 687724"/>
                  <a:gd name="connsiteX1784" fmla="*/ 339841 w 548379"/>
                  <a:gd name="connsiteY1784" fmla="*/ 92719 h 687724"/>
                  <a:gd name="connsiteX1785" fmla="*/ 339841 w 548379"/>
                  <a:gd name="connsiteY1785" fmla="*/ 90143 h 687724"/>
                  <a:gd name="connsiteX1786" fmla="*/ 337266 w 548379"/>
                  <a:gd name="connsiteY1786" fmla="*/ 90143 h 687724"/>
                  <a:gd name="connsiteX1787" fmla="*/ 337266 w 548379"/>
                  <a:gd name="connsiteY1787" fmla="*/ 87568 h 687724"/>
                  <a:gd name="connsiteX1788" fmla="*/ 334692 w 548379"/>
                  <a:gd name="connsiteY1788" fmla="*/ 87568 h 687724"/>
                  <a:gd name="connsiteX1789" fmla="*/ 332117 w 548379"/>
                  <a:gd name="connsiteY1789" fmla="*/ 87568 h 687724"/>
                  <a:gd name="connsiteX1790" fmla="*/ 332117 w 548379"/>
                  <a:gd name="connsiteY1790" fmla="*/ 84992 h 687724"/>
                  <a:gd name="connsiteX1791" fmla="*/ 329542 w 548379"/>
                  <a:gd name="connsiteY1791" fmla="*/ 84992 h 687724"/>
                  <a:gd name="connsiteX1792" fmla="*/ 329542 w 548379"/>
                  <a:gd name="connsiteY1792" fmla="*/ 82417 h 687724"/>
                  <a:gd name="connsiteX1793" fmla="*/ 326968 w 548379"/>
                  <a:gd name="connsiteY1793" fmla="*/ 82417 h 687724"/>
                  <a:gd name="connsiteX1794" fmla="*/ 326968 w 548379"/>
                  <a:gd name="connsiteY1794" fmla="*/ 79841 h 687724"/>
                  <a:gd name="connsiteX1795" fmla="*/ 324393 w 548379"/>
                  <a:gd name="connsiteY1795" fmla="*/ 79841 h 687724"/>
                  <a:gd name="connsiteX1796" fmla="*/ 324393 w 548379"/>
                  <a:gd name="connsiteY1796" fmla="*/ 77266 h 687724"/>
                  <a:gd name="connsiteX1797" fmla="*/ 321819 w 548379"/>
                  <a:gd name="connsiteY1797" fmla="*/ 77266 h 687724"/>
                  <a:gd name="connsiteX1798" fmla="*/ 319244 w 548379"/>
                  <a:gd name="connsiteY1798" fmla="*/ 77266 h 687724"/>
                  <a:gd name="connsiteX1799" fmla="*/ 319244 w 548379"/>
                  <a:gd name="connsiteY1799" fmla="*/ 74690 h 687724"/>
                  <a:gd name="connsiteX1800" fmla="*/ 316670 w 548379"/>
                  <a:gd name="connsiteY1800" fmla="*/ 74690 h 687724"/>
                  <a:gd name="connsiteX1801" fmla="*/ 316670 w 548379"/>
                  <a:gd name="connsiteY1801" fmla="*/ 72115 h 687724"/>
                  <a:gd name="connsiteX1802" fmla="*/ 314095 w 548379"/>
                  <a:gd name="connsiteY1802" fmla="*/ 72115 h 687724"/>
                  <a:gd name="connsiteX1803" fmla="*/ 314095 w 548379"/>
                  <a:gd name="connsiteY1803" fmla="*/ 69539 h 687724"/>
                  <a:gd name="connsiteX1804" fmla="*/ 311521 w 548379"/>
                  <a:gd name="connsiteY1804" fmla="*/ 69539 h 687724"/>
                  <a:gd name="connsiteX1805" fmla="*/ 311521 w 548379"/>
                  <a:gd name="connsiteY1805" fmla="*/ 66964 h 687724"/>
                  <a:gd name="connsiteX1806" fmla="*/ 308946 w 548379"/>
                  <a:gd name="connsiteY1806" fmla="*/ 66964 h 687724"/>
                  <a:gd name="connsiteX1807" fmla="*/ 308946 w 548379"/>
                  <a:gd name="connsiteY1807" fmla="*/ 64388 h 687724"/>
                  <a:gd name="connsiteX1808" fmla="*/ 306372 w 548379"/>
                  <a:gd name="connsiteY1808" fmla="*/ 64388 h 687724"/>
                  <a:gd name="connsiteX1809" fmla="*/ 303797 w 548379"/>
                  <a:gd name="connsiteY1809" fmla="*/ 64388 h 687724"/>
                  <a:gd name="connsiteX1810" fmla="*/ 303797 w 548379"/>
                  <a:gd name="connsiteY1810" fmla="*/ 61813 h 687724"/>
                  <a:gd name="connsiteX1811" fmla="*/ 301222 w 548379"/>
                  <a:gd name="connsiteY1811" fmla="*/ 61813 h 687724"/>
                  <a:gd name="connsiteX1812" fmla="*/ 301222 w 548379"/>
                  <a:gd name="connsiteY1812" fmla="*/ 59237 h 687724"/>
                  <a:gd name="connsiteX1813" fmla="*/ 298648 w 548379"/>
                  <a:gd name="connsiteY1813" fmla="*/ 59237 h 687724"/>
                  <a:gd name="connsiteX1814" fmla="*/ 298648 w 548379"/>
                  <a:gd name="connsiteY1814" fmla="*/ 56661 h 687724"/>
                  <a:gd name="connsiteX1815" fmla="*/ 298648 w 548379"/>
                  <a:gd name="connsiteY1815" fmla="*/ 54086 h 687724"/>
                  <a:gd name="connsiteX1816" fmla="*/ 296073 w 548379"/>
                  <a:gd name="connsiteY1816" fmla="*/ 54086 h 687724"/>
                  <a:gd name="connsiteX1817" fmla="*/ 296073 w 548379"/>
                  <a:gd name="connsiteY1817" fmla="*/ 51510 h 687724"/>
                  <a:gd name="connsiteX1818" fmla="*/ 293499 w 548379"/>
                  <a:gd name="connsiteY1818" fmla="*/ 51510 h 687724"/>
                  <a:gd name="connsiteX1819" fmla="*/ 293499 w 548379"/>
                  <a:gd name="connsiteY1819" fmla="*/ 48935 h 687724"/>
                  <a:gd name="connsiteX1820" fmla="*/ 290924 w 548379"/>
                  <a:gd name="connsiteY1820" fmla="*/ 48935 h 687724"/>
                  <a:gd name="connsiteX1821" fmla="*/ 290924 w 548379"/>
                  <a:gd name="connsiteY1821" fmla="*/ 46359 h 687724"/>
                  <a:gd name="connsiteX1822" fmla="*/ 288350 w 548379"/>
                  <a:gd name="connsiteY1822" fmla="*/ 46359 h 687724"/>
                  <a:gd name="connsiteX1823" fmla="*/ 288350 w 548379"/>
                  <a:gd name="connsiteY1823" fmla="*/ 43784 h 687724"/>
                  <a:gd name="connsiteX1824" fmla="*/ 285775 w 548379"/>
                  <a:gd name="connsiteY1824" fmla="*/ 43784 h 687724"/>
                  <a:gd name="connsiteX1825" fmla="*/ 285775 w 548379"/>
                  <a:gd name="connsiteY1825" fmla="*/ 41208 h 687724"/>
                  <a:gd name="connsiteX1826" fmla="*/ 283201 w 548379"/>
                  <a:gd name="connsiteY1826" fmla="*/ 41208 h 687724"/>
                  <a:gd name="connsiteX1827" fmla="*/ 283201 w 548379"/>
                  <a:gd name="connsiteY1827" fmla="*/ 38633 h 687724"/>
                  <a:gd name="connsiteX1828" fmla="*/ 280626 w 548379"/>
                  <a:gd name="connsiteY1828" fmla="*/ 38633 h 687724"/>
                  <a:gd name="connsiteX1829" fmla="*/ 280626 w 548379"/>
                  <a:gd name="connsiteY1829" fmla="*/ 36057 h 687724"/>
                  <a:gd name="connsiteX1830" fmla="*/ 278051 w 548379"/>
                  <a:gd name="connsiteY1830" fmla="*/ 36057 h 687724"/>
                  <a:gd name="connsiteX1831" fmla="*/ 278051 w 548379"/>
                  <a:gd name="connsiteY1831" fmla="*/ 38633 h 687724"/>
                  <a:gd name="connsiteX1832" fmla="*/ 280626 w 548379"/>
                  <a:gd name="connsiteY1832" fmla="*/ 41208 h 687724"/>
                  <a:gd name="connsiteX1833" fmla="*/ 280626 w 548379"/>
                  <a:gd name="connsiteY1833" fmla="*/ 43784 h 687724"/>
                  <a:gd name="connsiteX1834" fmla="*/ 280626 w 548379"/>
                  <a:gd name="connsiteY1834" fmla="*/ 46359 h 687724"/>
                  <a:gd name="connsiteX1835" fmla="*/ 283201 w 548379"/>
                  <a:gd name="connsiteY1835" fmla="*/ 46359 h 687724"/>
                  <a:gd name="connsiteX1836" fmla="*/ 283201 w 548379"/>
                  <a:gd name="connsiteY1836" fmla="*/ 48935 h 687724"/>
                  <a:gd name="connsiteX1837" fmla="*/ 283201 w 548379"/>
                  <a:gd name="connsiteY1837" fmla="*/ 51510 h 687724"/>
                  <a:gd name="connsiteX1838" fmla="*/ 283201 w 548379"/>
                  <a:gd name="connsiteY1838" fmla="*/ 54086 h 687724"/>
                  <a:gd name="connsiteX1839" fmla="*/ 285775 w 548379"/>
                  <a:gd name="connsiteY1839" fmla="*/ 54086 h 687724"/>
                  <a:gd name="connsiteX1840" fmla="*/ 285775 w 548379"/>
                  <a:gd name="connsiteY1840" fmla="*/ 56661 h 687724"/>
                  <a:gd name="connsiteX1841" fmla="*/ 285775 w 548379"/>
                  <a:gd name="connsiteY1841" fmla="*/ 59237 h 687724"/>
                  <a:gd name="connsiteX1842" fmla="*/ 288350 w 548379"/>
                  <a:gd name="connsiteY1842" fmla="*/ 59237 h 687724"/>
                  <a:gd name="connsiteX1843" fmla="*/ 288350 w 548379"/>
                  <a:gd name="connsiteY1843" fmla="*/ 61813 h 687724"/>
                  <a:gd name="connsiteX1844" fmla="*/ 288350 w 548379"/>
                  <a:gd name="connsiteY1844" fmla="*/ 64388 h 687724"/>
                  <a:gd name="connsiteX1845" fmla="*/ 290924 w 548379"/>
                  <a:gd name="connsiteY1845" fmla="*/ 64388 h 687724"/>
                  <a:gd name="connsiteX1846" fmla="*/ 290924 w 548379"/>
                  <a:gd name="connsiteY1846" fmla="*/ 66964 h 687724"/>
                  <a:gd name="connsiteX1847" fmla="*/ 290924 w 548379"/>
                  <a:gd name="connsiteY1847" fmla="*/ 69539 h 687724"/>
                  <a:gd name="connsiteX1848" fmla="*/ 293499 w 548379"/>
                  <a:gd name="connsiteY1848" fmla="*/ 69539 h 687724"/>
                  <a:gd name="connsiteX1849" fmla="*/ 293499 w 548379"/>
                  <a:gd name="connsiteY1849" fmla="*/ 72115 h 687724"/>
                  <a:gd name="connsiteX1850" fmla="*/ 293499 w 548379"/>
                  <a:gd name="connsiteY1850" fmla="*/ 74690 h 687724"/>
                  <a:gd name="connsiteX1851" fmla="*/ 296073 w 548379"/>
                  <a:gd name="connsiteY1851" fmla="*/ 74690 h 687724"/>
                  <a:gd name="connsiteX1852" fmla="*/ 296073 w 548379"/>
                  <a:gd name="connsiteY1852" fmla="*/ 77266 h 687724"/>
                  <a:gd name="connsiteX1853" fmla="*/ 298648 w 548379"/>
                  <a:gd name="connsiteY1853" fmla="*/ 77266 h 687724"/>
                  <a:gd name="connsiteX1854" fmla="*/ 298648 w 548379"/>
                  <a:gd name="connsiteY1854" fmla="*/ 79841 h 687724"/>
                  <a:gd name="connsiteX1855" fmla="*/ 301222 w 548379"/>
                  <a:gd name="connsiteY1855" fmla="*/ 79841 h 687724"/>
                  <a:gd name="connsiteX1856" fmla="*/ 301222 w 548379"/>
                  <a:gd name="connsiteY1856" fmla="*/ 82417 h 687724"/>
                  <a:gd name="connsiteX1857" fmla="*/ 301222 w 548379"/>
                  <a:gd name="connsiteY1857" fmla="*/ 84992 h 687724"/>
                  <a:gd name="connsiteX1858" fmla="*/ 303797 w 548379"/>
                  <a:gd name="connsiteY1858" fmla="*/ 84992 h 687724"/>
                  <a:gd name="connsiteX1859" fmla="*/ 303797 w 548379"/>
                  <a:gd name="connsiteY1859" fmla="*/ 87568 h 687724"/>
                  <a:gd name="connsiteX1860" fmla="*/ 306372 w 548379"/>
                  <a:gd name="connsiteY1860" fmla="*/ 87568 h 687724"/>
                  <a:gd name="connsiteX1861" fmla="*/ 308946 w 548379"/>
                  <a:gd name="connsiteY1861" fmla="*/ 87568 h 687724"/>
                  <a:gd name="connsiteX1862" fmla="*/ 308946 w 548379"/>
                  <a:gd name="connsiteY1862" fmla="*/ 90143 h 687724"/>
                  <a:gd name="connsiteX1863" fmla="*/ 311521 w 548379"/>
                  <a:gd name="connsiteY1863" fmla="*/ 90143 h 687724"/>
                  <a:gd name="connsiteX1864" fmla="*/ 311521 w 548379"/>
                  <a:gd name="connsiteY1864" fmla="*/ 92719 h 687724"/>
                  <a:gd name="connsiteX1865" fmla="*/ 311521 w 548379"/>
                  <a:gd name="connsiteY1865" fmla="*/ 95294 h 687724"/>
                  <a:gd name="connsiteX1866" fmla="*/ 314095 w 548379"/>
                  <a:gd name="connsiteY1866" fmla="*/ 95294 h 687724"/>
                  <a:gd name="connsiteX1867" fmla="*/ 314095 w 548379"/>
                  <a:gd name="connsiteY1867" fmla="*/ 97870 h 687724"/>
                  <a:gd name="connsiteX1868" fmla="*/ 316670 w 548379"/>
                  <a:gd name="connsiteY1868" fmla="*/ 97870 h 687724"/>
                  <a:gd name="connsiteX1869" fmla="*/ 319244 w 548379"/>
                  <a:gd name="connsiteY1869" fmla="*/ 97870 h 687724"/>
                  <a:gd name="connsiteX1870" fmla="*/ 319244 w 548379"/>
                  <a:gd name="connsiteY1870" fmla="*/ 100445 h 687724"/>
                  <a:gd name="connsiteX1871" fmla="*/ 321819 w 548379"/>
                  <a:gd name="connsiteY1871" fmla="*/ 100445 h 687724"/>
                  <a:gd name="connsiteX1872" fmla="*/ 321819 w 548379"/>
                  <a:gd name="connsiteY1872" fmla="*/ 103021 h 687724"/>
                  <a:gd name="connsiteX1873" fmla="*/ 324393 w 548379"/>
                  <a:gd name="connsiteY1873" fmla="*/ 103021 h 687724"/>
                  <a:gd name="connsiteX1874" fmla="*/ 324393 w 548379"/>
                  <a:gd name="connsiteY1874" fmla="*/ 105596 h 687724"/>
                  <a:gd name="connsiteX1875" fmla="*/ 326968 w 548379"/>
                  <a:gd name="connsiteY1875" fmla="*/ 105596 h 687724"/>
                  <a:gd name="connsiteX1876" fmla="*/ 326968 w 548379"/>
                  <a:gd name="connsiteY1876" fmla="*/ 108172 h 687724"/>
                  <a:gd name="connsiteX1877" fmla="*/ 329542 w 548379"/>
                  <a:gd name="connsiteY1877" fmla="*/ 108172 h 687724"/>
                  <a:gd name="connsiteX1878" fmla="*/ 329542 w 548379"/>
                  <a:gd name="connsiteY1878" fmla="*/ 110747 h 687724"/>
                  <a:gd name="connsiteX1879" fmla="*/ 332117 w 548379"/>
                  <a:gd name="connsiteY1879" fmla="*/ 110747 h 687724"/>
                  <a:gd name="connsiteX1880" fmla="*/ 332117 w 548379"/>
                  <a:gd name="connsiteY1880" fmla="*/ 113323 h 687724"/>
                  <a:gd name="connsiteX1881" fmla="*/ 334692 w 548379"/>
                  <a:gd name="connsiteY1881" fmla="*/ 113323 h 687724"/>
                  <a:gd name="connsiteX1882" fmla="*/ 337266 w 548379"/>
                  <a:gd name="connsiteY1882" fmla="*/ 113323 h 687724"/>
                  <a:gd name="connsiteX1883" fmla="*/ 337266 w 548379"/>
                  <a:gd name="connsiteY1883" fmla="*/ 115898 h 687724"/>
                  <a:gd name="connsiteX1884" fmla="*/ 339841 w 548379"/>
                  <a:gd name="connsiteY1884" fmla="*/ 115898 h 687724"/>
                  <a:gd name="connsiteX1885" fmla="*/ 339841 w 548379"/>
                  <a:gd name="connsiteY1885" fmla="*/ 118474 h 687724"/>
                  <a:gd name="connsiteX1886" fmla="*/ 342415 w 548379"/>
                  <a:gd name="connsiteY1886" fmla="*/ 118474 h 687724"/>
                  <a:gd name="connsiteX1887" fmla="*/ 342415 w 548379"/>
                  <a:gd name="connsiteY1887" fmla="*/ 121049 h 687724"/>
                  <a:gd name="connsiteX1888" fmla="*/ 344990 w 548379"/>
                  <a:gd name="connsiteY1888" fmla="*/ 121049 h 687724"/>
                  <a:gd name="connsiteX1889" fmla="*/ 347564 w 548379"/>
                  <a:gd name="connsiteY1889" fmla="*/ 121049 h 687724"/>
                  <a:gd name="connsiteX1890" fmla="*/ 347564 w 548379"/>
                  <a:gd name="connsiteY1890" fmla="*/ 123625 h 687724"/>
                  <a:gd name="connsiteX1891" fmla="*/ 350139 w 548379"/>
                  <a:gd name="connsiteY1891" fmla="*/ 123625 h 687724"/>
                  <a:gd name="connsiteX1892" fmla="*/ 352713 w 548379"/>
                  <a:gd name="connsiteY1892" fmla="*/ 123625 h 687724"/>
                  <a:gd name="connsiteX1893" fmla="*/ 352713 w 548379"/>
                  <a:gd name="connsiteY1893" fmla="*/ 126200 h 687724"/>
                  <a:gd name="connsiteX1894" fmla="*/ 352713 w 548379"/>
                  <a:gd name="connsiteY1894" fmla="*/ 128776 h 687724"/>
                  <a:gd name="connsiteX1895" fmla="*/ 355288 w 548379"/>
                  <a:gd name="connsiteY1895" fmla="*/ 128776 h 687724"/>
                  <a:gd name="connsiteX1896" fmla="*/ 357862 w 548379"/>
                  <a:gd name="connsiteY1896" fmla="*/ 128776 h 687724"/>
                  <a:gd name="connsiteX1897" fmla="*/ 357862 w 548379"/>
                  <a:gd name="connsiteY1897" fmla="*/ 131351 h 687724"/>
                  <a:gd name="connsiteX1898" fmla="*/ 360437 w 548379"/>
                  <a:gd name="connsiteY1898" fmla="*/ 131351 h 687724"/>
                  <a:gd name="connsiteX1899" fmla="*/ 360437 w 548379"/>
                  <a:gd name="connsiteY1899" fmla="*/ 133927 h 687724"/>
                  <a:gd name="connsiteX1900" fmla="*/ 363012 w 548379"/>
                  <a:gd name="connsiteY1900" fmla="*/ 133927 h 687724"/>
                  <a:gd name="connsiteX1901" fmla="*/ 363012 w 548379"/>
                  <a:gd name="connsiteY1901" fmla="*/ 136502 h 687724"/>
                  <a:gd name="connsiteX1902" fmla="*/ 365586 w 548379"/>
                  <a:gd name="connsiteY1902" fmla="*/ 136502 h 687724"/>
                  <a:gd name="connsiteX1903" fmla="*/ 368161 w 548379"/>
                  <a:gd name="connsiteY1903" fmla="*/ 136502 h 687724"/>
                  <a:gd name="connsiteX1904" fmla="*/ 368161 w 548379"/>
                  <a:gd name="connsiteY1904" fmla="*/ 139078 h 687724"/>
                  <a:gd name="connsiteX1905" fmla="*/ 370735 w 548379"/>
                  <a:gd name="connsiteY1905" fmla="*/ 139078 h 687724"/>
                  <a:gd name="connsiteX1906" fmla="*/ 370735 w 548379"/>
                  <a:gd name="connsiteY1906" fmla="*/ 141653 h 687724"/>
                  <a:gd name="connsiteX1907" fmla="*/ 373310 w 548379"/>
                  <a:gd name="connsiteY1907" fmla="*/ 141653 h 687724"/>
                  <a:gd name="connsiteX1908" fmla="*/ 375884 w 548379"/>
                  <a:gd name="connsiteY1908" fmla="*/ 141653 h 687724"/>
                  <a:gd name="connsiteX1909" fmla="*/ 375884 w 548379"/>
                  <a:gd name="connsiteY1909" fmla="*/ 144229 h 687724"/>
                  <a:gd name="connsiteX1910" fmla="*/ 378459 w 548379"/>
                  <a:gd name="connsiteY1910" fmla="*/ 144229 h 687724"/>
                  <a:gd name="connsiteX1911" fmla="*/ 381033 w 548379"/>
                  <a:gd name="connsiteY1911" fmla="*/ 144229 h 687724"/>
                  <a:gd name="connsiteX1912" fmla="*/ 381033 w 548379"/>
                  <a:gd name="connsiteY1912" fmla="*/ 146805 h 687724"/>
                  <a:gd name="connsiteX1913" fmla="*/ 383608 w 548379"/>
                  <a:gd name="connsiteY1913" fmla="*/ 146805 h 687724"/>
                  <a:gd name="connsiteX1914" fmla="*/ 383608 w 548379"/>
                  <a:gd name="connsiteY1914" fmla="*/ 149380 h 687724"/>
                  <a:gd name="connsiteX1915" fmla="*/ 386183 w 548379"/>
                  <a:gd name="connsiteY1915" fmla="*/ 149380 h 687724"/>
                  <a:gd name="connsiteX1916" fmla="*/ 388757 w 548379"/>
                  <a:gd name="connsiteY1916" fmla="*/ 149380 h 687724"/>
                  <a:gd name="connsiteX1917" fmla="*/ 388757 w 548379"/>
                  <a:gd name="connsiteY1917" fmla="*/ 151956 h 687724"/>
                  <a:gd name="connsiteX1918" fmla="*/ 391332 w 548379"/>
                  <a:gd name="connsiteY1918" fmla="*/ 151956 h 687724"/>
                  <a:gd name="connsiteX1919" fmla="*/ 393906 w 548379"/>
                  <a:gd name="connsiteY1919" fmla="*/ 151956 h 687724"/>
                  <a:gd name="connsiteX1920" fmla="*/ 396481 w 548379"/>
                  <a:gd name="connsiteY1920" fmla="*/ 151956 h 687724"/>
                  <a:gd name="connsiteX1921" fmla="*/ 396481 w 548379"/>
                  <a:gd name="connsiteY1921" fmla="*/ 154531 h 687724"/>
                  <a:gd name="connsiteX1922" fmla="*/ 399055 w 548379"/>
                  <a:gd name="connsiteY1922" fmla="*/ 154531 h 687724"/>
                  <a:gd name="connsiteX1923" fmla="*/ 401630 w 548379"/>
                  <a:gd name="connsiteY1923" fmla="*/ 157107 h 687724"/>
                  <a:gd name="connsiteX1924" fmla="*/ 404204 w 548379"/>
                  <a:gd name="connsiteY1924" fmla="*/ 157107 h 687724"/>
                  <a:gd name="connsiteX1925" fmla="*/ 404204 w 548379"/>
                  <a:gd name="connsiteY1925" fmla="*/ 159682 h 687724"/>
                  <a:gd name="connsiteX1926" fmla="*/ 406779 w 548379"/>
                  <a:gd name="connsiteY1926" fmla="*/ 159682 h 687724"/>
                  <a:gd name="connsiteX1927" fmla="*/ 409353 w 548379"/>
                  <a:gd name="connsiteY1927" fmla="*/ 159682 h 687724"/>
                  <a:gd name="connsiteX1928" fmla="*/ 409353 w 548379"/>
                  <a:gd name="connsiteY1928" fmla="*/ 162258 h 687724"/>
                  <a:gd name="connsiteX1929" fmla="*/ 411928 w 548379"/>
                  <a:gd name="connsiteY1929" fmla="*/ 162258 h 687724"/>
                  <a:gd name="connsiteX1930" fmla="*/ 414503 w 548379"/>
                  <a:gd name="connsiteY1930" fmla="*/ 162258 h 687724"/>
                  <a:gd name="connsiteX1931" fmla="*/ 414503 w 548379"/>
                  <a:gd name="connsiteY1931" fmla="*/ 164833 h 687724"/>
                  <a:gd name="connsiteX1932" fmla="*/ 417077 w 548379"/>
                  <a:gd name="connsiteY1932" fmla="*/ 164833 h 687724"/>
                  <a:gd name="connsiteX1933" fmla="*/ 419652 w 548379"/>
                  <a:gd name="connsiteY1933" fmla="*/ 164833 h 687724"/>
                  <a:gd name="connsiteX1934" fmla="*/ 419652 w 548379"/>
                  <a:gd name="connsiteY1934" fmla="*/ 167409 h 687724"/>
                  <a:gd name="connsiteX1935" fmla="*/ 422226 w 548379"/>
                  <a:gd name="connsiteY1935" fmla="*/ 167409 h 687724"/>
                  <a:gd name="connsiteX1936" fmla="*/ 424801 w 548379"/>
                  <a:gd name="connsiteY1936" fmla="*/ 167409 h 687724"/>
                  <a:gd name="connsiteX1937" fmla="*/ 424801 w 548379"/>
                  <a:gd name="connsiteY1937" fmla="*/ 169984 h 687724"/>
                  <a:gd name="connsiteX1938" fmla="*/ 427375 w 548379"/>
                  <a:gd name="connsiteY1938" fmla="*/ 169984 h 687724"/>
                  <a:gd name="connsiteX1939" fmla="*/ 427375 w 548379"/>
                  <a:gd name="connsiteY1939" fmla="*/ 172560 h 687724"/>
                  <a:gd name="connsiteX1940" fmla="*/ 429950 w 548379"/>
                  <a:gd name="connsiteY1940" fmla="*/ 172560 h 687724"/>
                  <a:gd name="connsiteX1941" fmla="*/ 432524 w 548379"/>
                  <a:gd name="connsiteY1941" fmla="*/ 172560 h 687724"/>
                  <a:gd name="connsiteX1942" fmla="*/ 432524 w 548379"/>
                  <a:gd name="connsiteY1942" fmla="*/ 175135 h 687724"/>
                  <a:gd name="connsiteX1943" fmla="*/ 435099 w 548379"/>
                  <a:gd name="connsiteY1943" fmla="*/ 175135 h 687724"/>
                  <a:gd name="connsiteX1944" fmla="*/ 437674 w 548379"/>
                  <a:gd name="connsiteY1944" fmla="*/ 175135 h 687724"/>
                  <a:gd name="connsiteX1945" fmla="*/ 437674 w 548379"/>
                  <a:gd name="connsiteY1945" fmla="*/ 177711 h 687724"/>
                  <a:gd name="connsiteX1946" fmla="*/ 440248 w 548379"/>
                  <a:gd name="connsiteY1946" fmla="*/ 177711 h 687724"/>
                  <a:gd name="connsiteX1947" fmla="*/ 442823 w 548379"/>
                  <a:gd name="connsiteY1947" fmla="*/ 177711 h 687724"/>
                  <a:gd name="connsiteX1948" fmla="*/ 445397 w 548379"/>
                  <a:gd name="connsiteY1948" fmla="*/ 177711 h 687724"/>
                  <a:gd name="connsiteX1949" fmla="*/ 445397 w 548379"/>
                  <a:gd name="connsiteY1949" fmla="*/ 180286 h 687724"/>
                  <a:gd name="connsiteX1950" fmla="*/ 447972 w 548379"/>
                  <a:gd name="connsiteY1950" fmla="*/ 180286 h 687724"/>
                  <a:gd name="connsiteX1951" fmla="*/ 450546 w 548379"/>
                  <a:gd name="connsiteY1951" fmla="*/ 180286 h 687724"/>
                  <a:gd name="connsiteX1952" fmla="*/ 453121 w 548379"/>
                  <a:gd name="connsiteY1952" fmla="*/ 180286 h 687724"/>
                  <a:gd name="connsiteX1953" fmla="*/ 453121 w 548379"/>
                  <a:gd name="connsiteY1953" fmla="*/ 182862 h 687724"/>
                  <a:gd name="connsiteX1954" fmla="*/ 455695 w 548379"/>
                  <a:gd name="connsiteY1954" fmla="*/ 182862 h 687724"/>
                  <a:gd name="connsiteX1955" fmla="*/ 458270 w 548379"/>
                  <a:gd name="connsiteY1955" fmla="*/ 182862 h 687724"/>
                  <a:gd name="connsiteX1956" fmla="*/ 458270 w 548379"/>
                  <a:gd name="connsiteY1956" fmla="*/ 185437 h 687724"/>
                  <a:gd name="connsiteX1957" fmla="*/ 460844 w 548379"/>
                  <a:gd name="connsiteY1957" fmla="*/ 185437 h 687724"/>
                  <a:gd name="connsiteX1958" fmla="*/ 463419 w 548379"/>
                  <a:gd name="connsiteY1958" fmla="*/ 185437 h 687724"/>
                  <a:gd name="connsiteX1959" fmla="*/ 465994 w 548379"/>
                  <a:gd name="connsiteY1959" fmla="*/ 185437 h 687724"/>
                  <a:gd name="connsiteX1960" fmla="*/ 468568 w 548379"/>
                  <a:gd name="connsiteY1960" fmla="*/ 185437 h 687724"/>
                  <a:gd name="connsiteX1961" fmla="*/ 468568 w 548379"/>
                  <a:gd name="connsiteY1961" fmla="*/ 188013 h 687724"/>
                  <a:gd name="connsiteX1962" fmla="*/ 471143 w 548379"/>
                  <a:gd name="connsiteY1962" fmla="*/ 188013 h 687724"/>
                  <a:gd name="connsiteX1963" fmla="*/ 473717 w 548379"/>
                  <a:gd name="connsiteY1963" fmla="*/ 188013 h 687724"/>
                  <a:gd name="connsiteX1964" fmla="*/ 476292 w 548379"/>
                  <a:gd name="connsiteY1964" fmla="*/ 188013 h 687724"/>
                  <a:gd name="connsiteX1965" fmla="*/ 478866 w 548379"/>
                  <a:gd name="connsiteY1965" fmla="*/ 188013 h 687724"/>
                  <a:gd name="connsiteX1966" fmla="*/ 478866 w 548379"/>
                  <a:gd name="connsiteY1966" fmla="*/ 190588 h 687724"/>
                  <a:gd name="connsiteX1967" fmla="*/ 481441 w 548379"/>
                  <a:gd name="connsiteY1967" fmla="*/ 190588 h 687724"/>
                  <a:gd name="connsiteX1968" fmla="*/ 484015 w 548379"/>
                  <a:gd name="connsiteY1968" fmla="*/ 190588 h 687724"/>
                  <a:gd name="connsiteX1969" fmla="*/ 486590 w 548379"/>
                  <a:gd name="connsiteY1969" fmla="*/ 190588 h 687724"/>
                  <a:gd name="connsiteX1970" fmla="*/ 486590 w 548379"/>
                  <a:gd name="connsiteY1970" fmla="*/ 193164 h 687724"/>
                  <a:gd name="connsiteX1971" fmla="*/ 489165 w 548379"/>
                  <a:gd name="connsiteY1971" fmla="*/ 193164 h 687724"/>
                  <a:gd name="connsiteX1972" fmla="*/ 494314 w 548379"/>
                  <a:gd name="connsiteY1972" fmla="*/ 193164 h 687724"/>
                  <a:gd name="connsiteX1973" fmla="*/ 496888 w 548379"/>
                  <a:gd name="connsiteY1973" fmla="*/ 193164 h 687724"/>
                  <a:gd name="connsiteX1974" fmla="*/ 499463 w 548379"/>
                  <a:gd name="connsiteY1974" fmla="*/ 193164 h 687724"/>
                  <a:gd name="connsiteX1975" fmla="*/ 499463 w 548379"/>
                  <a:gd name="connsiteY1975" fmla="*/ 195739 h 687724"/>
                  <a:gd name="connsiteX1976" fmla="*/ 502037 w 548379"/>
                  <a:gd name="connsiteY1976" fmla="*/ 195739 h 687724"/>
                  <a:gd name="connsiteX1977" fmla="*/ 504612 w 548379"/>
                  <a:gd name="connsiteY1977" fmla="*/ 195739 h 687724"/>
                  <a:gd name="connsiteX1978" fmla="*/ 504612 w 548379"/>
                  <a:gd name="connsiteY1978" fmla="*/ 198315 h 687724"/>
                  <a:gd name="connsiteX1979" fmla="*/ 507186 w 548379"/>
                  <a:gd name="connsiteY1979" fmla="*/ 198315 h 687724"/>
                  <a:gd name="connsiteX1980" fmla="*/ 507186 w 548379"/>
                  <a:gd name="connsiteY1980" fmla="*/ 200890 h 687724"/>
                  <a:gd name="connsiteX1981" fmla="*/ 507186 w 548379"/>
                  <a:gd name="connsiteY1981" fmla="*/ 203466 h 687724"/>
                  <a:gd name="connsiteX1982" fmla="*/ 509761 w 548379"/>
                  <a:gd name="connsiteY1982" fmla="*/ 203466 h 687724"/>
                  <a:gd name="connsiteX1983" fmla="*/ 509761 w 548379"/>
                  <a:gd name="connsiteY1983" fmla="*/ 206041 h 687724"/>
                  <a:gd name="connsiteX1984" fmla="*/ 509761 w 548379"/>
                  <a:gd name="connsiteY1984" fmla="*/ 211192 h 687724"/>
                  <a:gd name="connsiteX1985" fmla="*/ 509761 w 548379"/>
                  <a:gd name="connsiteY1985" fmla="*/ 213768 h 687724"/>
                  <a:gd name="connsiteX1986" fmla="*/ 509761 w 548379"/>
                  <a:gd name="connsiteY1986" fmla="*/ 216343 h 687724"/>
                  <a:gd name="connsiteX1987" fmla="*/ 509761 w 548379"/>
                  <a:gd name="connsiteY1987" fmla="*/ 218919 h 687724"/>
                  <a:gd name="connsiteX1988" fmla="*/ 512335 w 548379"/>
                  <a:gd name="connsiteY1988" fmla="*/ 218919 h 687724"/>
                  <a:gd name="connsiteX1989" fmla="*/ 512335 w 548379"/>
                  <a:gd name="connsiteY1989" fmla="*/ 221494 h 687724"/>
                  <a:gd name="connsiteX1990" fmla="*/ 512335 w 548379"/>
                  <a:gd name="connsiteY1990" fmla="*/ 224070 h 687724"/>
                  <a:gd name="connsiteX1991" fmla="*/ 512335 w 548379"/>
                  <a:gd name="connsiteY1991" fmla="*/ 226646 h 687724"/>
                  <a:gd name="connsiteX1992" fmla="*/ 514910 w 548379"/>
                  <a:gd name="connsiteY1992" fmla="*/ 226646 h 687724"/>
                  <a:gd name="connsiteX1993" fmla="*/ 514910 w 548379"/>
                  <a:gd name="connsiteY1993" fmla="*/ 229221 h 687724"/>
                  <a:gd name="connsiteX1994" fmla="*/ 514910 w 548379"/>
                  <a:gd name="connsiteY1994" fmla="*/ 231797 h 687724"/>
                  <a:gd name="connsiteX1995" fmla="*/ 514910 w 548379"/>
                  <a:gd name="connsiteY1995" fmla="*/ 236948 h 687724"/>
                  <a:gd name="connsiteX1996" fmla="*/ 514910 w 548379"/>
                  <a:gd name="connsiteY1996" fmla="*/ 239523 h 687724"/>
                  <a:gd name="connsiteX1997" fmla="*/ 514910 w 548379"/>
                  <a:gd name="connsiteY1997" fmla="*/ 242099 h 687724"/>
                  <a:gd name="connsiteX1998" fmla="*/ 514910 w 548379"/>
                  <a:gd name="connsiteY1998" fmla="*/ 244674 h 687724"/>
                  <a:gd name="connsiteX1999" fmla="*/ 517485 w 548379"/>
                  <a:gd name="connsiteY1999" fmla="*/ 244674 h 687724"/>
                  <a:gd name="connsiteX2000" fmla="*/ 517485 w 548379"/>
                  <a:gd name="connsiteY2000" fmla="*/ 247250 h 687724"/>
                  <a:gd name="connsiteX2001" fmla="*/ 517485 w 548379"/>
                  <a:gd name="connsiteY2001" fmla="*/ 249825 h 687724"/>
                  <a:gd name="connsiteX2002" fmla="*/ 517485 w 548379"/>
                  <a:gd name="connsiteY2002" fmla="*/ 252401 h 687724"/>
                  <a:gd name="connsiteX2003" fmla="*/ 517485 w 548379"/>
                  <a:gd name="connsiteY2003" fmla="*/ 254976 h 687724"/>
                  <a:gd name="connsiteX2004" fmla="*/ 517485 w 548379"/>
                  <a:gd name="connsiteY2004" fmla="*/ 257552 h 687724"/>
                  <a:gd name="connsiteX2005" fmla="*/ 517485 w 548379"/>
                  <a:gd name="connsiteY2005" fmla="*/ 260127 h 687724"/>
                  <a:gd name="connsiteX2006" fmla="*/ 517485 w 548379"/>
                  <a:gd name="connsiteY2006" fmla="*/ 262703 h 687724"/>
                  <a:gd name="connsiteX2007" fmla="*/ 520059 w 548379"/>
                  <a:gd name="connsiteY2007" fmla="*/ 262703 h 687724"/>
                  <a:gd name="connsiteX2008" fmla="*/ 520059 w 548379"/>
                  <a:gd name="connsiteY2008" fmla="*/ 265278 h 687724"/>
                  <a:gd name="connsiteX2009" fmla="*/ 520059 w 548379"/>
                  <a:gd name="connsiteY2009" fmla="*/ 267854 h 687724"/>
                  <a:gd name="connsiteX2010" fmla="*/ 520059 w 548379"/>
                  <a:gd name="connsiteY2010" fmla="*/ 270429 h 687724"/>
                  <a:gd name="connsiteX2011" fmla="*/ 517485 w 548379"/>
                  <a:gd name="connsiteY2011" fmla="*/ 270429 h 687724"/>
                  <a:gd name="connsiteX2012" fmla="*/ 517485 w 548379"/>
                  <a:gd name="connsiteY2012" fmla="*/ 273005 h 687724"/>
                  <a:gd name="connsiteX2013" fmla="*/ 517485 w 548379"/>
                  <a:gd name="connsiteY2013" fmla="*/ 275580 h 687724"/>
                  <a:gd name="connsiteX2014" fmla="*/ 514910 w 548379"/>
                  <a:gd name="connsiteY2014" fmla="*/ 275580 h 687724"/>
                  <a:gd name="connsiteX2015" fmla="*/ 514910 w 548379"/>
                  <a:gd name="connsiteY2015" fmla="*/ 273005 h 687724"/>
                  <a:gd name="connsiteX2016" fmla="*/ 512335 w 548379"/>
                  <a:gd name="connsiteY2016" fmla="*/ 273005 h 687724"/>
                  <a:gd name="connsiteX2017" fmla="*/ 509761 w 548379"/>
                  <a:gd name="connsiteY2017" fmla="*/ 273005 h 687724"/>
                  <a:gd name="connsiteX2018" fmla="*/ 507186 w 548379"/>
                  <a:gd name="connsiteY2018" fmla="*/ 273005 h 687724"/>
                  <a:gd name="connsiteX2019" fmla="*/ 504612 w 548379"/>
                  <a:gd name="connsiteY2019" fmla="*/ 273005 h 687724"/>
                  <a:gd name="connsiteX2020" fmla="*/ 504612 w 548379"/>
                  <a:gd name="connsiteY2020" fmla="*/ 270429 h 687724"/>
                  <a:gd name="connsiteX2021" fmla="*/ 502037 w 548379"/>
                  <a:gd name="connsiteY2021" fmla="*/ 270429 h 687724"/>
                  <a:gd name="connsiteX2022" fmla="*/ 499463 w 548379"/>
                  <a:gd name="connsiteY2022" fmla="*/ 270429 h 687724"/>
                  <a:gd name="connsiteX2023" fmla="*/ 496888 w 548379"/>
                  <a:gd name="connsiteY2023" fmla="*/ 270429 h 687724"/>
                  <a:gd name="connsiteX2024" fmla="*/ 494314 w 548379"/>
                  <a:gd name="connsiteY2024" fmla="*/ 270429 h 687724"/>
                  <a:gd name="connsiteX2025" fmla="*/ 491739 w 548379"/>
                  <a:gd name="connsiteY2025" fmla="*/ 270429 h 687724"/>
                  <a:gd name="connsiteX2026" fmla="*/ 491739 w 548379"/>
                  <a:gd name="connsiteY2026" fmla="*/ 267854 h 687724"/>
                  <a:gd name="connsiteX2027" fmla="*/ 489165 w 548379"/>
                  <a:gd name="connsiteY2027" fmla="*/ 267854 h 687724"/>
                  <a:gd name="connsiteX2028" fmla="*/ 486590 w 548379"/>
                  <a:gd name="connsiteY2028" fmla="*/ 267854 h 687724"/>
                  <a:gd name="connsiteX2029" fmla="*/ 484015 w 548379"/>
                  <a:gd name="connsiteY2029" fmla="*/ 267854 h 687724"/>
                  <a:gd name="connsiteX2030" fmla="*/ 484015 w 548379"/>
                  <a:gd name="connsiteY2030" fmla="*/ 265278 h 687724"/>
                  <a:gd name="connsiteX2031" fmla="*/ 481441 w 548379"/>
                  <a:gd name="connsiteY2031" fmla="*/ 265278 h 687724"/>
                  <a:gd name="connsiteX2032" fmla="*/ 478866 w 548379"/>
                  <a:gd name="connsiteY2032" fmla="*/ 265278 h 687724"/>
                  <a:gd name="connsiteX2033" fmla="*/ 478866 w 548379"/>
                  <a:gd name="connsiteY2033" fmla="*/ 262703 h 687724"/>
                  <a:gd name="connsiteX2034" fmla="*/ 476292 w 548379"/>
                  <a:gd name="connsiteY2034" fmla="*/ 262703 h 687724"/>
                  <a:gd name="connsiteX2035" fmla="*/ 473717 w 548379"/>
                  <a:gd name="connsiteY2035" fmla="*/ 262703 h 687724"/>
                  <a:gd name="connsiteX2036" fmla="*/ 471143 w 548379"/>
                  <a:gd name="connsiteY2036" fmla="*/ 262703 h 687724"/>
                  <a:gd name="connsiteX2037" fmla="*/ 471143 w 548379"/>
                  <a:gd name="connsiteY2037" fmla="*/ 260127 h 687724"/>
                  <a:gd name="connsiteX2038" fmla="*/ 468568 w 548379"/>
                  <a:gd name="connsiteY2038" fmla="*/ 260127 h 687724"/>
                  <a:gd name="connsiteX2039" fmla="*/ 465994 w 548379"/>
                  <a:gd name="connsiteY2039" fmla="*/ 260127 h 687724"/>
                  <a:gd name="connsiteX2040" fmla="*/ 463419 w 548379"/>
                  <a:gd name="connsiteY2040" fmla="*/ 260127 h 687724"/>
                  <a:gd name="connsiteX2041" fmla="*/ 463419 w 548379"/>
                  <a:gd name="connsiteY2041" fmla="*/ 257552 h 687724"/>
                  <a:gd name="connsiteX2042" fmla="*/ 460844 w 548379"/>
                  <a:gd name="connsiteY2042" fmla="*/ 257552 h 687724"/>
                  <a:gd name="connsiteX2043" fmla="*/ 458270 w 548379"/>
                  <a:gd name="connsiteY2043" fmla="*/ 257552 h 687724"/>
                  <a:gd name="connsiteX2044" fmla="*/ 455695 w 548379"/>
                  <a:gd name="connsiteY2044" fmla="*/ 257552 h 687724"/>
                  <a:gd name="connsiteX2045" fmla="*/ 455695 w 548379"/>
                  <a:gd name="connsiteY2045" fmla="*/ 254976 h 687724"/>
                  <a:gd name="connsiteX2046" fmla="*/ 453121 w 548379"/>
                  <a:gd name="connsiteY2046" fmla="*/ 254976 h 687724"/>
                  <a:gd name="connsiteX2047" fmla="*/ 450546 w 548379"/>
                  <a:gd name="connsiteY2047" fmla="*/ 254976 h 687724"/>
                  <a:gd name="connsiteX2048" fmla="*/ 450546 w 548379"/>
                  <a:gd name="connsiteY2048" fmla="*/ 252401 h 687724"/>
                  <a:gd name="connsiteX2049" fmla="*/ 447972 w 548379"/>
                  <a:gd name="connsiteY2049" fmla="*/ 252401 h 687724"/>
                  <a:gd name="connsiteX2050" fmla="*/ 445397 w 548379"/>
                  <a:gd name="connsiteY2050" fmla="*/ 252401 h 687724"/>
                  <a:gd name="connsiteX2051" fmla="*/ 445397 w 548379"/>
                  <a:gd name="connsiteY2051" fmla="*/ 249825 h 687724"/>
                  <a:gd name="connsiteX2052" fmla="*/ 442823 w 548379"/>
                  <a:gd name="connsiteY2052" fmla="*/ 249825 h 687724"/>
                  <a:gd name="connsiteX2053" fmla="*/ 440248 w 548379"/>
                  <a:gd name="connsiteY2053" fmla="*/ 249825 h 687724"/>
                  <a:gd name="connsiteX2054" fmla="*/ 437674 w 548379"/>
                  <a:gd name="connsiteY2054" fmla="*/ 249825 h 687724"/>
                  <a:gd name="connsiteX2055" fmla="*/ 437674 w 548379"/>
                  <a:gd name="connsiteY2055" fmla="*/ 247250 h 687724"/>
                  <a:gd name="connsiteX2056" fmla="*/ 435099 w 548379"/>
                  <a:gd name="connsiteY2056" fmla="*/ 247250 h 687724"/>
                  <a:gd name="connsiteX2057" fmla="*/ 432524 w 548379"/>
                  <a:gd name="connsiteY2057" fmla="*/ 247250 h 687724"/>
                  <a:gd name="connsiteX2058" fmla="*/ 432524 w 548379"/>
                  <a:gd name="connsiteY2058" fmla="*/ 244674 h 687724"/>
                  <a:gd name="connsiteX2059" fmla="*/ 429950 w 548379"/>
                  <a:gd name="connsiteY2059" fmla="*/ 244674 h 687724"/>
                  <a:gd name="connsiteX2060" fmla="*/ 427375 w 548379"/>
                  <a:gd name="connsiteY2060" fmla="*/ 244674 h 687724"/>
                  <a:gd name="connsiteX2061" fmla="*/ 427375 w 548379"/>
                  <a:gd name="connsiteY2061" fmla="*/ 242099 h 687724"/>
                  <a:gd name="connsiteX2062" fmla="*/ 424801 w 548379"/>
                  <a:gd name="connsiteY2062" fmla="*/ 242099 h 687724"/>
                  <a:gd name="connsiteX2063" fmla="*/ 424801 w 548379"/>
                  <a:gd name="connsiteY2063" fmla="*/ 239523 h 687724"/>
                  <a:gd name="connsiteX2064" fmla="*/ 422226 w 548379"/>
                  <a:gd name="connsiteY2064" fmla="*/ 239523 h 687724"/>
                  <a:gd name="connsiteX2065" fmla="*/ 419652 w 548379"/>
                  <a:gd name="connsiteY2065" fmla="*/ 239523 h 687724"/>
                  <a:gd name="connsiteX2066" fmla="*/ 419652 w 548379"/>
                  <a:gd name="connsiteY2066" fmla="*/ 236948 h 687724"/>
                  <a:gd name="connsiteX2067" fmla="*/ 417077 w 548379"/>
                  <a:gd name="connsiteY2067" fmla="*/ 236948 h 687724"/>
                  <a:gd name="connsiteX2068" fmla="*/ 417077 w 548379"/>
                  <a:gd name="connsiteY2068" fmla="*/ 234372 h 687724"/>
                  <a:gd name="connsiteX2069" fmla="*/ 414503 w 548379"/>
                  <a:gd name="connsiteY2069" fmla="*/ 234372 h 687724"/>
                  <a:gd name="connsiteX2070" fmla="*/ 411928 w 548379"/>
                  <a:gd name="connsiteY2070" fmla="*/ 234372 h 687724"/>
                  <a:gd name="connsiteX2071" fmla="*/ 409353 w 548379"/>
                  <a:gd name="connsiteY2071" fmla="*/ 234372 h 687724"/>
                  <a:gd name="connsiteX2072" fmla="*/ 409353 w 548379"/>
                  <a:gd name="connsiteY2072" fmla="*/ 231797 h 687724"/>
                  <a:gd name="connsiteX2073" fmla="*/ 406779 w 548379"/>
                  <a:gd name="connsiteY2073" fmla="*/ 231797 h 687724"/>
                  <a:gd name="connsiteX2074" fmla="*/ 406779 w 548379"/>
                  <a:gd name="connsiteY2074" fmla="*/ 229221 h 687724"/>
                  <a:gd name="connsiteX2075" fmla="*/ 404204 w 548379"/>
                  <a:gd name="connsiteY2075" fmla="*/ 229221 h 687724"/>
                  <a:gd name="connsiteX2076" fmla="*/ 401630 w 548379"/>
                  <a:gd name="connsiteY2076" fmla="*/ 229221 h 687724"/>
                  <a:gd name="connsiteX2077" fmla="*/ 401630 w 548379"/>
                  <a:gd name="connsiteY2077" fmla="*/ 226646 h 687724"/>
                  <a:gd name="connsiteX2078" fmla="*/ 399055 w 548379"/>
                  <a:gd name="connsiteY2078" fmla="*/ 226646 h 687724"/>
                  <a:gd name="connsiteX2079" fmla="*/ 396481 w 548379"/>
                  <a:gd name="connsiteY2079" fmla="*/ 226646 h 687724"/>
                  <a:gd name="connsiteX2080" fmla="*/ 396481 w 548379"/>
                  <a:gd name="connsiteY2080" fmla="*/ 224070 h 687724"/>
                  <a:gd name="connsiteX2081" fmla="*/ 393906 w 548379"/>
                  <a:gd name="connsiteY2081" fmla="*/ 224070 h 687724"/>
                  <a:gd name="connsiteX2082" fmla="*/ 393906 w 548379"/>
                  <a:gd name="connsiteY2082" fmla="*/ 221494 h 687724"/>
                  <a:gd name="connsiteX2083" fmla="*/ 391332 w 548379"/>
                  <a:gd name="connsiteY2083" fmla="*/ 221494 h 687724"/>
                  <a:gd name="connsiteX2084" fmla="*/ 388757 w 548379"/>
                  <a:gd name="connsiteY2084" fmla="*/ 221494 h 687724"/>
                  <a:gd name="connsiteX2085" fmla="*/ 388757 w 548379"/>
                  <a:gd name="connsiteY2085" fmla="*/ 218919 h 687724"/>
                  <a:gd name="connsiteX2086" fmla="*/ 386183 w 548379"/>
                  <a:gd name="connsiteY2086" fmla="*/ 218919 h 687724"/>
                  <a:gd name="connsiteX2087" fmla="*/ 386183 w 548379"/>
                  <a:gd name="connsiteY2087" fmla="*/ 216343 h 687724"/>
                  <a:gd name="connsiteX2088" fmla="*/ 383608 w 548379"/>
                  <a:gd name="connsiteY2088" fmla="*/ 216343 h 687724"/>
                  <a:gd name="connsiteX2089" fmla="*/ 383608 w 548379"/>
                  <a:gd name="connsiteY2089" fmla="*/ 213768 h 687724"/>
                  <a:gd name="connsiteX2090" fmla="*/ 381033 w 548379"/>
                  <a:gd name="connsiteY2090" fmla="*/ 213768 h 687724"/>
                  <a:gd name="connsiteX2091" fmla="*/ 378459 w 548379"/>
                  <a:gd name="connsiteY2091" fmla="*/ 211192 h 687724"/>
                  <a:gd name="connsiteX2092" fmla="*/ 375884 w 548379"/>
                  <a:gd name="connsiteY2092" fmla="*/ 211192 h 687724"/>
                  <a:gd name="connsiteX2093" fmla="*/ 373310 w 548379"/>
                  <a:gd name="connsiteY2093" fmla="*/ 211192 h 687724"/>
                  <a:gd name="connsiteX2094" fmla="*/ 373310 w 548379"/>
                  <a:gd name="connsiteY2094" fmla="*/ 208617 h 687724"/>
                  <a:gd name="connsiteX2095" fmla="*/ 370735 w 548379"/>
                  <a:gd name="connsiteY2095" fmla="*/ 208617 h 687724"/>
                  <a:gd name="connsiteX2096" fmla="*/ 368161 w 548379"/>
                  <a:gd name="connsiteY2096" fmla="*/ 208617 h 687724"/>
                  <a:gd name="connsiteX2097" fmla="*/ 368161 w 548379"/>
                  <a:gd name="connsiteY2097" fmla="*/ 206041 h 687724"/>
                  <a:gd name="connsiteX2098" fmla="*/ 368161 w 548379"/>
                  <a:gd name="connsiteY2098" fmla="*/ 203466 h 687724"/>
                  <a:gd name="connsiteX2099" fmla="*/ 365586 w 548379"/>
                  <a:gd name="connsiteY2099" fmla="*/ 203466 h 687724"/>
                  <a:gd name="connsiteX2100" fmla="*/ 363012 w 548379"/>
                  <a:gd name="connsiteY2100" fmla="*/ 203466 h 687724"/>
                  <a:gd name="connsiteX2101" fmla="*/ 363012 w 548379"/>
                  <a:gd name="connsiteY2101" fmla="*/ 200890 h 687724"/>
                  <a:gd name="connsiteX2102" fmla="*/ 360437 w 548379"/>
                  <a:gd name="connsiteY2102" fmla="*/ 200890 h 687724"/>
                  <a:gd name="connsiteX2103" fmla="*/ 360437 w 548379"/>
                  <a:gd name="connsiteY2103" fmla="*/ 198315 h 687724"/>
                  <a:gd name="connsiteX2104" fmla="*/ 357862 w 548379"/>
                  <a:gd name="connsiteY2104" fmla="*/ 198315 h 687724"/>
                  <a:gd name="connsiteX2105" fmla="*/ 355288 w 548379"/>
                  <a:gd name="connsiteY2105" fmla="*/ 198315 h 687724"/>
                  <a:gd name="connsiteX2106" fmla="*/ 355288 w 548379"/>
                  <a:gd name="connsiteY2106" fmla="*/ 195739 h 687724"/>
                  <a:gd name="connsiteX2107" fmla="*/ 352713 w 548379"/>
                  <a:gd name="connsiteY2107" fmla="*/ 195739 h 687724"/>
                  <a:gd name="connsiteX2108" fmla="*/ 352713 w 548379"/>
                  <a:gd name="connsiteY2108" fmla="*/ 193164 h 687724"/>
                  <a:gd name="connsiteX2109" fmla="*/ 350139 w 548379"/>
                  <a:gd name="connsiteY2109" fmla="*/ 193164 h 687724"/>
                  <a:gd name="connsiteX2110" fmla="*/ 350139 w 548379"/>
                  <a:gd name="connsiteY2110" fmla="*/ 190588 h 687724"/>
                  <a:gd name="connsiteX2111" fmla="*/ 347564 w 548379"/>
                  <a:gd name="connsiteY2111" fmla="*/ 190588 h 687724"/>
                  <a:gd name="connsiteX2112" fmla="*/ 344990 w 548379"/>
                  <a:gd name="connsiteY2112" fmla="*/ 190588 h 687724"/>
                  <a:gd name="connsiteX2113" fmla="*/ 344990 w 548379"/>
                  <a:gd name="connsiteY2113" fmla="*/ 188013 h 687724"/>
                  <a:gd name="connsiteX2114" fmla="*/ 342415 w 548379"/>
                  <a:gd name="connsiteY2114" fmla="*/ 188013 h 687724"/>
                  <a:gd name="connsiteX2115" fmla="*/ 342415 w 548379"/>
                  <a:gd name="connsiteY2115" fmla="*/ 185437 h 687724"/>
                  <a:gd name="connsiteX2116" fmla="*/ 339841 w 548379"/>
                  <a:gd name="connsiteY2116" fmla="*/ 185437 h 687724"/>
                  <a:gd name="connsiteX2117" fmla="*/ 339841 w 548379"/>
                  <a:gd name="connsiteY2117" fmla="*/ 182862 h 687724"/>
                  <a:gd name="connsiteX2118" fmla="*/ 337266 w 548379"/>
                  <a:gd name="connsiteY2118" fmla="*/ 182862 h 687724"/>
                  <a:gd name="connsiteX2119" fmla="*/ 337266 w 548379"/>
                  <a:gd name="connsiteY2119" fmla="*/ 180286 h 687724"/>
                  <a:gd name="connsiteX2120" fmla="*/ 334692 w 548379"/>
                  <a:gd name="connsiteY2120" fmla="*/ 180286 h 687724"/>
                  <a:gd name="connsiteX2121" fmla="*/ 334692 w 548379"/>
                  <a:gd name="connsiteY2121" fmla="*/ 177711 h 687724"/>
                  <a:gd name="connsiteX2122" fmla="*/ 332117 w 548379"/>
                  <a:gd name="connsiteY2122" fmla="*/ 177711 h 687724"/>
                  <a:gd name="connsiteX2123" fmla="*/ 332117 w 548379"/>
                  <a:gd name="connsiteY2123" fmla="*/ 175135 h 687724"/>
                  <a:gd name="connsiteX2124" fmla="*/ 329542 w 548379"/>
                  <a:gd name="connsiteY2124" fmla="*/ 175135 h 687724"/>
                  <a:gd name="connsiteX2125" fmla="*/ 326968 w 548379"/>
                  <a:gd name="connsiteY2125" fmla="*/ 175135 h 687724"/>
                  <a:gd name="connsiteX2126" fmla="*/ 326968 w 548379"/>
                  <a:gd name="connsiteY2126" fmla="*/ 172560 h 687724"/>
                  <a:gd name="connsiteX2127" fmla="*/ 324393 w 548379"/>
                  <a:gd name="connsiteY2127" fmla="*/ 172560 h 687724"/>
                  <a:gd name="connsiteX2128" fmla="*/ 324393 w 548379"/>
                  <a:gd name="connsiteY2128" fmla="*/ 169984 h 687724"/>
                  <a:gd name="connsiteX2129" fmla="*/ 321819 w 548379"/>
                  <a:gd name="connsiteY2129" fmla="*/ 169984 h 687724"/>
                  <a:gd name="connsiteX2130" fmla="*/ 321819 w 548379"/>
                  <a:gd name="connsiteY2130" fmla="*/ 167409 h 687724"/>
                  <a:gd name="connsiteX2131" fmla="*/ 319244 w 548379"/>
                  <a:gd name="connsiteY2131" fmla="*/ 167409 h 687724"/>
                  <a:gd name="connsiteX2132" fmla="*/ 319244 w 548379"/>
                  <a:gd name="connsiteY2132" fmla="*/ 164833 h 687724"/>
                  <a:gd name="connsiteX2133" fmla="*/ 319244 w 548379"/>
                  <a:gd name="connsiteY2133" fmla="*/ 162258 h 687724"/>
                  <a:gd name="connsiteX2134" fmla="*/ 316670 w 548379"/>
                  <a:gd name="connsiteY2134" fmla="*/ 162258 h 687724"/>
                  <a:gd name="connsiteX2135" fmla="*/ 316670 w 548379"/>
                  <a:gd name="connsiteY2135" fmla="*/ 159682 h 687724"/>
                  <a:gd name="connsiteX2136" fmla="*/ 314095 w 548379"/>
                  <a:gd name="connsiteY2136" fmla="*/ 159682 h 687724"/>
                  <a:gd name="connsiteX2137" fmla="*/ 314095 w 548379"/>
                  <a:gd name="connsiteY2137" fmla="*/ 157107 h 687724"/>
                  <a:gd name="connsiteX2138" fmla="*/ 311521 w 548379"/>
                  <a:gd name="connsiteY2138" fmla="*/ 157107 h 687724"/>
                  <a:gd name="connsiteX2139" fmla="*/ 311521 w 548379"/>
                  <a:gd name="connsiteY2139" fmla="*/ 154531 h 687724"/>
                  <a:gd name="connsiteX2140" fmla="*/ 308946 w 548379"/>
                  <a:gd name="connsiteY2140" fmla="*/ 154531 h 687724"/>
                  <a:gd name="connsiteX2141" fmla="*/ 308946 w 548379"/>
                  <a:gd name="connsiteY2141" fmla="*/ 151956 h 687724"/>
                  <a:gd name="connsiteX2142" fmla="*/ 306372 w 548379"/>
                  <a:gd name="connsiteY2142" fmla="*/ 151956 h 687724"/>
                  <a:gd name="connsiteX2143" fmla="*/ 306372 w 548379"/>
                  <a:gd name="connsiteY2143" fmla="*/ 149380 h 687724"/>
                  <a:gd name="connsiteX2144" fmla="*/ 303797 w 548379"/>
                  <a:gd name="connsiteY2144" fmla="*/ 149380 h 687724"/>
                  <a:gd name="connsiteX2145" fmla="*/ 303797 w 548379"/>
                  <a:gd name="connsiteY2145" fmla="*/ 146805 h 687724"/>
                  <a:gd name="connsiteX2146" fmla="*/ 301222 w 548379"/>
                  <a:gd name="connsiteY2146" fmla="*/ 146805 h 687724"/>
                  <a:gd name="connsiteX2147" fmla="*/ 301222 w 548379"/>
                  <a:gd name="connsiteY2147" fmla="*/ 144229 h 687724"/>
                  <a:gd name="connsiteX2148" fmla="*/ 298648 w 548379"/>
                  <a:gd name="connsiteY2148" fmla="*/ 144229 h 687724"/>
                  <a:gd name="connsiteX2149" fmla="*/ 298648 w 548379"/>
                  <a:gd name="connsiteY2149" fmla="*/ 141653 h 687724"/>
                  <a:gd name="connsiteX2150" fmla="*/ 298648 w 548379"/>
                  <a:gd name="connsiteY2150" fmla="*/ 139078 h 687724"/>
                  <a:gd name="connsiteX2151" fmla="*/ 296073 w 548379"/>
                  <a:gd name="connsiteY2151" fmla="*/ 139078 h 687724"/>
                  <a:gd name="connsiteX2152" fmla="*/ 296073 w 548379"/>
                  <a:gd name="connsiteY2152" fmla="*/ 136502 h 687724"/>
                  <a:gd name="connsiteX2153" fmla="*/ 293499 w 548379"/>
                  <a:gd name="connsiteY2153" fmla="*/ 136502 h 687724"/>
                  <a:gd name="connsiteX2154" fmla="*/ 293499 w 548379"/>
                  <a:gd name="connsiteY2154" fmla="*/ 133927 h 687724"/>
                  <a:gd name="connsiteX2155" fmla="*/ 290924 w 548379"/>
                  <a:gd name="connsiteY2155" fmla="*/ 133927 h 687724"/>
                  <a:gd name="connsiteX2156" fmla="*/ 290924 w 548379"/>
                  <a:gd name="connsiteY2156" fmla="*/ 131351 h 687724"/>
                  <a:gd name="connsiteX2157" fmla="*/ 290924 w 548379"/>
                  <a:gd name="connsiteY2157" fmla="*/ 128776 h 687724"/>
                  <a:gd name="connsiteX2158" fmla="*/ 288350 w 548379"/>
                  <a:gd name="connsiteY2158" fmla="*/ 128776 h 687724"/>
                  <a:gd name="connsiteX2159" fmla="*/ 288350 w 548379"/>
                  <a:gd name="connsiteY2159" fmla="*/ 126200 h 687724"/>
                  <a:gd name="connsiteX2160" fmla="*/ 285775 w 548379"/>
                  <a:gd name="connsiteY2160" fmla="*/ 126200 h 687724"/>
                  <a:gd name="connsiteX2161" fmla="*/ 285775 w 548379"/>
                  <a:gd name="connsiteY2161" fmla="*/ 123625 h 687724"/>
                  <a:gd name="connsiteX2162" fmla="*/ 283201 w 548379"/>
                  <a:gd name="connsiteY2162" fmla="*/ 121049 h 687724"/>
                  <a:gd name="connsiteX2163" fmla="*/ 283201 w 548379"/>
                  <a:gd name="connsiteY2163" fmla="*/ 118474 h 687724"/>
                  <a:gd name="connsiteX2164" fmla="*/ 280626 w 548379"/>
                  <a:gd name="connsiteY2164" fmla="*/ 118474 h 687724"/>
                  <a:gd name="connsiteX2165" fmla="*/ 280626 w 548379"/>
                  <a:gd name="connsiteY2165" fmla="*/ 115898 h 687724"/>
                  <a:gd name="connsiteX2166" fmla="*/ 278051 w 548379"/>
                  <a:gd name="connsiteY2166" fmla="*/ 113323 h 687724"/>
                  <a:gd name="connsiteX2167" fmla="*/ 278051 w 548379"/>
                  <a:gd name="connsiteY2167" fmla="*/ 110747 h 687724"/>
                  <a:gd name="connsiteX2168" fmla="*/ 275477 w 548379"/>
                  <a:gd name="connsiteY2168" fmla="*/ 110747 h 687724"/>
                  <a:gd name="connsiteX2169" fmla="*/ 275477 w 548379"/>
                  <a:gd name="connsiteY2169" fmla="*/ 108172 h 687724"/>
                  <a:gd name="connsiteX2170" fmla="*/ 272902 w 548379"/>
                  <a:gd name="connsiteY2170" fmla="*/ 108172 h 687724"/>
                  <a:gd name="connsiteX2171" fmla="*/ 272902 w 548379"/>
                  <a:gd name="connsiteY2171" fmla="*/ 110747 h 687724"/>
                  <a:gd name="connsiteX2172" fmla="*/ 270328 w 548379"/>
                  <a:gd name="connsiteY2172" fmla="*/ 110747 h 687724"/>
                  <a:gd name="connsiteX2173" fmla="*/ 270328 w 548379"/>
                  <a:gd name="connsiteY2173" fmla="*/ 113323 h 687724"/>
                  <a:gd name="connsiteX2174" fmla="*/ 270328 w 548379"/>
                  <a:gd name="connsiteY2174" fmla="*/ 115898 h 687724"/>
                  <a:gd name="connsiteX2175" fmla="*/ 267753 w 548379"/>
                  <a:gd name="connsiteY2175" fmla="*/ 115898 h 687724"/>
                  <a:gd name="connsiteX2176" fmla="*/ 267753 w 548379"/>
                  <a:gd name="connsiteY2176" fmla="*/ 118474 h 687724"/>
                  <a:gd name="connsiteX2177" fmla="*/ 265179 w 548379"/>
                  <a:gd name="connsiteY2177" fmla="*/ 118474 h 687724"/>
                  <a:gd name="connsiteX2178" fmla="*/ 265179 w 548379"/>
                  <a:gd name="connsiteY2178" fmla="*/ 121049 h 687724"/>
                  <a:gd name="connsiteX2179" fmla="*/ 265179 w 548379"/>
                  <a:gd name="connsiteY2179" fmla="*/ 123625 h 687724"/>
                  <a:gd name="connsiteX2180" fmla="*/ 265179 w 548379"/>
                  <a:gd name="connsiteY2180" fmla="*/ 126200 h 687724"/>
                  <a:gd name="connsiteX2181" fmla="*/ 262604 w 548379"/>
                  <a:gd name="connsiteY2181" fmla="*/ 126200 h 687724"/>
                  <a:gd name="connsiteX2182" fmla="*/ 262604 w 548379"/>
                  <a:gd name="connsiteY2182" fmla="*/ 128776 h 687724"/>
                  <a:gd name="connsiteX2183" fmla="*/ 260030 w 548379"/>
                  <a:gd name="connsiteY2183" fmla="*/ 128776 h 687724"/>
                  <a:gd name="connsiteX2184" fmla="*/ 260030 w 548379"/>
                  <a:gd name="connsiteY2184" fmla="*/ 131351 h 687724"/>
                  <a:gd name="connsiteX2185" fmla="*/ 260030 w 548379"/>
                  <a:gd name="connsiteY2185" fmla="*/ 133927 h 687724"/>
                  <a:gd name="connsiteX2186" fmla="*/ 257455 w 548379"/>
                  <a:gd name="connsiteY2186" fmla="*/ 133927 h 687724"/>
                  <a:gd name="connsiteX2187" fmla="*/ 257455 w 548379"/>
                  <a:gd name="connsiteY2187" fmla="*/ 136502 h 687724"/>
                  <a:gd name="connsiteX2188" fmla="*/ 254881 w 548379"/>
                  <a:gd name="connsiteY2188" fmla="*/ 136502 h 687724"/>
                  <a:gd name="connsiteX2189" fmla="*/ 254881 w 548379"/>
                  <a:gd name="connsiteY2189" fmla="*/ 139078 h 687724"/>
                  <a:gd name="connsiteX2190" fmla="*/ 254881 w 548379"/>
                  <a:gd name="connsiteY2190" fmla="*/ 141653 h 687724"/>
                  <a:gd name="connsiteX2191" fmla="*/ 252306 w 548379"/>
                  <a:gd name="connsiteY2191" fmla="*/ 141653 h 687724"/>
                  <a:gd name="connsiteX2192" fmla="*/ 252306 w 548379"/>
                  <a:gd name="connsiteY2192" fmla="*/ 144229 h 687724"/>
                  <a:gd name="connsiteX2193" fmla="*/ 252306 w 548379"/>
                  <a:gd name="connsiteY2193" fmla="*/ 146805 h 687724"/>
                  <a:gd name="connsiteX2194" fmla="*/ 249731 w 548379"/>
                  <a:gd name="connsiteY2194" fmla="*/ 146805 h 687724"/>
                  <a:gd name="connsiteX2195" fmla="*/ 249731 w 548379"/>
                  <a:gd name="connsiteY2195" fmla="*/ 149380 h 687724"/>
                  <a:gd name="connsiteX2196" fmla="*/ 247157 w 548379"/>
                  <a:gd name="connsiteY2196" fmla="*/ 149380 h 687724"/>
                  <a:gd name="connsiteX2197" fmla="*/ 247157 w 548379"/>
                  <a:gd name="connsiteY2197" fmla="*/ 151956 h 687724"/>
                  <a:gd name="connsiteX2198" fmla="*/ 244582 w 548379"/>
                  <a:gd name="connsiteY2198" fmla="*/ 154531 h 687724"/>
                  <a:gd name="connsiteX2199" fmla="*/ 244582 w 548379"/>
                  <a:gd name="connsiteY2199" fmla="*/ 157107 h 687724"/>
                  <a:gd name="connsiteX2200" fmla="*/ 242008 w 548379"/>
                  <a:gd name="connsiteY2200" fmla="*/ 157107 h 687724"/>
                  <a:gd name="connsiteX2201" fmla="*/ 242008 w 548379"/>
                  <a:gd name="connsiteY2201" fmla="*/ 159682 h 687724"/>
                  <a:gd name="connsiteX2202" fmla="*/ 239433 w 548379"/>
                  <a:gd name="connsiteY2202" fmla="*/ 159682 h 687724"/>
                  <a:gd name="connsiteX2203" fmla="*/ 239433 w 548379"/>
                  <a:gd name="connsiteY2203" fmla="*/ 162258 h 687724"/>
                  <a:gd name="connsiteX2204" fmla="*/ 239433 w 548379"/>
                  <a:gd name="connsiteY2204" fmla="*/ 164833 h 687724"/>
                  <a:gd name="connsiteX2205" fmla="*/ 236859 w 548379"/>
                  <a:gd name="connsiteY2205" fmla="*/ 164833 h 687724"/>
                  <a:gd name="connsiteX2206" fmla="*/ 236859 w 548379"/>
                  <a:gd name="connsiteY2206" fmla="*/ 167409 h 687724"/>
                  <a:gd name="connsiteX2207" fmla="*/ 234284 w 548379"/>
                  <a:gd name="connsiteY2207" fmla="*/ 167409 h 687724"/>
                  <a:gd name="connsiteX2208" fmla="*/ 234284 w 548379"/>
                  <a:gd name="connsiteY2208" fmla="*/ 169984 h 687724"/>
                  <a:gd name="connsiteX2209" fmla="*/ 231710 w 548379"/>
                  <a:gd name="connsiteY2209" fmla="*/ 169984 h 687724"/>
                  <a:gd name="connsiteX2210" fmla="*/ 231710 w 548379"/>
                  <a:gd name="connsiteY2210" fmla="*/ 172560 h 687724"/>
                  <a:gd name="connsiteX2211" fmla="*/ 229135 w 548379"/>
                  <a:gd name="connsiteY2211" fmla="*/ 172560 h 687724"/>
                  <a:gd name="connsiteX2212" fmla="*/ 229135 w 548379"/>
                  <a:gd name="connsiteY2212" fmla="*/ 175135 h 687724"/>
                  <a:gd name="connsiteX2213" fmla="*/ 226560 w 548379"/>
                  <a:gd name="connsiteY2213" fmla="*/ 175135 h 687724"/>
                  <a:gd name="connsiteX2214" fmla="*/ 226560 w 548379"/>
                  <a:gd name="connsiteY2214" fmla="*/ 177711 h 687724"/>
                  <a:gd name="connsiteX2215" fmla="*/ 223986 w 548379"/>
                  <a:gd name="connsiteY2215" fmla="*/ 177711 h 687724"/>
                  <a:gd name="connsiteX2216" fmla="*/ 223986 w 548379"/>
                  <a:gd name="connsiteY2216" fmla="*/ 180286 h 687724"/>
                  <a:gd name="connsiteX2217" fmla="*/ 223986 w 548379"/>
                  <a:gd name="connsiteY2217" fmla="*/ 182862 h 687724"/>
                  <a:gd name="connsiteX2218" fmla="*/ 221411 w 548379"/>
                  <a:gd name="connsiteY2218" fmla="*/ 182862 h 687724"/>
                  <a:gd name="connsiteX2219" fmla="*/ 218837 w 548379"/>
                  <a:gd name="connsiteY2219" fmla="*/ 182862 h 687724"/>
                  <a:gd name="connsiteX2220" fmla="*/ 218837 w 548379"/>
                  <a:gd name="connsiteY2220" fmla="*/ 185437 h 687724"/>
                  <a:gd name="connsiteX2221" fmla="*/ 216262 w 548379"/>
                  <a:gd name="connsiteY2221" fmla="*/ 185437 h 687724"/>
                  <a:gd name="connsiteX2222" fmla="*/ 216262 w 548379"/>
                  <a:gd name="connsiteY2222" fmla="*/ 188013 h 687724"/>
                  <a:gd name="connsiteX2223" fmla="*/ 213688 w 548379"/>
                  <a:gd name="connsiteY2223" fmla="*/ 188013 h 687724"/>
                  <a:gd name="connsiteX2224" fmla="*/ 213688 w 548379"/>
                  <a:gd name="connsiteY2224" fmla="*/ 190588 h 687724"/>
                  <a:gd name="connsiteX2225" fmla="*/ 211113 w 548379"/>
                  <a:gd name="connsiteY2225" fmla="*/ 190588 h 687724"/>
                  <a:gd name="connsiteX2226" fmla="*/ 211113 w 548379"/>
                  <a:gd name="connsiteY2226" fmla="*/ 193164 h 687724"/>
                  <a:gd name="connsiteX2227" fmla="*/ 208539 w 548379"/>
                  <a:gd name="connsiteY2227" fmla="*/ 193164 h 687724"/>
                  <a:gd name="connsiteX2228" fmla="*/ 208539 w 548379"/>
                  <a:gd name="connsiteY2228" fmla="*/ 195739 h 687724"/>
                  <a:gd name="connsiteX2229" fmla="*/ 205964 w 548379"/>
                  <a:gd name="connsiteY2229" fmla="*/ 195739 h 687724"/>
                  <a:gd name="connsiteX2230" fmla="*/ 205964 w 548379"/>
                  <a:gd name="connsiteY2230" fmla="*/ 198315 h 687724"/>
                  <a:gd name="connsiteX2231" fmla="*/ 203390 w 548379"/>
                  <a:gd name="connsiteY2231" fmla="*/ 198315 h 687724"/>
                  <a:gd name="connsiteX2232" fmla="*/ 203390 w 548379"/>
                  <a:gd name="connsiteY2232" fmla="*/ 200890 h 687724"/>
                  <a:gd name="connsiteX2233" fmla="*/ 200815 w 548379"/>
                  <a:gd name="connsiteY2233" fmla="*/ 200890 h 687724"/>
                  <a:gd name="connsiteX2234" fmla="*/ 200815 w 548379"/>
                  <a:gd name="connsiteY2234" fmla="*/ 203466 h 687724"/>
                  <a:gd name="connsiteX2235" fmla="*/ 198240 w 548379"/>
                  <a:gd name="connsiteY2235" fmla="*/ 203466 h 687724"/>
                  <a:gd name="connsiteX2236" fmla="*/ 198240 w 548379"/>
                  <a:gd name="connsiteY2236" fmla="*/ 206041 h 687724"/>
                  <a:gd name="connsiteX2237" fmla="*/ 195666 w 548379"/>
                  <a:gd name="connsiteY2237" fmla="*/ 206041 h 687724"/>
                  <a:gd name="connsiteX2238" fmla="*/ 195666 w 548379"/>
                  <a:gd name="connsiteY2238" fmla="*/ 208617 h 687724"/>
                  <a:gd name="connsiteX2239" fmla="*/ 193091 w 548379"/>
                  <a:gd name="connsiteY2239" fmla="*/ 208617 h 687724"/>
                  <a:gd name="connsiteX2240" fmla="*/ 193091 w 548379"/>
                  <a:gd name="connsiteY2240" fmla="*/ 211192 h 687724"/>
                  <a:gd name="connsiteX2241" fmla="*/ 190517 w 548379"/>
                  <a:gd name="connsiteY2241" fmla="*/ 211192 h 687724"/>
                  <a:gd name="connsiteX2242" fmla="*/ 190517 w 548379"/>
                  <a:gd name="connsiteY2242" fmla="*/ 213768 h 687724"/>
                  <a:gd name="connsiteX2243" fmla="*/ 187942 w 548379"/>
                  <a:gd name="connsiteY2243" fmla="*/ 213768 h 687724"/>
                  <a:gd name="connsiteX2244" fmla="*/ 185368 w 548379"/>
                  <a:gd name="connsiteY2244" fmla="*/ 213768 h 687724"/>
                  <a:gd name="connsiteX2245" fmla="*/ 185368 w 548379"/>
                  <a:gd name="connsiteY2245" fmla="*/ 216343 h 687724"/>
                  <a:gd name="connsiteX2246" fmla="*/ 182793 w 548379"/>
                  <a:gd name="connsiteY2246" fmla="*/ 216343 h 687724"/>
                  <a:gd name="connsiteX2247" fmla="*/ 182793 w 548379"/>
                  <a:gd name="connsiteY2247" fmla="*/ 218919 h 687724"/>
                  <a:gd name="connsiteX2248" fmla="*/ 180219 w 548379"/>
                  <a:gd name="connsiteY2248" fmla="*/ 218919 h 687724"/>
                  <a:gd name="connsiteX2249" fmla="*/ 180219 w 548379"/>
                  <a:gd name="connsiteY2249" fmla="*/ 221494 h 687724"/>
                  <a:gd name="connsiteX2250" fmla="*/ 177644 w 548379"/>
                  <a:gd name="connsiteY2250" fmla="*/ 221494 h 687724"/>
                  <a:gd name="connsiteX2251" fmla="*/ 175069 w 548379"/>
                  <a:gd name="connsiteY2251" fmla="*/ 221494 h 687724"/>
                  <a:gd name="connsiteX2252" fmla="*/ 175069 w 548379"/>
                  <a:gd name="connsiteY2252" fmla="*/ 224070 h 687724"/>
                  <a:gd name="connsiteX2253" fmla="*/ 172495 w 548379"/>
                  <a:gd name="connsiteY2253" fmla="*/ 224070 h 687724"/>
                  <a:gd name="connsiteX2254" fmla="*/ 172495 w 548379"/>
                  <a:gd name="connsiteY2254" fmla="*/ 226646 h 687724"/>
                  <a:gd name="connsiteX2255" fmla="*/ 169920 w 548379"/>
                  <a:gd name="connsiteY2255" fmla="*/ 226646 h 687724"/>
                  <a:gd name="connsiteX2256" fmla="*/ 167346 w 548379"/>
                  <a:gd name="connsiteY2256" fmla="*/ 226646 h 687724"/>
                  <a:gd name="connsiteX2257" fmla="*/ 167346 w 548379"/>
                  <a:gd name="connsiteY2257" fmla="*/ 229221 h 687724"/>
                  <a:gd name="connsiteX2258" fmla="*/ 164771 w 548379"/>
                  <a:gd name="connsiteY2258" fmla="*/ 229221 h 687724"/>
                  <a:gd name="connsiteX2259" fmla="*/ 162197 w 548379"/>
                  <a:gd name="connsiteY2259" fmla="*/ 229221 h 687724"/>
                  <a:gd name="connsiteX2260" fmla="*/ 162197 w 548379"/>
                  <a:gd name="connsiteY2260" fmla="*/ 231797 h 687724"/>
                  <a:gd name="connsiteX2261" fmla="*/ 159622 w 548379"/>
                  <a:gd name="connsiteY2261" fmla="*/ 231797 h 687724"/>
                  <a:gd name="connsiteX2262" fmla="*/ 157048 w 548379"/>
                  <a:gd name="connsiteY2262" fmla="*/ 231797 h 687724"/>
                  <a:gd name="connsiteX2263" fmla="*/ 157048 w 548379"/>
                  <a:gd name="connsiteY2263" fmla="*/ 234372 h 687724"/>
                  <a:gd name="connsiteX2264" fmla="*/ 154473 w 548379"/>
                  <a:gd name="connsiteY2264" fmla="*/ 234372 h 687724"/>
                  <a:gd name="connsiteX2265" fmla="*/ 151899 w 548379"/>
                  <a:gd name="connsiteY2265" fmla="*/ 234372 h 687724"/>
                  <a:gd name="connsiteX2266" fmla="*/ 151899 w 548379"/>
                  <a:gd name="connsiteY2266" fmla="*/ 236948 h 687724"/>
                  <a:gd name="connsiteX2267" fmla="*/ 149324 w 548379"/>
                  <a:gd name="connsiteY2267" fmla="*/ 236948 h 687724"/>
                  <a:gd name="connsiteX2268" fmla="*/ 146749 w 548379"/>
                  <a:gd name="connsiteY2268" fmla="*/ 236948 h 687724"/>
                  <a:gd name="connsiteX2269" fmla="*/ 146749 w 548379"/>
                  <a:gd name="connsiteY2269" fmla="*/ 238316 h 687724"/>
                  <a:gd name="connsiteX2270" fmla="*/ 146749 w 548379"/>
                  <a:gd name="connsiteY2270" fmla="*/ 239523 h 687724"/>
                  <a:gd name="connsiteX2271" fmla="*/ 144175 w 548379"/>
                  <a:gd name="connsiteY2271" fmla="*/ 239523 h 687724"/>
                  <a:gd name="connsiteX2272" fmla="*/ 141600 w 548379"/>
                  <a:gd name="connsiteY2272" fmla="*/ 239523 h 687724"/>
                  <a:gd name="connsiteX2273" fmla="*/ 141600 w 548379"/>
                  <a:gd name="connsiteY2273" fmla="*/ 242099 h 687724"/>
                  <a:gd name="connsiteX2274" fmla="*/ 139026 w 548379"/>
                  <a:gd name="connsiteY2274" fmla="*/ 242099 h 687724"/>
                  <a:gd name="connsiteX2275" fmla="*/ 139026 w 548379"/>
                  <a:gd name="connsiteY2275" fmla="*/ 244674 h 687724"/>
                  <a:gd name="connsiteX2276" fmla="*/ 136451 w 548379"/>
                  <a:gd name="connsiteY2276" fmla="*/ 244674 h 687724"/>
                  <a:gd name="connsiteX2277" fmla="*/ 133877 w 548379"/>
                  <a:gd name="connsiteY2277" fmla="*/ 244674 h 687724"/>
                  <a:gd name="connsiteX2278" fmla="*/ 131302 w 548379"/>
                  <a:gd name="connsiteY2278" fmla="*/ 244674 h 687724"/>
                  <a:gd name="connsiteX2279" fmla="*/ 131302 w 548379"/>
                  <a:gd name="connsiteY2279" fmla="*/ 247250 h 687724"/>
                  <a:gd name="connsiteX2280" fmla="*/ 128728 w 548379"/>
                  <a:gd name="connsiteY2280" fmla="*/ 247250 h 687724"/>
                  <a:gd name="connsiteX2281" fmla="*/ 126153 w 548379"/>
                  <a:gd name="connsiteY2281" fmla="*/ 247250 h 687724"/>
                  <a:gd name="connsiteX2282" fmla="*/ 123578 w 548379"/>
                  <a:gd name="connsiteY2282" fmla="*/ 247250 h 687724"/>
                  <a:gd name="connsiteX2283" fmla="*/ 123578 w 548379"/>
                  <a:gd name="connsiteY2283" fmla="*/ 249825 h 687724"/>
                  <a:gd name="connsiteX2284" fmla="*/ 121004 w 548379"/>
                  <a:gd name="connsiteY2284" fmla="*/ 249825 h 687724"/>
                  <a:gd name="connsiteX2285" fmla="*/ 121004 w 548379"/>
                  <a:gd name="connsiteY2285" fmla="*/ 252401 h 687724"/>
                  <a:gd name="connsiteX2286" fmla="*/ 118429 w 548379"/>
                  <a:gd name="connsiteY2286" fmla="*/ 252401 h 687724"/>
                  <a:gd name="connsiteX2287" fmla="*/ 115855 w 548379"/>
                  <a:gd name="connsiteY2287" fmla="*/ 252401 h 687724"/>
                  <a:gd name="connsiteX2288" fmla="*/ 113280 w 548379"/>
                  <a:gd name="connsiteY2288" fmla="*/ 252401 h 687724"/>
                  <a:gd name="connsiteX2289" fmla="*/ 113280 w 548379"/>
                  <a:gd name="connsiteY2289" fmla="*/ 254976 h 687724"/>
                  <a:gd name="connsiteX2290" fmla="*/ 110706 w 548379"/>
                  <a:gd name="connsiteY2290" fmla="*/ 254976 h 687724"/>
                  <a:gd name="connsiteX2291" fmla="*/ 108131 w 548379"/>
                  <a:gd name="connsiteY2291" fmla="*/ 254976 h 687724"/>
                  <a:gd name="connsiteX2292" fmla="*/ 105557 w 548379"/>
                  <a:gd name="connsiteY2292" fmla="*/ 254976 h 687724"/>
                  <a:gd name="connsiteX2293" fmla="*/ 105557 w 548379"/>
                  <a:gd name="connsiteY2293" fmla="*/ 257552 h 687724"/>
                  <a:gd name="connsiteX2294" fmla="*/ 102982 w 548379"/>
                  <a:gd name="connsiteY2294" fmla="*/ 257552 h 687724"/>
                  <a:gd name="connsiteX2295" fmla="*/ 100408 w 548379"/>
                  <a:gd name="connsiteY2295" fmla="*/ 257552 h 687724"/>
                  <a:gd name="connsiteX2296" fmla="*/ 97833 w 548379"/>
                  <a:gd name="connsiteY2296" fmla="*/ 257552 h 687724"/>
                  <a:gd name="connsiteX2297" fmla="*/ 97833 w 548379"/>
                  <a:gd name="connsiteY2297" fmla="*/ 260127 h 687724"/>
                  <a:gd name="connsiteX2298" fmla="*/ 95258 w 548379"/>
                  <a:gd name="connsiteY2298" fmla="*/ 260127 h 687724"/>
                  <a:gd name="connsiteX2299" fmla="*/ 92684 w 548379"/>
                  <a:gd name="connsiteY2299" fmla="*/ 260127 h 687724"/>
                  <a:gd name="connsiteX2300" fmla="*/ 92684 w 548379"/>
                  <a:gd name="connsiteY2300" fmla="*/ 262703 h 687724"/>
                  <a:gd name="connsiteX2301" fmla="*/ 90109 w 548379"/>
                  <a:gd name="connsiteY2301" fmla="*/ 262703 h 687724"/>
                  <a:gd name="connsiteX2302" fmla="*/ 87535 w 548379"/>
                  <a:gd name="connsiteY2302" fmla="*/ 262703 h 687724"/>
                  <a:gd name="connsiteX2303" fmla="*/ 84960 w 548379"/>
                  <a:gd name="connsiteY2303" fmla="*/ 262703 h 687724"/>
                  <a:gd name="connsiteX2304" fmla="*/ 84960 w 548379"/>
                  <a:gd name="connsiteY2304" fmla="*/ 265278 h 687724"/>
                  <a:gd name="connsiteX2305" fmla="*/ 82386 w 548379"/>
                  <a:gd name="connsiteY2305" fmla="*/ 265278 h 687724"/>
                  <a:gd name="connsiteX2306" fmla="*/ 79811 w 548379"/>
                  <a:gd name="connsiteY2306" fmla="*/ 265278 h 687724"/>
                  <a:gd name="connsiteX2307" fmla="*/ 77237 w 548379"/>
                  <a:gd name="connsiteY2307" fmla="*/ 265278 h 687724"/>
                  <a:gd name="connsiteX2308" fmla="*/ 74662 w 548379"/>
                  <a:gd name="connsiteY2308" fmla="*/ 265278 h 687724"/>
                  <a:gd name="connsiteX2309" fmla="*/ 74662 w 548379"/>
                  <a:gd name="connsiteY2309" fmla="*/ 267854 h 687724"/>
                  <a:gd name="connsiteX2310" fmla="*/ 72088 w 548379"/>
                  <a:gd name="connsiteY2310" fmla="*/ 267854 h 687724"/>
                  <a:gd name="connsiteX2311" fmla="*/ 69513 w 548379"/>
                  <a:gd name="connsiteY2311" fmla="*/ 267854 h 687724"/>
                  <a:gd name="connsiteX2312" fmla="*/ 66938 w 548379"/>
                  <a:gd name="connsiteY2312" fmla="*/ 267854 h 687724"/>
                  <a:gd name="connsiteX2313" fmla="*/ 66938 w 548379"/>
                  <a:gd name="connsiteY2313" fmla="*/ 270429 h 687724"/>
                  <a:gd name="connsiteX2314" fmla="*/ 64364 w 548379"/>
                  <a:gd name="connsiteY2314" fmla="*/ 270429 h 687724"/>
                  <a:gd name="connsiteX2315" fmla="*/ 61789 w 548379"/>
                  <a:gd name="connsiteY2315" fmla="*/ 270429 h 687724"/>
                  <a:gd name="connsiteX2316" fmla="*/ 59215 w 548379"/>
                  <a:gd name="connsiteY2316" fmla="*/ 270429 h 687724"/>
                  <a:gd name="connsiteX2317" fmla="*/ 59215 w 548379"/>
                  <a:gd name="connsiteY2317" fmla="*/ 273005 h 687724"/>
                  <a:gd name="connsiteX2318" fmla="*/ 56640 w 548379"/>
                  <a:gd name="connsiteY2318" fmla="*/ 273005 h 687724"/>
                  <a:gd name="connsiteX2319" fmla="*/ 54066 w 548379"/>
                  <a:gd name="connsiteY2319" fmla="*/ 273005 h 687724"/>
                  <a:gd name="connsiteX2320" fmla="*/ 54066 w 548379"/>
                  <a:gd name="connsiteY2320" fmla="*/ 275580 h 687724"/>
                  <a:gd name="connsiteX2321" fmla="*/ 51491 w 548379"/>
                  <a:gd name="connsiteY2321" fmla="*/ 275580 h 687724"/>
                  <a:gd name="connsiteX2322" fmla="*/ 48917 w 548379"/>
                  <a:gd name="connsiteY2322" fmla="*/ 275580 h 687724"/>
                  <a:gd name="connsiteX2323" fmla="*/ 43767 w 548379"/>
                  <a:gd name="connsiteY2323" fmla="*/ 275580 h 687724"/>
                  <a:gd name="connsiteX2324" fmla="*/ 41193 w 548379"/>
                  <a:gd name="connsiteY2324" fmla="*/ 278156 h 687724"/>
                  <a:gd name="connsiteX2325" fmla="*/ 38618 w 548379"/>
                  <a:gd name="connsiteY2325" fmla="*/ 278156 h 687724"/>
                  <a:gd name="connsiteX2326" fmla="*/ 36044 w 548379"/>
                  <a:gd name="connsiteY2326" fmla="*/ 278156 h 687724"/>
                  <a:gd name="connsiteX2327" fmla="*/ 36044 w 548379"/>
                  <a:gd name="connsiteY2327" fmla="*/ 280731 h 687724"/>
                  <a:gd name="connsiteX2328" fmla="*/ 33469 w 548379"/>
                  <a:gd name="connsiteY2328" fmla="*/ 280731 h 687724"/>
                  <a:gd name="connsiteX2329" fmla="*/ 30895 w 548379"/>
                  <a:gd name="connsiteY2329" fmla="*/ 280731 h 687724"/>
                  <a:gd name="connsiteX2330" fmla="*/ 28320 w 548379"/>
                  <a:gd name="connsiteY2330" fmla="*/ 280731 h 687724"/>
                  <a:gd name="connsiteX2331" fmla="*/ 28320 w 548379"/>
                  <a:gd name="connsiteY2331" fmla="*/ 275580 h 687724"/>
                  <a:gd name="connsiteX2332" fmla="*/ 28320 w 548379"/>
                  <a:gd name="connsiteY2332" fmla="*/ 273005 h 687724"/>
                  <a:gd name="connsiteX2333" fmla="*/ 28320 w 548379"/>
                  <a:gd name="connsiteY2333" fmla="*/ 270429 h 687724"/>
                  <a:gd name="connsiteX2334" fmla="*/ 28320 w 548379"/>
                  <a:gd name="connsiteY2334" fmla="*/ 267854 h 687724"/>
                  <a:gd name="connsiteX2335" fmla="*/ 30895 w 548379"/>
                  <a:gd name="connsiteY2335" fmla="*/ 267854 h 687724"/>
                  <a:gd name="connsiteX2336" fmla="*/ 30895 w 548379"/>
                  <a:gd name="connsiteY2336" fmla="*/ 265278 h 687724"/>
                  <a:gd name="connsiteX2337" fmla="*/ 28320 w 548379"/>
                  <a:gd name="connsiteY2337" fmla="*/ 265278 h 687724"/>
                  <a:gd name="connsiteX2338" fmla="*/ 28320 w 548379"/>
                  <a:gd name="connsiteY2338" fmla="*/ 260127 h 687724"/>
                  <a:gd name="connsiteX2339" fmla="*/ 28320 w 548379"/>
                  <a:gd name="connsiteY2339" fmla="*/ 257552 h 687724"/>
                  <a:gd name="connsiteX2340" fmla="*/ 30895 w 548379"/>
                  <a:gd name="connsiteY2340" fmla="*/ 257552 h 687724"/>
                  <a:gd name="connsiteX2341" fmla="*/ 30895 w 548379"/>
                  <a:gd name="connsiteY2341" fmla="*/ 254976 h 687724"/>
                  <a:gd name="connsiteX2342" fmla="*/ 30895 w 548379"/>
                  <a:gd name="connsiteY2342" fmla="*/ 252401 h 687724"/>
                  <a:gd name="connsiteX2343" fmla="*/ 30895 w 548379"/>
                  <a:gd name="connsiteY2343" fmla="*/ 249825 h 687724"/>
                  <a:gd name="connsiteX2344" fmla="*/ 30895 w 548379"/>
                  <a:gd name="connsiteY2344" fmla="*/ 244674 h 687724"/>
                  <a:gd name="connsiteX2345" fmla="*/ 30895 w 548379"/>
                  <a:gd name="connsiteY2345" fmla="*/ 239523 h 687724"/>
                  <a:gd name="connsiteX2346" fmla="*/ 30895 w 548379"/>
                  <a:gd name="connsiteY2346" fmla="*/ 236948 h 687724"/>
                  <a:gd name="connsiteX2347" fmla="*/ 30895 w 548379"/>
                  <a:gd name="connsiteY2347" fmla="*/ 234372 h 687724"/>
                  <a:gd name="connsiteX2348" fmla="*/ 30895 w 548379"/>
                  <a:gd name="connsiteY2348" fmla="*/ 231797 h 687724"/>
                  <a:gd name="connsiteX2349" fmla="*/ 33469 w 548379"/>
                  <a:gd name="connsiteY2349" fmla="*/ 231797 h 687724"/>
                  <a:gd name="connsiteX2350" fmla="*/ 33469 w 548379"/>
                  <a:gd name="connsiteY2350" fmla="*/ 226646 h 687724"/>
                  <a:gd name="connsiteX2351" fmla="*/ 33469 w 548379"/>
                  <a:gd name="connsiteY2351" fmla="*/ 224070 h 687724"/>
                  <a:gd name="connsiteX2352" fmla="*/ 33469 w 548379"/>
                  <a:gd name="connsiteY2352" fmla="*/ 221494 h 687724"/>
                  <a:gd name="connsiteX2353" fmla="*/ 33469 w 548379"/>
                  <a:gd name="connsiteY2353" fmla="*/ 216343 h 687724"/>
                  <a:gd name="connsiteX2354" fmla="*/ 33469 w 548379"/>
                  <a:gd name="connsiteY2354" fmla="*/ 213768 h 687724"/>
                  <a:gd name="connsiteX2355" fmla="*/ 36044 w 548379"/>
                  <a:gd name="connsiteY2355" fmla="*/ 213768 h 687724"/>
                  <a:gd name="connsiteX2356" fmla="*/ 36044 w 548379"/>
                  <a:gd name="connsiteY2356" fmla="*/ 211192 h 687724"/>
                  <a:gd name="connsiteX2357" fmla="*/ 36044 w 548379"/>
                  <a:gd name="connsiteY2357" fmla="*/ 208617 h 687724"/>
                  <a:gd name="connsiteX2358" fmla="*/ 36044 w 548379"/>
                  <a:gd name="connsiteY2358" fmla="*/ 206041 h 687724"/>
                  <a:gd name="connsiteX2359" fmla="*/ 36044 w 548379"/>
                  <a:gd name="connsiteY2359" fmla="*/ 203466 h 687724"/>
                  <a:gd name="connsiteX2360" fmla="*/ 36044 w 548379"/>
                  <a:gd name="connsiteY2360" fmla="*/ 200890 h 687724"/>
                  <a:gd name="connsiteX2361" fmla="*/ 36044 w 548379"/>
                  <a:gd name="connsiteY2361" fmla="*/ 198315 h 687724"/>
                  <a:gd name="connsiteX2362" fmla="*/ 38618 w 548379"/>
                  <a:gd name="connsiteY2362" fmla="*/ 198315 h 687724"/>
                  <a:gd name="connsiteX2363" fmla="*/ 38618 w 548379"/>
                  <a:gd name="connsiteY2363" fmla="*/ 195739 h 687724"/>
                  <a:gd name="connsiteX2364" fmla="*/ 41193 w 548379"/>
                  <a:gd name="connsiteY2364" fmla="*/ 195739 h 687724"/>
                  <a:gd name="connsiteX2365" fmla="*/ 41193 w 548379"/>
                  <a:gd name="connsiteY2365" fmla="*/ 193164 h 687724"/>
                  <a:gd name="connsiteX2366" fmla="*/ 43767 w 548379"/>
                  <a:gd name="connsiteY2366" fmla="*/ 193164 h 687724"/>
                  <a:gd name="connsiteX2367" fmla="*/ 46342 w 548379"/>
                  <a:gd name="connsiteY2367" fmla="*/ 193164 h 687724"/>
                  <a:gd name="connsiteX2368" fmla="*/ 48917 w 548379"/>
                  <a:gd name="connsiteY2368" fmla="*/ 193164 h 687724"/>
                  <a:gd name="connsiteX2369" fmla="*/ 51491 w 548379"/>
                  <a:gd name="connsiteY2369" fmla="*/ 193164 h 687724"/>
                  <a:gd name="connsiteX2370" fmla="*/ 54066 w 548379"/>
                  <a:gd name="connsiteY2370" fmla="*/ 193164 h 687724"/>
                  <a:gd name="connsiteX2371" fmla="*/ 56640 w 548379"/>
                  <a:gd name="connsiteY2371" fmla="*/ 193164 h 687724"/>
                  <a:gd name="connsiteX2372" fmla="*/ 56640 w 548379"/>
                  <a:gd name="connsiteY2372" fmla="*/ 190588 h 687724"/>
                  <a:gd name="connsiteX2373" fmla="*/ 59215 w 548379"/>
                  <a:gd name="connsiteY2373" fmla="*/ 190588 h 687724"/>
                  <a:gd name="connsiteX2374" fmla="*/ 61789 w 548379"/>
                  <a:gd name="connsiteY2374" fmla="*/ 190588 h 687724"/>
                  <a:gd name="connsiteX2375" fmla="*/ 64364 w 548379"/>
                  <a:gd name="connsiteY2375" fmla="*/ 190588 h 687724"/>
                  <a:gd name="connsiteX2376" fmla="*/ 66938 w 548379"/>
                  <a:gd name="connsiteY2376" fmla="*/ 190588 h 687724"/>
                  <a:gd name="connsiteX2377" fmla="*/ 69513 w 548379"/>
                  <a:gd name="connsiteY2377" fmla="*/ 190588 h 687724"/>
                  <a:gd name="connsiteX2378" fmla="*/ 72088 w 548379"/>
                  <a:gd name="connsiteY2378" fmla="*/ 190588 h 687724"/>
                  <a:gd name="connsiteX2379" fmla="*/ 72088 w 548379"/>
                  <a:gd name="connsiteY2379" fmla="*/ 188013 h 687724"/>
                  <a:gd name="connsiteX2380" fmla="*/ 74662 w 548379"/>
                  <a:gd name="connsiteY2380" fmla="*/ 188013 h 687724"/>
                  <a:gd name="connsiteX2381" fmla="*/ 77237 w 548379"/>
                  <a:gd name="connsiteY2381" fmla="*/ 188013 h 687724"/>
                  <a:gd name="connsiteX2382" fmla="*/ 79811 w 548379"/>
                  <a:gd name="connsiteY2382" fmla="*/ 188013 h 687724"/>
                  <a:gd name="connsiteX2383" fmla="*/ 79811 w 548379"/>
                  <a:gd name="connsiteY2383" fmla="*/ 185437 h 687724"/>
                  <a:gd name="connsiteX2384" fmla="*/ 82386 w 548379"/>
                  <a:gd name="connsiteY2384" fmla="*/ 185437 h 687724"/>
                  <a:gd name="connsiteX2385" fmla="*/ 84960 w 548379"/>
                  <a:gd name="connsiteY2385" fmla="*/ 185437 h 687724"/>
                  <a:gd name="connsiteX2386" fmla="*/ 87535 w 548379"/>
                  <a:gd name="connsiteY2386" fmla="*/ 185437 h 687724"/>
                  <a:gd name="connsiteX2387" fmla="*/ 87535 w 548379"/>
                  <a:gd name="connsiteY2387" fmla="*/ 182862 h 687724"/>
                  <a:gd name="connsiteX2388" fmla="*/ 90109 w 548379"/>
                  <a:gd name="connsiteY2388" fmla="*/ 182862 h 687724"/>
                  <a:gd name="connsiteX2389" fmla="*/ 92684 w 548379"/>
                  <a:gd name="connsiteY2389" fmla="*/ 182862 h 687724"/>
                  <a:gd name="connsiteX2390" fmla="*/ 95258 w 548379"/>
                  <a:gd name="connsiteY2390" fmla="*/ 182862 h 687724"/>
                  <a:gd name="connsiteX2391" fmla="*/ 95258 w 548379"/>
                  <a:gd name="connsiteY2391" fmla="*/ 180286 h 687724"/>
                  <a:gd name="connsiteX2392" fmla="*/ 97833 w 548379"/>
                  <a:gd name="connsiteY2392" fmla="*/ 180286 h 687724"/>
                  <a:gd name="connsiteX2393" fmla="*/ 100408 w 548379"/>
                  <a:gd name="connsiteY2393" fmla="*/ 180286 h 687724"/>
                  <a:gd name="connsiteX2394" fmla="*/ 102982 w 548379"/>
                  <a:gd name="connsiteY2394" fmla="*/ 180286 h 687724"/>
                  <a:gd name="connsiteX2395" fmla="*/ 102982 w 548379"/>
                  <a:gd name="connsiteY2395" fmla="*/ 177711 h 687724"/>
                  <a:gd name="connsiteX2396" fmla="*/ 105557 w 548379"/>
                  <a:gd name="connsiteY2396" fmla="*/ 177711 h 687724"/>
                  <a:gd name="connsiteX2397" fmla="*/ 108131 w 548379"/>
                  <a:gd name="connsiteY2397" fmla="*/ 177711 h 687724"/>
                  <a:gd name="connsiteX2398" fmla="*/ 110706 w 548379"/>
                  <a:gd name="connsiteY2398" fmla="*/ 177711 h 687724"/>
                  <a:gd name="connsiteX2399" fmla="*/ 110706 w 548379"/>
                  <a:gd name="connsiteY2399" fmla="*/ 175135 h 687724"/>
                  <a:gd name="connsiteX2400" fmla="*/ 113280 w 548379"/>
                  <a:gd name="connsiteY2400" fmla="*/ 175135 h 687724"/>
                  <a:gd name="connsiteX2401" fmla="*/ 115855 w 548379"/>
                  <a:gd name="connsiteY2401" fmla="*/ 175135 h 687724"/>
                  <a:gd name="connsiteX2402" fmla="*/ 118429 w 548379"/>
                  <a:gd name="connsiteY2402" fmla="*/ 175135 h 687724"/>
                  <a:gd name="connsiteX2403" fmla="*/ 118429 w 548379"/>
                  <a:gd name="connsiteY2403" fmla="*/ 172560 h 687724"/>
                  <a:gd name="connsiteX2404" fmla="*/ 121004 w 548379"/>
                  <a:gd name="connsiteY2404" fmla="*/ 172560 h 687724"/>
                  <a:gd name="connsiteX2405" fmla="*/ 123578 w 548379"/>
                  <a:gd name="connsiteY2405" fmla="*/ 172560 h 687724"/>
                  <a:gd name="connsiteX2406" fmla="*/ 123578 w 548379"/>
                  <a:gd name="connsiteY2406" fmla="*/ 169984 h 687724"/>
                  <a:gd name="connsiteX2407" fmla="*/ 126153 w 548379"/>
                  <a:gd name="connsiteY2407" fmla="*/ 169984 h 687724"/>
                  <a:gd name="connsiteX2408" fmla="*/ 128728 w 548379"/>
                  <a:gd name="connsiteY2408" fmla="*/ 169984 h 687724"/>
                  <a:gd name="connsiteX2409" fmla="*/ 128728 w 548379"/>
                  <a:gd name="connsiteY2409" fmla="*/ 167409 h 687724"/>
                  <a:gd name="connsiteX2410" fmla="*/ 131302 w 548379"/>
                  <a:gd name="connsiteY2410" fmla="*/ 167409 h 687724"/>
                  <a:gd name="connsiteX2411" fmla="*/ 133877 w 548379"/>
                  <a:gd name="connsiteY2411" fmla="*/ 167409 h 687724"/>
                  <a:gd name="connsiteX2412" fmla="*/ 136451 w 548379"/>
                  <a:gd name="connsiteY2412" fmla="*/ 167409 h 687724"/>
                  <a:gd name="connsiteX2413" fmla="*/ 136451 w 548379"/>
                  <a:gd name="connsiteY2413" fmla="*/ 164833 h 687724"/>
                  <a:gd name="connsiteX2414" fmla="*/ 139026 w 548379"/>
                  <a:gd name="connsiteY2414" fmla="*/ 164833 h 687724"/>
                  <a:gd name="connsiteX2415" fmla="*/ 141600 w 548379"/>
                  <a:gd name="connsiteY2415" fmla="*/ 164833 h 687724"/>
                  <a:gd name="connsiteX2416" fmla="*/ 141600 w 548379"/>
                  <a:gd name="connsiteY2416" fmla="*/ 162258 h 687724"/>
                  <a:gd name="connsiteX2417" fmla="*/ 144175 w 548379"/>
                  <a:gd name="connsiteY2417" fmla="*/ 162258 h 687724"/>
                  <a:gd name="connsiteX2418" fmla="*/ 146749 w 548379"/>
                  <a:gd name="connsiteY2418" fmla="*/ 162258 h 687724"/>
                  <a:gd name="connsiteX2419" fmla="*/ 146749 w 548379"/>
                  <a:gd name="connsiteY2419" fmla="*/ 159682 h 687724"/>
                  <a:gd name="connsiteX2420" fmla="*/ 149324 w 548379"/>
                  <a:gd name="connsiteY2420" fmla="*/ 159682 h 687724"/>
                  <a:gd name="connsiteX2421" fmla="*/ 151899 w 548379"/>
                  <a:gd name="connsiteY2421" fmla="*/ 159682 h 687724"/>
                  <a:gd name="connsiteX2422" fmla="*/ 151899 w 548379"/>
                  <a:gd name="connsiteY2422" fmla="*/ 157107 h 687724"/>
                  <a:gd name="connsiteX2423" fmla="*/ 154473 w 548379"/>
                  <a:gd name="connsiteY2423" fmla="*/ 157107 h 687724"/>
                  <a:gd name="connsiteX2424" fmla="*/ 154473 w 548379"/>
                  <a:gd name="connsiteY2424" fmla="*/ 154531 h 687724"/>
                  <a:gd name="connsiteX2425" fmla="*/ 157048 w 548379"/>
                  <a:gd name="connsiteY2425" fmla="*/ 154531 h 687724"/>
                  <a:gd name="connsiteX2426" fmla="*/ 159622 w 548379"/>
                  <a:gd name="connsiteY2426" fmla="*/ 154531 h 687724"/>
                  <a:gd name="connsiteX2427" fmla="*/ 159622 w 548379"/>
                  <a:gd name="connsiteY2427" fmla="*/ 151956 h 687724"/>
                  <a:gd name="connsiteX2428" fmla="*/ 162197 w 548379"/>
                  <a:gd name="connsiteY2428" fmla="*/ 151956 h 687724"/>
                  <a:gd name="connsiteX2429" fmla="*/ 164771 w 548379"/>
                  <a:gd name="connsiteY2429" fmla="*/ 151956 h 687724"/>
                  <a:gd name="connsiteX2430" fmla="*/ 164771 w 548379"/>
                  <a:gd name="connsiteY2430" fmla="*/ 149380 h 687724"/>
                  <a:gd name="connsiteX2431" fmla="*/ 167346 w 548379"/>
                  <a:gd name="connsiteY2431" fmla="*/ 149380 h 687724"/>
                  <a:gd name="connsiteX2432" fmla="*/ 169920 w 548379"/>
                  <a:gd name="connsiteY2432" fmla="*/ 149380 h 687724"/>
                  <a:gd name="connsiteX2433" fmla="*/ 169920 w 548379"/>
                  <a:gd name="connsiteY2433" fmla="*/ 146805 h 687724"/>
                  <a:gd name="connsiteX2434" fmla="*/ 172495 w 548379"/>
                  <a:gd name="connsiteY2434" fmla="*/ 146805 h 687724"/>
                  <a:gd name="connsiteX2435" fmla="*/ 175069 w 548379"/>
                  <a:gd name="connsiteY2435" fmla="*/ 146805 h 687724"/>
                  <a:gd name="connsiteX2436" fmla="*/ 175069 w 548379"/>
                  <a:gd name="connsiteY2436" fmla="*/ 144229 h 687724"/>
                  <a:gd name="connsiteX2437" fmla="*/ 177644 w 548379"/>
                  <a:gd name="connsiteY2437" fmla="*/ 144229 h 687724"/>
                  <a:gd name="connsiteX2438" fmla="*/ 180219 w 548379"/>
                  <a:gd name="connsiteY2438" fmla="*/ 144229 h 687724"/>
                  <a:gd name="connsiteX2439" fmla="*/ 180219 w 548379"/>
                  <a:gd name="connsiteY2439" fmla="*/ 141653 h 687724"/>
                  <a:gd name="connsiteX2440" fmla="*/ 182793 w 548379"/>
                  <a:gd name="connsiteY2440" fmla="*/ 141653 h 687724"/>
                  <a:gd name="connsiteX2441" fmla="*/ 182793 w 548379"/>
                  <a:gd name="connsiteY2441" fmla="*/ 139078 h 687724"/>
                  <a:gd name="connsiteX2442" fmla="*/ 185368 w 548379"/>
                  <a:gd name="connsiteY2442" fmla="*/ 139078 h 687724"/>
                  <a:gd name="connsiteX2443" fmla="*/ 187942 w 548379"/>
                  <a:gd name="connsiteY2443" fmla="*/ 139078 h 687724"/>
                  <a:gd name="connsiteX2444" fmla="*/ 187942 w 548379"/>
                  <a:gd name="connsiteY2444" fmla="*/ 136502 h 687724"/>
                  <a:gd name="connsiteX2445" fmla="*/ 190517 w 548379"/>
                  <a:gd name="connsiteY2445" fmla="*/ 136502 h 687724"/>
                  <a:gd name="connsiteX2446" fmla="*/ 190517 w 548379"/>
                  <a:gd name="connsiteY2446" fmla="*/ 133927 h 687724"/>
                  <a:gd name="connsiteX2447" fmla="*/ 193091 w 548379"/>
                  <a:gd name="connsiteY2447" fmla="*/ 133927 h 687724"/>
                  <a:gd name="connsiteX2448" fmla="*/ 195666 w 548379"/>
                  <a:gd name="connsiteY2448" fmla="*/ 133927 h 687724"/>
                  <a:gd name="connsiteX2449" fmla="*/ 195666 w 548379"/>
                  <a:gd name="connsiteY2449" fmla="*/ 131351 h 687724"/>
                  <a:gd name="connsiteX2450" fmla="*/ 198240 w 548379"/>
                  <a:gd name="connsiteY2450" fmla="*/ 131351 h 687724"/>
                  <a:gd name="connsiteX2451" fmla="*/ 198240 w 548379"/>
                  <a:gd name="connsiteY2451" fmla="*/ 128776 h 687724"/>
                  <a:gd name="connsiteX2452" fmla="*/ 200815 w 548379"/>
                  <a:gd name="connsiteY2452" fmla="*/ 128776 h 687724"/>
                  <a:gd name="connsiteX2453" fmla="*/ 203390 w 548379"/>
                  <a:gd name="connsiteY2453" fmla="*/ 128776 h 687724"/>
                  <a:gd name="connsiteX2454" fmla="*/ 203390 w 548379"/>
                  <a:gd name="connsiteY2454" fmla="*/ 126200 h 687724"/>
                  <a:gd name="connsiteX2455" fmla="*/ 205964 w 548379"/>
                  <a:gd name="connsiteY2455" fmla="*/ 126200 h 687724"/>
                  <a:gd name="connsiteX2456" fmla="*/ 205964 w 548379"/>
                  <a:gd name="connsiteY2456" fmla="*/ 123625 h 687724"/>
                  <a:gd name="connsiteX2457" fmla="*/ 208539 w 548379"/>
                  <a:gd name="connsiteY2457" fmla="*/ 123625 h 687724"/>
                  <a:gd name="connsiteX2458" fmla="*/ 208539 w 548379"/>
                  <a:gd name="connsiteY2458" fmla="*/ 121049 h 687724"/>
                  <a:gd name="connsiteX2459" fmla="*/ 211113 w 548379"/>
                  <a:gd name="connsiteY2459" fmla="*/ 121049 h 687724"/>
                  <a:gd name="connsiteX2460" fmla="*/ 211113 w 548379"/>
                  <a:gd name="connsiteY2460" fmla="*/ 118474 h 687724"/>
                  <a:gd name="connsiteX2461" fmla="*/ 213688 w 548379"/>
                  <a:gd name="connsiteY2461" fmla="*/ 118474 h 687724"/>
                  <a:gd name="connsiteX2462" fmla="*/ 213688 w 548379"/>
                  <a:gd name="connsiteY2462" fmla="*/ 115898 h 687724"/>
                  <a:gd name="connsiteX2463" fmla="*/ 216262 w 548379"/>
                  <a:gd name="connsiteY2463" fmla="*/ 115898 h 687724"/>
                  <a:gd name="connsiteX2464" fmla="*/ 216262 w 548379"/>
                  <a:gd name="connsiteY2464" fmla="*/ 113323 h 687724"/>
                  <a:gd name="connsiteX2465" fmla="*/ 218837 w 548379"/>
                  <a:gd name="connsiteY2465" fmla="*/ 113323 h 687724"/>
                  <a:gd name="connsiteX2466" fmla="*/ 218837 w 548379"/>
                  <a:gd name="connsiteY2466" fmla="*/ 110747 h 687724"/>
                  <a:gd name="connsiteX2467" fmla="*/ 221411 w 548379"/>
                  <a:gd name="connsiteY2467" fmla="*/ 110747 h 687724"/>
                  <a:gd name="connsiteX2468" fmla="*/ 221411 w 548379"/>
                  <a:gd name="connsiteY2468" fmla="*/ 108172 h 687724"/>
                  <a:gd name="connsiteX2469" fmla="*/ 223986 w 548379"/>
                  <a:gd name="connsiteY2469" fmla="*/ 108172 h 687724"/>
                  <a:gd name="connsiteX2470" fmla="*/ 223986 w 548379"/>
                  <a:gd name="connsiteY2470" fmla="*/ 105596 h 687724"/>
                  <a:gd name="connsiteX2471" fmla="*/ 226560 w 548379"/>
                  <a:gd name="connsiteY2471" fmla="*/ 105596 h 687724"/>
                  <a:gd name="connsiteX2472" fmla="*/ 226560 w 548379"/>
                  <a:gd name="connsiteY2472" fmla="*/ 103021 h 687724"/>
                  <a:gd name="connsiteX2473" fmla="*/ 229135 w 548379"/>
                  <a:gd name="connsiteY2473" fmla="*/ 103021 h 687724"/>
                  <a:gd name="connsiteX2474" fmla="*/ 229135 w 548379"/>
                  <a:gd name="connsiteY2474" fmla="*/ 100445 h 687724"/>
                  <a:gd name="connsiteX2475" fmla="*/ 231710 w 548379"/>
                  <a:gd name="connsiteY2475" fmla="*/ 100445 h 687724"/>
                  <a:gd name="connsiteX2476" fmla="*/ 231710 w 548379"/>
                  <a:gd name="connsiteY2476" fmla="*/ 97870 h 687724"/>
                  <a:gd name="connsiteX2477" fmla="*/ 231710 w 548379"/>
                  <a:gd name="connsiteY2477" fmla="*/ 95294 h 687724"/>
                  <a:gd name="connsiteX2478" fmla="*/ 234284 w 548379"/>
                  <a:gd name="connsiteY2478" fmla="*/ 95294 h 687724"/>
                  <a:gd name="connsiteX2479" fmla="*/ 236859 w 548379"/>
                  <a:gd name="connsiteY2479" fmla="*/ 95294 h 687724"/>
                  <a:gd name="connsiteX2480" fmla="*/ 236859 w 548379"/>
                  <a:gd name="connsiteY2480" fmla="*/ 92719 h 687724"/>
                  <a:gd name="connsiteX2481" fmla="*/ 236859 w 548379"/>
                  <a:gd name="connsiteY2481" fmla="*/ 90143 h 687724"/>
                  <a:gd name="connsiteX2482" fmla="*/ 239433 w 548379"/>
                  <a:gd name="connsiteY2482" fmla="*/ 90143 h 687724"/>
                  <a:gd name="connsiteX2483" fmla="*/ 239433 w 548379"/>
                  <a:gd name="connsiteY2483" fmla="*/ 87568 h 687724"/>
                  <a:gd name="connsiteX2484" fmla="*/ 242008 w 548379"/>
                  <a:gd name="connsiteY2484" fmla="*/ 87568 h 687724"/>
                  <a:gd name="connsiteX2485" fmla="*/ 242008 w 548379"/>
                  <a:gd name="connsiteY2485" fmla="*/ 84992 h 687724"/>
                  <a:gd name="connsiteX2486" fmla="*/ 244582 w 548379"/>
                  <a:gd name="connsiteY2486" fmla="*/ 84992 h 687724"/>
                  <a:gd name="connsiteX2487" fmla="*/ 244582 w 548379"/>
                  <a:gd name="connsiteY2487" fmla="*/ 82417 h 687724"/>
                  <a:gd name="connsiteX2488" fmla="*/ 247157 w 548379"/>
                  <a:gd name="connsiteY2488" fmla="*/ 82417 h 687724"/>
                  <a:gd name="connsiteX2489" fmla="*/ 247157 w 548379"/>
                  <a:gd name="connsiteY2489" fmla="*/ 79841 h 687724"/>
                  <a:gd name="connsiteX2490" fmla="*/ 249731 w 548379"/>
                  <a:gd name="connsiteY2490" fmla="*/ 79841 h 687724"/>
                  <a:gd name="connsiteX2491" fmla="*/ 249731 w 548379"/>
                  <a:gd name="connsiteY2491" fmla="*/ 77266 h 687724"/>
                  <a:gd name="connsiteX2492" fmla="*/ 249731 w 548379"/>
                  <a:gd name="connsiteY2492" fmla="*/ 74690 h 687724"/>
                  <a:gd name="connsiteX2493" fmla="*/ 252306 w 548379"/>
                  <a:gd name="connsiteY2493" fmla="*/ 74690 h 687724"/>
                  <a:gd name="connsiteX2494" fmla="*/ 252306 w 548379"/>
                  <a:gd name="connsiteY2494" fmla="*/ 72115 h 687724"/>
                  <a:gd name="connsiteX2495" fmla="*/ 254881 w 548379"/>
                  <a:gd name="connsiteY2495" fmla="*/ 72115 h 687724"/>
                  <a:gd name="connsiteX2496" fmla="*/ 254881 w 548379"/>
                  <a:gd name="connsiteY2496" fmla="*/ 69539 h 687724"/>
                  <a:gd name="connsiteX2497" fmla="*/ 254881 w 548379"/>
                  <a:gd name="connsiteY2497" fmla="*/ 66964 h 687724"/>
                  <a:gd name="connsiteX2498" fmla="*/ 257455 w 548379"/>
                  <a:gd name="connsiteY2498" fmla="*/ 66964 h 687724"/>
                  <a:gd name="connsiteX2499" fmla="*/ 257455 w 548379"/>
                  <a:gd name="connsiteY2499" fmla="*/ 64388 h 687724"/>
                  <a:gd name="connsiteX2500" fmla="*/ 257455 w 548379"/>
                  <a:gd name="connsiteY2500" fmla="*/ 61813 h 687724"/>
                  <a:gd name="connsiteX2501" fmla="*/ 260030 w 548379"/>
                  <a:gd name="connsiteY2501" fmla="*/ 61813 h 687724"/>
                  <a:gd name="connsiteX2502" fmla="*/ 260030 w 548379"/>
                  <a:gd name="connsiteY2502" fmla="*/ 59237 h 687724"/>
                  <a:gd name="connsiteX2503" fmla="*/ 262604 w 548379"/>
                  <a:gd name="connsiteY2503" fmla="*/ 59237 h 687724"/>
                  <a:gd name="connsiteX2504" fmla="*/ 262604 w 548379"/>
                  <a:gd name="connsiteY2504" fmla="*/ 56661 h 687724"/>
                  <a:gd name="connsiteX2505" fmla="*/ 262604 w 548379"/>
                  <a:gd name="connsiteY2505" fmla="*/ 54086 h 687724"/>
                  <a:gd name="connsiteX2506" fmla="*/ 265179 w 548379"/>
                  <a:gd name="connsiteY2506" fmla="*/ 54086 h 687724"/>
                  <a:gd name="connsiteX2507" fmla="*/ 265179 w 548379"/>
                  <a:gd name="connsiteY2507" fmla="*/ 51510 h 687724"/>
                  <a:gd name="connsiteX2508" fmla="*/ 265179 w 548379"/>
                  <a:gd name="connsiteY2508" fmla="*/ 48935 h 687724"/>
                  <a:gd name="connsiteX2509" fmla="*/ 267753 w 548379"/>
                  <a:gd name="connsiteY2509" fmla="*/ 48935 h 687724"/>
                  <a:gd name="connsiteX2510" fmla="*/ 267753 w 548379"/>
                  <a:gd name="connsiteY2510" fmla="*/ 46359 h 687724"/>
                  <a:gd name="connsiteX2511" fmla="*/ 267753 w 548379"/>
                  <a:gd name="connsiteY2511" fmla="*/ 43784 h 687724"/>
                  <a:gd name="connsiteX2512" fmla="*/ 267753 w 548379"/>
                  <a:gd name="connsiteY2512" fmla="*/ 41208 h 687724"/>
                  <a:gd name="connsiteX2513" fmla="*/ 267753 w 548379"/>
                  <a:gd name="connsiteY2513" fmla="*/ 38633 h 687724"/>
                  <a:gd name="connsiteX2514" fmla="*/ 270328 w 548379"/>
                  <a:gd name="connsiteY2514" fmla="*/ 38633 h 687724"/>
                  <a:gd name="connsiteX2515" fmla="*/ 270328 w 548379"/>
                  <a:gd name="connsiteY2515" fmla="*/ 36057 h 687724"/>
                  <a:gd name="connsiteX2516" fmla="*/ 267753 w 548379"/>
                  <a:gd name="connsiteY2516" fmla="*/ 36057 h 687724"/>
                  <a:gd name="connsiteX2517" fmla="*/ 267753 w 548379"/>
                  <a:gd name="connsiteY2517" fmla="*/ 38633 h 687724"/>
                  <a:gd name="connsiteX2518" fmla="*/ 265179 w 548379"/>
                  <a:gd name="connsiteY2518" fmla="*/ 38633 h 687724"/>
                  <a:gd name="connsiteX2519" fmla="*/ 265179 w 548379"/>
                  <a:gd name="connsiteY2519" fmla="*/ 41208 h 687724"/>
                  <a:gd name="connsiteX2520" fmla="*/ 262604 w 548379"/>
                  <a:gd name="connsiteY2520" fmla="*/ 41208 h 687724"/>
                  <a:gd name="connsiteX2521" fmla="*/ 262604 w 548379"/>
                  <a:gd name="connsiteY2521" fmla="*/ 43784 h 687724"/>
                  <a:gd name="connsiteX2522" fmla="*/ 260030 w 548379"/>
                  <a:gd name="connsiteY2522" fmla="*/ 43784 h 687724"/>
                  <a:gd name="connsiteX2523" fmla="*/ 260030 w 548379"/>
                  <a:gd name="connsiteY2523" fmla="*/ 46359 h 687724"/>
                  <a:gd name="connsiteX2524" fmla="*/ 257455 w 548379"/>
                  <a:gd name="connsiteY2524" fmla="*/ 46359 h 687724"/>
                  <a:gd name="connsiteX2525" fmla="*/ 257455 w 548379"/>
                  <a:gd name="connsiteY2525" fmla="*/ 48935 h 687724"/>
                  <a:gd name="connsiteX2526" fmla="*/ 254881 w 548379"/>
                  <a:gd name="connsiteY2526" fmla="*/ 48935 h 687724"/>
                  <a:gd name="connsiteX2527" fmla="*/ 254881 w 548379"/>
                  <a:gd name="connsiteY2527" fmla="*/ 51510 h 687724"/>
                  <a:gd name="connsiteX2528" fmla="*/ 252306 w 548379"/>
                  <a:gd name="connsiteY2528" fmla="*/ 51510 h 687724"/>
                  <a:gd name="connsiteX2529" fmla="*/ 252306 w 548379"/>
                  <a:gd name="connsiteY2529" fmla="*/ 54086 h 687724"/>
                  <a:gd name="connsiteX2530" fmla="*/ 249731 w 548379"/>
                  <a:gd name="connsiteY2530" fmla="*/ 54086 h 687724"/>
                  <a:gd name="connsiteX2531" fmla="*/ 249731 w 548379"/>
                  <a:gd name="connsiteY2531" fmla="*/ 56661 h 687724"/>
                  <a:gd name="connsiteX2532" fmla="*/ 247157 w 548379"/>
                  <a:gd name="connsiteY2532" fmla="*/ 56661 h 687724"/>
                  <a:gd name="connsiteX2533" fmla="*/ 247157 w 548379"/>
                  <a:gd name="connsiteY2533" fmla="*/ 59237 h 687724"/>
                  <a:gd name="connsiteX2534" fmla="*/ 244582 w 548379"/>
                  <a:gd name="connsiteY2534" fmla="*/ 59237 h 687724"/>
                  <a:gd name="connsiteX2535" fmla="*/ 244582 w 548379"/>
                  <a:gd name="connsiteY2535" fmla="*/ 61813 h 687724"/>
                  <a:gd name="connsiteX2536" fmla="*/ 242008 w 548379"/>
                  <a:gd name="connsiteY2536" fmla="*/ 61813 h 687724"/>
                  <a:gd name="connsiteX2537" fmla="*/ 242008 w 548379"/>
                  <a:gd name="connsiteY2537" fmla="*/ 64388 h 687724"/>
                  <a:gd name="connsiteX2538" fmla="*/ 239433 w 548379"/>
                  <a:gd name="connsiteY2538" fmla="*/ 64388 h 687724"/>
                  <a:gd name="connsiteX2539" fmla="*/ 239433 w 548379"/>
                  <a:gd name="connsiteY2539" fmla="*/ 66964 h 687724"/>
                  <a:gd name="connsiteX2540" fmla="*/ 236859 w 548379"/>
                  <a:gd name="connsiteY2540" fmla="*/ 66964 h 687724"/>
                  <a:gd name="connsiteX2541" fmla="*/ 236859 w 548379"/>
                  <a:gd name="connsiteY2541" fmla="*/ 69539 h 687724"/>
                  <a:gd name="connsiteX2542" fmla="*/ 234284 w 548379"/>
                  <a:gd name="connsiteY2542" fmla="*/ 69539 h 687724"/>
                  <a:gd name="connsiteX2543" fmla="*/ 234284 w 548379"/>
                  <a:gd name="connsiteY2543" fmla="*/ 72115 h 687724"/>
                  <a:gd name="connsiteX2544" fmla="*/ 231710 w 548379"/>
                  <a:gd name="connsiteY2544" fmla="*/ 72115 h 687724"/>
                  <a:gd name="connsiteX2545" fmla="*/ 231710 w 548379"/>
                  <a:gd name="connsiteY2545" fmla="*/ 74690 h 687724"/>
                  <a:gd name="connsiteX2546" fmla="*/ 229135 w 548379"/>
                  <a:gd name="connsiteY2546" fmla="*/ 74690 h 687724"/>
                  <a:gd name="connsiteX2547" fmla="*/ 229135 w 548379"/>
                  <a:gd name="connsiteY2547" fmla="*/ 77266 h 687724"/>
                  <a:gd name="connsiteX2548" fmla="*/ 226560 w 548379"/>
                  <a:gd name="connsiteY2548" fmla="*/ 77266 h 687724"/>
                  <a:gd name="connsiteX2549" fmla="*/ 223986 w 548379"/>
                  <a:gd name="connsiteY2549" fmla="*/ 77266 h 687724"/>
                  <a:gd name="connsiteX2550" fmla="*/ 223986 w 548379"/>
                  <a:gd name="connsiteY2550" fmla="*/ 79841 h 687724"/>
                  <a:gd name="connsiteX2551" fmla="*/ 221411 w 548379"/>
                  <a:gd name="connsiteY2551" fmla="*/ 79841 h 687724"/>
                  <a:gd name="connsiteX2552" fmla="*/ 218837 w 548379"/>
                  <a:gd name="connsiteY2552" fmla="*/ 79841 h 687724"/>
                  <a:gd name="connsiteX2553" fmla="*/ 218837 w 548379"/>
                  <a:gd name="connsiteY2553" fmla="*/ 82417 h 687724"/>
                  <a:gd name="connsiteX2554" fmla="*/ 216262 w 548379"/>
                  <a:gd name="connsiteY2554" fmla="*/ 82417 h 687724"/>
                  <a:gd name="connsiteX2555" fmla="*/ 216262 w 548379"/>
                  <a:gd name="connsiteY2555" fmla="*/ 84992 h 687724"/>
                  <a:gd name="connsiteX2556" fmla="*/ 213688 w 548379"/>
                  <a:gd name="connsiteY2556" fmla="*/ 84992 h 687724"/>
                  <a:gd name="connsiteX2557" fmla="*/ 213688 w 548379"/>
                  <a:gd name="connsiteY2557" fmla="*/ 87568 h 687724"/>
                  <a:gd name="connsiteX2558" fmla="*/ 211113 w 548379"/>
                  <a:gd name="connsiteY2558" fmla="*/ 87568 h 687724"/>
                  <a:gd name="connsiteX2559" fmla="*/ 208539 w 548379"/>
                  <a:gd name="connsiteY2559" fmla="*/ 87568 h 687724"/>
                  <a:gd name="connsiteX2560" fmla="*/ 208539 w 548379"/>
                  <a:gd name="connsiteY2560" fmla="*/ 90143 h 687724"/>
                  <a:gd name="connsiteX2561" fmla="*/ 205964 w 548379"/>
                  <a:gd name="connsiteY2561" fmla="*/ 90143 h 687724"/>
                  <a:gd name="connsiteX2562" fmla="*/ 205964 w 548379"/>
                  <a:gd name="connsiteY2562" fmla="*/ 92719 h 687724"/>
                  <a:gd name="connsiteX2563" fmla="*/ 203390 w 548379"/>
                  <a:gd name="connsiteY2563" fmla="*/ 92719 h 687724"/>
                  <a:gd name="connsiteX2564" fmla="*/ 203390 w 548379"/>
                  <a:gd name="connsiteY2564" fmla="*/ 95294 h 687724"/>
                  <a:gd name="connsiteX2565" fmla="*/ 200815 w 548379"/>
                  <a:gd name="connsiteY2565" fmla="*/ 95294 h 687724"/>
                  <a:gd name="connsiteX2566" fmla="*/ 198240 w 548379"/>
                  <a:gd name="connsiteY2566" fmla="*/ 95294 h 687724"/>
                  <a:gd name="connsiteX2567" fmla="*/ 195666 w 548379"/>
                  <a:gd name="connsiteY2567" fmla="*/ 95294 h 687724"/>
                  <a:gd name="connsiteX2568" fmla="*/ 195666 w 548379"/>
                  <a:gd name="connsiteY2568" fmla="*/ 97870 h 687724"/>
                  <a:gd name="connsiteX2569" fmla="*/ 193091 w 548379"/>
                  <a:gd name="connsiteY2569" fmla="*/ 97870 h 687724"/>
                  <a:gd name="connsiteX2570" fmla="*/ 190517 w 548379"/>
                  <a:gd name="connsiteY2570" fmla="*/ 97870 h 687724"/>
                  <a:gd name="connsiteX2571" fmla="*/ 190517 w 548379"/>
                  <a:gd name="connsiteY2571" fmla="*/ 100445 h 687724"/>
                  <a:gd name="connsiteX2572" fmla="*/ 187942 w 548379"/>
                  <a:gd name="connsiteY2572" fmla="*/ 100445 h 687724"/>
                  <a:gd name="connsiteX2573" fmla="*/ 185368 w 548379"/>
                  <a:gd name="connsiteY2573" fmla="*/ 100445 h 687724"/>
                  <a:gd name="connsiteX2574" fmla="*/ 185368 w 548379"/>
                  <a:gd name="connsiteY2574" fmla="*/ 103021 h 687724"/>
                  <a:gd name="connsiteX2575" fmla="*/ 182793 w 548379"/>
                  <a:gd name="connsiteY2575" fmla="*/ 103021 h 687724"/>
                  <a:gd name="connsiteX2576" fmla="*/ 180219 w 548379"/>
                  <a:gd name="connsiteY2576" fmla="*/ 103021 h 687724"/>
                  <a:gd name="connsiteX2577" fmla="*/ 177644 w 548379"/>
                  <a:gd name="connsiteY2577" fmla="*/ 103021 h 687724"/>
                  <a:gd name="connsiteX2578" fmla="*/ 177644 w 548379"/>
                  <a:gd name="connsiteY2578" fmla="*/ 105596 h 687724"/>
                  <a:gd name="connsiteX2579" fmla="*/ 175069 w 548379"/>
                  <a:gd name="connsiteY2579" fmla="*/ 105596 h 687724"/>
                  <a:gd name="connsiteX2580" fmla="*/ 172495 w 548379"/>
                  <a:gd name="connsiteY2580" fmla="*/ 105596 h 687724"/>
                  <a:gd name="connsiteX2581" fmla="*/ 169920 w 548379"/>
                  <a:gd name="connsiteY2581" fmla="*/ 105596 h 687724"/>
                  <a:gd name="connsiteX2582" fmla="*/ 169920 w 548379"/>
                  <a:gd name="connsiteY2582" fmla="*/ 108172 h 687724"/>
                  <a:gd name="connsiteX2583" fmla="*/ 167346 w 548379"/>
                  <a:gd name="connsiteY2583" fmla="*/ 108172 h 687724"/>
                  <a:gd name="connsiteX2584" fmla="*/ 167346 w 548379"/>
                  <a:gd name="connsiteY2584" fmla="*/ 110747 h 687724"/>
                  <a:gd name="connsiteX2585" fmla="*/ 164771 w 548379"/>
                  <a:gd name="connsiteY2585" fmla="*/ 110747 h 687724"/>
                  <a:gd name="connsiteX2586" fmla="*/ 162197 w 548379"/>
                  <a:gd name="connsiteY2586" fmla="*/ 110747 h 687724"/>
                  <a:gd name="connsiteX2587" fmla="*/ 162197 w 548379"/>
                  <a:gd name="connsiteY2587" fmla="*/ 113323 h 687724"/>
                  <a:gd name="connsiteX2588" fmla="*/ 159622 w 548379"/>
                  <a:gd name="connsiteY2588" fmla="*/ 113323 h 687724"/>
                  <a:gd name="connsiteX2589" fmla="*/ 157048 w 548379"/>
                  <a:gd name="connsiteY2589" fmla="*/ 113323 h 687724"/>
                  <a:gd name="connsiteX2590" fmla="*/ 154473 w 548379"/>
                  <a:gd name="connsiteY2590" fmla="*/ 113323 h 687724"/>
                  <a:gd name="connsiteX2591" fmla="*/ 154473 w 548379"/>
                  <a:gd name="connsiteY2591" fmla="*/ 115898 h 687724"/>
                  <a:gd name="connsiteX2592" fmla="*/ 151899 w 548379"/>
                  <a:gd name="connsiteY2592" fmla="*/ 115898 h 687724"/>
                  <a:gd name="connsiteX2593" fmla="*/ 149324 w 548379"/>
                  <a:gd name="connsiteY2593" fmla="*/ 115898 h 687724"/>
                  <a:gd name="connsiteX2594" fmla="*/ 146749 w 548379"/>
                  <a:gd name="connsiteY2594" fmla="*/ 115898 h 687724"/>
                  <a:gd name="connsiteX2595" fmla="*/ 146749 w 548379"/>
                  <a:gd name="connsiteY2595" fmla="*/ 117669 h 687724"/>
                  <a:gd name="connsiteX2596" fmla="*/ 146749 w 548379"/>
                  <a:gd name="connsiteY2596" fmla="*/ 118474 h 687724"/>
                  <a:gd name="connsiteX2597" fmla="*/ 144175 w 548379"/>
                  <a:gd name="connsiteY2597" fmla="*/ 118474 h 687724"/>
                  <a:gd name="connsiteX2598" fmla="*/ 141600 w 548379"/>
                  <a:gd name="connsiteY2598" fmla="*/ 118474 h 687724"/>
                  <a:gd name="connsiteX2599" fmla="*/ 141600 w 548379"/>
                  <a:gd name="connsiteY2599" fmla="*/ 121049 h 687724"/>
                  <a:gd name="connsiteX2600" fmla="*/ 139026 w 548379"/>
                  <a:gd name="connsiteY2600" fmla="*/ 121049 h 687724"/>
                  <a:gd name="connsiteX2601" fmla="*/ 136451 w 548379"/>
                  <a:gd name="connsiteY2601" fmla="*/ 121049 h 687724"/>
                  <a:gd name="connsiteX2602" fmla="*/ 133877 w 548379"/>
                  <a:gd name="connsiteY2602" fmla="*/ 121049 h 687724"/>
                  <a:gd name="connsiteX2603" fmla="*/ 131302 w 548379"/>
                  <a:gd name="connsiteY2603" fmla="*/ 121049 h 687724"/>
                  <a:gd name="connsiteX2604" fmla="*/ 131302 w 548379"/>
                  <a:gd name="connsiteY2604" fmla="*/ 123625 h 687724"/>
                  <a:gd name="connsiteX2605" fmla="*/ 128728 w 548379"/>
                  <a:gd name="connsiteY2605" fmla="*/ 123625 h 687724"/>
                  <a:gd name="connsiteX2606" fmla="*/ 126153 w 548379"/>
                  <a:gd name="connsiteY2606" fmla="*/ 123625 h 687724"/>
                  <a:gd name="connsiteX2607" fmla="*/ 123578 w 548379"/>
                  <a:gd name="connsiteY2607" fmla="*/ 123625 h 687724"/>
                  <a:gd name="connsiteX2608" fmla="*/ 123578 w 548379"/>
                  <a:gd name="connsiteY2608" fmla="*/ 126200 h 687724"/>
                  <a:gd name="connsiteX2609" fmla="*/ 121004 w 548379"/>
                  <a:gd name="connsiteY2609" fmla="*/ 126200 h 687724"/>
                  <a:gd name="connsiteX2610" fmla="*/ 118429 w 548379"/>
                  <a:gd name="connsiteY2610" fmla="*/ 126200 h 687724"/>
                  <a:gd name="connsiteX2611" fmla="*/ 115855 w 548379"/>
                  <a:gd name="connsiteY2611" fmla="*/ 126200 h 687724"/>
                  <a:gd name="connsiteX2612" fmla="*/ 113280 w 548379"/>
                  <a:gd name="connsiteY2612" fmla="*/ 126200 h 687724"/>
                  <a:gd name="connsiteX2613" fmla="*/ 113280 w 548379"/>
                  <a:gd name="connsiteY2613" fmla="*/ 128776 h 687724"/>
                  <a:gd name="connsiteX2614" fmla="*/ 110706 w 548379"/>
                  <a:gd name="connsiteY2614" fmla="*/ 128776 h 687724"/>
                  <a:gd name="connsiteX2615" fmla="*/ 108131 w 548379"/>
                  <a:gd name="connsiteY2615" fmla="*/ 128776 h 687724"/>
                  <a:gd name="connsiteX2616" fmla="*/ 105557 w 548379"/>
                  <a:gd name="connsiteY2616" fmla="*/ 128776 h 687724"/>
                  <a:gd name="connsiteX2617" fmla="*/ 105557 w 548379"/>
                  <a:gd name="connsiteY2617" fmla="*/ 131351 h 687724"/>
                  <a:gd name="connsiteX2618" fmla="*/ 102982 w 548379"/>
                  <a:gd name="connsiteY2618" fmla="*/ 131351 h 687724"/>
                  <a:gd name="connsiteX2619" fmla="*/ 100408 w 548379"/>
                  <a:gd name="connsiteY2619" fmla="*/ 131351 h 687724"/>
                  <a:gd name="connsiteX2620" fmla="*/ 97833 w 548379"/>
                  <a:gd name="connsiteY2620" fmla="*/ 131351 h 687724"/>
                  <a:gd name="connsiteX2621" fmla="*/ 95258 w 548379"/>
                  <a:gd name="connsiteY2621" fmla="*/ 131351 h 687724"/>
                  <a:gd name="connsiteX2622" fmla="*/ 95258 w 548379"/>
                  <a:gd name="connsiteY2622" fmla="*/ 133927 h 687724"/>
                  <a:gd name="connsiteX2623" fmla="*/ 92684 w 548379"/>
                  <a:gd name="connsiteY2623" fmla="*/ 133927 h 687724"/>
                  <a:gd name="connsiteX2624" fmla="*/ 90109 w 548379"/>
                  <a:gd name="connsiteY2624" fmla="*/ 133927 h 687724"/>
                  <a:gd name="connsiteX2625" fmla="*/ 87535 w 548379"/>
                  <a:gd name="connsiteY2625" fmla="*/ 133927 h 687724"/>
                  <a:gd name="connsiteX2626" fmla="*/ 84960 w 548379"/>
                  <a:gd name="connsiteY2626" fmla="*/ 133927 h 687724"/>
                  <a:gd name="connsiteX2627" fmla="*/ 82386 w 548379"/>
                  <a:gd name="connsiteY2627" fmla="*/ 133927 h 687724"/>
                  <a:gd name="connsiteX2628" fmla="*/ 79811 w 548379"/>
                  <a:gd name="connsiteY2628" fmla="*/ 133927 h 687724"/>
                  <a:gd name="connsiteX2629" fmla="*/ 79811 w 548379"/>
                  <a:gd name="connsiteY2629" fmla="*/ 136502 h 687724"/>
                  <a:gd name="connsiteX2630" fmla="*/ 77237 w 548379"/>
                  <a:gd name="connsiteY2630" fmla="*/ 136502 h 687724"/>
                  <a:gd name="connsiteX2631" fmla="*/ 74662 w 548379"/>
                  <a:gd name="connsiteY2631" fmla="*/ 136502 h 687724"/>
                  <a:gd name="connsiteX2632" fmla="*/ 69513 w 548379"/>
                  <a:gd name="connsiteY2632" fmla="*/ 136502 h 687724"/>
                  <a:gd name="connsiteX2633" fmla="*/ 66938 w 548379"/>
                  <a:gd name="connsiteY2633" fmla="*/ 136502 h 687724"/>
                  <a:gd name="connsiteX2634" fmla="*/ 61789 w 548379"/>
                  <a:gd name="connsiteY2634" fmla="*/ 136502 h 687724"/>
                  <a:gd name="connsiteX2635" fmla="*/ 59215 w 548379"/>
                  <a:gd name="connsiteY2635" fmla="*/ 136502 h 687724"/>
                  <a:gd name="connsiteX2636" fmla="*/ 56640 w 548379"/>
                  <a:gd name="connsiteY2636" fmla="*/ 136502 h 687724"/>
                  <a:gd name="connsiteX2637" fmla="*/ 54066 w 548379"/>
                  <a:gd name="connsiteY2637" fmla="*/ 136502 h 687724"/>
                  <a:gd name="connsiteX2638" fmla="*/ 54066 w 548379"/>
                  <a:gd name="connsiteY2638" fmla="*/ 133927 h 687724"/>
                  <a:gd name="connsiteX2639" fmla="*/ 54066 w 548379"/>
                  <a:gd name="connsiteY2639" fmla="*/ 131351 h 687724"/>
                  <a:gd name="connsiteX2640" fmla="*/ 54066 w 548379"/>
                  <a:gd name="connsiteY2640" fmla="*/ 128776 h 687724"/>
                  <a:gd name="connsiteX2641" fmla="*/ 54066 w 548379"/>
                  <a:gd name="connsiteY2641" fmla="*/ 126200 h 687724"/>
                  <a:gd name="connsiteX2642" fmla="*/ 54066 w 548379"/>
                  <a:gd name="connsiteY2642" fmla="*/ 123625 h 687724"/>
                  <a:gd name="connsiteX2643" fmla="*/ 54066 w 548379"/>
                  <a:gd name="connsiteY2643" fmla="*/ 121049 h 687724"/>
                  <a:gd name="connsiteX2644" fmla="*/ 56640 w 548379"/>
                  <a:gd name="connsiteY2644" fmla="*/ 121049 h 687724"/>
                  <a:gd name="connsiteX2645" fmla="*/ 56640 w 548379"/>
                  <a:gd name="connsiteY2645" fmla="*/ 118474 h 687724"/>
                  <a:gd name="connsiteX2646" fmla="*/ 56640 w 548379"/>
                  <a:gd name="connsiteY2646" fmla="*/ 115898 h 687724"/>
                  <a:gd name="connsiteX2647" fmla="*/ 56640 w 548379"/>
                  <a:gd name="connsiteY2647" fmla="*/ 113323 h 687724"/>
                  <a:gd name="connsiteX2648" fmla="*/ 56640 w 548379"/>
                  <a:gd name="connsiteY2648" fmla="*/ 110747 h 687724"/>
                  <a:gd name="connsiteX2649" fmla="*/ 56640 w 548379"/>
                  <a:gd name="connsiteY2649" fmla="*/ 108172 h 687724"/>
                  <a:gd name="connsiteX2650" fmla="*/ 56640 w 548379"/>
                  <a:gd name="connsiteY2650" fmla="*/ 105596 h 687724"/>
                  <a:gd name="connsiteX2651" fmla="*/ 59215 w 548379"/>
                  <a:gd name="connsiteY2651" fmla="*/ 103021 h 687724"/>
                  <a:gd name="connsiteX2652" fmla="*/ 59215 w 548379"/>
                  <a:gd name="connsiteY2652" fmla="*/ 100445 h 687724"/>
                  <a:gd name="connsiteX2653" fmla="*/ 59215 w 548379"/>
                  <a:gd name="connsiteY2653" fmla="*/ 97870 h 687724"/>
                  <a:gd name="connsiteX2654" fmla="*/ 59215 w 548379"/>
                  <a:gd name="connsiteY2654" fmla="*/ 95294 h 687724"/>
                  <a:gd name="connsiteX2655" fmla="*/ 59215 w 548379"/>
                  <a:gd name="connsiteY2655" fmla="*/ 92719 h 687724"/>
                  <a:gd name="connsiteX2656" fmla="*/ 61789 w 548379"/>
                  <a:gd name="connsiteY2656" fmla="*/ 92719 h 687724"/>
                  <a:gd name="connsiteX2657" fmla="*/ 61789 w 548379"/>
                  <a:gd name="connsiteY2657" fmla="*/ 90143 h 687724"/>
                  <a:gd name="connsiteX2658" fmla="*/ 61789 w 548379"/>
                  <a:gd name="connsiteY2658" fmla="*/ 87568 h 687724"/>
                  <a:gd name="connsiteX2659" fmla="*/ 61789 w 548379"/>
                  <a:gd name="connsiteY2659" fmla="*/ 84992 h 687724"/>
                  <a:gd name="connsiteX2660" fmla="*/ 61789 w 548379"/>
                  <a:gd name="connsiteY2660" fmla="*/ 82417 h 687724"/>
                  <a:gd name="connsiteX2661" fmla="*/ 64364 w 548379"/>
                  <a:gd name="connsiteY2661" fmla="*/ 82417 h 687724"/>
                  <a:gd name="connsiteX2662" fmla="*/ 64364 w 548379"/>
                  <a:gd name="connsiteY2662" fmla="*/ 79841 h 687724"/>
                  <a:gd name="connsiteX2663" fmla="*/ 66938 w 548379"/>
                  <a:gd name="connsiteY2663" fmla="*/ 79841 h 687724"/>
                  <a:gd name="connsiteX2664" fmla="*/ 69513 w 548379"/>
                  <a:gd name="connsiteY2664" fmla="*/ 79841 h 687724"/>
                  <a:gd name="connsiteX2665" fmla="*/ 79811 w 548379"/>
                  <a:gd name="connsiteY2665" fmla="*/ 79841 h 687724"/>
                  <a:gd name="connsiteX2666" fmla="*/ 90109 w 548379"/>
                  <a:gd name="connsiteY2666" fmla="*/ 79841 h 687724"/>
                  <a:gd name="connsiteX2667" fmla="*/ 92684 w 548379"/>
                  <a:gd name="connsiteY2667" fmla="*/ 79841 h 687724"/>
                  <a:gd name="connsiteX2668" fmla="*/ 92684 w 548379"/>
                  <a:gd name="connsiteY2668" fmla="*/ 77266 h 687724"/>
                  <a:gd name="connsiteX2669" fmla="*/ 95258 w 548379"/>
                  <a:gd name="connsiteY2669" fmla="*/ 77266 h 687724"/>
                  <a:gd name="connsiteX2670" fmla="*/ 97833 w 548379"/>
                  <a:gd name="connsiteY2670" fmla="*/ 77266 h 687724"/>
                  <a:gd name="connsiteX2671" fmla="*/ 100408 w 548379"/>
                  <a:gd name="connsiteY2671" fmla="*/ 77266 h 687724"/>
                  <a:gd name="connsiteX2672" fmla="*/ 102982 w 548379"/>
                  <a:gd name="connsiteY2672" fmla="*/ 77266 h 687724"/>
                  <a:gd name="connsiteX2673" fmla="*/ 105557 w 548379"/>
                  <a:gd name="connsiteY2673" fmla="*/ 77266 h 687724"/>
                  <a:gd name="connsiteX2674" fmla="*/ 105557 w 548379"/>
                  <a:gd name="connsiteY2674" fmla="*/ 74690 h 687724"/>
                  <a:gd name="connsiteX2675" fmla="*/ 108131 w 548379"/>
                  <a:gd name="connsiteY2675" fmla="*/ 74690 h 687724"/>
                  <a:gd name="connsiteX2676" fmla="*/ 110706 w 548379"/>
                  <a:gd name="connsiteY2676" fmla="*/ 74690 h 687724"/>
                  <a:gd name="connsiteX2677" fmla="*/ 113280 w 548379"/>
                  <a:gd name="connsiteY2677" fmla="*/ 74690 h 687724"/>
                  <a:gd name="connsiteX2678" fmla="*/ 115855 w 548379"/>
                  <a:gd name="connsiteY2678" fmla="*/ 74690 h 687724"/>
                  <a:gd name="connsiteX2679" fmla="*/ 118429 w 548379"/>
                  <a:gd name="connsiteY2679" fmla="*/ 74690 h 687724"/>
                  <a:gd name="connsiteX2680" fmla="*/ 121004 w 548379"/>
                  <a:gd name="connsiteY2680" fmla="*/ 74690 h 687724"/>
                  <a:gd name="connsiteX2681" fmla="*/ 121004 w 548379"/>
                  <a:gd name="connsiteY2681" fmla="*/ 72115 h 687724"/>
                  <a:gd name="connsiteX2682" fmla="*/ 123578 w 548379"/>
                  <a:gd name="connsiteY2682" fmla="*/ 72115 h 687724"/>
                  <a:gd name="connsiteX2683" fmla="*/ 128728 w 548379"/>
                  <a:gd name="connsiteY2683" fmla="*/ 72115 h 687724"/>
                  <a:gd name="connsiteX2684" fmla="*/ 131302 w 548379"/>
                  <a:gd name="connsiteY2684" fmla="*/ 72115 h 687724"/>
                  <a:gd name="connsiteX2685" fmla="*/ 133877 w 548379"/>
                  <a:gd name="connsiteY2685" fmla="*/ 72115 h 687724"/>
                  <a:gd name="connsiteX2686" fmla="*/ 133877 w 548379"/>
                  <a:gd name="connsiteY2686" fmla="*/ 69539 h 687724"/>
                  <a:gd name="connsiteX2687" fmla="*/ 136451 w 548379"/>
                  <a:gd name="connsiteY2687" fmla="*/ 69539 h 687724"/>
                  <a:gd name="connsiteX2688" fmla="*/ 139026 w 548379"/>
                  <a:gd name="connsiteY2688" fmla="*/ 69539 h 687724"/>
                  <a:gd name="connsiteX2689" fmla="*/ 139026 w 548379"/>
                  <a:gd name="connsiteY2689" fmla="*/ 66964 h 687724"/>
                  <a:gd name="connsiteX2690" fmla="*/ 141600 w 548379"/>
                  <a:gd name="connsiteY2690" fmla="*/ 66964 h 687724"/>
                  <a:gd name="connsiteX2691" fmla="*/ 144175 w 548379"/>
                  <a:gd name="connsiteY2691" fmla="*/ 66964 h 687724"/>
                  <a:gd name="connsiteX2692" fmla="*/ 146749 w 548379"/>
                  <a:gd name="connsiteY2692" fmla="*/ 66964 h 687724"/>
                  <a:gd name="connsiteX2693" fmla="*/ 149324 w 548379"/>
                  <a:gd name="connsiteY2693" fmla="*/ 66964 h 687724"/>
                  <a:gd name="connsiteX2694" fmla="*/ 151899 w 548379"/>
                  <a:gd name="connsiteY2694" fmla="*/ 66964 h 687724"/>
                  <a:gd name="connsiteX2695" fmla="*/ 151899 w 548379"/>
                  <a:gd name="connsiteY2695" fmla="*/ 64388 h 687724"/>
                  <a:gd name="connsiteX2696" fmla="*/ 154473 w 548379"/>
                  <a:gd name="connsiteY2696" fmla="*/ 64388 h 687724"/>
                  <a:gd name="connsiteX2697" fmla="*/ 157048 w 548379"/>
                  <a:gd name="connsiteY2697" fmla="*/ 64388 h 687724"/>
                  <a:gd name="connsiteX2698" fmla="*/ 157048 w 548379"/>
                  <a:gd name="connsiteY2698" fmla="*/ 61813 h 687724"/>
                  <a:gd name="connsiteX2699" fmla="*/ 159622 w 548379"/>
                  <a:gd name="connsiteY2699" fmla="*/ 61813 h 687724"/>
                  <a:gd name="connsiteX2700" fmla="*/ 162197 w 548379"/>
                  <a:gd name="connsiteY2700" fmla="*/ 61813 h 687724"/>
                  <a:gd name="connsiteX2701" fmla="*/ 164771 w 548379"/>
                  <a:gd name="connsiteY2701" fmla="*/ 61813 h 687724"/>
                  <a:gd name="connsiteX2702" fmla="*/ 164771 w 548379"/>
                  <a:gd name="connsiteY2702" fmla="*/ 59237 h 687724"/>
                  <a:gd name="connsiteX2703" fmla="*/ 167346 w 548379"/>
                  <a:gd name="connsiteY2703" fmla="*/ 59237 h 687724"/>
                  <a:gd name="connsiteX2704" fmla="*/ 172495 w 548379"/>
                  <a:gd name="connsiteY2704" fmla="*/ 59237 h 687724"/>
                  <a:gd name="connsiteX2705" fmla="*/ 175069 w 548379"/>
                  <a:gd name="connsiteY2705" fmla="*/ 56661 h 687724"/>
                  <a:gd name="connsiteX2706" fmla="*/ 177644 w 548379"/>
                  <a:gd name="connsiteY2706" fmla="*/ 56661 h 687724"/>
                  <a:gd name="connsiteX2707" fmla="*/ 180219 w 548379"/>
                  <a:gd name="connsiteY2707" fmla="*/ 56661 h 687724"/>
                  <a:gd name="connsiteX2708" fmla="*/ 182793 w 548379"/>
                  <a:gd name="connsiteY2708" fmla="*/ 56661 h 687724"/>
                  <a:gd name="connsiteX2709" fmla="*/ 182793 w 548379"/>
                  <a:gd name="connsiteY2709" fmla="*/ 54086 h 687724"/>
                  <a:gd name="connsiteX2710" fmla="*/ 185368 w 548379"/>
                  <a:gd name="connsiteY2710" fmla="*/ 54086 h 687724"/>
                  <a:gd name="connsiteX2711" fmla="*/ 185368 w 548379"/>
                  <a:gd name="connsiteY2711" fmla="*/ 51510 h 687724"/>
                  <a:gd name="connsiteX2712" fmla="*/ 187942 w 548379"/>
                  <a:gd name="connsiteY2712" fmla="*/ 51510 h 687724"/>
                  <a:gd name="connsiteX2713" fmla="*/ 190517 w 548379"/>
                  <a:gd name="connsiteY2713" fmla="*/ 51510 h 687724"/>
                  <a:gd name="connsiteX2714" fmla="*/ 193091 w 548379"/>
                  <a:gd name="connsiteY2714" fmla="*/ 51510 h 687724"/>
                  <a:gd name="connsiteX2715" fmla="*/ 195666 w 548379"/>
                  <a:gd name="connsiteY2715" fmla="*/ 51510 h 687724"/>
                  <a:gd name="connsiteX2716" fmla="*/ 195666 w 548379"/>
                  <a:gd name="connsiteY2716" fmla="*/ 48935 h 687724"/>
                  <a:gd name="connsiteX2717" fmla="*/ 198240 w 548379"/>
                  <a:gd name="connsiteY2717" fmla="*/ 48935 h 687724"/>
                  <a:gd name="connsiteX2718" fmla="*/ 200815 w 548379"/>
                  <a:gd name="connsiteY2718" fmla="*/ 48935 h 687724"/>
                  <a:gd name="connsiteX2719" fmla="*/ 200815 w 548379"/>
                  <a:gd name="connsiteY2719" fmla="*/ 46359 h 687724"/>
                  <a:gd name="connsiteX2720" fmla="*/ 203390 w 548379"/>
                  <a:gd name="connsiteY2720" fmla="*/ 46359 h 687724"/>
                  <a:gd name="connsiteX2721" fmla="*/ 205964 w 548379"/>
                  <a:gd name="connsiteY2721" fmla="*/ 46359 h 687724"/>
                  <a:gd name="connsiteX2722" fmla="*/ 208539 w 548379"/>
                  <a:gd name="connsiteY2722" fmla="*/ 46359 h 687724"/>
                  <a:gd name="connsiteX2723" fmla="*/ 208539 w 548379"/>
                  <a:gd name="connsiteY2723" fmla="*/ 43784 h 687724"/>
                  <a:gd name="connsiteX2724" fmla="*/ 211113 w 548379"/>
                  <a:gd name="connsiteY2724" fmla="*/ 43784 h 687724"/>
                  <a:gd name="connsiteX2725" fmla="*/ 213688 w 548379"/>
                  <a:gd name="connsiteY2725" fmla="*/ 43784 h 687724"/>
                  <a:gd name="connsiteX2726" fmla="*/ 213688 w 548379"/>
                  <a:gd name="connsiteY2726" fmla="*/ 41208 h 687724"/>
                  <a:gd name="connsiteX2727" fmla="*/ 216262 w 548379"/>
                  <a:gd name="connsiteY2727" fmla="*/ 41208 h 687724"/>
                  <a:gd name="connsiteX2728" fmla="*/ 218837 w 548379"/>
                  <a:gd name="connsiteY2728" fmla="*/ 41208 h 687724"/>
                  <a:gd name="connsiteX2729" fmla="*/ 218837 w 548379"/>
                  <a:gd name="connsiteY2729" fmla="*/ 38633 h 687724"/>
                  <a:gd name="connsiteX2730" fmla="*/ 221411 w 548379"/>
                  <a:gd name="connsiteY2730" fmla="*/ 38633 h 687724"/>
                  <a:gd name="connsiteX2731" fmla="*/ 223986 w 548379"/>
                  <a:gd name="connsiteY2731" fmla="*/ 38633 h 687724"/>
                  <a:gd name="connsiteX2732" fmla="*/ 226560 w 548379"/>
                  <a:gd name="connsiteY2732" fmla="*/ 38633 h 687724"/>
                  <a:gd name="connsiteX2733" fmla="*/ 226560 w 548379"/>
                  <a:gd name="connsiteY2733" fmla="*/ 36057 h 687724"/>
                  <a:gd name="connsiteX2734" fmla="*/ 229135 w 548379"/>
                  <a:gd name="connsiteY2734" fmla="*/ 36057 h 687724"/>
                  <a:gd name="connsiteX2735" fmla="*/ 231710 w 548379"/>
                  <a:gd name="connsiteY2735" fmla="*/ 36057 h 687724"/>
                  <a:gd name="connsiteX2736" fmla="*/ 231710 w 548379"/>
                  <a:gd name="connsiteY2736" fmla="*/ 33482 h 687724"/>
                  <a:gd name="connsiteX2737" fmla="*/ 234284 w 548379"/>
                  <a:gd name="connsiteY2737" fmla="*/ 33482 h 687724"/>
                  <a:gd name="connsiteX2738" fmla="*/ 234284 w 548379"/>
                  <a:gd name="connsiteY2738" fmla="*/ 30906 h 687724"/>
                  <a:gd name="connsiteX2739" fmla="*/ 236859 w 548379"/>
                  <a:gd name="connsiteY2739" fmla="*/ 30906 h 687724"/>
                  <a:gd name="connsiteX2740" fmla="*/ 239433 w 548379"/>
                  <a:gd name="connsiteY2740" fmla="*/ 30906 h 687724"/>
                  <a:gd name="connsiteX2741" fmla="*/ 239433 w 548379"/>
                  <a:gd name="connsiteY2741" fmla="*/ 28331 h 687724"/>
                  <a:gd name="connsiteX2742" fmla="*/ 242008 w 548379"/>
                  <a:gd name="connsiteY2742" fmla="*/ 28331 h 687724"/>
                  <a:gd name="connsiteX2743" fmla="*/ 242008 w 548379"/>
                  <a:gd name="connsiteY2743" fmla="*/ 25755 h 687724"/>
                  <a:gd name="connsiteX2744" fmla="*/ 244582 w 548379"/>
                  <a:gd name="connsiteY2744" fmla="*/ 25755 h 687724"/>
                  <a:gd name="connsiteX2745" fmla="*/ 244582 w 548379"/>
                  <a:gd name="connsiteY2745" fmla="*/ 23180 h 687724"/>
                  <a:gd name="connsiteX2746" fmla="*/ 247157 w 548379"/>
                  <a:gd name="connsiteY2746" fmla="*/ 23180 h 687724"/>
                  <a:gd name="connsiteX2747" fmla="*/ 249731 w 548379"/>
                  <a:gd name="connsiteY2747" fmla="*/ 23180 h 687724"/>
                  <a:gd name="connsiteX2748" fmla="*/ 249731 w 548379"/>
                  <a:gd name="connsiteY2748" fmla="*/ 20604 h 687724"/>
                  <a:gd name="connsiteX2749" fmla="*/ 252306 w 548379"/>
                  <a:gd name="connsiteY2749" fmla="*/ 20604 h 687724"/>
                  <a:gd name="connsiteX2750" fmla="*/ 252306 w 548379"/>
                  <a:gd name="connsiteY2750" fmla="*/ 18029 h 687724"/>
                  <a:gd name="connsiteX2751" fmla="*/ 254881 w 548379"/>
                  <a:gd name="connsiteY2751" fmla="*/ 18029 h 687724"/>
                  <a:gd name="connsiteX2752" fmla="*/ 257455 w 548379"/>
                  <a:gd name="connsiteY2752" fmla="*/ 18029 h 687724"/>
                  <a:gd name="connsiteX2753" fmla="*/ 257455 w 548379"/>
                  <a:gd name="connsiteY2753" fmla="*/ 15453 h 687724"/>
                  <a:gd name="connsiteX2754" fmla="*/ 260030 w 548379"/>
                  <a:gd name="connsiteY2754" fmla="*/ 15453 h 687724"/>
                  <a:gd name="connsiteX2755" fmla="*/ 260030 w 548379"/>
                  <a:gd name="connsiteY2755" fmla="*/ 12878 h 687724"/>
                  <a:gd name="connsiteX2756" fmla="*/ 262604 w 548379"/>
                  <a:gd name="connsiteY2756" fmla="*/ 12878 h 687724"/>
                  <a:gd name="connsiteX2757" fmla="*/ 262604 w 548379"/>
                  <a:gd name="connsiteY2757" fmla="*/ 10302 h 687724"/>
                  <a:gd name="connsiteX2758" fmla="*/ 265179 w 548379"/>
                  <a:gd name="connsiteY2758" fmla="*/ 10302 h 687724"/>
                  <a:gd name="connsiteX2759" fmla="*/ 265179 w 548379"/>
                  <a:gd name="connsiteY2759" fmla="*/ 7727 h 687724"/>
                  <a:gd name="connsiteX2760" fmla="*/ 265179 w 548379"/>
                  <a:gd name="connsiteY2760" fmla="*/ 5151 h 687724"/>
                  <a:gd name="connsiteX2761" fmla="*/ 267753 w 548379"/>
                  <a:gd name="connsiteY2761" fmla="*/ 5151 h 687724"/>
                  <a:gd name="connsiteX2762" fmla="*/ 267753 w 548379"/>
                  <a:gd name="connsiteY2762" fmla="*/ 2576 h 687724"/>
                  <a:gd name="connsiteX2763" fmla="*/ 270328 w 548379"/>
                  <a:gd name="connsiteY2763" fmla="*/ 2576 h 687724"/>
                  <a:gd name="connsiteX2764" fmla="*/ 270328 w 548379"/>
                  <a:gd name="connsiteY2764" fmla="*/ 0 h 68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</a:cxnLst>
                <a:rect l="l" t="t" r="r" b="b"/>
                <a:pathLst>
                  <a:path w="548379" h="687724">
                    <a:moveTo>
                      <a:pt x="252229" y="638703"/>
                    </a:moveTo>
                    <a:cubicBezTo>
                      <a:pt x="252229" y="638703"/>
                      <a:pt x="249635" y="638703"/>
                      <a:pt x="247042" y="641283"/>
                    </a:cubicBezTo>
                    <a:cubicBezTo>
                      <a:pt x="244449" y="643863"/>
                      <a:pt x="244449" y="646443"/>
                      <a:pt x="247042" y="651604"/>
                    </a:cubicBezTo>
                    <a:cubicBezTo>
                      <a:pt x="247042" y="654184"/>
                      <a:pt x="247042" y="654184"/>
                      <a:pt x="249635" y="656764"/>
                    </a:cubicBezTo>
                    <a:cubicBezTo>
                      <a:pt x="249635" y="656764"/>
                      <a:pt x="252229" y="659344"/>
                      <a:pt x="254822" y="659344"/>
                    </a:cubicBezTo>
                    <a:cubicBezTo>
                      <a:pt x="257416" y="659344"/>
                      <a:pt x="257416" y="656764"/>
                      <a:pt x="260009" y="654184"/>
                    </a:cubicBezTo>
                    <a:cubicBezTo>
                      <a:pt x="262603" y="651604"/>
                      <a:pt x="262603" y="649023"/>
                      <a:pt x="260009" y="646443"/>
                    </a:cubicBezTo>
                    <a:cubicBezTo>
                      <a:pt x="260009" y="643863"/>
                      <a:pt x="260009" y="641283"/>
                      <a:pt x="260009" y="638703"/>
                    </a:cubicBezTo>
                    <a:cubicBezTo>
                      <a:pt x="257416" y="638703"/>
                      <a:pt x="254822" y="638703"/>
                      <a:pt x="254822" y="638703"/>
                    </a:cubicBezTo>
                    <a:cubicBezTo>
                      <a:pt x="252229" y="638703"/>
                      <a:pt x="252229" y="638703"/>
                      <a:pt x="252229" y="638703"/>
                    </a:cubicBezTo>
                    <a:close/>
                    <a:moveTo>
                      <a:pt x="370795" y="628383"/>
                    </a:moveTo>
                    <a:lnTo>
                      <a:pt x="383599" y="628383"/>
                    </a:lnTo>
                    <a:cubicBezTo>
                      <a:pt x="383599" y="687724"/>
                      <a:pt x="383599" y="687724"/>
                      <a:pt x="383599" y="687724"/>
                    </a:cubicBezTo>
                    <a:cubicBezTo>
                      <a:pt x="368234" y="687724"/>
                      <a:pt x="368234" y="687724"/>
                      <a:pt x="368234" y="687724"/>
                    </a:cubicBezTo>
                    <a:cubicBezTo>
                      <a:pt x="368234" y="649023"/>
                      <a:pt x="368234" y="649023"/>
                      <a:pt x="368234" y="649023"/>
                    </a:cubicBezTo>
                    <a:cubicBezTo>
                      <a:pt x="363112" y="651604"/>
                      <a:pt x="357991" y="654184"/>
                      <a:pt x="352869" y="656764"/>
                    </a:cubicBezTo>
                    <a:cubicBezTo>
                      <a:pt x="352869" y="641283"/>
                      <a:pt x="352869" y="641283"/>
                      <a:pt x="352869" y="641283"/>
                    </a:cubicBezTo>
                    <a:cubicBezTo>
                      <a:pt x="360552" y="638703"/>
                      <a:pt x="365673" y="633543"/>
                      <a:pt x="370795" y="628383"/>
                    </a:cubicBezTo>
                    <a:close/>
                    <a:moveTo>
                      <a:pt x="311421" y="628383"/>
                    </a:moveTo>
                    <a:lnTo>
                      <a:pt x="324259" y="628383"/>
                    </a:lnTo>
                    <a:cubicBezTo>
                      <a:pt x="324259" y="687724"/>
                      <a:pt x="324259" y="687724"/>
                      <a:pt x="324259" y="687724"/>
                    </a:cubicBezTo>
                    <a:cubicBezTo>
                      <a:pt x="308853" y="687724"/>
                      <a:pt x="308853" y="687724"/>
                      <a:pt x="308853" y="687724"/>
                    </a:cubicBezTo>
                    <a:cubicBezTo>
                      <a:pt x="308853" y="649023"/>
                      <a:pt x="308853" y="649023"/>
                      <a:pt x="308853" y="649023"/>
                    </a:cubicBezTo>
                    <a:cubicBezTo>
                      <a:pt x="303718" y="651604"/>
                      <a:pt x="298582" y="654184"/>
                      <a:pt x="290879" y="656764"/>
                    </a:cubicBezTo>
                    <a:cubicBezTo>
                      <a:pt x="290879" y="641283"/>
                      <a:pt x="290879" y="641283"/>
                      <a:pt x="290879" y="641283"/>
                    </a:cubicBezTo>
                    <a:cubicBezTo>
                      <a:pt x="301150" y="638703"/>
                      <a:pt x="306285" y="633543"/>
                      <a:pt x="311421" y="628383"/>
                    </a:cubicBezTo>
                    <a:close/>
                    <a:moveTo>
                      <a:pt x="252229" y="628383"/>
                    </a:moveTo>
                    <a:cubicBezTo>
                      <a:pt x="252229" y="628383"/>
                      <a:pt x="252229" y="628383"/>
                      <a:pt x="254822" y="628383"/>
                    </a:cubicBezTo>
                    <a:cubicBezTo>
                      <a:pt x="260009" y="628383"/>
                      <a:pt x="265196" y="630963"/>
                      <a:pt x="267789" y="633543"/>
                    </a:cubicBezTo>
                    <a:cubicBezTo>
                      <a:pt x="272976" y="638703"/>
                      <a:pt x="275570" y="643863"/>
                      <a:pt x="278163" y="651604"/>
                    </a:cubicBezTo>
                    <a:cubicBezTo>
                      <a:pt x="278163" y="656764"/>
                      <a:pt x="278163" y="661924"/>
                      <a:pt x="275570" y="669664"/>
                    </a:cubicBezTo>
                    <a:cubicBezTo>
                      <a:pt x="275570" y="674824"/>
                      <a:pt x="272976" y="679984"/>
                      <a:pt x="267789" y="682564"/>
                    </a:cubicBezTo>
                    <a:cubicBezTo>
                      <a:pt x="265196" y="687724"/>
                      <a:pt x="260009" y="687724"/>
                      <a:pt x="254822" y="687724"/>
                    </a:cubicBezTo>
                    <a:cubicBezTo>
                      <a:pt x="252229" y="687724"/>
                      <a:pt x="252229" y="687724"/>
                      <a:pt x="252229" y="687724"/>
                    </a:cubicBezTo>
                    <a:cubicBezTo>
                      <a:pt x="247042" y="687724"/>
                      <a:pt x="241855" y="687724"/>
                      <a:pt x="239262" y="685144"/>
                    </a:cubicBezTo>
                    <a:cubicBezTo>
                      <a:pt x="234075" y="682564"/>
                      <a:pt x="231482" y="679984"/>
                      <a:pt x="231482" y="674824"/>
                    </a:cubicBezTo>
                    <a:cubicBezTo>
                      <a:pt x="247042" y="672244"/>
                      <a:pt x="247042" y="672244"/>
                      <a:pt x="247042" y="672244"/>
                    </a:cubicBezTo>
                    <a:cubicBezTo>
                      <a:pt x="247042" y="677404"/>
                      <a:pt x="249635" y="677404"/>
                      <a:pt x="252229" y="677404"/>
                    </a:cubicBezTo>
                    <a:cubicBezTo>
                      <a:pt x="252229" y="677404"/>
                      <a:pt x="252229" y="677404"/>
                      <a:pt x="254822" y="677404"/>
                    </a:cubicBezTo>
                    <a:cubicBezTo>
                      <a:pt x="254822" y="677404"/>
                      <a:pt x="257416" y="677404"/>
                      <a:pt x="257416" y="674824"/>
                    </a:cubicBezTo>
                    <a:cubicBezTo>
                      <a:pt x="260009" y="672244"/>
                      <a:pt x="260009" y="669664"/>
                      <a:pt x="262603" y="664504"/>
                    </a:cubicBezTo>
                    <a:lnTo>
                      <a:pt x="260009" y="664504"/>
                    </a:lnTo>
                    <a:cubicBezTo>
                      <a:pt x="260009" y="664504"/>
                      <a:pt x="257416" y="667084"/>
                      <a:pt x="254822" y="667084"/>
                    </a:cubicBezTo>
                    <a:cubicBezTo>
                      <a:pt x="252229" y="667084"/>
                      <a:pt x="252229" y="667084"/>
                      <a:pt x="249635" y="667084"/>
                    </a:cubicBezTo>
                    <a:cubicBezTo>
                      <a:pt x="244449" y="667084"/>
                      <a:pt x="241855" y="667084"/>
                      <a:pt x="236668" y="661924"/>
                    </a:cubicBezTo>
                    <a:cubicBezTo>
                      <a:pt x="234075" y="659344"/>
                      <a:pt x="231482" y="656764"/>
                      <a:pt x="231482" y="651604"/>
                    </a:cubicBezTo>
                    <a:cubicBezTo>
                      <a:pt x="228888" y="643863"/>
                      <a:pt x="231482" y="638703"/>
                      <a:pt x="234075" y="636123"/>
                    </a:cubicBezTo>
                    <a:cubicBezTo>
                      <a:pt x="239262" y="630963"/>
                      <a:pt x="244449" y="628383"/>
                      <a:pt x="252229" y="628383"/>
                    </a:cubicBezTo>
                    <a:close/>
                    <a:moveTo>
                      <a:pt x="190652" y="628383"/>
                    </a:moveTo>
                    <a:lnTo>
                      <a:pt x="203456" y="628383"/>
                    </a:lnTo>
                    <a:cubicBezTo>
                      <a:pt x="203456" y="687724"/>
                      <a:pt x="203456" y="687724"/>
                      <a:pt x="203456" y="687724"/>
                    </a:cubicBezTo>
                    <a:cubicBezTo>
                      <a:pt x="188091" y="687724"/>
                      <a:pt x="188091" y="687724"/>
                      <a:pt x="188091" y="687724"/>
                    </a:cubicBezTo>
                    <a:cubicBezTo>
                      <a:pt x="188091" y="649023"/>
                      <a:pt x="188091" y="649023"/>
                      <a:pt x="188091" y="649023"/>
                    </a:cubicBezTo>
                    <a:cubicBezTo>
                      <a:pt x="182969" y="651604"/>
                      <a:pt x="177848" y="654184"/>
                      <a:pt x="172726" y="656764"/>
                    </a:cubicBezTo>
                    <a:cubicBezTo>
                      <a:pt x="172726" y="641283"/>
                      <a:pt x="172726" y="641283"/>
                      <a:pt x="172726" y="641283"/>
                    </a:cubicBezTo>
                    <a:cubicBezTo>
                      <a:pt x="180409" y="638703"/>
                      <a:pt x="185530" y="633543"/>
                      <a:pt x="190652" y="628383"/>
                    </a:cubicBezTo>
                    <a:close/>
                    <a:moveTo>
                      <a:pt x="288350" y="180286"/>
                    </a:moveTo>
                    <a:cubicBezTo>
                      <a:pt x="288350" y="180286"/>
                      <a:pt x="290924" y="180286"/>
                      <a:pt x="290924" y="180286"/>
                    </a:cubicBezTo>
                    <a:cubicBezTo>
                      <a:pt x="290924" y="180286"/>
                      <a:pt x="290924" y="180286"/>
                      <a:pt x="293499" y="180286"/>
                    </a:cubicBezTo>
                    <a:cubicBezTo>
                      <a:pt x="293499" y="180286"/>
                      <a:pt x="293499" y="180286"/>
                      <a:pt x="293499" y="182862"/>
                    </a:cubicBezTo>
                    <a:cubicBezTo>
                      <a:pt x="293499" y="182862"/>
                      <a:pt x="293499" y="182862"/>
                      <a:pt x="296073" y="182862"/>
                    </a:cubicBezTo>
                    <a:cubicBezTo>
                      <a:pt x="296073" y="182862"/>
                      <a:pt x="296073" y="182862"/>
                      <a:pt x="296073" y="185437"/>
                    </a:cubicBezTo>
                    <a:cubicBezTo>
                      <a:pt x="296073" y="185437"/>
                      <a:pt x="296073" y="185437"/>
                      <a:pt x="298648" y="185437"/>
                    </a:cubicBezTo>
                    <a:cubicBezTo>
                      <a:pt x="298648" y="185437"/>
                      <a:pt x="298648" y="185437"/>
                      <a:pt x="298648" y="188013"/>
                    </a:cubicBezTo>
                    <a:cubicBezTo>
                      <a:pt x="298648" y="188013"/>
                      <a:pt x="298648" y="188013"/>
                      <a:pt x="298648" y="190588"/>
                    </a:cubicBezTo>
                    <a:cubicBezTo>
                      <a:pt x="298648" y="190588"/>
                      <a:pt x="298648" y="190588"/>
                      <a:pt x="301222" y="190588"/>
                    </a:cubicBezTo>
                    <a:cubicBezTo>
                      <a:pt x="301222" y="190588"/>
                      <a:pt x="301222" y="190588"/>
                      <a:pt x="301222" y="193164"/>
                    </a:cubicBezTo>
                    <a:cubicBezTo>
                      <a:pt x="301222" y="193164"/>
                      <a:pt x="303797" y="193164"/>
                      <a:pt x="303797" y="193164"/>
                    </a:cubicBezTo>
                    <a:cubicBezTo>
                      <a:pt x="303797" y="193164"/>
                      <a:pt x="303797" y="193164"/>
                      <a:pt x="303797" y="195739"/>
                    </a:cubicBezTo>
                    <a:cubicBezTo>
                      <a:pt x="303797" y="195739"/>
                      <a:pt x="303797" y="195739"/>
                      <a:pt x="303797" y="198315"/>
                    </a:cubicBezTo>
                    <a:cubicBezTo>
                      <a:pt x="303797" y="198315"/>
                      <a:pt x="303797" y="198315"/>
                      <a:pt x="306372" y="198315"/>
                    </a:cubicBezTo>
                    <a:cubicBezTo>
                      <a:pt x="306372" y="200890"/>
                      <a:pt x="306372" y="200890"/>
                      <a:pt x="306372" y="200890"/>
                    </a:cubicBezTo>
                    <a:cubicBezTo>
                      <a:pt x="306372" y="200890"/>
                      <a:pt x="306372" y="200890"/>
                      <a:pt x="308946" y="200890"/>
                    </a:cubicBezTo>
                    <a:cubicBezTo>
                      <a:pt x="308946" y="200890"/>
                      <a:pt x="308946" y="200890"/>
                      <a:pt x="308946" y="203466"/>
                    </a:cubicBezTo>
                    <a:cubicBezTo>
                      <a:pt x="308946" y="203466"/>
                      <a:pt x="308946" y="203466"/>
                      <a:pt x="311521" y="203466"/>
                    </a:cubicBezTo>
                    <a:cubicBezTo>
                      <a:pt x="311521" y="203466"/>
                      <a:pt x="311521" y="203466"/>
                      <a:pt x="311521" y="206041"/>
                    </a:cubicBezTo>
                    <a:cubicBezTo>
                      <a:pt x="311521" y="206041"/>
                      <a:pt x="311521" y="206041"/>
                      <a:pt x="311521" y="208617"/>
                    </a:cubicBezTo>
                    <a:cubicBezTo>
                      <a:pt x="311521" y="208617"/>
                      <a:pt x="311521" y="208617"/>
                      <a:pt x="314095" y="208617"/>
                    </a:cubicBezTo>
                    <a:cubicBezTo>
                      <a:pt x="314095" y="208617"/>
                      <a:pt x="314095" y="208617"/>
                      <a:pt x="314095" y="211192"/>
                    </a:cubicBezTo>
                    <a:cubicBezTo>
                      <a:pt x="314095" y="211192"/>
                      <a:pt x="314095" y="211192"/>
                      <a:pt x="316670" y="211192"/>
                    </a:cubicBezTo>
                    <a:cubicBezTo>
                      <a:pt x="316670" y="211192"/>
                      <a:pt x="316670" y="211192"/>
                      <a:pt x="319244" y="211192"/>
                    </a:cubicBezTo>
                    <a:cubicBezTo>
                      <a:pt x="319244" y="211192"/>
                      <a:pt x="319244" y="211192"/>
                      <a:pt x="319244" y="213768"/>
                    </a:cubicBezTo>
                    <a:cubicBezTo>
                      <a:pt x="321819" y="213768"/>
                      <a:pt x="321819" y="213768"/>
                      <a:pt x="321819" y="213768"/>
                    </a:cubicBezTo>
                    <a:cubicBezTo>
                      <a:pt x="321819" y="213768"/>
                      <a:pt x="321819" y="213768"/>
                      <a:pt x="321819" y="216343"/>
                    </a:cubicBezTo>
                    <a:cubicBezTo>
                      <a:pt x="324393" y="216343"/>
                      <a:pt x="324393" y="216343"/>
                      <a:pt x="324393" y="216343"/>
                    </a:cubicBezTo>
                    <a:cubicBezTo>
                      <a:pt x="324393" y="216343"/>
                      <a:pt x="324393" y="216343"/>
                      <a:pt x="324393" y="218919"/>
                    </a:cubicBezTo>
                    <a:cubicBezTo>
                      <a:pt x="324393" y="218919"/>
                      <a:pt x="324393" y="218919"/>
                      <a:pt x="326968" y="218919"/>
                    </a:cubicBezTo>
                    <a:cubicBezTo>
                      <a:pt x="326968" y="218919"/>
                      <a:pt x="326968" y="218919"/>
                      <a:pt x="326968" y="221494"/>
                    </a:cubicBezTo>
                    <a:cubicBezTo>
                      <a:pt x="326968" y="221494"/>
                      <a:pt x="326968" y="221494"/>
                      <a:pt x="329542" y="221494"/>
                    </a:cubicBezTo>
                    <a:cubicBezTo>
                      <a:pt x="329542" y="221494"/>
                      <a:pt x="329542" y="221494"/>
                      <a:pt x="329542" y="224070"/>
                    </a:cubicBezTo>
                    <a:cubicBezTo>
                      <a:pt x="329542" y="224070"/>
                      <a:pt x="332117" y="224070"/>
                      <a:pt x="332117" y="226646"/>
                    </a:cubicBezTo>
                    <a:cubicBezTo>
                      <a:pt x="334692" y="226646"/>
                      <a:pt x="334692" y="226646"/>
                      <a:pt x="334692" y="226646"/>
                    </a:cubicBezTo>
                    <a:cubicBezTo>
                      <a:pt x="334692" y="226646"/>
                      <a:pt x="334692" y="226646"/>
                      <a:pt x="334692" y="229221"/>
                    </a:cubicBezTo>
                    <a:cubicBezTo>
                      <a:pt x="334692" y="229221"/>
                      <a:pt x="334692" y="229221"/>
                      <a:pt x="337266" y="229221"/>
                    </a:cubicBezTo>
                    <a:cubicBezTo>
                      <a:pt x="337266" y="229221"/>
                      <a:pt x="337266" y="229221"/>
                      <a:pt x="339841" y="229221"/>
                    </a:cubicBezTo>
                    <a:cubicBezTo>
                      <a:pt x="339841" y="229221"/>
                      <a:pt x="339841" y="229221"/>
                      <a:pt x="339841" y="231797"/>
                    </a:cubicBezTo>
                    <a:cubicBezTo>
                      <a:pt x="339841" y="231797"/>
                      <a:pt x="339841" y="231797"/>
                      <a:pt x="342415" y="231797"/>
                    </a:cubicBezTo>
                    <a:cubicBezTo>
                      <a:pt x="342415" y="231797"/>
                      <a:pt x="342415" y="231797"/>
                      <a:pt x="344990" y="231797"/>
                    </a:cubicBezTo>
                    <a:cubicBezTo>
                      <a:pt x="344990" y="231797"/>
                      <a:pt x="344990" y="231797"/>
                      <a:pt x="344990" y="234372"/>
                    </a:cubicBezTo>
                    <a:cubicBezTo>
                      <a:pt x="344990" y="234372"/>
                      <a:pt x="344990" y="234372"/>
                      <a:pt x="347564" y="234372"/>
                    </a:cubicBezTo>
                    <a:cubicBezTo>
                      <a:pt x="347564" y="234372"/>
                      <a:pt x="347564" y="234372"/>
                      <a:pt x="347564" y="236948"/>
                    </a:cubicBezTo>
                    <a:cubicBezTo>
                      <a:pt x="347564" y="236948"/>
                      <a:pt x="347564" y="236948"/>
                      <a:pt x="350139" y="236948"/>
                    </a:cubicBezTo>
                    <a:cubicBezTo>
                      <a:pt x="350139" y="236948"/>
                      <a:pt x="350139" y="236948"/>
                      <a:pt x="350139" y="239523"/>
                    </a:cubicBezTo>
                    <a:cubicBezTo>
                      <a:pt x="350139" y="239523"/>
                      <a:pt x="350139" y="239523"/>
                      <a:pt x="352713" y="239523"/>
                    </a:cubicBezTo>
                    <a:cubicBezTo>
                      <a:pt x="352713" y="239523"/>
                      <a:pt x="352713" y="239523"/>
                      <a:pt x="352713" y="242099"/>
                    </a:cubicBezTo>
                    <a:cubicBezTo>
                      <a:pt x="352713" y="242099"/>
                      <a:pt x="352713" y="242099"/>
                      <a:pt x="355288" y="242099"/>
                    </a:cubicBezTo>
                    <a:cubicBezTo>
                      <a:pt x="355288" y="242099"/>
                      <a:pt x="355288" y="242099"/>
                      <a:pt x="355288" y="244674"/>
                    </a:cubicBezTo>
                    <a:cubicBezTo>
                      <a:pt x="355288" y="244674"/>
                      <a:pt x="355288" y="244674"/>
                      <a:pt x="357862" y="244674"/>
                    </a:cubicBezTo>
                    <a:cubicBezTo>
                      <a:pt x="357862" y="244674"/>
                      <a:pt x="360437" y="244674"/>
                      <a:pt x="360437" y="244674"/>
                    </a:cubicBezTo>
                    <a:cubicBezTo>
                      <a:pt x="360437" y="244674"/>
                      <a:pt x="360437" y="244674"/>
                      <a:pt x="360437" y="247250"/>
                    </a:cubicBezTo>
                    <a:cubicBezTo>
                      <a:pt x="360437" y="247250"/>
                      <a:pt x="360437" y="247250"/>
                      <a:pt x="363012" y="247250"/>
                    </a:cubicBezTo>
                    <a:cubicBezTo>
                      <a:pt x="363012" y="247250"/>
                      <a:pt x="363012" y="247250"/>
                      <a:pt x="365586" y="247250"/>
                    </a:cubicBezTo>
                    <a:cubicBezTo>
                      <a:pt x="365586" y="247250"/>
                      <a:pt x="365586" y="247250"/>
                      <a:pt x="365586" y="249825"/>
                    </a:cubicBezTo>
                    <a:cubicBezTo>
                      <a:pt x="365586" y="249825"/>
                      <a:pt x="368161" y="249825"/>
                      <a:pt x="368161" y="249825"/>
                    </a:cubicBezTo>
                    <a:cubicBezTo>
                      <a:pt x="368161" y="249825"/>
                      <a:pt x="368161" y="249825"/>
                      <a:pt x="368161" y="252401"/>
                    </a:cubicBezTo>
                    <a:cubicBezTo>
                      <a:pt x="368161" y="252401"/>
                      <a:pt x="368161" y="252401"/>
                      <a:pt x="370735" y="252401"/>
                    </a:cubicBezTo>
                    <a:cubicBezTo>
                      <a:pt x="370735" y="252401"/>
                      <a:pt x="370735" y="252401"/>
                      <a:pt x="370735" y="254976"/>
                    </a:cubicBezTo>
                    <a:cubicBezTo>
                      <a:pt x="370735" y="254976"/>
                      <a:pt x="370735" y="254976"/>
                      <a:pt x="373310" y="254976"/>
                    </a:cubicBezTo>
                    <a:cubicBezTo>
                      <a:pt x="373310" y="254976"/>
                      <a:pt x="373310" y="254976"/>
                      <a:pt x="375884" y="254976"/>
                    </a:cubicBezTo>
                    <a:cubicBezTo>
                      <a:pt x="375884" y="254976"/>
                      <a:pt x="375884" y="254976"/>
                      <a:pt x="375884" y="257552"/>
                    </a:cubicBezTo>
                    <a:cubicBezTo>
                      <a:pt x="378459" y="257552"/>
                      <a:pt x="378459" y="257552"/>
                      <a:pt x="378459" y="257552"/>
                    </a:cubicBezTo>
                    <a:cubicBezTo>
                      <a:pt x="378459" y="257552"/>
                      <a:pt x="378459" y="257552"/>
                      <a:pt x="381033" y="257552"/>
                    </a:cubicBezTo>
                    <a:cubicBezTo>
                      <a:pt x="381033" y="257552"/>
                      <a:pt x="381033" y="257552"/>
                      <a:pt x="381033" y="260127"/>
                    </a:cubicBezTo>
                    <a:cubicBezTo>
                      <a:pt x="381033" y="260127"/>
                      <a:pt x="381033" y="260127"/>
                      <a:pt x="383608" y="260127"/>
                    </a:cubicBezTo>
                    <a:cubicBezTo>
                      <a:pt x="383608" y="260127"/>
                      <a:pt x="383608" y="260127"/>
                      <a:pt x="386183" y="260127"/>
                    </a:cubicBezTo>
                    <a:cubicBezTo>
                      <a:pt x="386183" y="260127"/>
                      <a:pt x="386183" y="260127"/>
                      <a:pt x="386183" y="262703"/>
                    </a:cubicBezTo>
                    <a:cubicBezTo>
                      <a:pt x="386183" y="262703"/>
                      <a:pt x="386183" y="262703"/>
                      <a:pt x="388757" y="262703"/>
                    </a:cubicBezTo>
                    <a:cubicBezTo>
                      <a:pt x="388757" y="262703"/>
                      <a:pt x="388757" y="262703"/>
                      <a:pt x="391332" y="262703"/>
                    </a:cubicBezTo>
                    <a:cubicBezTo>
                      <a:pt x="391332" y="262703"/>
                      <a:pt x="391332" y="262703"/>
                      <a:pt x="391332" y="265278"/>
                    </a:cubicBezTo>
                    <a:cubicBezTo>
                      <a:pt x="391332" y="265278"/>
                      <a:pt x="391332" y="265278"/>
                      <a:pt x="393906" y="265278"/>
                    </a:cubicBezTo>
                    <a:cubicBezTo>
                      <a:pt x="393906" y="265278"/>
                      <a:pt x="393906" y="265278"/>
                      <a:pt x="396481" y="265278"/>
                    </a:cubicBezTo>
                    <a:cubicBezTo>
                      <a:pt x="396481" y="265278"/>
                      <a:pt x="396481" y="265278"/>
                      <a:pt x="396481" y="267854"/>
                    </a:cubicBezTo>
                    <a:cubicBezTo>
                      <a:pt x="396481" y="267854"/>
                      <a:pt x="396481" y="267854"/>
                      <a:pt x="399055" y="267854"/>
                    </a:cubicBezTo>
                    <a:cubicBezTo>
                      <a:pt x="399055" y="267854"/>
                      <a:pt x="399055" y="267854"/>
                      <a:pt x="401630" y="270429"/>
                    </a:cubicBezTo>
                    <a:cubicBezTo>
                      <a:pt x="401630" y="270429"/>
                      <a:pt x="401630" y="270429"/>
                      <a:pt x="404204" y="270429"/>
                    </a:cubicBezTo>
                    <a:cubicBezTo>
                      <a:pt x="404204" y="270429"/>
                      <a:pt x="404204" y="270429"/>
                      <a:pt x="404204" y="273005"/>
                    </a:cubicBezTo>
                    <a:cubicBezTo>
                      <a:pt x="404204" y="273005"/>
                      <a:pt x="404204" y="273005"/>
                      <a:pt x="406779" y="273005"/>
                    </a:cubicBezTo>
                    <a:cubicBezTo>
                      <a:pt x="406779" y="273005"/>
                      <a:pt x="406779" y="273005"/>
                      <a:pt x="409353" y="273005"/>
                    </a:cubicBezTo>
                    <a:cubicBezTo>
                      <a:pt x="409353" y="275580"/>
                      <a:pt x="409353" y="275580"/>
                      <a:pt x="409353" y="275580"/>
                    </a:cubicBezTo>
                    <a:cubicBezTo>
                      <a:pt x="409353" y="275580"/>
                      <a:pt x="411928" y="275580"/>
                      <a:pt x="411928" y="275580"/>
                    </a:cubicBezTo>
                    <a:cubicBezTo>
                      <a:pt x="411928" y="275580"/>
                      <a:pt x="411928" y="275580"/>
                      <a:pt x="414503" y="275580"/>
                    </a:cubicBezTo>
                    <a:cubicBezTo>
                      <a:pt x="414503" y="275580"/>
                      <a:pt x="414503" y="275580"/>
                      <a:pt x="414503" y="278156"/>
                    </a:cubicBezTo>
                    <a:cubicBezTo>
                      <a:pt x="414503" y="278156"/>
                      <a:pt x="414503" y="278156"/>
                      <a:pt x="417077" y="278156"/>
                    </a:cubicBezTo>
                    <a:cubicBezTo>
                      <a:pt x="417077" y="278156"/>
                      <a:pt x="417077" y="278156"/>
                      <a:pt x="419652" y="278156"/>
                    </a:cubicBezTo>
                    <a:cubicBezTo>
                      <a:pt x="419652" y="278156"/>
                      <a:pt x="419652" y="278156"/>
                      <a:pt x="419652" y="280731"/>
                    </a:cubicBezTo>
                    <a:cubicBezTo>
                      <a:pt x="419652" y="280731"/>
                      <a:pt x="419652" y="280731"/>
                      <a:pt x="422226" y="280731"/>
                    </a:cubicBezTo>
                    <a:cubicBezTo>
                      <a:pt x="422226" y="280731"/>
                      <a:pt x="422226" y="280731"/>
                      <a:pt x="424801" y="280731"/>
                    </a:cubicBezTo>
                    <a:cubicBezTo>
                      <a:pt x="424801" y="280731"/>
                      <a:pt x="424801" y="280731"/>
                      <a:pt x="424801" y="283307"/>
                    </a:cubicBezTo>
                    <a:cubicBezTo>
                      <a:pt x="424801" y="283307"/>
                      <a:pt x="424801" y="283307"/>
                      <a:pt x="427375" y="283307"/>
                    </a:cubicBezTo>
                    <a:cubicBezTo>
                      <a:pt x="429950" y="283307"/>
                      <a:pt x="429950" y="283307"/>
                      <a:pt x="429950" y="283307"/>
                    </a:cubicBezTo>
                    <a:cubicBezTo>
                      <a:pt x="429950" y="283307"/>
                      <a:pt x="429950" y="283307"/>
                      <a:pt x="429950" y="285882"/>
                    </a:cubicBezTo>
                    <a:cubicBezTo>
                      <a:pt x="429950" y="285882"/>
                      <a:pt x="429950" y="285882"/>
                      <a:pt x="432524" y="285882"/>
                    </a:cubicBezTo>
                    <a:cubicBezTo>
                      <a:pt x="435099" y="285882"/>
                      <a:pt x="435099" y="285882"/>
                      <a:pt x="435099" y="285882"/>
                    </a:cubicBezTo>
                    <a:cubicBezTo>
                      <a:pt x="435099" y="285882"/>
                      <a:pt x="437674" y="285882"/>
                      <a:pt x="437674" y="288458"/>
                    </a:cubicBezTo>
                    <a:cubicBezTo>
                      <a:pt x="437674" y="288458"/>
                      <a:pt x="437674" y="288458"/>
                      <a:pt x="440248" y="288458"/>
                    </a:cubicBezTo>
                    <a:cubicBezTo>
                      <a:pt x="440248" y="288458"/>
                      <a:pt x="440248" y="288458"/>
                      <a:pt x="442823" y="288458"/>
                    </a:cubicBezTo>
                    <a:cubicBezTo>
                      <a:pt x="442823" y="288458"/>
                      <a:pt x="442823" y="291033"/>
                      <a:pt x="442823" y="291033"/>
                    </a:cubicBezTo>
                    <a:cubicBezTo>
                      <a:pt x="442823" y="291033"/>
                      <a:pt x="442823" y="291033"/>
                      <a:pt x="445397" y="291033"/>
                    </a:cubicBezTo>
                    <a:cubicBezTo>
                      <a:pt x="445397" y="291033"/>
                      <a:pt x="445397" y="291033"/>
                      <a:pt x="447972" y="291033"/>
                    </a:cubicBezTo>
                    <a:cubicBezTo>
                      <a:pt x="450546" y="291033"/>
                      <a:pt x="450546" y="291033"/>
                      <a:pt x="450546" y="291033"/>
                    </a:cubicBezTo>
                    <a:cubicBezTo>
                      <a:pt x="450546" y="291033"/>
                      <a:pt x="450546" y="291033"/>
                      <a:pt x="453121" y="291033"/>
                    </a:cubicBezTo>
                    <a:cubicBezTo>
                      <a:pt x="453121" y="291033"/>
                      <a:pt x="453121" y="291033"/>
                      <a:pt x="453121" y="293609"/>
                    </a:cubicBezTo>
                    <a:cubicBezTo>
                      <a:pt x="453121" y="293609"/>
                      <a:pt x="455695" y="293609"/>
                      <a:pt x="455695" y="293609"/>
                    </a:cubicBezTo>
                    <a:cubicBezTo>
                      <a:pt x="455695" y="293609"/>
                      <a:pt x="455695" y="293609"/>
                      <a:pt x="458270" y="293609"/>
                    </a:cubicBezTo>
                    <a:cubicBezTo>
                      <a:pt x="458270" y="293609"/>
                      <a:pt x="458270" y="293609"/>
                      <a:pt x="458270" y="296184"/>
                    </a:cubicBezTo>
                    <a:cubicBezTo>
                      <a:pt x="460844" y="296184"/>
                      <a:pt x="460844" y="296184"/>
                      <a:pt x="460844" y="296184"/>
                    </a:cubicBezTo>
                    <a:cubicBezTo>
                      <a:pt x="463419" y="296184"/>
                      <a:pt x="463419" y="296184"/>
                      <a:pt x="463419" y="296184"/>
                    </a:cubicBezTo>
                    <a:cubicBezTo>
                      <a:pt x="463419" y="296184"/>
                      <a:pt x="463419" y="296184"/>
                      <a:pt x="465994" y="296184"/>
                    </a:cubicBezTo>
                    <a:cubicBezTo>
                      <a:pt x="465994" y="296184"/>
                      <a:pt x="465994" y="296184"/>
                      <a:pt x="465994" y="298760"/>
                    </a:cubicBezTo>
                    <a:cubicBezTo>
                      <a:pt x="465994" y="298760"/>
                      <a:pt x="465994" y="298760"/>
                      <a:pt x="468568" y="298760"/>
                    </a:cubicBezTo>
                    <a:cubicBezTo>
                      <a:pt x="468568" y="298760"/>
                      <a:pt x="468568" y="298760"/>
                      <a:pt x="471143" y="298760"/>
                    </a:cubicBezTo>
                    <a:cubicBezTo>
                      <a:pt x="471143" y="298760"/>
                      <a:pt x="471143" y="298760"/>
                      <a:pt x="473717" y="298760"/>
                    </a:cubicBezTo>
                    <a:cubicBezTo>
                      <a:pt x="473717" y="298760"/>
                      <a:pt x="473717" y="298760"/>
                      <a:pt x="476292" y="298760"/>
                    </a:cubicBezTo>
                    <a:cubicBezTo>
                      <a:pt x="476292" y="298760"/>
                      <a:pt x="476292" y="298760"/>
                      <a:pt x="476292" y="301335"/>
                    </a:cubicBezTo>
                    <a:cubicBezTo>
                      <a:pt x="478866" y="301335"/>
                      <a:pt x="478866" y="301335"/>
                      <a:pt x="478866" y="301335"/>
                    </a:cubicBezTo>
                    <a:cubicBezTo>
                      <a:pt x="478866" y="301335"/>
                      <a:pt x="478866" y="301335"/>
                      <a:pt x="481441" y="301335"/>
                    </a:cubicBezTo>
                    <a:cubicBezTo>
                      <a:pt x="481441" y="301335"/>
                      <a:pt x="481441" y="301335"/>
                      <a:pt x="484015" y="301335"/>
                    </a:cubicBezTo>
                    <a:cubicBezTo>
                      <a:pt x="484015" y="301335"/>
                      <a:pt x="484015" y="301335"/>
                      <a:pt x="484015" y="303911"/>
                    </a:cubicBezTo>
                    <a:cubicBezTo>
                      <a:pt x="486590" y="303911"/>
                      <a:pt x="486590" y="303911"/>
                      <a:pt x="486590" y="303911"/>
                    </a:cubicBezTo>
                    <a:cubicBezTo>
                      <a:pt x="486590" y="303911"/>
                      <a:pt x="486590" y="303911"/>
                      <a:pt x="489165" y="303911"/>
                    </a:cubicBezTo>
                    <a:cubicBezTo>
                      <a:pt x="489165" y="303911"/>
                      <a:pt x="489165" y="303911"/>
                      <a:pt x="491739" y="303911"/>
                    </a:cubicBezTo>
                    <a:cubicBezTo>
                      <a:pt x="491739" y="303911"/>
                      <a:pt x="491739" y="303911"/>
                      <a:pt x="491739" y="306487"/>
                    </a:cubicBezTo>
                    <a:cubicBezTo>
                      <a:pt x="491739" y="306487"/>
                      <a:pt x="491739" y="306487"/>
                      <a:pt x="494314" y="306487"/>
                    </a:cubicBezTo>
                    <a:cubicBezTo>
                      <a:pt x="496888" y="306487"/>
                      <a:pt x="496888" y="306487"/>
                      <a:pt x="496888" y="306487"/>
                    </a:cubicBezTo>
                    <a:cubicBezTo>
                      <a:pt x="496888" y="306487"/>
                      <a:pt x="496888" y="306487"/>
                      <a:pt x="496888" y="309062"/>
                    </a:cubicBezTo>
                    <a:cubicBezTo>
                      <a:pt x="496888" y="309062"/>
                      <a:pt x="496888" y="309062"/>
                      <a:pt x="499463" y="309062"/>
                    </a:cubicBezTo>
                    <a:cubicBezTo>
                      <a:pt x="499463" y="309062"/>
                      <a:pt x="499463" y="309062"/>
                      <a:pt x="502037" y="309062"/>
                    </a:cubicBezTo>
                    <a:cubicBezTo>
                      <a:pt x="502037" y="309062"/>
                      <a:pt x="502037" y="309062"/>
                      <a:pt x="504612" y="309062"/>
                    </a:cubicBezTo>
                    <a:cubicBezTo>
                      <a:pt x="504612" y="309062"/>
                      <a:pt x="504612" y="309062"/>
                      <a:pt x="504612" y="311638"/>
                    </a:cubicBezTo>
                    <a:cubicBezTo>
                      <a:pt x="507186" y="311638"/>
                      <a:pt x="507186" y="311638"/>
                      <a:pt x="507186" y="311638"/>
                    </a:cubicBezTo>
                    <a:cubicBezTo>
                      <a:pt x="507186" y="311638"/>
                      <a:pt x="507186" y="311638"/>
                      <a:pt x="509761" y="311638"/>
                    </a:cubicBezTo>
                    <a:cubicBezTo>
                      <a:pt x="512335" y="311638"/>
                      <a:pt x="512335" y="311638"/>
                      <a:pt x="512335" y="311638"/>
                    </a:cubicBezTo>
                    <a:cubicBezTo>
                      <a:pt x="512335" y="311638"/>
                      <a:pt x="512335" y="311638"/>
                      <a:pt x="512335" y="314213"/>
                    </a:cubicBezTo>
                    <a:cubicBezTo>
                      <a:pt x="514910" y="314213"/>
                      <a:pt x="514910" y="314213"/>
                      <a:pt x="514910" y="314213"/>
                    </a:cubicBezTo>
                    <a:cubicBezTo>
                      <a:pt x="514910" y="314213"/>
                      <a:pt x="514910" y="314213"/>
                      <a:pt x="517485" y="314213"/>
                    </a:cubicBezTo>
                    <a:cubicBezTo>
                      <a:pt x="517485" y="314213"/>
                      <a:pt x="517485" y="314213"/>
                      <a:pt x="517485" y="316789"/>
                    </a:cubicBezTo>
                    <a:cubicBezTo>
                      <a:pt x="517485" y="316789"/>
                      <a:pt x="517485" y="316789"/>
                      <a:pt x="520059" y="316789"/>
                    </a:cubicBezTo>
                    <a:cubicBezTo>
                      <a:pt x="520059" y="316789"/>
                      <a:pt x="520059" y="319364"/>
                      <a:pt x="520059" y="319364"/>
                    </a:cubicBezTo>
                    <a:cubicBezTo>
                      <a:pt x="520059" y="319364"/>
                      <a:pt x="520059" y="319364"/>
                      <a:pt x="522634" y="319364"/>
                    </a:cubicBezTo>
                    <a:cubicBezTo>
                      <a:pt x="522634" y="319364"/>
                      <a:pt x="522634" y="319364"/>
                      <a:pt x="522634" y="321940"/>
                    </a:cubicBezTo>
                    <a:cubicBezTo>
                      <a:pt x="522634" y="321940"/>
                      <a:pt x="522634" y="321940"/>
                      <a:pt x="525208" y="321940"/>
                    </a:cubicBezTo>
                    <a:cubicBezTo>
                      <a:pt x="525208" y="321940"/>
                      <a:pt x="525208" y="321940"/>
                      <a:pt x="525208" y="324515"/>
                    </a:cubicBezTo>
                    <a:cubicBezTo>
                      <a:pt x="525208" y="324515"/>
                      <a:pt x="525208" y="327091"/>
                      <a:pt x="525208" y="327091"/>
                    </a:cubicBezTo>
                    <a:cubicBezTo>
                      <a:pt x="525208" y="327091"/>
                      <a:pt x="525208" y="327091"/>
                      <a:pt x="525208" y="329666"/>
                    </a:cubicBezTo>
                    <a:cubicBezTo>
                      <a:pt x="525208" y="329666"/>
                      <a:pt x="525208" y="329666"/>
                      <a:pt x="525208" y="332242"/>
                    </a:cubicBezTo>
                    <a:cubicBezTo>
                      <a:pt x="525208" y="332242"/>
                      <a:pt x="525208" y="332242"/>
                      <a:pt x="525208" y="334817"/>
                    </a:cubicBezTo>
                    <a:cubicBezTo>
                      <a:pt x="525208" y="334817"/>
                      <a:pt x="525208" y="334817"/>
                      <a:pt x="525208" y="337393"/>
                    </a:cubicBezTo>
                    <a:cubicBezTo>
                      <a:pt x="525208" y="337393"/>
                      <a:pt x="525208" y="337393"/>
                      <a:pt x="525208" y="339968"/>
                    </a:cubicBezTo>
                    <a:cubicBezTo>
                      <a:pt x="525208" y="339968"/>
                      <a:pt x="525208" y="342544"/>
                      <a:pt x="525208" y="345119"/>
                    </a:cubicBezTo>
                    <a:cubicBezTo>
                      <a:pt x="525208" y="345119"/>
                      <a:pt x="525208" y="345119"/>
                      <a:pt x="525208" y="347695"/>
                    </a:cubicBezTo>
                    <a:cubicBezTo>
                      <a:pt x="525208" y="350270"/>
                      <a:pt x="525208" y="350270"/>
                      <a:pt x="525208" y="350270"/>
                    </a:cubicBezTo>
                    <a:cubicBezTo>
                      <a:pt x="525208" y="350270"/>
                      <a:pt x="525208" y="352846"/>
                      <a:pt x="527783" y="352846"/>
                    </a:cubicBezTo>
                    <a:cubicBezTo>
                      <a:pt x="527783" y="352846"/>
                      <a:pt x="527783" y="352846"/>
                      <a:pt x="527783" y="355421"/>
                    </a:cubicBezTo>
                    <a:cubicBezTo>
                      <a:pt x="527783" y="355421"/>
                      <a:pt x="527783" y="355421"/>
                      <a:pt x="527783" y="357997"/>
                    </a:cubicBezTo>
                    <a:cubicBezTo>
                      <a:pt x="527783" y="360572"/>
                      <a:pt x="527783" y="360572"/>
                      <a:pt x="527783" y="360572"/>
                    </a:cubicBezTo>
                    <a:cubicBezTo>
                      <a:pt x="527783" y="360572"/>
                      <a:pt x="527783" y="360572"/>
                      <a:pt x="527783" y="363148"/>
                    </a:cubicBezTo>
                    <a:cubicBezTo>
                      <a:pt x="527783" y="365723"/>
                      <a:pt x="527783" y="365723"/>
                      <a:pt x="527783" y="365723"/>
                    </a:cubicBezTo>
                    <a:cubicBezTo>
                      <a:pt x="527783" y="365723"/>
                      <a:pt x="527783" y="365723"/>
                      <a:pt x="527783" y="368299"/>
                    </a:cubicBezTo>
                    <a:cubicBezTo>
                      <a:pt x="527783" y="368299"/>
                      <a:pt x="527783" y="368299"/>
                      <a:pt x="527783" y="370874"/>
                    </a:cubicBezTo>
                    <a:cubicBezTo>
                      <a:pt x="527783" y="370874"/>
                      <a:pt x="527783" y="373450"/>
                      <a:pt x="527783" y="373450"/>
                    </a:cubicBezTo>
                    <a:cubicBezTo>
                      <a:pt x="527783" y="373450"/>
                      <a:pt x="527783" y="376025"/>
                      <a:pt x="530357" y="376025"/>
                    </a:cubicBezTo>
                    <a:cubicBezTo>
                      <a:pt x="530357" y="376025"/>
                      <a:pt x="530357" y="376025"/>
                      <a:pt x="530357" y="378601"/>
                    </a:cubicBezTo>
                    <a:cubicBezTo>
                      <a:pt x="530357" y="378601"/>
                      <a:pt x="530357" y="378601"/>
                      <a:pt x="530357" y="381176"/>
                    </a:cubicBezTo>
                    <a:cubicBezTo>
                      <a:pt x="527783" y="381176"/>
                      <a:pt x="527783" y="381176"/>
                      <a:pt x="527783" y="383752"/>
                    </a:cubicBezTo>
                    <a:cubicBezTo>
                      <a:pt x="527783" y="383752"/>
                      <a:pt x="527783" y="383752"/>
                      <a:pt x="527783" y="386327"/>
                    </a:cubicBezTo>
                    <a:cubicBezTo>
                      <a:pt x="525208" y="386327"/>
                      <a:pt x="525208" y="386327"/>
                      <a:pt x="525208" y="386327"/>
                    </a:cubicBezTo>
                    <a:cubicBezTo>
                      <a:pt x="522634" y="386327"/>
                      <a:pt x="522634" y="386327"/>
                      <a:pt x="522634" y="386327"/>
                    </a:cubicBezTo>
                    <a:cubicBezTo>
                      <a:pt x="522634" y="386327"/>
                      <a:pt x="520059" y="386327"/>
                      <a:pt x="520059" y="386327"/>
                    </a:cubicBezTo>
                    <a:cubicBezTo>
                      <a:pt x="517485" y="386327"/>
                      <a:pt x="517485" y="386327"/>
                      <a:pt x="514910" y="386327"/>
                    </a:cubicBezTo>
                    <a:cubicBezTo>
                      <a:pt x="512335" y="386327"/>
                      <a:pt x="512335" y="386327"/>
                      <a:pt x="512335" y="386327"/>
                    </a:cubicBezTo>
                    <a:cubicBezTo>
                      <a:pt x="512335" y="383752"/>
                      <a:pt x="512335" y="383752"/>
                      <a:pt x="512335" y="383752"/>
                    </a:cubicBezTo>
                    <a:cubicBezTo>
                      <a:pt x="512335" y="383752"/>
                      <a:pt x="509761" y="383752"/>
                      <a:pt x="509761" y="383752"/>
                    </a:cubicBezTo>
                    <a:cubicBezTo>
                      <a:pt x="507186" y="383752"/>
                      <a:pt x="507186" y="383752"/>
                      <a:pt x="507186" y="383752"/>
                    </a:cubicBezTo>
                    <a:cubicBezTo>
                      <a:pt x="504612" y="383752"/>
                      <a:pt x="504612" y="383752"/>
                      <a:pt x="504612" y="383752"/>
                    </a:cubicBezTo>
                    <a:cubicBezTo>
                      <a:pt x="504612" y="381176"/>
                      <a:pt x="504612" y="381176"/>
                      <a:pt x="504612" y="381176"/>
                    </a:cubicBezTo>
                    <a:cubicBezTo>
                      <a:pt x="504612" y="381176"/>
                      <a:pt x="504612" y="381176"/>
                      <a:pt x="502037" y="381176"/>
                    </a:cubicBezTo>
                    <a:cubicBezTo>
                      <a:pt x="502037" y="381176"/>
                      <a:pt x="502037" y="381176"/>
                      <a:pt x="499463" y="381176"/>
                    </a:cubicBezTo>
                    <a:cubicBezTo>
                      <a:pt x="496888" y="381176"/>
                      <a:pt x="496888" y="381176"/>
                      <a:pt x="496888" y="381176"/>
                    </a:cubicBezTo>
                    <a:cubicBezTo>
                      <a:pt x="496888" y="378601"/>
                      <a:pt x="496888" y="378601"/>
                      <a:pt x="494314" y="378601"/>
                    </a:cubicBezTo>
                    <a:cubicBezTo>
                      <a:pt x="491739" y="378601"/>
                      <a:pt x="491739" y="378601"/>
                      <a:pt x="491739" y="378601"/>
                    </a:cubicBezTo>
                    <a:cubicBezTo>
                      <a:pt x="489165" y="378601"/>
                      <a:pt x="489165" y="378601"/>
                      <a:pt x="489165" y="378601"/>
                    </a:cubicBezTo>
                    <a:cubicBezTo>
                      <a:pt x="489165" y="378601"/>
                      <a:pt x="489165" y="378601"/>
                      <a:pt x="489165" y="376025"/>
                    </a:cubicBezTo>
                    <a:cubicBezTo>
                      <a:pt x="486590" y="376025"/>
                      <a:pt x="486590" y="376025"/>
                      <a:pt x="486590" y="376025"/>
                    </a:cubicBezTo>
                    <a:cubicBezTo>
                      <a:pt x="484015" y="373450"/>
                      <a:pt x="484015" y="373450"/>
                      <a:pt x="484015" y="373450"/>
                    </a:cubicBezTo>
                    <a:cubicBezTo>
                      <a:pt x="481441" y="373450"/>
                      <a:pt x="481441" y="373450"/>
                      <a:pt x="481441" y="373450"/>
                    </a:cubicBezTo>
                    <a:cubicBezTo>
                      <a:pt x="481441" y="370874"/>
                      <a:pt x="481441" y="370874"/>
                      <a:pt x="481441" y="370874"/>
                    </a:cubicBezTo>
                    <a:cubicBezTo>
                      <a:pt x="481441" y="370874"/>
                      <a:pt x="481441" y="370874"/>
                      <a:pt x="481441" y="368299"/>
                    </a:cubicBezTo>
                    <a:cubicBezTo>
                      <a:pt x="481441" y="365723"/>
                      <a:pt x="481441" y="365723"/>
                      <a:pt x="481441" y="365723"/>
                    </a:cubicBezTo>
                    <a:cubicBezTo>
                      <a:pt x="481441" y="363148"/>
                      <a:pt x="481441" y="363148"/>
                      <a:pt x="481441" y="363148"/>
                    </a:cubicBezTo>
                    <a:cubicBezTo>
                      <a:pt x="478866" y="363148"/>
                      <a:pt x="478866" y="363148"/>
                      <a:pt x="478866" y="363148"/>
                    </a:cubicBezTo>
                    <a:cubicBezTo>
                      <a:pt x="478866" y="363148"/>
                      <a:pt x="478866" y="363148"/>
                      <a:pt x="478866" y="360572"/>
                    </a:cubicBezTo>
                    <a:cubicBezTo>
                      <a:pt x="478866" y="357997"/>
                      <a:pt x="478866" y="357997"/>
                      <a:pt x="478866" y="357997"/>
                    </a:cubicBezTo>
                    <a:cubicBezTo>
                      <a:pt x="476292" y="357997"/>
                      <a:pt x="476292" y="357997"/>
                      <a:pt x="476292" y="357997"/>
                    </a:cubicBezTo>
                    <a:cubicBezTo>
                      <a:pt x="476292" y="357997"/>
                      <a:pt x="476292" y="357997"/>
                      <a:pt x="473717" y="357997"/>
                    </a:cubicBezTo>
                    <a:cubicBezTo>
                      <a:pt x="473717" y="355421"/>
                      <a:pt x="473717" y="355421"/>
                      <a:pt x="473717" y="355421"/>
                    </a:cubicBezTo>
                    <a:cubicBezTo>
                      <a:pt x="471143" y="355421"/>
                      <a:pt x="471143" y="355421"/>
                      <a:pt x="471143" y="355421"/>
                    </a:cubicBezTo>
                    <a:cubicBezTo>
                      <a:pt x="468568" y="355421"/>
                      <a:pt x="468568" y="355421"/>
                      <a:pt x="468568" y="355421"/>
                    </a:cubicBezTo>
                    <a:cubicBezTo>
                      <a:pt x="468568" y="352846"/>
                      <a:pt x="465994" y="352846"/>
                      <a:pt x="465994" y="352846"/>
                    </a:cubicBezTo>
                    <a:cubicBezTo>
                      <a:pt x="465994" y="352846"/>
                      <a:pt x="465994" y="352846"/>
                      <a:pt x="463419" y="352846"/>
                    </a:cubicBezTo>
                    <a:cubicBezTo>
                      <a:pt x="463419" y="352846"/>
                      <a:pt x="463419" y="352846"/>
                      <a:pt x="463419" y="350270"/>
                    </a:cubicBezTo>
                    <a:cubicBezTo>
                      <a:pt x="463419" y="350270"/>
                      <a:pt x="460844" y="350270"/>
                      <a:pt x="460844" y="350270"/>
                    </a:cubicBezTo>
                    <a:cubicBezTo>
                      <a:pt x="458270" y="350270"/>
                      <a:pt x="458270" y="350270"/>
                      <a:pt x="458270" y="350270"/>
                    </a:cubicBezTo>
                    <a:cubicBezTo>
                      <a:pt x="458270" y="350270"/>
                      <a:pt x="455695" y="350270"/>
                      <a:pt x="455695" y="350270"/>
                    </a:cubicBezTo>
                    <a:cubicBezTo>
                      <a:pt x="455695" y="350270"/>
                      <a:pt x="455695" y="350270"/>
                      <a:pt x="453121" y="350270"/>
                    </a:cubicBezTo>
                    <a:cubicBezTo>
                      <a:pt x="450546" y="350270"/>
                      <a:pt x="450546" y="350270"/>
                      <a:pt x="450546" y="350270"/>
                    </a:cubicBezTo>
                    <a:cubicBezTo>
                      <a:pt x="450546" y="347695"/>
                      <a:pt x="450546" y="347695"/>
                      <a:pt x="450546" y="347695"/>
                    </a:cubicBezTo>
                    <a:cubicBezTo>
                      <a:pt x="450546" y="347695"/>
                      <a:pt x="447972" y="347695"/>
                      <a:pt x="447972" y="347695"/>
                    </a:cubicBezTo>
                    <a:cubicBezTo>
                      <a:pt x="445397" y="347695"/>
                      <a:pt x="445397" y="347695"/>
                      <a:pt x="445397" y="347695"/>
                    </a:cubicBezTo>
                    <a:cubicBezTo>
                      <a:pt x="442823" y="347695"/>
                      <a:pt x="442823" y="347695"/>
                      <a:pt x="442823" y="347695"/>
                    </a:cubicBezTo>
                    <a:cubicBezTo>
                      <a:pt x="442823" y="345119"/>
                      <a:pt x="442823" y="345119"/>
                      <a:pt x="442823" y="345119"/>
                    </a:cubicBezTo>
                    <a:cubicBezTo>
                      <a:pt x="440248" y="345119"/>
                      <a:pt x="440248" y="345119"/>
                      <a:pt x="440248" y="345119"/>
                    </a:cubicBezTo>
                    <a:cubicBezTo>
                      <a:pt x="440248" y="342544"/>
                      <a:pt x="440248" y="342544"/>
                      <a:pt x="440248" y="342544"/>
                    </a:cubicBezTo>
                    <a:cubicBezTo>
                      <a:pt x="440248" y="342544"/>
                      <a:pt x="440248" y="342544"/>
                      <a:pt x="437674" y="342544"/>
                    </a:cubicBezTo>
                    <a:cubicBezTo>
                      <a:pt x="435099" y="342544"/>
                      <a:pt x="435099" y="342544"/>
                      <a:pt x="435099" y="342544"/>
                    </a:cubicBezTo>
                    <a:cubicBezTo>
                      <a:pt x="432524" y="342544"/>
                      <a:pt x="432524" y="342544"/>
                      <a:pt x="432524" y="342544"/>
                    </a:cubicBezTo>
                    <a:cubicBezTo>
                      <a:pt x="432524" y="339968"/>
                      <a:pt x="432524" y="339968"/>
                      <a:pt x="432524" y="339968"/>
                    </a:cubicBezTo>
                    <a:cubicBezTo>
                      <a:pt x="432524" y="339968"/>
                      <a:pt x="432524" y="339968"/>
                      <a:pt x="429950" y="339968"/>
                    </a:cubicBezTo>
                    <a:cubicBezTo>
                      <a:pt x="429950" y="339968"/>
                      <a:pt x="427375" y="339968"/>
                      <a:pt x="427375" y="339968"/>
                    </a:cubicBezTo>
                    <a:cubicBezTo>
                      <a:pt x="427375" y="339968"/>
                      <a:pt x="427375" y="339968"/>
                      <a:pt x="424801" y="339968"/>
                    </a:cubicBezTo>
                    <a:cubicBezTo>
                      <a:pt x="424801" y="337393"/>
                      <a:pt x="424801" y="337393"/>
                      <a:pt x="424801" y="337393"/>
                    </a:cubicBezTo>
                    <a:cubicBezTo>
                      <a:pt x="424801" y="337393"/>
                      <a:pt x="424801" y="337393"/>
                      <a:pt x="422226" y="337393"/>
                    </a:cubicBezTo>
                    <a:cubicBezTo>
                      <a:pt x="419652" y="337393"/>
                      <a:pt x="419652" y="337393"/>
                      <a:pt x="419652" y="337393"/>
                    </a:cubicBezTo>
                    <a:cubicBezTo>
                      <a:pt x="419652" y="334817"/>
                      <a:pt x="419652" y="334817"/>
                      <a:pt x="419652" y="334817"/>
                    </a:cubicBezTo>
                    <a:cubicBezTo>
                      <a:pt x="419652" y="334817"/>
                      <a:pt x="419652" y="334817"/>
                      <a:pt x="417077" y="334817"/>
                    </a:cubicBezTo>
                    <a:cubicBezTo>
                      <a:pt x="417077" y="334817"/>
                      <a:pt x="417077" y="334817"/>
                      <a:pt x="414503" y="334817"/>
                    </a:cubicBezTo>
                    <a:cubicBezTo>
                      <a:pt x="414503" y="332242"/>
                      <a:pt x="414503" y="332242"/>
                      <a:pt x="414503" y="332242"/>
                    </a:cubicBezTo>
                    <a:cubicBezTo>
                      <a:pt x="414503" y="332242"/>
                      <a:pt x="414503" y="332242"/>
                      <a:pt x="411928" y="332242"/>
                    </a:cubicBezTo>
                    <a:cubicBezTo>
                      <a:pt x="411928" y="332242"/>
                      <a:pt x="411928" y="332242"/>
                      <a:pt x="409353" y="332242"/>
                    </a:cubicBezTo>
                    <a:cubicBezTo>
                      <a:pt x="409353" y="329666"/>
                      <a:pt x="409353" y="329666"/>
                      <a:pt x="409353" y="329666"/>
                    </a:cubicBezTo>
                    <a:cubicBezTo>
                      <a:pt x="409353" y="329666"/>
                      <a:pt x="409353" y="329666"/>
                      <a:pt x="406779" y="329666"/>
                    </a:cubicBezTo>
                    <a:cubicBezTo>
                      <a:pt x="404204" y="329666"/>
                      <a:pt x="404204" y="329666"/>
                      <a:pt x="404204" y="329666"/>
                    </a:cubicBezTo>
                    <a:cubicBezTo>
                      <a:pt x="404204" y="329666"/>
                      <a:pt x="404204" y="329666"/>
                      <a:pt x="401630" y="329666"/>
                    </a:cubicBezTo>
                    <a:lnTo>
                      <a:pt x="401630" y="328741"/>
                    </a:lnTo>
                    <a:lnTo>
                      <a:pt x="401630" y="327091"/>
                    </a:lnTo>
                    <a:cubicBezTo>
                      <a:pt x="399055" y="327091"/>
                      <a:pt x="399055" y="327091"/>
                      <a:pt x="399055" y="327091"/>
                    </a:cubicBezTo>
                    <a:cubicBezTo>
                      <a:pt x="396481" y="327091"/>
                      <a:pt x="396481" y="327091"/>
                      <a:pt x="396481" y="327091"/>
                    </a:cubicBezTo>
                    <a:cubicBezTo>
                      <a:pt x="396481" y="327091"/>
                      <a:pt x="396481" y="327091"/>
                      <a:pt x="393906" y="327091"/>
                    </a:cubicBezTo>
                    <a:cubicBezTo>
                      <a:pt x="393906" y="327091"/>
                      <a:pt x="393906" y="327091"/>
                      <a:pt x="393906" y="324515"/>
                    </a:cubicBezTo>
                    <a:cubicBezTo>
                      <a:pt x="391332" y="324515"/>
                      <a:pt x="391332" y="324515"/>
                      <a:pt x="391332" y="324515"/>
                    </a:cubicBezTo>
                    <a:cubicBezTo>
                      <a:pt x="391332" y="321940"/>
                      <a:pt x="391332" y="321940"/>
                      <a:pt x="391332" y="321940"/>
                    </a:cubicBezTo>
                    <a:cubicBezTo>
                      <a:pt x="388757" y="321940"/>
                      <a:pt x="388757" y="321940"/>
                      <a:pt x="388757" y="321940"/>
                    </a:cubicBezTo>
                    <a:cubicBezTo>
                      <a:pt x="388757" y="321940"/>
                      <a:pt x="388757" y="321940"/>
                      <a:pt x="386183" y="321940"/>
                    </a:cubicBezTo>
                    <a:cubicBezTo>
                      <a:pt x="386183" y="319364"/>
                      <a:pt x="386183" y="319364"/>
                      <a:pt x="386183" y="319364"/>
                    </a:cubicBezTo>
                    <a:cubicBezTo>
                      <a:pt x="383608" y="319364"/>
                      <a:pt x="383608" y="319364"/>
                      <a:pt x="383608" y="319364"/>
                    </a:cubicBezTo>
                    <a:cubicBezTo>
                      <a:pt x="381033" y="319364"/>
                      <a:pt x="381033" y="319364"/>
                      <a:pt x="381033" y="319364"/>
                    </a:cubicBezTo>
                    <a:cubicBezTo>
                      <a:pt x="381033" y="319364"/>
                      <a:pt x="381033" y="319364"/>
                      <a:pt x="381033" y="316789"/>
                    </a:cubicBezTo>
                    <a:cubicBezTo>
                      <a:pt x="381033" y="316789"/>
                      <a:pt x="381033" y="316789"/>
                      <a:pt x="378459" y="316789"/>
                    </a:cubicBezTo>
                    <a:cubicBezTo>
                      <a:pt x="378459" y="316789"/>
                      <a:pt x="378459" y="316789"/>
                      <a:pt x="378459" y="314213"/>
                    </a:cubicBezTo>
                    <a:cubicBezTo>
                      <a:pt x="375884" y="314213"/>
                      <a:pt x="375884" y="314213"/>
                      <a:pt x="375884" y="314213"/>
                    </a:cubicBezTo>
                    <a:cubicBezTo>
                      <a:pt x="375884" y="314213"/>
                      <a:pt x="375884" y="314213"/>
                      <a:pt x="373310" y="314213"/>
                    </a:cubicBezTo>
                    <a:cubicBezTo>
                      <a:pt x="373310" y="311638"/>
                      <a:pt x="373310" y="311638"/>
                      <a:pt x="373310" y="311638"/>
                    </a:cubicBezTo>
                    <a:cubicBezTo>
                      <a:pt x="370735" y="311638"/>
                      <a:pt x="370735" y="311638"/>
                      <a:pt x="370735" y="311638"/>
                    </a:cubicBezTo>
                    <a:cubicBezTo>
                      <a:pt x="370735" y="309062"/>
                      <a:pt x="370735" y="309062"/>
                      <a:pt x="370735" y="309062"/>
                    </a:cubicBezTo>
                    <a:cubicBezTo>
                      <a:pt x="368161" y="309062"/>
                      <a:pt x="368161" y="309062"/>
                      <a:pt x="368161" y="309062"/>
                    </a:cubicBezTo>
                    <a:cubicBezTo>
                      <a:pt x="368161" y="309062"/>
                      <a:pt x="368161" y="309062"/>
                      <a:pt x="365586" y="309062"/>
                    </a:cubicBezTo>
                    <a:cubicBezTo>
                      <a:pt x="365586" y="309062"/>
                      <a:pt x="365586" y="309062"/>
                      <a:pt x="365586" y="306487"/>
                    </a:cubicBezTo>
                    <a:cubicBezTo>
                      <a:pt x="363012" y="306487"/>
                      <a:pt x="363012" y="306487"/>
                      <a:pt x="363012" y="306487"/>
                    </a:cubicBezTo>
                    <a:cubicBezTo>
                      <a:pt x="363012" y="306487"/>
                      <a:pt x="363012" y="306487"/>
                      <a:pt x="363012" y="303911"/>
                    </a:cubicBezTo>
                    <a:cubicBezTo>
                      <a:pt x="360437" y="303911"/>
                      <a:pt x="360437" y="303911"/>
                      <a:pt x="360437" y="303911"/>
                    </a:cubicBezTo>
                    <a:cubicBezTo>
                      <a:pt x="360437" y="301335"/>
                      <a:pt x="360437" y="301335"/>
                      <a:pt x="360437" y="301335"/>
                    </a:cubicBezTo>
                    <a:cubicBezTo>
                      <a:pt x="360437" y="301335"/>
                      <a:pt x="360437" y="301335"/>
                      <a:pt x="357862" y="301335"/>
                    </a:cubicBezTo>
                    <a:cubicBezTo>
                      <a:pt x="357862" y="298760"/>
                      <a:pt x="357862" y="298760"/>
                      <a:pt x="357862" y="298760"/>
                    </a:cubicBezTo>
                    <a:cubicBezTo>
                      <a:pt x="355288" y="298760"/>
                      <a:pt x="355288" y="298760"/>
                      <a:pt x="355288" y="298760"/>
                    </a:cubicBezTo>
                    <a:cubicBezTo>
                      <a:pt x="352713" y="298760"/>
                      <a:pt x="352713" y="298760"/>
                      <a:pt x="352713" y="298760"/>
                    </a:cubicBezTo>
                    <a:cubicBezTo>
                      <a:pt x="352713" y="296184"/>
                      <a:pt x="352713" y="296184"/>
                      <a:pt x="352713" y="296184"/>
                    </a:cubicBezTo>
                    <a:cubicBezTo>
                      <a:pt x="350139" y="296184"/>
                      <a:pt x="350139" y="296184"/>
                      <a:pt x="350139" y="296184"/>
                    </a:cubicBezTo>
                    <a:cubicBezTo>
                      <a:pt x="350139" y="293609"/>
                      <a:pt x="350139" y="293609"/>
                      <a:pt x="350139" y="293609"/>
                    </a:cubicBezTo>
                    <a:cubicBezTo>
                      <a:pt x="347564" y="293609"/>
                      <a:pt x="347564" y="293609"/>
                      <a:pt x="347564" y="293609"/>
                    </a:cubicBezTo>
                    <a:cubicBezTo>
                      <a:pt x="347564" y="293609"/>
                      <a:pt x="347564" y="293609"/>
                      <a:pt x="344990" y="293609"/>
                    </a:cubicBezTo>
                    <a:cubicBezTo>
                      <a:pt x="344990" y="291033"/>
                      <a:pt x="344990" y="291033"/>
                      <a:pt x="344990" y="291033"/>
                    </a:cubicBezTo>
                    <a:cubicBezTo>
                      <a:pt x="342415" y="291033"/>
                      <a:pt x="342415" y="291033"/>
                      <a:pt x="342415" y="291033"/>
                    </a:cubicBezTo>
                    <a:cubicBezTo>
                      <a:pt x="342415" y="291033"/>
                      <a:pt x="342415" y="291033"/>
                      <a:pt x="342415" y="288458"/>
                    </a:cubicBezTo>
                    <a:cubicBezTo>
                      <a:pt x="342415" y="285882"/>
                      <a:pt x="342415" y="285882"/>
                      <a:pt x="342415" y="285882"/>
                    </a:cubicBezTo>
                    <a:cubicBezTo>
                      <a:pt x="339841" y="285882"/>
                      <a:pt x="339841" y="285882"/>
                      <a:pt x="339841" y="285882"/>
                    </a:cubicBezTo>
                    <a:cubicBezTo>
                      <a:pt x="339841" y="283307"/>
                      <a:pt x="339841" y="283307"/>
                      <a:pt x="339841" y="283307"/>
                    </a:cubicBezTo>
                    <a:cubicBezTo>
                      <a:pt x="339841" y="283307"/>
                      <a:pt x="339841" y="283307"/>
                      <a:pt x="337266" y="283307"/>
                    </a:cubicBezTo>
                    <a:cubicBezTo>
                      <a:pt x="334692" y="283307"/>
                      <a:pt x="334692" y="283307"/>
                      <a:pt x="334692" y="283307"/>
                    </a:cubicBezTo>
                    <a:cubicBezTo>
                      <a:pt x="334692" y="283307"/>
                      <a:pt x="332117" y="283307"/>
                      <a:pt x="332117" y="283307"/>
                    </a:cubicBezTo>
                    <a:cubicBezTo>
                      <a:pt x="332117" y="283307"/>
                      <a:pt x="329542" y="283307"/>
                      <a:pt x="329542" y="285882"/>
                    </a:cubicBezTo>
                    <a:cubicBezTo>
                      <a:pt x="329542" y="288458"/>
                      <a:pt x="329542" y="288458"/>
                      <a:pt x="329542" y="288458"/>
                    </a:cubicBezTo>
                    <a:cubicBezTo>
                      <a:pt x="329542" y="291033"/>
                      <a:pt x="329542" y="291033"/>
                      <a:pt x="329542" y="293609"/>
                    </a:cubicBezTo>
                    <a:cubicBezTo>
                      <a:pt x="329542" y="296184"/>
                      <a:pt x="329542" y="298760"/>
                      <a:pt x="329542" y="301335"/>
                    </a:cubicBezTo>
                    <a:cubicBezTo>
                      <a:pt x="329542" y="303911"/>
                      <a:pt x="329542" y="306487"/>
                      <a:pt x="329542" y="309062"/>
                    </a:cubicBezTo>
                    <a:cubicBezTo>
                      <a:pt x="329542" y="311638"/>
                      <a:pt x="329542" y="311638"/>
                      <a:pt x="329542" y="311638"/>
                    </a:cubicBezTo>
                    <a:cubicBezTo>
                      <a:pt x="329542" y="311638"/>
                      <a:pt x="329542" y="311638"/>
                      <a:pt x="329542" y="314213"/>
                    </a:cubicBezTo>
                    <a:cubicBezTo>
                      <a:pt x="329542" y="314213"/>
                      <a:pt x="329542" y="319364"/>
                      <a:pt x="329542" y="321940"/>
                    </a:cubicBezTo>
                    <a:cubicBezTo>
                      <a:pt x="329542" y="324515"/>
                      <a:pt x="329542" y="324515"/>
                      <a:pt x="329542" y="324515"/>
                    </a:cubicBezTo>
                    <a:cubicBezTo>
                      <a:pt x="329542" y="327091"/>
                      <a:pt x="329542" y="327091"/>
                      <a:pt x="329542" y="327091"/>
                    </a:cubicBezTo>
                    <a:cubicBezTo>
                      <a:pt x="329542" y="329666"/>
                      <a:pt x="329542" y="329666"/>
                      <a:pt x="329542" y="332242"/>
                    </a:cubicBezTo>
                    <a:cubicBezTo>
                      <a:pt x="329542" y="332242"/>
                      <a:pt x="329542" y="332242"/>
                      <a:pt x="332117" y="332242"/>
                    </a:cubicBezTo>
                    <a:cubicBezTo>
                      <a:pt x="332117" y="332242"/>
                      <a:pt x="332117" y="332242"/>
                      <a:pt x="332117" y="334817"/>
                    </a:cubicBezTo>
                    <a:cubicBezTo>
                      <a:pt x="332117" y="334817"/>
                      <a:pt x="332117" y="337393"/>
                      <a:pt x="332117" y="337393"/>
                    </a:cubicBezTo>
                    <a:cubicBezTo>
                      <a:pt x="332117" y="339968"/>
                      <a:pt x="332117" y="339968"/>
                      <a:pt x="332117" y="339968"/>
                    </a:cubicBezTo>
                    <a:cubicBezTo>
                      <a:pt x="332117" y="339968"/>
                      <a:pt x="334692" y="339968"/>
                      <a:pt x="334692" y="339968"/>
                    </a:cubicBezTo>
                    <a:cubicBezTo>
                      <a:pt x="334692" y="339968"/>
                      <a:pt x="334692" y="339968"/>
                      <a:pt x="337266" y="339968"/>
                    </a:cubicBezTo>
                    <a:cubicBezTo>
                      <a:pt x="337266" y="339968"/>
                      <a:pt x="337266" y="339968"/>
                      <a:pt x="337266" y="342544"/>
                    </a:cubicBezTo>
                    <a:cubicBezTo>
                      <a:pt x="339841" y="342544"/>
                      <a:pt x="339841" y="342544"/>
                      <a:pt x="339841" y="342544"/>
                    </a:cubicBezTo>
                    <a:cubicBezTo>
                      <a:pt x="339841" y="342544"/>
                      <a:pt x="339841" y="342544"/>
                      <a:pt x="339841" y="345119"/>
                    </a:cubicBezTo>
                    <a:cubicBezTo>
                      <a:pt x="339841" y="345119"/>
                      <a:pt x="339841" y="345119"/>
                      <a:pt x="342415" y="345119"/>
                    </a:cubicBezTo>
                    <a:cubicBezTo>
                      <a:pt x="342415" y="345119"/>
                      <a:pt x="342415" y="345119"/>
                      <a:pt x="344990" y="345119"/>
                    </a:cubicBezTo>
                    <a:cubicBezTo>
                      <a:pt x="344990" y="345119"/>
                      <a:pt x="344990" y="345119"/>
                      <a:pt x="344990" y="347695"/>
                    </a:cubicBezTo>
                    <a:cubicBezTo>
                      <a:pt x="344990" y="347695"/>
                      <a:pt x="344990" y="347695"/>
                      <a:pt x="347564" y="347695"/>
                    </a:cubicBezTo>
                    <a:cubicBezTo>
                      <a:pt x="347564" y="347695"/>
                      <a:pt x="347564" y="347695"/>
                      <a:pt x="350139" y="347695"/>
                    </a:cubicBezTo>
                    <a:cubicBezTo>
                      <a:pt x="352713" y="347695"/>
                      <a:pt x="352713" y="347695"/>
                      <a:pt x="352713" y="350270"/>
                    </a:cubicBezTo>
                    <a:cubicBezTo>
                      <a:pt x="352713" y="350270"/>
                      <a:pt x="355288" y="350270"/>
                      <a:pt x="355288" y="350270"/>
                    </a:cubicBezTo>
                    <a:cubicBezTo>
                      <a:pt x="355288" y="350270"/>
                      <a:pt x="355288" y="350270"/>
                      <a:pt x="355288" y="352846"/>
                    </a:cubicBezTo>
                    <a:cubicBezTo>
                      <a:pt x="355288" y="352846"/>
                      <a:pt x="355288" y="352846"/>
                      <a:pt x="357862" y="352846"/>
                    </a:cubicBezTo>
                    <a:cubicBezTo>
                      <a:pt x="357862" y="352846"/>
                      <a:pt x="357862" y="352846"/>
                      <a:pt x="357862" y="355421"/>
                    </a:cubicBezTo>
                    <a:cubicBezTo>
                      <a:pt x="357862" y="355421"/>
                      <a:pt x="357862" y="355421"/>
                      <a:pt x="360437" y="355421"/>
                    </a:cubicBezTo>
                    <a:cubicBezTo>
                      <a:pt x="363012" y="355421"/>
                      <a:pt x="363012" y="355421"/>
                      <a:pt x="363012" y="355421"/>
                    </a:cubicBezTo>
                    <a:cubicBezTo>
                      <a:pt x="363012" y="355421"/>
                      <a:pt x="363012" y="355421"/>
                      <a:pt x="363012" y="357997"/>
                    </a:cubicBezTo>
                    <a:cubicBezTo>
                      <a:pt x="363012" y="357997"/>
                      <a:pt x="363012" y="357997"/>
                      <a:pt x="365586" y="357997"/>
                    </a:cubicBezTo>
                    <a:cubicBezTo>
                      <a:pt x="365586" y="357997"/>
                      <a:pt x="365586" y="357997"/>
                      <a:pt x="365586" y="360572"/>
                    </a:cubicBezTo>
                    <a:cubicBezTo>
                      <a:pt x="365586" y="360572"/>
                      <a:pt x="365586" y="360572"/>
                      <a:pt x="368161" y="360572"/>
                    </a:cubicBezTo>
                    <a:cubicBezTo>
                      <a:pt x="368161" y="360572"/>
                      <a:pt x="368161" y="360572"/>
                      <a:pt x="370735" y="360572"/>
                    </a:cubicBezTo>
                    <a:cubicBezTo>
                      <a:pt x="370735" y="360572"/>
                      <a:pt x="370735" y="360572"/>
                      <a:pt x="370735" y="363148"/>
                    </a:cubicBezTo>
                    <a:cubicBezTo>
                      <a:pt x="370735" y="363148"/>
                      <a:pt x="370735" y="363148"/>
                      <a:pt x="373310" y="363148"/>
                    </a:cubicBezTo>
                    <a:cubicBezTo>
                      <a:pt x="375884" y="363148"/>
                      <a:pt x="375884" y="363148"/>
                      <a:pt x="375884" y="363148"/>
                    </a:cubicBezTo>
                    <a:cubicBezTo>
                      <a:pt x="375884" y="363148"/>
                      <a:pt x="375884" y="363148"/>
                      <a:pt x="375884" y="365723"/>
                    </a:cubicBezTo>
                    <a:cubicBezTo>
                      <a:pt x="375884" y="365723"/>
                      <a:pt x="375884" y="365723"/>
                      <a:pt x="378459" y="365723"/>
                    </a:cubicBezTo>
                    <a:cubicBezTo>
                      <a:pt x="378459" y="365723"/>
                      <a:pt x="378459" y="365723"/>
                      <a:pt x="381033" y="365723"/>
                    </a:cubicBezTo>
                    <a:cubicBezTo>
                      <a:pt x="381033" y="365723"/>
                      <a:pt x="381033" y="365723"/>
                      <a:pt x="381033" y="368299"/>
                    </a:cubicBezTo>
                    <a:cubicBezTo>
                      <a:pt x="381033" y="368299"/>
                      <a:pt x="381033" y="368299"/>
                      <a:pt x="383608" y="368299"/>
                    </a:cubicBezTo>
                    <a:cubicBezTo>
                      <a:pt x="383608" y="368299"/>
                      <a:pt x="383608" y="368299"/>
                      <a:pt x="386183" y="368299"/>
                    </a:cubicBezTo>
                    <a:cubicBezTo>
                      <a:pt x="386183" y="368299"/>
                      <a:pt x="386183" y="368299"/>
                      <a:pt x="386183" y="370874"/>
                    </a:cubicBezTo>
                    <a:cubicBezTo>
                      <a:pt x="386183" y="370874"/>
                      <a:pt x="386183" y="370874"/>
                      <a:pt x="388757" y="370874"/>
                    </a:cubicBezTo>
                    <a:cubicBezTo>
                      <a:pt x="388757" y="370874"/>
                      <a:pt x="388757" y="370874"/>
                      <a:pt x="391332" y="370874"/>
                    </a:cubicBezTo>
                    <a:cubicBezTo>
                      <a:pt x="391332" y="370874"/>
                      <a:pt x="391332" y="370874"/>
                      <a:pt x="391332" y="373450"/>
                    </a:cubicBezTo>
                    <a:cubicBezTo>
                      <a:pt x="391332" y="373450"/>
                      <a:pt x="391332" y="373450"/>
                      <a:pt x="393906" y="373450"/>
                    </a:cubicBezTo>
                    <a:cubicBezTo>
                      <a:pt x="396481" y="373450"/>
                      <a:pt x="396481" y="373450"/>
                      <a:pt x="396481" y="373450"/>
                    </a:cubicBezTo>
                    <a:cubicBezTo>
                      <a:pt x="396481" y="373450"/>
                      <a:pt x="396481" y="373450"/>
                      <a:pt x="399055" y="373450"/>
                    </a:cubicBezTo>
                    <a:cubicBezTo>
                      <a:pt x="399055" y="373450"/>
                      <a:pt x="399055" y="373450"/>
                      <a:pt x="399055" y="376025"/>
                    </a:cubicBezTo>
                    <a:cubicBezTo>
                      <a:pt x="399055" y="376025"/>
                      <a:pt x="399055" y="376025"/>
                      <a:pt x="401630" y="376025"/>
                    </a:cubicBezTo>
                    <a:cubicBezTo>
                      <a:pt x="404204" y="376025"/>
                      <a:pt x="404204" y="376025"/>
                      <a:pt x="404204" y="376025"/>
                    </a:cubicBezTo>
                    <a:cubicBezTo>
                      <a:pt x="404204" y="378601"/>
                      <a:pt x="404204" y="378601"/>
                      <a:pt x="404204" y="378601"/>
                    </a:cubicBezTo>
                    <a:cubicBezTo>
                      <a:pt x="404204" y="378601"/>
                      <a:pt x="404204" y="378601"/>
                      <a:pt x="406779" y="378601"/>
                    </a:cubicBezTo>
                    <a:cubicBezTo>
                      <a:pt x="409353" y="378601"/>
                      <a:pt x="409353" y="378601"/>
                      <a:pt x="409353" y="378601"/>
                    </a:cubicBezTo>
                    <a:cubicBezTo>
                      <a:pt x="409353" y="378601"/>
                      <a:pt x="409353" y="378601"/>
                      <a:pt x="409353" y="381176"/>
                    </a:cubicBezTo>
                    <a:cubicBezTo>
                      <a:pt x="411928" y="381176"/>
                      <a:pt x="411928" y="381176"/>
                      <a:pt x="411928" y="381176"/>
                    </a:cubicBezTo>
                    <a:cubicBezTo>
                      <a:pt x="411928" y="381176"/>
                      <a:pt x="411928" y="381176"/>
                      <a:pt x="414503" y="381176"/>
                    </a:cubicBezTo>
                    <a:cubicBezTo>
                      <a:pt x="414503" y="381176"/>
                      <a:pt x="414503" y="381176"/>
                      <a:pt x="414503" y="383752"/>
                    </a:cubicBezTo>
                    <a:cubicBezTo>
                      <a:pt x="417077" y="383752"/>
                      <a:pt x="417077" y="383752"/>
                      <a:pt x="417077" y="383752"/>
                    </a:cubicBezTo>
                    <a:cubicBezTo>
                      <a:pt x="417077" y="383752"/>
                      <a:pt x="417077" y="383752"/>
                      <a:pt x="419652" y="383752"/>
                    </a:cubicBezTo>
                    <a:cubicBezTo>
                      <a:pt x="419652" y="383752"/>
                      <a:pt x="422226" y="383752"/>
                      <a:pt x="422226" y="383752"/>
                    </a:cubicBezTo>
                    <a:cubicBezTo>
                      <a:pt x="422226" y="383752"/>
                      <a:pt x="424801" y="383752"/>
                      <a:pt x="424801" y="383752"/>
                    </a:cubicBezTo>
                    <a:cubicBezTo>
                      <a:pt x="424801" y="383752"/>
                      <a:pt x="427375" y="383752"/>
                      <a:pt x="427375" y="386327"/>
                    </a:cubicBezTo>
                    <a:cubicBezTo>
                      <a:pt x="427375" y="386327"/>
                      <a:pt x="427375" y="386327"/>
                      <a:pt x="429950" y="386327"/>
                    </a:cubicBezTo>
                    <a:cubicBezTo>
                      <a:pt x="429950" y="386327"/>
                      <a:pt x="432524" y="386327"/>
                      <a:pt x="432524" y="386327"/>
                    </a:cubicBezTo>
                    <a:cubicBezTo>
                      <a:pt x="432524" y="386327"/>
                      <a:pt x="432524" y="386327"/>
                      <a:pt x="432524" y="388903"/>
                    </a:cubicBezTo>
                    <a:cubicBezTo>
                      <a:pt x="435099" y="388903"/>
                      <a:pt x="435099" y="388903"/>
                      <a:pt x="435099" y="388903"/>
                    </a:cubicBezTo>
                    <a:cubicBezTo>
                      <a:pt x="435099" y="388903"/>
                      <a:pt x="435099" y="388903"/>
                      <a:pt x="437674" y="388903"/>
                    </a:cubicBezTo>
                    <a:cubicBezTo>
                      <a:pt x="437674" y="388903"/>
                      <a:pt x="437674" y="388903"/>
                      <a:pt x="437674" y="391479"/>
                    </a:cubicBezTo>
                    <a:cubicBezTo>
                      <a:pt x="440248" y="391479"/>
                      <a:pt x="440248" y="391479"/>
                      <a:pt x="442823" y="391479"/>
                    </a:cubicBezTo>
                    <a:cubicBezTo>
                      <a:pt x="442823" y="391479"/>
                      <a:pt x="442823" y="391479"/>
                      <a:pt x="445397" y="391479"/>
                    </a:cubicBezTo>
                    <a:cubicBezTo>
                      <a:pt x="445397" y="391479"/>
                      <a:pt x="445397" y="391479"/>
                      <a:pt x="447972" y="394054"/>
                    </a:cubicBezTo>
                    <a:cubicBezTo>
                      <a:pt x="447972" y="394054"/>
                      <a:pt x="447972" y="394054"/>
                      <a:pt x="450546" y="394054"/>
                    </a:cubicBezTo>
                    <a:cubicBezTo>
                      <a:pt x="450546" y="394054"/>
                      <a:pt x="453121" y="394054"/>
                      <a:pt x="453121" y="394054"/>
                    </a:cubicBezTo>
                    <a:cubicBezTo>
                      <a:pt x="455695" y="394054"/>
                      <a:pt x="455695" y="394054"/>
                      <a:pt x="455695" y="394054"/>
                    </a:cubicBezTo>
                    <a:cubicBezTo>
                      <a:pt x="455695" y="394054"/>
                      <a:pt x="458270" y="394054"/>
                      <a:pt x="458270" y="394054"/>
                    </a:cubicBezTo>
                    <a:cubicBezTo>
                      <a:pt x="460844" y="394054"/>
                      <a:pt x="460844" y="394054"/>
                      <a:pt x="460844" y="394054"/>
                    </a:cubicBezTo>
                    <a:cubicBezTo>
                      <a:pt x="460844" y="396630"/>
                      <a:pt x="460844" y="396630"/>
                      <a:pt x="460844" y="396630"/>
                    </a:cubicBezTo>
                    <a:cubicBezTo>
                      <a:pt x="463419" y="396630"/>
                      <a:pt x="463419" y="396630"/>
                      <a:pt x="463419" y="396630"/>
                    </a:cubicBezTo>
                    <a:cubicBezTo>
                      <a:pt x="463419" y="396630"/>
                      <a:pt x="463419" y="396630"/>
                      <a:pt x="465994" y="396630"/>
                    </a:cubicBezTo>
                    <a:cubicBezTo>
                      <a:pt x="468568" y="396630"/>
                      <a:pt x="468568" y="396630"/>
                      <a:pt x="468568" y="396630"/>
                    </a:cubicBezTo>
                    <a:cubicBezTo>
                      <a:pt x="468568" y="396630"/>
                      <a:pt x="468568" y="396630"/>
                      <a:pt x="468568" y="399205"/>
                    </a:cubicBezTo>
                    <a:cubicBezTo>
                      <a:pt x="468568" y="399205"/>
                      <a:pt x="471143" y="399205"/>
                      <a:pt x="471143" y="399205"/>
                    </a:cubicBezTo>
                    <a:cubicBezTo>
                      <a:pt x="471143" y="399205"/>
                      <a:pt x="471143" y="399205"/>
                      <a:pt x="473717" y="399205"/>
                    </a:cubicBezTo>
                    <a:cubicBezTo>
                      <a:pt x="476292" y="399205"/>
                      <a:pt x="476292" y="399205"/>
                      <a:pt x="476292" y="399205"/>
                    </a:cubicBezTo>
                    <a:cubicBezTo>
                      <a:pt x="476292" y="399205"/>
                      <a:pt x="476292" y="399205"/>
                      <a:pt x="478866" y="399205"/>
                    </a:cubicBezTo>
                    <a:cubicBezTo>
                      <a:pt x="478866" y="399205"/>
                      <a:pt x="478866" y="399205"/>
                      <a:pt x="478866" y="401781"/>
                    </a:cubicBezTo>
                    <a:cubicBezTo>
                      <a:pt x="478866" y="401781"/>
                      <a:pt x="478866" y="401781"/>
                      <a:pt x="481441" y="401781"/>
                    </a:cubicBezTo>
                    <a:cubicBezTo>
                      <a:pt x="484015" y="401781"/>
                      <a:pt x="484015" y="401781"/>
                      <a:pt x="484015" y="401781"/>
                    </a:cubicBezTo>
                    <a:cubicBezTo>
                      <a:pt x="486590" y="401781"/>
                      <a:pt x="486590" y="401781"/>
                      <a:pt x="486590" y="401781"/>
                    </a:cubicBezTo>
                    <a:cubicBezTo>
                      <a:pt x="486590" y="401781"/>
                      <a:pt x="486590" y="401781"/>
                      <a:pt x="489165" y="401781"/>
                    </a:cubicBezTo>
                    <a:cubicBezTo>
                      <a:pt x="489165" y="404356"/>
                      <a:pt x="489165" y="404356"/>
                      <a:pt x="489165" y="404356"/>
                    </a:cubicBezTo>
                    <a:cubicBezTo>
                      <a:pt x="491739" y="404356"/>
                      <a:pt x="491739" y="404356"/>
                      <a:pt x="491739" y="404356"/>
                    </a:cubicBezTo>
                    <a:cubicBezTo>
                      <a:pt x="491739" y="404356"/>
                      <a:pt x="491739" y="404356"/>
                      <a:pt x="494314" y="404356"/>
                    </a:cubicBezTo>
                    <a:cubicBezTo>
                      <a:pt x="494314" y="404356"/>
                      <a:pt x="496888" y="404356"/>
                      <a:pt x="496888" y="404356"/>
                    </a:cubicBezTo>
                    <a:cubicBezTo>
                      <a:pt x="496888" y="404356"/>
                      <a:pt x="496888" y="404356"/>
                      <a:pt x="499463" y="404356"/>
                    </a:cubicBezTo>
                    <a:cubicBezTo>
                      <a:pt x="499463" y="404356"/>
                      <a:pt x="499463" y="404356"/>
                      <a:pt x="499463" y="406932"/>
                    </a:cubicBezTo>
                    <a:cubicBezTo>
                      <a:pt x="499463" y="406932"/>
                      <a:pt x="499463" y="406932"/>
                      <a:pt x="502037" y="406932"/>
                    </a:cubicBezTo>
                    <a:cubicBezTo>
                      <a:pt x="504612" y="406932"/>
                      <a:pt x="504612" y="406932"/>
                      <a:pt x="504612" y="406932"/>
                    </a:cubicBezTo>
                    <a:cubicBezTo>
                      <a:pt x="504612" y="406932"/>
                      <a:pt x="504612" y="406932"/>
                      <a:pt x="507186" y="406932"/>
                    </a:cubicBezTo>
                    <a:cubicBezTo>
                      <a:pt x="507186" y="406932"/>
                      <a:pt x="509761" y="406932"/>
                      <a:pt x="509761" y="406932"/>
                    </a:cubicBezTo>
                    <a:cubicBezTo>
                      <a:pt x="509761" y="406932"/>
                      <a:pt x="509761" y="406932"/>
                      <a:pt x="509761" y="409507"/>
                    </a:cubicBezTo>
                    <a:cubicBezTo>
                      <a:pt x="509761" y="409507"/>
                      <a:pt x="512335" y="409507"/>
                      <a:pt x="512335" y="409507"/>
                    </a:cubicBezTo>
                    <a:cubicBezTo>
                      <a:pt x="514910" y="409507"/>
                      <a:pt x="514910" y="409507"/>
                      <a:pt x="514910" y="409507"/>
                    </a:cubicBezTo>
                    <a:cubicBezTo>
                      <a:pt x="514910" y="409507"/>
                      <a:pt x="514910" y="409507"/>
                      <a:pt x="517485" y="409507"/>
                    </a:cubicBezTo>
                    <a:cubicBezTo>
                      <a:pt x="517485" y="409507"/>
                      <a:pt x="517485" y="409507"/>
                      <a:pt x="517485" y="412083"/>
                    </a:cubicBezTo>
                    <a:cubicBezTo>
                      <a:pt x="517485" y="412083"/>
                      <a:pt x="520059" y="412083"/>
                      <a:pt x="520059" y="412083"/>
                    </a:cubicBezTo>
                    <a:cubicBezTo>
                      <a:pt x="520059" y="412083"/>
                      <a:pt x="520059" y="412083"/>
                      <a:pt x="522634" y="412083"/>
                    </a:cubicBezTo>
                    <a:cubicBezTo>
                      <a:pt x="522634" y="412083"/>
                      <a:pt x="522634" y="412083"/>
                      <a:pt x="525208" y="412083"/>
                    </a:cubicBezTo>
                    <a:cubicBezTo>
                      <a:pt x="525208" y="412083"/>
                      <a:pt x="527783" y="412083"/>
                      <a:pt x="527783" y="412083"/>
                    </a:cubicBezTo>
                    <a:cubicBezTo>
                      <a:pt x="527783" y="414658"/>
                      <a:pt x="527783" y="414658"/>
                      <a:pt x="527783" y="414658"/>
                    </a:cubicBezTo>
                    <a:cubicBezTo>
                      <a:pt x="527783" y="414658"/>
                      <a:pt x="527783" y="414658"/>
                      <a:pt x="530357" y="414658"/>
                    </a:cubicBezTo>
                    <a:cubicBezTo>
                      <a:pt x="530357" y="414658"/>
                      <a:pt x="530357" y="414658"/>
                      <a:pt x="530357" y="417234"/>
                    </a:cubicBezTo>
                    <a:cubicBezTo>
                      <a:pt x="532932" y="417234"/>
                      <a:pt x="532932" y="417234"/>
                      <a:pt x="532932" y="417234"/>
                    </a:cubicBezTo>
                    <a:cubicBezTo>
                      <a:pt x="532932" y="417234"/>
                      <a:pt x="532932" y="417234"/>
                      <a:pt x="532932" y="419809"/>
                    </a:cubicBezTo>
                    <a:cubicBezTo>
                      <a:pt x="532932" y="422385"/>
                      <a:pt x="532932" y="422385"/>
                      <a:pt x="532932" y="422385"/>
                    </a:cubicBezTo>
                    <a:cubicBezTo>
                      <a:pt x="532932" y="424960"/>
                      <a:pt x="532932" y="424960"/>
                      <a:pt x="532932" y="424960"/>
                    </a:cubicBezTo>
                    <a:cubicBezTo>
                      <a:pt x="532932" y="424960"/>
                      <a:pt x="532932" y="427536"/>
                      <a:pt x="532932" y="430111"/>
                    </a:cubicBezTo>
                    <a:cubicBezTo>
                      <a:pt x="532932" y="430111"/>
                      <a:pt x="532932" y="430111"/>
                      <a:pt x="535506" y="430111"/>
                    </a:cubicBezTo>
                    <a:cubicBezTo>
                      <a:pt x="535506" y="430111"/>
                      <a:pt x="535506" y="432687"/>
                      <a:pt x="535506" y="432687"/>
                    </a:cubicBezTo>
                    <a:cubicBezTo>
                      <a:pt x="535506" y="435262"/>
                      <a:pt x="535506" y="435262"/>
                      <a:pt x="535506" y="435262"/>
                    </a:cubicBezTo>
                    <a:cubicBezTo>
                      <a:pt x="535506" y="437838"/>
                      <a:pt x="535506" y="437838"/>
                      <a:pt x="535506" y="440413"/>
                    </a:cubicBezTo>
                    <a:cubicBezTo>
                      <a:pt x="535506" y="440413"/>
                      <a:pt x="535506" y="442989"/>
                      <a:pt x="535506" y="442989"/>
                    </a:cubicBezTo>
                    <a:cubicBezTo>
                      <a:pt x="535506" y="442989"/>
                      <a:pt x="535506" y="442989"/>
                      <a:pt x="538081" y="442989"/>
                    </a:cubicBezTo>
                    <a:cubicBezTo>
                      <a:pt x="538081" y="445564"/>
                      <a:pt x="538081" y="445564"/>
                      <a:pt x="538081" y="445564"/>
                    </a:cubicBezTo>
                    <a:cubicBezTo>
                      <a:pt x="538081" y="445564"/>
                      <a:pt x="538081" y="448140"/>
                      <a:pt x="538081" y="448140"/>
                    </a:cubicBezTo>
                    <a:cubicBezTo>
                      <a:pt x="538081" y="448140"/>
                      <a:pt x="538081" y="450715"/>
                      <a:pt x="538081" y="450715"/>
                    </a:cubicBezTo>
                    <a:cubicBezTo>
                      <a:pt x="538081" y="453291"/>
                      <a:pt x="538081" y="453291"/>
                      <a:pt x="538081" y="453291"/>
                    </a:cubicBezTo>
                    <a:cubicBezTo>
                      <a:pt x="538081" y="453291"/>
                      <a:pt x="538081" y="455866"/>
                      <a:pt x="538081" y="455866"/>
                    </a:cubicBezTo>
                    <a:cubicBezTo>
                      <a:pt x="540656" y="455866"/>
                      <a:pt x="540656" y="455866"/>
                      <a:pt x="540656" y="455866"/>
                    </a:cubicBezTo>
                    <a:cubicBezTo>
                      <a:pt x="540656" y="458442"/>
                      <a:pt x="540656" y="458442"/>
                      <a:pt x="540656" y="461017"/>
                    </a:cubicBezTo>
                    <a:cubicBezTo>
                      <a:pt x="540656" y="461017"/>
                      <a:pt x="540656" y="461017"/>
                      <a:pt x="540656" y="463593"/>
                    </a:cubicBezTo>
                    <a:cubicBezTo>
                      <a:pt x="540656" y="463593"/>
                      <a:pt x="540656" y="463593"/>
                      <a:pt x="540656" y="466168"/>
                    </a:cubicBezTo>
                    <a:cubicBezTo>
                      <a:pt x="540656" y="468744"/>
                      <a:pt x="540656" y="471320"/>
                      <a:pt x="540656" y="471320"/>
                    </a:cubicBezTo>
                    <a:cubicBezTo>
                      <a:pt x="540656" y="473895"/>
                      <a:pt x="540656" y="473895"/>
                      <a:pt x="540656" y="473895"/>
                    </a:cubicBezTo>
                    <a:cubicBezTo>
                      <a:pt x="540656" y="473895"/>
                      <a:pt x="540656" y="476471"/>
                      <a:pt x="540656" y="479046"/>
                    </a:cubicBezTo>
                    <a:cubicBezTo>
                      <a:pt x="540656" y="479046"/>
                      <a:pt x="540656" y="481622"/>
                      <a:pt x="540656" y="481622"/>
                    </a:cubicBezTo>
                    <a:cubicBezTo>
                      <a:pt x="540656" y="481622"/>
                      <a:pt x="540656" y="484197"/>
                      <a:pt x="540656" y="484197"/>
                    </a:cubicBezTo>
                    <a:cubicBezTo>
                      <a:pt x="540656" y="484197"/>
                      <a:pt x="540656" y="484197"/>
                      <a:pt x="540656" y="486773"/>
                    </a:cubicBezTo>
                    <a:cubicBezTo>
                      <a:pt x="540656" y="486773"/>
                      <a:pt x="540656" y="486773"/>
                      <a:pt x="543230" y="486773"/>
                    </a:cubicBezTo>
                    <a:cubicBezTo>
                      <a:pt x="543230" y="486773"/>
                      <a:pt x="543230" y="486773"/>
                      <a:pt x="543230" y="489348"/>
                    </a:cubicBezTo>
                    <a:cubicBezTo>
                      <a:pt x="540656" y="489348"/>
                      <a:pt x="540656" y="489348"/>
                      <a:pt x="540656" y="489348"/>
                    </a:cubicBezTo>
                    <a:cubicBezTo>
                      <a:pt x="540656" y="489348"/>
                      <a:pt x="538081" y="489348"/>
                      <a:pt x="538081" y="489348"/>
                    </a:cubicBezTo>
                    <a:cubicBezTo>
                      <a:pt x="538081" y="491924"/>
                      <a:pt x="538081" y="491924"/>
                      <a:pt x="538081" y="491924"/>
                    </a:cubicBezTo>
                    <a:cubicBezTo>
                      <a:pt x="538081" y="491924"/>
                      <a:pt x="540656" y="491924"/>
                      <a:pt x="540656" y="491924"/>
                    </a:cubicBezTo>
                    <a:cubicBezTo>
                      <a:pt x="540656" y="491924"/>
                      <a:pt x="540656" y="491924"/>
                      <a:pt x="543230" y="494499"/>
                    </a:cubicBezTo>
                    <a:cubicBezTo>
                      <a:pt x="543230" y="494499"/>
                      <a:pt x="543230" y="494499"/>
                      <a:pt x="543230" y="497075"/>
                    </a:cubicBezTo>
                    <a:cubicBezTo>
                      <a:pt x="543230" y="499650"/>
                      <a:pt x="543230" y="499650"/>
                      <a:pt x="543230" y="499650"/>
                    </a:cubicBezTo>
                    <a:cubicBezTo>
                      <a:pt x="543230" y="502226"/>
                      <a:pt x="543230" y="502226"/>
                      <a:pt x="543230" y="502226"/>
                    </a:cubicBezTo>
                    <a:cubicBezTo>
                      <a:pt x="543230" y="502226"/>
                      <a:pt x="543230" y="504801"/>
                      <a:pt x="543230" y="504801"/>
                    </a:cubicBezTo>
                    <a:cubicBezTo>
                      <a:pt x="543230" y="504801"/>
                      <a:pt x="543230" y="504801"/>
                      <a:pt x="545805" y="504801"/>
                    </a:cubicBezTo>
                    <a:cubicBezTo>
                      <a:pt x="545805" y="504801"/>
                      <a:pt x="545805" y="507377"/>
                      <a:pt x="545805" y="507377"/>
                    </a:cubicBezTo>
                    <a:cubicBezTo>
                      <a:pt x="545805" y="509952"/>
                      <a:pt x="545805" y="512528"/>
                      <a:pt x="545805" y="512528"/>
                    </a:cubicBezTo>
                    <a:cubicBezTo>
                      <a:pt x="545805" y="517679"/>
                      <a:pt x="545805" y="520254"/>
                      <a:pt x="545805" y="522830"/>
                    </a:cubicBezTo>
                    <a:cubicBezTo>
                      <a:pt x="545805" y="522830"/>
                      <a:pt x="545805" y="525405"/>
                      <a:pt x="545805" y="525405"/>
                    </a:cubicBezTo>
                    <a:cubicBezTo>
                      <a:pt x="545805" y="527981"/>
                      <a:pt x="545805" y="527981"/>
                      <a:pt x="545805" y="530556"/>
                    </a:cubicBezTo>
                    <a:cubicBezTo>
                      <a:pt x="545805" y="530556"/>
                      <a:pt x="545805" y="533132"/>
                      <a:pt x="545805" y="533132"/>
                    </a:cubicBezTo>
                    <a:cubicBezTo>
                      <a:pt x="545805" y="533132"/>
                      <a:pt x="545805" y="535707"/>
                      <a:pt x="545805" y="535707"/>
                    </a:cubicBezTo>
                    <a:cubicBezTo>
                      <a:pt x="545805" y="535707"/>
                      <a:pt x="545805" y="538283"/>
                      <a:pt x="545805" y="538283"/>
                    </a:cubicBezTo>
                    <a:cubicBezTo>
                      <a:pt x="545805" y="540858"/>
                      <a:pt x="545805" y="540858"/>
                      <a:pt x="545805" y="540858"/>
                    </a:cubicBezTo>
                    <a:cubicBezTo>
                      <a:pt x="545805" y="540858"/>
                      <a:pt x="545805" y="540858"/>
                      <a:pt x="548379" y="540858"/>
                    </a:cubicBezTo>
                    <a:cubicBezTo>
                      <a:pt x="548379" y="540858"/>
                      <a:pt x="548379" y="540858"/>
                      <a:pt x="548379" y="543434"/>
                    </a:cubicBezTo>
                    <a:cubicBezTo>
                      <a:pt x="548379" y="543434"/>
                      <a:pt x="548379" y="543434"/>
                      <a:pt x="548379" y="546009"/>
                    </a:cubicBezTo>
                    <a:cubicBezTo>
                      <a:pt x="548379" y="548585"/>
                      <a:pt x="548379" y="548585"/>
                      <a:pt x="548379" y="551161"/>
                    </a:cubicBezTo>
                    <a:cubicBezTo>
                      <a:pt x="548379" y="551161"/>
                      <a:pt x="548379" y="553736"/>
                      <a:pt x="548379" y="553736"/>
                    </a:cubicBezTo>
                    <a:cubicBezTo>
                      <a:pt x="548379" y="556312"/>
                      <a:pt x="548379" y="558887"/>
                      <a:pt x="548379" y="561463"/>
                    </a:cubicBezTo>
                    <a:cubicBezTo>
                      <a:pt x="548379" y="561463"/>
                      <a:pt x="548379" y="561463"/>
                      <a:pt x="548379" y="564038"/>
                    </a:cubicBezTo>
                    <a:cubicBezTo>
                      <a:pt x="548379" y="564038"/>
                      <a:pt x="548379" y="566614"/>
                      <a:pt x="548379" y="566614"/>
                    </a:cubicBezTo>
                    <a:cubicBezTo>
                      <a:pt x="548379" y="566614"/>
                      <a:pt x="548379" y="566614"/>
                      <a:pt x="548379" y="569189"/>
                    </a:cubicBezTo>
                    <a:cubicBezTo>
                      <a:pt x="548379" y="569189"/>
                      <a:pt x="548379" y="569189"/>
                      <a:pt x="545805" y="569189"/>
                    </a:cubicBezTo>
                    <a:cubicBezTo>
                      <a:pt x="545805" y="571765"/>
                      <a:pt x="545805" y="571765"/>
                      <a:pt x="545805" y="571765"/>
                    </a:cubicBezTo>
                    <a:cubicBezTo>
                      <a:pt x="543230" y="571765"/>
                      <a:pt x="543230" y="571765"/>
                      <a:pt x="543230" y="571765"/>
                    </a:cubicBezTo>
                    <a:cubicBezTo>
                      <a:pt x="543230" y="571765"/>
                      <a:pt x="540656" y="571765"/>
                      <a:pt x="540656" y="571765"/>
                    </a:cubicBezTo>
                    <a:cubicBezTo>
                      <a:pt x="538081" y="571765"/>
                      <a:pt x="538081" y="571765"/>
                      <a:pt x="538081" y="571765"/>
                    </a:cubicBezTo>
                    <a:cubicBezTo>
                      <a:pt x="538081" y="571765"/>
                      <a:pt x="538081" y="571765"/>
                      <a:pt x="535506" y="571765"/>
                    </a:cubicBezTo>
                    <a:cubicBezTo>
                      <a:pt x="535506" y="571765"/>
                      <a:pt x="535506" y="571765"/>
                      <a:pt x="532932" y="571765"/>
                    </a:cubicBezTo>
                    <a:cubicBezTo>
                      <a:pt x="532932" y="571765"/>
                      <a:pt x="532932" y="571765"/>
                      <a:pt x="532932" y="574340"/>
                    </a:cubicBezTo>
                    <a:cubicBezTo>
                      <a:pt x="530357" y="574340"/>
                      <a:pt x="530357" y="574340"/>
                      <a:pt x="530357" y="574340"/>
                    </a:cubicBezTo>
                    <a:cubicBezTo>
                      <a:pt x="530357" y="571765"/>
                      <a:pt x="530357" y="571765"/>
                      <a:pt x="530357" y="571765"/>
                    </a:cubicBezTo>
                    <a:cubicBezTo>
                      <a:pt x="530357" y="571765"/>
                      <a:pt x="530357" y="571765"/>
                      <a:pt x="527783" y="571765"/>
                    </a:cubicBezTo>
                    <a:cubicBezTo>
                      <a:pt x="527783" y="571765"/>
                      <a:pt x="527783" y="571765"/>
                      <a:pt x="527783" y="574340"/>
                    </a:cubicBezTo>
                    <a:cubicBezTo>
                      <a:pt x="527783" y="574340"/>
                      <a:pt x="527783" y="574340"/>
                      <a:pt x="525208" y="574340"/>
                    </a:cubicBezTo>
                    <a:cubicBezTo>
                      <a:pt x="525208" y="571765"/>
                      <a:pt x="525208" y="571765"/>
                      <a:pt x="525208" y="571765"/>
                    </a:cubicBezTo>
                    <a:cubicBezTo>
                      <a:pt x="522634" y="571765"/>
                      <a:pt x="522634" y="571765"/>
                      <a:pt x="522634" y="571765"/>
                    </a:cubicBezTo>
                    <a:cubicBezTo>
                      <a:pt x="522634" y="571765"/>
                      <a:pt x="522634" y="571765"/>
                      <a:pt x="522634" y="574340"/>
                    </a:cubicBezTo>
                    <a:cubicBezTo>
                      <a:pt x="522634" y="574340"/>
                      <a:pt x="522634" y="574340"/>
                      <a:pt x="520059" y="574340"/>
                    </a:cubicBezTo>
                    <a:cubicBezTo>
                      <a:pt x="520059" y="571765"/>
                      <a:pt x="520059" y="571765"/>
                      <a:pt x="520059" y="571765"/>
                    </a:cubicBezTo>
                    <a:cubicBezTo>
                      <a:pt x="517485" y="571765"/>
                      <a:pt x="517485" y="571765"/>
                      <a:pt x="517485" y="571765"/>
                    </a:cubicBezTo>
                    <a:cubicBezTo>
                      <a:pt x="514910" y="571765"/>
                      <a:pt x="514910" y="571765"/>
                      <a:pt x="514910" y="571765"/>
                    </a:cubicBezTo>
                    <a:cubicBezTo>
                      <a:pt x="514910" y="571765"/>
                      <a:pt x="514910" y="571765"/>
                      <a:pt x="512335" y="571765"/>
                    </a:cubicBezTo>
                    <a:cubicBezTo>
                      <a:pt x="509761" y="571765"/>
                      <a:pt x="509761" y="571765"/>
                      <a:pt x="509761" y="571765"/>
                    </a:cubicBezTo>
                    <a:cubicBezTo>
                      <a:pt x="509761" y="569189"/>
                      <a:pt x="509761" y="569189"/>
                      <a:pt x="509761" y="569189"/>
                    </a:cubicBezTo>
                    <a:cubicBezTo>
                      <a:pt x="507186" y="569189"/>
                      <a:pt x="507186" y="569189"/>
                      <a:pt x="507186" y="569189"/>
                    </a:cubicBezTo>
                    <a:cubicBezTo>
                      <a:pt x="504612" y="569189"/>
                      <a:pt x="504612" y="569189"/>
                      <a:pt x="504612" y="569189"/>
                    </a:cubicBezTo>
                    <a:cubicBezTo>
                      <a:pt x="504612" y="569189"/>
                      <a:pt x="504612" y="569189"/>
                      <a:pt x="502037" y="569189"/>
                    </a:cubicBezTo>
                    <a:cubicBezTo>
                      <a:pt x="499463" y="569189"/>
                      <a:pt x="499463" y="569189"/>
                      <a:pt x="499463" y="569189"/>
                    </a:cubicBezTo>
                    <a:cubicBezTo>
                      <a:pt x="499463" y="569189"/>
                      <a:pt x="496888" y="569189"/>
                      <a:pt x="496888" y="569189"/>
                    </a:cubicBezTo>
                    <a:cubicBezTo>
                      <a:pt x="496888" y="569189"/>
                      <a:pt x="494314" y="569189"/>
                      <a:pt x="494314" y="569189"/>
                    </a:cubicBezTo>
                    <a:cubicBezTo>
                      <a:pt x="494314" y="569189"/>
                      <a:pt x="491739" y="569189"/>
                      <a:pt x="491739" y="569189"/>
                    </a:cubicBezTo>
                    <a:cubicBezTo>
                      <a:pt x="491739" y="569189"/>
                      <a:pt x="489165" y="569189"/>
                      <a:pt x="489165" y="569189"/>
                    </a:cubicBezTo>
                    <a:cubicBezTo>
                      <a:pt x="489165" y="566614"/>
                      <a:pt x="489165" y="566614"/>
                      <a:pt x="489165" y="566614"/>
                    </a:cubicBezTo>
                    <a:cubicBezTo>
                      <a:pt x="486590" y="566614"/>
                      <a:pt x="486590" y="566614"/>
                      <a:pt x="486590" y="566614"/>
                    </a:cubicBezTo>
                    <a:cubicBezTo>
                      <a:pt x="486590" y="566614"/>
                      <a:pt x="486590" y="566614"/>
                      <a:pt x="484015" y="566614"/>
                    </a:cubicBezTo>
                    <a:cubicBezTo>
                      <a:pt x="484015" y="566614"/>
                      <a:pt x="484015" y="566614"/>
                      <a:pt x="481441" y="566614"/>
                    </a:cubicBezTo>
                    <a:cubicBezTo>
                      <a:pt x="478866" y="564038"/>
                      <a:pt x="478866" y="564038"/>
                      <a:pt x="478866" y="564038"/>
                    </a:cubicBezTo>
                    <a:cubicBezTo>
                      <a:pt x="476292" y="564038"/>
                      <a:pt x="476292" y="564038"/>
                      <a:pt x="476292" y="564038"/>
                    </a:cubicBezTo>
                    <a:cubicBezTo>
                      <a:pt x="473717" y="564038"/>
                      <a:pt x="473717" y="564038"/>
                      <a:pt x="473717" y="564038"/>
                    </a:cubicBezTo>
                    <a:cubicBezTo>
                      <a:pt x="471143" y="564038"/>
                      <a:pt x="471143" y="564038"/>
                      <a:pt x="471143" y="564038"/>
                    </a:cubicBezTo>
                    <a:cubicBezTo>
                      <a:pt x="471143" y="561463"/>
                      <a:pt x="471143" y="561463"/>
                      <a:pt x="471143" y="561463"/>
                    </a:cubicBezTo>
                    <a:cubicBezTo>
                      <a:pt x="471143" y="561463"/>
                      <a:pt x="471143" y="561463"/>
                      <a:pt x="468568" y="561463"/>
                    </a:cubicBezTo>
                    <a:cubicBezTo>
                      <a:pt x="468568" y="561463"/>
                      <a:pt x="465994" y="561463"/>
                      <a:pt x="465994" y="561463"/>
                    </a:cubicBezTo>
                    <a:cubicBezTo>
                      <a:pt x="465994" y="558887"/>
                      <a:pt x="465994" y="558887"/>
                      <a:pt x="465994" y="558887"/>
                    </a:cubicBezTo>
                    <a:cubicBezTo>
                      <a:pt x="463419" y="558887"/>
                      <a:pt x="463419" y="558887"/>
                      <a:pt x="463419" y="558887"/>
                    </a:cubicBezTo>
                    <a:cubicBezTo>
                      <a:pt x="463419" y="558887"/>
                      <a:pt x="460844" y="558887"/>
                      <a:pt x="460844" y="558887"/>
                    </a:cubicBezTo>
                    <a:cubicBezTo>
                      <a:pt x="460844" y="558887"/>
                      <a:pt x="460844" y="558887"/>
                      <a:pt x="458270" y="558887"/>
                    </a:cubicBezTo>
                    <a:cubicBezTo>
                      <a:pt x="458270" y="556312"/>
                      <a:pt x="458270" y="556312"/>
                      <a:pt x="458270" y="556312"/>
                    </a:cubicBezTo>
                    <a:cubicBezTo>
                      <a:pt x="455695" y="556312"/>
                      <a:pt x="455695" y="556312"/>
                      <a:pt x="455695" y="556312"/>
                    </a:cubicBezTo>
                    <a:cubicBezTo>
                      <a:pt x="453121" y="556312"/>
                      <a:pt x="453121" y="556312"/>
                      <a:pt x="453121" y="556312"/>
                    </a:cubicBezTo>
                    <a:cubicBezTo>
                      <a:pt x="453121" y="553736"/>
                      <a:pt x="453121" y="553736"/>
                      <a:pt x="453121" y="553736"/>
                    </a:cubicBezTo>
                    <a:cubicBezTo>
                      <a:pt x="450546" y="553736"/>
                      <a:pt x="447972" y="553736"/>
                      <a:pt x="447972" y="553736"/>
                    </a:cubicBezTo>
                    <a:cubicBezTo>
                      <a:pt x="445397" y="553736"/>
                      <a:pt x="445397" y="553736"/>
                      <a:pt x="445397" y="553736"/>
                    </a:cubicBezTo>
                    <a:cubicBezTo>
                      <a:pt x="442823" y="553736"/>
                      <a:pt x="442823" y="553736"/>
                      <a:pt x="442823" y="553736"/>
                    </a:cubicBezTo>
                    <a:cubicBezTo>
                      <a:pt x="442823" y="551161"/>
                      <a:pt x="442823" y="551161"/>
                      <a:pt x="442823" y="551161"/>
                    </a:cubicBezTo>
                    <a:cubicBezTo>
                      <a:pt x="442823" y="551161"/>
                      <a:pt x="442823" y="551161"/>
                      <a:pt x="440248" y="551161"/>
                    </a:cubicBezTo>
                    <a:cubicBezTo>
                      <a:pt x="437674" y="551161"/>
                      <a:pt x="437674" y="551161"/>
                      <a:pt x="437674" y="551161"/>
                    </a:cubicBezTo>
                    <a:cubicBezTo>
                      <a:pt x="437674" y="548585"/>
                      <a:pt x="437674" y="548585"/>
                      <a:pt x="437674" y="548585"/>
                    </a:cubicBezTo>
                    <a:cubicBezTo>
                      <a:pt x="435099" y="548585"/>
                      <a:pt x="435099" y="548585"/>
                      <a:pt x="435099" y="548585"/>
                    </a:cubicBezTo>
                    <a:cubicBezTo>
                      <a:pt x="435099" y="548585"/>
                      <a:pt x="432524" y="548585"/>
                      <a:pt x="432524" y="548585"/>
                    </a:cubicBezTo>
                    <a:cubicBezTo>
                      <a:pt x="432524" y="548585"/>
                      <a:pt x="429950" y="548585"/>
                      <a:pt x="429950" y="548585"/>
                    </a:cubicBezTo>
                    <a:cubicBezTo>
                      <a:pt x="427375" y="548585"/>
                      <a:pt x="427375" y="548585"/>
                      <a:pt x="427375" y="548585"/>
                    </a:cubicBezTo>
                    <a:cubicBezTo>
                      <a:pt x="427375" y="546009"/>
                      <a:pt x="427375" y="546009"/>
                      <a:pt x="427375" y="546009"/>
                    </a:cubicBezTo>
                    <a:cubicBezTo>
                      <a:pt x="424801" y="546009"/>
                      <a:pt x="424801" y="546009"/>
                      <a:pt x="424801" y="546009"/>
                    </a:cubicBezTo>
                    <a:cubicBezTo>
                      <a:pt x="422226" y="546009"/>
                      <a:pt x="422226" y="546009"/>
                      <a:pt x="422226" y="546009"/>
                    </a:cubicBezTo>
                    <a:cubicBezTo>
                      <a:pt x="422226" y="543434"/>
                      <a:pt x="422226" y="543434"/>
                      <a:pt x="422226" y="543434"/>
                    </a:cubicBezTo>
                    <a:cubicBezTo>
                      <a:pt x="419652" y="543434"/>
                      <a:pt x="419652" y="543434"/>
                      <a:pt x="419652" y="543434"/>
                    </a:cubicBezTo>
                    <a:cubicBezTo>
                      <a:pt x="417077" y="543434"/>
                      <a:pt x="417077" y="543434"/>
                      <a:pt x="417077" y="543434"/>
                    </a:cubicBezTo>
                    <a:cubicBezTo>
                      <a:pt x="417077" y="540858"/>
                      <a:pt x="417077" y="540858"/>
                      <a:pt x="417077" y="540858"/>
                    </a:cubicBezTo>
                    <a:cubicBezTo>
                      <a:pt x="414503" y="540858"/>
                      <a:pt x="414503" y="540858"/>
                      <a:pt x="414503" y="540858"/>
                    </a:cubicBezTo>
                    <a:cubicBezTo>
                      <a:pt x="414503" y="540858"/>
                      <a:pt x="411928" y="540858"/>
                      <a:pt x="411928" y="540858"/>
                    </a:cubicBezTo>
                    <a:cubicBezTo>
                      <a:pt x="409353" y="540858"/>
                      <a:pt x="409353" y="540858"/>
                      <a:pt x="409353" y="540858"/>
                    </a:cubicBezTo>
                    <a:cubicBezTo>
                      <a:pt x="409353" y="538283"/>
                      <a:pt x="409353" y="538283"/>
                      <a:pt x="409353" y="538283"/>
                    </a:cubicBezTo>
                    <a:cubicBezTo>
                      <a:pt x="409353" y="538283"/>
                      <a:pt x="409353" y="538283"/>
                      <a:pt x="406779" y="538283"/>
                    </a:cubicBezTo>
                    <a:cubicBezTo>
                      <a:pt x="404204" y="538283"/>
                      <a:pt x="404204" y="538283"/>
                      <a:pt x="404204" y="538283"/>
                    </a:cubicBezTo>
                    <a:cubicBezTo>
                      <a:pt x="404204" y="535707"/>
                      <a:pt x="404204" y="535707"/>
                      <a:pt x="404204" y="535707"/>
                    </a:cubicBezTo>
                    <a:cubicBezTo>
                      <a:pt x="401630" y="535707"/>
                      <a:pt x="401630" y="535707"/>
                      <a:pt x="401630" y="535707"/>
                    </a:cubicBezTo>
                    <a:cubicBezTo>
                      <a:pt x="399055" y="535707"/>
                      <a:pt x="399055" y="535707"/>
                      <a:pt x="399055" y="535707"/>
                    </a:cubicBezTo>
                    <a:cubicBezTo>
                      <a:pt x="399055" y="535707"/>
                      <a:pt x="399055" y="535707"/>
                      <a:pt x="396481" y="535707"/>
                    </a:cubicBezTo>
                    <a:cubicBezTo>
                      <a:pt x="396481" y="533132"/>
                      <a:pt x="396481" y="533132"/>
                      <a:pt x="396481" y="533132"/>
                    </a:cubicBezTo>
                    <a:cubicBezTo>
                      <a:pt x="396481" y="533132"/>
                      <a:pt x="396481" y="533132"/>
                      <a:pt x="393906" y="533132"/>
                    </a:cubicBezTo>
                    <a:cubicBezTo>
                      <a:pt x="393906" y="530556"/>
                      <a:pt x="393906" y="530556"/>
                      <a:pt x="393906" y="530556"/>
                    </a:cubicBezTo>
                    <a:cubicBezTo>
                      <a:pt x="391332" y="530556"/>
                      <a:pt x="391332" y="530556"/>
                      <a:pt x="391332" y="530556"/>
                    </a:cubicBezTo>
                    <a:cubicBezTo>
                      <a:pt x="388757" y="530556"/>
                      <a:pt x="388757" y="530556"/>
                      <a:pt x="388757" y="530556"/>
                    </a:cubicBezTo>
                    <a:cubicBezTo>
                      <a:pt x="388757" y="530556"/>
                      <a:pt x="388757" y="530556"/>
                      <a:pt x="386183" y="530556"/>
                    </a:cubicBezTo>
                    <a:cubicBezTo>
                      <a:pt x="383608" y="530556"/>
                      <a:pt x="383608" y="530556"/>
                      <a:pt x="383608" y="530556"/>
                    </a:cubicBezTo>
                    <a:cubicBezTo>
                      <a:pt x="383608" y="527981"/>
                      <a:pt x="383608" y="527981"/>
                      <a:pt x="383608" y="527981"/>
                    </a:cubicBezTo>
                    <a:cubicBezTo>
                      <a:pt x="381033" y="527981"/>
                      <a:pt x="381033" y="527981"/>
                      <a:pt x="381033" y="527981"/>
                    </a:cubicBezTo>
                    <a:cubicBezTo>
                      <a:pt x="381033" y="525405"/>
                      <a:pt x="381033" y="525405"/>
                      <a:pt x="381033" y="525405"/>
                    </a:cubicBezTo>
                    <a:cubicBezTo>
                      <a:pt x="378459" y="525405"/>
                      <a:pt x="378459" y="525405"/>
                      <a:pt x="378459" y="525405"/>
                    </a:cubicBezTo>
                    <a:cubicBezTo>
                      <a:pt x="375884" y="525405"/>
                      <a:pt x="375884" y="525405"/>
                      <a:pt x="375884" y="525405"/>
                    </a:cubicBezTo>
                    <a:cubicBezTo>
                      <a:pt x="375884" y="522830"/>
                      <a:pt x="375884" y="522830"/>
                      <a:pt x="375884" y="522830"/>
                    </a:cubicBezTo>
                    <a:cubicBezTo>
                      <a:pt x="375884" y="522830"/>
                      <a:pt x="375884" y="522830"/>
                      <a:pt x="373310" y="522830"/>
                    </a:cubicBezTo>
                    <a:cubicBezTo>
                      <a:pt x="370735" y="522830"/>
                      <a:pt x="370735" y="522830"/>
                      <a:pt x="370735" y="522830"/>
                    </a:cubicBezTo>
                    <a:cubicBezTo>
                      <a:pt x="368161" y="522830"/>
                      <a:pt x="368161" y="522830"/>
                      <a:pt x="368161" y="522830"/>
                    </a:cubicBezTo>
                    <a:cubicBezTo>
                      <a:pt x="368161" y="520254"/>
                      <a:pt x="368161" y="520254"/>
                      <a:pt x="368161" y="520254"/>
                    </a:cubicBezTo>
                    <a:cubicBezTo>
                      <a:pt x="365586" y="520254"/>
                      <a:pt x="365586" y="520254"/>
                      <a:pt x="365586" y="520254"/>
                    </a:cubicBezTo>
                    <a:cubicBezTo>
                      <a:pt x="363012" y="520254"/>
                      <a:pt x="363012" y="520254"/>
                      <a:pt x="363012" y="520254"/>
                    </a:cubicBezTo>
                    <a:cubicBezTo>
                      <a:pt x="363012" y="517679"/>
                      <a:pt x="363012" y="517679"/>
                      <a:pt x="363012" y="517679"/>
                    </a:cubicBezTo>
                    <a:cubicBezTo>
                      <a:pt x="360437" y="517679"/>
                      <a:pt x="360437" y="517679"/>
                      <a:pt x="360437" y="517679"/>
                    </a:cubicBezTo>
                    <a:cubicBezTo>
                      <a:pt x="360437" y="515103"/>
                      <a:pt x="360437" y="515103"/>
                      <a:pt x="360437" y="515103"/>
                    </a:cubicBezTo>
                    <a:cubicBezTo>
                      <a:pt x="360437" y="515103"/>
                      <a:pt x="360437" y="515103"/>
                      <a:pt x="357862" y="515103"/>
                    </a:cubicBezTo>
                    <a:cubicBezTo>
                      <a:pt x="357862" y="512528"/>
                      <a:pt x="357862" y="512528"/>
                      <a:pt x="357862" y="512528"/>
                    </a:cubicBezTo>
                    <a:cubicBezTo>
                      <a:pt x="355288" y="512528"/>
                      <a:pt x="355288" y="512528"/>
                      <a:pt x="355288" y="512528"/>
                    </a:cubicBezTo>
                    <a:cubicBezTo>
                      <a:pt x="352713" y="512528"/>
                      <a:pt x="352713" y="512528"/>
                      <a:pt x="352713" y="512528"/>
                    </a:cubicBezTo>
                    <a:cubicBezTo>
                      <a:pt x="352713" y="509952"/>
                      <a:pt x="352713" y="509952"/>
                      <a:pt x="352713" y="509952"/>
                    </a:cubicBezTo>
                    <a:cubicBezTo>
                      <a:pt x="352713" y="509952"/>
                      <a:pt x="350139" y="509952"/>
                      <a:pt x="350139" y="509952"/>
                    </a:cubicBezTo>
                    <a:cubicBezTo>
                      <a:pt x="350139" y="507377"/>
                      <a:pt x="350139" y="507377"/>
                      <a:pt x="350139" y="507377"/>
                    </a:cubicBezTo>
                    <a:cubicBezTo>
                      <a:pt x="347564" y="507377"/>
                      <a:pt x="347564" y="507377"/>
                      <a:pt x="347564" y="507377"/>
                    </a:cubicBezTo>
                    <a:cubicBezTo>
                      <a:pt x="344990" y="507377"/>
                      <a:pt x="344990" y="507377"/>
                      <a:pt x="344990" y="507377"/>
                    </a:cubicBezTo>
                    <a:cubicBezTo>
                      <a:pt x="344990" y="504801"/>
                      <a:pt x="344990" y="504801"/>
                      <a:pt x="344990" y="504801"/>
                    </a:cubicBezTo>
                    <a:cubicBezTo>
                      <a:pt x="342415" y="504801"/>
                      <a:pt x="342415" y="504801"/>
                      <a:pt x="342415" y="504801"/>
                    </a:cubicBezTo>
                    <a:cubicBezTo>
                      <a:pt x="342415" y="504801"/>
                      <a:pt x="339841" y="504801"/>
                      <a:pt x="339841" y="504801"/>
                    </a:cubicBezTo>
                    <a:cubicBezTo>
                      <a:pt x="339841" y="502226"/>
                      <a:pt x="339841" y="502226"/>
                      <a:pt x="339841" y="502226"/>
                    </a:cubicBezTo>
                    <a:cubicBezTo>
                      <a:pt x="339841" y="502226"/>
                      <a:pt x="339841" y="502226"/>
                      <a:pt x="337266" y="502226"/>
                    </a:cubicBezTo>
                    <a:cubicBezTo>
                      <a:pt x="334692" y="502226"/>
                      <a:pt x="334692" y="502226"/>
                      <a:pt x="334692" y="502226"/>
                    </a:cubicBezTo>
                    <a:cubicBezTo>
                      <a:pt x="334692" y="502226"/>
                      <a:pt x="334692" y="499650"/>
                      <a:pt x="334692" y="499650"/>
                    </a:cubicBezTo>
                    <a:cubicBezTo>
                      <a:pt x="334692" y="499650"/>
                      <a:pt x="334692" y="499650"/>
                      <a:pt x="332117" y="499650"/>
                    </a:cubicBezTo>
                    <a:cubicBezTo>
                      <a:pt x="329542" y="499650"/>
                      <a:pt x="329542" y="499650"/>
                      <a:pt x="329542" y="499650"/>
                    </a:cubicBezTo>
                    <a:cubicBezTo>
                      <a:pt x="329542" y="497075"/>
                      <a:pt x="329542" y="497075"/>
                      <a:pt x="329542" y="497075"/>
                    </a:cubicBezTo>
                    <a:cubicBezTo>
                      <a:pt x="326968" y="497075"/>
                      <a:pt x="326968" y="497075"/>
                      <a:pt x="326968" y="497075"/>
                    </a:cubicBezTo>
                    <a:cubicBezTo>
                      <a:pt x="326968" y="494499"/>
                      <a:pt x="326968" y="494499"/>
                      <a:pt x="326968" y="494499"/>
                    </a:cubicBezTo>
                    <a:cubicBezTo>
                      <a:pt x="324393" y="494499"/>
                      <a:pt x="324393" y="494499"/>
                      <a:pt x="324393" y="494499"/>
                    </a:cubicBezTo>
                    <a:cubicBezTo>
                      <a:pt x="324393" y="491924"/>
                      <a:pt x="324393" y="491924"/>
                      <a:pt x="324393" y="491924"/>
                    </a:cubicBezTo>
                    <a:cubicBezTo>
                      <a:pt x="321819" y="491924"/>
                      <a:pt x="321819" y="491924"/>
                      <a:pt x="321819" y="491924"/>
                    </a:cubicBezTo>
                    <a:cubicBezTo>
                      <a:pt x="319244" y="491924"/>
                      <a:pt x="319244" y="491924"/>
                      <a:pt x="319244" y="491924"/>
                    </a:cubicBezTo>
                    <a:cubicBezTo>
                      <a:pt x="319244" y="489348"/>
                      <a:pt x="319244" y="489348"/>
                      <a:pt x="319244" y="489348"/>
                    </a:cubicBezTo>
                    <a:cubicBezTo>
                      <a:pt x="316670" y="489348"/>
                      <a:pt x="316670" y="489348"/>
                      <a:pt x="316670" y="489348"/>
                    </a:cubicBezTo>
                    <a:cubicBezTo>
                      <a:pt x="316670" y="486773"/>
                      <a:pt x="316670" y="486773"/>
                      <a:pt x="316670" y="486773"/>
                    </a:cubicBezTo>
                    <a:cubicBezTo>
                      <a:pt x="314095" y="486773"/>
                      <a:pt x="314095" y="486773"/>
                      <a:pt x="314095" y="486773"/>
                    </a:cubicBezTo>
                    <a:cubicBezTo>
                      <a:pt x="314095" y="486773"/>
                      <a:pt x="314095" y="486773"/>
                      <a:pt x="311521" y="486773"/>
                    </a:cubicBezTo>
                    <a:cubicBezTo>
                      <a:pt x="311521" y="484197"/>
                      <a:pt x="311521" y="484197"/>
                      <a:pt x="311521" y="484197"/>
                    </a:cubicBezTo>
                    <a:cubicBezTo>
                      <a:pt x="308946" y="484197"/>
                      <a:pt x="308946" y="484197"/>
                      <a:pt x="308946" y="484197"/>
                    </a:cubicBezTo>
                    <a:cubicBezTo>
                      <a:pt x="308946" y="481622"/>
                      <a:pt x="308946" y="481622"/>
                      <a:pt x="308946" y="481622"/>
                    </a:cubicBezTo>
                    <a:cubicBezTo>
                      <a:pt x="306372" y="481622"/>
                      <a:pt x="306372" y="481622"/>
                      <a:pt x="306372" y="481622"/>
                    </a:cubicBezTo>
                    <a:cubicBezTo>
                      <a:pt x="306372" y="479046"/>
                      <a:pt x="306372" y="479046"/>
                      <a:pt x="306372" y="479046"/>
                    </a:cubicBezTo>
                    <a:cubicBezTo>
                      <a:pt x="303797" y="479046"/>
                      <a:pt x="303797" y="479046"/>
                      <a:pt x="303797" y="479046"/>
                    </a:cubicBezTo>
                    <a:cubicBezTo>
                      <a:pt x="301222" y="479046"/>
                      <a:pt x="301222" y="479046"/>
                      <a:pt x="301222" y="479046"/>
                    </a:cubicBezTo>
                    <a:cubicBezTo>
                      <a:pt x="301222" y="476471"/>
                      <a:pt x="301222" y="476471"/>
                      <a:pt x="301222" y="476471"/>
                    </a:cubicBezTo>
                    <a:cubicBezTo>
                      <a:pt x="298648" y="476471"/>
                      <a:pt x="298648" y="476471"/>
                      <a:pt x="298648" y="476471"/>
                    </a:cubicBezTo>
                    <a:cubicBezTo>
                      <a:pt x="298648" y="473895"/>
                      <a:pt x="298648" y="473895"/>
                      <a:pt x="298648" y="473895"/>
                    </a:cubicBezTo>
                    <a:cubicBezTo>
                      <a:pt x="296073" y="473895"/>
                      <a:pt x="296073" y="473895"/>
                      <a:pt x="296073" y="473895"/>
                    </a:cubicBezTo>
                    <a:cubicBezTo>
                      <a:pt x="296073" y="471320"/>
                      <a:pt x="296073" y="471320"/>
                      <a:pt x="296073" y="471320"/>
                    </a:cubicBezTo>
                    <a:cubicBezTo>
                      <a:pt x="293499" y="471320"/>
                      <a:pt x="293499" y="471320"/>
                      <a:pt x="293499" y="471320"/>
                    </a:cubicBezTo>
                    <a:cubicBezTo>
                      <a:pt x="290924" y="471320"/>
                      <a:pt x="290924" y="471320"/>
                      <a:pt x="290924" y="471320"/>
                    </a:cubicBezTo>
                    <a:cubicBezTo>
                      <a:pt x="290924" y="468744"/>
                      <a:pt x="290924" y="468744"/>
                      <a:pt x="290924" y="468744"/>
                    </a:cubicBezTo>
                    <a:cubicBezTo>
                      <a:pt x="290924" y="466168"/>
                      <a:pt x="290924" y="466168"/>
                      <a:pt x="290924" y="466168"/>
                    </a:cubicBezTo>
                    <a:cubicBezTo>
                      <a:pt x="288350" y="466168"/>
                      <a:pt x="288350" y="466168"/>
                      <a:pt x="288350" y="466168"/>
                    </a:cubicBezTo>
                    <a:cubicBezTo>
                      <a:pt x="288350" y="463593"/>
                      <a:pt x="288350" y="463593"/>
                      <a:pt x="288350" y="463593"/>
                    </a:cubicBezTo>
                    <a:cubicBezTo>
                      <a:pt x="285775" y="463593"/>
                      <a:pt x="285775" y="463593"/>
                      <a:pt x="285775" y="463593"/>
                    </a:cubicBezTo>
                    <a:cubicBezTo>
                      <a:pt x="285775" y="461017"/>
                      <a:pt x="285775" y="458442"/>
                      <a:pt x="285775" y="455866"/>
                    </a:cubicBezTo>
                    <a:cubicBezTo>
                      <a:pt x="285775" y="453291"/>
                      <a:pt x="285775" y="453291"/>
                      <a:pt x="285775" y="453291"/>
                    </a:cubicBezTo>
                    <a:cubicBezTo>
                      <a:pt x="285775" y="450715"/>
                      <a:pt x="285775" y="450715"/>
                      <a:pt x="285775" y="450715"/>
                    </a:cubicBezTo>
                    <a:cubicBezTo>
                      <a:pt x="285775" y="448140"/>
                      <a:pt x="285775" y="445564"/>
                      <a:pt x="285775" y="440413"/>
                    </a:cubicBezTo>
                    <a:cubicBezTo>
                      <a:pt x="285775" y="437838"/>
                      <a:pt x="285775" y="437838"/>
                      <a:pt x="285775" y="437838"/>
                    </a:cubicBezTo>
                    <a:cubicBezTo>
                      <a:pt x="285775" y="435262"/>
                      <a:pt x="285775" y="435262"/>
                      <a:pt x="285775" y="435262"/>
                    </a:cubicBezTo>
                    <a:cubicBezTo>
                      <a:pt x="285775" y="432687"/>
                      <a:pt x="285775" y="432687"/>
                      <a:pt x="285775" y="432687"/>
                    </a:cubicBezTo>
                    <a:cubicBezTo>
                      <a:pt x="285775" y="432687"/>
                      <a:pt x="285775" y="430111"/>
                      <a:pt x="285775" y="430111"/>
                    </a:cubicBezTo>
                    <a:cubicBezTo>
                      <a:pt x="285775" y="427536"/>
                      <a:pt x="285775" y="427536"/>
                      <a:pt x="285775" y="427536"/>
                    </a:cubicBezTo>
                    <a:cubicBezTo>
                      <a:pt x="285775" y="424960"/>
                      <a:pt x="285775" y="424960"/>
                      <a:pt x="285775" y="424960"/>
                    </a:cubicBezTo>
                    <a:cubicBezTo>
                      <a:pt x="285775" y="422385"/>
                      <a:pt x="285775" y="422385"/>
                      <a:pt x="285775" y="419809"/>
                    </a:cubicBezTo>
                    <a:cubicBezTo>
                      <a:pt x="285775" y="414658"/>
                      <a:pt x="285775" y="409507"/>
                      <a:pt x="285775" y="404356"/>
                    </a:cubicBezTo>
                    <a:cubicBezTo>
                      <a:pt x="285775" y="401781"/>
                      <a:pt x="285775" y="401781"/>
                      <a:pt x="285775" y="401781"/>
                    </a:cubicBezTo>
                    <a:cubicBezTo>
                      <a:pt x="285775" y="401781"/>
                      <a:pt x="285775" y="401781"/>
                      <a:pt x="288350" y="401781"/>
                    </a:cubicBezTo>
                    <a:cubicBezTo>
                      <a:pt x="288350" y="401781"/>
                      <a:pt x="290924" y="401781"/>
                      <a:pt x="290924" y="401781"/>
                    </a:cubicBezTo>
                    <a:cubicBezTo>
                      <a:pt x="290924" y="401781"/>
                      <a:pt x="290924" y="401781"/>
                      <a:pt x="293499" y="401781"/>
                    </a:cubicBezTo>
                    <a:cubicBezTo>
                      <a:pt x="293499" y="404356"/>
                      <a:pt x="293499" y="404356"/>
                      <a:pt x="293499" y="404356"/>
                    </a:cubicBezTo>
                    <a:cubicBezTo>
                      <a:pt x="296073" y="404356"/>
                      <a:pt x="296073" y="404356"/>
                      <a:pt x="296073" y="404356"/>
                    </a:cubicBezTo>
                    <a:cubicBezTo>
                      <a:pt x="296073" y="404356"/>
                      <a:pt x="298648" y="404356"/>
                      <a:pt x="298648" y="404356"/>
                    </a:cubicBezTo>
                    <a:cubicBezTo>
                      <a:pt x="298648" y="404356"/>
                      <a:pt x="298648" y="404356"/>
                      <a:pt x="298648" y="406932"/>
                    </a:cubicBezTo>
                    <a:cubicBezTo>
                      <a:pt x="298648" y="406932"/>
                      <a:pt x="298648" y="406932"/>
                      <a:pt x="301222" y="406932"/>
                    </a:cubicBezTo>
                    <a:cubicBezTo>
                      <a:pt x="303797" y="406932"/>
                      <a:pt x="303797" y="406932"/>
                      <a:pt x="303797" y="406932"/>
                    </a:cubicBezTo>
                    <a:cubicBezTo>
                      <a:pt x="303797" y="406932"/>
                      <a:pt x="303797" y="406932"/>
                      <a:pt x="303797" y="409507"/>
                    </a:cubicBezTo>
                    <a:cubicBezTo>
                      <a:pt x="303797" y="409507"/>
                      <a:pt x="303797" y="409507"/>
                      <a:pt x="303797" y="412083"/>
                    </a:cubicBezTo>
                    <a:cubicBezTo>
                      <a:pt x="306372" y="412083"/>
                      <a:pt x="306372" y="412083"/>
                      <a:pt x="306372" y="412083"/>
                    </a:cubicBezTo>
                    <a:cubicBezTo>
                      <a:pt x="306372" y="412083"/>
                      <a:pt x="306372" y="412083"/>
                      <a:pt x="308946" y="412083"/>
                    </a:cubicBezTo>
                    <a:cubicBezTo>
                      <a:pt x="308946" y="412083"/>
                      <a:pt x="308946" y="412083"/>
                      <a:pt x="311521" y="412083"/>
                    </a:cubicBezTo>
                    <a:cubicBezTo>
                      <a:pt x="311521" y="414658"/>
                      <a:pt x="311521" y="414658"/>
                      <a:pt x="311521" y="414658"/>
                    </a:cubicBezTo>
                    <a:cubicBezTo>
                      <a:pt x="311521" y="414658"/>
                      <a:pt x="311521" y="414658"/>
                      <a:pt x="314095" y="414658"/>
                    </a:cubicBezTo>
                    <a:cubicBezTo>
                      <a:pt x="314095" y="414658"/>
                      <a:pt x="314095" y="414658"/>
                      <a:pt x="314095" y="417234"/>
                    </a:cubicBezTo>
                    <a:cubicBezTo>
                      <a:pt x="316670" y="417234"/>
                      <a:pt x="316670" y="417234"/>
                      <a:pt x="316670" y="417234"/>
                    </a:cubicBezTo>
                    <a:cubicBezTo>
                      <a:pt x="316670" y="417234"/>
                      <a:pt x="316670" y="417234"/>
                      <a:pt x="319244" y="417234"/>
                    </a:cubicBezTo>
                    <a:cubicBezTo>
                      <a:pt x="319244" y="417234"/>
                      <a:pt x="319244" y="417234"/>
                      <a:pt x="321819" y="417234"/>
                    </a:cubicBezTo>
                    <a:cubicBezTo>
                      <a:pt x="321819" y="417234"/>
                      <a:pt x="321819" y="417234"/>
                      <a:pt x="321819" y="419809"/>
                    </a:cubicBezTo>
                    <a:cubicBezTo>
                      <a:pt x="321819" y="419809"/>
                      <a:pt x="321819" y="419809"/>
                      <a:pt x="324393" y="419809"/>
                    </a:cubicBezTo>
                    <a:cubicBezTo>
                      <a:pt x="324393" y="419809"/>
                      <a:pt x="324393" y="419809"/>
                      <a:pt x="324393" y="422385"/>
                    </a:cubicBezTo>
                    <a:cubicBezTo>
                      <a:pt x="324393" y="422385"/>
                      <a:pt x="324393" y="422385"/>
                      <a:pt x="326968" y="422385"/>
                    </a:cubicBezTo>
                    <a:cubicBezTo>
                      <a:pt x="326968" y="422385"/>
                      <a:pt x="326968" y="422385"/>
                      <a:pt x="326968" y="424960"/>
                    </a:cubicBezTo>
                    <a:cubicBezTo>
                      <a:pt x="326968" y="424960"/>
                      <a:pt x="326968" y="424960"/>
                      <a:pt x="329542" y="424960"/>
                    </a:cubicBezTo>
                    <a:cubicBezTo>
                      <a:pt x="329542" y="424960"/>
                      <a:pt x="329542" y="424960"/>
                      <a:pt x="329542" y="427536"/>
                    </a:cubicBezTo>
                    <a:cubicBezTo>
                      <a:pt x="329542" y="430111"/>
                      <a:pt x="329542" y="435262"/>
                      <a:pt x="329542" y="437838"/>
                    </a:cubicBezTo>
                    <a:cubicBezTo>
                      <a:pt x="329542" y="440413"/>
                      <a:pt x="329542" y="440413"/>
                      <a:pt x="329542" y="440413"/>
                    </a:cubicBezTo>
                    <a:cubicBezTo>
                      <a:pt x="329542" y="440413"/>
                      <a:pt x="332117" y="440413"/>
                      <a:pt x="332117" y="440413"/>
                    </a:cubicBezTo>
                    <a:cubicBezTo>
                      <a:pt x="332117" y="442989"/>
                      <a:pt x="332117" y="442989"/>
                      <a:pt x="332117" y="442989"/>
                    </a:cubicBezTo>
                    <a:cubicBezTo>
                      <a:pt x="334692" y="442989"/>
                      <a:pt x="334692" y="442989"/>
                      <a:pt x="334692" y="442989"/>
                    </a:cubicBezTo>
                    <a:cubicBezTo>
                      <a:pt x="334692" y="442989"/>
                      <a:pt x="334692" y="442989"/>
                      <a:pt x="334692" y="445564"/>
                    </a:cubicBezTo>
                    <a:cubicBezTo>
                      <a:pt x="334692" y="445564"/>
                      <a:pt x="334692" y="445564"/>
                      <a:pt x="337266" y="445564"/>
                    </a:cubicBezTo>
                    <a:cubicBezTo>
                      <a:pt x="339841" y="445564"/>
                      <a:pt x="339841" y="445564"/>
                      <a:pt x="339841" y="445564"/>
                    </a:cubicBezTo>
                    <a:cubicBezTo>
                      <a:pt x="339841" y="445564"/>
                      <a:pt x="339841" y="445564"/>
                      <a:pt x="339841" y="448140"/>
                    </a:cubicBezTo>
                    <a:cubicBezTo>
                      <a:pt x="342415" y="448140"/>
                      <a:pt x="342415" y="448140"/>
                      <a:pt x="342415" y="448140"/>
                    </a:cubicBezTo>
                    <a:cubicBezTo>
                      <a:pt x="342415" y="448140"/>
                      <a:pt x="342415" y="448140"/>
                      <a:pt x="342415" y="450715"/>
                    </a:cubicBezTo>
                    <a:cubicBezTo>
                      <a:pt x="342415" y="450715"/>
                      <a:pt x="342415" y="450715"/>
                      <a:pt x="344990" y="450715"/>
                    </a:cubicBezTo>
                    <a:cubicBezTo>
                      <a:pt x="344990" y="450715"/>
                      <a:pt x="344990" y="450715"/>
                      <a:pt x="347564" y="450715"/>
                    </a:cubicBezTo>
                    <a:cubicBezTo>
                      <a:pt x="347564" y="450715"/>
                      <a:pt x="347564" y="450715"/>
                      <a:pt x="347564" y="453291"/>
                    </a:cubicBezTo>
                    <a:cubicBezTo>
                      <a:pt x="350139" y="453291"/>
                      <a:pt x="350139" y="453291"/>
                      <a:pt x="350139" y="453291"/>
                    </a:cubicBezTo>
                    <a:cubicBezTo>
                      <a:pt x="350139" y="453291"/>
                      <a:pt x="350139" y="453291"/>
                      <a:pt x="352713" y="453291"/>
                    </a:cubicBezTo>
                    <a:cubicBezTo>
                      <a:pt x="352713" y="453291"/>
                      <a:pt x="352713" y="453291"/>
                      <a:pt x="352713" y="455866"/>
                    </a:cubicBezTo>
                    <a:cubicBezTo>
                      <a:pt x="352713" y="455866"/>
                      <a:pt x="352713" y="455866"/>
                      <a:pt x="355288" y="455866"/>
                    </a:cubicBezTo>
                    <a:cubicBezTo>
                      <a:pt x="355288" y="458442"/>
                      <a:pt x="355288" y="458442"/>
                      <a:pt x="355288" y="458442"/>
                    </a:cubicBezTo>
                    <a:cubicBezTo>
                      <a:pt x="357862" y="458442"/>
                      <a:pt x="357862" y="458442"/>
                      <a:pt x="357862" y="458442"/>
                    </a:cubicBezTo>
                    <a:cubicBezTo>
                      <a:pt x="357862" y="458442"/>
                      <a:pt x="357862" y="458442"/>
                      <a:pt x="357862" y="461017"/>
                    </a:cubicBezTo>
                    <a:cubicBezTo>
                      <a:pt x="360437" y="461017"/>
                      <a:pt x="360437" y="461017"/>
                      <a:pt x="360437" y="461017"/>
                    </a:cubicBezTo>
                    <a:cubicBezTo>
                      <a:pt x="363012" y="461017"/>
                      <a:pt x="363012" y="461017"/>
                      <a:pt x="363012" y="461017"/>
                    </a:cubicBezTo>
                    <a:cubicBezTo>
                      <a:pt x="363012" y="461017"/>
                      <a:pt x="363012" y="461017"/>
                      <a:pt x="363012" y="463593"/>
                    </a:cubicBezTo>
                    <a:cubicBezTo>
                      <a:pt x="363012" y="463593"/>
                      <a:pt x="363012" y="463593"/>
                      <a:pt x="365586" y="463593"/>
                    </a:cubicBezTo>
                    <a:cubicBezTo>
                      <a:pt x="365586" y="463593"/>
                      <a:pt x="368161" y="463593"/>
                      <a:pt x="368161" y="463593"/>
                    </a:cubicBezTo>
                    <a:cubicBezTo>
                      <a:pt x="368161" y="463593"/>
                      <a:pt x="368161" y="463593"/>
                      <a:pt x="370735" y="463593"/>
                    </a:cubicBezTo>
                    <a:cubicBezTo>
                      <a:pt x="370735" y="466168"/>
                      <a:pt x="370735" y="466168"/>
                      <a:pt x="370735" y="466168"/>
                    </a:cubicBezTo>
                    <a:cubicBezTo>
                      <a:pt x="370735" y="466168"/>
                      <a:pt x="373310" y="466168"/>
                      <a:pt x="373310" y="466168"/>
                    </a:cubicBezTo>
                    <a:cubicBezTo>
                      <a:pt x="373310" y="466168"/>
                      <a:pt x="375884" y="466168"/>
                      <a:pt x="375884" y="466168"/>
                    </a:cubicBezTo>
                    <a:cubicBezTo>
                      <a:pt x="375884" y="466168"/>
                      <a:pt x="375884" y="466168"/>
                      <a:pt x="375884" y="468744"/>
                    </a:cubicBezTo>
                    <a:cubicBezTo>
                      <a:pt x="375884" y="468744"/>
                      <a:pt x="375884" y="468744"/>
                      <a:pt x="378459" y="468744"/>
                    </a:cubicBezTo>
                    <a:cubicBezTo>
                      <a:pt x="378459" y="468744"/>
                      <a:pt x="378459" y="468744"/>
                      <a:pt x="378459" y="471320"/>
                    </a:cubicBezTo>
                    <a:cubicBezTo>
                      <a:pt x="381033" y="471320"/>
                      <a:pt x="381033" y="471320"/>
                      <a:pt x="381033" y="471320"/>
                    </a:cubicBezTo>
                    <a:cubicBezTo>
                      <a:pt x="381033" y="471320"/>
                      <a:pt x="381033" y="471320"/>
                      <a:pt x="383608" y="471320"/>
                    </a:cubicBezTo>
                    <a:cubicBezTo>
                      <a:pt x="383608" y="471320"/>
                      <a:pt x="383608" y="471320"/>
                      <a:pt x="383608" y="473895"/>
                    </a:cubicBezTo>
                    <a:cubicBezTo>
                      <a:pt x="383608" y="473895"/>
                      <a:pt x="383608" y="473895"/>
                      <a:pt x="386183" y="473895"/>
                    </a:cubicBezTo>
                    <a:cubicBezTo>
                      <a:pt x="388757" y="473895"/>
                      <a:pt x="388757" y="473895"/>
                      <a:pt x="388757" y="473895"/>
                    </a:cubicBezTo>
                    <a:cubicBezTo>
                      <a:pt x="388757" y="473895"/>
                      <a:pt x="388757" y="473895"/>
                      <a:pt x="388757" y="476471"/>
                    </a:cubicBezTo>
                    <a:cubicBezTo>
                      <a:pt x="388757" y="476471"/>
                      <a:pt x="388757" y="476471"/>
                      <a:pt x="391332" y="476471"/>
                    </a:cubicBezTo>
                    <a:cubicBezTo>
                      <a:pt x="391332" y="476471"/>
                      <a:pt x="391332" y="476471"/>
                      <a:pt x="393906" y="476471"/>
                    </a:cubicBezTo>
                    <a:cubicBezTo>
                      <a:pt x="393906" y="476471"/>
                      <a:pt x="393906" y="476471"/>
                      <a:pt x="396481" y="476471"/>
                    </a:cubicBezTo>
                    <a:cubicBezTo>
                      <a:pt x="396481" y="476471"/>
                      <a:pt x="396481" y="476471"/>
                      <a:pt x="396481" y="479046"/>
                    </a:cubicBezTo>
                    <a:cubicBezTo>
                      <a:pt x="399055" y="479046"/>
                      <a:pt x="399055" y="479046"/>
                      <a:pt x="399055" y="479046"/>
                    </a:cubicBezTo>
                    <a:cubicBezTo>
                      <a:pt x="399055" y="479046"/>
                      <a:pt x="399055" y="479046"/>
                      <a:pt x="401630" y="479046"/>
                    </a:cubicBezTo>
                    <a:cubicBezTo>
                      <a:pt x="401630" y="479046"/>
                      <a:pt x="401630" y="479046"/>
                      <a:pt x="404204" y="479046"/>
                    </a:cubicBezTo>
                    <a:cubicBezTo>
                      <a:pt x="404204" y="479046"/>
                      <a:pt x="404204" y="479046"/>
                      <a:pt x="404204" y="481622"/>
                    </a:cubicBezTo>
                    <a:cubicBezTo>
                      <a:pt x="406779" y="481622"/>
                      <a:pt x="406779" y="481622"/>
                      <a:pt x="406779" y="481622"/>
                    </a:cubicBezTo>
                    <a:cubicBezTo>
                      <a:pt x="406779" y="481622"/>
                      <a:pt x="406779" y="481622"/>
                      <a:pt x="409353" y="481622"/>
                    </a:cubicBezTo>
                    <a:cubicBezTo>
                      <a:pt x="409353" y="481622"/>
                      <a:pt x="411928" y="481622"/>
                      <a:pt x="411928" y="481622"/>
                    </a:cubicBezTo>
                    <a:cubicBezTo>
                      <a:pt x="411928" y="484197"/>
                      <a:pt x="411928" y="484197"/>
                      <a:pt x="411928" y="484197"/>
                    </a:cubicBezTo>
                    <a:cubicBezTo>
                      <a:pt x="411928" y="484197"/>
                      <a:pt x="411928" y="484197"/>
                      <a:pt x="414503" y="484197"/>
                    </a:cubicBezTo>
                    <a:cubicBezTo>
                      <a:pt x="414503" y="484197"/>
                      <a:pt x="414503" y="484197"/>
                      <a:pt x="414503" y="486773"/>
                    </a:cubicBezTo>
                    <a:cubicBezTo>
                      <a:pt x="417077" y="486773"/>
                      <a:pt x="417077" y="486773"/>
                      <a:pt x="417077" y="486773"/>
                    </a:cubicBezTo>
                    <a:cubicBezTo>
                      <a:pt x="417077" y="486773"/>
                      <a:pt x="419652" y="486773"/>
                      <a:pt x="419652" y="486773"/>
                    </a:cubicBezTo>
                    <a:cubicBezTo>
                      <a:pt x="419652" y="486773"/>
                      <a:pt x="422226" y="486773"/>
                      <a:pt x="422226" y="486773"/>
                    </a:cubicBezTo>
                    <a:cubicBezTo>
                      <a:pt x="424801" y="486773"/>
                      <a:pt x="424801" y="486773"/>
                      <a:pt x="424801" y="486773"/>
                    </a:cubicBezTo>
                    <a:cubicBezTo>
                      <a:pt x="424801" y="486773"/>
                      <a:pt x="424801" y="486773"/>
                      <a:pt x="427375" y="486773"/>
                    </a:cubicBezTo>
                    <a:cubicBezTo>
                      <a:pt x="427375" y="486773"/>
                      <a:pt x="427375" y="486773"/>
                      <a:pt x="427375" y="489348"/>
                    </a:cubicBezTo>
                    <a:cubicBezTo>
                      <a:pt x="427375" y="489348"/>
                      <a:pt x="429950" y="489348"/>
                      <a:pt x="429950" y="489348"/>
                    </a:cubicBezTo>
                    <a:cubicBezTo>
                      <a:pt x="432524" y="489348"/>
                      <a:pt x="432524" y="489348"/>
                      <a:pt x="432524" y="489348"/>
                    </a:cubicBezTo>
                    <a:cubicBezTo>
                      <a:pt x="432524" y="489348"/>
                      <a:pt x="432524" y="489348"/>
                      <a:pt x="435099" y="489348"/>
                    </a:cubicBezTo>
                    <a:cubicBezTo>
                      <a:pt x="435099" y="489348"/>
                      <a:pt x="435099" y="489348"/>
                      <a:pt x="437674" y="489348"/>
                    </a:cubicBezTo>
                    <a:cubicBezTo>
                      <a:pt x="437674" y="489348"/>
                      <a:pt x="440248" y="489348"/>
                      <a:pt x="440248" y="489348"/>
                    </a:cubicBezTo>
                    <a:cubicBezTo>
                      <a:pt x="440248" y="491924"/>
                      <a:pt x="440248" y="491924"/>
                      <a:pt x="440248" y="491924"/>
                    </a:cubicBezTo>
                    <a:cubicBezTo>
                      <a:pt x="440248" y="491924"/>
                      <a:pt x="442823" y="491924"/>
                      <a:pt x="442823" y="491924"/>
                    </a:cubicBezTo>
                    <a:cubicBezTo>
                      <a:pt x="445397" y="491924"/>
                      <a:pt x="445397" y="491924"/>
                      <a:pt x="445397" y="491924"/>
                    </a:cubicBezTo>
                    <a:cubicBezTo>
                      <a:pt x="445397" y="491924"/>
                      <a:pt x="445397" y="491924"/>
                      <a:pt x="447972" y="491924"/>
                    </a:cubicBezTo>
                    <a:cubicBezTo>
                      <a:pt x="450546" y="491924"/>
                      <a:pt x="450546" y="491924"/>
                      <a:pt x="453121" y="491924"/>
                    </a:cubicBezTo>
                    <a:cubicBezTo>
                      <a:pt x="453121" y="491924"/>
                      <a:pt x="453121" y="491924"/>
                      <a:pt x="453121" y="494499"/>
                    </a:cubicBezTo>
                    <a:cubicBezTo>
                      <a:pt x="455695" y="494499"/>
                      <a:pt x="455695" y="494499"/>
                      <a:pt x="455695" y="494499"/>
                    </a:cubicBezTo>
                    <a:cubicBezTo>
                      <a:pt x="458270" y="494499"/>
                      <a:pt x="460844" y="494499"/>
                      <a:pt x="463419" y="494499"/>
                    </a:cubicBezTo>
                    <a:cubicBezTo>
                      <a:pt x="463419" y="494499"/>
                      <a:pt x="463419" y="494499"/>
                      <a:pt x="463419" y="497075"/>
                    </a:cubicBezTo>
                    <a:cubicBezTo>
                      <a:pt x="463419" y="497075"/>
                      <a:pt x="463419" y="497075"/>
                      <a:pt x="465994" y="497075"/>
                    </a:cubicBezTo>
                    <a:cubicBezTo>
                      <a:pt x="465994" y="497075"/>
                      <a:pt x="465994" y="497075"/>
                      <a:pt x="468568" y="497075"/>
                    </a:cubicBezTo>
                    <a:cubicBezTo>
                      <a:pt x="468568" y="497075"/>
                      <a:pt x="468568" y="497075"/>
                      <a:pt x="471143" y="497075"/>
                    </a:cubicBezTo>
                    <a:cubicBezTo>
                      <a:pt x="471143" y="497075"/>
                      <a:pt x="473717" y="497075"/>
                      <a:pt x="473717" y="497075"/>
                    </a:cubicBezTo>
                    <a:cubicBezTo>
                      <a:pt x="476292" y="497075"/>
                      <a:pt x="476292" y="497075"/>
                      <a:pt x="476292" y="497075"/>
                    </a:cubicBezTo>
                    <a:cubicBezTo>
                      <a:pt x="476292" y="497075"/>
                      <a:pt x="478866" y="497075"/>
                      <a:pt x="478866" y="497075"/>
                    </a:cubicBezTo>
                    <a:cubicBezTo>
                      <a:pt x="478866" y="497075"/>
                      <a:pt x="478866" y="497075"/>
                      <a:pt x="478866" y="499650"/>
                    </a:cubicBezTo>
                    <a:cubicBezTo>
                      <a:pt x="478866" y="499650"/>
                      <a:pt x="481441" y="499650"/>
                      <a:pt x="481441" y="499650"/>
                    </a:cubicBezTo>
                    <a:cubicBezTo>
                      <a:pt x="481441" y="499650"/>
                      <a:pt x="484015" y="499650"/>
                      <a:pt x="484015" y="499650"/>
                    </a:cubicBezTo>
                    <a:cubicBezTo>
                      <a:pt x="484015" y="499650"/>
                      <a:pt x="484015" y="497075"/>
                      <a:pt x="484015" y="497075"/>
                    </a:cubicBezTo>
                    <a:cubicBezTo>
                      <a:pt x="484015" y="497075"/>
                      <a:pt x="484015" y="497075"/>
                      <a:pt x="486590" y="497075"/>
                    </a:cubicBezTo>
                    <a:cubicBezTo>
                      <a:pt x="486590" y="497075"/>
                      <a:pt x="486590" y="494499"/>
                      <a:pt x="486590" y="494499"/>
                    </a:cubicBezTo>
                    <a:cubicBezTo>
                      <a:pt x="486590" y="491924"/>
                      <a:pt x="486590" y="491924"/>
                      <a:pt x="486590" y="491924"/>
                    </a:cubicBezTo>
                    <a:cubicBezTo>
                      <a:pt x="486590" y="486773"/>
                      <a:pt x="486590" y="484197"/>
                      <a:pt x="486590" y="481622"/>
                    </a:cubicBezTo>
                    <a:cubicBezTo>
                      <a:pt x="486590" y="481622"/>
                      <a:pt x="486590" y="479046"/>
                      <a:pt x="486590" y="479046"/>
                    </a:cubicBezTo>
                    <a:cubicBezTo>
                      <a:pt x="484015" y="479046"/>
                      <a:pt x="484015" y="479046"/>
                      <a:pt x="484015" y="479046"/>
                    </a:cubicBezTo>
                    <a:cubicBezTo>
                      <a:pt x="484015" y="476471"/>
                      <a:pt x="484015" y="476471"/>
                      <a:pt x="484015" y="476471"/>
                    </a:cubicBezTo>
                    <a:cubicBezTo>
                      <a:pt x="484015" y="473895"/>
                      <a:pt x="484015" y="473895"/>
                      <a:pt x="484015" y="471320"/>
                    </a:cubicBezTo>
                    <a:cubicBezTo>
                      <a:pt x="484015" y="471320"/>
                      <a:pt x="484015" y="468744"/>
                      <a:pt x="484015" y="468744"/>
                    </a:cubicBezTo>
                    <a:cubicBezTo>
                      <a:pt x="484015" y="466168"/>
                      <a:pt x="484015" y="466168"/>
                      <a:pt x="484015" y="466168"/>
                    </a:cubicBezTo>
                    <a:cubicBezTo>
                      <a:pt x="481441" y="466168"/>
                      <a:pt x="481441" y="466168"/>
                      <a:pt x="481441" y="466168"/>
                    </a:cubicBezTo>
                    <a:cubicBezTo>
                      <a:pt x="481441" y="463593"/>
                      <a:pt x="481441" y="463593"/>
                      <a:pt x="481441" y="463593"/>
                    </a:cubicBezTo>
                    <a:cubicBezTo>
                      <a:pt x="481441" y="461017"/>
                      <a:pt x="481441" y="461017"/>
                      <a:pt x="481441" y="461017"/>
                    </a:cubicBezTo>
                    <a:cubicBezTo>
                      <a:pt x="481441" y="461017"/>
                      <a:pt x="481441" y="458442"/>
                      <a:pt x="481441" y="458442"/>
                    </a:cubicBezTo>
                    <a:cubicBezTo>
                      <a:pt x="481441" y="455866"/>
                      <a:pt x="481441" y="455866"/>
                      <a:pt x="481441" y="455866"/>
                    </a:cubicBezTo>
                    <a:cubicBezTo>
                      <a:pt x="478866" y="455866"/>
                      <a:pt x="478866" y="455866"/>
                      <a:pt x="478866" y="455866"/>
                    </a:cubicBezTo>
                    <a:cubicBezTo>
                      <a:pt x="478866" y="453291"/>
                      <a:pt x="478866" y="453291"/>
                      <a:pt x="478866" y="453291"/>
                    </a:cubicBezTo>
                    <a:cubicBezTo>
                      <a:pt x="476292" y="453291"/>
                      <a:pt x="476292" y="453291"/>
                      <a:pt x="476292" y="453291"/>
                    </a:cubicBezTo>
                    <a:cubicBezTo>
                      <a:pt x="476292" y="453291"/>
                      <a:pt x="473717" y="453291"/>
                      <a:pt x="473717" y="453291"/>
                    </a:cubicBezTo>
                    <a:cubicBezTo>
                      <a:pt x="471143" y="453291"/>
                      <a:pt x="471143" y="453291"/>
                      <a:pt x="471143" y="453291"/>
                    </a:cubicBezTo>
                    <a:cubicBezTo>
                      <a:pt x="468568" y="450715"/>
                      <a:pt x="468568" y="450715"/>
                      <a:pt x="468568" y="450715"/>
                    </a:cubicBezTo>
                    <a:cubicBezTo>
                      <a:pt x="465994" y="450715"/>
                      <a:pt x="465994" y="450715"/>
                      <a:pt x="465994" y="450715"/>
                    </a:cubicBezTo>
                    <a:cubicBezTo>
                      <a:pt x="463419" y="450715"/>
                      <a:pt x="463419" y="450715"/>
                      <a:pt x="463419" y="450715"/>
                    </a:cubicBezTo>
                    <a:cubicBezTo>
                      <a:pt x="460844" y="450715"/>
                      <a:pt x="460844" y="450715"/>
                      <a:pt x="460844" y="450715"/>
                    </a:cubicBezTo>
                    <a:cubicBezTo>
                      <a:pt x="460844" y="448140"/>
                      <a:pt x="460844" y="448140"/>
                      <a:pt x="460844" y="448140"/>
                    </a:cubicBezTo>
                    <a:cubicBezTo>
                      <a:pt x="458270" y="448140"/>
                      <a:pt x="458270" y="448140"/>
                      <a:pt x="458270" y="448140"/>
                    </a:cubicBezTo>
                    <a:cubicBezTo>
                      <a:pt x="455695" y="448140"/>
                      <a:pt x="455695" y="448140"/>
                      <a:pt x="455695" y="448140"/>
                    </a:cubicBezTo>
                    <a:cubicBezTo>
                      <a:pt x="453121" y="448140"/>
                      <a:pt x="453121" y="448140"/>
                      <a:pt x="453121" y="448140"/>
                    </a:cubicBezTo>
                    <a:cubicBezTo>
                      <a:pt x="453121" y="448140"/>
                      <a:pt x="450546" y="448140"/>
                      <a:pt x="450546" y="448140"/>
                    </a:cubicBezTo>
                    <a:cubicBezTo>
                      <a:pt x="450546" y="445564"/>
                      <a:pt x="450546" y="445564"/>
                      <a:pt x="450546" y="445564"/>
                    </a:cubicBezTo>
                    <a:cubicBezTo>
                      <a:pt x="447972" y="445564"/>
                      <a:pt x="447972" y="445564"/>
                      <a:pt x="447972" y="445564"/>
                    </a:cubicBezTo>
                    <a:cubicBezTo>
                      <a:pt x="445397" y="445564"/>
                      <a:pt x="445397" y="445564"/>
                      <a:pt x="445397" y="445564"/>
                    </a:cubicBezTo>
                    <a:cubicBezTo>
                      <a:pt x="442823" y="445564"/>
                      <a:pt x="442823" y="445564"/>
                      <a:pt x="442823" y="445564"/>
                    </a:cubicBezTo>
                    <a:cubicBezTo>
                      <a:pt x="440248" y="445564"/>
                      <a:pt x="440248" y="445564"/>
                      <a:pt x="440248" y="445564"/>
                    </a:cubicBezTo>
                    <a:cubicBezTo>
                      <a:pt x="440248" y="445564"/>
                      <a:pt x="437674" y="445564"/>
                      <a:pt x="437674" y="445564"/>
                    </a:cubicBezTo>
                    <a:cubicBezTo>
                      <a:pt x="437674" y="442989"/>
                      <a:pt x="437674" y="442989"/>
                      <a:pt x="437674" y="442989"/>
                    </a:cubicBezTo>
                    <a:cubicBezTo>
                      <a:pt x="437674" y="442989"/>
                      <a:pt x="435099" y="442989"/>
                      <a:pt x="435099" y="442989"/>
                    </a:cubicBezTo>
                    <a:cubicBezTo>
                      <a:pt x="432524" y="442989"/>
                      <a:pt x="432524" y="442989"/>
                      <a:pt x="432524" y="442989"/>
                    </a:cubicBezTo>
                    <a:cubicBezTo>
                      <a:pt x="432524" y="442989"/>
                      <a:pt x="432524" y="442989"/>
                      <a:pt x="429950" y="442989"/>
                    </a:cubicBezTo>
                    <a:cubicBezTo>
                      <a:pt x="429950" y="440413"/>
                      <a:pt x="429950" y="440413"/>
                      <a:pt x="429950" y="440413"/>
                    </a:cubicBezTo>
                    <a:cubicBezTo>
                      <a:pt x="427375" y="440413"/>
                      <a:pt x="427375" y="440413"/>
                      <a:pt x="427375" y="440413"/>
                    </a:cubicBezTo>
                    <a:cubicBezTo>
                      <a:pt x="424801" y="440413"/>
                      <a:pt x="424801" y="440413"/>
                      <a:pt x="424801" y="440413"/>
                    </a:cubicBezTo>
                    <a:cubicBezTo>
                      <a:pt x="424801" y="437838"/>
                      <a:pt x="424801" y="437838"/>
                      <a:pt x="424801" y="437838"/>
                    </a:cubicBezTo>
                    <a:cubicBezTo>
                      <a:pt x="422226" y="437838"/>
                      <a:pt x="422226" y="437838"/>
                      <a:pt x="422226" y="437838"/>
                    </a:cubicBezTo>
                    <a:cubicBezTo>
                      <a:pt x="419652" y="437838"/>
                      <a:pt x="419652" y="437838"/>
                      <a:pt x="419652" y="437838"/>
                    </a:cubicBezTo>
                    <a:cubicBezTo>
                      <a:pt x="417077" y="437838"/>
                      <a:pt x="417077" y="437838"/>
                      <a:pt x="417077" y="437838"/>
                    </a:cubicBezTo>
                    <a:cubicBezTo>
                      <a:pt x="417077" y="435262"/>
                      <a:pt x="417077" y="435262"/>
                      <a:pt x="417077" y="435262"/>
                    </a:cubicBezTo>
                    <a:cubicBezTo>
                      <a:pt x="417077" y="435262"/>
                      <a:pt x="414503" y="435262"/>
                      <a:pt x="414503" y="435262"/>
                    </a:cubicBezTo>
                    <a:cubicBezTo>
                      <a:pt x="411928" y="435262"/>
                      <a:pt x="411928" y="435262"/>
                      <a:pt x="411928" y="435262"/>
                    </a:cubicBezTo>
                    <a:cubicBezTo>
                      <a:pt x="411928" y="435262"/>
                      <a:pt x="411928" y="435262"/>
                      <a:pt x="409353" y="435262"/>
                    </a:cubicBezTo>
                    <a:cubicBezTo>
                      <a:pt x="409353" y="432687"/>
                      <a:pt x="409353" y="432687"/>
                      <a:pt x="409353" y="432687"/>
                    </a:cubicBezTo>
                    <a:cubicBezTo>
                      <a:pt x="406779" y="432687"/>
                      <a:pt x="406779" y="432687"/>
                      <a:pt x="406779" y="432687"/>
                    </a:cubicBezTo>
                    <a:cubicBezTo>
                      <a:pt x="404204" y="432687"/>
                      <a:pt x="404204" y="432687"/>
                      <a:pt x="404204" y="432687"/>
                    </a:cubicBezTo>
                    <a:cubicBezTo>
                      <a:pt x="404204" y="432687"/>
                      <a:pt x="404204" y="430111"/>
                      <a:pt x="404204" y="430111"/>
                    </a:cubicBezTo>
                    <a:cubicBezTo>
                      <a:pt x="404204" y="430111"/>
                      <a:pt x="401630" y="430111"/>
                      <a:pt x="401630" y="430111"/>
                    </a:cubicBezTo>
                    <a:cubicBezTo>
                      <a:pt x="399055" y="430111"/>
                      <a:pt x="399055" y="430111"/>
                      <a:pt x="399055" y="430111"/>
                    </a:cubicBezTo>
                    <a:cubicBezTo>
                      <a:pt x="399055" y="427536"/>
                      <a:pt x="399055" y="427536"/>
                      <a:pt x="399055" y="427536"/>
                    </a:cubicBezTo>
                    <a:cubicBezTo>
                      <a:pt x="396481" y="427536"/>
                      <a:pt x="396481" y="427536"/>
                      <a:pt x="393906" y="427536"/>
                    </a:cubicBezTo>
                    <a:cubicBezTo>
                      <a:pt x="393906" y="427536"/>
                      <a:pt x="393906" y="427536"/>
                      <a:pt x="391332" y="427536"/>
                    </a:cubicBezTo>
                    <a:cubicBezTo>
                      <a:pt x="391332" y="424960"/>
                      <a:pt x="391332" y="424960"/>
                      <a:pt x="391332" y="424960"/>
                    </a:cubicBezTo>
                    <a:cubicBezTo>
                      <a:pt x="388757" y="424960"/>
                      <a:pt x="388757" y="424960"/>
                      <a:pt x="388757" y="424960"/>
                    </a:cubicBezTo>
                    <a:cubicBezTo>
                      <a:pt x="386183" y="424960"/>
                      <a:pt x="386183" y="424960"/>
                      <a:pt x="386183" y="424960"/>
                    </a:cubicBezTo>
                    <a:cubicBezTo>
                      <a:pt x="383608" y="424960"/>
                      <a:pt x="383608" y="424960"/>
                      <a:pt x="383608" y="424960"/>
                    </a:cubicBezTo>
                    <a:cubicBezTo>
                      <a:pt x="383608" y="424960"/>
                      <a:pt x="383608" y="424960"/>
                      <a:pt x="381033" y="424960"/>
                    </a:cubicBezTo>
                    <a:cubicBezTo>
                      <a:pt x="381033" y="422385"/>
                      <a:pt x="381033" y="422385"/>
                      <a:pt x="381033" y="422385"/>
                    </a:cubicBezTo>
                    <a:cubicBezTo>
                      <a:pt x="381033" y="422385"/>
                      <a:pt x="381033" y="422385"/>
                      <a:pt x="378459" y="422385"/>
                    </a:cubicBezTo>
                    <a:cubicBezTo>
                      <a:pt x="375884" y="422385"/>
                      <a:pt x="375884" y="422385"/>
                      <a:pt x="375884" y="422385"/>
                    </a:cubicBezTo>
                    <a:cubicBezTo>
                      <a:pt x="375884" y="419809"/>
                      <a:pt x="375884" y="419809"/>
                      <a:pt x="375884" y="419809"/>
                    </a:cubicBezTo>
                    <a:cubicBezTo>
                      <a:pt x="375884" y="419809"/>
                      <a:pt x="375884" y="419809"/>
                      <a:pt x="373310" y="419809"/>
                    </a:cubicBezTo>
                    <a:cubicBezTo>
                      <a:pt x="373310" y="419809"/>
                      <a:pt x="370735" y="419809"/>
                      <a:pt x="370735" y="419809"/>
                    </a:cubicBezTo>
                    <a:cubicBezTo>
                      <a:pt x="370735" y="419809"/>
                      <a:pt x="368161" y="419809"/>
                      <a:pt x="368161" y="419809"/>
                    </a:cubicBezTo>
                    <a:cubicBezTo>
                      <a:pt x="368161" y="419809"/>
                      <a:pt x="368161" y="419809"/>
                      <a:pt x="365586" y="419809"/>
                    </a:cubicBezTo>
                    <a:cubicBezTo>
                      <a:pt x="365586" y="417234"/>
                      <a:pt x="365586" y="417234"/>
                      <a:pt x="365586" y="417234"/>
                    </a:cubicBezTo>
                    <a:cubicBezTo>
                      <a:pt x="363012" y="417234"/>
                      <a:pt x="363012" y="417234"/>
                      <a:pt x="363012" y="417234"/>
                    </a:cubicBezTo>
                    <a:cubicBezTo>
                      <a:pt x="363012" y="414658"/>
                      <a:pt x="363012" y="414658"/>
                      <a:pt x="363012" y="414658"/>
                    </a:cubicBezTo>
                    <a:cubicBezTo>
                      <a:pt x="360437" y="414658"/>
                      <a:pt x="360437" y="414658"/>
                      <a:pt x="360437" y="414658"/>
                    </a:cubicBezTo>
                    <a:cubicBezTo>
                      <a:pt x="360437" y="414658"/>
                      <a:pt x="360437" y="414658"/>
                      <a:pt x="357862" y="414658"/>
                    </a:cubicBezTo>
                    <a:cubicBezTo>
                      <a:pt x="357862" y="414658"/>
                      <a:pt x="357862" y="414658"/>
                      <a:pt x="357862" y="412083"/>
                    </a:cubicBezTo>
                    <a:cubicBezTo>
                      <a:pt x="355288" y="412083"/>
                      <a:pt x="355288" y="412083"/>
                      <a:pt x="355288" y="412083"/>
                    </a:cubicBezTo>
                    <a:cubicBezTo>
                      <a:pt x="352713" y="412083"/>
                      <a:pt x="352713" y="412083"/>
                      <a:pt x="352713" y="412083"/>
                    </a:cubicBezTo>
                    <a:cubicBezTo>
                      <a:pt x="352713" y="409507"/>
                      <a:pt x="352713" y="409507"/>
                      <a:pt x="352713" y="409507"/>
                    </a:cubicBezTo>
                    <a:cubicBezTo>
                      <a:pt x="352713" y="409507"/>
                      <a:pt x="352713" y="409507"/>
                      <a:pt x="350139" y="409507"/>
                    </a:cubicBezTo>
                    <a:cubicBezTo>
                      <a:pt x="350139" y="406932"/>
                      <a:pt x="350139" y="406932"/>
                      <a:pt x="350139" y="406932"/>
                    </a:cubicBezTo>
                    <a:cubicBezTo>
                      <a:pt x="347564" y="406932"/>
                      <a:pt x="347564" y="406932"/>
                      <a:pt x="347564" y="406932"/>
                    </a:cubicBezTo>
                    <a:cubicBezTo>
                      <a:pt x="344990" y="406932"/>
                      <a:pt x="344990" y="406932"/>
                      <a:pt x="344990" y="406932"/>
                    </a:cubicBezTo>
                    <a:cubicBezTo>
                      <a:pt x="344990" y="404356"/>
                      <a:pt x="344990" y="404356"/>
                      <a:pt x="344990" y="404356"/>
                    </a:cubicBezTo>
                    <a:cubicBezTo>
                      <a:pt x="342415" y="404356"/>
                      <a:pt x="342415" y="404356"/>
                      <a:pt x="342415" y="404356"/>
                    </a:cubicBezTo>
                    <a:cubicBezTo>
                      <a:pt x="339841" y="404356"/>
                      <a:pt x="339841" y="404356"/>
                      <a:pt x="339841" y="404356"/>
                    </a:cubicBezTo>
                    <a:cubicBezTo>
                      <a:pt x="339841" y="404356"/>
                      <a:pt x="339841" y="404356"/>
                      <a:pt x="339841" y="401781"/>
                    </a:cubicBezTo>
                    <a:cubicBezTo>
                      <a:pt x="339841" y="401781"/>
                      <a:pt x="339841" y="401781"/>
                      <a:pt x="337266" y="401781"/>
                    </a:cubicBezTo>
                    <a:cubicBezTo>
                      <a:pt x="334692" y="399205"/>
                      <a:pt x="334692" y="399205"/>
                      <a:pt x="334692" y="399205"/>
                    </a:cubicBezTo>
                    <a:cubicBezTo>
                      <a:pt x="334692" y="399205"/>
                      <a:pt x="334692" y="399205"/>
                      <a:pt x="332117" y="399205"/>
                    </a:cubicBezTo>
                    <a:cubicBezTo>
                      <a:pt x="332117" y="396630"/>
                      <a:pt x="332117" y="396630"/>
                      <a:pt x="332117" y="396630"/>
                    </a:cubicBezTo>
                    <a:cubicBezTo>
                      <a:pt x="332117" y="396630"/>
                      <a:pt x="332117" y="396630"/>
                      <a:pt x="329542" y="396630"/>
                    </a:cubicBezTo>
                    <a:cubicBezTo>
                      <a:pt x="326968" y="396630"/>
                      <a:pt x="326968" y="396630"/>
                      <a:pt x="326968" y="396630"/>
                    </a:cubicBezTo>
                    <a:cubicBezTo>
                      <a:pt x="326968" y="396630"/>
                      <a:pt x="326968" y="396630"/>
                      <a:pt x="326968" y="394054"/>
                    </a:cubicBezTo>
                    <a:cubicBezTo>
                      <a:pt x="324393" y="394054"/>
                      <a:pt x="324393" y="394054"/>
                      <a:pt x="324393" y="394054"/>
                    </a:cubicBezTo>
                    <a:cubicBezTo>
                      <a:pt x="324393" y="391479"/>
                      <a:pt x="324393" y="391479"/>
                      <a:pt x="324393" y="391479"/>
                    </a:cubicBezTo>
                    <a:cubicBezTo>
                      <a:pt x="321819" y="391479"/>
                      <a:pt x="321819" y="391479"/>
                      <a:pt x="321819" y="391479"/>
                    </a:cubicBezTo>
                    <a:cubicBezTo>
                      <a:pt x="319244" y="391479"/>
                      <a:pt x="319244" y="391479"/>
                      <a:pt x="319244" y="391479"/>
                    </a:cubicBezTo>
                    <a:cubicBezTo>
                      <a:pt x="319244" y="388903"/>
                      <a:pt x="319244" y="388903"/>
                      <a:pt x="319244" y="388903"/>
                    </a:cubicBezTo>
                    <a:cubicBezTo>
                      <a:pt x="319244" y="388903"/>
                      <a:pt x="319244" y="388903"/>
                      <a:pt x="316670" y="388903"/>
                    </a:cubicBezTo>
                    <a:cubicBezTo>
                      <a:pt x="316670" y="386327"/>
                      <a:pt x="316670" y="386327"/>
                      <a:pt x="316670" y="386327"/>
                    </a:cubicBezTo>
                    <a:cubicBezTo>
                      <a:pt x="314095" y="386327"/>
                      <a:pt x="314095" y="386327"/>
                      <a:pt x="314095" y="386327"/>
                    </a:cubicBezTo>
                    <a:cubicBezTo>
                      <a:pt x="311521" y="386327"/>
                      <a:pt x="311521" y="386327"/>
                      <a:pt x="311521" y="386327"/>
                    </a:cubicBezTo>
                    <a:cubicBezTo>
                      <a:pt x="311521" y="383752"/>
                      <a:pt x="311521" y="383752"/>
                      <a:pt x="311521" y="383752"/>
                    </a:cubicBezTo>
                    <a:cubicBezTo>
                      <a:pt x="308946" y="383752"/>
                      <a:pt x="308946" y="383752"/>
                      <a:pt x="308946" y="383752"/>
                    </a:cubicBezTo>
                    <a:cubicBezTo>
                      <a:pt x="308946" y="381176"/>
                      <a:pt x="308946" y="381176"/>
                      <a:pt x="308946" y="381176"/>
                    </a:cubicBezTo>
                    <a:cubicBezTo>
                      <a:pt x="306372" y="381176"/>
                      <a:pt x="306372" y="381176"/>
                      <a:pt x="306372" y="381176"/>
                    </a:cubicBezTo>
                    <a:cubicBezTo>
                      <a:pt x="303797" y="381176"/>
                      <a:pt x="303797" y="381176"/>
                      <a:pt x="303797" y="381176"/>
                    </a:cubicBezTo>
                    <a:cubicBezTo>
                      <a:pt x="303797" y="378601"/>
                      <a:pt x="303797" y="378601"/>
                      <a:pt x="303797" y="378601"/>
                    </a:cubicBezTo>
                    <a:cubicBezTo>
                      <a:pt x="303797" y="378601"/>
                      <a:pt x="303797" y="378601"/>
                      <a:pt x="301222" y="378601"/>
                    </a:cubicBezTo>
                    <a:cubicBezTo>
                      <a:pt x="301222" y="378601"/>
                      <a:pt x="301222" y="378601"/>
                      <a:pt x="301222" y="376025"/>
                    </a:cubicBezTo>
                    <a:cubicBezTo>
                      <a:pt x="298648" y="376025"/>
                      <a:pt x="298648" y="376025"/>
                      <a:pt x="298648" y="376025"/>
                    </a:cubicBezTo>
                    <a:cubicBezTo>
                      <a:pt x="298648" y="373450"/>
                      <a:pt x="298648" y="373450"/>
                      <a:pt x="298648" y="373450"/>
                    </a:cubicBezTo>
                    <a:cubicBezTo>
                      <a:pt x="298648" y="373450"/>
                      <a:pt x="298648" y="373450"/>
                      <a:pt x="296073" y="373450"/>
                    </a:cubicBezTo>
                    <a:cubicBezTo>
                      <a:pt x="296073" y="370874"/>
                      <a:pt x="296073" y="370874"/>
                      <a:pt x="296073" y="370874"/>
                    </a:cubicBezTo>
                    <a:cubicBezTo>
                      <a:pt x="296073" y="370874"/>
                      <a:pt x="296073" y="370874"/>
                      <a:pt x="293499" y="370874"/>
                    </a:cubicBezTo>
                    <a:cubicBezTo>
                      <a:pt x="293499" y="370874"/>
                      <a:pt x="293499" y="370874"/>
                      <a:pt x="293499" y="368299"/>
                    </a:cubicBezTo>
                    <a:cubicBezTo>
                      <a:pt x="290924" y="368299"/>
                      <a:pt x="290924" y="368299"/>
                      <a:pt x="290924" y="368299"/>
                    </a:cubicBezTo>
                    <a:cubicBezTo>
                      <a:pt x="290924" y="368299"/>
                      <a:pt x="290924" y="368299"/>
                      <a:pt x="290924" y="365723"/>
                    </a:cubicBezTo>
                    <a:cubicBezTo>
                      <a:pt x="290924" y="360572"/>
                      <a:pt x="290924" y="357997"/>
                      <a:pt x="290924" y="352846"/>
                    </a:cubicBezTo>
                    <a:cubicBezTo>
                      <a:pt x="290924" y="352846"/>
                      <a:pt x="288350" y="352846"/>
                      <a:pt x="288350" y="352846"/>
                    </a:cubicBezTo>
                    <a:cubicBezTo>
                      <a:pt x="288350" y="352846"/>
                      <a:pt x="288350" y="352846"/>
                      <a:pt x="288350" y="350270"/>
                    </a:cubicBezTo>
                    <a:cubicBezTo>
                      <a:pt x="288350" y="350270"/>
                      <a:pt x="290924" y="350270"/>
                      <a:pt x="290924" y="350270"/>
                    </a:cubicBezTo>
                    <a:cubicBezTo>
                      <a:pt x="290924" y="350270"/>
                      <a:pt x="290924" y="350270"/>
                      <a:pt x="290924" y="347695"/>
                    </a:cubicBezTo>
                    <a:cubicBezTo>
                      <a:pt x="290924" y="347695"/>
                      <a:pt x="288350" y="347695"/>
                      <a:pt x="288350" y="347695"/>
                    </a:cubicBezTo>
                    <a:cubicBezTo>
                      <a:pt x="288350" y="345119"/>
                      <a:pt x="288350" y="345119"/>
                      <a:pt x="288350" y="345119"/>
                    </a:cubicBezTo>
                    <a:cubicBezTo>
                      <a:pt x="288350" y="345119"/>
                      <a:pt x="288350" y="342544"/>
                      <a:pt x="288350" y="342544"/>
                    </a:cubicBezTo>
                    <a:cubicBezTo>
                      <a:pt x="288350" y="342544"/>
                      <a:pt x="288350" y="339968"/>
                      <a:pt x="288350" y="339968"/>
                    </a:cubicBezTo>
                    <a:cubicBezTo>
                      <a:pt x="288350" y="337393"/>
                      <a:pt x="288350" y="337393"/>
                      <a:pt x="288350" y="334817"/>
                    </a:cubicBezTo>
                    <a:cubicBezTo>
                      <a:pt x="288350" y="332242"/>
                      <a:pt x="288350" y="329666"/>
                      <a:pt x="288350" y="329666"/>
                    </a:cubicBezTo>
                    <a:cubicBezTo>
                      <a:pt x="288350" y="327091"/>
                      <a:pt x="288350" y="327091"/>
                      <a:pt x="288350" y="327091"/>
                    </a:cubicBezTo>
                    <a:cubicBezTo>
                      <a:pt x="288350" y="324515"/>
                      <a:pt x="288350" y="321940"/>
                      <a:pt x="288350" y="319364"/>
                    </a:cubicBezTo>
                    <a:cubicBezTo>
                      <a:pt x="288350" y="319364"/>
                      <a:pt x="288350" y="319364"/>
                      <a:pt x="288350" y="316789"/>
                    </a:cubicBezTo>
                    <a:cubicBezTo>
                      <a:pt x="288350" y="314213"/>
                      <a:pt x="288350" y="311638"/>
                      <a:pt x="288350" y="311638"/>
                    </a:cubicBezTo>
                    <a:cubicBezTo>
                      <a:pt x="288350" y="309062"/>
                      <a:pt x="288350" y="309062"/>
                      <a:pt x="288350" y="309062"/>
                    </a:cubicBezTo>
                    <a:cubicBezTo>
                      <a:pt x="288350" y="309062"/>
                      <a:pt x="288350" y="306487"/>
                      <a:pt x="288350" y="303911"/>
                    </a:cubicBezTo>
                    <a:cubicBezTo>
                      <a:pt x="288350" y="301335"/>
                      <a:pt x="288350" y="301335"/>
                      <a:pt x="288350" y="301335"/>
                    </a:cubicBezTo>
                    <a:cubicBezTo>
                      <a:pt x="288350" y="298760"/>
                      <a:pt x="288350" y="298760"/>
                      <a:pt x="288350" y="298760"/>
                    </a:cubicBezTo>
                    <a:cubicBezTo>
                      <a:pt x="288350" y="296184"/>
                      <a:pt x="288350" y="296184"/>
                      <a:pt x="288350" y="296184"/>
                    </a:cubicBezTo>
                    <a:cubicBezTo>
                      <a:pt x="288350" y="291033"/>
                      <a:pt x="288350" y="285882"/>
                      <a:pt x="288350" y="280731"/>
                    </a:cubicBezTo>
                    <a:cubicBezTo>
                      <a:pt x="288350" y="278156"/>
                      <a:pt x="288350" y="275580"/>
                      <a:pt x="288350" y="273005"/>
                    </a:cubicBezTo>
                    <a:cubicBezTo>
                      <a:pt x="288350" y="270429"/>
                      <a:pt x="288350" y="265278"/>
                      <a:pt x="288350" y="262703"/>
                    </a:cubicBezTo>
                    <a:cubicBezTo>
                      <a:pt x="288350" y="262703"/>
                      <a:pt x="288350" y="260127"/>
                      <a:pt x="288350" y="260127"/>
                    </a:cubicBezTo>
                    <a:cubicBezTo>
                      <a:pt x="288350" y="254976"/>
                      <a:pt x="288350" y="252401"/>
                      <a:pt x="288350" y="247250"/>
                    </a:cubicBezTo>
                    <a:cubicBezTo>
                      <a:pt x="288350" y="244674"/>
                      <a:pt x="288350" y="242099"/>
                      <a:pt x="288350" y="239523"/>
                    </a:cubicBezTo>
                    <a:cubicBezTo>
                      <a:pt x="288350" y="239523"/>
                      <a:pt x="288350" y="239523"/>
                      <a:pt x="288350" y="236948"/>
                    </a:cubicBezTo>
                    <a:cubicBezTo>
                      <a:pt x="288350" y="236948"/>
                      <a:pt x="288350" y="234372"/>
                      <a:pt x="288350" y="234372"/>
                    </a:cubicBezTo>
                    <a:cubicBezTo>
                      <a:pt x="288350" y="231797"/>
                      <a:pt x="288350" y="231797"/>
                      <a:pt x="288350" y="231797"/>
                    </a:cubicBezTo>
                    <a:cubicBezTo>
                      <a:pt x="288350" y="229221"/>
                      <a:pt x="288350" y="229221"/>
                      <a:pt x="288350" y="229221"/>
                    </a:cubicBezTo>
                    <a:cubicBezTo>
                      <a:pt x="288350" y="229221"/>
                      <a:pt x="288350" y="229221"/>
                      <a:pt x="290924" y="229221"/>
                    </a:cubicBezTo>
                    <a:cubicBezTo>
                      <a:pt x="290924" y="229221"/>
                      <a:pt x="290924" y="229221"/>
                      <a:pt x="290924" y="226646"/>
                    </a:cubicBezTo>
                    <a:cubicBezTo>
                      <a:pt x="290924" y="226646"/>
                      <a:pt x="288350" y="224070"/>
                      <a:pt x="288350" y="224070"/>
                    </a:cubicBezTo>
                    <a:cubicBezTo>
                      <a:pt x="288350" y="221494"/>
                      <a:pt x="288350" y="221494"/>
                      <a:pt x="288350" y="221494"/>
                    </a:cubicBezTo>
                    <a:cubicBezTo>
                      <a:pt x="288350" y="218919"/>
                      <a:pt x="288350" y="218919"/>
                      <a:pt x="288350" y="218919"/>
                    </a:cubicBezTo>
                    <a:cubicBezTo>
                      <a:pt x="288350" y="216343"/>
                      <a:pt x="288350" y="216343"/>
                      <a:pt x="288350" y="216343"/>
                    </a:cubicBezTo>
                    <a:cubicBezTo>
                      <a:pt x="288350" y="213768"/>
                      <a:pt x="288350" y="213768"/>
                      <a:pt x="288350" y="213768"/>
                    </a:cubicBezTo>
                    <a:cubicBezTo>
                      <a:pt x="288350" y="211192"/>
                      <a:pt x="288350" y="211192"/>
                      <a:pt x="288350" y="211192"/>
                    </a:cubicBezTo>
                    <a:cubicBezTo>
                      <a:pt x="288350" y="208617"/>
                      <a:pt x="288350" y="208617"/>
                      <a:pt x="288350" y="208617"/>
                    </a:cubicBezTo>
                    <a:cubicBezTo>
                      <a:pt x="288350" y="200890"/>
                      <a:pt x="288350" y="195739"/>
                      <a:pt x="288350" y="188013"/>
                    </a:cubicBezTo>
                    <a:cubicBezTo>
                      <a:pt x="288350" y="188013"/>
                      <a:pt x="288350" y="185437"/>
                      <a:pt x="288350" y="185437"/>
                    </a:cubicBezTo>
                    <a:cubicBezTo>
                      <a:pt x="288350" y="185437"/>
                      <a:pt x="288350" y="185437"/>
                      <a:pt x="288350" y="182862"/>
                    </a:cubicBezTo>
                    <a:cubicBezTo>
                      <a:pt x="288350" y="182862"/>
                      <a:pt x="288350" y="182862"/>
                      <a:pt x="288350" y="180286"/>
                    </a:cubicBezTo>
                    <a:close/>
                    <a:moveTo>
                      <a:pt x="260030" y="180286"/>
                    </a:moveTo>
                    <a:cubicBezTo>
                      <a:pt x="260030" y="182862"/>
                      <a:pt x="260030" y="182862"/>
                      <a:pt x="260030" y="182862"/>
                    </a:cubicBezTo>
                    <a:cubicBezTo>
                      <a:pt x="262604" y="182862"/>
                      <a:pt x="262604" y="182862"/>
                      <a:pt x="262604" y="182862"/>
                    </a:cubicBezTo>
                    <a:cubicBezTo>
                      <a:pt x="262604" y="182862"/>
                      <a:pt x="262604" y="182862"/>
                      <a:pt x="262604" y="185437"/>
                    </a:cubicBezTo>
                    <a:cubicBezTo>
                      <a:pt x="262604" y="185437"/>
                      <a:pt x="262604" y="188013"/>
                      <a:pt x="262604" y="188013"/>
                    </a:cubicBezTo>
                    <a:cubicBezTo>
                      <a:pt x="262604" y="195739"/>
                      <a:pt x="262604" y="203466"/>
                      <a:pt x="262604" y="211192"/>
                    </a:cubicBezTo>
                    <a:cubicBezTo>
                      <a:pt x="262604" y="211192"/>
                      <a:pt x="262604" y="213768"/>
                      <a:pt x="262604" y="213768"/>
                    </a:cubicBezTo>
                    <a:cubicBezTo>
                      <a:pt x="262604" y="213768"/>
                      <a:pt x="262604" y="218919"/>
                      <a:pt x="262604" y="218919"/>
                    </a:cubicBezTo>
                    <a:cubicBezTo>
                      <a:pt x="262604" y="218919"/>
                      <a:pt x="262604" y="218919"/>
                      <a:pt x="260030" y="218919"/>
                    </a:cubicBezTo>
                    <a:cubicBezTo>
                      <a:pt x="260030" y="221494"/>
                      <a:pt x="260030" y="221494"/>
                      <a:pt x="260030" y="221494"/>
                    </a:cubicBezTo>
                    <a:cubicBezTo>
                      <a:pt x="260030" y="224070"/>
                      <a:pt x="260030" y="224070"/>
                      <a:pt x="260030" y="224070"/>
                    </a:cubicBezTo>
                    <a:cubicBezTo>
                      <a:pt x="260030" y="224070"/>
                      <a:pt x="260030" y="226646"/>
                      <a:pt x="260030" y="226646"/>
                    </a:cubicBezTo>
                    <a:cubicBezTo>
                      <a:pt x="260030" y="226646"/>
                      <a:pt x="260030" y="226646"/>
                      <a:pt x="260030" y="229221"/>
                    </a:cubicBezTo>
                    <a:cubicBezTo>
                      <a:pt x="260030" y="229221"/>
                      <a:pt x="260030" y="229221"/>
                      <a:pt x="260030" y="231797"/>
                    </a:cubicBezTo>
                    <a:cubicBezTo>
                      <a:pt x="260030" y="231797"/>
                      <a:pt x="260030" y="231797"/>
                      <a:pt x="260030" y="234372"/>
                    </a:cubicBezTo>
                    <a:cubicBezTo>
                      <a:pt x="260030" y="234372"/>
                      <a:pt x="260030" y="234372"/>
                      <a:pt x="262604" y="234372"/>
                    </a:cubicBezTo>
                    <a:cubicBezTo>
                      <a:pt x="262604" y="234372"/>
                      <a:pt x="262604" y="236948"/>
                      <a:pt x="262604" y="236948"/>
                    </a:cubicBezTo>
                    <a:cubicBezTo>
                      <a:pt x="262604" y="236948"/>
                      <a:pt x="262604" y="236948"/>
                      <a:pt x="260030" y="236948"/>
                    </a:cubicBezTo>
                    <a:cubicBezTo>
                      <a:pt x="260030" y="236948"/>
                      <a:pt x="260030" y="236948"/>
                      <a:pt x="260030" y="239523"/>
                    </a:cubicBezTo>
                    <a:cubicBezTo>
                      <a:pt x="260030" y="239523"/>
                      <a:pt x="260030" y="239523"/>
                      <a:pt x="260030" y="242099"/>
                    </a:cubicBezTo>
                    <a:cubicBezTo>
                      <a:pt x="260030" y="242099"/>
                      <a:pt x="260030" y="244674"/>
                      <a:pt x="260030" y="247250"/>
                    </a:cubicBezTo>
                    <a:cubicBezTo>
                      <a:pt x="262604" y="247250"/>
                      <a:pt x="262604" y="247250"/>
                      <a:pt x="262604" y="247250"/>
                    </a:cubicBezTo>
                    <a:cubicBezTo>
                      <a:pt x="262604" y="252401"/>
                      <a:pt x="262604" y="257552"/>
                      <a:pt x="262604" y="260127"/>
                    </a:cubicBezTo>
                    <a:cubicBezTo>
                      <a:pt x="262604" y="262703"/>
                      <a:pt x="262604" y="262703"/>
                      <a:pt x="262604" y="262703"/>
                    </a:cubicBezTo>
                    <a:cubicBezTo>
                      <a:pt x="262604" y="265278"/>
                      <a:pt x="262604" y="270429"/>
                      <a:pt x="262604" y="273005"/>
                    </a:cubicBezTo>
                    <a:cubicBezTo>
                      <a:pt x="262604" y="275580"/>
                      <a:pt x="262604" y="280731"/>
                      <a:pt x="262604" y="280731"/>
                    </a:cubicBezTo>
                    <a:cubicBezTo>
                      <a:pt x="262604" y="285882"/>
                      <a:pt x="262604" y="291033"/>
                      <a:pt x="262604" y="296184"/>
                    </a:cubicBezTo>
                    <a:cubicBezTo>
                      <a:pt x="262604" y="296184"/>
                      <a:pt x="262604" y="296184"/>
                      <a:pt x="262604" y="298760"/>
                    </a:cubicBezTo>
                    <a:cubicBezTo>
                      <a:pt x="262604" y="298760"/>
                      <a:pt x="262604" y="298760"/>
                      <a:pt x="262604" y="301335"/>
                    </a:cubicBezTo>
                    <a:cubicBezTo>
                      <a:pt x="262604" y="301335"/>
                      <a:pt x="262604" y="301335"/>
                      <a:pt x="262604" y="303911"/>
                    </a:cubicBezTo>
                    <a:cubicBezTo>
                      <a:pt x="262604" y="303911"/>
                      <a:pt x="262604" y="303911"/>
                      <a:pt x="260030" y="303911"/>
                    </a:cubicBezTo>
                    <a:cubicBezTo>
                      <a:pt x="260030" y="303911"/>
                      <a:pt x="262604" y="303911"/>
                      <a:pt x="262604" y="306487"/>
                    </a:cubicBezTo>
                    <a:cubicBezTo>
                      <a:pt x="262604" y="306487"/>
                      <a:pt x="262604" y="309062"/>
                      <a:pt x="262604" y="309062"/>
                    </a:cubicBezTo>
                    <a:cubicBezTo>
                      <a:pt x="262604" y="309062"/>
                      <a:pt x="262604" y="309062"/>
                      <a:pt x="260030" y="309062"/>
                    </a:cubicBezTo>
                    <a:cubicBezTo>
                      <a:pt x="260030" y="311638"/>
                      <a:pt x="260030" y="314213"/>
                      <a:pt x="260030" y="316789"/>
                    </a:cubicBezTo>
                    <a:cubicBezTo>
                      <a:pt x="260030" y="316789"/>
                      <a:pt x="260030" y="316789"/>
                      <a:pt x="260030" y="319364"/>
                    </a:cubicBezTo>
                    <a:cubicBezTo>
                      <a:pt x="260030" y="319364"/>
                      <a:pt x="262604" y="319364"/>
                      <a:pt x="262604" y="319364"/>
                    </a:cubicBezTo>
                    <a:cubicBezTo>
                      <a:pt x="262604" y="321940"/>
                      <a:pt x="262604" y="324515"/>
                      <a:pt x="262604" y="327091"/>
                    </a:cubicBezTo>
                    <a:cubicBezTo>
                      <a:pt x="262604" y="327091"/>
                      <a:pt x="262604" y="327091"/>
                      <a:pt x="262604" y="329666"/>
                    </a:cubicBezTo>
                    <a:cubicBezTo>
                      <a:pt x="262604" y="329666"/>
                      <a:pt x="262604" y="332242"/>
                      <a:pt x="262604" y="334817"/>
                    </a:cubicBezTo>
                    <a:cubicBezTo>
                      <a:pt x="262604" y="337393"/>
                      <a:pt x="262604" y="337393"/>
                      <a:pt x="262604" y="339968"/>
                    </a:cubicBezTo>
                    <a:cubicBezTo>
                      <a:pt x="262604" y="339968"/>
                      <a:pt x="262604" y="342544"/>
                      <a:pt x="262604" y="342544"/>
                    </a:cubicBezTo>
                    <a:cubicBezTo>
                      <a:pt x="262604" y="342544"/>
                      <a:pt x="262604" y="345119"/>
                      <a:pt x="262604" y="345119"/>
                    </a:cubicBezTo>
                    <a:cubicBezTo>
                      <a:pt x="262604" y="345119"/>
                      <a:pt x="262604" y="345119"/>
                      <a:pt x="262604" y="347695"/>
                    </a:cubicBezTo>
                    <a:cubicBezTo>
                      <a:pt x="262604" y="347695"/>
                      <a:pt x="262604" y="347695"/>
                      <a:pt x="260030" y="347695"/>
                    </a:cubicBezTo>
                    <a:cubicBezTo>
                      <a:pt x="260030" y="350270"/>
                      <a:pt x="260030" y="350270"/>
                      <a:pt x="260030" y="350270"/>
                    </a:cubicBezTo>
                    <a:cubicBezTo>
                      <a:pt x="260030" y="352846"/>
                      <a:pt x="260030" y="352846"/>
                      <a:pt x="260030" y="352846"/>
                    </a:cubicBezTo>
                    <a:cubicBezTo>
                      <a:pt x="260030" y="357997"/>
                      <a:pt x="260030" y="360572"/>
                      <a:pt x="260030" y="365723"/>
                    </a:cubicBezTo>
                    <a:cubicBezTo>
                      <a:pt x="260030" y="365723"/>
                      <a:pt x="260030" y="365723"/>
                      <a:pt x="260030" y="368299"/>
                    </a:cubicBezTo>
                    <a:cubicBezTo>
                      <a:pt x="257455" y="368299"/>
                      <a:pt x="257455" y="368299"/>
                      <a:pt x="257455" y="368299"/>
                    </a:cubicBezTo>
                    <a:cubicBezTo>
                      <a:pt x="257455" y="368299"/>
                      <a:pt x="257455" y="368299"/>
                      <a:pt x="257455" y="370874"/>
                    </a:cubicBezTo>
                    <a:cubicBezTo>
                      <a:pt x="257455" y="370874"/>
                      <a:pt x="254881" y="370874"/>
                      <a:pt x="254881" y="370874"/>
                    </a:cubicBezTo>
                    <a:cubicBezTo>
                      <a:pt x="254881" y="370874"/>
                      <a:pt x="254881" y="370874"/>
                      <a:pt x="254881" y="373450"/>
                    </a:cubicBezTo>
                    <a:cubicBezTo>
                      <a:pt x="254881" y="373450"/>
                      <a:pt x="254881" y="373450"/>
                      <a:pt x="252306" y="373450"/>
                    </a:cubicBezTo>
                    <a:cubicBezTo>
                      <a:pt x="252306" y="373450"/>
                      <a:pt x="252306" y="373450"/>
                      <a:pt x="252306" y="376025"/>
                    </a:cubicBezTo>
                    <a:cubicBezTo>
                      <a:pt x="249731" y="376025"/>
                      <a:pt x="249731" y="376025"/>
                      <a:pt x="249731" y="376025"/>
                    </a:cubicBezTo>
                    <a:cubicBezTo>
                      <a:pt x="249731" y="376025"/>
                      <a:pt x="249731" y="376025"/>
                      <a:pt x="249731" y="378601"/>
                    </a:cubicBezTo>
                    <a:cubicBezTo>
                      <a:pt x="247157" y="378601"/>
                      <a:pt x="247157" y="378601"/>
                      <a:pt x="247157" y="378601"/>
                    </a:cubicBezTo>
                    <a:cubicBezTo>
                      <a:pt x="244582" y="378601"/>
                      <a:pt x="244582" y="378601"/>
                      <a:pt x="244582" y="378601"/>
                    </a:cubicBezTo>
                    <a:cubicBezTo>
                      <a:pt x="244582" y="378601"/>
                      <a:pt x="244582" y="378601"/>
                      <a:pt x="244582" y="381176"/>
                    </a:cubicBezTo>
                    <a:cubicBezTo>
                      <a:pt x="242008" y="381176"/>
                      <a:pt x="242008" y="381176"/>
                      <a:pt x="242008" y="381176"/>
                    </a:cubicBezTo>
                    <a:cubicBezTo>
                      <a:pt x="242008" y="381176"/>
                      <a:pt x="242008" y="381176"/>
                      <a:pt x="242008" y="383752"/>
                    </a:cubicBezTo>
                    <a:cubicBezTo>
                      <a:pt x="239433" y="383752"/>
                      <a:pt x="239433" y="383752"/>
                      <a:pt x="239433" y="383752"/>
                    </a:cubicBezTo>
                    <a:cubicBezTo>
                      <a:pt x="236859" y="383752"/>
                      <a:pt x="236859" y="383752"/>
                      <a:pt x="236859" y="386327"/>
                    </a:cubicBezTo>
                    <a:cubicBezTo>
                      <a:pt x="234284" y="386327"/>
                      <a:pt x="234284" y="386327"/>
                      <a:pt x="234284" y="386327"/>
                    </a:cubicBezTo>
                    <a:cubicBezTo>
                      <a:pt x="234284" y="386327"/>
                      <a:pt x="234284" y="386327"/>
                      <a:pt x="234284" y="388903"/>
                    </a:cubicBezTo>
                    <a:cubicBezTo>
                      <a:pt x="231710" y="388903"/>
                      <a:pt x="231710" y="388903"/>
                      <a:pt x="231710" y="388903"/>
                    </a:cubicBezTo>
                    <a:cubicBezTo>
                      <a:pt x="231710" y="388903"/>
                      <a:pt x="231710" y="388903"/>
                      <a:pt x="231710" y="391479"/>
                    </a:cubicBezTo>
                    <a:cubicBezTo>
                      <a:pt x="229135" y="391479"/>
                      <a:pt x="229135" y="391479"/>
                      <a:pt x="229135" y="391479"/>
                    </a:cubicBezTo>
                    <a:cubicBezTo>
                      <a:pt x="229135" y="391479"/>
                      <a:pt x="226560" y="391479"/>
                      <a:pt x="226560" y="391479"/>
                    </a:cubicBezTo>
                    <a:cubicBezTo>
                      <a:pt x="226560" y="391479"/>
                      <a:pt x="226560" y="391479"/>
                      <a:pt x="226560" y="394054"/>
                    </a:cubicBezTo>
                    <a:cubicBezTo>
                      <a:pt x="223986" y="394054"/>
                      <a:pt x="223986" y="394054"/>
                      <a:pt x="223986" y="396630"/>
                    </a:cubicBezTo>
                    <a:cubicBezTo>
                      <a:pt x="221411" y="396630"/>
                      <a:pt x="221411" y="396630"/>
                      <a:pt x="221411" y="396630"/>
                    </a:cubicBezTo>
                    <a:cubicBezTo>
                      <a:pt x="218837" y="396630"/>
                      <a:pt x="218837" y="396630"/>
                      <a:pt x="218837" y="396630"/>
                    </a:cubicBezTo>
                    <a:cubicBezTo>
                      <a:pt x="218837" y="399205"/>
                      <a:pt x="218837" y="399205"/>
                      <a:pt x="218837" y="399205"/>
                    </a:cubicBezTo>
                    <a:cubicBezTo>
                      <a:pt x="218837" y="399205"/>
                      <a:pt x="218837" y="399205"/>
                      <a:pt x="216262" y="399205"/>
                    </a:cubicBezTo>
                    <a:cubicBezTo>
                      <a:pt x="213688" y="399205"/>
                      <a:pt x="213688" y="399205"/>
                      <a:pt x="213688" y="401781"/>
                    </a:cubicBezTo>
                    <a:cubicBezTo>
                      <a:pt x="213688" y="401781"/>
                      <a:pt x="213688" y="401781"/>
                      <a:pt x="211113" y="401781"/>
                    </a:cubicBezTo>
                    <a:cubicBezTo>
                      <a:pt x="208539" y="401781"/>
                      <a:pt x="208539" y="401781"/>
                      <a:pt x="208539" y="401781"/>
                    </a:cubicBezTo>
                    <a:cubicBezTo>
                      <a:pt x="208539" y="404356"/>
                      <a:pt x="208539" y="404356"/>
                      <a:pt x="208539" y="404356"/>
                    </a:cubicBezTo>
                    <a:cubicBezTo>
                      <a:pt x="208539" y="404356"/>
                      <a:pt x="205964" y="404356"/>
                      <a:pt x="205964" y="404356"/>
                    </a:cubicBezTo>
                    <a:cubicBezTo>
                      <a:pt x="205964" y="404356"/>
                      <a:pt x="203390" y="406932"/>
                      <a:pt x="203390" y="406932"/>
                    </a:cubicBezTo>
                    <a:cubicBezTo>
                      <a:pt x="200815" y="406932"/>
                      <a:pt x="200815" y="406932"/>
                      <a:pt x="200815" y="406932"/>
                    </a:cubicBezTo>
                    <a:cubicBezTo>
                      <a:pt x="200815" y="409507"/>
                      <a:pt x="200815" y="409507"/>
                      <a:pt x="200815" y="409507"/>
                    </a:cubicBezTo>
                    <a:cubicBezTo>
                      <a:pt x="198240" y="409507"/>
                      <a:pt x="195666" y="412083"/>
                      <a:pt x="193091" y="412083"/>
                    </a:cubicBezTo>
                    <a:cubicBezTo>
                      <a:pt x="193091" y="412083"/>
                      <a:pt x="190517" y="414658"/>
                      <a:pt x="187942" y="414658"/>
                    </a:cubicBezTo>
                    <a:cubicBezTo>
                      <a:pt x="187942" y="417234"/>
                      <a:pt x="182793" y="417234"/>
                      <a:pt x="182793" y="419809"/>
                    </a:cubicBezTo>
                    <a:cubicBezTo>
                      <a:pt x="180219" y="419809"/>
                      <a:pt x="180219" y="419809"/>
                      <a:pt x="180219" y="419809"/>
                    </a:cubicBezTo>
                    <a:cubicBezTo>
                      <a:pt x="177644" y="419809"/>
                      <a:pt x="177644" y="419809"/>
                      <a:pt x="177644" y="419809"/>
                    </a:cubicBezTo>
                    <a:cubicBezTo>
                      <a:pt x="177644" y="419809"/>
                      <a:pt x="175069" y="419809"/>
                      <a:pt x="172495" y="419809"/>
                    </a:cubicBezTo>
                    <a:cubicBezTo>
                      <a:pt x="172495" y="419809"/>
                      <a:pt x="172495" y="419809"/>
                      <a:pt x="172495" y="422385"/>
                    </a:cubicBezTo>
                    <a:cubicBezTo>
                      <a:pt x="172495" y="422385"/>
                      <a:pt x="169920" y="422385"/>
                      <a:pt x="167346" y="422385"/>
                    </a:cubicBezTo>
                    <a:cubicBezTo>
                      <a:pt x="167346" y="424960"/>
                      <a:pt x="167346" y="424960"/>
                      <a:pt x="167346" y="424960"/>
                    </a:cubicBezTo>
                    <a:cubicBezTo>
                      <a:pt x="162197" y="424960"/>
                      <a:pt x="159622" y="427536"/>
                      <a:pt x="154473" y="427536"/>
                    </a:cubicBezTo>
                    <a:cubicBezTo>
                      <a:pt x="154473" y="427536"/>
                      <a:pt x="151899" y="427536"/>
                      <a:pt x="151899" y="427536"/>
                    </a:cubicBezTo>
                    <a:cubicBezTo>
                      <a:pt x="151899" y="427536"/>
                      <a:pt x="149324" y="430111"/>
                      <a:pt x="149324" y="430111"/>
                    </a:cubicBezTo>
                    <a:cubicBezTo>
                      <a:pt x="149324" y="430111"/>
                      <a:pt x="146749" y="430111"/>
                      <a:pt x="146749" y="430111"/>
                    </a:cubicBezTo>
                    <a:cubicBezTo>
                      <a:pt x="146749" y="430111"/>
                      <a:pt x="146749" y="432687"/>
                      <a:pt x="144175" y="432687"/>
                    </a:cubicBezTo>
                    <a:cubicBezTo>
                      <a:pt x="141600" y="432687"/>
                      <a:pt x="141600" y="432687"/>
                      <a:pt x="141600" y="432687"/>
                    </a:cubicBezTo>
                    <a:cubicBezTo>
                      <a:pt x="141600" y="432687"/>
                      <a:pt x="141600" y="432687"/>
                      <a:pt x="141600" y="435262"/>
                    </a:cubicBezTo>
                    <a:cubicBezTo>
                      <a:pt x="139026" y="435262"/>
                      <a:pt x="139026" y="435262"/>
                      <a:pt x="139026" y="435262"/>
                    </a:cubicBezTo>
                    <a:cubicBezTo>
                      <a:pt x="136451" y="435262"/>
                      <a:pt x="136451" y="435262"/>
                      <a:pt x="133877" y="435262"/>
                    </a:cubicBezTo>
                    <a:cubicBezTo>
                      <a:pt x="131302" y="437838"/>
                      <a:pt x="131302" y="437838"/>
                      <a:pt x="131302" y="437838"/>
                    </a:cubicBezTo>
                    <a:cubicBezTo>
                      <a:pt x="131302" y="437838"/>
                      <a:pt x="128728" y="437838"/>
                      <a:pt x="128728" y="437838"/>
                    </a:cubicBezTo>
                    <a:cubicBezTo>
                      <a:pt x="128728" y="437838"/>
                      <a:pt x="128728" y="437838"/>
                      <a:pt x="126153" y="437838"/>
                    </a:cubicBezTo>
                    <a:cubicBezTo>
                      <a:pt x="126153" y="440413"/>
                      <a:pt x="126153" y="440413"/>
                      <a:pt x="126153" y="440413"/>
                    </a:cubicBezTo>
                    <a:cubicBezTo>
                      <a:pt x="126153" y="440413"/>
                      <a:pt x="126153" y="440413"/>
                      <a:pt x="123578" y="440413"/>
                    </a:cubicBezTo>
                    <a:cubicBezTo>
                      <a:pt x="121004" y="440413"/>
                      <a:pt x="121004" y="440413"/>
                      <a:pt x="121004" y="440413"/>
                    </a:cubicBezTo>
                    <a:cubicBezTo>
                      <a:pt x="121004" y="440413"/>
                      <a:pt x="118429" y="440413"/>
                      <a:pt x="118429" y="440413"/>
                    </a:cubicBezTo>
                    <a:cubicBezTo>
                      <a:pt x="118429" y="440413"/>
                      <a:pt x="118429" y="440413"/>
                      <a:pt x="118429" y="442989"/>
                    </a:cubicBezTo>
                    <a:cubicBezTo>
                      <a:pt x="118429" y="442989"/>
                      <a:pt x="115855" y="442989"/>
                      <a:pt x="115855" y="442989"/>
                    </a:cubicBezTo>
                    <a:cubicBezTo>
                      <a:pt x="115855" y="442989"/>
                      <a:pt x="115855" y="442989"/>
                      <a:pt x="113280" y="442989"/>
                    </a:cubicBezTo>
                    <a:cubicBezTo>
                      <a:pt x="110706" y="442989"/>
                      <a:pt x="108131" y="445564"/>
                      <a:pt x="105557" y="445564"/>
                    </a:cubicBezTo>
                    <a:cubicBezTo>
                      <a:pt x="102982" y="445564"/>
                      <a:pt x="100408" y="445564"/>
                      <a:pt x="97833" y="448140"/>
                    </a:cubicBezTo>
                    <a:cubicBezTo>
                      <a:pt x="95258" y="448140"/>
                      <a:pt x="92684" y="448140"/>
                      <a:pt x="92684" y="448140"/>
                    </a:cubicBezTo>
                    <a:cubicBezTo>
                      <a:pt x="90109" y="448140"/>
                      <a:pt x="90109" y="448140"/>
                      <a:pt x="90109" y="448140"/>
                    </a:cubicBezTo>
                    <a:cubicBezTo>
                      <a:pt x="87535" y="448140"/>
                      <a:pt x="87535" y="448140"/>
                      <a:pt x="87535" y="448140"/>
                    </a:cubicBezTo>
                    <a:cubicBezTo>
                      <a:pt x="87535" y="450715"/>
                      <a:pt x="87535" y="450715"/>
                      <a:pt x="87535" y="450715"/>
                    </a:cubicBezTo>
                    <a:cubicBezTo>
                      <a:pt x="87535" y="450715"/>
                      <a:pt x="84960" y="450715"/>
                      <a:pt x="84960" y="450715"/>
                    </a:cubicBezTo>
                    <a:cubicBezTo>
                      <a:pt x="84960" y="450715"/>
                      <a:pt x="84960" y="450715"/>
                      <a:pt x="82386" y="450715"/>
                    </a:cubicBezTo>
                    <a:cubicBezTo>
                      <a:pt x="82386" y="450715"/>
                      <a:pt x="79811" y="450715"/>
                      <a:pt x="79811" y="453291"/>
                    </a:cubicBezTo>
                    <a:cubicBezTo>
                      <a:pt x="77237" y="453291"/>
                      <a:pt x="77237" y="453291"/>
                      <a:pt x="77237" y="453291"/>
                    </a:cubicBezTo>
                    <a:cubicBezTo>
                      <a:pt x="74662" y="453291"/>
                      <a:pt x="72088" y="453291"/>
                      <a:pt x="69513" y="455866"/>
                    </a:cubicBezTo>
                    <a:cubicBezTo>
                      <a:pt x="69513" y="455866"/>
                      <a:pt x="69513" y="455866"/>
                      <a:pt x="66938" y="458442"/>
                    </a:cubicBezTo>
                    <a:cubicBezTo>
                      <a:pt x="66938" y="461017"/>
                      <a:pt x="66938" y="463593"/>
                      <a:pt x="66938" y="466168"/>
                    </a:cubicBezTo>
                    <a:cubicBezTo>
                      <a:pt x="64364" y="468744"/>
                      <a:pt x="64364" y="468744"/>
                      <a:pt x="66938" y="471320"/>
                    </a:cubicBezTo>
                    <a:cubicBezTo>
                      <a:pt x="64364" y="471320"/>
                      <a:pt x="64364" y="471320"/>
                      <a:pt x="64364" y="471320"/>
                    </a:cubicBezTo>
                    <a:cubicBezTo>
                      <a:pt x="64364" y="473895"/>
                      <a:pt x="64364" y="476471"/>
                      <a:pt x="64364" y="476471"/>
                    </a:cubicBezTo>
                    <a:cubicBezTo>
                      <a:pt x="64364" y="476471"/>
                      <a:pt x="64364" y="476471"/>
                      <a:pt x="64364" y="479046"/>
                    </a:cubicBezTo>
                    <a:cubicBezTo>
                      <a:pt x="64364" y="481622"/>
                      <a:pt x="64364" y="486773"/>
                      <a:pt x="64364" y="489348"/>
                    </a:cubicBezTo>
                    <a:cubicBezTo>
                      <a:pt x="64364" y="491924"/>
                      <a:pt x="64364" y="497075"/>
                      <a:pt x="64364" y="497075"/>
                    </a:cubicBezTo>
                    <a:cubicBezTo>
                      <a:pt x="64364" y="497075"/>
                      <a:pt x="64364" y="499650"/>
                      <a:pt x="64364" y="499650"/>
                    </a:cubicBezTo>
                    <a:cubicBezTo>
                      <a:pt x="66938" y="499650"/>
                      <a:pt x="72088" y="499650"/>
                      <a:pt x="74662" y="499650"/>
                    </a:cubicBezTo>
                    <a:cubicBezTo>
                      <a:pt x="74662" y="497075"/>
                      <a:pt x="74662" y="497075"/>
                      <a:pt x="74662" y="497075"/>
                    </a:cubicBezTo>
                    <a:cubicBezTo>
                      <a:pt x="74662" y="497075"/>
                      <a:pt x="74662" y="497075"/>
                      <a:pt x="77237" y="497075"/>
                    </a:cubicBezTo>
                    <a:cubicBezTo>
                      <a:pt x="77237" y="497075"/>
                      <a:pt x="77237" y="497075"/>
                      <a:pt x="79811" y="497075"/>
                    </a:cubicBezTo>
                    <a:cubicBezTo>
                      <a:pt x="82386" y="497075"/>
                      <a:pt x="82386" y="497075"/>
                      <a:pt x="82386" y="497075"/>
                    </a:cubicBezTo>
                    <a:cubicBezTo>
                      <a:pt x="84960" y="497075"/>
                      <a:pt x="84960" y="497075"/>
                      <a:pt x="84960" y="497075"/>
                    </a:cubicBezTo>
                    <a:cubicBezTo>
                      <a:pt x="84960" y="497075"/>
                      <a:pt x="84960" y="497075"/>
                      <a:pt x="87535" y="497075"/>
                    </a:cubicBezTo>
                    <a:cubicBezTo>
                      <a:pt x="87535" y="494499"/>
                      <a:pt x="87535" y="494499"/>
                      <a:pt x="87535" y="494499"/>
                    </a:cubicBezTo>
                    <a:cubicBezTo>
                      <a:pt x="90109" y="494499"/>
                      <a:pt x="92684" y="494499"/>
                      <a:pt x="92684" y="494499"/>
                    </a:cubicBezTo>
                    <a:cubicBezTo>
                      <a:pt x="95258" y="494499"/>
                      <a:pt x="95258" y="494499"/>
                      <a:pt x="95258" y="494499"/>
                    </a:cubicBezTo>
                    <a:cubicBezTo>
                      <a:pt x="95258" y="494499"/>
                      <a:pt x="95258" y="494499"/>
                      <a:pt x="97833" y="494499"/>
                    </a:cubicBezTo>
                    <a:cubicBezTo>
                      <a:pt x="97833" y="494499"/>
                      <a:pt x="97833" y="494499"/>
                      <a:pt x="97833" y="491924"/>
                    </a:cubicBezTo>
                    <a:cubicBezTo>
                      <a:pt x="100408" y="491924"/>
                      <a:pt x="100408" y="491924"/>
                      <a:pt x="100408" y="491924"/>
                    </a:cubicBezTo>
                    <a:cubicBezTo>
                      <a:pt x="102982" y="491924"/>
                      <a:pt x="102982" y="491924"/>
                      <a:pt x="102982" y="491924"/>
                    </a:cubicBezTo>
                    <a:cubicBezTo>
                      <a:pt x="102982" y="491924"/>
                      <a:pt x="105557" y="491924"/>
                      <a:pt x="108131" y="491924"/>
                    </a:cubicBezTo>
                    <a:cubicBezTo>
                      <a:pt x="110706" y="491924"/>
                      <a:pt x="113280" y="489348"/>
                      <a:pt x="115855" y="489348"/>
                    </a:cubicBezTo>
                    <a:cubicBezTo>
                      <a:pt x="118429" y="489348"/>
                      <a:pt x="121004" y="489348"/>
                      <a:pt x="123578" y="489348"/>
                    </a:cubicBezTo>
                    <a:cubicBezTo>
                      <a:pt x="123578" y="486773"/>
                      <a:pt x="123578" y="486773"/>
                      <a:pt x="126153" y="486773"/>
                    </a:cubicBezTo>
                    <a:cubicBezTo>
                      <a:pt x="128728" y="486773"/>
                      <a:pt x="131302" y="486773"/>
                      <a:pt x="133877" y="486773"/>
                    </a:cubicBezTo>
                    <a:cubicBezTo>
                      <a:pt x="136451" y="484197"/>
                      <a:pt x="139026" y="484197"/>
                      <a:pt x="141600" y="481622"/>
                    </a:cubicBezTo>
                    <a:cubicBezTo>
                      <a:pt x="141600" y="481622"/>
                      <a:pt x="144175" y="481622"/>
                      <a:pt x="146749" y="479046"/>
                    </a:cubicBezTo>
                    <a:cubicBezTo>
                      <a:pt x="149324" y="479046"/>
                      <a:pt x="149324" y="479046"/>
                      <a:pt x="149324" y="479046"/>
                    </a:cubicBezTo>
                    <a:cubicBezTo>
                      <a:pt x="149324" y="479046"/>
                      <a:pt x="149324" y="479046"/>
                      <a:pt x="151899" y="479046"/>
                    </a:cubicBezTo>
                    <a:cubicBezTo>
                      <a:pt x="154473" y="479046"/>
                      <a:pt x="154473" y="479046"/>
                      <a:pt x="154473" y="479046"/>
                    </a:cubicBezTo>
                    <a:cubicBezTo>
                      <a:pt x="154473" y="479046"/>
                      <a:pt x="154473" y="476471"/>
                      <a:pt x="154473" y="476471"/>
                    </a:cubicBezTo>
                    <a:cubicBezTo>
                      <a:pt x="157048" y="476471"/>
                      <a:pt x="157048" y="476471"/>
                      <a:pt x="157048" y="476471"/>
                    </a:cubicBezTo>
                    <a:cubicBezTo>
                      <a:pt x="157048" y="476471"/>
                      <a:pt x="159622" y="476471"/>
                      <a:pt x="159622" y="476471"/>
                    </a:cubicBezTo>
                    <a:cubicBezTo>
                      <a:pt x="159622" y="476471"/>
                      <a:pt x="159622" y="476471"/>
                      <a:pt x="162197" y="476471"/>
                    </a:cubicBezTo>
                    <a:cubicBezTo>
                      <a:pt x="162197" y="473895"/>
                      <a:pt x="164771" y="473895"/>
                      <a:pt x="167346" y="473895"/>
                    </a:cubicBezTo>
                    <a:cubicBezTo>
                      <a:pt x="167346" y="473895"/>
                      <a:pt x="167346" y="471320"/>
                      <a:pt x="169920" y="471320"/>
                    </a:cubicBezTo>
                    <a:cubicBezTo>
                      <a:pt x="169920" y="471320"/>
                      <a:pt x="169920" y="471320"/>
                      <a:pt x="172495" y="471320"/>
                    </a:cubicBezTo>
                    <a:cubicBezTo>
                      <a:pt x="172495" y="468744"/>
                      <a:pt x="172495" y="468744"/>
                      <a:pt x="172495" y="468744"/>
                    </a:cubicBezTo>
                    <a:cubicBezTo>
                      <a:pt x="172495" y="468744"/>
                      <a:pt x="172495" y="468744"/>
                      <a:pt x="175069" y="468744"/>
                    </a:cubicBezTo>
                    <a:cubicBezTo>
                      <a:pt x="175069" y="466168"/>
                      <a:pt x="175069" y="466168"/>
                      <a:pt x="175069" y="466168"/>
                    </a:cubicBezTo>
                    <a:cubicBezTo>
                      <a:pt x="177644" y="466168"/>
                      <a:pt x="177644" y="466168"/>
                      <a:pt x="177644" y="466168"/>
                    </a:cubicBezTo>
                    <a:cubicBezTo>
                      <a:pt x="177644" y="466168"/>
                      <a:pt x="177644" y="466168"/>
                      <a:pt x="180219" y="466168"/>
                    </a:cubicBezTo>
                    <a:cubicBezTo>
                      <a:pt x="180219" y="463593"/>
                      <a:pt x="180219" y="463593"/>
                      <a:pt x="180219" y="463593"/>
                    </a:cubicBezTo>
                    <a:cubicBezTo>
                      <a:pt x="180219" y="463593"/>
                      <a:pt x="180219" y="463593"/>
                      <a:pt x="182793" y="463593"/>
                    </a:cubicBezTo>
                    <a:cubicBezTo>
                      <a:pt x="182793" y="463593"/>
                      <a:pt x="182793" y="463593"/>
                      <a:pt x="185368" y="463593"/>
                    </a:cubicBezTo>
                    <a:cubicBezTo>
                      <a:pt x="187942" y="463593"/>
                      <a:pt x="187942" y="463593"/>
                      <a:pt x="187942" y="463593"/>
                    </a:cubicBezTo>
                    <a:cubicBezTo>
                      <a:pt x="187942" y="461017"/>
                      <a:pt x="187942" y="461017"/>
                      <a:pt x="187942" y="461017"/>
                    </a:cubicBezTo>
                    <a:cubicBezTo>
                      <a:pt x="190517" y="461017"/>
                      <a:pt x="190517" y="461017"/>
                      <a:pt x="190517" y="461017"/>
                    </a:cubicBezTo>
                    <a:cubicBezTo>
                      <a:pt x="190517" y="458442"/>
                      <a:pt x="190517" y="458442"/>
                      <a:pt x="193091" y="458442"/>
                    </a:cubicBezTo>
                    <a:cubicBezTo>
                      <a:pt x="193091" y="458442"/>
                      <a:pt x="193091" y="458442"/>
                      <a:pt x="195666" y="458442"/>
                    </a:cubicBezTo>
                    <a:cubicBezTo>
                      <a:pt x="195666" y="455866"/>
                      <a:pt x="195666" y="455866"/>
                      <a:pt x="195666" y="455866"/>
                    </a:cubicBezTo>
                    <a:cubicBezTo>
                      <a:pt x="195666" y="455866"/>
                      <a:pt x="198240" y="455866"/>
                      <a:pt x="198240" y="455866"/>
                    </a:cubicBezTo>
                    <a:cubicBezTo>
                      <a:pt x="198240" y="455866"/>
                      <a:pt x="198240" y="453291"/>
                      <a:pt x="198240" y="453291"/>
                    </a:cubicBezTo>
                    <a:cubicBezTo>
                      <a:pt x="200815" y="453291"/>
                      <a:pt x="200815" y="453291"/>
                      <a:pt x="200815" y="453291"/>
                    </a:cubicBezTo>
                    <a:cubicBezTo>
                      <a:pt x="200815" y="453291"/>
                      <a:pt x="200815" y="453291"/>
                      <a:pt x="203390" y="453291"/>
                    </a:cubicBezTo>
                    <a:cubicBezTo>
                      <a:pt x="203390" y="450715"/>
                      <a:pt x="203390" y="450715"/>
                      <a:pt x="203390" y="450715"/>
                    </a:cubicBezTo>
                    <a:cubicBezTo>
                      <a:pt x="203390" y="450715"/>
                      <a:pt x="203390" y="450715"/>
                      <a:pt x="205964" y="450715"/>
                    </a:cubicBezTo>
                    <a:cubicBezTo>
                      <a:pt x="205964" y="450715"/>
                      <a:pt x="205964" y="450715"/>
                      <a:pt x="208539" y="450715"/>
                    </a:cubicBezTo>
                    <a:cubicBezTo>
                      <a:pt x="208539" y="448140"/>
                      <a:pt x="208539" y="448140"/>
                      <a:pt x="208539" y="448140"/>
                    </a:cubicBezTo>
                    <a:cubicBezTo>
                      <a:pt x="208539" y="448140"/>
                      <a:pt x="208539" y="448140"/>
                      <a:pt x="211113" y="448140"/>
                    </a:cubicBezTo>
                    <a:cubicBezTo>
                      <a:pt x="211113" y="448140"/>
                      <a:pt x="211113" y="448140"/>
                      <a:pt x="213688" y="448140"/>
                    </a:cubicBezTo>
                    <a:cubicBezTo>
                      <a:pt x="213688" y="445564"/>
                      <a:pt x="213688" y="445564"/>
                      <a:pt x="213688" y="445564"/>
                    </a:cubicBezTo>
                    <a:cubicBezTo>
                      <a:pt x="213688" y="445564"/>
                      <a:pt x="213688" y="445564"/>
                      <a:pt x="216262" y="445564"/>
                    </a:cubicBezTo>
                    <a:cubicBezTo>
                      <a:pt x="216262" y="445564"/>
                      <a:pt x="216262" y="442989"/>
                      <a:pt x="216262" y="442989"/>
                    </a:cubicBezTo>
                    <a:cubicBezTo>
                      <a:pt x="218837" y="442989"/>
                      <a:pt x="218837" y="442989"/>
                      <a:pt x="218837" y="442989"/>
                    </a:cubicBezTo>
                    <a:cubicBezTo>
                      <a:pt x="218837" y="440413"/>
                      <a:pt x="218837" y="440413"/>
                      <a:pt x="218837" y="440413"/>
                    </a:cubicBezTo>
                    <a:cubicBezTo>
                      <a:pt x="218837" y="440413"/>
                      <a:pt x="218837" y="440413"/>
                      <a:pt x="221411" y="440413"/>
                    </a:cubicBezTo>
                    <a:cubicBezTo>
                      <a:pt x="221411" y="437838"/>
                      <a:pt x="221411" y="437838"/>
                      <a:pt x="221411" y="437838"/>
                    </a:cubicBezTo>
                    <a:cubicBezTo>
                      <a:pt x="221411" y="437838"/>
                      <a:pt x="221411" y="437838"/>
                      <a:pt x="223986" y="437838"/>
                    </a:cubicBezTo>
                    <a:cubicBezTo>
                      <a:pt x="223986" y="437838"/>
                      <a:pt x="226560" y="437838"/>
                      <a:pt x="226560" y="437838"/>
                    </a:cubicBezTo>
                    <a:cubicBezTo>
                      <a:pt x="226560" y="435262"/>
                      <a:pt x="226560" y="435262"/>
                      <a:pt x="226560" y="435262"/>
                    </a:cubicBezTo>
                    <a:cubicBezTo>
                      <a:pt x="226560" y="435262"/>
                      <a:pt x="229135" y="435262"/>
                      <a:pt x="229135" y="435262"/>
                    </a:cubicBezTo>
                    <a:cubicBezTo>
                      <a:pt x="229135" y="435262"/>
                      <a:pt x="229135" y="435262"/>
                      <a:pt x="231710" y="435262"/>
                    </a:cubicBezTo>
                    <a:cubicBezTo>
                      <a:pt x="231710" y="432687"/>
                      <a:pt x="231710" y="432687"/>
                      <a:pt x="231710" y="432687"/>
                    </a:cubicBezTo>
                    <a:cubicBezTo>
                      <a:pt x="234284" y="432687"/>
                      <a:pt x="234284" y="432687"/>
                      <a:pt x="234284" y="432687"/>
                    </a:cubicBezTo>
                    <a:cubicBezTo>
                      <a:pt x="234284" y="432687"/>
                      <a:pt x="234284" y="430111"/>
                      <a:pt x="234284" y="430111"/>
                    </a:cubicBezTo>
                    <a:cubicBezTo>
                      <a:pt x="234284" y="430111"/>
                      <a:pt x="234284" y="430111"/>
                      <a:pt x="236859" y="430111"/>
                    </a:cubicBezTo>
                    <a:cubicBezTo>
                      <a:pt x="236859" y="430111"/>
                      <a:pt x="236859" y="427536"/>
                      <a:pt x="239433" y="427536"/>
                    </a:cubicBezTo>
                    <a:cubicBezTo>
                      <a:pt x="239433" y="427536"/>
                      <a:pt x="239433" y="427536"/>
                      <a:pt x="242008" y="427536"/>
                    </a:cubicBezTo>
                    <a:cubicBezTo>
                      <a:pt x="242008" y="424960"/>
                      <a:pt x="242008" y="424960"/>
                      <a:pt x="242008" y="424960"/>
                    </a:cubicBezTo>
                    <a:cubicBezTo>
                      <a:pt x="242008" y="424960"/>
                      <a:pt x="244582" y="424960"/>
                      <a:pt x="244582" y="424960"/>
                    </a:cubicBezTo>
                    <a:cubicBezTo>
                      <a:pt x="244582" y="424960"/>
                      <a:pt x="244582" y="424960"/>
                      <a:pt x="247157" y="424960"/>
                    </a:cubicBezTo>
                    <a:cubicBezTo>
                      <a:pt x="247157" y="422385"/>
                      <a:pt x="247157" y="422385"/>
                      <a:pt x="247157" y="422385"/>
                    </a:cubicBezTo>
                    <a:cubicBezTo>
                      <a:pt x="247157" y="422385"/>
                      <a:pt x="247157" y="422385"/>
                      <a:pt x="249731" y="422385"/>
                    </a:cubicBezTo>
                    <a:cubicBezTo>
                      <a:pt x="249731" y="419809"/>
                      <a:pt x="249731" y="419809"/>
                      <a:pt x="249731" y="419809"/>
                    </a:cubicBezTo>
                    <a:cubicBezTo>
                      <a:pt x="249731" y="419809"/>
                      <a:pt x="249731" y="419809"/>
                      <a:pt x="252306" y="419809"/>
                    </a:cubicBezTo>
                    <a:cubicBezTo>
                      <a:pt x="252306" y="417234"/>
                      <a:pt x="252306" y="417234"/>
                      <a:pt x="252306" y="417234"/>
                    </a:cubicBezTo>
                    <a:cubicBezTo>
                      <a:pt x="254881" y="417234"/>
                      <a:pt x="254881" y="417234"/>
                      <a:pt x="254881" y="417234"/>
                    </a:cubicBezTo>
                    <a:cubicBezTo>
                      <a:pt x="254881" y="417234"/>
                      <a:pt x="254881" y="417234"/>
                      <a:pt x="257455" y="417234"/>
                    </a:cubicBezTo>
                    <a:cubicBezTo>
                      <a:pt x="257455" y="414658"/>
                      <a:pt x="257455" y="414658"/>
                      <a:pt x="257455" y="414658"/>
                    </a:cubicBezTo>
                    <a:cubicBezTo>
                      <a:pt x="257455" y="414658"/>
                      <a:pt x="257455" y="414658"/>
                      <a:pt x="260030" y="414658"/>
                    </a:cubicBezTo>
                    <a:cubicBezTo>
                      <a:pt x="262604" y="414658"/>
                      <a:pt x="262604" y="414658"/>
                      <a:pt x="262604" y="414658"/>
                    </a:cubicBezTo>
                    <a:cubicBezTo>
                      <a:pt x="262604" y="414658"/>
                      <a:pt x="262604" y="414658"/>
                      <a:pt x="265179" y="414658"/>
                    </a:cubicBezTo>
                    <a:cubicBezTo>
                      <a:pt x="265179" y="417234"/>
                      <a:pt x="265179" y="417234"/>
                      <a:pt x="265179" y="417234"/>
                    </a:cubicBezTo>
                    <a:cubicBezTo>
                      <a:pt x="265179" y="417234"/>
                      <a:pt x="265179" y="417234"/>
                      <a:pt x="265179" y="419809"/>
                    </a:cubicBezTo>
                    <a:cubicBezTo>
                      <a:pt x="265179" y="422385"/>
                      <a:pt x="265179" y="422385"/>
                      <a:pt x="265179" y="424960"/>
                    </a:cubicBezTo>
                    <a:cubicBezTo>
                      <a:pt x="265179" y="424960"/>
                      <a:pt x="265179" y="427536"/>
                      <a:pt x="265179" y="427536"/>
                    </a:cubicBezTo>
                    <a:cubicBezTo>
                      <a:pt x="265179" y="430111"/>
                      <a:pt x="265179" y="430111"/>
                      <a:pt x="265179" y="430111"/>
                    </a:cubicBezTo>
                    <a:cubicBezTo>
                      <a:pt x="265179" y="432687"/>
                      <a:pt x="265179" y="432687"/>
                      <a:pt x="265179" y="432687"/>
                    </a:cubicBezTo>
                    <a:cubicBezTo>
                      <a:pt x="265179" y="435262"/>
                      <a:pt x="265179" y="435262"/>
                      <a:pt x="265179" y="435262"/>
                    </a:cubicBezTo>
                    <a:cubicBezTo>
                      <a:pt x="265179" y="435262"/>
                      <a:pt x="265179" y="435262"/>
                      <a:pt x="265179" y="437838"/>
                    </a:cubicBezTo>
                    <a:cubicBezTo>
                      <a:pt x="265179" y="437838"/>
                      <a:pt x="265179" y="437838"/>
                      <a:pt x="265179" y="440413"/>
                    </a:cubicBezTo>
                    <a:cubicBezTo>
                      <a:pt x="265179" y="442989"/>
                      <a:pt x="265179" y="445564"/>
                      <a:pt x="265179" y="450715"/>
                    </a:cubicBezTo>
                    <a:cubicBezTo>
                      <a:pt x="265179" y="450715"/>
                      <a:pt x="262604" y="450715"/>
                      <a:pt x="262604" y="450715"/>
                    </a:cubicBezTo>
                    <a:cubicBezTo>
                      <a:pt x="262604" y="450715"/>
                      <a:pt x="262604" y="450715"/>
                      <a:pt x="262604" y="453291"/>
                    </a:cubicBezTo>
                    <a:cubicBezTo>
                      <a:pt x="262604" y="453291"/>
                      <a:pt x="262604" y="453291"/>
                      <a:pt x="262604" y="455866"/>
                    </a:cubicBezTo>
                    <a:cubicBezTo>
                      <a:pt x="262604" y="458442"/>
                      <a:pt x="262604" y="461017"/>
                      <a:pt x="262604" y="461017"/>
                    </a:cubicBezTo>
                    <a:cubicBezTo>
                      <a:pt x="262604" y="461017"/>
                      <a:pt x="262604" y="461017"/>
                      <a:pt x="262604" y="463593"/>
                    </a:cubicBezTo>
                    <a:cubicBezTo>
                      <a:pt x="262604" y="463593"/>
                      <a:pt x="262604" y="466168"/>
                      <a:pt x="262604" y="466168"/>
                    </a:cubicBezTo>
                    <a:cubicBezTo>
                      <a:pt x="260030" y="466168"/>
                      <a:pt x="260030" y="466168"/>
                      <a:pt x="260030" y="466168"/>
                    </a:cubicBezTo>
                    <a:cubicBezTo>
                      <a:pt x="260030" y="466168"/>
                      <a:pt x="260030" y="468744"/>
                      <a:pt x="260030" y="468744"/>
                    </a:cubicBezTo>
                    <a:cubicBezTo>
                      <a:pt x="257455" y="468744"/>
                      <a:pt x="257455" y="468744"/>
                      <a:pt x="257455" y="468744"/>
                    </a:cubicBezTo>
                    <a:cubicBezTo>
                      <a:pt x="257455" y="468744"/>
                      <a:pt x="257455" y="468744"/>
                      <a:pt x="257455" y="471320"/>
                    </a:cubicBezTo>
                    <a:cubicBezTo>
                      <a:pt x="254881" y="471320"/>
                      <a:pt x="254881" y="471320"/>
                      <a:pt x="254881" y="471320"/>
                    </a:cubicBezTo>
                    <a:cubicBezTo>
                      <a:pt x="254881" y="471320"/>
                      <a:pt x="254881" y="471320"/>
                      <a:pt x="254881" y="473895"/>
                    </a:cubicBezTo>
                    <a:cubicBezTo>
                      <a:pt x="254881" y="473895"/>
                      <a:pt x="252306" y="473895"/>
                      <a:pt x="252306" y="473895"/>
                    </a:cubicBezTo>
                    <a:cubicBezTo>
                      <a:pt x="252306" y="473895"/>
                      <a:pt x="252306" y="473895"/>
                      <a:pt x="252306" y="476471"/>
                    </a:cubicBezTo>
                    <a:cubicBezTo>
                      <a:pt x="249731" y="476471"/>
                      <a:pt x="249731" y="476471"/>
                      <a:pt x="249731" y="476471"/>
                    </a:cubicBezTo>
                    <a:cubicBezTo>
                      <a:pt x="249731" y="476471"/>
                      <a:pt x="249731" y="476471"/>
                      <a:pt x="247157" y="476471"/>
                    </a:cubicBezTo>
                    <a:cubicBezTo>
                      <a:pt x="247157" y="476471"/>
                      <a:pt x="247157" y="476471"/>
                      <a:pt x="247157" y="479046"/>
                    </a:cubicBezTo>
                    <a:cubicBezTo>
                      <a:pt x="244582" y="479046"/>
                      <a:pt x="244582" y="479046"/>
                      <a:pt x="244582" y="479046"/>
                    </a:cubicBezTo>
                    <a:cubicBezTo>
                      <a:pt x="244582" y="479046"/>
                      <a:pt x="244582" y="479046"/>
                      <a:pt x="244582" y="481622"/>
                    </a:cubicBezTo>
                    <a:cubicBezTo>
                      <a:pt x="242008" y="481622"/>
                      <a:pt x="242008" y="481622"/>
                      <a:pt x="242008" y="481622"/>
                    </a:cubicBezTo>
                    <a:cubicBezTo>
                      <a:pt x="242008" y="481622"/>
                      <a:pt x="239433" y="481622"/>
                      <a:pt x="239433" y="481622"/>
                    </a:cubicBezTo>
                    <a:cubicBezTo>
                      <a:pt x="239433" y="484197"/>
                      <a:pt x="239433" y="484197"/>
                      <a:pt x="239433" y="484197"/>
                    </a:cubicBezTo>
                    <a:cubicBezTo>
                      <a:pt x="236859" y="484197"/>
                      <a:pt x="236859" y="484197"/>
                      <a:pt x="236859" y="484197"/>
                    </a:cubicBezTo>
                    <a:cubicBezTo>
                      <a:pt x="236859" y="484197"/>
                      <a:pt x="236859" y="484197"/>
                      <a:pt x="236859" y="486773"/>
                    </a:cubicBezTo>
                    <a:cubicBezTo>
                      <a:pt x="234284" y="486773"/>
                      <a:pt x="231710" y="486773"/>
                      <a:pt x="231710" y="489348"/>
                    </a:cubicBezTo>
                    <a:cubicBezTo>
                      <a:pt x="229135" y="489348"/>
                      <a:pt x="229135" y="489348"/>
                      <a:pt x="229135" y="489348"/>
                    </a:cubicBezTo>
                    <a:cubicBezTo>
                      <a:pt x="229135" y="491924"/>
                      <a:pt x="229135" y="491924"/>
                      <a:pt x="229135" y="491924"/>
                    </a:cubicBezTo>
                    <a:cubicBezTo>
                      <a:pt x="226560" y="491924"/>
                      <a:pt x="226560" y="491924"/>
                      <a:pt x="226560" y="491924"/>
                    </a:cubicBezTo>
                    <a:cubicBezTo>
                      <a:pt x="226560" y="491924"/>
                      <a:pt x="226560" y="494499"/>
                      <a:pt x="223986" y="494499"/>
                    </a:cubicBezTo>
                    <a:cubicBezTo>
                      <a:pt x="223986" y="494499"/>
                      <a:pt x="223986" y="494499"/>
                      <a:pt x="223986" y="497075"/>
                    </a:cubicBezTo>
                    <a:cubicBezTo>
                      <a:pt x="221411" y="497075"/>
                      <a:pt x="221411" y="497075"/>
                      <a:pt x="221411" y="497075"/>
                    </a:cubicBezTo>
                    <a:cubicBezTo>
                      <a:pt x="218837" y="497075"/>
                      <a:pt x="218837" y="497075"/>
                      <a:pt x="218837" y="499650"/>
                    </a:cubicBezTo>
                    <a:cubicBezTo>
                      <a:pt x="218837" y="499650"/>
                      <a:pt x="218837" y="499650"/>
                      <a:pt x="216262" y="499650"/>
                    </a:cubicBezTo>
                    <a:cubicBezTo>
                      <a:pt x="213688" y="499650"/>
                      <a:pt x="213688" y="502226"/>
                      <a:pt x="213688" y="502226"/>
                    </a:cubicBezTo>
                    <a:cubicBezTo>
                      <a:pt x="213688" y="502226"/>
                      <a:pt x="211113" y="502226"/>
                      <a:pt x="211113" y="502226"/>
                    </a:cubicBezTo>
                    <a:cubicBezTo>
                      <a:pt x="211113" y="502226"/>
                      <a:pt x="211113" y="504801"/>
                      <a:pt x="211113" y="504801"/>
                    </a:cubicBezTo>
                    <a:cubicBezTo>
                      <a:pt x="208539" y="504801"/>
                      <a:pt x="208539" y="504801"/>
                      <a:pt x="208539" y="504801"/>
                    </a:cubicBezTo>
                    <a:cubicBezTo>
                      <a:pt x="205964" y="504801"/>
                      <a:pt x="205964" y="504801"/>
                      <a:pt x="205964" y="504801"/>
                    </a:cubicBezTo>
                    <a:cubicBezTo>
                      <a:pt x="205964" y="504801"/>
                      <a:pt x="205964" y="507377"/>
                      <a:pt x="203390" y="507377"/>
                    </a:cubicBezTo>
                    <a:cubicBezTo>
                      <a:pt x="203390" y="507377"/>
                      <a:pt x="200815" y="509952"/>
                      <a:pt x="198240" y="509952"/>
                    </a:cubicBezTo>
                    <a:cubicBezTo>
                      <a:pt x="198240" y="509952"/>
                      <a:pt x="198240" y="509952"/>
                      <a:pt x="195666" y="512528"/>
                    </a:cubicBezTo>
                    <a:cubicBezTo>
                      <a:pt x="195666" y="512528"/>
                      <a:pt x="193091" y="512528"/>
                      <a:pt x="193091" y="515103"/>
                    </a:cubicBezTo>
                    <a:cubicBezTo>
                      <a:pt x="190517" y="515103"/>
                      <a:pt x="190517" y="515103"/>
                      <a:pt x="190517" y="515103"/>
                    </a:cubicBezTo>
                    <a:cubicBezTo>
                      <a:pt x="190517" y="515103"/>
                      <a:pt x="190517" y="517679"/>
                      <a:pt x="187942" y="517679"/>
                    </a:cubicBezTo>
                    <a:cubicBezTo>
                      <a:pt x="187942" y="517679"/>
                      <a:pt x="185368" y="517679"/>
                      <a:pt x="185368" y="520254"/>
                    </a:cubicBezTo>
                    <a:cubicBezTo>
                      <a:pt x="182793" y="520254"/>
                      <a:pt x="177644" y="522830"/>
                      <a:pt x="175069" y="522830"/>
                    </a:cubicBezTo>
                    <a:cubicBezTo>
                      <a:pt x="172495" y="522830"/>
                      <a:pt x="172495" y="522830"/>
                      <a:pt x="172495" y="522830"/>
                    </a:cubicBezTo>
                    <a:cubicBezTo>
                      <a:pt x="172495" y="525405"/>
                      <a:pt x="172495" y="525405"/>
                      <a:pt x="172495" y="525405"/>
                    </a:cubicBezTo>
                    <a:cubicBezTo>
                      <a:pt x="172495" y="525405"/>
                      <a:pt x="169920" y="525405"/>
                      <a:pt x="169920" y="525405"/>
                    </a:cubicBezTo>
                    <a:cubicBezTo>
                      <a:pt x="167346" y="525405"/>
                      <a:pt x="167346" y="525405"/>
                      <a:pt x="167346" y="527981"/>
                    </a:cubicBezTo>
                    <a:cubicBezTo>
                      <a:pt x="167346" y="527981"/>
                      <a:pt x="164771" y="527981"/>
                      <a:pt x="164771" y="527981"/>
                    </a:cubicBezTo>
                    <a:cubicBezTo>
                      <a:pt x="164771" y="527981"/>
                      <a:pt x="164771" y="527981"/>
                      <a:pt x="164771" y="530556"/>
                    </a:cubicBezTo>
                    <a:cubicBezTo>
                      <a:pt x="164771" y="530556"/>
                      <a:pt x="162197" y="530556"/>
                      <a:pt x="162197" y="530556"/>
                    </a:cubicBezTo>
                    <a:cubicBezTo>
                      <a:pt x="162197" y="530556"/>
                      <a:pt x="162197" y="530556"/>
                      <a:pt x="159622" y="530556"/>
                    </a:cubicBezTo>
                    <a:cubicBezTo>
                      <a:pt x="159622" y="530556"/>
                      <a:pt x="157048" y="530556"/>
                      <a:pt x="157048" y="530556"/>
                    </a:cubicBezTo>
                    <a:cubicBezTo>
                      <a:pt x="154473" y="533132"/>
                      <a:pt x="151899" y="535707"/>
                      <a:pt x="149324" y="535707"/>
                    </a:cubicBezTo>
                    <a:cubicBezTo>
                      <a:pt x="146749" y="535707"/>
                      <a:pt x="146749" y="535707"/>
                      <a:pt x="146749" y="535707"/>
                    </a:cubicBezTo>
                    <a:cubicBezTo>
                      <a:pt x="146749" y="535707"/>
                      <a:pt x="144175" y="535707"/>
                      <a:pt x="144175" y="535707"/>
                    </a:cubicBezTo>
                    <a:cubicBezTo>
                      <a:pt x="144175" y="538283"/>
                      <a:pt x="144175" y="538283"/>
                      <a:pt x="144175" y="538283"/>
                    </a:cubicBezTo>
                    <a:cubicBezTo>
                      <a:pt x="144175" y="538283"/>
                      <a:pt x="144175" y="538283"/>
                      <a:pt x="141600" y="538283"/>
                    </a:cubicBezTo>
                    <a:cubicBezTo>
                      <a:pt x="139026" y="538283"/>
                      <a:pt x="139026" y="538283"/>
                      <a:pt x="136451" y="540858"/>
                    </a:cubicBezTo>
                    <a:cubicBezTo>
                      <a:pt x="133877" y="540858"/>
                      <a:pt x="128728" y="543434"/>
                      <a:pt x="126153" y="546009"/>
                    </a:cubicBezTo>
                    <a:cubicBezTo>
                      <a:pt x="123578" y="546009"/>
                      <a:pt x="118429" y="548585"/>
                      <a:pt x="113280" y="548585"/>
                    </a:cubicBezTo>
                    <a:cubicBezTo>
                      <a:pt x="110706" y="548585"/>
                      <a:pt x="110706" y="551161"/>
                      <a:pt x="108131" y="551161"/>
                    </a:cubicBezTo>
                    <a:cubicBezTo>
                      <a:pt x="105557" y="551161"/>
                      <a:pt x="105557" y="551161"/>
                      <a:pt x="105557" y="551161"/>
                    </a:cubicBezTo>
                    <a:cubicBezTo>
                      <a:pt x="105557" y="553736"/>
                      <a:pt x="105557" y="553736"/>
                      <a:pt x="105557" y="553736"/>
                    </a:cubicBezTo>
                    <a:cubicBezTo>
                      <a:pt x="105557" y="553736"/>
                      <a:pt x="105557" y="553736"/>
                      <a:pt x="102982" y="553736"/>
                    </a:cubicBezTo>
                    <a:cubicBezTo>
                      <a:pt x="102982" y="553736"/>
                      <a:pt x="100408" y="553736"/>
                      <a:pt x="97833" y="553736"/>
                    </a:cubicBezTo>
                    <a:cubicBezTo>
                      <a:pt x="97833" y="553736"/>
                      <a:pt x="97833" y="553736"/>
                      <a:pt x="95258" y="553736"/>
                    </a:cubicBezTo>
                    <a:cubicBezTo>
                      <a:pt x="95258" y="556312"/>
                      <a:pt x="95258" y="556312"/>
                      <a:pt x="95258" y="556312"/>
                    </a:cubicBezTo>
                    <a:cubicBezTo>
                      <a:pt x="92684" y="556312"/>
                      <a:pt x="92684" y="556312"/>
                      <a:pt x="92684" y="556312"/>
                    </a:cubicBezTo>
                    <a:cubicBezTo>
                      <a:pt x="92684" y="556312"/>
                      <a:pt x="90109" y="558887"/>
                      <a:pt x="90109" y="558887"/>
                    </a:cubicBezTo>
                    <a:cubicBezTo>
                      <a:pt x="90109" y="558887"/>
                      <a:pt x="87535" y="558887"/>
                      <a:pt x="84960" y="558887"/>
                    </a:cubicBezTo>
                    <a:cubicBezTo>
                      <a:pt x="84960" y="558887"/>
                      <a:pt x="84960" y="558887"/>
                      <a:pt x="84960" y="561463"/>
                    </a:cubicBezTo>
                    <a:cubicBezTo>
                      <a:pt x="84960" y="561463"/>
                      <a:pt x="82386" y="561463"/>
                      <a:pt x="82386" y="561463"/>
                    </a:cubicBezTo>
                    <a:cubicBezTo>
                      <a:pt x="82386" y="561463"/>
                      <a:pt x="77237" y="561463"/>
                      <a:pt x="77237" y="561463"/>
                    </a:cubicBezTo>
                    <a:cubicBezTo>
                      <a:pt x="77237" y="564038"/>
                      <a:pt x="74662" y="564038"/>
                      <a:pt x="74662" y="564038"/>
                    </a:cubicBezTo>
                    <a:cubicBezTo>
                      <a:pt x="74662" y="564038"/>
                      <a:pt x="72088" y="564038"/>
                      <a:pt x="72088" y="564038"/>
                    </a:cubicBezTo>
                    <a:cubicBezTo>
                      <a:pt x="69513" y="564038"/>
                      <a:pt x="69513" y="564038"/>
                      <a:pt x="66938" y="566614"/>
                    </a:cubicBezTo>
                    <a:cubicBezTo>
                      <a:pt x="64364" y="566614"/>
                      <a:pt x="64364" y="566614"/>
                      <a:pt x="64364" y="566614"/>
                    </a:cubicBezTo>
                    <a:cubicBezTo>
                      <a:pt x="61789" y="566614"/>
                      <a:pt x="61789" y="566614"/>
                      <a:pt x="61789" y="566614"/>
                    </a:cubicBezTo>
                    <a:cubicBezTo>
                      <a:pt x="59215" y="566614"/>
                      <a:pt x="59215" y="569189"/>
                      <a:pt x="59215" y="569189"/>
                    </a:cubicBezTo>
                    <a:cubicBezTo>
                      <a:pt x="56640" y="569189"/>
                      <a:pt x="56640" y="569189"/>
                      <a:pt x="54066" y="569189"/>
                    </a:cubicBezTo>
                    <a:cubicBezTo>
                      <a:pt x="51491" y="569189"/>
                      <a:pt x="48917" y="569189"/>
                      <a:pt x="48917" y="569189"/>
                    </a:cubicBezTo>
                    <a:cubicBezTo>
                      <a:pt x="46342" y="569189"/>
                      <a:pt x="43767" y="569189"/>
                      <a:pt x="41193" y="569189"/>
                    </a:cubicBezTo>
                    <a:cubicBezTo>
                      <a:pt x="41193" y="569189"/>
                      <a:pt x="38618" y="569189"/>
                      <a:pt x="38618" y="569189"/>
                    </a:cubicBezTo>
                    <a:cubicBezTo>
                      <a:pt x="38618" y="571765"/>
                      <a:pt x="38618" y="571765"/>
                      <a:pt x="38618" y="571765"/>
                    </a:cubicBezTo>
                    <a:cubicBezTo>
                      <a:pt x="38618" y="571765"/>
                      <a:pt x="38618" y="571765"/>
                      <a:pt x="36044" y="571765"/>
                    </a:cubicBezTo>
                    <a:cubicBezTo>
                      <a:pt x="33469" y="571765"/>
                      <a:pt x="33469" y="571765"/>
                      <a:pt x="33469" y="571765"/>
                    </a:cubicBezTo>
                    <a:cubicBezTo>
                      <a:pt x="33469" y="571765"/>
                      <a:pt x="30895" y="571765"/>
                      <a:pt x="30895" y="571765"/>
                    </a:cubicBezTo>
                    <a:cubicBezTo>
                      <a:pt x="28320" y="571765"/>
                      <a:pt x="25746" y="571765"/>
                      <a:pt x="23171" y="571765"/>
                    </a:cubicBezTo>
                    <a:cubicBezTo>
                      <a:pt x="23171" y="571765"/>
                      <a:pt x="20597" y="571765"/>
                      <a:pt x="20597" y="571765"/>
                    </a:cubicBezTo>
                    <a:cubicBezTo>
                      <a:pt x="18022" y="571765"/>
                      <a:pt x="15447" y="571765"/>
                      <a:pt x="12873" y="571765"/>
                    </a:cubicBezTo>
                    <a:cubicBezTo>
                      <a:pt x="12873" y="571765"/>
                      <a:pt x="12873" y="571765"/>
                      <a:pt x="10298" y="571765"/>
                    </a:cubicBezTo>
                    <a:cubicBezTo>
                      <a:pt x="10298" y="571765"/>
                      <a:pt x="7724" y="571765"/>
                      <a:pt x="5149" y="571765"/>
                    </a:cubicBezTo>
                    <a:cubicBezTo>
                      <a:pt x="5149" y="571765"/>
                      <a:pt x="5149" y="571765"/>
                      <a:pt x="5149" y="569189"/>
                    </a:cubicBezTo>
                    <a:cubicBezTo>
                      <a:pt x="5149" y="569189"/>
                      <a:pt x="2575" y="569189"/>
                      <a:pt x="2575" y="569189"/>
                    </a:cubicBezTo>
                    <a:cubicBezTo>
                      <a:pt x="2575" y="569189"/>
                      <a:pt x="2575" y="566614"/>
                      <a:pt x="2575" y="566614"/>
                    </a:cubicBezTo>
                    <a:cubicBezTo>
                      <a:pt x="0" y="566614"/>
                      <a:pt x="0" y="566614"/>
                      <a:pt x="0" y="566614"/>
                    </a:cubicBezTo>
                    <a:cubicBezTo>
                      <a:pt x="0" y="566614"/>
                      <a:pt x="0" y="564038"/>
                      <a:pt x="0" y="564038"/>
                    </a:cubicBezTo>
                    <a:cubicBezTo>
                      <a:pt x="0" y="564038"/>
                      <a:pt x="0" y="564038"/>
                      <a:pt x="2575" y="564038"/>
                    </a:cubicBezTo>
                    <a:cubicBezTo>
                      <a:pt x="2575" y="564038"/>
                      <a:pt x="2575" y="561463"/>
                      <a:pt x="2575" y="561463"/>
                    </a:cubicBezTo>
                    <a:cubicBezTo>
                      <a:pt x="2575" y="558887"/>
                      <a:pt x="2575" y="556312"/>
                      <a:pt x="2575" y="553736"/>
                    </a:cubicBezTo>
                    <a:cubicBezTo>
                      <a:pt x="2575" y="553736"/>
                      <a:pt x="2575" y="551161"/>
                      <a:pt x="2575" y="551161"/>
                    </a:cubicBezTo>
                    <a:cubicBezTo>
                      <a:pt x="2575" y="548585"/>
                      <a:pt x="2575" y="548585"/>
                      <a:pt x="2575" y="546009"/>
                    </a:cubicBezTo>
                    <a:cubicBezTo>
                      <a:pt x="2575" y="543434"/>
                      <a:pt x="2575" y="543434"/>
                      <a:pt x="2575" y="543434"/>
                    </a:cubicBezTo>
                    <a:cubicBezTo>
                      <a:pt x="2575" y="540858"/>
                      <a:pt x="2575" y="540858"/>
                      <a:pt x="2575" y="540858"/>
                    </a:cubicBezTo>
                    <a:cubicBezTo>
                      <a:pt x="2575" y="540858"/>
                      <a:pt x="2575" y="540858"/>
                      <a:pt x="5149" y="540858"/>
                    </a:cubicBezTo>
                    <a:cubicBezTo>
                      <a:pt x="5149" y="538283"/>
                      <a:pt x="5149" y="535707"/>
                      <a:pt x="2575" y="535707"/>
                    </a:cubicBezTo>
                    <a:cubicBezTo>
                      <a:pt x="2575" y="533132"/>
                      <a:pt x="2575" y="530556"/>
                      <a:pt x="5149" y="525405"/>
                    </a:cubicBezTo>
                    <a:cubicBezTo>
                      <a:pt x="5149" y="522830"/>
                      <a:pt x="5149" y="517679"/>
                      <a:pt x="5149" y="512528"/>
                    </a:cubicBezTo>
                    <a:cubicBezTo>
                      <a:pt x="5149" y="512528"/>
                      <a:pt x="5149" y="509952"/>
                      <a:pt x="5149" y="507377"/>
                    </a:cubicBezTo>
                    <a:cubicBezTo>
                      <a:pt x="5149" y="507377"/>
                      <a:pt x="5149" y="507377"/>
                      <a:pt x="5149" y="504801"/>
                    </a:cubicBezTo>
                    <a:cubicBezTo>
                      <a:pt x="5149" y="504801"/>
                      <a:pt x="5149" y="502226"/>
                      <a:pt x="5149" y="502226"/>
                    </a:cubicBezTo>
                    <a:cubicBezTo>
                      <a:pt x="5149" y="502226"/>
                      <a:pt x="5149" y="502226"/>
                      <a:pt x="5149" y="499650"/>
                    </a:cubicBezTo>
                    <a:cubicBezTo>
                      <a:pt x="5149" y="499650"/>
                      <a:pt x="5149" y="499650"/>
                      <a:pt x="7724" y="499650"/>
                    </a:cubicBezTo>
                    <a:cubicBezTo>
                      <a:pt x="7724" y="499650"/>
                      <a:pt x="7724" y="499650"/>
                      <a:pt x="7724" y="497075"/>
                    </a:cubicBezTo>
                    <a:cubicBezTo>
                      <a:pt x="7724" y="494499"/>
                      <a:pt x="7724" y="494499"/>
                      <a:pt x="7724" y="494499"/>
                    </a:cubicBezTo>
                    <a:cubicBezTo>
                      <a:pt x="10298" y="491924"/>
                      <a:pt x="10298" y="491924"/>
                      <a:pt x="12873" y="491924"/>
                    </a:cubicBezTo>
                    <a:cubicBezTo>
                      <a:pt x="12873" y="489348"/>
                      <a:pt x="12873" y="489348"/>
                      <a:pt x="12873" y="489348"/>
                    </a:cubicBezTo>
                    <a:cubicBezTo>
                      <a:pt x="10298" y="489348"/>
                      <a:pt x="10298" y="489348"/>
                      <a:pt x="7724" y="486773"/>
                    </a:cubicBezTo>
                    <a:cubicBezTo>
                      <a:pt x="7724" y="484197"/>
                      <a:pt x="7724" y="484197"/>
                      <a:pt x="7724" y="484197"/>
                    </a:cubicBezTo>
                    <a:cubicBezTo>
                      <a:pt x="7724" y="484197"/>
                      <a:pt x="7724" y="484197"/>
                      <a:pt x="10298" y="484197"/>
                    </a:cubicBezTo>
                    <a:cubicBezTo>
                      <a:pt x="10298" y="481622"/>
                      <a:pt x="10298" y="481622"/>
                      <a:pt x="10298" y="481622"/>
                    </a:cubicBezTo>
                    <a:cubicBezTo>
                      <a:pt x="10298" y="481622"/>
                      <a:pt x="10298" y="481622"/>
                      <a:pt x="10298" y="479046"/>
                    </a:cubicBezTo>
                    <a:cubicBezTo>
                      <a:pt x="10298" y="476471"/>
                      <a:pt x="10298" y="473895"/>
                      <a:pt x="10298" y="473895"/>
                    </a:cubicBezTo>
                    <a:cubicBezTo>
                      <a:pt x="10298" y="473895"/>
                      <a:pt x="10298" y="473895"/>
                      <a:pt x="10298" y="471320"/>
                    </a:cubicBezTo>
                    <a:cubicBezTo>
                      <a:pt x="10298" y="471320"/>
                      <a:pt x="10298" y="468744"/>
                      <a:pt x="10298" y="466168"/>
                    </a:cubicBezTo>
                    <a:cubicBezTo>
                      <a:pt x="10298" y="463593"/>
                      <a:pt x="10298" y="463593"/>
                      <a:pt x="10298" y="463593"/>
                    </a:cubicBezTo>
                    <a:cubicBezTo>
                      <a:pt x="10298" y="461017"/>
                      <a:pt x="10298" y="461017"/>
                      <a:pt x="10298" y="461017"/>
                    </a:cubicBezTo>
                    <a:cubicBezTo>
                      <a:pt x="10298" y="458442"/>
                      <a:pt x="10298" y="458442"/>
                      <a:pt x="10298" y="455866"/>
                    </a:cubicBezTo>
                    <a:cubicBezTo>
                      <a:pt x="10298" y="455866"/>
                      <a:pt x="10298" y="453291"/>
                      <a:pt x="10298" y="453291"/>
                    </a:cubicBezTo>
                    <a:cubicBezTo>
                      <a:pt x="10298" y="453291"/>
                      <a:pt x="10298" y="453291"/>
                      <a:pt x="12873" y="453291"/>
                    </a:cubicBezTo>
                    <a:cubicBezTo>
                      <a:pt x="12873" y="453291"/>
                      <a:pt x="12873" y="453291"/>
                      <a:pt x="12873" y="450715"/>
                    </a:cubicBezTo>
                    <a:cubicBezTo>
                      <a:pt x="12873" y="450715"/>
                      <a:pt x="12873" y="450715"/>
                      <a:pt x="12873" y="448140"/>
                    </a:cubicBezTo>
                    <a:cubicBezTo>
                      <a:pt x="12873" y="448140"/>
                      <a:pt x="12873" y="445564"/>
                      <a:pt x="12873" y="445564"/>
                    </a:cubicBezTo>
                    <a:cubicBezTo>
                      <a:pt x="12873" y="442989"/>
                      <a:pt x="12873" y="442989"/>
                      <a:pt x="12873" y="442989"/>
                    </a:cubicBezTo>
                    <a:cubicBezTo>
                      <a:pt x="12873" y="442989"/>
                      <a:pt x="12873" y="440413"/>
                      <a:pt x="12873" y="440413"/>
                    </a:cubicBezTo>
                    <a:cubicBezTo>
                      <a:pt x="12873" y="440413"/>
                      <a:pt x="12873" y="440413"/>
                      <a:pt x="15447" y="440413"/>
                    </a:cubicBezTo>
                    <a:cubicBezTo>
                      <a:pt x="15447" y="437838"/>
                      <a:pt x="15447" y="437838"/>
                      <a:pt x="15447" y="435262"/>
                    </a:cubicBezTo>
                    <a:cubicBezTo>
                      <a:pt x="15447" y="432687"/>
                      <a:pt x="15447" y="432687"/>
                      <a:pt x="15447" y="432687"/>
                    </a:cubicBezTo>
                    <a:cubicBezTo>
                      <a:pt x="15447" y="432687"/>
                      <a:pt x="15447" y="430111"/>
                      <a:pt x="15447" y="430111"/>
                    </a:cubicBezTo>
                    <a:cubicBezTo>
                      <a:pt x="15447" y="427536"/>
                      <a:pt x="15447" y="424960"/>
                      <a:pt x="15447" y="424960"/>
                    </a:cubicBezTo>
                    <a:cubicBezTo>
                      <a:pt x="15447" y="422385"/>
                      <a:pt x="15447" y="422385"/>
                      <a:pt x="15447" y="422385"/>
                    </a:cubicBezTo>
                    <a:cubicBezTo>
                      <a:pt x="15447" y="419809"/>
                      <a:pt x="18022" y="419809"/>
                      <a:pt x="18022" y="419809"/>
                    </a:cubicBezTo>
                    <a:cubicBezTo>
                      <a:pt x="18022" y="417234"/>
                      <a:pt x="18022" y="417234"/>
                      <a:pt x="18022" y="417234"/>
                    </a:cubicBezTo>
                    <a:cubicBezTo>
                      <a:pt x="18022" y="417234"/>
                      <a:pt x="20597" y="417234"/>
                      <a:pt x="20597" y="417234"/>
                    </a:cubicBezTo>
                    <a:cubicBezTo>
                      <a:pt x="20597" y="414658"/>
                      <a:pt x="20597" y="414658"/>
                      <a:pt x="20597" y="414658"/>
                    </a:cubicBezTo>
                    <a:cubicBezTo>
                      <a:pt x="20597" y="414658"/>
                      <a:pt x="20597" y="414658"/>
                      <a:pt x="23171" y="414658"/>
                    </a:cubicBezTo>
                    <a:cubicBezTo>
                      <a:pt x="23171" y="414658"/>
                      <a:pt x="23171" y="414658"/>
                      <a:pt x="25746" y="414658"/>
                    </a:cubicBezTo>
                    <a:cubicBezTo>
                      <a:pt x="25746" y="412083"/>
                      <a:pt x="25746" y="412083"/>
                      <a:pt x="25746" y="412083"/>
                    </a:cubicBezTo>
                    <a:cubicBezTo>
                      <a:pt x="28320" y="412083"/>
                      <a:pt x="28320" y="412083"/>
                      <a:pt x="28320" y="412083"/>
                    </a:cubicBezTo>
                    <a:cubicBezTo>
                      <a:pt x="28320" y="412083"/>
                      <a:pt x="28320" y="412083"/>
                      <a:pt x="30895" y="412083"/>
                    </a:cubicBezTo>
                    <a:cubicBezTo>
                      <a:pt x="33469" y="412083"/>
                      <a:pt x="33469" y="412083"/>
                      <a:pt x="36044" y="412083"/>
                    </a:cubicBezTo>
                    <a:cubicBezTo>
                      <a:pt x="36044" y="409507"/>
                      <a:pt x="36044" y="409507"/>
                      <a:pt x="36044" y="409507"/>
                    </a:cubicBezTo>
                    <a:cubicBezTo>
                      <a:pt x="38618" y="409507"/>
                      <a:pt x="41193" y="409507"/>
                      <a:pt x="43767" y="406932"/>
                    </a:cubicBezTo>
                    <a:cubicBezTo>
                      <a:pt x="46342" y="406932"/>
                      <a:pt x="48917" y="406932"/>
                      <a:pt x="48917" y="406932"/>
                    </a:cubicBezTo>
                    <a:cubicBezTo>
                      <a:pt x="51491" y="406932"/>
                      <a:pt x="51491" y="406932"/>
                      <a:pt x="54066" y="404356"/>
                    </a:cubicBezTo>
                    <a:cubicBezTo>
                      <a:pt x="56640" y="404356"/>
                      <a:pt x="59215" y="404356"/>
                      <a:pt x="61789" y="404356"/>
                    </a:cubicBezTo>
                    <a:cubicBezTo>
                      <a:pt x="64364" y="401781"/>
                      <a:pt x="64364" y="401781"/>
                      <a:pt x="66938" y="401781"/>
                    </a:cubicBezTo>
                    <a:cubicBezTo>
                      <a:pt x="69513" y="401781"/>
                      <a:pt x="69513" y="401781"/>
                      <a:pt x="69513" y="401781"/>
                    </a:cubicBezTo>
                    <a:cubicBezTo>
                      <a:pt x="72088" y="401781"/>
                      <a:pt x="72088" y="401781"/>
                      <a:pt x="72088" y="401781"/>
                    </a:cubicBezTo>
                    <a:cubicBezTo>
                      <a:pt x="72088" y="401781"/>
                      <a:pt x="72088" y="401781"/>
                      <a:pt x="74662" y="401781"/>
                    </a:cubicBezTo>
                    <a:cubicBezTo>
                      <a:pt x="77237" y="399205"/>
                      <a:pt x="77237" y="399205"/>
                      <a:pt x="79811" y="399205"/>
                    </a:cubicBezTo>
                    <a:cubicBezTo>
                      <a:pt x="82386" y="399205"/>
                      <a:pt x="84960" y="396630"/>
                      <a:pt x="87535" y="396630"/>
                    </a:cubicBezTo>
                    <a:cubicBezTo>
                      <a:pt x="87535" y="396630"/>
                      <a:pt x="90109" y="394054"/>
                      <a:pt x="92684" y="394054"/>
                    </a:cubicBezTo>
                    <a:cubicBezTo>
                      <a:pt x="92684" y="394054"/>
                      <a:pt x="95258" y="394054"/>
                      <a:pt x="97833" y="394054"/>
                    </a:cubicBezTo>
                    <a:cubicBezTo>
                      <a:pt x="97833" y="394054"/>
                      <a:pt x="100408" y="394054"/>
                      <a:pt x="100408" y="394054"/>
                    </a:cubicBezTo>
                    <a:cubicBezTo>
                      <a:pt x="102982" y="394054"/>
                      <a:pt x="102982" y="394054"/>
                      <a:pt x="102982" y="394054"/>
                    </a:cubicBezTo>
                    <a:cubicBezTo>
                      <a:pt x="102982" y="391479"/>
                      <a:pt x="102982" y="391479"/>
                      <a:pt x="102982" y="391479"/>
                    </a:cubicBezTo>
                    <a:cubicBezTo>
                      <a:pt x="102982" y="391479"/>
                      <a:pt x="105557" y="391479"/>
                      <a:pt x="105557" y="391479"/>
                    </a:cubicBezTo>
                    <a:cubicBezTo>
                      <a:pt x="105557" y="391479"/>
                      <a:pt x="105557" y="391479"/>
                      <a:pt x="108131" y="391479"/>
                    </a:cubicBezTo>
                    <a:cubicBezTo>
                      <a:pt x="110706" y="391479"/>
                      <a:pt x="110706" y="388903"/>
                      <a:pt x="113280" y="388903"/>
                    </a:cubicBezTo>
                    <a:cubicBezTo>
                      <a:pt x="113280" y="388903"/>
                      <a:pt x="113280" y="388903"/>
                      <a:pt x="115855" y="388903"/>
                    </a:cubicBezTo>
                    <a:cubicBezTo>
                      <a:pt x="118429" y="388903"/>
                      <a:pt x="118429" y="388903"/>
                      <a:pt x="118429" y="388903"/>
                    </a:cubicBezTo>
                    <a:cubicBezTo>
                      <a:pt x="118429" y="386327"/>
                      <a:pt x="121004" y="386327"/>
                      <a:pt x="123578" y="386327"/>
                    </a:cubicBezTo>
                    <a:cubicBezTo>
                      <a:pt x="126153" y="383752"/>
                      <a:pt x="128728" y="383752"/>
                      <a:pt x="133877" y="383752"/>
                    </a:cubicBezTo>
                    <a:cubicBezTo>
                      <a:pt x="136451" y="381176"/>
                      <a:pt x="141600" y="378601"/>
                      <a:pt x="146749" y="376025"/>
                    </a:cubicBezTo>
                    <a:cubicBezTo>
                      <a:pt x="146749" y="376025"/>
                      <a:pt x="146749" y="376025"/>
                      <a:pt x="151899" y="373450"/>
                    </a:cubicBezTo>
                    <a:cubicBezTo>
                      <a:pt x="154473" y="373450"/>
                      <a:pt x="154473" y="373450"/>
                      <a:pt x="154473" y="373450"/>
                    </a:cubicBezTo>
                    <a:cubicBezTo>
                      <a:pt x="157048" y="373450"/>
                      <a:pt x="157048" y="373450"/>
                      <a:pt x="159622" y="370874"/>
                    </a:cubicBezTo>
                    <a:cubicBezTo>
                      <a:pt x="162197" y="370874"/>
                      <a:pt x="162197" y="370874"/>
                      <a:pt x="164771" y="370874"/>
                    </a:cubicBezTo>
                    <a:cubicBezTo>
                      <a:pt x="167346" y="368299"/>
                      <a:pt x="172495" y="365723"/>
                      <a:pt x="175069" y="363148"/>
                    </a:cubicBezTo>
                    <a:cubicBezTo>
                      <a:pt x="177644" y="363148"/>
                      <a:pt x="177644" y="363148"/>
                      <a:pt x="180219" y="360572"/>
                    </a:cubicBezTo>
                    <a:cubicBezTo>
                      <a:pt x="180219" y="360572"/>
                      <a:pt x="182793" y="360572"/>
                      <a:pt x="182793" y="360572"/>
                    </a:cubicBezTo>
                    <a:cubicBezTo>
                      <a:pt x="182793" y="360572"/>
                      <a:pt x="185368" y="360572"/>
                      <a:pt x="185368" y="360572"/>
                    </a:cubicBezTo>
                    <a:cubicBezTo>
                      <a:pt x="185368" y="357997"/>
                      <a:pt x="185368" y="357997"/>
                      <a:pt x="185368" y="357997"/>
                    </a:cubicBezTo>
                    <a:cubicBezTo>
                      <a:pt x="185368" y="357997"/>
                      <a:pt x="187942" y="355421"/>
                      <a:pt x="187942" y="355421"/>
                    </a:cubicBezTo>
                    <a:cubicBezTo>
                      <a:pt x="187942" y="355421"/>
                      <a:pt x="190517" y="355421"/>
                      <a:pt x="190517" y="355421"/>
                    </a:cubicBezTo>
                    <a:cubicBezTo>
                      <a:pt x="190517" y="352846"/>
                      <a:pt x="190517" y="352846"/>
                      <a:pt x="190517" y="352846"/>
                    </a:cubicBezTo>
                    <a:cubicBezTo>
                      <a:pt x="190517" y="352846"/>
                      <a:pt x="190517" y="352846"/>
                      <a:pt x="193091" y="352846"/>
                    </a:cubicBezTo>
                    <a:cubicBezTo>
                      <a:pt x="193091" y="350270"/>
                      <a:pt x="195666" y="350270"/>
                      <a:pt x="195666" y="350270"/>
                    </a:cubicBezTo>
                    <a:cubicBezTo>
                      <a:pt x="198240" y="350270"/>
                      <a:pt x="200815" y="347695"/>
                      <a:pt x="200815" y="347695"/>
                    </a:cubicBezTo>
                    <a:cubicBezTo>
                      <a:pt x="203390" y="347695"/>
                      <a:pt x="205964" y="347695"/>
                      <a:pt x="208539" y="345119"/>
                    </a:cubicBezTo>
                    <a:cubicBezTo>
                      <a:pt x="208539" y="342544"/>
                      <a:pt x="211113" y="342544"/>
                      <a:pt x="211113" y="342544"/>
                    </a:cubicBezTo>
                    <a:cubicBezTo>
                      <a:pt x="211113" y="342544"/>
                      <a:pt x="211113" y="342544"/>
                      <a:pt x="213688" y="342544"/>
                    </a:cubicBezTo>
                    <a:cubicBezTo>
                      <a:pt x="213688" y="339968"/>
                      <a:pt x="213688" y="339968"/>
                      <a:pt x="213688" y="339968"/>
                    </a:cubicBezTo>
                    <a:cubicBezTo>
                      <a:pt x="213688" y="339968"/>
                      <a:pt x="216262" y="339968"/>
                      <a:pt x="216262" y="339968"/>
                    </a:cubicBezTo>
                    <a:cubicBezTo>
                      <a:pt x="218837" y="337393"/>
                      <a:pt x="218837" y="337393"/>
                      <a:pt x="218837" y="337393"/>
                    </a:cubicBezTo>
                    <a:cubicBezTo>
                      <a:pt x="218837" y="337393"/>
                      <a:pt x="218837" y="337393"/>
                      <a:pt x="218837" y="334817"/>
                    </a:cubicBezTo>
                    <a:cubicBezTo>
                      <a:pt x="218837" y="334817"/>
                      <a:pt x="218837" y="334817"/>
                      <a:pt x="218837" y="332242"/>
                    </a:cubicBezTo>
                    <a:cubicBezTo>
                      <a:pt x="218837" y="332242"/>
                      <a:pt x="218837" y="329666"/>
                      <a:pt x="218837" y="327091"/>
                    </a:cubicBezTo>
                    <a:cubicBezTo>
                      <a:pt x="218837" y="327091"/>
                      <a:pt x="218837" y="327091"/>
                      <a:pt x="221411" y="327091"/>
                    </a:cubicBezTo>
                    <a:cubicBezTo>
                      <a:pt x="221411" y="327091"/>
                      <a:pt x="221411" y="324515"/>
                      <a:pt x="221411" y="321940"/>
                    </a:cubicBezTo>
                    <a:cubicBezTo>
                      <a:pt x="218837" y="321940"/>
                      <a:pt x="218837" y="321940"/>
                      <a:pt x="218837" y="321940"/>
                    </a:cubicBezTo>
                    <a:cubicBezTo>
                      <a:pt x="218837" y="311638"/>
                      <a:pt x="221411" y="298760"/>
                      <a:pt x="221411" y="288458"/>
                    </a:cubicBezTo>
                    <a:cubicBezTo>
                      <a:pt x="221411" y="285882"/>
                      <a:pt x="218837" y="285882"/>
                      <a:pt x="218837" y="285882"/>
                    </a:cubicBezTo>
                    <a:lnTo>
                      <a:pt x="211113" y="285882"/>
                    </a:lnTo>
                    <a:cubicBezTo>
                      <a:pt x="208539" y="285882"/>
                      <a:pt x="208539" y="285882"/>
                      <a:pt x="208539" y="285882"/>
                    </a:cubicBezTo>
                    <a:cubicBezTo>
                      <a:pt x="208539" y="285882"/>
                      <a:pt x="208539" y="285882"/>
                      <a:pt x="208539" y="288458"/>
                    </a:cubicBezTo>
                    <a:cubicBezTo>
                      <a:pt x="208539" y="288458"/>
                      <a:pt x="205964" y="288458"/>
                      <a:pt x="205964" y="288458"/>
                    </a:cubicBezTo>
                    <a:cubicBezTo>
                      <a:pt x="205964" y="288458"/>
                      <a:pt x="205964" y="288458"/>
                      <a:pt x="205964" y="291033"/>
                    </a:cubicBezTo>
                    <a:cubicBezTo>
                      <a:pt x="205964" y="291033"/>
                      <a:pt x="203390" y="293609"/>
                      <a:pt x="203390" y="293609"/>
                    </a:cubicBezTo>
                    <a:cubicBezTo>
                      <a:pt x="200815" y="293609"/>
                      <a:pt x="198240" y="296184"/>
                      <a:pt x="198240" y="296184"/>
                    </a:cubicBezTo>
                    <a:cubicBezTo>
                      <a:pt x="195666" y="298760"/>
                      <a:pt x="193091" y="298760"/>
                      <a:pt x="193091" y="298760"/>
                    </a:cubicBezTo>
                    <a:cubicBezTo>
                      <a:pt x="193091" y="298760"/>
                      <a:pt x="193091" y="298760"/>
                      <a:pt x="193091" y="301335"/>
                    </a:cubicBezTo>
                    <a:cubicBezTo>
                      <a:pt x="190517" y="301335"/>
                      <a:pt x="187942" y="301335"/>
                      <a:pt x="187942" y="303911"/>
                    </a:cubicBezTo>
                    <a:cubicBezTo>
                      <a:pt x="187942" y="303911"/>
                      <a:pt x="187942" y="303911"/>
                      <a:pt x="187942" y="306487"/>
                    </a:cubicBezTo>
                    <a:cubicBezTo>
                      <a:pt x="185368" y="306487"/>
                      <a:pt x="185368" y="306487"/>
                      <a:pt x="182793" y="306487"/>
                    </a:cubicBezTo>
                    <a:cubicBezTo>
                      <a:pt x="182793" y="309062"/>
                      <a:pt x="180219" y="309062"/>
                      <a:pt x="180219" y="309062"/>
                    </a:cubicBezTo>
                    <a:cubicBezTo>
                      <a:pt x="180219" y="309062"/>
                      <a:pt x="177644" y="309062"/>
                      <a:pt x="177644" y="311638"/>
                    </a:cubicBezTo>
                    <a:cubicBezTo>
                      <a:pt x="175069" y="311638"/>
                      <a:pt x="175069" y="311638"/>
                      <a:pt x="175069" y="311638"/>
                    </a:cubicBezTo>
                    <a:cubicBezTo>
                      <a:pt x="175069" y="311638"/>
                      <a:pt x="175069" y="311638"/>
                      <a:pt x="175069" y="314213"/>
                    </a:cubicBezTo>
                    <a:cubicBezTo>
                      <a:pt x="175069" y="314213"/>
                      <a:pt x="175069" y="314213"/>
                      <a:pt x="172495" y="314213"/>
                    </a:cubicBezTo>
                    <a:cubicBezTo>
                      <a:pt x="172495" y="314213"/>
                      <a:pt x="169920" y="316789"/>
                      <a:pt x="169920" y="316789"/>
                    </a:cubicBezTo>
                    <a:cubicBezTo>
                      <a:pt x="167346" y="316789"/>
                      <a:pt x="167346" y="319364"/>
                      <a:pt x="167346" y="319364"/>
                    </a:cubicBezTo>
                    <a:cubicBezTo>
                      <a:pt x="164771" y="319364"/>
                      <a:pt x="164771" y="319364"/>
                      <a:pt x="162197" y="321940"/>
                    </a:cubicBezTo>
                    <a:cubicBezTo>
                      <a:pt x="162197" y="321940"/>
                      <a:pt x="159622" y="321940"/>
                      <a:pt x="159622" y="321940"/>
                    </a:cubicBezTo>
                    <a:cubicBezTo>
                      <a:pt x="157048" y="321940"/>
                      <a:pt x="157048" y="321940"/>
                      <a:pt x="157048" y="321940"/>
                    </a:cubicBezTo>
                    <a:cubicBezTo>
                      <a:pt x="157048" y="321940"/>
                      <a:pt x="157048" y="321940"/>
                      <a:pt x="157048" y="324515"/>
                    </a:cubicBezTo>
                    <a:cubicBezTo>
                      <a:pt x="154473" y="324515"/>
                      <a:pt x="154473" y="324515"/>
                      <a:pt x="154473" y="324515"/>
                    </a:cubicBezTo>
                    <a:cubicBezTo>
                      <a:pt x="151899" y="327091"/>
                      <a:pt x="149324" y="327091"/>
                      <a:pt x="146749" y="329666"/>
                    </a:cubicBezTo>
                    <a:cubicBezTo>
                      <a:pt x="144175" y="329666"/>
                      <a:pt x="144175" y="329666"/>
                      <a:pt x="141600" y="329666"/>
                    </a:cubicBezTo>
                    <a:cubicBezTo>
                      <a:pt x="141600" y="329666"/>
                      <a:pt x="139026" y="332242"/>
                      <a:pt x="139026" y="332242"/>
                    </a:cubicBezTo>
                    <a:cubicBezTo>
                      <a:pt x="136451" y="332242"/>
                      <a:pt x="136451" y="332242"/>
                      <a:pt x="133877" y="334817"/>
                    </a:cubicBezTo>
                    <a:cubicBezTo>
                      <a:pt x="133877" y="334817"/>
                      <a:pt x="131302" y="334817"/>
                      <a:pt x="131302" y="334817"/>
                    </a:cubicBezTo>
                    <a:cubicBezTo>
                      <a:pt x="128728" y="334817"/>
                      <a:pt x="128728" y="334817"/>
                      <a:pt x="128728" y="337393"/>
                    </a:cubicBezTo>
                    <a:cubicBezTo>
                      <a:pt x="126153" y="337393"/>
                      <a:pt x="126153" y="337393"/>
                      <a:pt x="126153" y="337393"/>
                    </a:cubicBezTo>
                    <a:cubicBezTo>
                      <a:pt x="126153" y="337393"/>
                      <a:pt x="126153" y="337393"/>
                      <a:pt x="123578" y="337393"/>
                    </a:cubicBezTo>
                    <a:cubicBezTo>
                      <a:pt x="123578" y="337393"/>
                      <a:pt x="123578" y="337393"/>
                      <a:pt x="123578" y="339968"/>
                    </a:cubicBezTo>
                    <a:cubicBezTo>
                      <a:pt x="121004" y="339968"/>
                      <a:pt x="121004" y="339968"/>
                      <a:pt x="121004" y="339968"/>
                    </a:cubicBezTo>
                    <a:cubicBezTo>
                      <a:pt x="121004" y="339968"/>
                      <a:pt x="121004" y="339968"/>
                      <a:pt x="118429" y="339968"/>
                    </a:cubicBezTo>
                    <a:cubicBezTo>
                      <a:pt x="118429" y="339968"/>
                      <a:pt x="115855" y="339968"/>
                      <a:pt x="115855" y="342544"/>
                    </a:cubicBezTo>
                    <a:cubicBezTo>
                      <a:pt x="113280" y="342544"/>
                      <a:pt x="113280" y="342544"/>
                      <a:pt x="113280" y="342544"/>
                    </a:cubicBezTo>
                    <a:cubicBezTo>
                      <a:pt x="113280" y="342544"/>
                      <a:pt x="110706" y="342544"/>
                      <a:pt x="110706" y="342544"/>
                    </a:cubicBezTo>
                    <a:cubicBezTo>
                      <a:pt x="110706" y="342544"/>
                      <a:pt x="110706" y="342544"/>
                      <a:pt x="110706" y="345119"/>
                    </a:cubicBezTo>
                    <a:cubicBezTo>
                      <a:pt x="108131" y="345119"/>
                      <a:pt x="108131" y="345119"/>
                      <a:pt x="108131" y="345119"/>
                    </a:cubicBezTo>
                    <a:cubicBezTo>
                      <a:pt x="105557" y="345119"/>
                      <a:pt x="105557" y="345119"/>
                      <a:pt x="105557" y="345119"/>
                    </a:cubicBezTo>
                    <a:cubicBezTo>
                      <a:pt x="105557" y="345119"/>
                      <a:pt x="105557" y="345119"/>
                      <a:pt x="105557" y="347695"/>
                    </a:cubicBezTo>
                    <a:cubicBezTo>
                      <a:pt x="105557" y="347695"/>
                      <a:pt x="105557" y="347695"/>
                      <a:pt x="102982" y="347695"/>
                    </a:cubicBezTo>
                    <a:cubicBezTo>
                      <a:pt x="102982" y="347695"/>
                      <a:pt x="102982" y="347695"/>
                      <a:pt x="100408" y="347695"/>
                    </a:cubicBezTo>
                    <a:cubicBezTo>
                      <a:pt x="100408" y="347695"/>
                      <a:pt x="100408" y="347695"/>
                      <a:pt x="97833" y="347695"/>
                    </a:cubicBezTo>
                    <a:cubicBezTo>
                      <a:pt x="97833" y="347695"/>
                      <a:pt x="97833" y="347695"/>
                      <a:pt x="97833" y="350270"/>
                    </a:cubicBezTo>
                    <a:cubicBezTo>
                      <a:pt x="95258" y="350270"/>
                      <a:pt x="95258" y="350270"/>
                      <a:pt x="95258" y="350270"/>
                    </a:cubicBezTo>
                    <a:cubicBezTo>
                      <a:pt x="95258" y="350270"/>
                      <a:pt x="95258" y="350270"/>
                      <a:pt x="92684" y="350270"/>
                    </a:cubicBezTo>
                    <a:cubicBezTo>
                      <a:pt x="92684" y="350270"/>
                      <a:pt x="90109" y="350270"/>
                      <a:pt x="90109" y="350270"/>
                    </a:cubicBezTo>
                    <a:cubicBezTo>
                      <a:pt x="87535" y="350270"/>
                      <a:pt x="87535" y="350270"/>
                      <a:pt x="87535" y="350270"/>
                    </a:cubicBezTo>
                    <a:cubicBezTo>
                      <a:pt x="87535" y="350270"/>
                      <a:pt x="87535" y="350270"/>
                      <a:pt x="87535" y="352846"/>
                    </a:cubicBezTo>
                    <a:cubicBezTo>
                      <a:pt x="84960" y="352846"/>
                      <a:pt x="84960" y="352846"/>
                      <a:pt x="84960" y="352846"/>
                    </a:cubicBezTo>
                    <a:cubicBezTo>
                      <a:pt x="84960" y="352846"/>
                      <a:pt x="82386" y="352846"/>
                      <a:pt x="82386" y="352846"/>
                    </a:cubicBezTo>
                    <a:cubicBezTo>
                      <a:pt x="82386" y="355421"/>
                      <a:pt x="82386" y="355421"/>
                      <a:pt x="82386" y="355421"/>
                    </a:cubicBezTo>
                    <a:cubicBezTo>
                      <a:pt x="79811" y="355421"/>
                      <a:pt x="74662" y="355421"/>
                      <a:pt x="69513" y="355421"/>
                    </a:cubicBezTo>
                    <a:cubicBezTo>
                      <a:pt x="69513" y="357997"/>
                      <a:pt x="66938" y="357997"/>
                      <a:pt x="66938" y="357997"/>
                    </a:cubicBezTo>
                    <a:cubicBezTo>
                      <a:pt x="64364" y="357997"/>
                      <a:pt x="61789" y="360572"/>
                      <a:pt x="59215" y="360572"/>
                    </a:cubicBezTo>
                    <a:cubicBezTo>
                      <a:pt x="56640" y="360572"/>
                      <a:pt x="56640" y="360572"/>
                      <a:pt x="54066" y="360572"/>
                    </a:cubicBezTo>
                    <a:cubicBezTo>
                      <a:pt x="54066" y="363148"/>
                      <a:pt x="54066" y="363148"/>
                      <a:pt x="54066" y="363148"/>
                    </a:cubicBezTo>
                    <a:cubicBezTo>
                      <a:pt x="54066" y="363148"/>
                      <a:pt x="51491" y="363148"/>
                      <a:pt x="51491" y="363148"/>
                    </a:cubicBezTo>
                    <a:cubicBezTo>
                      <a:pt x="48917" y="363148"/>
                      <a:pt x="48917" y="363148"/>
                      <a:pt x="48917" y="363148"/>
                    </a:cubicBezTo>
                    <a:cubicBezTo>
                      <a:pt x="48917" y="363148"/>
                      <a:pt x="46342" y="363148"/>
                      <a:pt x="46342" y="363148"/>
                    </a:cubicBezTo>
                    <a:cubicBezTo>
                      <a:pt x="46342" y="363148"/>
                      <a:pt x="46342" y="365723"/>
                      <a:pt x="43767" y="365723"/>
                    </a:cubicBezTo>
                    <a:cubicBezTo>
                      <a:pt x="43767" y="365723"/>
                      <a:pt x="41193" y="365723"/>
                      <a:pt x="41193" y="365723"/>
                    </a:cubicBezTo>
                    <a:cubicBezTo>
                      <a:pt x="41193" y="365723"/>
                      <a:pt x="41193" y="365723"/>
                      <a:pt x="38618" y="365723"/>
                    </a:cubicBezTo>
                    <a:cubicBezTo>
                      <a:pt x="38618" y="365723"/>
                      <a:pt x="38618" y="365723"/>
                      <a:pt x="38618" y="368299"/>
                    </a:cubicBezTo>
                    <a:cubicBezTo>
                      <a:pt x="36044" y="368299"/>
                      <a:pt x="36044" y="368299"/>
                      <a:pt x="33469" y="368299"/>
                    </a:cubicBezTo>
                    <a:cubicBezTo>
                      <a:pt x="30895" y="368299"/>
                      <a:pt x="28320" y="368299"/>
                      <a:pt x="25746" y="368299"/>
                    </a:cubicBezTo>
                    <a:cubicBezTo>
                      <a:pt x="23171" y="368299"/>
                      <a:pt x="23171" y="368299"/>
                      <a:pt x="23171" y="368299"/>
                    </a:cubicBezTo>
                    <a:cubicBezTo>
                      <a:pt x="23171" y="368299"/>
                      <a:pt x="23171" y="368299"/>
                      <a:pt x="23171" y="365723"/>
                    </a:cubicBezTo>
                    <a:cubicBezTo>
                      <a:pt x="20597" y="365723"/>
                      <a:pt x="20597" y="365723"/>
                      <a:pt x="20597" y="365723"/>
                    </a:cubicBezTo>
                    <a:cubicBezTo>
                      <a:pt x="20597" y="365723"/>
                      <a:pt x="20597" y="365723"/>
                      <a:pt x="20597" y="363148"/>
                    </a:cubicBezTo>
                    <a:cubicBezTo>
                      <a:pt x="20597" y="363148"/>
                      <a:pt x="20597" y="363148"/>
                      <a:pt x="20597" y="360572"/>
                    </a:cubicBezTo>
                    <a:cubicBezTo>
                      <a:pt x="20597" y="357997"/>
                      <a:pt x="20597" y="357997"/>
                      <a:pt x="23171" y="357997"/>
                    </a:cubicBezTo>
                    <a:cubicBezTo>
                      <a:pt x="23171" y="355421"/>
                      <a:pt x="23171" y="355421"/>
                      <a:pt x="23171" y="355421"/>
                    </a:cubicBezTo>
                    <a:cubicBezTo>
                      <a:pt x="23171" y="352846"/>
                      <a:pt x="23171" y="352846"/>
                      <a:pt x="23171" y="352846"/>
                    </a:cubicBezTo>
                    <a:cubicBezTo>
                      <a:pt x="23171" y="352846"/>
                      <a:pt x="23171" y="352846"/>
                      <a:pt x="23171" y="350270"/>
                    </a:cubicBezTo>
                    <a:cubicBezTo>
                      <a:pt x="23171" y="350270"/>
                      <a:pt x="23171" y="350270"/>
                      <a:pt x="23171" y="347695"/>
                    </a:cubicBezTo>
                    <a:cubicBezTo>
                      <a:pt x="25746" y="347695"/>
                      <a:pt x="25746" y="347695"/>
                      <a:pt x="25746" y="347695"/>
                    </a:cubicBezTo>
                    <a:cubicBezTo>
                      <a:pt x="25746" y="345119"/>
                      <a:pt x="25746" y="345119"/>
                      <a:pt x="25746" y="345119"/>
                    </a:cubicBezTo>
                    <a:cubicBezTo>
                      <a:pt x="25746" y="345119"/>
                      <a:pt x="25746" y="345119"/>
                      <a:pt x="23171" y="345119"/>
                    </a:cubicBezTo>
                    <a:cubicBezTo>
                      <a:pt x="23171" y="342544"/>
                      <a:pt x="23171" y="339968"/>
                      <a:pt x="23171" y="339968"/>
                    </a:cubicBezTo>
                    <a:cubicBezTo>
                      <a:pt x="23171" y="337393"/>
                      <a:pt x="23171" y="337393"/>
                      <a:pt x="23171" y="337393"/>
                    </a:cubicBezTo>
                    <a:cubicBezTo>
                      <a:pt x="25746" y="337393"/>
                      <a:pt x="25746" y="337393"/>
                      <a:pt x="25746" y="337393"/>
                    </a:cubicBezTo>
                    <a:cubicBezTo>
                      <a:pt x="25746" y="334817"/>
                      <a:pt x="25746" y="334817"/>
                      <a:pt x="25746" y="334817"/>
                    </a:cubicBezTo>
                    <a:cubicBezTo>
                      <a:pt x="25746" y="334817"/>
                      <a:pt x="25746" y="332242"/>
                      <a:pt x="25746" y="332242"/>
                    </a:cubicBezTo>
                    <a:cubicBezTo>
                      <a:pt x="25746" y="329666"/>
                      <a:pt x="25746" y="329666"/>
                      <a:pt x="25746" y="329666"/>
                    </a:cubicBezTo>
                    <a:cubicBezTo>
                      <a:pt x="25746" y="327091"/>
                      <a:pt x="25746" y="327091"/>
                      <a:pt x="25746" y="327091"/>
                    </a:cubicBezTo>
                    <a:cubicBezTo>
                      <a:pt x="25746" y="327091"/>
                      <a:pt x="25746" y="327091"/>
                      <a:pt x="25746" y="324515"/>
                    </a:cubicBezTo>
                    <a:cubicBezTo>
                      <a:pt x="25746" y="321940"/>
                      <a:pt x="25746" y="321940"/>
                      <a:pt x="25746" y="321940"/>
                    </a:cubicBezTo>
                    <a:cubicBezTo>
                      <a:pt x="25746" y="321940"/>
                      <a:pt x="28320" y="321940"/>
                      <a:pt x="28320" y="321940"/>
                    </a:cubicBezTo>
                    <a:cubicBezTo>
                      <a:pt x="28320" y="319364"/>
                      <a:pt x="28320" y="319364"/>
                      <a:pt x="28320" y="319364"/>
                    </a:cubicBezTo>
                    <a:cubicBezTo>
                      <a:pt x="28320" y="319364"/>
                      <a:pt x="28320" y="316789"/>
                      <a:pt x="30895" y="316789"/>
                    </a:cubicBezTo>
                    <a:cubicBezTo>
                      <a:pt x="30895" y="316789"/>
                      <a:pt x="30895" y="316789"/>
                      <a:pt x="30895" y="314213"/>
                    </a:cubicBezTo>
                    <a:cubicBezTo>
                      <a:pt x="33469" y="314213"/>
                      <a:pt x="36044" y="314213"/>
                      <a:pt x="38618" y="314213"/>
                    </a:cubicBezTo>
                    <a:cubicBezTo>
                      <a:pt x="38618" y="314213"/>
                      <a:pt x="41193" y="311638"/>
                      <a:pt x="43767" y="311638"/>
                    </a:cubicBezTo>
                    <a:cubicBezTo>
                      <a:pt x="43767" y="311638"/>
                      <a:pt x="46342" y="311638"/>
                      <a:pt x="46342" y="309062"/>
                    </a:cubicBezTo>
                    <a:cubicBezTo>
                      <a:pt x="48917" y="309062"/>
                      <a:pt x="48917" y="309062"/>
                      <a:pt x="48917" y="309062"/>
                    </a:cubicBezTo>
                    <a:cubicBezTo>
                      <a:pt x="48917" y="309062"/>
                      <a:pt x="48917" y="309062"/>
                      <a:pt x="51491" y="309062"/>
                    </a:cubicBezTo>
                    <a:cubicBezTo>
                      <a:pt x="51491" y="309062"/>
                      <a:pt x="51491" y="309062"/>
                      <a:pt x="54066" y="309062"/>
                    </a:cubicBezTo>
                    <a:cubicBezTo>
                      <a:pt x="54066" y="309062"/>
                      <a:pt x="54066" y="309062"/>
                      <a:pt x="54066" y="306487"/>
                    </a:cubicBezTo>
                    <a:cubicBezTo>
                      <a:pt x="54066" y="306487"/>
                      <a:pt x="54066" y="306487"/>
                      <a:pt x="56640" y="306487"/>
                    </a:cubicBezTo>
                    <a:cubicBezTo>
                      <a:pt x="56640" y="306487"/>
                      <a:pt x="59215" y="306487"/>
                      <a:pt x="59215" y="306487"/>
                    </a:cubicBezTo>
                    <a:cubicBezTo>
                      <a:pt x="59215" y="303911"/>
                      <a:pt x="59215" y="303911"/>
                      <a:pt x="59215" y="303911"/>
                    </a:cubicBezTo>
                    <a:cubicBezTo>
                      <a:pt x="61789" y="303911"/>
                      <a:pt x="61789" y="303911"/>
                      <a:pt x="61789" y="303911"/>
                    </a:cubicBezTo>
                    <a:cubicBezTo>
                      <a:pt x="61789" y="303911"/>
                      <a:pt x="61789" y="303911"/>
                      <a:pt x="64364" y="303911"/>
                    </a:cubicBezTo>
                    <a:cubicBezTo>
                      <a:pt x="66938" y="303911"/>
                      <a:pt x="66938" y="303911"/>
                      <a:pt x="66938" y="303911"/>
                    </a:cubicBezTo>
                    <a:cubicBezTo>
                      <a:pt x="66938" y="301335"/>
                      <a:pt x="66938" y="301335"/>
                      <a:pt x="66938" y="301335"/>
                    </a:cubicBezTo>
                    <a:cubicBezTo>
                      <a:pt x="66938" y="301335"/>
                      <a:pt x="69513" y="301335"/>
                      <a:pt x="69513" y="301335"/>
                    </a:cubicBezTo>
                    <a:cubicBezTo>
                      <a:pt x="72088" y="301335"/>
                      <a:pt x="74662" y="301335"/>
                      <a:pt x="74662" y="298760"/>
                    </a:cubicBezTo>
                    <a:cubicBezTo>
                      <a:pt x="77237" y="298760"/>
                      <a:pt x="82386" y="298760"/>
                      <a:pt x="84960" y="298760"/>
                    </a:cubicBezTo>
                    <a:cubicBezTo>
                      <a:pt x="84960" y="296184"/>
                      <a:pt x="87535" y="296184"/>
                      <a:pt x="90109" y="296184"/>
                    </a:cubicBezTo>
                    <a:cubicBezTo>
                      <a:pt x="90109" y="296184"/>
                      <a:pt x="92684" y="293609"/>
                      <a:pt x="92684" y="293609"/>
                    </a:cubicBezTo>
                    <a:cubicBezTo>
                      <a:pt x="92684" y="293609"/>
                      <a:pt x="95258" y="293609"/>
                      <a:pt x="95258" y="293609"/>
                    </a:cubicBezTo>
                    <a:cubicBezTo>
                      <a:pt x="97833" y="293609"/>
                      <a:pt x="97833" y="293609"/>
                      <a:pt x="97833" y="293609"/>
                    </a:cubicBezTo>
                    <a:cubicBezTo>
                      <a:pt x="97833" y="291033"/>
                      <a:pt x="100408" y="291033"/>
                      <a:pt x="100408" y="291033"/>
                    </a:cubicBezTo>
                    <a:cubicBezTo>
                      <a:pt x="100408" y="291033"/>
                      <a:pt x="102982" y="291033"/>
                      <a:pt x="102982" y="291033"/>
                    </a:cubicBezTo>
                    <a:cubicBezTo>
                      <a:pt x="102982" y="291033"/>
                      <a:pt x="105557" y="291033"/>
                      <a:pt x="105557" y="291033"/>
                    </a:cubicBezTo>
                    <a:cubicBezTo>
                      <a:pt x="105557" y="291033"/>
                      <a:pt x="108131" y="291033"/>
                      <a:pt x="108131" y="291033"/>
                    </a:cubicBezTo>
                    <a:cubicBezTo>
                      <a:pt x="108131" y="291033"/>
                      <a:pt x="108131" y="291033"/>
                      <a:pt x="108131" y="288458"/>
                    </a:cubicBezTo>
                    <a:cubicBezTo>
                      <a:pt x="108131" y="288458"/>
                      <a:pt x="110706" y="288458"/>
                      <a:pt x="110706" y="288458"/>
                    </a:cubicBezTo>
                    <a:cubicBezTo>
                      <a:pt x="110706" y="288458"/>
                      <a:pt x="110706" y="288458"/>
                      <a:pt x="113280" y="288458"/>
                    </a:cubicBezTo>
                    <a:cubicBezTo>
                      <a:pt x="113280" y="288458"/>
                      <a:pt x="113280" y="285882"/>
                      <a:pt x="115855" y="285882"/>
                    </a:cubicBezTo>
                    <a:cubicBezTo>
                      <a:pt x="115855" y="285882"/>
                      <a:pt x="118429" y="285882"/>
                      <a:pt x="118429" y="285882"/>
                    </a:cubicBezTo>
                    <a:cubicBezTo>
                      <a:pt x="118429" y="285882"/>
                      <a:pt x="118429" y="285882"/>
                      <a:pt x="121004" y="285882"/>
                    </a:cubicBezTo>
                    <a:cubicBezTo>
                      <a:pt x="121004" y="283307"/>
                      <a:pt x="121004" y="283307"/>
                      <a:pt x="121004" y="283307"/>
                    </a:cubicBezTo>
                    <a:cubicBezTo>
                      <a:pt x="123578" y="283307"/>
                      <a:pt x="123578" y="283307"/>
                      <a:pt x="123578" y="283307"/>
                    </a:cubicBezTo>
                    <a:cubicBezTo>
                      <a:pt x="123578" y="283307"/>
                      <a:pt x="123578" y="283307"/>
                      <a:pt x="126153" y="283307"/>
                    </a:cubicBezTo>
                    <a:cubicBezTo>
                      <a:pt x="128728" y="280731"/>
                      <a:pt x="128728" y="280731"/>
                      <a:pt x="131302" y="280731"/>
                    </a:cubicBezTo>
                    <a:cubicBezTo>
                      <a:pt x="133877" y="278156"/>
                      <a:pt x="133877" y="278156"/>
                      <a:pt x="133877" y="278156"/>
                    </a:cubicBezTo>
                    <a:cubicBezTo>
                      <a:pt x="133877" y="275580"/>
                      <a:pt x="136451" y="275580"/>
                      <a:pt x="136451" y="275580"/>
                    </a:cubicBezTo>
                    <a:cubicBezTo>
                      <a:pt x="136451" y="275580"/>
                      <a:pt x="139026" y="275580"/>
                      <a:pt x="139026" y="275580"/>
                    </a:cubicBezTo>
                    <a:cubicBezTo>
                      <a:pt x="139026" y="275580"/>
                      <a:pt x="139026" y="275580"/>
                      <a:pt x="141600" y="275580"/>
                    </a:cubicBezTo>
                    <a:cubicBezTo>
                      <a:pt x="141600" y="273005"/>
                      <a:pt x="141600" y="273005"/>
                      <a:pt x="141600" y="273005"/>
                    </a:cubicBezTo>
                    <a:cubicBezTo>
                      <a:pt x="141600" y="273005"/>
                      <a:pt x="144175" y="273005"/>
                      <a:pt x="144175" y="273005"/>
                    </a:cubicBezTo>
                    <a:cubicBezTo>
                      <a:pt x="144175" y="273005"/>
                      <a:pt x="146749" y="270429"/>
                      <a:pt x="146749" y="270429"/>
                    </a:cubicBezTo>
                    <a:cubicBezTo>
                      <a:pt x="149324" y="270429"/>
                      <a:pt x="151899" y="267854"/>
                      <a:pt x="154473" y="267854"/>
                    </a:cubicBezTo>
                    <a:cubicBezTo>
                      <a:pt x="154473" y="267854"/>
                      <a:pt x="157048" y="265278"/>
                      <a:pt x="157048" y="265278"/>
                    </a:cubicBezTo>
                    <a:cubicBezTo>
                      <a:pt x="159622" y="265278"/>
                      <a:pt x="162197" y="262703"/>
                      <a:pt x="162197" y="262703"/>
                    </a:cubicBezTo>
                    <a:cubicBezTo>
                      <a:pt x="162197" y="262703"/>
                      <a:pt x="162197" y="262703"/>
                      <a:pt x="164771" y="262703"/>
                    </a:cubicBezTo>
                    <a:cubicBezTo>
                      <a:pt x="164771" y="260127"/>
                      <a:pt x="167346" y="260127"/>
                      <a:pt x="167346" y="260127"/>
                    </a:cubicBezTo>
                    <a:cubicBezTo>
                      <a:pt x="167346" y="260127"/>
                      <a:pt x="169920" y="260127"/>
                      <a:pt x="169920" y="257552"/>
                    </a:cubicBezTo>
                    <a:cubicBezTo>
                      <a:pt x="169920" y="257552"/>
                      <a:pt x="169920" y="257552"/>
                      <a:pt x="172495" y="257552"/>
                    </a:cubicBezTo>
                    <a:cubicBezTo>
                      <a:pt x="175069" y="257552"/>
                      <a:pt x="175069" y="254976"/>
                      <a:pt x="175069" y="254976"/>
                    </a:cubicBezTo>
                    <a:cubicBezTo>
                      <a:pt x="175069" y="254976"/>
                      <a:pt x="175069" y="254976"/>
                      <a:pt x="177644" y="254976"/>
                    </a:cubicBezTo>
                    <a:cubicBezTo>
                      <a:pt x="177644" y="254976"/>
                      <a:pt x="177644" y="254976"/>
                      <a:pt x="180219" y="254976"/>
                    </a:cubicBezTo>
                    <a:cubicBezTo>
                      <a:pt x="180219" y="252401"/>
                      <a:pt x="180219" y="252401"/>
                      <a:pt x="180219" y="252401"/>
                    </a:cubicBezTo>
                    <a:cubicBezTo>
                      <a:pt x="180219" y="249825"/>
                      <a:pt x="182793" y="249825"/>
                      <a:pt x="182793" y="249825"/>
                    </a:cubicBezTo>
                    <a:cubicBezTo>
                      <a:pt x="182793" y="249825"/>
                      <a:pt x="182793" y="249825"/>
                      <a:pt x="185368" y="249825"/>
                    </a:cubicBezTo>
                    <a:cubicBezTo>
                      <a:pt x="185368" y="247250"/>
                      <a:pt x="185368" y="247250"/>
                      <a:pt x="185368" y="247250"/>
                    </a:cubicBezTo>
                    <a:cubicBezTo>
                      <a:pt x="185368" y="247250"/>
                      <a:pt x="185368" y="247250"/>
                      <a:pt x="187942" y="247250"/>
                    </a:cubicBezTo>
                    <a:cubicBezTo>
                      <a:pt x="187942" y="247250"/>
                      <a:pt x="187942" y="247250"/>
                      <a:pt x="190517" y="247250"/>
                    </a:cubicBezTo>
                    <a:cubicBezTo>
                      <a:pt x="190517" y="244674"/>
                      <a:pt x="190517" y="244674"/>
                      <a:pt x="190517" y="244674"/>
                    </a:cubicBezTo>
                    <a:cubicBezTo>
                      <a:pt x="190517" y="244674"/>
                      <a:pt x="190517" y="244674"/>
                      <a:pt x="193091" y="244674"/>
                    </a:cubicBezTo>
                    <a:cubicBezTo>
                      <a:pt x="193091" y="244674"/>
                      <a:pt x="193091" y="244674"/>
                      <a:pt x="195666" y="244674"/>
                    </a:cubicBezTo>
                    <a:cubicBezTo>
                      <a:pt x="195666" y="242099"/>
                      <a:pt x="195666" y="242099"/>
                      <a:pt x="195666" y="242099"/>
                    </a:cubicBezTo>
                    <a:cubicBezTo>
                      <a:pt x="195666" y="239523"/>
                      <a:pt x="195666" y="239523"/>
                      <a:pt x="198240" y="239523"/>
                    </a:cubicBezTo>
                    <a:cubicBezTo>
                      <a:pt x="198240" y="239523"/>
                      <a:pt x="198240" y="239523"/>
                      <a:pt x="200815" y="239523"/>
                    </a:cubicBezTo>
                    <a:cubicBezTo>
                      <a:pt x="200815" y="239523"/>
                      <a:pt x="200815" y="239523"/>
                      <a:pt x="200815" y="236948"/>
                    </a:cubicBezTo>
                    <a:cubicBezTo>
                      <a:pt x="203390" y="236948"/>
                      <a:pt x="203390" y="236948"/>
                      <a:pt x="203390" y="234372"/>
                    </a:cubicBezTo>
                    <a:cubicBezTo>
                      <a:pt x="203390" y="234372"/>
                      <a:pt x="203390" y="234372"/>
                      <a:pt x="205964" y="234372"/>
                    </a:cubicBezTo>
                    <a:cubicBezTo>
                      <a:pt x="205964" y="234372"/>
                      <a:pt x="205964" y="231797"/>
                      <a:pt x="205964" y="231797"/>
                    </a:cubicBezTo>
                    <a:cubicBezTo>
                      <a:pt x="205964" y="231797"/>
                      <a:pt x="205964" y="231797"/>
                      <a:pt x="208539" y="231797"/>
                    </a:cubicBezTo>
                    <a:cubicBezTo>
                      <a:pt x="208539" y="231797"/>
                      <a:pt x="208539" y="231797"/>
                      <a:pt x="211113" y="231797"/>
                    </a:cubicBezTo>
                    <a:cubicBezTo>
                      <a:pt x="211113" y="229221"/>
                      <a:pt x="211113" y="229221"/>
                      <a:pt x="211113" y="229221"/>
                    </a:cubicBezTo>
                    <a:cubicBezTo>
                      <a:pt x="211113" y="229221"/>
                      <a:pt x="211113" y="229221"/>
                      <a:pt x="213688" y="229221"/>
                    </a:cubicBezTo>
                    <a:cubicBezTo>
                      <a:pt x="213688" y="229221"/>
                      <a:pt x="213688" y="229221"/>
                      <a:pt x="216262" y="229221"/>
                    </a:cubicBezTo>
                    <a:cubicBezTo>
                      <a:pt x="216262" y="229221"/>
                      <a:pt x="216262" y="229221"/>
                      <a:pt x="216262" y="226646"/>
                    </a:cubicBezTo>
                    <a:cubicBezTo>
                      <a:pt x="218837" y="226646"/>
                      <a:pt x="218837" y="226646"/>
                      <a:pt x="218837" y="226646"/>
                    </a:cubicBezTo>
                    <a:cubicBezTo>
                      <a:pt x="218837" y="224070"/>
                      <a:pt x="218837" y="224070"/>
                      <a:pt x="218837" y="224070"/>
                    </a:cubicBezTo>
                    <a:cubicBezTo>
                      <a:pt x="221411" y="221494"/>
                      <a:pt x="223986" y="218919"/>
                      <a:pt x="226560" y="216343"/>
                    </a:cubicBezTo>
                    <a:cubicBezTo>
                      <a:pt x="229135" y="216343"/>
                      <a:pt x="229135" y="216343"/>
                      <a:pt x="229135" y="216343"/>
                    </a:cubicBezTo>
                    <a:cubicBezTo>
                      <a:pt x="229135" y="216343"/>
                      <a:pt x="231710" y="211192"/>
                      <a:pt x="231710" y="211192"/>
                    </a:cubicBezTo>
                    <a:cubicBezTo>
                      <a:pt x="234284" y="211192"/>
                      <a:pt x="236859" y="211192"/>
                      <a:pt x="236859" y="208617"/>
                    </a:cubicBezTo>
                    <a:cubicBezTo>
                      <a:pt x="236859" y="208617"/>
                      <a:pt x="239433" y="206041"/>
                      <a:pt x="239433" y="203466"/>
                    </a:cubicBezTo>
                    <a:cubicBezTo>
                      <a:pt x="242008" y="203466"/>
                      <a:pt x="244582" y="200890"/>
                      <a:pt x="244582" y="200890"/>
                    </a:cubicBezTo>
                    <a:cubicBezTo>
                      <a:pt x="244582" y="198315"/>
                      <a:pt x="244582" y="198315"/>
                      <a:pt x="244582" y="198315"/>
                    </a:cubicBezTo>
                    <a:cubicBezTo>
                      <a:pt x="244582" y="198315"/>
                      <a:pt x="244582" y="198315"/>
                      <a:pt x="247157" y="198315"/>
                    </a:cubicBezTo>
                    <a:cubicBezTo>
                      <a:pt x="247157" y="195739"/>
                      <a:pt x="247157" y="195739"/>
                      <a:pt x="247157" y="195739"/>
                    </a:cubicBezTo>
                    <a:cubicBezTo>
                      <a:pt x="247157" y="195739"/>
                      <a:pt x="247157" y="193164"/>
                      <a:pt x="249731" y="193164"/>
                    </a:cubicBezTo>
                    <a:cubicBezTo>
                      <a:pt x="249731" y="190588"/>
                      <a:pt x="249731" y="190588"/>
                      <a:pt x="249731" y="190588"/>
                    </a:cubicBezTo>
                    <a:cubicBezTo>
                      <a:pt x="249731" y="190588"/>
                      <a:pt x="252306" y="188013"/>
                      <a:pt x="252306" y="188013"/>
                    </a:cubicBezTo>
                    <a:cubicBezTo>
                      <a:pt x="252306" y="188013"/>
                      <a:pt x="252306" y="188013"/>
                      <a:pt x="252306" y="185437"/>
                    </a:cubicBezTo>
                    <a:cubicBezTo>
                      <a:pt x="254881" y="185437"/>
                      <a:pt x="254881" y="185437"/>
                      <a:pt x="254881" y="185437"/>
                    </a:cubicBezTo>
                    <a:cubicBezTo>
                      <a:pt x="254881" y="182862"/>
                      <a:pt x="254881" y="182862"/>
                      <a:pt x="254881" y="182862"/>
                    </a:cubicBezTo>
                    <a:cubicBezTo>
                      <a:pt x="254881" y="182862"/>
                      <a:pt x="257455" y="180286"/>
                      <a:pt x="260030" y="180286"/>
                    </a:cubicBezTo>
                    <a:close/>
                    <a:moveTo>
                      <a:pt x="270328" y="0"/>
                    </a:moveTo>
                    <a:cubicBezTo>
                      <a:pt x="270328" y="0"/>
                      <a:pt x="270328" y="0"/>
                      <a:pt x="272902" y="0"/>
                    </a:cubicBezTo>
                    <a:cubicBezTo>
                      <a:pt x="272902" y="0"/>
                      <a:pt x="272902" y="0"/>
                      <a:pt x="275477" y="0"/>
                    </a:cubicBezTo>
                    <a:cubicBezTo>
                      <a:pt x="275477" y="0"/>
                      <a:pt x="275477" y="0"/>
                      <a:pt x="275477" y="2576"/>
                    </a:cubicBezTo>
                    <a:cubicBezTo>
                      <a:pt x="275477" y="2576"/>
                      <a:pt x="275477" y="2576"/>
                      <a:pt x="278051" y="2576"/>
                    </a:cubicBezTo>
                    <a:cubicBezTo>
                      <a:pt x="280626" y="2576"/>
                      <a:pt x="280626" y="2576"/>
                      <a:pt x="280626" y="2576"/>
                    </a:cubicBezTo>
                    <a:cubicBezTo>
                      <a:pt x="280626" y="2576"/>
                      <a:pt x="280626" y="2576"/>
                      <a:pt x="280626" y="5151"/>
                    </a:cubicBezTo>
                    <a:cubicBezTo>
                      <a:pt x="280626" y="5151"/>
                      <a:pt x="280626" y="5151"/>
                      <a:pt x="280626" y="7727"/>
                    </a:cubicBezTo>
                    <a:cubicBezTo>
                      <a:pt x="280626" y="7727"/>
                      <a:pt x="280626" y="7727"/>
                      <a:pt x="283201" y="7727"/>
                    </a:cubicBezTo>
                    <a:cubicBezTo>
                      <a:pt x="283201" y="10302"/>
                      <a:pt x="283201" y="10302"/>
                      <a:pt x="283201" y="10302"/>
                    </a:cubicBezTo>
                    <a:cubicBezTo>
                      <a:pt x="283201" y="10302"/>
                      <a:pt x="283201" y="10302"/>
                      <a:pt x="285775" y="10302"/>
                    </a:cubicBezTo>
                    <a:cubicBezTo>
                      <a:pt x="285775" y="10302"/>
                      <a:pt x="285775" y="10302"/>
                      <a:pt x="285775" y="12878"/>
                    </a:cubicBezTo>
                    <a:cubicBezTo>
                      <a:pt x="285775" y="12878"/>
                      <a:pt x="285775" y="12878"/>
                      <a:pt x="288350" y="12878"/>
                    </a:cubicBezTo>
                    <a:cubicBezTo>
                      <a:pt x="288350" y="12878"/>
                      <a:pt x="288350" y="12878"/>
                      <a:pt x="288350" y="15453"/>
                    </a:cubicBezTo>
                    <a:cubicBezTo>
                      <a:pt x="288350" y="15453"/>
                      <a:pt x="288350" y="15453"/>
                      <a:pt x="290924" y="15453"/>
                    </a:cubicBezTo>
                    <a:cubicBezTo>
                      <a:pt x="290924" y="15453"/>
                      <a:pt x="290924" y="15453"/>
                      <a:pt x="290924" y="18029"/>
                    </a:cubicBezTo>
                    <a:cubicBezTo>
                      <a:pt x="293499" y="18029"/>
                      <a:pt x="293499" y="18029"/>
                      <a:pt x="293499" y="18029"/>
                    </a:cubicBezTo>
                    <a:cubicBezTo>
                      <a:pt x="293499" y="18029"/>
                      <a:pt x="293499" y="18029"/>
                      <a:pt x="293499" y="20604"/>
                    </a:cubicBezTo>
                    <a:cubicBezTo>
                      <a:pt x="296073" y="20604"/>
                      <a:pt x="296073" y="20604"/>
                      <a:pt x="296073" y="20604"/>
                    </a:cubicBezTo>
                    <a:cubicBezTo>
                      <a:pt x="296073" y="20604"/>
                      <a:pt x="296073" y="20604"/>
                      <a:pt x="296073" y="23180"/>
                    </a:cubicBezTo>
                    <a:cubicBezTo>
                      <a:pt x="298648" y="23180"/>
                      <a:pt x="298648" y="23180"/>
                      <a:pt x="298648" y="23180"/>
                    </a:cubicBezTo>
                    <a:cubicBezTo>
                      <a:pt x="298648" y="23180"/>
                      <a:pt x="298648" y="23180"/>
                      <a:pt x="301222" y="23180"/>
                    </a:cubicBezTo>
                    <a:cubicBezTo>
                      <a:pt x="303797" y="23180"/>
                      <a:pt x="303797" y="23180"/>
                      <a:pt x="303797" y="23180"/>
                    </a:cubicBezTo>
                    <a:cubicBezTo>
                      <a:pt x="303797" y="23180"/>
                      <a:pt x="303797" y="23180"/>
                      <a:pt x="303797" y="25755"/>
                    </a:cubicBezTo>
                    <a:cubicBezTo>
                      <a:pt x="306372" y="25755"/>
                      <a:pt x="306372" y="25755"/>
                      <a:pt x="306372" y="25755"/>
                    </a:cubicBezTo>
                    <a:cubicBezTo>
                      <a:pt x="306372" y="25755"/>
                      <a:pt x="306372" y="25755"/>
                      <a:pt x="306372" y="28331"/>
                    </a:cubicBezTo>
                    <a:cubicBezTo>
                      <a:pt x="306372" y="28331"/>
                      <a:pt x="306372" y="28331"/>
                      <a:pt x="308946" y="28331"/>
                    </a:cubicBezTo>
                    <a:cubicBezTo>
                      <a:pt x="308946" y="28331"/>
                      <a:pt x="308946" y="28331"/>
                      <a:pt x="308946" y="30906"/>
                    </a:cubicBezTo>
                    <a:cubicBezTo>
                      <a:pt x="308946" y="30906"/>
                      <a:pt x="308946" y="30906"/>
                      <a:pt x="311521" y="30906"/>
                    </a:cubicBezTo>
                    <a:cubicBezTo>
                      <a:pt x="314095" y="30906"/>
                      <a:pt x="314095" y="30906"/>
                      <a:pt x="314095" y="30906"/>
                    </a:cubicBezTo>
                    <a:cubicBezTo>
                      <a:pt x="314095" y="30906"/>
                      <a:pt x="314095" y="30906"/>
                      <a:pt x="314095" y="33482"/>
                    </a:cubicBezTo>
                    <a:cubicBezTo>
                      <a:pt x="314095" y="33482"/>
                      <a:pt x="314095" y="33482"/>
                      <a:pt x="316670" y="33482"/>
                    </a:cubicBezTo>
                    <a:cubicBezTo>
                      <a:pt x="316670" y="33482"/>
                      <a:pt x="316670" y="36057"/>
                      <a:pt x="316670" y="36057"/>
                    </a:cubicBezTo>
                    <a:cubicBezTo>
                      <a:pt x="316670" y="36057"/>
                      <a:pt x="316670" y="36057"/>
                      <a:pt x="319244" y="36057"/>
                    </a:cubicBezTo>
                    <a:cubicBezTo>
                      <a:pt x="319244" y="36057"/>
                      <a:pt x="319244" y="36057"/>
                      <a:pt x="321819" y="36057"/>
                    </a:cubicBezTo>
                    <a:cubicBezTo>
                      <a:pt x="321819" y="36057"/>
                      <a:pt x="321819" y="36057"/>
                      <a:pt x="321819" y="38633"/>
                    </a:cubicBezTo>
                    <a:cubicBezTo>
                      <a:pt x="324393" y="38633"/>
                      <a:pt x="324393" y="38633"/>
                      <a:pt x="324393" y="38633"/>
                    </a:cubicBezTo>
                    <a:cubicBezTo>
                      <a:pt x="324393" y="38633"/>
                      <a:pt x="324393" y="38633"/>
                      <a:pt x="326968" y="38633"/>
                    </a:cubicBezTo>
                    <a:cubicBezTo>
                      <a:pt x="326968" y="41208"/>
                      <a:pt x="326968" y="41208"/>
                      <a:pt x="326968" y="41208"/>
                    </a:cubicBezTo>
                    <a:cubicBezTo>
                      <a:pt x="329542" y="41208"/>
                      <a:pt x="329542" y="41208"/>
                      <a:pt x="329542" y="41208"/>
                    </a:cubicBezTo>
                    <a:cubicBezTo>
                      <a:pt x="332117" y="41208"/>
                      <a:pt x="332117" y="41208"/>
                      <a:pt x="332117" y="41208"/>
                    </a:cubicBezTo>
                    <a:cubicBezTo>
                      <a:pt x="332117" y="41208"/>
                      <a:pt x="332117" y="41208"/>
                      <a:pt x="332117" y="43784"/>
                    </a:cubicBezTo>
                    <a:cubicBezTo>
                      <a:pt x="334692" y="43784"/>
                      <a:pt x="334692" y="43784"/>
                      <a:pt x="334692" y="43784"/>
                    </a:cubicBezTo>
                    <a:cubicBezTo>
                      <a:pt x="334692" y="43784"/>
                      <a:pt x="334692" y="43784"/>
                      <a:pt x="337266" y="43784"/>
                    </a:cubicBezTo>
                    <a:cubicBezTo>
                      <a:pt x="337266" y="46359"/>
                      <a:pt x="337266" y="46359"/>
                      <a:pt x="337266" y="46359"/>
                    </a:cubicBezTo>
                    <a:cubicBezTo>
                      <a:pt x="339841" y="46359"/>
                      <a:pt x="339841" y="46359"/>
                      <a:pt x="339841" y="46359"/>
                    </a:cubicBezTo>
                    <a:cubicBezTo>
                      <a:pt x="342415" y="46359"/>
                      <a:pt x="342415" y="46359"/>
                      <a:pt x="342415" y="46359"/>
                    </a:cubicBezTo>
                    <a:cubicBezTo>
                      <a:pt x="342415" y="46359"/>
                      <a:pt x="342415" y="46359"/>
                      <a:pt x="342415" y="48935"/>
                    </a:cubicBezTo>
                    <a:cubicBezTo>
                      <a:pt x="342415" y="48935"/>
                      <a:pt x="342415" y="48935"/>
                      <a:pt x="344990" y="48935"/>
                    </a:cubicBezTo>
                    <a:cubicBezTo>
                      <a:pt x="344990" y="48935"/>
                      <a:pt x="347564" y="48935"/>
                      <a:pt x="347564" y="48935"/>
                    </a:cubicBezTo>
                    <a:cubicBezTo>
                      <a:pt x="347564" y="48935"/>
                      <a:pt x="347564" y="48935"/>
                      <a:pt x="350139" y="48935"/>
                    </a:cubicBezTo>
                    <a:cubicBezTo>
                      <a:pt x="350139" y="48935"/>
                      <a:pt x="350139" y="48935"/>
                      <a:pt x="350139" y="51510"/>
                    </a:cubicBezTo>
                    <a:cubicBezTo>
                      <a:pt x="352713" y="51510"/>
                      <a:pt x="352713" y="51510"/>
                      <a:pt x="352713" y="51510"/>
                    </a:cubicBezTo>
                    <a:cubicBezTo>
                      <a:pt x="355288" y="51510"/>
                      <a:pt x="355288" y="51510"/>
                      <a:pt x="355288" y="51510"/>
                    </a:cubicBezTo>
                    <a:cubicBezTo>
                      <a:pt x="355288" y="51510"/>
                      <a:pt x="357862" y="51510"/>
                      <a:pt x="357862" y="51510"/>
                    </a:cubicBezTo>
                    <a:cubicBezTo>
                      <a:pt x="357862" y="51510"/>
                      <a:pt x="357862" y="51510"/>
                      <a:pt x="360437" y="51510"/>
                    </a:cubicBezTo>
                    <a:cubicBezTo>
                      <a:pt x="360437" y="51510"/>
                      <a:pt x="360437" y="51510"/>
                      <a:pt x="360437" y="54086"/>
                    </a:cubicBezTo>
                    <a:cubicBezTo>
                      <a:pt x="360437" y="54086"/>
                      <a:pt x="360437" y="54086"/>
                      <a:pt x="363012" y="54086"/>
                    </a:cubicBezTo>
                    <a:cubicBezTo>
                      <a:pt x="363012" y="54086"/>
                      <a:pt x="363012" y="54086"/>
                      <a:pt x="363012" y="56661"/>
                    </a:cubicBezTo>
                    <a:cubicBezTo>
                      <a:pt x="363012" y="56661"/>
                      <a:pt x="363012" y="56661"/>
                      <a:pt x="365586" y="56661"/>
                    </a:cubicBezTo>
                    <a:cubicBezTo>
                      <a:pt x="368161" y="56661"/>
                      <a:pt x="368161" y="56661"/>
                      <a:pt x="368161" y="56661"/>
                    </a:cubicBezTo>
                    <a:cubicBezTo>
                      <a:pt x="368161" y="56661"/>
                      <a:pt x="370735" y="56661"/>
                      <a:pt x="370735" y="59237"/>
                    </a:cubicBezTo>
                    <a:cubicBezTo>
                      <a:pt x="370735" y="59237"/>
                      <a:pt x="373310" y="59237"/>
                      <a:pt x="373310" y="59237"/>
                    </a:cubicBezTo>
                    <a:cubicBezTo>
                      <a:pt x="375884" y="59237"/>
                      <a:pt x="375884" y="59237"/>
                      <a:pt x="375884" y="59237"/>
                    </a:cubicBezTo>
                    <a:cubicBezTo>
                      <a:pt x="375884" y="59237"/>
                      <a:pt x="375884" y="59237"/>
                      <a:pt x="378459" y="59237"/>
                    </a:cubicBezTo>
                    <a:cubicBezTo>
                      <a:pt x="378459" y="59237"/>
                      <a:pt x="378459" y="59237"/>
                      <a:pt x="381033" y="59237"/>
                    </a:cubicBezTo>
                    <a:cubicBezTo>
                      <a:pt x="381033" y="61813"/>
                      <a:pt x="381033" y="61813"/>
                      <a:pt x="381033" y="61813"/>
                    </a:cubicBezTo>
                    <a:cubicBezTo>
                      <a:pt x="383608" y="61813"/>
                      <a:pt x="383608" y="61813"/>
                      <a:pt x="383608" y="61813"/>
                    </a:cubicBezTo>
                    <a:cubicBezTo>
                      <a:pt x="386183" y="61813"/>
                      <a:pt x="386183" y="61813"/>
                      <a:pt x="386183" y="61813"/>
                    </a:cubicBezTo>
                    <a:cubicBezTo>
                      <a:pt x="388757" y="61813"/>
                      <a:pt x="388757" y="61813"/>
                      <a:pt x="388757" y="61813"/>
                    </a:cubicBezTo>
                    <a:cubicBezTo>
                      <a:pt x="388757" y="61813"/>
                      <a:pt x="388757" y="61813"/>
                      <a:pt x="388757" y="64388"/>
                    </a:cubicBezTo>
                    <a:cubicBezTo>
                      <a:pt x="391332" y="64388"/>
                      <a:pt x="391332" y="64388"/>
                      <a:pt x="391332" y="64388"/>
                    </a:cubicBezTo>
                    <a:cubicBezTo>
                      <a:pt x="391332" y="64388"/>
                      <a:pt x="391332" y="64388"/>
                      <a:pt x="391332" y="66964"/>
                    </a:cubicBezTo>
                    <a:cubicBezTo>
                      <a:pt x="391332" y="66964"/>
                      <a:pt x="391332" y="66964"/>
                      <a:pt x="393906" y="66964"/>
                    </a:cubicBezTo>
                    <a:cubicBezTo>
                      <a:pt x="393906" y="66964"/>
                      <a:pt x="396481" y="66964"/>
                      <a:pt x="396481" y="66964"/>
                    </a:cubicBezTo>
                    <a:cubicBezTo>
                      <a:pt x="396481" y="66964"/>
                      <a:pt x="396481" y="66964"/>
                      <a:pt x="399055" y="66964"/>
                    </a:cubicBezTo>
                    <a:cubicBezTo>
                      <a:pt x="399055" y="66964"/>
                      <a:pt x="399055" y="66964"/>
                      <a:pt x="401630" y="66964"/>
                    </a:cubicBezTo>
                    <a:cubicBezTo>
                      <a:pt x="401630" y="66964"/>
                      <a:pt x="401630" y="66964"/>
                      <a:pt x="401630" y="67768"/>
                    </a:cubicBezTo>
                    <a:lnTo>
                      <a:pt x="401630" y="69539"/>
                    </a:lnTo>
                    <a:cubicBezTo>
                      <a:pt x="404204" y="69539"/>
                      <a:pt x="404204" y="69539"/>
                      <a:pt x="404204" y="69539"/>
                    </a:cubicBezTo>
                    <a:cubicBezTo>
                      <a:pt x="406779" y="69539"/>
                      <a:pt x="406779" y="69539"/>
                      <a:pt x="406779" y="69539"/>
                    </a:cubicBezTo>
                    <a:cubicBezTo>
                      <a:pt x="406779" y="69539"/>
                      <a:pt x="406779" y="69539"/>
                      <a:pt x="409353" y="69539"/>
                    </a:cubicBezTo>
                    <a:cubicBezTo>
                      <a:pt x="411928" y="69539"/>
                      <a:pt x="411928" y="69539"/>
                      <a:pt x="411928" y="69539"/>
                    </a:cubicBezTo>
                    <a:cubicBezTo>
                      <a:pt x="411928" y="72115"/>
                      <a:pt x="411928" y="72115"/>
                      <a:pt x="411928" y="72115"/>
                    </a:cubicBezTo>
                    <a:cubicBezTo>
                      <a:pt x="411928" y="72115"/>
                      <a:pt x="411928" y="72115"/>
                      <a:pt x="414503" y="72115"/>
                    </a:cubicBezTo>
                    <a:cubicBezTo>
                      <a:pt x="414503" y="72115"/>
                      <a:pt x="414503" y="72115"/>
                      <a:pt x="417077" y="72115"/>
                    </a:cubicBezTo>
                    <a:cubicBezTo>
                      <a:pt x="417077" y="72115"/>
                      <a:pt x="417077" y="72115"/>
                      <a:pt x="419652" y="72115"/>
                    </a:cubicBezTo>
                    <a:cubicBezTo>
                      <a:pt x="419652" y="72115"/>
                      <a:pt x="419652" y="72115"/>
                      <a:pt x="419652" y="74690"/>
                    </a:cubicBezTo>
                    <a:cubicBezTo>
                      <a:pt x="422226" y="74690"/>
                      <a:pt x="424801" y="74690"/>
                      <a:pt x="424801" y="74690"/>
                    </a:cubicBezTo>
                    <a:cubicBezTo>
                      <a:pt x="424801" y="74690"/>
                      <a:pt x="424801" y="74690"/>
                      <a:pt x="427375" y="74690"/>
                    </a:cubicBezTo>
                    <a:cubicBezTo>
                      <a:pt x="427375" y="74690"/>
                      <a:pt x="427375" y="74690"/>
                      <a:pt x="429950" y="74690"/>
                    </a:cubicBezTo>
                    <a:cubicBezTo>
                      <a:pt x="429950" y="74690"/>
                      <a:pt x="429950" y="74690"/>
                      <a:pt x="429950" y="77266"/>
                    </a:cubicBezTo>
                    <a:cubicBezTo>
                      <a:pt x="429950" y="77266"/>
                      <a:pt x="432524" y="77266"/>
                      <a:pt x="432524" y="77266"/>
                    </a:cubicBezTo>
                    <a:cubicBezTo>
                      <a:pt x="435099" y="77266"/>
                      <a:pt x="437674" y="77266"/>
                      <a:pt x="440248" y="77266"/>
                    </a:cubicBezTo>
                    <a:cubicBezTo>
                      <a:pt x="440248" y="77266"/>
                      <a:pt x="440248" y="77266"/>
                      <a:pt x="442823" y="77266"/>
                    </a:cubicBezTo>
                    <a:cubicBezTo>
                      <a:pt x="442823" y="77266"/>
                      <a:pt x="442823" y="77266"/>
                      <a:pt x="445397" y="77266"/>
                    </a:cubicBezTo>
                    <a:cubicBezTo>
                      <a:pt x="445397" y="77266"/>
                      <a:pt x="445397" y="77266"/>
                      <a:pt x="447972" y="77266"/>
                    </a:cubicBezTo>
                    <a:cubicBezTo>
                      <a:pt x="447972" y="77266"/>
                      <a:pt x="447972" y="77266"/>
                      <a:pt x="450546" y="77266"/>
                    </a:cubicBezTo>
                    <a:cubicBezTo>
                      <a:pt x="450546" y="77266"/>
                      <a:pt x="450546" y="77266"/>
                      <a:pt x="450546" y="79841"/>
                    </a:cubicBezTo>
                    <a:cubicBezTo>
                      <a:pt x="453121" y="79841"/>
                      <a:pt x="453121" y="79841"/>
                      <a:pt x="453121" y="79841"/>
                    </a:cubicBezTo>
                    <a:cubicBezTo>
                      <a:pt x="453121" y="79841"/>
                      <a:pt x="455695" y="79841"/>
                      <a:pt x="455695" y="79841"/>
                    </a:cubicBezTo>
                    <a:cubicBezTo>
                      <a:pt x="455695" y="79841"/>
                      <a:pt x="455695" y="79841"/>
                      <a:pt x="458270" y="79841"/>
                    </a:cubicBezTo>
                    <a:cubicBezTo>
                      <a:pt x="463419" y="79841"/>
                      <a:pt x="465994" y="79841"/>
                      <a:pt x="468568" y="79841"/>
                    </a:cubicBezTo>
                    <a:cubicBezTo>
                      <a:pt x="468568" y="79841"/>
                      <a:pt x="471143" y="79841"/>
                      <a:pt x="471143" y="79841"/>
                    </a:cubicBezTo>
                    <a:cubicBezTo>
                      <a:pt x="471143" y="79841"/>
                      <a:pt x="473717" y="79841"/>
                      <a:pt x="473717" y="79841"/>
                    </a:cubicBezTo>
                    <a:cubicBezTo>
                      <a:pt x="476292" y="79841"/>
                      <a:pt x="476292" y="79841"/>
                      <a:pt x="476292" y="79841"/>
                    </a:cubicBezTo>
                    <a:cubicBezTo>
                      <a:pt x="476292" y="79841"/>
                      <a:pt x="476292" y="79841"/>
                      <a:pt x="478866" y="79841"/>
                    </a:cubicBezTo>
                    <a:cubicBezTo>
                      <a:pt x="478866" y="79841"/>
                      <a:pt x="481441" y="79841"/>
                      <a:pt x="481441" y="79841"/>
                    </a:cubicBezTo>
                    <a:cubicBezTo>
                      <a:pt x="481441" y="79841"/>
                      <a:pt x="481441" y="79841"/>
                      <a:pt x="481441" y="82417"/>
                    </a:cubicBezTo>
                    <a:cubicBezTo>
                      <a:pt x="481441" y="82417"/>
                      <a:pt x="484015" y="82417"/>
                      <a:pt x="484015" y="82417"/>
                    </a:cubicBezTo>
                    <a:cubicBezTo>
                      <a:pt x="484015" y="82417"/>
                      <a:pt x="484015" y="82417"/>
                      <a:pt x="486590" y="82417"/>
                    </a:cubicBezTo>
                    <a:cubicBezTo>
                      <a:pt x="486590" y="82417"/>
                      <a:pt x="486590" y="82417"/>
                      <a:pt x="486590" y="84992"/>
                    </a:cubicBezTo>
                    <a:cubicBezTo>
                      <a:pt x="486590" y="84992"/>
                      <a:pt x="486590" y="84992"/>
                      <a:pt x="489165" y="84992"/>
                    </a:cubicBezTo>
                    <a:cubicBezTo>
                      <a:pt x="489165" y="84992"/>
                      <a:pt x="489165" y="84992"/>
                      <a:pt x="489165" y="87568"/>
                    </a:cubicBezTo>
                    <a:cubicBezTo>
                      <a:pt x="489165" y="90143"/>
                      <a:pt x="489165" y="90143"/>
                      <a:pt x="489165" y="90143"/>
                    </a:cubicBezTo>
                    <a:cubicBezTo>
                      <a:pt x="489165" y="92719"/>
                      <a:pt x="489165" y="92719"/>
                      <a:pt x="489165" y="95294"/>
                    </a:cubicBezTo>
                    <a:cubicBezTo>
                      <a:pt x="489165" y="95294"/>
                      <a:pt x="489165" y="95294"/>
                      <a:pt x="489165" y="97870"/>
                    </a:cubicBezTo>
                    <a:cubicBezTo>
                      <a:pt x="489165" y="97870"/>
                      <a:pt x="489165" y="97870"/>
                      <a:pt x="491739" y="97870"/>
                    </a:cubicBezTo>
                    <a:cubicBezTo>
                      <a:pt x="491739" y="100445"/>
                      <a:pt x="491739" y="100445"/>
                      <a:pt x="491739" y="100445"/>
                    </a:cubicBezTo>
                    <a:cubicBezTo>
                      <a:pt x="491739" y="100445"/>
                      <a:pt x="491739" y="103021"/>
                      <a:pt x="491739" y="103021"/>
                    </a:cubicBezTo>
                    <a:cubicBezTo>
                      <a:pt x="491739" y="105596"/>
                      <a:pt x="491739" y="105596"/>
                      <a:pt x="491739" y="105596"/>
                    </a:cubicBezTo>
                    <a:cubicBezTo>
                      <a:pt x="491739" y="105596"/>
                      <a:pt x="491739" y="105596"/>
                      <a:pt x="491739" y="108172"/>
                    </a:cubicBezTo>
                    <a:cubicBezTo>
                      <a:pt x="491739" y="108172"/>
                      <a:pt x="491739" y="108172"/>
                      <a:pt x="494314" y="108172"/>
                    </a:cubicBezTo>
                    <a:cubicBezTo>
                      <a:pt x="494314" y="108172"/>
                      <a:pt x="494314" y="108172"/>
                      <a:pt x="494314" y="110747"/>
                    </a:cubicBezTo>
                    <a:cubicBezTo>
                      <a:pt x="494314" y="110747"/>
                      <a:pt x="494314" y="110747"/>
                      <a:pt x="494314" y="113323"/>
                    </a:cubicBezTo>
                    <a:cubicBezTo>
                      <a:pt x="494314" y="113323"/>
                      <a:pt x="494314" y="113323"/>
                      <a:pt x="494314" y="115898"/>
                    </a:cubicBezTo>
                    <a:cubicBezTo>
                      <a:pt x="494314" y="115898"/>
                      <a:pt x="494314" y="115898"/>
                      <a:pt x="494314" y="118474"/>
                    </a:cubicBezTo>
                    <a:cubicBezTo>
                      <a:pt x="494314" y="118474"/>
                      <a:pt x="494314" y="121049"/>
                      <a:pt x="494314" y="121049"/>
                    </a:cubicBezTo>
                    <a:cubicBezTo>
                      <a:pt x="494314" y="121049"/>
                      <a:pt x="494314" y="123625"/>
                      <a:pt x="494314" y="123625"/>
                    </a:cubicBezTo>
                    <a:cubicBezTo>
                      <a:pt x="496888" y="123625"/>
                      <a:pt x="496888" y="123625"/>
                      <a:pt x="496888" y="123625"/>
                    </a:cubicBezTo>
                    <a:cubicBezTo>
                      <a:pt x="496888" y="123625"/>
                      <a:pt x="496888" y="123625"/>
                      <a:pt x="496888" y="126200"/>
                    </a:cubicBezTo>
                    <a:cubicBezTo>
                      <a:pt x="496888" y="126200"/>
                      <a:pt x="496888" y="126200"/>
                      <a:pt x="496888" y="128776"/>
                    </a:cubicBezTo>
                    <a:cubicBezTo>
                      <a:pt x="496888" y="131351"/>
                      <a:pt x="496888" y="131351"/>
                      <a:pt x="496888" y="131351"/>
                    </a:cubicBezTo>
                    <a:cubicBezTo>
                      <a:pt x="496888" y="131351"/>
                      <a:pt x="496888" y="131351"/>
                      <a:pt x="499463" y="131351"/>
                    </a:cubicBezTo>
                    <a:cubicBezTo>
                      <a:pt x="499463" y="131351"/>
                      <a:pt x="499463" y="133927"/>
                      <a:pt x="499463" y="133927"/>
                    </a:cubicBezTo>
                    <a:cubicBezTo>
                      <a:pt x="499463" y="133927"/>
                      <a:pt x="499463" y="136502"/>
                      <a:pt x="499463" y="136502"/>
                    </a:cubicBezTo>
                    <a:cubicBezTo>
                      <a:pt x="496888" y="136502"/>
                      <a:pt x="496888" y="136502"/>
                      <a:pt x="496888" y="136502"/>
                    </a:cubicBezTo>
                    <a:cubicBezTo>
                      <a:pt x="496888" y="136502"/>
                      <a:pt x="496888" y="136502"/>
                      <a:pt x="496888" y="139078"/>
                    </a:cubicBezTo>
                    <a:cubicBezTo>
                      <a:pt x="496888" y="139078"/>
                      <a:pt x="496888" y="139078"/>
                      <a:pt x="494314" y="139078"/>
                    </a:cubicBezTo>
                    <a:cubicBezTo>
                      <a:pt x="494314" y="139078"/>
                      <a:pt x="494314" y="139078"/>
                      <a:pt x="491739" y="139078"/>
                    </a:cubicBezTo>
                    <a:cubicBezTo>
                      <a:pt x="491739" y="139078"/>
                      <a:pt x="491739" y="139078"/>
                      <a:pt x="489165" y="139078"/>
                    </a:cubicBezTo>
                    <a:cubicBezTo>
                      <a:pt x="489165" y="139078"/>
                      <a:pt x="486590" y="139078"/>
                      <a:pt x="484015" y="139078"/>
                    </a:cubicBezTo>
                    <a:cubicBezTo>
                      <a:pt x="481441" y="139078"/>
                      <a:pt x="481441" y="139078"/>
                      <a:pt x="481441" y="139078"/>
                    </a:cubicBezTo>
                    <a:cubicBezTo>
                      <a:pt x="478866" y="139078"/>
                      <a:pt x="476292" y="139078"/>
                      <a:pt x="476292" y="139078"/>
                    </a:cubicBezTo>
                    <a:cubicBezTo>
                      <a:pt x="476292" y="139078"/>
                      <a:pt x="473717" y="139078"/>
                      <a:pt x="473717" y="139078"/>
                    </a:cubicBezTo>
                    <a:cubicBezTo>
                      <a:pt x="473717" y="136502"/>
                      <a:pt x="473717" y="136502"/>
                      <a:pt x="473717" y="136502"/>
                    </a:cubicBezTo>
                    <a:cubicBezTo>
                      <a:pt x="471143" y="136502"/>
                      <a:pt x="471143" y="136502"/>
                      <a:pt x="471143" y="136502"/>
                    </a:cubicBezTo>
                    <a:cubicBezTo>
                      <a:pt x="468568" y="136502"/>
                      <a:pt x="468568" y="136502"/>
                      <a:pt x="468568" y="136502"/>
                    </a:cubicBezTo>
                    <a:cubicBezTo>
                      <a:pt x="465994" y="136502"/>
                      <a:pt x="465994" y="136502"/>
                      <a:pt x="465994" y="136502"/>
                    </a:cubicBezTo>
                    <a:cubicBezTo>
                      <a:pt x="465994" y="136502"/>
                      <a:pt x="465994" y="136502"/>
                      <a:pt x="463419" y="136502"/>
                    </a:cubicBezTo>
                    <a:cubicBezTo>
                      <a:pt x="463419" y="133927"/>
                      <a:pt x="463419" y="133927"/>
                      <a:pt x="463419" y="133927"/>
                    </a:cubicBezTo>
                    <a:cubicBezTo>
                      <a:pt x="460844" y="133927"/>
                      <a:pt x="460844" y="133927"/>
                      <a:pt x="460844" y="133927"/>
                    </a:cubicBezTo>
                    <a:cubicBezTo>
                      <a:pt x="458270" y="133927"/>
                      <a:pt x="458270" y="133927"/>
                      <a:pt x="458270" y="133927"/>
                    </a:cubicBezTo>
                    <a:cubicBezTo>
                      <a:pt x="458270" y="133927"/>
                      <a:pt x="455695" y="133927"/>
                      <a:pt x="455695" y="133927"/>
                    </a:cubicBezTo>
                    <a:cubicBezTo>
                      <a:pt x="455695" y="133927"/>
                      <a:pt x="455695" y="133927"/>
                      <a:pt x="453121" y="133927"/>
                    </a:cubicBezTo>
                    <a:cubicBezTo>
                      <a:pt x="450546" y="133927"/>
                      <a:pt x="450546" y="133927"/>
                      <a:pt x="450546" y="133927"/>
                    </a:cubicBezTo>
                    <a:cubicBezTo>
                      <a:pt x="450546" y="133927"/>
                      <a:pt x="447972" y="133927"/>
                      <a:pt x="447972" y="133927"/>
                    </a:cubicBezTo>
                    <a:cubicBezTo>
                      <a:pt x="447972" y="131351"/>
                      <a:pt x="447972" y="131351"/>
                      <a:pt x="447972" y="131351"/>
                    </a:cubicBezTo>
                    <a:cubicBezTo>
                      <a:pt x="445397" y="131351"/>
                      <a:pt x="445397" y="131351"/>
                      <a:pt x="445397" y="131351"/>
                    </a:cubicBezTo>
                    <a:cubicBezTo>
                      <a:pt x="442823" y="131351"/>
                      <a:pt x="442823" y="131351"/>
                      <a:pt x="442823" y="131351"/>
                    </a:cubicBezTo>
                    <a:cubicBezTo>
                      <a:pt x="440248" y="131351"/>
                      <a:pt x="440248" y="131351"/>
                      <a:pt x="440248" y="131351"/>
                    </a:cubicBezTo>
                    <a:cubicBezTo>
                      <a:pt x="440248" y="131351"/>
                      <a:pt x="440248" y="131351"/>
                      <a:pt x="437674" y="131351"/>
                    </a:cubicBezTo>
                    <a:cubicBezTo>
                      <a:pt x="437674" y="128776"/>
                      <a:pt x="437674" y="128776"/>
                      <a:pt x="437674" y="128776"/>
                    </a:cubicBezTo>
                    <a:cubicBezTo>
                      <a:pt x="437674" y="128776"/>
                      <a:pt x="437674" y="128776"/>
                      <a:pt x="435099" y="128776"/>
                    </a:cubicBezTo>
                    <a:cubicBezTo>
                      <a:pt x="432524" y="128776"/>
                      <a:pt x="432524" y="128776"/>
                      <a:pt x="432524" y="128776"/>
                    </a:cubicBezTo>
                    <a:cubicBezTo>
                      <a:pt x="429950" y="128776"/>
                      <a:pt x="429950" y="128776"/>
                      <a:pt x="429950" y="128776"/>
                    </a:cubicBezTo>
                    <a:cubicBezTo>
                      <a:pt x="429950" y="126200"/>
                      <a:pt x="429950" y="126200"/>
                      <a:pt x="429950" y="126200"/>
                    </a:cubicBezTo>
                    <a:cubicBezTo>
                      <a:pt x="427375" y="126200"/>
                      <a:pt x="427375" y="126200"/>
                      <a:pt x="427375" y="126200"/>
                    </a:cubicBezTo>
                    <a:cubicBezTo>
                      <a:pt x="424801" y="126200"/>
                      <a:pt x="424801" y="126200"/>
                      <a:pt x="424801" y="126200"/>
                    </a:cubicBezTo>
                    <a:cubicBezTo>
                      <a:pt x="422226" y="126200"/>
                      <a:pt x="422226" y="126200"/>
                      <a:pt x="422226" y="126200"/>
                    </a:cubicBezTo>
                    <a:cubicBezTo>
                      <a:pt x="422226" y="123625"/>
                      <a:pt x="422226" y="123625"/>
                      <a:pt x="422226" y="123625"/>
                    </a:cubicBezTo>
                    <a:cubicBezTo>
                      <a:pt x="419652" y="123625"/>
                      <a:pt x="419652" y="123625"/>
                      <a:pt x="419652" y="123625"/>
                    </a:cubicBezTo>
                    <a:cubicBezTo>
                      <a:pt x="419652" y="123625"/>
                      <a:pt x="419652" y="123625"/>
                      <a:pt x="417077" y="123625"/>
                    </a:cubicBezTo>
                    <a:cubicBezTo>
                      <a:pt x="414503" y="123625"/>
                      <a:pt x="414503" y="123625"/>
                      <a:pt x="414503" y="123625"/>
                    </a:cubicBezTo>
                    <a:cubicBezTo>
                      <a:pt x="414503" y="123625"/>
                      <a:pt x="414503" y="123625"/>
                      <a:pt x="411928" y="123625"/>
                    </a:cubicBezTo>
                    <a:cubicBezTo>
                      <a:pt x="411928" y="121049"/>
                      <a:pt x="411928" y="121049"/>
                      <a:pt x="411928" y="121049"/>
                    </a:cubicBezTo>
                    <a:cubicBezTo>
                      <a:pt x="411928" y="121049"/>
                      <a:pt x="409353" y="121049"/>
                      <a:pt x="409353" y="121049"/>
                    </a:cubicBezTo>
                    <a:cubicBezTo>
                      <a:pt x="406779" y="121049"/>
                      <a:pt x="406779" y="121049"/>
                      <a:pt x="406779" y="121049"/>
                    </a:cubicBezTo>
                    <a:cubicBezTo>
                      <a:pt x="406779" y="121049"/>
                      <a:pt x="404204" y="121049"/>
                      <a:pt x="404204" y="121049"/>
                    </a:cubicBezTo>
                    <a:cubicBezTo>
                      <a:pt x="404204" y="118474"/>
                      <a:pt x="404204" y="118474"/>
                      <a:pt x="404204" y="118474"/>
                    </a:cubicBezTo>
                    <a:cubicBezTo>
                      <a:pt x="401630" y="118474"/>
                      <a:pt x="401630" y="118474"/>
                      <a:pt x="401630" y="118474"/>
                    </a:cubicBezTo>
                    <a:cubicBezTo>
                      <a:pt x="399055" y="118474"/>
                      <a:pt x="399055" y="118474"/>
                      <a:pt x="399055" y="118474"/>
                    </a:cubicBezTo>
                    <a:cubicBezTo>
                      <a:pt x="399055" y="115898"/>
                      <a:pt x="399055" y="115898"/>
                      <a:pt x="399055" y="115898"/>
                    </a:cubicBezTo>
                    <a:cubicBezTo>
                      <a:pt x="396481" y="115898"/>
                      <a:pt x="396481" y="115898"/>
                      <a:pt x="396481" y="115898"/>
                    </a:cubicBezTo>
                    <a:cubicBezTo>
                      <a:pt x="393906" y="115898"/>
                      <a:pt x="393906" y="115898"/>
                      <a:pt x="393906" y="115898"/>
                    </a:cubicBezTo>
                    <a:cubicBezTo>
                      <a:pt x="393906" y="115898"/>
                      <a:pt x="391332" y="115898"/>
                      <a:pt x="391332" y="115898"/>
                    </a:cubicBezTo>
                    <a:cubicBezTo>
                      <a:pt x="391332" y="113323"/>
                      <a:pt x="391332" y="113323"/>
                      <a:pt x="391332" y="113323"/>
                    </a:cubicBezTo>
                    <a:cubicBezTo>
                      <a:pt x="391332" y="113323"/>
                      <a:pt x="391332" y="113323"/>
                      <a:pt x="388757" y="113323"/>
                    </a:cubicBezTo>
                    <a:cubicBezTo>
                      <a:pt x="386183" y="113323"/>
                      <a:pt x="386183" y="113323"/>
                      <a:pt x="386183" y="113323"/>
                    </a:cubicBezTo>
                    <a:cubicBezTo>
                      <a:pt x="383608" y="113323"/>
                      <a:pt x="383608" y="113323"/>
                      <a:pt x="383608" y="113323"/>
                    </a:cubicBezTo>
                    <a:cubicBezTo>
                      <a:pt x="383608" y="110747"/>
                      <a:pt x="383608" y="110747"/>
                      <a:pt x="383608" y="110747"/>
                    </a:cubicBezTo>
                    <a:cubicBezTo>
                      <a:pt x="381033" y="110747"/>
                      <a:pt x="381033" y="110747"/>
                      <a:pt x="381033" y="110747"/>
                    </a:cubicBezTo>
                    <a:cubicBezTo>
                      <a:pt x="381033" y="108172"/>
                      <a:pt x="381033" y="108172"/>
                      <a:pt x="381033" y="108172"/>
                    </a:cubicBezTo>
                    <a:cubicBezTo>
                      <a:pt x="378459" y="108172"/>
                      <a:pt x="378459" y="108172"/>
                      <a:pt x="378459" y="108172"/>
                    </a:cubicBezTo>
                    <a:cubicBezTo>
                      <a:pt x="378459" y="108172"/>
                      <a:pt x="378459" y="108172"/>
                      <a:pt x="375884" y="108172"/>
                    </a:cubicBezTo>
                    <a:cubicBezTo>
                      <a:pt x="375884" y="105596"/>
                      <a:pt x="375884" y="105596"/>
                      <a:pt x="375884" y="105596"/>
                    </a:cubicBezTo>
                    <a:cubicBezTo>
                      <a:pt x="373310" y="105596"/>
                      <a:pt x="373310" y="105596"/>
                      <a:pt x="373310" y="105596"/>
                    </a:cubicBezTo>
                    <a:cubicBezTo>
                      <a:pt x="373310" y="105596"/>
                      <a:pt x="370735" y="105596"/>
                      <a:pt x="370735" y="105596"/>
                    </a:cubicBezTo>
                    <a:cubicBezTo>
                      <a:pt x="368161" y="105596"/>
                      <a:pt x="368161" y="105596"/>
                      <a:pt x="368161" y="105596"/>
                    </a:cubicBezTo>
                    <a:cubicBezTo>
                      <a:pt x="368161" y="103021"/>
                      <a:pt x="368161" y="103021"/>
                      <a:pt x="368161" y="103021"/>
                    </a:cubicBezTo>
                    <a:cubicBezTo>
                      <a:pt x="365586" y="103021"/>
                      <a:pt x="365586" y="103021"/>
                      <a:pt x="365586" y="103021"/>
                    </a:cubicBezTo>
                    <a:cubicBezTo>
                      <a:pt x="363012" y="103021"/>
                      <a:pt x="363012" y="103021"/>
                      <a:pt x="363012" y="103021"/>
                    </a:cubicBezTo>
                    <a:cubicBezTo>
                      <a:pt x="360437" y="103021"/>
                      <a:pt x="360437" y="103021"/>
                      <a:pt x="360437" y="103021"/>
                    </a:cubicBezTo>
                    <a:cubicBezTo>
                      <a:pt x="360437" y="100445"/>
                      <a:pt x="360437" y="100445"/>
                      <a:pt x="360437" y="100445"/>
                    </a:cubicBezTo>
                    <a:cubicBezTo>
                      <a:pt x="360437" y="100445"/>
                      <a:pt x="360437" y="100445"/>
                      <a:pt x="357862" y="100445"/>
                    </a:cubicBezTo>
                    <a:cubicBezTo>
                      <a:pt x="355288" y="100445"/>
                      <a:pt x="355288" y="100445"/>
                      <a:pt x="355288" y="100445"/>
                    </a:cubicBezTo>
                    <a:cubicBezTo>
                      <a:pt x="355288" y="100445"/>
                      <a:pt x="355288" y="100445"/>
                      <a:pt x="352713" y="100445"/>
                    </a:cubicBezTo>
                    <a:cubicBezTo>
                      <a:pt x="352713" y="97870"/>
                      <a:pt x="352713" y="97870"/>
                      <a:pt x="352713" y="97870"/>
                    </a:cubicBezTo>
                    <a:cubicBezTo>
                      <a:pt x="352713" y="97870"/>
                      <a:pt x="352713" y="97870"/>
                      <a:pt x="350139" y="97870"/>
                    </a:cubicBezTo>
                    <a:cubicBezTo>
                      <a:pt x="350139" y="95294"/>
                      <a:pt x="350139" y="95294"/>
                      <a:pt x="350139" y="95294"/>
                    </a:cubicBezTo>
                    <a:cubicBezTo>
                      <a:pt x="350139" y="95294"/>
                      <a:pt x="350139" y="95294"/>
                      <a:pt x="347564" y="95294"/>
                    </a:cubicBezTo>
                    <a:cubicBezTo>
                      <a:pt x="347564" y="95294"/>
                      <a:pt x="347564" y="95294"/>
                      <a:pt x="344990" y="95294"/>
                    </a:cubicBezTo>
                    <a:cubicBezTo>
                      <a:pt x="342415" y="95294"/>
                      <a:pt x="342415" y="95294"/>
                      <a:pt x="342415" y="95294"/>
                    </a:cubicBezTo>
                    <a:cubicBezTo>
                      <a:pt x="342415" y="92719"/>
                      <a:pt x="342415" y="92719"/>
                      <a:pt x="342415" y="92719"/>
                    </a:cubicBezTo>
                    <a:cubicBezTo>
                      <a:pt x="339841" y="92719"/>
                      <a:pt x="339841" y="92719"/>
                      <a:pt x="339841" y="92719"/>
                    </a:cubicBezTo>
                    <a:cubicBezTo>
                      <a:pt x="339841" y="90143"/>
                      <a:pt x="339841" y="90143"/>
                      <a:pt x="339841" y="90143"/>
                    </a:cubicBezTo>
                    <a:cubicBezTo>
                      <a:pt x="337266" y="90143"/>
                      <a:pt x="337266" y="90143"/>
                      <a:pt x="337266" y="90143"/>
                    </a:cubicBezTo>
                    <a:cubicBezTo>
                      <a:pt x="337266" y="87568"/>
                      <a:pt x="337266" y="87568"/>
                      <a:pt x="337266" y="87568"/>
                    </a:cubicBezTo>
                    <a:cubicBezTo>
                      <a:pt x="334692" y="87568"/>
                      <a:pt x="334692" y="87568"/>
                      <a:pt x="334692" y="87568"/>
                    </a:cubicBezTo>
                    <a:cubicBezTo>
                      <a:pt x="334692" y="87568"/>
                      <a:pt x="334692" y="87568"/>
                      <a:pt x="332117" y="87568"/>
                    </a:cubicBezTo>
                    <a:cubicBezTo>
                      <a:pt x="332117" y="84992"/>
                      <a:pt x="332117" y="84992"/>
                      <a:pt x="332117" y="84992"/>
                    </a:cubicBezTo>
                    <a:cubicBezTo>
                      <a:pt x="329542" y="84992"/>
                      <a:pt x="329542" y="84992"/>
                      <a:pt x="329542" y="84992"/>
                    </a:cubicBezTo>
                    <a:cubicBezTo>
                      <a:pt x="329542" y="82417"/>
                      <a:pt x="329542" y="82417"/>
                      <a:pt x="329542" y="82417"/>
                    </a:cubicBezTo>
                    <a:cubicBezTo>
                      <a:pt x="326968" y="82417"/>
                      <a:pt x="326968" y="82417"/>
                      <a:pt x="326968" y="82417"/>
                    </a:cubicBezTo>
                    <a:cubicBezTo>
                      <a:pt x="326968" y="79841"/>
                      <a:pt x="326968" y="79841"/>
                      <a:pt x="326968" y="79841"/>
                    </a:cubicBezTo>
                    <a:cubicBezTo>
                      <a:pt x="324393" y="79841"/>
                      <a:pt x="324393" y="79841"/>
                      <a:pt x="324393" y="79841"/>
                    </a:cubicBezTo>
                    <a:cubicBezTo>
                      <a:pt x="324393" y="77266"/>
                      <a:pt x="324393" y="77266"/>
                      <a:pt x="324393" y="77266"/>
                    </a:cubicBezTo>
                    <a:cubicBezTo>
                      <a:pt x="321819" y="77266"/>
                      <a:pt x="321819" y="77266"/>
                      <a:pt x="321819" y="77266"/>
                    </a:cubicBezTo>
                    <a:cubicBezTo>
                      <a:pt x="319244" y="77266"/>
                      <a:pt x="319244" y="77266"/>
                      <a:pt x="319244" y="77266"/>
                    </a:cubicBezTo>
                    <a:cubicBezTo>
                      <a:pt x="319244" y="74690"/>
                      <a:pt x="319244" y="74690"/>
                      <a:pt x="319244" y="74690"/>
                    </a:cubicBezTo>
                    <a:cubicBezTo>
                      <a:pt x="316670" y="74690"/>
                      <a:pt x="316670" y="74690"/>
                      <a:pt x="316670" y="74690"/>
                    </a:cubicBezTo>
                    <a:cubicBezTo>
                      <a:pt x="316670" y="72115"/>
                      <a:pt x="316670" y="72115"/>
                      <a:pt x="316670" y="72115"/>
                    </a:cubicBezTo>
                    <a:cubicBezTo>
                      <a:pt x="314095" y="72115"/>
                      <a:pt x="314095" y="72115"/>
                      <a:pt x="314095" y="72115"/>
                    </a:cubicBezTo>
                    <a:cubicBezTo>
                      <a:pt x="314095" y="69539"/>
                      <a:pt x="314095" y="69539"/>
                      <a:pt x="314095" y="69539"/>
                    </a:cubicBezTo>
                    <a:cubicBezTo>
                      <a:pt x="311521" y="69539"/>
                      <a:pt x="311521" y="69539"/>
                      <a:pt x="311521" y="69539"/>
                    </a:cubicBezTo>
                    <a:cubicBezTo>
                      <a:pt x="311521" y="66964"/>
                      <a:pt x="311521" y="66964"/>
                      <a:pt x="311521" y="66964"/>
                    </a:cubicBezTo>
                    <a:cubicBezTo>
                      <a:pt x="308946" y="66964"/>
                      <a:pt x="308946" y="66964"/>
                      <a:pt x="308946" y="66964"/>
                    </a:cubicBezTo>
                    <a:cubicBezTo>
                      <a:pt x="308946" y="64388"/>
                      <a:pt x="308946" y="64388"/>
                      <a:pt x="308946" y="64388"/>
                    </a:cubicBezTo>
                    <a:cubicBezTo>
                      <a:pt x="306372" y="64388"/>
                      <a:pt x="306372" y="64388"/>
                      <a:pt x="306372" y="64388"/>
                    </a:cubicBezTo>
                    <a:cubicBezTo>
                      <a:pt x="303797" y="64388"/>
                      <a:pt x="303797" y="64388"/>
                      <a:pt x="303797" y="64388"/>
                    </a:cubicBezTo>
                    <a:cubicBezTo>
                      <a:pt x="303797" y="61813"/>
                      <a:pt x="303797" y="61813"/>
                      <a:pt x="303797" y="61813"/>
                    </a:cubicBezTo>
                    <a:cubicBezTo>
                      <a:pt x="301222" y="61813"/>
                      <a:pt x="301222" y="61813"/>
                      <a:pt x="301222" y="61813"/>
                    </a:cubicBezTo>
                    <a:cubicBezTo>
                      <a:pt x="301222" y="59237"/>
                      <a:pt x="301222" y="59237"/>
                      <a:pt x="301222" y="59237"/>
                    </a:cubicBezTo>
                    <a:cubicBezTo>
                      <a:pt x="298648" y="59237"/>
                      <a:pt x="298648" y="59237"/>
                      <a:pt x="298648" y="59237"/>
                    </a:cubicBezTo>
                    <a:cubicBezTo>
                      <a:pt x="298648" y="56661"/>
                      <a:pt x="298648" y="56661"/>
                      <a:pt x="298648" y="56661"/>
                    </a:cubicBezTo>
                    <a:cubicBezTo>
                      <a:pt x="298648" y="56661"/>
                      <a:pt x="298648" y="56661"/>
                      <a:pt x="298648" y="54086"/>
                    </a:cubicBezTo>
                    <a:cubicBezTo>
                      <a:pt x="296073" y="54086"/>
                      <a:pt x="296073" y="54086"/>
                      <a:pt x="296073" y="54086"/>
                    </a:cubicBezTo>
                    <a:cubicBezTo>
                      <a:pt x="296073" y="51510"/>
                      <a:pt x="296073" y="51510"/>
                      <a:pt x="296073" y="51510"/>
                    </a:cubicBezTo>
                    <a:cubicBezTo>
                      <a:pt x="296073" y="51510"/>
                      <a:pt x="293499" y="51510"/>
                      <a:pt x="293499" y="51510"/>
                    </a:cubicBezTo>
                    <a:cubicBezTo>
                      <a:pt x="293499" y="48935"/>
                      <a:pt x="293499" y="48935"/>
                      <a:pt x="293499" y="48935"/>
                    </a:cubicBezTo>
                    <a:cubicBezTo>
                      <a:pt x="290924" y="48935"/>
                      <a:pt x="290924" y="48935"/>
                      <a:pt x="290924" y="48935"/>
                    </a:cubicBezTo>
                    <a:cubicBezTo>
                      <a:pt x="290924" y="46359"/>
                      <a:pt x="290924" y="46359"/>
                      <a:pt x="290924" y="46359"/>
                    </a:cubicBezTo>
                    <a:cubicBezTo>
                      <a:pt x="288350" y="46359"/>
                      <a:pt x="288350" y="46359"/>
                      <a:pt x="288350" y="46359"/>
                    </a:cubicBezTo>
                    <a:cubicBezTo>
                      <a:pt x="288350" y="43784"/>
                      <a:pt x="288350" y="43784"/>
                      <a:pt x="288350" y="43784"/>
                    </a:cubicBezTo>
                    <a:cubicBezTo>
                      <a:pt x="285775" y="43784"/>
                      <a:pt x="285775" y="43784"/>
                      <a:pt x="285775" y="43784"/>
                    </a:cubicBezTo>
                    <a:cubicBezTo>
                      <a:pt x="285775" y="41208"/>
                      <a:pt x="285775" y="41208"/>
                      <a:pt x="285775" y="41208"/>
                    </a:cubicBezTo>
                    <a:cubicBezTo>
                      <a:pt x="283201" y="41208"/>
                      <a:pt x="283201" y="41208"/>
                      <a:pt x="283201" y="41208"/>
                    </a:cubicBezTo>
                    <a:cubicBezTo>
                      <a:pt x="283201" y="38633"/>
                      <a:pt x="283201" y="38633"/>
                      <a:pt x="283201" y="38633"/>
                    </a:cubicBezTo>
                    <a:cubicBezTo>
                      <a:pt x="280626" y="38633"/>
                      <a:pt x="280626" y="38633"/>
                      <a:pt x="280626" y="38633"/>
                    </a:cubicBezTo>
                    <a:cubicBezTo>
                      <a:pt x="280626" y="36057"/>
                      <a:pt x="280626" y="36057"/>
                      <a:pt x="280626" y="36057"/>
                    </a:cubicBezTo>
                    <a:cubicBezTo>
                      <a:pt x="278051" y="36057"/>
                      <a:pt x="278051" y="36057"/>
                      <a:pt x="278051" y="36057"/>
                    </a:cubicBezTo>
                    <a:cubicBezTo>
                      <a:pt x="278051" y="36057"/>
                      <a:pt x="278051" y="36057"/>
                      <a:pt x="278051" y="38633"/>
                    </a:cubicBezTo>
                    <a:cubicBezTo>
                      <a:pt x="278051" y="38633"/>
                      <a:pt x="278051" y="38633"/>
                      <a:pt x="280626" y="41208"/>
                    </a:cubicBezTo>
                    <a:cubicBezTo>
                      <a:pt x="280626" y="41208"/>
                      <a:pt x="280626" y="41208"/>
                      <a:pt x="280626" y="43784"/>
                    </a:cubicBezTo>
                    <a:cubicBezTo>
                      <a:pt x="280626" y="43784"/>
                      <a:pt x="280626" y="43784"/>
                      <a:pt x="280626" y="46359"/>
                    </a:cubicBezTo>
                    <a:cubicBezTo>
                      <a:pt x="280626" y="46359"/>
                      <a:pt x="280626" y="46359"/>
                      <a:pt x="283201" y="46359"/>
                    </a:cubicBezTo>
                    <a:cubicBezTo>
                      <a:pt x="283201" y="48935"/>
                      <a:pt x="283201" y="48935"/>
                      <a:pt x="283201" y="48935"/>
                    </a:cubicBezTo>
                    <a:cubicBezTo>
                      <a:pt x="283201" y="48935"/>
                      <a:pt x="283201" y="48935"/>
                      <a:pt x="283201" y="51510"/>
                    </a:cubicBezTo>
                    <a:cubicBezTo>
                      <a:pt x="283201" y="51510"/>
                      <a:pt x="283201" y="51510"/>
                      <a:pt x="283201" y="54086"/>
                    </a:cubicBezTo>
                    <a:cubicBezTo>
                      <a:pt x="283201" y="54086"/>
                      <a:pt x="283201" y="54086"/>
                      <a:pt x="285775" y="54086"/>
                    </a:cubicBezTo>
                    <a:cubicBezTo>
                      <a:pt x="285775" y="54086"/>
                      <a:pt x="285775" y="54086"/>
                      <a:pt x="285775" y="56661"/>
                    </a:cubicBezTo>
                    <a:cubicBezTo>
                      <a:pt x="285775" y="56661"/>
                      <a:pt x="285775" y="56661"/>
                      <a:pt x="285775" y="59237"/>
                    </a:cubicBezTo>
                    <a:cubicBezTo>
                      <a:pt x="288350" y="59237"/>
                      <a:pt x="288350" y="59237"/>
                      <a:pt x="288350" y="59237"/>
                    </a:cubicBezTo>
                    <a:cubicBezTo>
                      <a:pt x="288350" y="61813"/>
                      <a:pt x="288350" y="61813"/>
                      <a:pt x="288350" y="61813"/>
                    </a:cubicBezTo>
                    <a:cubicBezTo>
                      <a:pt x="288350" y="61813"/>
                      <a:pt x="288350" y="61813"/>
                      <a:pt x="288350" y="64388"/>
                    </a:cubicBezTo>
                    <a:cubicBezTo>
                      <a:pt x="290924" y="64388"/>
                      <a:pt x="290924" y="64388"/>
                      <a:pt x="290924" y="64388"/>
                    </a:cubicBezTo>
                    <a:cubicBezTo>
                      <a:pt x="290924" y="64388"/>
                      <a:pt x="290924" y="64388"/>
                      <a:pt x="290924" y="66964"/>
                    </a:cubicBezTo>
                    <a:cubicBezTo>
                      <a:pt x="290924" y="69539"/>
                      <a:pt x="290924" y="69539"/>
                      <a:pt x="290924" y="69539"/>
                    </a:cubicBezTo>
                    <a:cubicBezTo>
                      <a:pt x="290924" y="69539"/>
                      <a:pt x="290924" y="69539"/>
                      <a:pt x="293499" y="69539"/>
                    </a:cubicBezTo>
                    <a:cubicBezTo>
                      <a:pt x="293499" y="72115"/>
                      <a:pt x="293499" y="72115"/>
                      <a:pt x="293499" y="72115"/>
                    </a:cubicBezTo>
                    <a:cubicBezTo>
                      <a:pt x="293499" y="72115"/>
                      <a:pt x="293499" y="72115"/>
                      <a:pt x="293499" y="74690"/>
                    </a:cubicBezTo>
                    <a:cubicBezTo>
                      <a:pt x="296073" y="74690"/>
                      <a:pt x="296073" y="74690"/>
                      <a:pt x="296073" y="74690"/>
                    </a:cubicBezTo>
                    <a:cubicBezTo>
                      <a:pt x="296073" y="77266"/>
                      <a:pt x="296073" y="77266"/>
                      <a:pt x="296073" y="77266"/>
                    </a:cubicBezTo>
                    <a:cubicBezTo>
                      <a:pt x="298648" y="77266"/>
                      <a:pt x="298648" y="77266"/>
                      <a:pt x="298648" y="77266"/>
                    </a:cubicBezTo>
                    <a:cubicBezTo>
                      <a:pt x="298648" y="79841"/>
                      <a:pt x="298648" y="79841"/>
                      <a:pt x="298648" y="79841"/>
                    </a:cubicBezTo>
                    <a:cubicBezTo>
                      <a:pt x="298648" y="79841"/>
                      <a:pt x="298648" y="79841"/>
                      <a:pt x="301222" y="79841"/>
                    </a:cubicBezTo>
                    <a:cubicBezTo>
                      <a:pt x="301222" y="79841"/>
                      <a:pt x="301222" y="79841"/>
                      <a:pt x="301222" y="82417"/>
                    </a:cubicBezTo>
                    <a:cubicBezTo>
                      <a:pt x="301222" y="82417"/>
                      <a:pt x="301222" y="82417"/>
                      <a:pt x="301222" y="84992"/>
                    </a:cubicBezTo>
                    <a:cubicBezTo>
                      <a:pt x="303797" y="84992"/>
                      <a:pt x="303797" y="84992"/>
                      <a:pt x="303797" y="84992"/>
                    </a:cubicBezTo>
                    <a:cubicBezTo>
                      <a:pt x="303797" y="87568"/>
                      <a:pt x="303797" y="87568"/>
                      <a:pt x="303797" y="87568"/>
                    </a:cubicBezTo>
                    <a:cubicBezTo>
                      <a:pt x="303797" y="87568"/>
                      <a:pt x="303797" y="87568"/>
                      <a:pt x="306372" y="87568"/>
                    </a:cubicBezTo>
                    <a:cubicBezTo>
                      <a:pt x="308946" y="87568"/>
                      <a:pt x="308946" y="87568"/>
                      <a:pt x="308946" y="87568"/>
                    </a:cubicBezTo>
                    <a:cubicBezTo>
                      <a:pt x="308946" y="87568"/>
                      <a:pt x="308946" y="87568"/>
                      <a:pt x="308946" y="90143"/>
                    </a:cubicBezTo>
                    <a:cubicBezTo>
                      <a:pt x="308946" y="90143"/>
                      <a:pt x="308946" y="90143"/>
                      <a:pt x="311521" y="90143"/>
                    </a:cubicBezTo>
                    <a:cubicBezTo>
                      <a:pt x="311521" y="92719"/>
                      <a:pt x="311521" y="92719"/>
                      <a:pt x="311521" y="92719"/>
                    </a:cubicBezTo>
                    <a:cubicBezTo>
                      <a:pt x="311521" y="92719"/>
                      <a:pt x="311521" y="92719"/>
                      <a:pt x="311521" y="95294"/>
                    </a:cubicBezTo>
                    <a:cubicBezTo>
                      <a:pt x="311521" y="95294"/>
                      <a:pt x="311521" y="95294"/>
                      <a:pt x="314095" y="95294"/>
                    </a:cubicBezTo>
                    <a:cubicBezTo>
                      <a:pt x="314095" y="95294"/>
                      <a:pt x="314095" y="97870"/>
                      <a:pt x="314095" y="97870"/>
                    </a:cubicBezTo>
                    <a:cubicBezTo>
                      <a:pt x="314095" y="97870"/>
                      <a:pt x="314095" y="97870"/>
                      <a:pt x="316670" y="97870"/>
                    </a:cubicBezTo>
                    <a:cubicBezTo>
                      <a:pt x="319244" y="97870"/>
                      <a:pt x="319244" y="97870"/>
                      <a:pt x="319244" y="97870"/>
                    </a:cubicBezTo>
                    <a:cubicBezTo>
                      <a:pt x="319244" y="97870"/>
                      <a:pt x="319244" y="97870"/>
                      <a:pt x="319244" y="100445"/>
                    </a:cubicBezTo>
                    <a:cubicBezTo>
                      <a:pt x="319244" y="100445"/>
                      <a:pt x="319244" y="100445"/>
                      <a:pt x="321819" y="100445"/>
                    </a:cubicBezTo>
                    <a:cubicBezTo>
                      <a:pt x="321819" y="100445"/>
                      <a:pt x="321819" y="100445"/>
                      <a:pt x="321819" y="103021"/>
                    </a:cubicBezTo>
                    <a:cubicBezTo>
                      <a:pt x="321819" y="103021"/>
                      <a:pt x="321819" y="103021"/>
                      <a:pt x="324393" y="103021"/>
                    </a:cubicBezTo>
                    <a:cubicBezTo>
                      <a:pt x="324393" y="103021"/>
                      <a:pt x="324393" y="105596"/>
                      <a:pt x="324393" y="105596"/>
                    </a:cubicBezTo>
                    <a:cubicBezTo>
                      <a:pt x="324393" y="105596"/>
                      <a:pt x="324393" y="105596"/>
                      <a:pt x="326968" y="105596"/>
                    </a:cubicBezTo>
                    <a:cubicBezTo>
                      <a:pt x="326968" y="105596"/>
                      <a:pt x="326968" y="105596"/>
                      <a:pt x="326968" y="108172"/>
                    </a:cubicBezTo>
                    <a:cubicBezTo>
                      <a:pt x="326968" y="108172"/>
                      <a:pt x="326968" y="108172"/>
                      <a:pt x="329542" y="108172"/>
                    </a:cubicBezTo>
                    <a:cubicBezTo>
                      <a:pt x="329542" y="108172"/>
                      <a:pt x="329542" y="108172"/>
                      <a:pt x="329542" y="110747"/>
                    </a:cubicBezTo>
                    <a:cubicBezTo>
                      <a:pt x="332117" y="110747"/>
                      <a:pt x="332117" y="110747"/>
                      <a:pt x="332117" y="110747"/>
                    </a:cubicBezTo>
                    <a:cubicBezTo>
                      <a:pt x="332117" y="110747"/>
                      <a:pt x="332117" y="110747"/>
                      <a:pt x="332117" y="113323"/>
                    </a:cubicBezTo>
                    <a:cubicBezTo>
                      <a:pt x="334692" y="113323"/>
                      <a:pt x="334692" y="113323"/>
                      <a:pt x="334692" y="113323"/>
                    </a:cubicBezTo>
                    <a:cubicBezTo>
                      <a:pt x="337266" y="113323"/>
                      <a:pt x="337266" y="113323"/>
                      <a:pt x="337266" y="113323"/>
                    </a:cubicBezTo>
                    <a:cubicBezTo>
                      <a:pt x="337266" y="113323"/>
                      <a:pt x="337266" y="113323"/>
                      <a:pt x="337266" y="115898"/>
                    </a:cubicBezTo>
                    <a:cubicBezTo>
                      <a:pt x="339841" y="115898"/>
                      <a:pt x="339841" y="115898"/>
                      <a:pt x="339841" y="115898"/>
                    </a:cubicBezTo>
                    <a:cubicBezTo>
                      <a:pt x="339841" y="115898"/>
                      <a:pt x="339841" y="115898"/>
                      <a:pt x="339841" y="118474"/>
                    </a:cubicBezTo>
                    <a:cubicBezTo>
                      <a:pt x="339841" y="118474"/>
                      <a:pt x="339841" y="118474"/>
                      <a:pt x="342415" y="118474"/>
                    </a:cubicBezTo>
                    <a:cubicBezTo>
                      <a:pt x="342415" y="118474"/>
                      <a:pt x="342415" y="118474"/>
                      <a:pt x="342415" y="121049"/>
                    </a:cubicBezTo>
                    <a:cubicBezTo>
                      <a:pt x="342415" y="121049"/>
                      <a:pt x="342415" y="121049"/>
                      <a:pt x="344990" y="121049"/>
                    </a:cubicBezTo>
                    <a:cubicBezTo>
                      <a:pt x="344990" y="121049"/>
                      <a:pt x="344990" y="121049"/>
                      <a:pt x="347564" y="121049"/>
                    </a:cubicBezTo>
                    <a:cubicBezTo>
                      <a:pt x="347564" y="123625"/>
                      <a:pt x="347564" y="123625"/>
                      <a:pt x="347564" y="123625"/>
                    </a:cubicBezTo>
                    <a:cubicBezTo>
                      <a:pt x="350139" y="123625"/>
                      <a:pt x="350139" y="123625"/>
                      <a:pt x="350139" y="123625"/>
                    </a:cubicBezTo>
                    <a:cubicBezTo>
                      <a:pt x="350139" y="123625"/>
                      <a:pt x="350139" y="123625"/>
                      <a:pt x="352713" y="123625"/>
                    </a:cubicBezTo>
                    <a:cubicBezTo>
                      <a:pt x="352713" y="123625"/>
                      <a:pt x="352713" y="123625"/>
                      <a:pt x="352713" y="126200"/>
                    </a:cubicBezTo>
                    <a:cubicBezTo>
                      <a:pt x="352713" y="126200"/>
                      <a:pt x="352713" y="126200"/>
                      <a:pt x="352713" y="128776"/>
                    </a:cubicBezTo>
                    <a:cubicBezTo>
                      <a:pt x="352713" y="128776"/>
                      <a:pt x="352713" y="128776"/>
                      <a:pt x="355288" y="128776"/>
                    </a:cubicBezTo>
                    <a:cubicBezTo>
                      <a:pt x="355288" y="128776"/>
                      <a:pt x="355288" y="128776"/>
                      <a:pt x="357862" y="128776"/>
                    </a:cubicBezTo>
                    <a:cubicBezTo>
                      <a:pt x="357862" y="131351"/>
                      <a:pt x="357862" y="131351"/>
                      <a:pt x="357862" y="131351"/>
                    </a:cubicBezTo>
                    <a:cubicBezTo>
                      <a:pt x="360437" y="131351"/>
                      <a:pt x="360437" y="131351"/>
                      <a:pt x="360437" y="131351"/>
                    </a:cubicBezTo>
                    <a:cubicBezTo>
                      <a:pt x="360437" y="131351"/>
                      <a:pt x="360437" y="131351"/>
                      <a:pt x="360437" y="133927"/>
                    </a:cubicBezTo>
                    <a:cubicBezTo>
                      <a:pt x="363012" y="133927"/>
                      <a:pt x="363012" y="133927"/>
                      <a:pt x="363012" y="133927"/>
                    </a:cubicBezTo>
                    <a:cubicBezTo>
                      <a:pt x="363012" y="133927"/>
                      <a:pt x="363012" y="133927"/>
                      <a:pt x="363012" y="136502"/>
                    </a:cubicBezTo>
                    <a:cubicBezTo>
                      <a:pt x="363012" y="136502"/>
                      <a:pt x="363012" y="136502"/>
                      <a:pt x="365586" y="136502"/>
                    </a:cubicBezTo>
                    <a:cubicBezTo>
                      <a:pt x="368161" y="136502"/>
                      <a:pt x="368161" y="136502"/>
                      <a:pt x="368161" y="136502"/>
                    </a:cubicBezTo>
                    <a:cubicBezTo>
                      <a:pt x="368161" y="136502"/>
                      <a:pt x="368161" y="136502"/>
                      <a:pt x="368161" y="139078"/>
                    </a:cubicBezTo>
                    <a:cubicBezTo>
                      <a:pt x="368161" y="139078"/>
                      <a:pt x="368161" y="139078"/>
                      <a:pt x="370735" y="139078"/>
                    </a:cubicBezTo>
                    <a:cubicBezTo>
                      <a:pt x="370735" y="139078"/>
                      <a:pt x="370735" y="139078"/>
                      <a:pt x="370735" y="141653"/>
                    </a:cubicBezTo>
                    <a:cubicBezTo>
                      <a:pt x="370735" y="141653"/>
                      <a:pt x="370735" y="141653"/>
                      <a:pt x="373310" y="141653"/>
                    </a:cubicBezTo>
                    <a:cubicBezTo>
                      <a:pt x="375884" y="141653"/>
                      <a:pt x="375884" y="141653"/>
                      <a:pt x="375884" y="141653"/>
                    </a:cubicBezTo>
                    <a:cubicBezTo>
                      <a:pt x="375884" y="141653"/>
                      <a:pt x="375884" y="141653"/>
                      <a:pt x="375884" y="144229"/>
                    </a:cubicBezTo>
                    <a:cubicBezTo>
                      <a:pt x="375884" y="144229"/>
                      <a:pt x="375884" y="144229"/>
                      <a:pt x="378459" y="144229"/>
                    </a:cubicBezTo>
                    <a:cubicBezTo>
                      <a:pt x="378459" y="144229"/>
                      <a:pt x="378459" y="144229"/>
                      <a:pt x="381033" y="144229"/>
                    </a:cubicBezTo>
                    <a:cubicBezTo>
                      <a:pt x="381033" y="144229"/>
                      <a:pt x="381033" y="144229"/>
                      <a:pt x="381033" y="146805"/>
                    </a:cubicBezTo>
                    <a:cubicBezTo>
                      <a:pt x="381033" y="146805"/>
                      <a:pt x="381033" y="146805"/>
                      <a:pt x="383608" y="146805"/>
                    </a:cubicBezTo>
                    <a:cubicBezTo>
                      <a:pt x="383608" y="149380"/>
                      <a:pt x="383608" y="149380"/>
                      <a:pt x="383608" y="149380"/>
                    </a:cubicBezTo>
                    <a:cubicBezTo>
                      <a:pt x="383608" y="149380"/>
                      <a:pt x="383608" y="149380"/>
                      <a:pt x="386183" y="149380"/>
                    </a:cubicBezTo>
                    <a:cubicBezTo>
                      <a:pt x="388757" y="149380"/>
                      <a:pt x="388757" y="149380"/>
                      <a:pt x="388757" y="149380"/>
                    </a:cubicBezTo>
                    <a:cubicBezTo>
                      <a:pt x="388757" y="149380"/>
                      <a:pt x="388757" y="149380"/>
                      <a:pt x="388757" y="151956"/>
                    </a:cubicBezTo>
                    <a:cubicBezTo>
                      <a:pt x="391332" y="151956"/>
                      <a:pt x="391332" y="151956"/>
                      <a:pt x="391332" y="151956"/>
                    </a:cubicBezTo>
                    <a:cubicBezTo>
                      <a:pt x="393906" y="151956"/>
                      <a:pt x="393906" y="151956"/>
                      <a:pt x="393906" y="151956"/>
                    </a:cubicBezTo>
                    <a:cubicBezTo>
                      <a:pt x="393906" y="151956"/>
                      <a:pt x="393906" y="151956"/>
                      <a:pt x="396481" y="151956"/>
                    </a:cubicBezTo>
                    <a:cubicBezTo>
                      <a:pt x="396481" y="151956"/>
                      <a:pt x="396481" y="151956"/>
                      <a:pt x="396481" y="154531"/>
                    </a:cubicBezTo>
                    <a:cubicBezTo>
                      <a:pt x="396481" y="154531"/>
                      <a:pt x="396481" y="154531"/>
                      <a:pt x="399055" y="154531"/>
                    </a:cubicBezTo>
                    <a:cubicBezTo>
                      <a:pt x="399055" y="154531"/>
                      <a:pt x="399055" y="154531"/>
                      <a:pt x="401630" y="157107"/>
                    </a:cubicBezTo>
                    <a:cubicBezTo>
                      <a:pt x="404204" y="157107"/>
                      <a:pt x="404204" y="157107"/>
                      <a:pt x="404204" y="157107"/>
                    </a:cubicBezTo>
                    <a:cubicBezTo>
                      <a:pt x="404204" y="157107"/>
                      <a:pt x="404204" y="157107"/>
                      <a:pt x="404204" y="159682"/>
                    </a:cubicBezTo>
                    <a:cubicBezTo>
                      <a:pt x="404204" y="159682"/>
                      <a:pt x="404204" y="159682"/>
                      <a:pt x="406779" y="159682"/>
                    </a:cubicBezTo>
                    <a:cubicBezTo>
                      <a:pt x="406779" y="159682"/>
                      <a:pt x="406779" y="159682"/>
                      <a:pt x="409353" y="159682"/>
                    </a:cubicBezTo>
                    <a:cubicBezTo>
                      <a:pt x="409353" y="159682"/>
                      <a:pt x="409353" y="159682"/>
                      <a:pt x="409353" y="162258"/>
                    </a:cubicBezTo>
                    <a:cubicBezTo>
                      <a:pt x="411928" y="162258"/>
                      <a:pt x="411928" y="162258"/>
                      <a:pt x="411928" y="162258"/>
                    </a:cubicBezTo>
                    <a:cubicBezTo>
                      <a:pt x="414503" y="162258"/>
                      <a:pt x="414503" y="162258"/>
                      <a:pt x="414503" y="162258"/>
                    </a:cubicBezTo>
                    <a:cubicBezTo>
                      <a:pt x="414503" y="162258"/>
                      <a:pt x="414503" y="162258"/>
                      <a:pt x="414503" y="164833"/>
                    </a:cubicBezTo>
                    <a:cubicBezTo>
                      <a:pt x="414503" y="164833"/>
                      <a:pt x="414503" y="164833"/>
                      <a:pt x="417077" y="164833"/>
                    </a:cubicBezTo>
                    <a:cubicBezTo>
                      <a:pt x="419652" y="164833"/>
                      <a:pt x="419652" y="164833"/>
                      <a:pt x="419652" y="164833"/>
                    </a:cubicBezTo>
                    <a:cubicBezTo>
                      <a:pt x="419652" y="167409"/>
                      <a:pt x="419652" y="167409"/>
                      <a:pt x="419652" y="167409"/>
                    </a:cubicBezTo>
                    <a:cubicBezTo>
                      <a:pt x="422226" y="167409"/>
                      <a:pt x="422226" y="167409"/>
                      <a:pt x="422226" y="167409"/>
                    </a:cubicBezTo>
                    <a:cubicBezTo>
                      <a:pt x="422226" y="167409"/>
                      <a:pt x="422226" y="167409"/>
                      <a:pt x="424801" y="167409"/>
                    </a:cubicBezTo>
                    <a:cubicBezTo>
                      <a:pt x="424801" y="169984"/>
                      <a:pt x="424801" y="169984"/>
                      <a:pt x="424801" y="169984"/>
                    </a:cubicBezTo>
                    <a:cubicBezTo>
                      <a:pt x="424801" y="169984"/>
                      <a:pt x="424801" y="169984"/>
                      <a:pt x="427375" y="169984"/>
                    </a:cubicBezTo>
                    <a:cubicBezTo>
                      <a:pt x="427375" y="169984"/>
                      <a:pt x="427375" y="169984"/>
                      <a:pt x="427375" y="172560"/>
                    </a:cubicBezTo>
                    <a:cubicBezTo>
                      <a:pt x="427375" y="172560"/>
                      <a:pt x="427375" y="172560"/>
                      <a:pt x="429950" y="172560"/>
                    </a:cubicBezTo>
                    <a:cubicBezTo>
                      <a:pt x="429950" y="172560"/>
                      <a:pt x="432524" y="172560"/>
                      <a:pt x="432524" y="172560"/>
                    </a:cubicBezTo>
                    <a:cubicBezTo>
                      <a:pt x="432524" y="172560"/>
                      <a:pt x="432524" y="172560"/>
                      <a:pt x="432524" y="175135"/>
                    </a:cubicBezTo>
                    <a:cubicBezTo>
                      <a:pt x="432524" y="175135"/>
                      <a:pt x="432524" y="175135"/>
                      <a:pt x="435099" y="175135"/>
                    </a:cubicBezTo>
                    <a:cubicBezTo>
                      <a:pt x="435099" y="175135"/>
                      <a:pt x="435099" y="175135"/>
                      <a:pt x="437674" y="175135"/>
                    </a:cubicBezTo>
                    <a:cubicBezTo>
                      <a:pt x="437674" y="177711"/>
                      <a:pt x="437674" y="177711"/>
                      <a:pt x="437674" y="177711"/>
                    </a:cubicBezTo>
                    <a:cubicBezTo>
                      <a:pt x="440248" y="177711"/>
                      <a:pt x="440248" y="177711"/>
                      <a:pt x="440248" y="177711"/>
                    </a:cubicBezTo>
                    <a:cubicBezTo>
                      <a:pt x="442823" y="177711"/>
                      <a:pt x="442823" y="177711"/>
                      <a:pt x="442823" y="177711"/>
                    </a:cubicBezTo>
                    <a:cubicBezTo>
                      <a:pt x="445397" y="177711"/>
                      <a:pt x="445397" y="177711"/>
                      <a:pt x="445397" y="177711"/>
                    </a:cubicBezTo>
                    <a:cubicBezTo>
                      <a:pt x="445397" y="177711"/>
                      <a:pt x="445397" y="177711"/>
                      <a:pt x="445397" y="180286"/>
                    </a:cubicBezTo>
                    <a:cubicBezTo>
                      <a:pt x="445397" y="180286"/>
                      <a:pt x="445397" y="180286"/>
                      <a:pt x="447972" y="180286"/>
                    </a:cubicBezTo>
                    <a:cubicBezTo>
                      <a:pt x="450546" y="180286"/>
                      <a:pt x="450546" y="180286"/>
                      <a:pt x="450546" y="180286"/>
                    </a:cubicBezTo>
                    <a:cubicBezTo>
                      <a:pt x="450546" y="180286"/>
                      <a:pt x="450546" y="180286"/>
                      <a:pt x="453121" y="180286"/>
                    </a:cubicBezTo>
                    <a:cubicBezTo>
                      <a:pt x="453121" y="180286"/>
                      <a:pt x="453121" y="180286"/>
                      <a:pt x="453121" y="182862"/>
                    </a:cubicBezTo>
                    <a:cubicBezTo>
                      <a:pt x="455695" y="182862"/>
                      <a:pt x="455695" y="182862"/>
                      <a:pt x="455695" y="182862"/>
                    </a:cubicBezTo>
                    <a:cubicBezTo>
                      <a:pt x="458270" y="182862"/>
                      <a:pt x="458270" y="182862"/>
                      <a:pt x="458270" y="182862"/>
                    </a:cubicBezTo>
                    <a:cubicBezTo>
                      <a:pt x="458270" y="182862"/>
                      <a:pt x="458270" y="182862"/>
                      <a:pt x="458270" y="185437"/>
                    </a:cubicBezTo>
                    <a:cubicBezTo>
                      <a:pt x="460844" y="185437"/>
                      <a:pt x="460844" y="185437"/>
                      <a:pt x="460844" y="185437"/>
                    </a:cubicBezTo>
                    <a:cubicBezTo>
                      <a:pt x="460844" y="185437"/>
                      <a:pt x="460844" y="185437"/>
                      <a:pt x="463419" y="185437"/>
                    </a:cubicBezTo>
                    <a:cubicBezTo>
                      <a:pt x="465994" y="185437"/>
                      <a:pt x="465994" y="185437"/>
                      <a:pt x="465994" y="185437"/>
                    </a:cubicBezTo>
                    <a:cubicBezTo>
                      <a:pt x="468568" y="185437"/>
                      <a:pt x="468568" y="185437"/>
                      <a:pt x="468568" y="185437"/>
                    </a:cubicBezTo>
                    <a:cubicBezTo>
                      <a:pt x="468568" y="185437"/>
                      <a:pt x="468568" y="185437"/>
                      <a:pt x="468568" y="188013"/>
                    </a:cubicBezTo>
                    <a:cubicBezTo>
                      <a:pt x="468568" y="188013"/>
                      <a:pt x="468568" y="188013"/>
                      <a:pt x="471143" y="188013"/>
                    </a:cubicBezTo>
                    <a:cubicBezTo>
                      <a:pt x="471143" y="188013"/>
                      <a:pt x="473717" y="188013"/>
                      <a:pt x="473717" y="188013"/>
                    </a:cubicBezTo>
                    <a:cubicBezTo>
                      <a:pt x="476292" y="188013"/>
                      <a:pt x="476292" y="188013"/>
                      <a:pt x="476292" y="188013"/>
                    </a:cubicBezTo>
                    <a:cubicBezTo>
                      <a:pt x="476292" y="188013"/>
                      <a:pt x="478866" y="188013"/>
                      <a:pt x="478866" y="188013"/>
                    </a:cubicBezTo>
                    <a:cubicBezTo>
                      <a:pt x="478866" y="188013"/>
                      <a:pt x="478866" y="188013"/>
                      <a:pt x="478866" y="190588"/>
                    </a:cubicBezTo>
                    <a:cubicBezTo>
                      <a:pt x="478866" y="190588"/>
                      <a:pt x="478866" y="190588"/>
                      <a:pt x="481441" y="190588"/>
                    </a:cubicBezTo>
                    <a:cubicBezTo>
                      <a:pt x="481441" y="190588"/>
                      <a:pt x="481441" y="190588"/>
                      <a:pt x="484015" y="190588"/>
                    </a:cubicBezTo>
                    <a:cubicBezTo>
                      <a:pt x="486590" y="190588"/>
                      <a:pt x="486590" y="190588"/>
                      <a:pt x="486590" y="190588"/>
                    </a:cubicBezTo>
                    <a:cubicBezTo>
                      <a:pt x="486590" y="190588"/>
                      <a:pt x="486590" y="190588"/>
                      <a:pt x="486590" y="193164"/>
                    </a:cubicBezTo>
                    <a:cubicBezTo>
                      <a:pt x="489165" y="193164"/>
                      <a:pt x="489165" y="193164"/>
                      <a:pt x="489165" y="193164"/>
                    </a:cubicBezTo>
                    <a:cubicBezTo>
                      <a:pt x="491739" y="193164"/>
                      <a:pt x="491739" y="193164"/>
                      <a:pt x="494314" y="193164"/>
                    </a:cubicBezTo>
                    <a:cubicBezTo>
                      <a:pt x="494314" y="193164"/>
                      <a:pt x="496888" y="193164"/>
                      <a:pt x="496888" y="193164"/>
                    </a:cubicBezTo>
                    <a:cubicBezTo>
                      <a:pt x="496888" y="193164"/>
                      <a:pt x="496888" y="193164"/>
                      <a:pt x="499463" y="193164"/>
                    </a:cubicBezTo>
                    <a:cubicBezTo>
                      <a:pt x="499463" y="195739"/>
                      <a:pt x="499463" y="195739"/>
                      <a:pt x="499463" y="195739"/>
                    </a:cubicBezTo>
                    <a:cubicBezTo>
                      <a:pt x="499463" y="195739"/>
                      <a:pt x="499463" y="195739"/>
                      <a:pt x="502037" y="195739"/>
                    </a:cubicBezTo>
                    <a:cubicBezTo>
                      <a:pt x="504612" y="195739"/>
                      <a:pt x="504612" y="195739"/>
                      <a:pt x="504612" y="195739"/>
                    </a:cubicBezTo>
                    <a:cubicBezTo>
                      <a:pt x="504612" y="195739"/>
                      <a:pt x="504612" y="195739"/>
                      <a:pt x="504612" y="198315"/>
                    </a:cubicBezTo>
                    <a:cubicBezTo>
                      <a:pt x="504612" y="198315"/>
                      <a:pt x="504612" y="198315"/>
                      <a:pt x="507186" y="198315"/>
                    </a:cubicBezTo>
                    <a:cubicBezTo>
                      <a:pt x="507186" y="198315"/>
                      <a:pt x="507186" y="198315"/>
                      <a:pt x="507186" y="200890"/>
                    </a:cubicBezTo>
                    <a:cubicBezTo>
                      <a:pt x="507186" y="203466"/>
                      <a:pt x="507186" y="203466"/>
                      <a:pt x="507186" y="203466"/>
                    </a:cubicBezTo>
                    <a:cubicBezTo>
                      <a:pt x="507186" y="203466"/>
                      <a:pt x="507186" y="203466"/>
                      <a:pt x="509761" y="203466"/>
                    </a:cubicBezTo>
                    <a:cubicBezTo>
                      <a:pt x="509761" y="203466"/>
                      <a:pt x="509761" y="206041"/>
                      <a:pt x="509761" y="206041"/>
                    </a:cubicBezTo>
                    <a:cubicBezTo>
                      <a:pt x="509761" y="208617"/>
                      <a:pt x="509761" y="208617"/>
                      <a:pt x="509761" y="211192"/>
                    </a:cubicBezTo>
                    <a:cubicBezTo>
                      <a:pt x="509761" y="211192"/>
                      <a:pt x="509761" y="211192"/>
                      <a:pt x="509761" y="213768"/>
                    </a:cubicBezTo>
                    <a:cubicBezTo>
                      <a:pt x="509761" y="213768"/>
                      <a:pt x="509761" y="213768"/>
                      <a:pt x="509761" y="216343"/>
                    </a:cubicBezTo>
                    <a:cubicBezTo>
                      <a:pt x="509761" y="218919"/>
                      <a:pt x="509761" y="218919"/>
                      <a:pt x="509761" y="218919"/>
                    </a:cubicBezTo>
                    <a:cubicBezTo>
                      <a:pt x="512335" y="218919"/>
                      <a:pt x="512335" y="218919"/>
                      <a:pt x="512335" y="218919"/>
                    </a:cubicBezTo>
                    <a:cubicBezTo>
                      <a:pt x="512335" y="221494"/>
                      <a:pt x="512335" y="221494"/>
                      <a:pt x="512335" y="221494"/>
                    </a:cubicBezTo>
                    <a:cubicBezTo>
                      <a:pt x="512335" y="221494"/>
                      <a:pt x="512335" y="221494"/>
                      <a:pt x="512335" y="224070"/>
                    </a:cubicBezTo>
                    <a:cubicBezTo>
                      <a:pt x="512335" y="226646"/>
                      <a:pt x="512335" y="226646"/>
                      <a:pt x="512335" y="226646"/>
                    </a:cubicBezTo>
                    <a:cubicBezTo>
                      <a:pt x="512335" y="226646"/>
                      <a:pt x="512335" y="226646"/>
                      <a:pt x="514910" y="226646"/>
                    </a:cubicBezTo>
                    <a:cubicBezTo>
                      <a:pt x="514910" y="229221"/>
                      <a:pt x="514910" y="229221"/>
                      <a:pt x="514910" y="229221"/>
                    </a:cubicBezTo>
                    <a:cubicBezTo>
                      <a:pt x="514910" y="231797"/>
                      <a:pt x="514910" y="231797"/>
                      <a:pt x="514910" y="231797"/>
                    </a:cubicBezTo>
                    <a:cubicBezTo>
                      <a:pt x="514910" y="234372"/>
                      <a:pt x="514910" y="234372"/>
                      <a:pt x="514910" y="236948"/>
                    </a:cubicBezTo>
                    <a:cubicBezTo>
                      <a:pt x="514910" y="239523"/>
                      <a:pt x="514910" y="239523"/>
                      <a:pt x="514910" y="239523"/>
                    </a:cubicBezTo>
                    <a:cubicBezTo>
                      <a:pt x="514910" y="239523"/>
                      <a:pt x="514910" y="239523"/>
                      <a:pt x="514910" y="242099"/>
                    </a:cubicBezTo>
                    <a:cubicBezTo>
                      <a:pt x="514910" y="242099"/>
                      <a:pt x="514910" y="244674"/>
                      <a:pt x="514910" y="244674"/>
                    </a:cubicBezTo>
                    <a:cubicBezTo>
                      <a:pt x="514910" y="244674"/>
                      <a:pt x="514910" y="244674"/>
                      <a:pt x="517485" y="244674"/>
                    </a:cubicBezTo>
                    <a:cubicBezTo>
                      <a:pt x="517485" y="244674"/>
                      <a:pt x="517485" y="244674"/>
                      <a:pt x="517485" y="247250"/>
                    </a:cubicBezTo>
                    <a:cubicBezTo>
                      <a:pt x="517485" y="247250"/>
                      <a:pt x="517485" y="247250"/>
                      <a:pt x="517485" y="249825"/>
                    </a:cubicBezTo>
                    <a:cubicBezTo>
                      <a:pt x="517485" y="249825"/>
                      <a:pt x="517485" y="249825"/>
                      <a:pt x="517485" y="252401"/>
                    </a:cubicBezTo>
                    <a:cubicBezTo>
                      <a:pt x="517485" y="252401"/>
                      <a:pt x="517485" y="254976"/>
                      <a:pt x="517485" y="254976"/>
                    </a:cubicBezTo>
                    <a:cubicBezTo>
                      <a:pt x="517485" y="254976"/>
                      <a:pt x="517485" y="257552"/>
                      <a:pt x="517485" y="257552"/>
                    </a:cubicBezTo>
                    <a:cubicBezTo>
                      <a:pt x="517485" y="260127"/>
                      <a:pt x="517485" y="260127"/>
                      <a:pt x="517485" y="260127"/>
                    </a:cubicBezTo>
                    <a:cubicBezTo>
                      <a:pt x="517485" y="260127"/>
                      <a:pt x="517485" y="262703"/>
                      <a:pt x="517485" y="262703"/>
                    </a:cubicBezTo>
                    <a:cubicBezTo>
                      <a:pt x="517485" y="262703"/>
                      <a:pt x="517485" y="262703"/>
                      <a:pt x="520059" y="262703"/>
                    </a:cubicBezTo>
                    <a:cubicBezTo>
                      <a:pt x="520059" y="262703"/>
                      <a:pt x="520059" y="265278"/>
                      <a:pt x="520059" y="265278"/>
                    </a:cubicBezTo>
                    <a:cubicBezTo>
                      <a:pt x="520059" y="265278"/>
                      <a:pt x="520059" y="267854"/>
                      <a:pt x="520059" y="267854"/>
                    </a:cubicBezTo>
                    <a:cubicBezTo>
                      <a:pt x="520059" y="267854"/>
                      <a:pt x="520059" y="270429"/>
                      <a:pt x="520059" y="270429"/>
                    </a:cubicBezTo>
                    <a:cubicBezTo>
                      <a:pt x="517485" y="270429"/>
                      <a:pt x="517485" y="270429"/>
                      <a:pt x="517485" y="270429"/>
                    </a:cubicBezTo>
                    <a:cubicBezTo>
                      <a:pt x="517485" y="270429"/>
                      <a:pt x="517485" y="270429"/>
                      <a:pt x="517485" y="273005"/>
                    </a:cubicBezTo>
                    <a:cubicBezTo>
                      <a:pt x="517485" y="273005"/>
                      <a:pt x="517485" y="273005"/>
                      <a:pt x="517485" y="275580"/>
                    </a:cubicBezTo>
                    <a:cubicBezTo>
                      <a:pt x="517485" y="275580"/>
                      <a:pt x="514910" y="275580"/>
                      <a:pt x="514910" y="275580"/>
                    </a:cubicBezTo>
                    <a:cubicBezTo>
                      <a:pt x="514910" y="273005"/>
                      <a:pt x="514910" y="273005"/>
                      <a:pt x="514910" y="273005"/>
                    </a:cubicBezTo>
                    <a:cubicBezTo>
                      <a:pt x="512335" y="273005"/>
                      <a:pt x="512335" y="273005"/>
                      <a:pt x="512335" y="273005"/>
                    </a:cubicBezTo>
                    <a:cubicBezTo>
                      <a:pt x="509761" y="273005"/>
                      <a:pt x="509761" y="273005"/>
                      <a:pt x="509761" y="273005"/>
                    </a:cubicBezTo>
                    <a:cubicBezTo>
                      <a:pt x="509761" y="273005"/>
                      <a:pt x="509761" y="273005"/>
                      <a:pt x="507186" y="273005"/>
                    </a:cubicBezTo>
                    <a:cubicBezTo>
                      <a:pt x="507186" y="273005"/>
                      <a:pt x="507186" y="273005"/>
                      <a:pt x="504612" y="273005"/>
                    </a:cubicBezTo>
                    <a:cubicBezTo>
                      <a:pt x="504612" y="270429"/>
                      <a:pt x="504612" y="270429"/>
                      <a:pt x="504612" y="270429"/>
                    </a:cubicBezTo>
                    <a:cubicBezTo>
                      <a:pt x="502037" y="270429"/>
                      <a:pt x="502037" y="270429"/>
                      <a:pt x="502037" y="270429"/>
                    </a:cubicBezTo>
                    <a:cubicBezTo>
                      <a:pt x="499463" y="270429"/>
                      <a:pt x="499463" y="270429"/>
                      <a:pt x="499463" y="270429"/>
                    </a:cubicBezTo>
                    <a:cubicBezTo>
                      <a:pt x="499463" y="270429"/>
                      <a:pt x="499463" y="270429"/>
                      <a:pt x="496888" y="270429"/>
                    </a:cubicBezTo>
                    <a:cubicBezTo>
                      <a:pt x="496888" y="270429"/>
                      <a:pt x="494314" y="270429"/>
                      <a:pt x="494314" y="270429"/>
                    </a:cubicBezTo>
                    <a:cubicBezTo>
                      <a:pt x="491739" y="270429"/>
                      <a:pt x="491739" y="270429"/>
                      <a:pt x="491739" y="270429"/>
                    </a:cubicBezTo>
                    <a:cubicBezTo>
                      <a:pt x="491739" y="267854"/>
                      <a:pt x="491739" y="267854"/>
                      <a:pt x="491739" y="267854"/>
                    </a:cubicBezTo>
                    <a:cubicBezTo>
                      <a:pt x="489165" y="267854"/>
                      <a:pt x="489165" y="267854"/>
                      <a:pt x="489165" y="267854"/>
                    </a:cubicBezTo>
                    <a:cubicBezTo>
                      <a:pt x="486590" y="267854"/>
                      <a:pt x="486590" y="267854"/>
                      <a:pt x="486590" y="267854"/>
                    </a:cubicBezTo>
                    <a:cubicBezTo>
                      <a:pt x="484015" y="267854"/>
                      <a:pt x="484015" y="267854"/>
                      <a:pt x="484015" y="267854"/>
                    </a:cubicBezTo>
                    <a:cubicBezTo>
                      <a:pt x="484015" y="265278"/>
                      <a:pt x="484015" y="265278"/>
                      <a:pt x="484015" y="265278"/>
                    </a:cubicBezTo>
                    <a:cubicBezTo>
                      <a:pt x="481441" y="265278"/>
                      <a:pt x="481441" y="265278"/>
                      <a:pt x="481441" y="265278"/>
                    </a:cubicBezTo>
                    <a:cubicBezTo>
                      <a:pt x="478866" y="265278"/>
                      <a:pt x="478866" y="265278"/>
                      <a:pt x="478866" y="265278"/>
                    </a:cubicBezTo>
                    <a:cubicBezTo>
                      <a:pt x="478866" y="262703"/>
                      <a:pt x="478866" y="262703"/>
                      <a:pt x="478866" y="262703"/>
                    </a:cubicBezTo>
                    <a:cubicBezTo>
                      <a:pt x="476292" y="262703"/>
                      <a:pt x="476292" y="262703"/>
                      <a:pt x="476292" y="262703"/>
                    </a:cubicBezTo>
                    <a:cubicBezTo>
                      <a:pt x="476292" y="262703"/>
                      <a:pt x="476292" y="262703"/>
                      <a:pt x="473717" y="262703"/>
                    </a:cubicBezTo>
                    <a:cubicBezTo>
                      <a:pt x="473717" y="262703"/>
                      <a:pt x="473717" y="262703"/>
                      <a:pt x="471143" y="262703"/>
                    </a:cubicBezTo>
                    <a:cubicBezTo>
                      <a:pt x="471143" y="260127"/>
                      <a:pt x="471143" y="260127"/>
                      <a:pt x="471143" y="260127"/>
                    </a:cubicBezTo>
                    <a:cubicBezTo>
                      <a:pt x="468568" y="260127"/>
                      <a:pt x="468568" y="260127"/>
                      <a:pt x="468568" y="260127"/>
                    </a:cubicBezTo>
                    <a:cubicBezTo>
                      <a:pt x="465994" y="260127"/>
                      <a:pt x="465994" y="260127"/>
                      <a:pt x="465994" y="260127"/>
                    </a:cubicBezTo>
                    <a:cubicBezTo>
                      <a:pt x="463419" y="260127"/>
                      <a:pt x="463419" y="260127"/>
                      <a:pt x="463419" y="260127"/>
                    </a:cubicBezTo>
                    <a:cubicBezTo>
                      <a:pt x="463419" y="257552"/>
                      <a:pt x="463419" y="257552"/>
                      <a:pt x="463419" y="257552"/>
                    </a:cubicBezTo>
                    <a:cubicBezTo>
                      <a:pt x="463419" y="257552"/>
                      <a:pt x="463419" y="257552"/>
                      <a:pt x="460844" y="257552"/>
                    </a:cubicBezTo>
                    <a:cubicBezTo>
                      <a:pt x="458270" y="257552"/>
                      <a:pt x="458270" y="257552"/>
                      <a:pt x="458270" y="257552"/>
                    </a:cubicBezTo>
                    <a:cubicBezTo>
                      <a:pt x="455695" y="257552"/>
                      <a:pt x="455695" y="257552"/>
                      <a:pt x="455695" y="257552"/>
                    </a:cubicBezTo>
                    <a:cubicBezTo>
                      <a:pt x="455695" y="254976"/>
                      <a:pt x="455695" y="254976"/>
                      <a:pt x="455695" y="254976"/>
                    </a:cubicBezTo>
                    <a:cubicBezTo>
                      <a:pt x="453121" y="254976"/>
                      <a:pt x="453121" y="254976"/>
                      <a:pt x="453121" y="254976"/>
                    </a:cubicBezTo>
                    <a:cubicBezTo>
                      <a:pt x="453121" y="254976"/>
                      <a:pt x="450546" y="254976"/>
                      <a:pt x="450546" y="254976"/>
                    </a:cubicBezTo>
                    <a:cubicBezTo>
                      <a:pt x="450546" y="252401"/>
                      <a:pt x="450546" y="252401"/>
                      <a:pt x="450546" y="252401"/>
                    </a:cubicBezTo>
                    <a:cubicBezTo>
                      <a:pt x="447972" y="252401"/>
                      <a:pt x="447972" y="252401"/>
                      <a:pt x="447972" y="252401"/>
                    </a:cubicBezTo>
                    <a:cubicBezTo>
                      <a:pt x="445397" y="252401"/>
                      <a:pt x="445397" y="252401"/>
                      <a:pt x="445397" y="252401"/>
                    </a:cubicBezTo>
                    <a:cubicBezTo>
                      <a:pt x="445397" y="249825"/>
                      <a:pt x="445397" y="249825"/>
                      <a:pt x="445397" y="249825"/>
                    </a:cubicBezTo>
                    <a:cubicBezTo>
                      <a:pt x="445397" y="249825"/>
                      <a:pt x="442823" y="249825"/>
                      <a:pt x="442823" y="249825"/>
                    </a:cubicBezTo>
                    <a:cubicBezTo>
                      <a:pt x="440248" y="249825"/>
                      <a:pt x="440248" y="249825"/>
                      <a:pt x="440248" y="249825"/>
                    </a:cubicBezTo>
                    <a:cubicBezTo>
                      <a:pt x="437674" y="249825"/>
                      <a:pt x="437674" y="249825"/>
                      <a:pt x="437674" y="249825"/>
                    </a:cubicBezTo>
                    <a:cubicBezTo>
                      <a:pt x="437674" y="247250"/>
                      <a:pt x="437674" y="247250"/>
                      <a:pt x="437674" y="247250"/>
                    </a:cubicBezTo>
                    <a:cubicBezTo>
                      <a:pt x="435099" y="247250"/>
                      <a:pt x="435099" y="247250"/>
                      <a:pt x="435099" y="247250"/>
                    </a:cubicBezTo>
                    <a:cubicBezTo>
                      <a:pt x="432524" y="247250"/>
                      <a:pt x="432524" y="247250"/>
                      <a:pt x="432524" y="247250"/>
                    </a:cubicBezTo>
                    <a:cubicBezTo>
                      <a:pt x="432524" y="244674"/>
                      <a:pt x="432524" y="244674"/>
                      <a:pt x="432524" y="244674"/>
                    </a:cubicBezTo>
                    <a:cubicBezTo>
                      <a:pt x="429950" y="244674"/>
                      <a:pt x="429950" y="244674"/>
                      <a:pt x="429950" y="244674"/>
                    </a:cubicBezTo>
                    <a:cubicBezTo>
                      <a:pt x="427375" y="244674"/>
                      <a:pt x="427375" y="244674"/>
                      <a:pt x="427375" y="244674"/>
                    </a:cubicBezTo>
                    <a:cubicBezTo>
                      <a:pt x="427375" y="242099"/>
                      <a:pt x="427375" y="242099"/>
                      <a:pt x="427375" y="242099"/>
                    </a:cubicBezTo>
                    <a:cubicBezTo>
                      <a:pt x="424801" y="242099"/>
                      <a:pt x="424801" y="242099"/>
                      <a:pt x="424801" y="242099"/>
                    </a:cubicBezTo>
                    <a:cubicBezTo>
                      <a:pt x="424801" y="239523"/>
                      <a:pt x="424801" y="239523"/>
                      <a:pt x="424801" y="239523"/>
                    </a:cubicBezTo>
                    <a:cubicBezTo>
                      <a:pt x="424801" y="239523"/>
                      <a:pt x="424801" y="239523"/>
                      <a:pt x="422226" y="239523"/>
                    </a:cubicBezTo>
                    <a:cubicBezTo>
                      <a:pt x="419652" y="239523"/>
                      <a:pt x="419652" y="239523"/>
                      <a:pt x="419652" y="239523"/>
                    </a:cubicBezTo>
                    <a:cubicBezTo>
                      <a:pt x="419652" y="236948"/>
                      <a:pt x="419652" y="236948"/>
                      <a:pt x="419652" y="236948"/>
                    </a:cubicBezTo>
                    <a:cubicBezTo>
                      <a:pt x="417077" y="236948"/>
                      <a:pt x="417077" y="236948"/>
                      <a:pt x="417077" y="236948"/>
                    </a:cubicBezTo>
                    <a:cubicBezTo>
                      <a:pt x="417077" y="234372"/>
                      <a:pt x="417077" y="234372"/>
                      <a:pt x="417077" y="234372"/>
                    </a:cubicBezTo>
                    <a:cubicBezTo>
                      <a:pt x="414503" y="234372"/>
                      <a:pt x="414503" y="234372"/>
                      <a:pt x="414503" y="234372"/>
                    </a:cubicBezTo>
                    <a:cubicBezTo>
                      <a:pt x="414503" y="234372"/>
                      <a:pt x="411928" y="234372"/>
                      <a:pt x="411928" y="234372"/>
                    </a:cubicBezTo>
                    <a:cubicBezTo>
                      <a:pt x="409353" y="234372"/>
                      <a:pt x="409353" y="234372"/>
                      <a:pt x="409353" y="234372"/>
                    </a:cubicBezTo>
                    <a:cubicBezTo>
                      <a:pt x="409353" y="231797"/>
                      <a:pt x="409353" y="231797"/>
                      <a:pt x="409353" y="231797"/>
                    </a:cubicBezTo>
                    <a:cubicBezTo>
                      <a:pt x="406779" y="231797"/>
                      <a:pt x="406779" y="231797"/>
                      <a:pt x="406779" y="231797"/>
                    </a:cubicBezTo>
                    <a:cubicBezTo>
                      <a:pt x="406779" y="229221"/>
                      <a:pt x="406779" y="229221"/>
                      <a:pt x="406779" y="229221"/>
                    </a:cubicBezTo>
                    <a:cubicBezTo>
                      <a:pt x="404204" y="229221"/>
                      <a:pt x="404204" y="229221"/>
                      <a:pt x="404204" y="229221"/>
                    </a:cubicBezTo>
                    <a:cubicBezTo>
                      <a:pt x="401630" y="229221"/>
                      <a:pt x="401630" y="229221"/>
                      <a:pt x="401630" y="229221"/>
                    </a:cubicBezTo>
                    <a:cubicBezTo>
                      <a:pt x="401630" y="229221"/>
                      <a:pt x="401630" y="226646"/>
                      <a:pt x="401630" y="226646"/>
                    </a:cubicBezTo>
                    <a:cubicBezTo>
                      <a:pt x="399055" y="226646"/>
                      <a:pt x="399055" y="226646"/>
                      <a:pt x="399055" y="226646"/>
                    </a:cubicBezTo>
                    <a:cubicBezTo>
                      <a:pt x="396481" y="226646"/>
                      <a:pt x="396481" y="226646"/>
                      <a:pt x="396481" y="226646"/>
                    </a:cubicBezTo>
                    <a:cubicBezTo>
                      <a:pt x="396481" y="224070"/>
                      <a:pt x="396481" y="224070"/>
                      <a:pt x="396481" y="224070"/>
                    </a:cubicBezTo>
                    <a:cubicBezTo>
                      <a:pt x="393906" y="224070"/>
                      <a:pt x="393906" y="224070"/>
                      <a:pt x="393906" y="224070"/>
                    </a:cubicBezTo>
                    <a:cubicBezTo>
                      <a:pt x="393906" y="221494"/>
                      <a:pt x="393906" y="221494"/>
                      <a:pt x="393906" y="221494"/>
                    </a:cubicBezTo>
                    <a:cubicBezTo>
                      <a:pt x="391332" y="221494"/>
                      <a:pt x="391332" y="221494"/>
                      <a:pt x="391332" y="221494"/>
                    </a:cubicBezTo>
                    <a:cubicBezTo>
                      <a:pt x="388757" y="221494"/>
                      <a:pt x="388757" y="221494"/>
                      <a:pt x="388757" y="221494"/>
                    </a:cubicBezTo>
                    <a:cubicBezTo>
                      <a:pt x="388757" y="218919"/>
                      <a:pt x="388757" y="218919"/>
                      <a:pt x="388757" y="218919"/>
                    </a:cubicBezTo>
                    <a:cubicBezTo>
                      <a:pt x="386183" y="218919"/>
                      <a:pt x="386183" y="218919"/>
                      <a:pt x="386183" y="218919"/>
                    </a:cubicBezTo>
                    <a:cubicBezTo>
                      <a:pt x="386183" y="216343"/>
                      <a:pt x="386183" y="216343"/>
                      <a:pt x="386183" y="216343"/>
                    </a:cubicBezTo>
                    <a:cubicBezTo>
                      <a:pt x="383608" y="216343"/>
                      <a:pt x="383608" y="216343"/>
                      <a:pt x="383608" y="216343"/>
                    </a:cubicBezTo>
                    <a:cubicBezTo>
                      <a:pt x="383608" y="213768"/>
                      <a:pt x="383608" y="213768"/>
                      <a:pt x="383608" y="213768"/>
                    </a:cubicBezTo>
                    <a:cubicBezTo>
                      <a:pt x="381033" y="213768"/>
                      <a:pt x="381033" y="213768"/>
                      <a:pt x="381033" y="213768"/>
                    </a:cubicBezTo>
                    <a:cubicBezTo>
                      <a:pt x="381033" y="211192"/>
                      <a:pt x="381033" y="211192"/>
                      <a:pt x="378459" y="211192"/>
                    </a:cubicBezTo>
                    <a:cubicBezTo>
                      <a:pt x="375884" y="211192"/>
                      <a:pt x="375884" y="211192"/>
                      <a:pt x="375884" y="211192"/>
                    </a:cubicBezTo>
                    <a:cubicBezTo>
                      <a:pt x="373310" y="211192"/>
                      <a:pt x="373310" y="211192"/>
                      <a:pt x="373310" y="211192"/>
                    </a:cubicBezTo>
                    <a:cubicBezTo>
                      <a:pt x="373310" y="208617"/>
                      <a:pt x="373310" y="208617"/>
                      <a:pt x="373310" y="208617"/>
                    </a:cubicBezTo>
                    <a:cubicBezTo>
                      <a:pt x="373310" y="208617"/>
                      <a:pt x="370735" y="208617"/>
                      <a:pt x="370735" y="208617"/>
                    </a:cubicBezTo>
                    <a:cubicBezTo>
                      <a:pt x="368161" y="208617"/>
                      <a:pt x="368161" y="208617"/>
                      <a:pt x="368161" y="208617"/>
                    </a:cubicBezTo>
                    <a:cubicBezTo>
                      <a:pt x="368161" y="206041"/>
                      <a:pt x="368161" y="206041"/>
                      <a:pt x="368161" y="206041"/>
                    </a:cubicBezTo>
                    <a:cubicBezTo>
                      <a:pt x="368161" y="203466"/>
                      <a:pt x="368161" y="203466"/>
                      <a:pt x="368161" y="203466"/>
                    </a:cubicBezTo>
                    <a:cubicBezTo>
                      <a:pt x="368161" y="203466"/>
                      <a:pt x="365586" y="203466"/>
                      <a:pt x="365586" y="203466"/>
                    </a:cubicBezTo>
                    <a:cubicBezTo>
                      <a:pt x="363012" y="203466"/>
                      <a:pt x="363012" y="203466"/>
                      <a:pt x="363012" y="203466"/>
                    </a:cubicBezTo>
                    <a:cubicBezTo>
                      <a:pt x="363012" y="200890"/>
                      <a:pt x="363012" y="200890"/>
                      <a:pt x="363012" y="200890"/>
                    </a:cubicBezTo>
                    <a:cubicBezTo>
                      <a:pt x="360437" y="200890"/>
                      <a:pt x="360437" y="200890"/>
                      <a:pt x="360437" y="200890"/>
                    </a:cubicBezTo>
                    <a:cubicBezTo>
                      <a:pt x="360437" y="198315"/>
                      <a:pt x="360437" y="198315"/>
                      <a:pt x="360437" y="198315"/>
                    </a:cubicBezTo>
                    <a:cubicBezTo>
                      <a:pt x="357862" y="198315"/>
                      <a:pt x="357862" y="198315"/>
                      <a:pt x="357862" y="198315"/>
                    </a:cubicBezTo>
                    <a:cubicBezTo>
                      <a:pt x="355288" y="198315"/>
                      <a:pt x="355288" y="198315"/>
                      <a:pt x="355288" y="198315"/>
                    </a:cubicBezTo>
                    <a:cubicBezTo>
                      <a:pt x="355288" y="195739"/>
                      <a:pt x="355288" y="195739"/>
                      <a:pt x="355288" y="195739"/>
                    </a:cubicBezTo>
                    <a:cubicBezTo>
                      <a:pt x="352713" y="195739"/>
                      <a:pt x="352713" y="195739"/>
                      <a:pt x="352713" y="195739"/>
                    </a:cubicBezTo>
                    <a:cubicBezTo>
                      <a:pt x="352713" y="193164"/>
                      <a:pt x="352713" y="193164"/>
                      <a:pt x="352713" y="193164"/>
                    </a:cubicBezTo>
                    <a:cubicBezTo>
                      <a:pt x="350139" y="193164"/>
                      <a:pt x="350139" y="193164"/>
                      <a:pt x="350139" y="193164"/>
                    </a:cubicBezTo>
                    <a:cubicBezTo>
                      <a:pt x="350139" y="190588"/>
                      <a:pt x="350139" y="190588"/>
                      <a:pt x="350139" y="190588"/>
                    </a:cubicBezTo>
                    <a:cubicBezTo>
                      <a:pt x="350139" y="190588"/>
                      <a:pt x="350139" y="190588"/>
                      <a:pt x="347564" y="190588"/>
                    </a:cubicBezTo>
                    <a:cubicBezTo>
                      <a:pt x="344990" y="190588"/>
                      <a:pt x="344990" y="190588"/>
                      <a:pt x="344990" y="190588"/>
                    </a:cubicBezTo>
                    <a:cubicBezTo>
                      <a:pt x="344990" y="188013"/>
                      <a:pt x="344990" y="188013"/>
                      <a:pt x="344990" y="188013"/>
                    </a:cubicBezTo>
                    <a:cubicBezTo>
                      <a:pt x="342415" y="188013"/>
                      <a:pt x="342415" y="188013"/>
                      <a:pt x="342415" y="188013"/>
                    </a:cubicBezTo>
                    <a:cubicBezTo>
                      <a:pt x="342415" y="185437"/>
                      <a:pt x="342415" y="185437"/>
                      <a:pt x="342415" y="185437"/>
                    </a:cubicBezTo>
                    <a:cubicBezTo>
                      <a:pt x="339841" y="185437"/>
                      <a:pt x="339841" y="185437"/>
                      <a:pt x="339841" y="185437"/>
                    </a:cubicBezTo>
                    <a:cubicBezTo>
                      <a:pt x="339841" y="182862"/>
                      <a:pt x="339841" y="182862"/>
                      <a:pt x="339841" y="182862"/>
                    </a:cubicBezTo>
                    <a:cubicBezTo>
                      <a:pt x="337266" y="182862"/>
                      <a:pt x="337266" y="182862"/>
                      <a:pt x="337266" y="182862"/>
                    </a:cubicBezTo>
                    <a:cubicBezTo>
                      <a:pt x="337266" y="180286"/>
                      <a:pt x="337266" y="180286"/>
                      <a:pt x="337266" y="180286"/>
                    </a:cubicBezTo>
                    <a:cubicBezTo>
                      <a:pt x="334692" y="180286"/>
                      <a:pt x="334692" y="180286"/>
                      <a:pt x="334692" y="180286"/>
                    </a:cubicBezTo>
                    <a:cubicBezTo>
                      <a:pt x="334692" y="177711"/>
                      <a:pt x="334692" y="177711"/>
                      <a:pt x="334692" y="177711"/>
                    </a:cubicBezTo>
                    <a:cubicBezTo>
                      <a:pt x="332117" y="177711"/>
                      <a:pt x="332117" y="177711"/>
                      <a:pt x="332117" y="177711"/>
                    </a:cubicBezTo>
                    <a:cubicBezTo>
                      <a:pt x="332117" y="175135"/>
                      <a:pt x="332117" y="175135"/>
                      <a:pt x="332117" y="175135"/>
                    </a:cubicBezTo>
                    <a:cubicBezTo>
                      <a:pt x="332117" y="175135"/>
                      <a:pt x="332117" y="175135"/>
                      <a:pt x="329542" y="175135"/>
                    </a:cubicBezTo>
                    <a:cubicBezTo>
                      <a:pt x="326968" y="175135"/>
                      <a:pt x="326968" y="175135"/>
                      <a:pt x="326968" y="175135"/>
                    </a:cubicBezTo>
                    <a:cubicBezTo>
                      <a:pt x="326968" y="172560"/>
                      <a:pt x="326968" y="172560"/>
                      <a:pt x="326968" y="172560"/>
                    </a:cubicBezTo>
                    <a:cubicBezTo>
                      <a:pt x="324393" y="172560"/>
                      <a:pt x="324393" y="172560"/>
                      <a:pt x="324393" y="172560"/>
                    </a:cubicBezTo>
                    <a:cubicBezTo>
                      <a:pt x="324393" y="169984"/>
                      <a:pt x="324393" y="169984"/>
                      <a:pt x="324393" y="169984"/>
                    </a:cubicBezTo>
                    <a:cubicBezTo>
                      <a:pt x="321819" y="169984"/>
                      <a:pt x="321819" y="169984"/>
                      <a:pt x="321819" y="169984"/>
                    </a:cubicBezTo>
                    <a:cubicBezTo>
                      <a:pt x="321819" y="167409"/>
                      <a:pt x="321819" y="167409"/>
                      <a:pt x="321819" y="167409"/>
                    </a:cubicBezTo>
                    <a:cubicBezTo>
                      <a:pt x="319244" y="167409"/>
                      <a:pt x="319244" y="167409"/>
                      <a:pt x="319244" y="167409"/>
                    </a:cubicBezTo>
                    <a:cubicBezTo>
                      <a:pt x="319244" y="164833"/>
                      <a:pt x="319244" y="164833"/>
                      <a:pt x="319244" y="164833"/>
                    </a:cubicBezTo>
                    <a:cubicBezTo>
                      <a:pt x="319244" y="162258"/>
                      <a:pt x="319244" y="162258"/>
                      <a:pt x="319244" y="162258"/>
                    </a:cubicBezTo>
                    <a:cubicBezTo>
                      <a:pt x="316670" y="162258"/>
                      <a:pt x="316670" y="162258"/>
                      <a:pt x="316670" y="162258"/>
                    </a:cubicBezTo>
                    <a:cubicBezTo>
                      <a:pt x="316670" y="159682"/>
                      <a:pt x="316670" y="159682"/>
                      <a:pt x="316670" y="159682"/>
                    </a:cubicBezTo>
                    <a:cubicBezTo>
                      <a:pt x="314095" y="159682"/>
                      <a:pt x="314095" y="159682"/>
                      <a:pt x="314095" y="159682"/>
                    </a:cubicBezTo>
                    <a:cubicBezTo>
                      <a:pt x="314095" y="157107"/>
                      <a:pt x="314095" y="157107"/>
                      <a:pt x="314095" y="157107"/>
                    </a:cubicBezTo>
                    <a:cubicBezTo>
                      <a:pt x="311521" y="157107"/>
                      <a:pt x="311521" y="157107"/>
                      <a:pt x="311521" y="157107"/>
                    </a:cubicBezTo>
                    <a:cubicBezTo>
                      <a:pt x="311521" y="154531"/>
                      <a:pt x="311521" y="154531"/>
                      <a:pt x="311521" y="154531"/>
                    </a:cubicBezTo>
                    <a:cubicBezTo>
                      <a:pt x="308946" y="154531"/>
                      <a:pt x="308946" y="154531"/>
                      <a:pt x="308946" y="154531"/>
                    </a:cubicBezTo>
                    <a:cubicBezTo>
                      <a:pt x="308946" y="151956"/>
                      <a:pt x="308946" y="151956"/>
                      <a:pt x="308946" y="151956"/>
                    </a:cubicBezTo>
                    <a:cubicBezTo>
                      <a:pt x="306372" y="151956"/>
                      <a:pt x="306372" y="151956"/>
                      <a:pt x="306372" y="151956"/>
                    </a:cubicBezTo>
                    <a:cubicBezTo>
                      <a:pt x="306372" y="149380"/>
                      <a:pt x="306372" y="149380"/>
                      <a:pt x="306372" y="149380"/>
                    </a:cubicBezTo>
                    <a:cubicBezTo>
                      <a:pt x="303797" y="149380"/>
                      <a:pt x="303797" y="149380"/>
                      <a:pt x="303797" y="149380"/>
                    </a:cubicBezTo>
                    <a:cubicBezTo>
                      <a:pt x="303797" y="146805"/>
                      <a:pt x="303797" y="146805"/>
                      <a:pt x="303797" y="146805"/>
                    </a:cubicBezTo>
                    <a:cubicBezTo>
                      <a:pt x="301222" y="146805"/>
                      <a:pt x="301222" y="146805"/>
                      <a:pt x="301222" y="146805"/>
                    </a:cubicBezTo>
                    <a:cubicBezTo>
                      <a:pt x="301222" y="144229"/>
                      <a:pt x="301222" y="144229"/>
                      <a:pt x="301222" y="144229"/>
                    </a:cubicBezTo>
                    <a:cubicBezTo>
                      <a:pt x="298648" y="144229"/>
                      <a:pt x="298648" y="144229"/>
                      <a:pt x="298648" y="144229"/>
                    </a:cubicBezTo>
                    <a:cubicBezTo>
                      <a:pt x="298648" y="141653"/>
                      <a:pt x="298648" y="141653"/>
                      <a:pt x="298648" y="141653"/>
                    </a:cubicBezTo>
                    <a:cubicBezTo>
                      <a:pt x="298648" y="139078"/>
                      <a:pt x="298648" y="139078"/>
                      <a:pt x="298648" y="139078"/>
                    </a:cubicBezTo>
                    <a:cubicBezTo>
                      <a:pt x="296073" y="139078"/>
                      <a:pt x="296073" y="139078"/>
                      <a:pt x="296073" y="139078"/>
                    </a:cubicBezTo>
                    <a:cubicBezTo>
                      <a:pt x="296073" y="136502"/>
                      <a:pt x="296073" y="136502"/>
                      <a:pt x="296073" y="136502"/>
                    </a:cubicBezTo>
                    <a:cubicBezTo>
                      <a:pt x="293499" y="136502"/>
                      <a:pt x="293499" y="136502"/>
                      <a:pt x="293499" y="136502"/>
                    </a:cubicBezTo>
                    <a:cubicBezTo>
                      <a:pt x="293499" y="133927"/>
                      <a:pt x="293499" y="133927"/>
                      <a:pt x="293499" y="133927"/>
                    </a:cubicBezTo>
                    <a:cubicBezTo>
                      <a:pt x="290924" y="133927"/>
                      <a:pt x="290924" y="133927"/>
                      <a:pt x="290924" y="133927"/>
                    </a:cubicBezTo>
                    <a:cubicBezTo>
                      <a:pt x="290924" y="131351"/>
                      <a:pt x="290924" y="131351"/>
                      <a:pt x="290924" y="131351"/>
                    </a:cubicBezTo>
                    <a:cubicBezTo>
                      <a:pt x="290924" y="128776"/>
                      <a:pt x="290924" y="128776"/>
                      <a:pt x="290924" y="128776"/>
                    </a:cubicBezTo>
                    <a:cubicBezTo>
                      <a:pt x="288350" y="128776"/>
                      <a:pt x="288350" y="128776"/>
                      <a:pt x="288350" y="128776"/>
                    </a:cubicBezTo>
                    <a:cubicBezTo>
                      <a:pt x="288350" y="126200"/>
                      <a:pt x="288350" y="126200"/>
                      <a:pt x="288350" y="126200"/>
                    </a:cubicBezTo>
                    <a:cubicBezTo>
                      <a:pt x="285775" y="126200"/>
                      <a:pt x="285775" y="126200"/>
                      <a:pt x="285775" y="126200"/>
                    </a:cubicBezTo>
                    <a:cubicBezTo>
                      <a:pt x="285775" y="123625"/>
                      <a:pt x="285775" y="123625"/>
                      <a:pt x="285775" y="123625"/>
                    </a:cubicBezTo>
                    <a:cubicBezTo>
                      <a:pt x="283201" y="123625"/>
                      <a:pt x="283201" y="121049"/>
                      <a:pt x="283201" y="121049"/>
                    </a:cubicBezTo>
                    <a:cubicBezTo>
                      <a:pt x="283201" y="118474"/>
                      <a:pt x="283201" y="118474"/>
                      <a:pt x="283201" y="118474"/>
                    </a:cubicBezTo>
                    <a:cubicBezTo>
                      <a:pt x="280626" y="118474"/>
                      <a:pt x="280626" y="118474"/>
                      <a:pt x="280626" y="118474"/>
                    </a:cubicBezTo>
                    <a:cubicBezTo>
                      <a:pt x="280626" y="115898"/>
                      <a:pt x="280626" y="115898"/>
                      <a:pt x="280626" y="115898"/>
                    </a:cubicBezTo>
                    <a:cubicBezTo>
                      <a:pt x="278051" y="113323"/>
                      <a:pt x="278051" y="113323"/>
                      <a:pt x="278051" y="113323"/>
                    </a:cubicBezTo>
                    <a:cubicBezTo>
                      <a:pt x="278051" y="110747"/>
                      <a:pt x="278051" y="110747"/>
                      <a:pt x="278051" y="110747"/>
                    </a:cubicBezTo>
                    <a:cubicBezTo>
                      <a:pt x="275477" y="110747"/>
                      <a:pt x="275477" y="110747"/>
                      <a:pt x="275477" y="110747"/>
                    </a:cubicBezTo>
                    <a:cubicBezTo>
                      <a:pt x="275477" y="108172"/>
                      <a:pt x="275477" y="108172"/>
                      <a:pt x="275477" y="108172"/>
                    </a:cubicBezTo>
                    <a:cubicBezTo>
                      <a:pt x="275477" y="108172"/>
                      <a:pt x="272902" y="108172"/>
                      <a:pt x="272902" y="108172"/>
                    </a:cubicBezTo>
                    <a:cubicBezTo>
                      <a:pt x="272902" y="110747"/>
                      <a:pt x="272902" y="110747"/>
                      <a:pt x="272902" y="110747"/>
                    </a:cubicBezTo>
                    <a:cubicBezTo>
                      <a:pt x="270328" y="110747"/>
                      <a:pt x="270328" y="110747"/>
                      <a:pt x="270328" y="110747"/>
                    </a:cubicBezTo>
                    <a:cubicBezTo>
                      <a:pt x="270328" y="110747"/>
                      <a:pt x="270328" y="110747"/>
                      <a:pt x="270328" y="113323"/>
                    </a:cubicBezTo>
                    <a:cubicBezTo>
                      <a:pt x="270328" y="115898"/>
                      <a:pt x="270328" y="115898"/>
                      <a:pt x="270328" y="115898"/>
                    </a:cubicBezTo>
                    <a:cubicBezTo>
                      <a:pt x="267753" y="115898"/>
                      <a:pt x="267753" y="115898"/>
                      <a:pt x="267753" y="115898"/>
                    </a:cubicBezTo>
                    <a:cubicBezTo>
                      <a:pt x="267753" y="115898"/>
                      <a:pt x="267753" y="115898"/>
                      <a:pt x="267753" y="118474"/>
                    </a:cubicBezTo>
                    <a:cubicBezTo>
                      <a:pt x="265179" y="118474"/>
                      <a:pt x="265179" y="118474"/>
                      <a:pt x="265179" y="118474"/>
                    </a:cubicBezTo>
                    <a:cubicBezTo>
                      <a:pt x="265179" y="118474"/>
                      <a:pt x="265179" y="121049"/>
                      <a:pt x="265179" y="121049"/>
                    </a:cubicBezTo>
                    <a:cubicBezTo>
                      <a:pt x="265179" y="121049"/>
                      <a:pt x="265179" y="123625"/>
                      <a:pt x="265179" y="123625"/>
                    </a:cubicBezTo>
                    <a:cubicBezTo>
                      <a:pt x="265179" y="126200"/>
                      <a:pt x="265179" y="126200"/>
                      <a:pt x="265179" y="126200"/>
                    </a:cubicBezTo>
                    <a:cubicBezTo>
                      <a:pt x="262604" y="126200"/>
                      <a:pt x="262604" y="126200"/>
                      <a:pt x="262604" y="126200"/>
                    </a:cubicBezTo>
                    <a:cubicBezTo>
                      <a:pt x="262604" y="126200"/>
                      <a:pt x="262604" y="126200"/>
                      <a:pt x="262604" y="128776"/>
                    </a:cubicBezTo>
                    <a:cubicBezTo>
                      <a:pt x="262604" y="128776"/>
                      <a:pt x="260030" y="128776"/>
                      <a:pt x="260030" y="128776"/>
                    </a:cubicBezTo>
                    <a:cubicBezTo>
                      <a:pt x="260030" y="131351"/>
                      <a:pt x="260030" y="131351"/>
                      <a:pt x="260030" y="131351"/>
                    </a:cubicBezTo>
                    <a:cubicBezTo>
                      <a:pt x="260030" y="131351"/>
                      <a:pt x="260030" y="131351"/>
                      <a:pt x="260030" y="133927"/>
                    </a:cubicBezTo>
                    <a:cubicBezTo>
                      <a:pt x="257455" y="133927"/>
                      <a:pt x="257455" y="133927"/>
                      <a:pt x="257455" y="133927"/>
                    </a:cubicBezTo>
                    <a:cubicBezTo>
                      <a:pt x="257455" y="133927"/>
                      <a:pt x="257455" y="133927"/>
                      <a:pt x="257455" y="136502"/>
                    </a:cubicBezTo>
                    <a:cubicBezTo>
                      <a:pt x="254881" y="136502"/>
                      <a:pt x="254881" y="136502"/>
                      <a:pt x="254881" y="136502"/>
                    </a:cubicBezTo>
                    <a:cubicBezTo>
                      <a:pt x="254881" y="139078"/>
                      <a:pt x="254881" y="139078"/>
                      <a:pt x="254881" y="139078"/>
                    </a:cubicBezTo>
                    <a:cubicBezTo>
                      <a:pt x="254881" y="139078"/>
                      <a:pt x="254881" y="139078"/>
                      <a:pt x="254881" y="141653"/>
                    </a:cubicBezTo>
                    <a:cubicBezTo>
                      <a:pt x="254881" y="141653"/>
                      <a:pt x="252306" y="141653"/>
                      <a:pt x="252306" y="141653"/>
                    </a:cubicBezTo>
                    <a:cubicBezTo>
                      <a:pt x="252306" y="141653"/>
                      <a:pt x="252306" y="141653"/>
                      <a:pt x="252306" y="144229"/>
                    </a:cubicBezTo>
                    <a:cubicBezTo>
                      <a:pt x="252306" y="144229"/>
                      <a:pt x="252306" y="144229"/>
                      <a:pt x="252306" y="146805"/>
                    </a:cubicBezTo>
                    <a:cubicBezTo>
                      <a:pt x="249731" y="146805"/>
                      <a:pt x="249731" y="146805"/>
                      <a:pt x="249731" y="146805"/>
                    </a:cubicBezTo>
                    <a:cubicBezTo>
                      <a:pt x="249731" y="149380"/>
                      <a:pt x="249731" y="149380"/>
                      <a:pt x="249731" y="149380"/>
                    </a:cubicBezTo>
                    <a:cubicBezTo>
                      <a:pt x="247157" y="149380"/>
                      <a:pt x="247157" y="149380"/>
                      <a:pt x="247157" y="149380"/>
                    </a:cubicBezTo>
                    <a:cubicBezTo>
                      <a:pt x="247157" y="151956"/>
                      <a:pt x="247157" y="151956"/>
                      <a:pt x="247157" y="151956"/>
                    </a:cubicBezTo>
                    <a:cubicBezTo>
                      <a:pt x="244582" y="151956"/>
                      <a:pt x="244582" y="151956"/>
                      <a:pt x="244582" y="154531"/>
                    </a:cubicBezTo>
                    <a:cubicBezTo>
                      <a:pt x="244582" y="154531"/>
                      <a:pt x="244582" y="154531"/>
                      <a:pt x="244582" y="157107"/>
                    </a:cubicBezTo>
                    <a:cubicBezTo>
                      <a:pt x="242008" y="157107"/>
                      <a:pt x="242008" y="157107"/>
                      <a:pt x="242008" y="157107"/>
                    </a:cubicBezTo>
                    <a:cubicBezTo>
                      <a:pt x="242008" y="157107"/>
                      <a:pt x="242008" y="157107"/>
                      <a:pt x="242008" y="159682"/>
                    </a:cubicBezTo>
                    <a:cubicBezTo>
                      <a:pt x="239433" y="159682"/>
                      <a:pt x="239433" y="159682"/>
                      <a:pt x="239433" y="159682"/>
                    </a:cubicBezTo>
                    <a:cubicBezTo>
                      <a:pt x="239433" y="159682"/>
                      <a:pt x="239433" y="159682"/>
                      <a:pt x="239433" y="162258"/>
                    </a:cubicBezTo>
                    <a:cubicBezTo>
                      <a:pt x="239433" y="162258"/>
                      <a:pt x="239433" y="162258"/>
                      <a:pt x="239433" y="164833"/>
                    </a:cubicBezTo>
                    <a:cubicBezTo>
                      <a:pt x="236859" y="164833"/>
                      <a:pt x="236859" y="164833"/>
                      <a:pt x="236859" y="164833"/>
                    </a:cubicBezTo>
                    <a:cubicBezTo>
                      <a:pt x="236859" y="167409"/>
                      <a:pt x="236859" y="167409"/>
                      <a:pt x="236859" y="167409"/>
                    </a:cubicBezTo>
                    <a:cubicBezTo>
                      <a:pt x="234284" y="167409"/>
                      <a:pt x="234284" y="167409"/>
                      <a:pt x="234284" y="167409"/>
                    </a:cubicBezTo>
                    <a:cubicBezTo>
                      <a:pt x="234284" y="169984"/>
                      <a:pt x="234284" y="169984"/>
                      <a:pt x="234284" y="169984"/>
                    </a:cubicBezTo>
                    <a:cubicBezTo>
                      <a:pt x="231710" y="169984"/>
                      <a:pt x="231710" y="169984"/>
                      <a:pt x="231710" y="169984"/>
                    </a:cubicBezTo>
                    <a:cubicBezTo>
                      <a:pt x="231710" y="169984"/>
                      <a:pt x="231710" y="169984"/>
                      <a:pt x="231710" y="172560"/>
                    </a:cubicBezTo>
                    <a:cubicBezTo>
                      <a:pt x="229135" y="172560"/>
                      <a:pt x="229135" y="172560"/>
                      <a:pt x="229135" y="172560"/>
                    </a:cubicBezTo>
                    <a:cubicBezTo>
                      <a:pt x="229135" y="172560"/>
                      <a:pt x="229135" y="172560"/>
                      <a:pt x="229135" y="175135"/>
                    </a:cubicBezTo>
                    <a:cubicBezTo>
                      <a:pt x="226560" y="175135"/>
                      <a:pt x="226560" y="175135"/>
                      <a:pt x="226560" y="175135"/>
                    </a:cubicBezTo>
                    <a:cubicBezTo>
                      <a:pt x="226560" y="177711"/>
                      <a:pt x="226560" y="177711"/>
                      <a:pt x="226560" y="177711"/>
                    </a:cubicBezTo>
                    <a:cubicBezTo>
                      <a:pt x="223986" y="177711"/>
                      <a:pt x="223986" y="177711"/>
                      <a:pt x="223986" y="177711"/>
                    </a:cubicBezTo>
                    <a:cubicBezTo>
                      <a:pt x="223986" y="177711"/>
                      <a:pt x="223986" y="177711"/>
                      <a:pt x="223986" y="180286"/>
                    </a:cubicBezTo>
                    <a:cubicBezTo>
                      <a:pt x="223986" y="180286"/>
                      <a:pt x="223986" y="180286"/>
                      <a:pt x="223986" y="182862"/>
                    </a:cubicBezTo>
                    <a:cubicBezTo>
                      <a:pt x="221411" y="182862"/>
                      <a:pt x="221411" y="182862"/>
                      <a:pt x="221411" y="182862"/>
                    </a:cubicBezTo>
                    <a:cubicBezTo>
                      <a:pt x="218837" y="182862"/>
                      <a:pt x="218837" y="182862"/>
                      <a:pt x="218837" y="182862"/>
                    </a:cubicBezTo>
                    <a:cubicBezTo>
                      <a:pt x="218837" y="182862"/>
                      <a:pt x="218837" y="182862"/>
                      <a:pt x="218837" y="185437"/>
                    </a:cubicBezTo>
                    <a:cubicBezTo>
                      <a:pt x="218837" y="185437"/>
                      <a:pt x="216262" y="185437"/>
                      <a:pt x="216262" y="185437"/>
                    </a:cubicBezTo>
                    <a:cubicBezTo>
                      <a:pt x="216262" y="185437"/>
                      <a:pt x="216262" y="185437"/>
                      <a:pt x="216262" y="188013"/>
                    </a:cubicBezTo>
                    <a:cubicBezTo>
                      <a:pt x="213688" y="188013"/>
                      <a:pt x="213688" y="188013"/>
                      <a:pt x="213688" y="188013"/>
                    </a:cubicBezTo>
                    <a:cubicBezTo>
                      <a:pt x="213688" y="188013"/>
                      <a:pt x="213688" y="188013"/>
                      <a:pt x="213688" y="190588"/>
                    </a:cubicBezTo>
                    <a:cubicBezTo>
                      <a:pt x="211113" y="190588"/>
                      <a:pt x="211113" y="190588"/>
                      <a:pt x="211113" y="190588"/>
                    </a:cubicBezTo>
                    <a:cubicBezTo>
                      <a:pt x="211113" y="190588"/>
                      <a:pt x="211113" y="190588"/>
                      <a:pt x="211113" y="193164"/>
                    </a:cubicBezTo>
                    <a:cubicBezTo>
                      <a:pt x="208539" y="193164"/>
                      <a:pt x="208539" y="193164"/>
                      <a:pt x="208539" y="193164"/>
                    </a:cubicBezTo>
                    <a:cubicBezTo>
                      <a:pt x="208539" y="195739"/>
                      <a:pt x="208539" y="195739"/>
                      <a:pt x="208539" y="195739"/>
                    </a:cubicBezTo>
                    <a:cubicBezTo>
                      <a:pt x="205964" y="195739"/>
                      <a:pt x="205964" y="195739"/>
                      <a:pt x="205964" y="195739"/>
                    </a:cubicBezTo>
                    <a:cubicBezTo>
                      <a:pt x="205964" y="195739"/>
                      <a:pt x="205964" y="195739"/>
                      <a:pt x="205964" y="198315"/>
                    </a:cubicBezTo>
                    <a:cubicBezTo>
                      <a:pt x="203390" y="198315"/>
                      <a:pt x="203390" y="198315"/>
                      <a:pt x="203390" y="198315"/>
                    </a:cubicBezTo>
                    <a:cubicBezTo>
                      <a:pt x="203390" y="198315"/>
                      <a:pt x="203390" y="198315"/>
                      <a:pt x="203390" y="200890"/>
                    </a:cubicBezTo>
                    <a:cubicBezTo>
                      <a:pt x="200815" y="200890"/>
                      <a:pt x="200815" y="200890"/>
                      <a:pt x="200815" y="200890"/>
                    </a:cubicBezTo>
                    <a:cubicBezTo>
                      <a:pt x="200815" y="203466"/>
                      <a:pt x="200815" y="203466"/>
                      <a:pt x="200815" y="203466"/>
                    </a:cubicBezTo>
                    <a:cubicBezTo>
                      <a:pt x="198240" y="203466"/>
                      <a:pt x="198240" y="203466"/>
                      <a:pt x="198240" y="203466"/>
                    </a:cubicBezTo>
                    <a:cubicBezTo>
                      <a:pt x="198240" y="203466"/>
                      <a:pt x="198240" y="203466"/>
                      <a:pt x="198240" y="206041"/>
                    </a:cubicBezTo>
                    <a:cubicBezTo>
                      <a:pt x="195666" y="206041"/>
                      <a:pt x="195666" y="206041"/>
                      <a:pt x="195666" y="206041"/>
                    </a:cubicBezTo>
                    <a:cubicBezTo>
                      <a:pt x="195666" y="206041"/>
                      <a:pt x="195666" y="206041"/>
                      <a:pt x="195666" y="208617"/>
                    </a:cubicBezTo>
                    <a:cubicBezTo>
                      <a:pt x="195666" y="208617"/>
                      <a:pt x="193091" y="208617"/>
                      <a:pt x="193091" y="208617"/>
                    </a:cubicBezTo>
                    <a:cubicBezTo>
                      <a:pt x="193091" y="208617"/>
                      <a:pt x="193091" y="208617"/>
                      <a:pt x="193091" y="211192"/>
                    </a:cubicBezTo>
                    <a:cubicBezTo>
                      <a:pt x="193091" y="211192"/>
                      <a:pt x="190517" y="211192"/>
                      <a:pt x="190517" y="211192"/>
                    </a:cubicBezTo>
                    <a:cubicBezTo>
                      <a:pt x="190517" y="211192"/>
                      <a:pt x="190517" y="211192"/>
                      <a:pt x="190517" y="213768"/>
                    </a:cubicBezTo>
                    <a:cubicBezTo>
                      <a:pt x="187942" y="213768"/>
                      <a:pt x="187942" y="213768"/>
                      <a:pt x="187942" y="213768"/>
                    </a:cubicBezTo>
                    <a:cubicBezTo>
                      <a:pt x="185368" y="213768"/>
                      <a:pt x="185368" y="213768"/>
                      <a:pt x="185368" y="213768"/>
                    </a:cubicBezTo>
                    <a:cubicBezTo>
                      <a:pt x="185368" y="213768"/>
                      <a:pt x="185368" y="213768"/>
                      <a:pt x="185368" y="216343"/>
                    </a:cubicBezTo>
                    <a:cubicBezTo>
                      <a:pt x="182793" y="216343"/>
                      <a:pt x="182793" y="216343"/>
                      <a:pt x="182793" y="216343"/>
                    </a:cubicBezTo>
                    <a:cubicBezTo>
                      <a:pt x="182793" y="216343"/>
                      <a:pt x="182793" y="218919"/>
                      <a:pt x="182793" y="218919"/>
                    </a:cubicBezTo>
                    <a:cubicBezTo>
                      <a:pt x="180219" y="218919"/>
                      <a:pt x="180219" y="218919"/>
                      <a:pt x="180219" y="218919"/>
                    </a:cubicBezTo>
                    <a:cubicBezTo>
                      <a:pt x="180219" y="221494"/>
                      <a:pt x="180219" y="221494"/>
                      <a:pt x="180219" y="221494"/>
                    </a:cubicBezTo>
                    <a:cubicBezTo>
                      <a:pt x="177644" y="221494"/>
                      <a:pt x="177644" y="221494"/>
                      <a:pt x="177644" y="221494"/>
                    </a:cubicBezTo>
                    <a:cubicBezTo>
                      <a:pt x="175069" y="221494"/>
                      <a:pt x="175069" y="221494"/>
                      <a:pt x="175069" y="221494"/>
                    </a:cubicBezTo>
                    <a:cubicBezTo>
                      <a:pt x="175069" y="221494"/>
                      <a:pt x="175069" y="221494"/>
                      <a:pt x="175069" y="224070"/>
                    </a:cubicBezTo>
                    <a:cubicBezTo>
                      <a:pt x="172495" y="224070"/>
                      <a:pt x="172495" y="224070"/>
                      <a:pt x="172495" y="224070"/>
                    </a:cubicBezTo>
                    <a:cubicBezTo>
                      <a:pt x="172495" y="224070"/>
                      <a:pt x="172495" y="224070"/>
                      <a:pt x="172495" y="226646"/>
                    </a:cubicBezTo>
                    <a:cubicBezTo>
                      <a:pt x="169920" y="226646"/>
                      <a:pt x="169920" y="226646"/>
                      <a:pt x="169920" y="226646"/>
                    </a:cubicBezTo>
                    <a:cubicBezTo>
                      <a:pt x="167346" y="226646"/>
                      <a:pt x="167346" y="226646"/>
                      <a:pt x="167346" y="226646"/>
                    </a:cubicBezTo>
                    <a:cubicBezTo>
                      <a:pt x="167346" y="226646"/>
                      <a:pt x="167346" y="229221"/>
                      <a:pt x="167346" y="229221"/>
                    </a:cubicBezTo>
                    <a:cubicBezTo>
                      <a:pt x="164771" y="229221"/>
                      <a:pt x="164771" y="229221"/>
                      <a:pt x="164771" y="229221"/>
                    </a:cubicBezTo>
                    <a:cubicBezTo>
                      <a:pt x="164771" y="229221"/>
                      <a:pt x="164771" y="229221"/>
                      <a:pt x="162197" y="229221"/>
                    </a:cubicBezTo>
                    <a:cubicBezTo>
                      <a:pt x="162197" y="229221"/>
                      <a:pt x="162197" y="229221"/>
                      <a:pt x="162197" y="231797"/>
                    </a:cubicBezTo>
                    <a:cubicBezTo>
                      <a:pt x="159622" y="231797"/>
                      <a:pt x="159622" y="231797"/>
                      <a:pt x="159622" y="231797"/>
                    </a:cubicBezTo>
                    <a:cubicBezTo>
                      <a:pt x="157048" y="231797"/>
                      <a:pt x="157048" y="231797"/>
                      <a:pt x="157048" y="231797"/>
                    </a:cubicBezTo>
                    <a:cubicBezTo>
                      <a:pt x="157048" y="231797"/>
                      <a:pt x="157048" y="231797"/>
                      <a:pt x="157048" y="234372"/>
                    </a:cubicBezTo>
                    <a:cubicBezTo>
                      <a:pt x="157048" y="234372"/>
                      <a:pt x="157048" y="234372"/>
                      <a:pt x="154473" y="234372"/>
                    </a:cubicBezTo>
                    <a:cubicBezTo>
                      <a:pt x="154473" y="234372"/>
                      <a:pt x="154473" y="234372"/>
                      <a:pt x="151899" y="234372"/>
                    </a:cubicBezTo>
                    <a:cubicBezTo>
                      <a:pt x="151899" y="234372"/>
                      <a:pt x="151899" y="234372"/>
                      <a:pt x="151899" y="236948"/>
                    </a:cubicBezTo>
                    <a:cubicBezTo>
                      <a:pt x="149324" y="236948"/>
                      <a:pt x="149324" y="236948"/>
                      <a:pt x="149324" y="236948"/>
                    </a:cubicBezTo>
                    <a:cubicBezTo>
                      <a:pt x="146749" y="236948"/>
                      <a:pt x="146749" y="236948"/>
                      <a:pt x="146749" y="236948"/>
                    </a:cubicBezTo>
                    <a:lnTo>
                      <a:pt x="146749" y="238316"/>
                    </a:lnTo>
                    <a:cubicBezTo>
                      <a:pt x="146749" y="239523"/>
                      <a:pt x="146749" y="239523"/>
                      <a:pt x="146749" y="239523"/>
                    </a:cubicBezTo>
                    <a:cubicBezTo>
                      <a:pt x="144175" y="239523"/>
                      <a:pt x="144175" y="239523"/>
                      <a:pt x="144175" y="239523"/>
                    </a:cubicBezTo>
                    <a:cubicBezTo>
                      <a:pt x="141600" y="239523"/>
                      <a:pt x="141600" y="239523"/>
                      <a:pt x="141600" y="239523"/>
                    </a:cubicBezTo>
                    <a:cubicBezTo>
                      <a:pt x="141600" y="239523"/>
                      <a:pt x="141600" y="239523"/>
                      <a:pt x="141600" y="242099"/>
                    </a:cubicBezTo>
                    <a:cubicBezTo>
                      <a:pt x="141600" y="242099"/>
                      <a:pt x="141600" y="242099"/>
                      <a:pt x="139026" y="242099"/>
                    </a:cubicBezTo>
                    <a:cubicBezTo>
                      <a:pt x="139026" y="242099"/>
                      <a:pt x="139026" y="242099"/>
                      <a:pt x="139026" y="244674"/>
                    </a:cubicBezTo>
                    <a:cubicBezTo>
                      <a:pt x="136451" y="244674"/>
                      <a:pt x="136451" y="244674"/>
                      <a:pt x="136451" y="244674"/>
                    </a:cubicBezTo>
                    <a:cubicBezTo>
                      <a:pt x="133877" y="244674"/>
                      <a:pt x="133877" y="244674"/>
                      <a:pt x="133877" y="244674"/>
                    </a:cubicBezTo>
                    <a:cubicBezTo>
                      <a:pt x="133877" y="244674"/>
                      <a:pt x="131302" y="244674"/>
                      <a:pt x="131302" y="244674"/>
                    </a:cubicBezTo>
                    <a:cubicBezTo>
                      <a:pt x="131302" y="244674"/>
                      <a:pt x="131302" y="244674"/>
                      <a:pt x="131302" y="247250"/>
                    </a:cubicBezTo>
                    <a:cubicBezTo>
                      <a:pt x="131302" y="247250"/>
                      <a:pt x="128728" y="247250"/>
                      <a:pt x="128728" y="247250"/>
                    </a:cubicBezTo>
                    <a:cubicBezTo>
                      <a:pt x="126153" y="247250"/>
                      <a:pt x="126153" y="247250"/>
                      <a:pt x="126153" y="247250"/>
                    </a:cubicBezTo>
                    <a:cubicBezTo>
                      <a:pt x="123578" y="247250"/>
                      <a:pt x="123578" y="247250"/>
                      <a:pt x="123578" y="247250"/>
                    </a:cubicBezTo>
                    <a:cubicBezTo>
                      <a:pt x="123578" y="247250"/>
                      <a:pt x="123578" y="247250"/>
                      <a:pt x="123578" y="249825"/>
                    </a:cubicBezTo>
                    <a:cubicBezTo>
                      <a:pt x="121004" y="249825"/>
                      <a:pt x="121004" y="249825"/>
                      <a:pt x="121004" y="249825"/>
                    </a:cubicBezTo>
                    <a:cubicBezTo>
                      <a:pt x="121004" y="249825"/>
                      <a:pt x="121004" y="249825"/>
                      <a:pt x="121004" y="252401"/>
                    </a:cubicBezTo>
                    <a:cubicBezTo>
                      <a:pt x="118429" y="252401"/>
                      <a:pt x="118429" y="252401"/>
                      <a:pt x="118429" y="252401"/>
                    </a:cubicBezTo>
                    <a:cubicBezTo>
                      <a:pt x="115855" y="252401"/>
                      <a:pt x="115855" y="252401"/>
                      <a:pt x="115855" y="252401"/>
                    </a:cubicBezTo>
                    <a:cubicBezTo>
                      <a:pt x="113280" y="252401"/>
                      <a:pt x="113280" y="252401"/>
                      <a:pt x="113280" y="252401"/>
                    </a:cubicBezTo>
                    <a:cubicBezTo>
                      <a:pt x="113280" y="252401"/>
                      <a:pt x="113280" y="252401"/>
                      <a:pt x="113280" y="254976"/>
                    </a:cubicBezTo>
                    <a:cubicBezTo>
                      <a:pt x="110706" y="254976"/>
                      <a:pt x="110706" y="254976"/>
                      <a:pt x="110706" y="254976"/>
                    </a:cubicBezTo>
                    <a:cubicBezTo>
                      <a:pt x="108131" y="254976"/>
                      <a:pt x="108131" y="254976"/>
                      <a:pt x="108131" y="254976"/>
                    </a:cubicBezTo>
                    <a:cubicBezTo>
                      <a:pt x="108131" y="254976"/>
                      <a:pt x="105557" y="254976"/>
                      <a:pt x="105557" y="254976"/>
                    </a:cubicBezTo>
                    <a:cubicBezTo>
                      <a:pt x="105557" y="257552"/>
                      <a:pt x="105557" y="257552"/>
                      <a:pt x="105557" y="257552"/>
                    </a:cubicBezTo>
                    <a:cubicBezTo>
                      <a:pt x="102982" y="257552"/>
                      <a:pt x="102982" y="257552"/>
                      <a:pt x="102982" y="257552"/>
                    </a:cubicBezTo>
                    <a:cubicBezTo>
                      <a:pt x="100408" y="257552"/>
                      <a:pt x="100408" y="257552"/>
                      <a:pt x="100408" y="257552"/>
                    </a:cubicBezTo>
                    <a:cubicBezTo>
                      <a:pt x="100408" y="257552"/>
                      <a:pt x="97833" y="257552"/>
                      <a:pt x="97833" y="257552"/>
                    </a:cubicBezTo>
                    <a:cubicBezTo>
                      <a:pt x="97833" y="257552"/>
                      <a:pt x="97833" y="257552"/>
                      <a:pt x="97833" y="260127"/>
                    </a:cubicBezTo>
                    <a:cubicBezTo>
                      <a:pt x="97833" y="260127"/>
                      <a:pt x="97833" y="260127"/>
                      <a:pt x="95258" y="260127"/>
                    </a:cubicBezTo>
                    <a:cubicBezTo>
                      <a:pt x="92684" y="260127"/>
                      <a:pt x="92684" y="260127"/>
                      <a:pt x="92684" y="260127"/>
                    </a:cubicBezTo>
                    <a:cubicBezTo>
                      <a:pt x="92684" y="260127"/>
                      <a:pt x="92684" y="260127"/>
                      <a:pt x="92684" y="262703"/>
                    </a:cubicBezTo>
                    <a:cubicBezTo>
                      <a:pt x="92684" y="262703"/>
                      <a:pt x="92684" y="262703"/>
                      <a:pt x="90109" y="262703"/>
                    </a:cubicBezTo>
                    <a:cubicBezTo>
                      <a:pt x="87535" y="262703"/>
                      <a:pt x="87535" y="262703"/>
                      <a:pt x="87535" y="262703"/>
                    </a:cubicBezTo>
                    <a:cubicBezTo>
                      <a:pt x="84960" y="262703"/>
                      <a:pt x="84960" y="262703"/>
                      <a:pt x="84960" y="262703"/>
                    </a:cubicBezTo>
                    <a:cubicBezTo>
                      <a:pt x="84960" y="262703"/>
                      <a:pt x="84960" y="265278"/>
                      <a:pt x="84960" y="265278"/>
                    </a:cubicBezTo>
                    <a:cubicBezTo>
                      <a:pt x="82386" y="265278"/>
                      <a:pt x="82386" y="265278"/>
                      <a:pt x="82386" y="265278"/>
                    </a:cubicBezTo>
                    <a:cubicBezTo>
                      <a:pt x="82386" y="265278"/>
                      <a:pt x="82386" y="265278"/>
                      <a:pt x="79811" y="265278"/>
                    </a:cubicBezTo>
                    <a:cubicBezTo>
                      <a:pt x="77237" y="265278"/>
                      <a:pt x="77237" y="265278"/>
                      <a:pt x="77237" y="265278"/>
                    </a:cubicBezTo>
                    <a:cubicBezTo>
                      <a:pt x="74662" y="265278"/>
                      <a:pt x="74662" y="265278"/>
                      <a:pt x="74662" y="265278"/>
                    </a:cubicBezTo>
                    <a:cubicBezTo>
                      <a:pt x="74662" y="265278"/>
                      <a:pt x="74662" y="265278"/>
                      <a:pt x="74662" y="267854"/>
                    </a:cubicBezTo>
                    <a:cubicBezTo>
                      <a:pt x="74662" y="267854"/>
                      <a:pt x="72088" y="267854"/>
                      <a:pt x="72088" y="267854"/>
                    </a:cubicBezTo>
                    <a:cubicBezTo>
                      <a:pt x="69513" y="267854"/>
                      <a:pt x="69513" y="267854"/>
                      <a:pt x="69513" y="267854"/>
                    </a:cubicBezTo>
                    <a:cubicBezTo>
                      <a:pt x="69513" y="267854"/>
                      <a:pt x="69513" y="267854"/>
                      <a:pt x="66938" y="267854"/>
                    </a:cubicBezTo>
                    <a:cubicBezTo>
                      <a:pt x="66938" y="267854"/>
                      <a:pt x="66938" y="267854"/>
                      <a:pt x="66938" y="270429"/>
                    </a:cubicBezTo>
                    <a:cubicBezTo>
                      <a:pt x="66938" y="270429"/>
                      <a:pt x="64364" y="270429"/>
                      <a:pt x="64364" y="270429"/>
                    </a:cubicBezTo>
                    <a:cubicBezTo>
                      <a:pt x="61789" y="270429"/>
                      <a:pt x="61789" y="270429"/>
                      <a:pt x="61789" y="270429"/>
                    </a:cubicBezTo>
                    <a:cubicBezTo>
                      <a:pt x="61789" y="270429"/>
                      <a:pt x="61789" y="270429"/>
                      <a:pt x="59215" y="270429"/>
                    </a:cubicBezTo>
                    <a:cubicBezTo>
                      <a:pt x="59215" y="270429"/>
                      <a:pt x="59215" y="270429"/>
                      <a:pt x="59215" y="273005"/>
                    </a:cubicBezTo>
                    <a:cubicBezTo>
                      <a:pt x="56640" y="273005"/>
                      <a:pt x="56640" y="273005"/>
                      <a:pt x="56640" y="273005"/>
                    </a:cubicBezTo>
                    <a:cubicBezTo>
                      <a:pt x="54066" y="273005"/>
                      <a:pt x="54066" y="273005"/>
                      <a:pt x="54066" y="273005"/>
                    </a:cubicBezTo>
                    <a:cubicBezTo>
                      <a:pt x="54066" y="273005"/>
                      <a:pt x="54066" y="273005"/>
                      <a:pt x="54066" y="275580"/>
                    </a:cubicBezTo>
                    <a:cubicBezTo>
                      <a:pt x="51491" y="275580"/>
                      <a:pt x="51491" y="275580"/>
                      <a:pt x="51491" y="275580"/>
                    </a:cubicBezTo>
                    <a:cubicBezTo>
                      <a:pt x="51491" y="275580"/>
                      <a:pt x="51491" y="275580"/>
                      <a:pt x="48917" y="275580"/>
                    </a:cubicBezTo>
                    <a:cubicBezTo>
                      <a:pt x="46342" y="275580"/>
                      <a:pt x="46342" y="275580"/>
                      <a:pt x="43767" y="275580"/>
                    </a:cubicBezTo>
                    <a:cubicBezTo>
                      <a:pt x="43767" y="275580"/>
                      <a:pt x="41193" y="275580"/>
                      <a:pt x="41193" y="278156"/>
                    </a:cubicBezTo>
                    <a:cubicBezTo>
                      <a:pt x="41193" y="278156"/>
                      <a:pt x="41193" y="278156"/>
                      <a:pt x="38618" y="278156"/>
                    </a:cubicBezTo>
                    <a:cubicBezTo>
                      <a:pt x="38618" y="278156"/>
                      <a:pt x="36044" y="278156"/>
                      <a:pt x="36044" y="278156"/>
                    </a:cubicBezTo>
                    <a:cubicBezTo>
                      <a:pt x="36044" y="278156"/>
                      <a:pt x="36044" y="278156"/>
                      <a:pt x="36044" y="280731"/>
                    </a:cubicBezTo>
                    <a:cubicBezTo>
                      <a:pt x="36044" y="280731"/>
                      <a:pt x="36044" y="280731"/>
                      <a:pt x="33469" y="280731"/>
                    </a:cubicBezTo>
                    <a:cubicBezTo>
                      <a:pt x="30895" y="280731"/>
                      <a:pt x="30895" y="280731"/>
                      <a:pt x="30895" y="280731"/>
                    </a:cubicBezTo>
                    <a:cubicBezTo>
                      <a:pt x="28320" y="280731"/>
                      <a:pt x="28320" y="280731"/>
                      <a:pt x="28320" y="280731"/>
                    </a:cubicBezTo>
                    <a:cubicBezTo>
                      <a:pt x="28320" y="278156"/>
                      <a:pt x="28320" y="278156"/>
                      <a:pt x="28320" y="275580"/>
                    </a:cubicBezTo>
                    <a:cubicBezTo>
                      <a:pt x="28320" y="275580"/>
                      <a:pt x="28320" y="275580"/>
                      <a:pt x="28320" y="273005"/>
                    </a:cubicBezTo>
                    <a:cubicBezTo>
                      <a:pt x="28320" y="270429"/>
                      <a:pt x="28320" y="270429"/>
                      <a:pt x="28320" y="270429"/>
                    </a:cubicBezTo>
                    <a:cubicBezTo>
                      <a:pt x="28320" y="270429"/>
                      <a:pt x="28320" y="270429"/>
                      <a:pt x="28320" y="267854"/>
                    </a:cubicBezTo>
                    <a:cubicBezTo>
                      <a:pt x="28320" y="267854"/>
                      <a:pt x="28320" y="267854"/>
                      <a:pt x="30895" y="267854"/>
                    </a:cubicBezTo>
                    <a:cubicBezTo>
                      <a:pt x="30895" y="265278"/>
                      <a:pt x="30895" y="265278"/>
                      <a:pt x="30895" y="265278"/>
                    </a:cubicBezTo>
                    <a:cubicBezTo>
                      <a:pt x="28320" y="265278"/>
                      <a:pt x="28320" y="265278"/>
                      <a:pt x="28320" y="265278"/>
                    </a:cubicBezTo>
                    <a:cubicBezTo>
                      <a:pt x="28320" y="262703"/>
                      <a:pt x="28320" y="262703"/>
                      <a:pt x="28320" y="260127"/>
                    </a:cubicBezTo>
                    <a:cubicBezTo>
                      <a:pt x="28320" y="260127"/>
                      <a:pt x="28320" y="257552"/>
                      <a:pt x="28320" y="257552"/>
                    </a:cubicBezTo>
                    <a:cubicBezTo>
                      <a:pt x="28320" y="257552"/>
                      <a:pt x="28320" y="257552"/>
                      <a:pt x="30895" y="257552"/>
                    </a:cubicBezTo>
                    <a:cubicBezTo>
                      <a:pt x="30895" y="254976"/>
                      <a:pt x="30895" y="254976"/>
                      <a:pt x="30895" y="254976"/>
                    </a:cubicBezTo>
                    <a:cubicBezTo>
                      <a:pt x="30895" y="252401"/>
                      <a:pt x="30895" y="252401"/>
                      <a:pt x="30895" y="252401"/>
                    </a:cubicBezTo>
                    <a:cubicBezTo>
                      <a:pt x="30895" y="252401"/>
                      <a:pt x="30895" y="249825"/>
                      <a:pt x="30895" y="249825"/>
                    </a:cubicBezTo>
                    <a:cubicBezTo>
                      <a:pt x="30895" y="247250"/>
                      <a:pt x="30895" y="247250"/>
                      <a:pt x="30895" y="244674"/>
                    </a:cubicBezTo>
                    <a:cubicBezTo>
                      <a:pt x="30895" y="242099"/>
                      <a:pt x="30895" y="242099"/>
                      <a:pt x="30895" y="239523"/>
                    </a:cubicBezTo>
                    <a:cubicBezTo>
                      <a:pt x="30895" y="239523"/>
                      <a:pt x="30895" y="236948"/>
                      <a:pt x="30895" y="236948"/>
                    </a:cubicBezTo>
                    <a:cubicBezTo>
                      <a:pt x="30895" y="236948"/>
                      <a:pt x="30895" y="234372"/>
                      <a:pt x="30895" y="234372"/>
                    </a:cubicBezTo>
                    <a:cubicBezTo>
                      <a:pt x="30895" y="234372"/>
                      <a:pt x="30895" y="234372"/>
                      <a:pt x="30895" y="231797"/>
                    </a:cubicBezTo>
                    <a:cubicBezTo>
                      <a:pt x="30895" y="231797"/>
                      <a:pt x="30895" y="231797"/>
                      <a:pt x="33469" y="231797"/>
                    </a:cubicBezTo>
                    <a:cubicBezTo>
                      <a:pt x="33469" y="231797"/>
                      <a:pt x="33469" y="229221"/>
                      <a:pt x="33469" y="226646"/>
                    </a:cubicBezTo>
                    <a:cubicBezTo>
                      <a:pt x="33469" y="226646"/>
                      <a:pt x="33469" y="224070"/>
                      <a:pt x="33469" y="224070"/>
                    </a:cubicBezTo>
                    <a:cubicBezTo>
                      <a:pt x="33469" y="224070"/>
                      <a:pt x="33469" y="221494"/>
                      <a:pt x="33469" y="221494"/>
                    </a:cubicBezTo>
                    <a:cubicBezTo>
                      <a:pt x="33469" y="218919"/>
                      <a:pt x="33469" y="218919"/>
                      <a:pt x="33469" y="216343"/>
                    </a:cubicBezTo>
                    <a:cubicBezTo>
                      <a:pt x="33469" y="213768"/>
                      <a:pt x="33469" y="213768"/>
                      <a:pt x="33469" y="213768"/>
                    </a:cubicBezTo>
                    <a:cubicBezTo>
                      <a:pt x="33469" y="213768"/>
                      <a:pt x="33469" y="213768"/>
                      <a:pt x="36044" y="213768"/>
                    </a:cubicBezTo>
                    <a:cubicBezTo>
                      <a:pt x="36044" y="211192"/>
                      <a:pt x="36044" y="211192"/>
                      <a:pt x="36044" y="211192"/>
                    </a:cubicBezTo>
                    <a:cubicBezTo>
                      <a:pt x="36044" y="208617"/>
                      <a:pt x="36044" y="208617"/>
                      <a:pt x="36044" y="208617"/>
                    </a:cubicBezTo>
                    <a:cubicBezTo>
                      <a:pt x="36044" y="206041"/>
                      <a:pt x="36044" y="206041"/>
                      <a:pt x="36044" y="206041"/>
                    </a:cubicBezTo>
                    <a:cubicBezTo>
                      <a:pt x="36044" y="203466"/>
                      <a:pt x="36044" y="203466"/>
                      <a:pt x="36044" y="203466"/>
                    </a:cubicBezTo>
                    <a:cubicBezTo>
                      <a:pt x="36044" y="203466"/>
                      <a:pt x="36044" y="200890"/>
                      <a:pt x="36044" y="200890"/>
                    </a:cubicBezTo>
                    <a:cubicBezTo>
                      <a:pt x="36044" y="200890"/>
                      <a:pt x="36044" y="198315"/>
                      <a:pt x="36044" y="198315"/>
                    </a:cubicBezTo>
                    <a:cubicBezTo>
                      <a:pt x="36044" y="198315"/>
                      <a:pt x="36044" y="198315"/>
                      <a:pt x="38618" y="198315"/>
                    </a:cubicBezTo>
                    <a:cubicBezTo>
                      <a:pt x="38618" y="195739"/>
                      <a:pt x="38618" y="195739"/>
                      <a:pt x="38618" y="195739"/>
                    </a:cubicBezTo>
                    <a:cubicBezTo>
                      <a:pt x="38618" y="195739"/>
                      <a:pt x="38618" y="195739"/>
                      <a:pt x="41193" y="195739"/>
                    </a:cubicBezTo>
                    <a:cubicBezTo>
                      <a:pt x="41193" y="195739"/>
                      <a:pt x="41193" y="193164"/>
                      <a:pt x="41193" y="193164"/>
                    </a:cubicBezTo>
                    <a:cubicBezTo>
                      <a:pt x="41193" y="193164"/>
                      <a:pt x="43767" y="193164"/>
                      <a:pt x="43767" y="193164"/>
                    </a:cubicBezTo>
                    <a:cubicBezTo>
                      <a:pt x="43767" y="193164"/>
                      <a:pt x="43767" y="193164"/>
                      <a:pt x="46342" y="193164"/>
                    </a:cubicBezTo>
                    <a:cubicBezTo>
                      <a:pt x="46342" y="193164"/>
                      <a:pt x="46342" y="193164"/>
                      <a:pt x="48917" y="193164"/>
                    </a:cubicBezTo>
                    <a:cubicBezTo>
                      <a:pt x="51491" y="193164"/>
                      <a:pt x="51491" y="193164"/>
                      <a:pt x="51491" y="193164"/>
                    </a:cubicBezTo>
                    <a:cubicBezTo>
                      <a:pt x="51491" y="193164"/>
                      <a:pt x="54066" y="193164"/>
                      <a:pt x="54066" y="193164"/>
                    </a:cubicBezTo>
                    <a:cubicBezTo>
                      <a:pt x="54066" y="193164"/>
                      <a:pt x="54066" y="193164"/>
                      <a:pt x="56640" y="193164"/>
                    </a:cubicBezTo>
                    <a:cubicBezTo>
                      <a:pt x="56640" y="190588"/>
                      <a:pt x="56640" y="190588"/>
                      <a:pt x="56640" y="190588"/>
                    </a:cubicBezTo>
                    <a:cubicBezTo>
                      <a:pt x="59215" y="190588"/>
                      <a:pt x="59215" y="190588"/>
                      <a:pt x="59215" y="190588"/>
                    </a:cubicBezTo>
                    <a:cubicBezTo>
                      <a:pt x="59215" y="190588"/>
                      <a:pt x="61789" y="190588"/>
                      <a:pt x="61789" y="190588"/>
                    </a:cubicBezTo>
                    <a:cubicBezTo>
                      <a:pt x="61789" y="190588"/>
                      <a:pt x="64364" y="190588"/>
                      <a:pt x="64364" y="190588"/>
                    </a:cubicBezTo>
                    <a:cubicBezTo>
                      <a:pt x="64364" y="190588"/>
                      <a:pt x="64364" y="190588"/>
                      <a:pt x="66938" y="190588"/>
                    </a:cubicBezTo>
                    <a:cubicBezTo>
                      <a:pt x="69513" y="190588"/>
                      <a:pt x="69513" y="190588"/>
                      <a:pt x="69513" y="190588"/>
                    </a:cubicBezTo>
                    <a:cubicBezTo>
                      <a:pt x="69513" y="190588"/>
                      <a:pt x="69513" y="190588"/>
                      <a:pt x="72088" y="190588"/>
                    </a:cubicBezTo>
                    <a:cubicBezTo>
                      <a:pt x="72088" y="188013"/>
                      <a:pt x="72088" y="188013"/>
                      <a:pt x="72088" y="188013"/>
                    </a:cubicBezTo>
                    <a:cubicBezTo>
                      <a:pt x="74662" y="188013"/>
                      <a:pt x="74662" y="188013"/>
                      <a:pt x="74662" y="188013"/>
                    </a:cubicBezTo>
                    <a:cubicBezTo>
                      <a:pt x="74662" y="188013"/>
                      <a:pt x="74662" y="188013"/>
                      <a:pt x="77237" y="188013"/>
                    </a:cubicBezTo>
                    <a:cubicBezTo>
                      <a:pt x="77237" y="188013"/>
                      <a:pt x="77237" y="188013"/>
                      <a:pt x="79811" y="188013"/>
                    </a:cubicBezTo>
                    <a:cubicBezTo>
                      <a:pt x="79811" y="185437"/>
                      <a:pt x="79811" y="185437"/>
                      <a:pt x="79811" y="185437"/>
                    </a:cubicBezTo>
                    <a:cubicBezTo>
                      <a:pt x="82386" y="185437"/>
                      <a:pt x="82386" y="185437"/>
                      <a:pt x="82386" y="185437"/>
                    </a:cubicBezTo>
                    <a:cubicBezTo>
                      <a:pt x="82386" y="185437"/>
                      <a:pt x="82386" y="185437"/>
                      <a:pt x="84960" y="185437"/>
                    </a:cubicBezTo>
                    <a:cubicBezTo>
                      <a:pt x="84960" y="185437"/>
                      <a:pt x="87535" y="185437"/>
                      <a:pt x="87535" y="185437"/>
                    </a:cubicBezTo>
                    <a:cubicBezTo>
                      <a:pt x="87535" y="182862"/>
                      <a:pt x="87535" y="182862"/>
                      <a:pt x="87535" y="182862"/>
                    </a:cubicBezTo>
                    <a:cubicBezTo>
                      <a:pt x="87535" y="182862"/>
                      <a:pt x="87535" y="182862"/>
                      <a:pt x="90109" y="182862"/>
                    </a:cubicBezTo>
                    <a:cubicBezTo>
                      <a:pt x="90109" y="182862"/>
                      <a:pt x="92684" y="182862"/>
                      <a:pt x="92684" y="182862"/>
                    </a:cubicBezTo>
                    <a:cubicBezTo>
                      <a:pt x="95258" y="182862"/>
                      <a:pt x="95258" y="182862"/>
                      <a:pt x="95258" y="182862"/>
                    </a:cubicBezTo>
                    <a:cubicBezTo>
                      <a:pt x="95258" y="180286"/>
                      <a:pt x="95258" y="180286"/>
                      <a:pt x="95258" y="180286"/>
                    </a:cubicBezTo>
                    <a:cubicBezTo>
                      <a:pt x="95258" y="180286"/>
                      <a:pt x="95258" y="180286"/>
                      <a:pt x="97833" y="180286"/>
                    </a:cubicBezTo>
                    <a:cubicBezTo>
                      <a:pt x="100408" y="180286"/>
                      <a:pt x="100408" y="180286"/>
                      <a:pt x="100408" y="180286"/>
                    </a:cubicBezTo>
                    <a:cubicBezTo>
                      <a:pt x="102982" y="180286"/>
                      <a:pt x="102982" y="180286"/>
                      <a:pt x="102982" y="180286"/>
                    </a:cubicBezTo>
                    <a:cubicBezTo>
                      <a:pt x="102982" y="177711"/>
                      <a:pt x="102982" y="177711"/>
                      <a:pt x="102982" y="177711"/>
                    </a:cubicBezTo>
                    <a:cubicBezTo>
                      <a:pt x="105557" y="177711"/>
                      <a:pt x="105557" y="177711"/>
                      <a:pt x="105557" y="177711"/>
                    </a:cubicBezTo>
                    <a:cubicBezTo>
                      <a:pt x="105557" y="177711"/>
                      <a:pt x="105557" y="177711"/>
                      <a:pt x="108131" y="177711"/>
                    </a:cubicBezTo>
                    <a:cubicBezTo>
                      <a:pt x="108131" y="177711"/>
                      <a:pt x="108131" y="177711"/>
                      <a:pt x="110706" y="177711"/>
                    </a:cubicBezTo>
                    <a:cubicBezTo>
                      <a:pt x="110706" y="175135"/>
                      <a:pt x="110706" y="175135"/>
                      <a:pt x="110706" y="175135"/>
                    </a:cubicBezTo>
                    <a:cubicBezTo>
                      <a:pt x="113280" y="175135"/>
                      <a:pt x="113280" y="175135"/>
                      <a:pt x="113280" y="175135"/>
                    </a:cubicBezTo>
                    <a:cubicBezTo>
                      <a:pt x="115855" y="175135"/>
                      <a:pt x="115855" y="175135"/>
                      <a:pt x="115855" y="175135"/>
                    </a:cubicBezTo>
                    <a:cubicBezTo>
                      <a:pt x="118429" y="175135"/>
                      <a:pt x="118429" y="175135"/>
                      <a:pt x="118429" y="175135"/>
                    </a:cubicBezTo>
                    <a:cubicBezTo>
                      <a:pt x="118429" y="172560"/>
                      <a:pt x="118429" y="172560"/>
                      <a:pt x="118429" y="172560"/>
                    </a:cubicBezTo>
                    <a:cubicBezTo>
                      <a:pt x="121004" y="172560"/>
                      <a:pt x="121004" y="172560"/>
                      <a:pt x="121004" y="172560"/>
                    </a:cubicBezTo>
                    <a:cubicBezTo>
                      <a:pt x="121004" y="172560"/>
                      <a:pt x="121004" y="172560"/>
                      <a:pt x="123578" y="172560"/>
                    </a:cubicBezTo>
                    <a:cubicBezTo>
                      <a:pt x="123578" y="169984"/>
                      <a:pt x="123578" y="169984"/>
                      <a:pt x="123578" y="169984"/>
                    </a:cubicBezTo>
                    <a:cubicBezTo>
                      <a:pt x="126153" y="169984"/>
                      <a:pt x="126153" y="169984"/>
                      <a:pt x="126153" y="169984"/>
                    </a:cubicBezTo>
                    <a:cubicBezTo>
                      <a:pt x="126153" y="169984"/>
                      <a:pt x="128728" y="169984"/>
                      <a:pt x="128728" y="169984"/>
                    </a:cubicBezTo>
                    <a:cubicBezTo>
                      <a:pt x="128728" y="167409"/>
                      <a:pt x="128728" y="167409"/>
                      <a:pt x="128728" y="167409"/>
                    </a:cubicBezTo>
                    <a:cubicBezTo>
                      <a:pt x="131302" y="167409"/>
                      <a:pt x="131302" y="167409"/>
                      <a:pt x="131302" y="167409"/>
                    </a:cubicBezTo>
                    <a:cubicBezTo>
                      <a:pt x="131302" y="167409"/>
                      <a:pt x="131302" y="167409"/>
                      <a:pt x="133877" y="167409"/>
                    </a:cubicBezTo>
                    <a:cubicBezTo>
                      <a:pt x="133877" y="167409"/>
                      <a:pt x="133877" y="167409"/>
                      <a:pt x="136451" y="167409"/>
                    </a:cubicBezTo>
                    <a:cubicBezTo>
                      <a:pt x="136451" y="164833"/>
                      <a:pt x="136451" y="164833"/>
                      <a:pt x="136451" y="164833"/>
                    </a:cubicBezTo>
                    <a:cubicBezTo>
                      <a:pt x="136451" y="164833"/>
                      <a:pt x="136451" y="164833"/>
                      <a:pt x="139026" y="164833"/>
                    </a:cubicBezTo>
                    <a:cubicBezTo>
                      <a:pt x="139026" y="164833"/>
                      <a:pt x="139026" y="164833"/>
                      <a:pt x="141600" y="164833"/>
                    </a:cubicBezTo>
                    <a:cubicBezTo>
                      <a:pt x="141600" y="162258"/>
                      <a:pt x="141600" y="162258"/>
                      <a:pt x="141600" y="162258"/>
                    </a:cubicBezTo>
                    <a:cubicBezTo>
                      <a:pt x="141600" y="162258"/>
                      <a:pt x="141600" y="162258"/>
                      <a:pt x="144175" y="162258"/>
                    </a:cubicBezTo>
                    <a:cubicBezTo>
                      <a:pt x="146749" y="162258"/>
                      <a:pt x="146749" y="162258"/>
                      <a:pt x="146749" y="162258"/>
                    </a:cubicBezTo>
                    <a:cubicBezTo>
                      <a:pt x="146749" y="159682"/>
                      <a:pt x="146749" y="159682"/>
                      <a:pt x="146749" y="159682"/>
                    </a:cubicBezTo>
                    <a:cubicBezTo>
                      <a:pt x="146749" y="159682"/>
                      <a:pt x="146749" y="159682"/>
                      <a:pt x="149324" y="159682"/>
                    </a:cubicBezTo>
                    <a:cubicBezTo>
                      <a:pt x="149324" y="159682"/>
                      <a:pt x="151899" y="159682"/>
                      <a:pt x="151899" y="159682"/>
                    </a:cubicBezTo>
                    <a:cubicBezTo>
                      <a:pt x="151899" y="157107"/>
                      <a:pt x="151899" y="157107"/>
                      <a:pt x="151899" y="157107"/>
                    </a:cubicBezTo>
                    <a:cubicBezTo>
                      <a:pt x="151899" y="157107"/>
                      <a:pt x="151899" y="157107"/>
                      <a:pt x="154473" y="157107"/>
                    </a:cubicBezTo>
                    <a:cubicBezTo>
                      <a:pt x="154473" y="154531"/>
                      <a:pt x="154473" y="154531"/>
                      <a:pt x="154473" y="154531"/>
                    </a:cubicBezTo>
                    <a:cubicBezTo>
                      <a:pt x="154473" y="154531"/>
                      <a:pt x="154473" y="154531"/>
                      <a:pt x="157048" y="154531"/>
                    </a:cubicBezTo>
                    <a:cubicBezTo>
                      <a:pt x="157048" y="154531"/>
                      <a:pt x="159622" y="154531"/>
                      <a:pt x="159622" y="154531"/>
                    </a:cubicBezTo>
                    <a:cubicBezTo>
                      <a:pt x="159622" y="151956"/>
                      <a:pt x="159622" y="151956"/>
                      <a:pt x="159622" y="151956"/>
                    </a:cubicBezTo>
                    <a:cubicBezTo>
                      <a:pt x="159622" y="151956"/>
                      <a:pt x="159622" y="151956"/>
                      <a:pt x="162197" y="151956"/>
                    </a:cubicBezTo>
                    <a:cubicBezTo>
                      <a:pt x="162197" y="151956"/>
                      <a:pt x="164771" y="151956"/>
                      <a:pt x="164771" y="151956"/>
                    </a:cubicBezTo>
                    <a:cubicBezTo>
                      <a:pt x="164771" y="149380"/>
                      <a:pt x="164771" y="149380"/>
                      <a:pt x="164771" y="149380"/>
                    </a:cubicBezTo>
                    <a:cubicBezTo>
                      <a:pt x="164771" y="149380"/>
                      <a:pt x="164771" y="149380"/>
                      <a:pt x="167346" y="149380"/>
                    </a:cubicBezTo>
                    <a:cubicBezTo>
                      <a:pt x="169920" y="149380"/>
                      <a:pt x="169920" y="149380"/>
                      <a:pt x="169920" y="149380"/>
                    </a:cubicBezTo>
                    <a:cubicBezTo>
                      <a:pt x="169920" y="146805"/>
                      <a:pt x="169920" y="146805"/>
                      <a:pt x="169920" y="146805"/>
                    </a:cubicBezTo>
                    <a:cubicBezTo>
                      <a:pt x="169920" y="146805"/>
                      <a:pt x="169920" y="146805"/>
                      <a:pt x="172495" y="146805"/>
                    </a:cubicBezTo>
                    <a:cubicBezTo>
                      <a:pt x="172495" y="146805"/>
                      <a:pt x="172495" y="146805"/>
                      <a:pt x="175069" y="146805"/>
                    </a:cubicBezTo>
                    <a:cubicBezTo>
                      <a:pt x="175069" y="144229"/>
                      <a:pt x="175069" y="144229"/>
                      <a:pt x="175069" y="144229"/>
                    </a:cubicBezTo>
                    <a:cubicBezTo>
                      <a:pt x="175069" y="144229"/>
                      <a:pt x="175069" y="144229"/>
                      <a:pt x="177644" y="144229"/>
                    </a:cubicBezTo>
                    <a:cubicBezTo>
                      <a:pt x="177644" y="144229"/>
                      <a:pt x="177644" y="144229"/>
                      <a:pt x="180219" y="144229"/>
                    </a:cubicBezTo>
                    <a:cubicBezTo>
                      <a:pt x="180219" y="141653"/>
                      <a:pt x="180219" y="141653"/>
                      <a:pt x="180219" y="141653"/>
                    </a:cubicBezTo>
                    <a:cubicBezTo>
                      <a:pt x="182793" y="141653"/>
                      <a:pt x="182793" y="141653"/>
                      <a:pt x="182793" y="141653"/>
                    </a:cubicBezTo>
                    <a:cubicBezTo>
                      <a:pt x="182793" y="139078"/>
                      <a:pt x="182793" y="139078"/>
                      <a:pt x="182793" y="139078"/>
                    </a:cubicBezTo>
                    <a:cubicBezTo>
                      <a:pt x="182793" y="139078"/>
                      <a:pt x="182793" y="139078"/>
                      <a:pt x="185368" y="139078"/>
                    </a:cubicBezTo>
                    <a:cubicBezTo>
                      <a:pt x="185368" y="139078"/>
                      <a:pt x="185368" y="139078"/>
                      <a:pt x="187942" y="139078"/>
                    </a:cubicBezTo>
                    <a:cubicBezTo>
                      <a:pt x="187942" y="136502"/>
                      <a:pt x="187942" y="136502"/>
                      <a:pt x="187942" y="136502"/>
                    </a:cubicBezTo>
                    <a:cubicBezTo>
                      <a:pt x="190517" y="136502"/>
                      <a:pt x="190517" y="136502"/>
                      <a:pt x="190517" y="136502"/>
                    </a:cubicBezTo>
                    <a:cubicBezTo>
                      <a:pt x="190517" y="133927"/>
                      <a:pt x="190517" y="133927"/>
                      <a:pt x="190517" y="133927"/>
                    </a:cubicBezTo>
                    <a:cubicBezTo>
                      <a:pt x="193091" y="133927"/>
                      <a:pt x="193091" y="133927"/>
                      <a:pt x="193091" y="133927"/>
                    </a:cubicBezTo>
                    <a:cubicBezTo>
                      <a:pt x="193091" y="133927"/>
                      <a:pt x="193091" y="133927"/>
                      <a:pt x="195666" y="133927"/>
                    </a:cubicBezTo>
                    <a:cubicBezTo>
                      <a:pt x="195666" y="131351"/>
                      <a:pt x="195666" y="131351"/>
                      <a:pt x="195666" y="131351"/>
                    </a:cubicBezTo>
                    <a:cubicBezTo>
                      <a:pt x="195666" y="131351"/>
                      <a:pt x="195666" y="131351"/>
                      <a:pt x="198240" y="131351"/>
                    </a:cubicBezTo>
                    <a:cubicBezTo>
                      <a:pt x="198240" y="131351"/>
                      <a:pt x="198240" y="128776"/>
                      <a:pt x="198240" y="128776"/>
                    </a:cubicBezTo>
                    <a:cubicBezTo>
                      <a:pt x="198240" y="128776"/>
                      <a:pt x="198240" y="128776"/>
                      <a:pt x="200815" y="128776"/>
                    </a:cubicBezTo>
                    <a:cubicBezTo>
                      <a:pt x="200815" y="128776"/>
                      <a:pt x="200815" y="128776"/>
                      <a:pt x="203390" y="128776"/>
                    </a:cubicBezTo>
                    <a:cubicBezTo>
                      <a:pt x="203390" y="126200"/>
                      <a:pt x="203390" y="126200"/>
                      <a:pt x="203390" y="126200"/>
                    </a:cubicBezTo>
                    <a:cubicBezTo>
                      <a:pt x="203390" y="126200"/>
                      <a:pt x="203390" y="126200"/>
                      <a:pt x="205964" y="126200"/>
                    </a:cubicBezTo>
                    <a:cubicBezTo>
                      <a:pt x="205964" y="123625"/>
                      <a:pt x="205964" y="123625"/>
                      <a:pt x="205964" y="123625"/>
                    </a:cubicBezTo>
                    <a:cubicBezTo>
                      <a:pt x="205964" y="123625"/>
                      <a:pt x="205964" y="123625"/>
                      <a:pt x="208539" y="123625"/>
                    </a:cubicBezTo>
                    <a:cubicBezTo>
                      <a:pt x="208539" y="121049"/>
                      <a:pt x="208539" y="121049"/>
                      <a:pt x="208539" y="121049"/>
                    </a:cubicBezTo>
                    <a:cubicBezTo>
                      <a:pt x="208539" y="121049"/>
                      <a:pt x="208539" y="121049"/>
                      <a:pt x="211113" y="121049"/>
                    </a:cubicBezTo>
                    <a:cubicBezTo>
                      <a:pt x="211113" y="118474"/>
                      <a:pt x="211113" y="118474"/>
                      <a:pt x="211113" y="118474"/>
                    </a:cubicBezTo>
                    <a:cubicBezTo>
                      <a:pt x="211113" y="118474"/>
                      <a:pt x="211113" y="118474"/>
                      <a:pt x="213688" y="118474"/>
                    </a:cubicBezTo>
                    <a:cubicBezTo>
                      <a:pt x="213688" y="115898"/>
                      <a:pt x="213688" y="115898"/>
                      <a:pt x="213688" y="115898"/>
                    </a:cubicBezTo>
                    <a:cubicBezTo>
                      <a:pt x="213688" y="115898"/>
                      <a:pt x="213688" y="115898"/>
                      <a:pt x="216262" y="115898"/>
                    </a:cubicBezTo>
                    <a:cubicBezTo>
                      <a:pt x="216262" y="113323"/>
                      <a:pt x="216262" y="113323"/>
                      <a:pt x="216262" y="113323"/>
                    </a:cubicBezTo>
                    <a:cubicBezTo>
                      <a:pt x="218837" y="113323"/>
                      <a:pt x="218837" y="113323"/>
                      <a:pt x="218837" y="113323"/>
                    </a:cubicBezTo>
                    <a:cubicBezTo>
                      <a:pt x="218837" y="110747"/>
                      <a:pt x="218837" y="110747"/>
                      <a:pt x="218837" y="110747"/>
                    </a:cubicBezTo>
                    <a:cubicBezTo>
                      <a:pt x="218837" y="110747"/>
                      <a:pt x="218837" y="110747"/>
                      <a:pt x="221411" y="110747"/>
                    </a:cubicBezTo>
                    <a:cubicBezTo>
                      <a:pt x="221411" y="108172"/>
                      <a:pt x="221411" y="108172"/>
                      <a:pt x="221411" y="108172"/>
                    </a:cubicBezTo>
                    <a:cubicBezTo>
                      <a:pt x="221411" y="108172"/>
                      <a:pt x="221411" y="108172"/>
                      <a:pt x="223986" y="108172"/>
                    </a:cubicBezTo>
                    <a:cubicBezTo>
                      <a:pt x="223986" y="105596"/>
                      <a:pt x="223986" y="105596"/>
                      <a:pt x="223986" y="105596"/>
                    </a:cubicBezTo>
                    <a:cubicBezTo>
                      <a:pt x="226560" y="105596"/>
                      <a:pt x="226560" y="105596"/>
                      <a:pt x="226560" y="105596"/>
                    </a:cubicBezTo>
                    <a:cubicBezTo>
                      <a:pt x="226560" y="103021"/>
                      <a:pt x="226560" y="103021"/>
                      <a:pt x="226560" y="103021"/>
                    </a:cubicBezTo>
                    <a:cubicBezTo>
                      <a:pt x="226560" y="103021"/>
                      <a:pt x="226560" y="103021"/>
                      <a:pt x="229135" y="103021"/>
                    </a:cubicBezTo>
                    <a:cubicBezTo>
                      <a:pt x="229135" y="100445"/>
                      <a:pt x="229135" y="100445"/>
                      <a:pt x="229135" y="100445"/>
                    </a:cubicBezTo>
                    <a:cubicBezTo>
                      <a:pt x="229135" y="100445"/>
                      <a:pt x="229135" y="100445"/>
                      <a:pt x="231710" y="100445"/>
                    </a:cubicBezTo>
                    <a:cubicBezTo>
                      <a:pt x="231710" y="97870"/>
                      <a:pt x="231710" y="97870"/>
                      <a:pt x="231710" y="97870"/>
                    </a:cubicBezTo>
                    <a:cubicBezTo>
                      <a:pt x="231710" y="95294"/>
                      <a:pt x="231710" y="95294"/>
                      <a:pt x="231710" y="95294"/>
                    </a:cubicBezTo>
                    <a:cubicBezTo>
                      <a:pt x="231710" y="95294"/>
                      <a:pt x="231710" y="95294"/>
                      <a:pt x="234284" y="95294"/>
                    </a:cubicBezTo>
                    <a:cubicBezTo>
                      <a:pt x="234284" y="95294"/>
                      <a:pt x="234284" y="95294"/>
                      <a:pt x="236859" y="95294"/>
                    </a:cubicBezTo>
                    <a:cubicBezTo>
                      <a:pt x="236859" y="92719"/>
                      <a:pt x="236859" y="92719"/>
                      <a:pt x="236859" y="92719"/>
                    </a:cubicBezTo>
                    <a:cubicBezTo>
                      <a:pt x="236859" y="92719"/>
                      <a:pt x="236859" y="90143"/>
                      <a:pt x="236859" y="90143"/>
                    </a:cubicBezTo>
                    <a:cubicBezTo>
                      <a:pt x="236859" y="90143"/>
                      <a:pt x="236859" y="90143"/>
                      <a:pt x="239433" y="90143"/>
                    </a:cubicBezTo>
                    <a:cubicBezTo>
                      <a:pt x="239433" y="87568"/>
                      <a:pt x="239433" y="87568"/>
                      <a:pt x="239433" y="87568"/>
                    </a:cubicBezTo>
                    <a:cubicBezTo>
                      <a:pt x="239433" y="87568"/>
                      <a:pt x="239433" y="87568"/>
                      <a:pt x="242008" y="87568"/>
                    </a:cubicBezTo>
                    <a:cubicBezTo>
                      <a:pt x="242008" y="84992"/>
                      <a:pt x="242008" y="84992"/>
                      <a:pt x="242008" y="84992"/>
                    </a:cubicBezTo>
                    <a:cubicBezTo>
                      <a:pt x="242008" y="84992"/>
                      <a:pt x="242008" y="84992"/>
                      <a:pt x="244582" y="84992"/>
                    </a:cubicBezTo>
                    <a:cubicBezTo>
                      <a:pt x="244582" y="82417"/>
                      <a:pt x="244582" y="82417"/>
                      <a:pt x="244582" y="82417"/>
                    </a:cubicBezTo>
                    <a:cubicBezTo>
                      <a:pt x="244582" y="82417"/>
                      <a:pt x="244582" y="82417"/>
                      <a:pt x="247157" y="82417"/>
                    </a:cubicBezTo>
                    <a:cubicBezTo>
                      <a:pt x="247157" y="79841"/>
                      <a:pt x="247157" y="79841"/>
                      <a:pt x="247157" y="79841"/>
                    </a:cubicBezTo>
                    <a:cubicBezTo>
                      <a:pt x="249731" y="79841"/>
                      <a:pt x="249731" y="79841"/>
                      <a:pt x="249731" y="79841"/>
                    </a:cubicBezTo>
                    <a:cubicBezTo>
                      <a:pt x="249731" y="77266"/>
                      <a:pt x="249731" y="77266"/>
                      <a:pt x="249731" y="77266"/>
                    </a:cubicBezTo>
                    <a:cubicBezTo>
                      <a:pt x="249731" y="74690"/>
                      <a:pt x="249731" y="74690"/>
                      <a:pt x="249731" y="74690"/>
                    </a:cubicBezTo>
                    <a:cubicBezTo>
                      <a:pt x="249731" y="74690"/>
                      <a:pt x="249731" y="74690"/>
                      <a:pt x="252306" y="74690"/>
                    </a:cubicBezTo>
                    <a:cubicBezTo>
                      <a:pt x="252306" y="72115"/>
                      <a:pt x="252306" y="72115"/>
                      <a:pt x="252306" y="72115"/>
                    </a:cubicBezTo>
                    <a:cubicBezTo>
                      <a:pt x="254881" y="72115"/>
                      <a:pt x="254881" y="72115"/>
                      <a:pt x="254881" y="72115"/>
                    </a:cubicBezTo>
                    <a:cubicBezTo>
                      <a:pt x="254881" y="69539"/>
                      <a:pt x="254881" y="69539"/>
                      <a:pt x="254881" y="69539"/>
                    </a:cubicBezTo>
                    <a:cubicBezTo>
                      <a:pt x="254881" y="69539"/>
                      <a:pt x="254881" y="69539"/>
                      <a:pt x="254881" y="66964"/>
                    </a:cubicBezTo>
                    <a:cubicBezTo>
                      <a:pt x="254881" y="66964"/>
                      <a:pt x="254881" y="66964"/>
                      <a:pt x="257455" y="66964"/>
                    </a:cubicBezTo>
                    <a:cubicBezTo>
                      <a:pt x="257455" y="64388"/>
                      <a:pt x="257455" y="64388"/>
                      <a:pt x="257455" y="64388"/>
                    </a:cubicBezTo>
                    <a:cubicBezTo>
                      <a:pt x="257455" y="61813"/>
                      <a:pt x="257455" y="61813"/>
                      <a:pt x="257455" y="61813"/>
                    </a:cubicBezTo>
                    <a:cubicBezTo>
                      <a:pt x="257455" y="61813"/>
                      <a:pt x="257455" y="61813"/>
                      <a:pt x="260030" y="61813"/>
                    </a:cubicBezTo>
                    <a:cubicBezTo>
                      <a:pt x="260030" y="59237"/>
                      <a:pt x="260030" y="59237"/>
                      <a:pt x="260030" y="59237"/>
                    </a:cubicBezTo>
                    <a:cubicBezTo>
                      <a:pt x="262604" y="59237"/>
                      <a:pt x="262604" y="59237"/>
                      <a:pt x="262604" y="59237"/>
                    </a:cubicBezTo>
                    <a:cubicBezTo>
                      <a:pt x="262604" y="56661"/>
                      <a:pt x="262604" y="56661"/>
                      <a:pt x="262604" y="56661"/>
                    </a:cubicBezTo>
                    <a:cubicBezTo>
                      <a:pt x="262604" y="56661"/>
                      <a:pt x="262604" y="56661"/>
                      <a:pt x="262604" y="54086"/>
                    </a:cubicBezTo>
                    <a:cubicBezTo>
                      <a:pt x="262604" y="54086"/>
                      <a:pt x="262604" y="54086"/>
                      <a:pt x="265179" y="54086"/>
                    </a:cubicBezTo>
                    <a:cubicBezTo>
                      <a:pt x="265179" y="54086"/>
                      <a:pt x="265179" y="54086"/>
                      <a:pt x="265179" y="51510"/>
                    </a:cubicBezTo>
                    <a:cubicBezTo>
                      <a:pt x="265179" y="48935"/>
                      <a:pt x="265179" y="48935"/>
                      <a:pt x="265179" y="48935"/>
                    </a:cubicBezTo>
                    <a:cubicBezTo>
                      <a:pt x="267753" y="48935"/>
                      <a:pt x="267753" y="48935"/>
                      <a:pt x="267753" y="48935"/>
                    </a:cubicBezTo>
                    <a:cubicBezTo>
                      <a:pt x="267753" y="48935"/>
                      <a:pt x="267753" y="48935"/>
                      <a:pt x="267753" y="46359"/>
                    </a:cubicBezTo>
                    <a:cubicBezTo>
                      <a:pt x="267753" y="43784"/>
                      <a:pt x="267753" y="43784"/>
                      <a:pt x="267753" y="43784"/>
                    </a:cubicBezTo>
                    <a:cubicBezTo>
                      <a:pt x="267753" y="41208"/>
                      <a:pt x="267753" y="41208"/>
                      <a:pt x="267753" y="41208"/>
                    </a:cubicBezTo>
                    <a:cubicBezTo>
                      <a:pt x="267753" y="41208"/>
                      <a:pt x="267753" y="38633"/>
                      <a:pt x="267753" y="38633"/>
                    </a:cubicBezTo>
                    <a:cubicBezTo>
                      <a:pt x="267753" y="38633"/>
                      <a:pt x="267753" y="38633"/>
                      <a:pt x="270328" y="38633"/>
                    </a:cubicBezTo>
                    <a:cubicBezTo>
                      <a:pt x="270328" y="36057"/>
                      <a:pt x="270328" y="36057"/>
                      <a:pt x="270328" y="36057"/>
                    </a:cubicBezTo>
                    <a:cubicBezTo>
                      <a:pt x="267753" y="36057"/>
                      <a:pt x="267753" y="36057"/>
                      <a:pt x="267753" y="36057"/>
                    </a:cubicBezTo>
                    <a:cubicBezTo>
                      <a:pt x="267753" y="36057"/>
                      <a:pt x="267753" y="36057"/>
                      <a:pt x="267753" y="38633"/>
                    </a:cubicBezTo>
                    <a:cubicBezTo>
                      <a:pt x="265179" y="38633"/>
                      <a:pt x="265179" y="38633"/>
                      <a:pt x="265179" y="38633"/>
                    </a:cubicBezTo>
                    <a:cubicBezTo>
                      <a:pt x="265179" y="41208"/>
                      <a:pt x="265179" y="41208"/>
                      <a:pt x="265179" y="41208"/>
                    </a:cubicBezTo>
                    <a:cubicBezTo>
                      <a:pt x="262604" y="41208"/>
                      <a:pt x="262604" y="41208"/>
                      <a:pt x="262604" y="41208"/>
                    </a:cubicBezTo>
                    <a:cubicBezTo>
                      <a:pt x="262604" y="41208"/>
                      <a:pt x="262604" y="41208"/>
                      <a:pt x="262604" y="43784"/>
                    </a:cubicBezTo>
                    <a:cubicBezTo>
                      <a:pt x="262604" y="43784"/>
                      <a:pt x="260030" y="43784"/>
                      <a:pt x="260030" y="43784"/>
                    </a:cubicBezTo>
                    <a:cubicBezTo>
                      <a:pt x="260030" y="43784"/>
                      <a:pt x="260030" y="43784"/>
                      <a:pt x="260030" y="46359"/>
                    </a:cubicBezTo>
                    <a:cubicBezTo>
                      <a:pt x="257455" y="46359"/>
                      <a:pt x="257455" y="46359"/>
                      <a:pt x="257455" y="46359"/>
                    </a:cubicBezTo>
                    <a:cubicBezTo>
                      <a:pt x="257455" y="46359"/>
                      <a:pt x="257455" y="46359"/>
                      <a:pt x="257455" y="48935"/>
                    </a:cubicBezTo>
                    <a:cubicBezTo>
                      <a:pt x="254881" y="48935"/>
                      <a:pt x="254881" y="48935"/>
                      <a:pt x="254881" y="48935"/>
                    </a:cubicBezTo>
                    <a:cubicBezTo>
                      <a:pt x="254881" y="48935"/>
                      <a:pt x="254881" y="48935"/>
                      <a:pt x="254881" y="51510"/>
                    </a:cubicBezTo>
                    <a:cubicBezTo>
                      <a:pt x="252306" y="51510"/>
                      <a:pt x="252306" y="51510"/>
                      <a:pt x="252306" y="51510"/>
                    </a:cubicBezTo>
                    <a:cubicBezTo>
                      <a:pt x="252306" y="51510"/>
                      <a:pt x="252306" y="51510"/>
                      <a:pt x="252306" y="54086"/>
                    </a:cubicBezTo>
                    <a:cubicBezTo>
                      <a:pt x="249731" y="54086"/>
                      <a:pt x="249731" y="54086"/>
                      <a:pt x="249731" y="54086"/>
                    </a:cubicBezTo>
                    <a:cubicBezTo>
                      <a:pt x="249731" y="54086"/>
                      <a:pt x="249731" y="54086"/>
                      <a:pt x="249731" y="56661"/>
                    </a:cubicBezTo>
                    <a:cubicBezTo>
                      <a:pt x="247157" y="56661"/>
                      <a:pt x="247157" y="56661"/>
                      <a:pt x="247157" y="56661"/>
                    </a:cubicBezTo>
                    <a:cubicBezTo>
                      <a:pt x="247157" y="56661"/>
                      <a:pt x="247157" y="56661"/>
                      <a:pt x="247157" y="59237"/>
                    </a:cubicBezTo>
                    <a:cubicBezTo>
                      <a:pt x="244582" y="59237"/>
                      <a:pt x="244582" y="59237"/>
                      <a:pt x="244582" y="59237"/>
                    </a:cubicBezTo>
                    <a:cubicBezTo>
                      <a:pt x="244582" y="61813"/>
                      <a:pt x="244582" y="61813"/>
                      <a:pt x="244582" y="61813"/>
                    </a:cubicBezTo>
                    <a:cubicBezTo>
                      <a:pt x="242008" y="61813"/>
                      <a:pt x="242008" y="61813"/>
                      <a:pt x="242008" y="61813"/>
                    </a:cubicBezTo>
                    <a:cubicBezTo>
                      <a:pt x="242008" y="61813"/>
                      <a:pt x="242008" y="61813"/>
                      <a:pt x="242008" y="64388"/>
                    </a:cubicBezTo>
                    <a:cubicBezTo>
                      <a:pt x="239433" y="64388"/>
                      <a:pt x="239433" y="64388"/>
                      <a:pt x="239433" y="64388"/>
                    </a:cubicBezTo>
                    <a:cubicBezTo>
                      <a:pt x="239433" y="64388"/>
                      <a:pt x="239433" y="64388"/>
                      <a:pt x="239433" y="66964"/>
                    </a:cubicBezTo>
                    <a:cubicBezTo>
                      <a:pt x="236859" y="66964"/>
                      <a:pt x="236859" y="66964"/>
                      <a:pt x="236859" y="66964"/>
                    </a:cubicBezTo>
                    <a:cubicBezTo>
                      <a:pt x="236859" y="69539"/>
                      <a:pt x="236859" y="69539"/>
                      <a:pt x="236859" y="69539"/>
                    </a:cubicBezTo>
                    <a:cubicBezTo>
                      <a:pt x="234284" y="69539"/>
                      <a:pt x="234284" y="69539"/>
                      <a:pt x="234284" y="69539"/>
                    </a:cubicBezTo>
                    <a:cubicBezTo>
                      <a:pt x="234284" y="72115"/>
                      <a:pt x="234284" y="72115"/>
                      <a:pt x="234284" y="72115"/>
                    </a:cubicBezTo>
                    <a:cubicBezTo>
                      <a:pt x="231710" y="72115"/>
                      <a:pt x="231710" y="72115"/>
                      <a:pt x="231710" y="72115"/>
                    </a:cubicBezTo>
                    <a:cubicBezTo>
                      <a:pt x="231710" y="72115"/>
                      <a:pt x="231710" y="72115"/>
                      <a:pt x="231710" y="74690"/>
                    </a:cubicBezTo>
                    <a:cubicBezTo>
                      <a:pt x="229135" y="74690"/>
                      <a:pt x="229135" y="74690"/>
                      <a:pt x="229135" y="74690"/>
                    </a:cubicBezTo>
                    <a:cubicBezTo>
                      <a:pt x="229135" y="74690"/>
                      <a:pt x="229135" y="74690"/>
                      <a:pt x="229135" y="77266"/>
                    </a:cubicBezTo>
                    <a:cubicBezTo>
                      <a:pt x="226560" y="77266"/>
                      <a:pt x="226560" y="77266"/>
                      <a:pt x="226560" y="77266"/>
                    </a:cubicBezTo>
                    <a:cubicBezTo>
                      <a:pt x="223986" y="77266"/>
                      <a:pt x="223986" y="77266"/>
                      <a:pt x="223986" y="77266"/>
                    </a:cubicBezTo>
                    <a:cubicBezTo>
                      <a:pt x="223986" y="77266"/>
                      <a:pt x="223986" y="77266"/>
                      <a:pt x="223986" y="79841"/>
                    </a:cubicBezTo>
                    <a:cubicBezTo>
                      <a:pt x="223986" y="79841"/>
                      <a:pt x="223986" y="79841"/>
                      <a:pt x="221411" y="79841"/>
                    </a:cubicBezTo>
                    <a:cubicBezTo>
                      <a:pt x="221411" y="79841"/>
                      <a:pt x="218837" y="79841"/>
                      <a:pt x="218837" y="79841"/>
                    </a:cubicBezTo>
                    <a:cubicBezTo>
                      <a:pt x="218837" y="79841"/>
                      <a:pt x="218837" y="79841"/>
                      <a:pt x="218837" y="82417"/>
                    </a:cubicBezTo>
                    <a:cubicBezTo>
                      <a:pt x="218837" y="82417"/>
                      <a:pt x="218837" y="82417"/>
                      <a:pt x="216262" y="82417"/>
                    </a:cubicBezTo>
                    <a:cubicBezTo>
                      <a:pt x="216262" y="82417"/>
                      <a:pt x="216262" y="82417"/>
                      <a:pt x="216262" y="84992"/>
                    </a:cubicBezTo>
                    <a:cubicBezTo>
                      <a:pt x="213688" y="84992"/>
                      <a:pt x="213688" y="84992"/>
                      <a:pt x="213688" y="84992"/>
                    </a:cubicBezTo>
                    <a:cubicBezTo>
                      <a:pt x="213688" y="87568"/>
                      <a:pt x="213688" y="87568"/>
                      <a:pt x="213688" y="87568"/>
                    </a:cubicBezTo>
                    <a:cubicBezTo>
                      <a:pt x="211113" y="87568"/>
                      <a:pt x="211113" y="87568"/>
                      <a:pt x="211113" y="87568"/>
                    </a:cubicBezTo>
                    <a:cubicBezTo>
                      <a:pt x="208539" y="87568"/>
                      <a:pt x="208539" y="87568"/>
                      <a:pt x="208539" y="87568"/>
                    </a:cubicBezTo>
                    <a:cubicBezTo>
                      <a:pt x="208539" y="87568"/>
                      <a:pt x="208539" y="87568"/>
                      <a:pt x="208539" y="90143"/>
                    </a:cubicBezTo>
                    <a:cubicBezTo>
                      <a:pt x="205964" y="90143"/>
                      <a:pt x="205964" y="90143"/>
                      <a:pt x="205964" y="90143"/>
                    </a:cubicBezTo>
                    <a:cubicBezTo>
                      <a:pt x="205964" y="90143"/>
                      <a:pt x="205964" y="90143"/>
                      <a:pt x="205964" y="92719"/>
                    </a:cubicBezTo>
                    <a:cubicBezTo>
                      <a:pt x="203390" y="92719"/>
                      <a:pt x="203390" y="92719"/>
                      <a:pt x="203390" y="92719"/>
                    </a:cubicBezTo>
                    <a:cubicBezTo>
                      <a:pt x="203390" y="92719"/>
                      <a:pt x="203390" y="92719"/>
                      <a:pt x="203390" y="95294"/>
                    </a:cubicBezTo>
                    <a:cubicBezTo>
                      <a:pt x="200815" y="95294"/>
                      <a:pt x="200815" y="95294"/>
                      <a:pt x="200815" y="95294"/>
                    </a:cubicBezTo>
                    <a:cubicBezTo>
                      <a:pt x="198240" y="95294"/>
                      <a:pt x="198240" y="95294"/>
                      <a:pt x="198240" y="95294"/>
                    </a:cubicBezTo>
                    <a:cubicBezTo>
                      <a:pt x="195666" y="95294"/>
                      <a:pt x="195666" y="95294"/>
                      <a:pt x="195666" y="95294"/>
                    </a:cubicBezTo>
                    <a:cubicBezTo>
                      <a:pt x="195666" y="97870"/>
                      <a:pt x="195666" y="97870"/>
                      <a:pt x="195666" y="97870"/>
                    </a:cubicBezTo>
                    <a:cubicBezTo>
                      <a:pt x="193091" y="97870"/>
                      <a:pt x="193091" y="97870"/>
                      <a:pt x="193091" y="97870"/>
                    </a:cubicBezTo>
                    <a:cubicBezTo>
                      <a:pt x="190517" y="97870"/>
                      <a:pt x="190517" y="97870"/>
                      <a:pt x="190517" y="97870"/>
                    </a:cubicBezTo>
                    <a:cubicBezTo>
                      <a:pt x="190517" y="97870"/>
                      <a:pt x="190517" y="97870"/>
                      <a:pt x="190517" y="100445"/>
                    </a:cubicBezTo>
                    <a:cubicBezTo>
                      <a:pt x="187942" y="100445"/>
                      <a:pt x="187942" y="100445"/>
                      <a:pt x="187942" y="100445"/>
                    </a:cubicBezTo>
                    <a:cubicBezTo>
                      <a:pt x="187942" y="100445"/>
                      <a:pt x="185368" y="100445"/>
                      <a:pt x="185368" y="100445"/>
                    </a:cubicBezTo>
                    <a:cubicBezTo>
                      <a:pt x="185368" y="100445"/>
                      <a:pt x="185368" y="100445"/>
                      <a:pt x="185368" y="103021"/>
                    </a:cubicBezTo>
                    <a:cubicBezTo>
                      <a:pt x="182793" y="103021"/>
                      <a:pt x="182793" y="103021"/>
                      <a:pt x="182793" y="103021"/>
                    </a:cubicBezTo>
                    <a:cubicBezTo>
                      <a:pt x="182793" y="103021"/>
                      <a:pt x="180219" y="103021"/>
                      <a:pt x="180219" y="103021"/>
                    </a:cubicBezTo>
                    <a:cubicBezTo>
                      <a:pt x="177644" y="103021"/>
                      <a:pt x="177644" y="103021"/>
                      <a:pt x="177644" y="103021"/>
                    </a:cubicBezTo>
                    <a:cubicBezTo>
                      <a:pt x="177644" y="105596"/>
                      <a:pt x="177644" y="105596"/>
                      <a:pt x="177644" y="105596"/>
                    </a:cubicBezTo>
                    <a:cubicBezTo>
                      <a:pt x="177644" y="105596"/>
                      <a:pt x="175069" y="105596"/>
                      <a:pt x="175069" y="105596"/>
                    </a:cubicBezTo>
                    <a:cubicBezTo>
                      <a:pt x="175069" y="105596"/>
                      <a:pt x="172495" y="105596"/>
                      <a:pt x="172495" y="105596"/>
                    </a:cubicBezTo>
                    <a:cubicBezTo>
                      <a:pt x="169920" y="105596"/>
                      <a:pt x="169920" y="105596"/>
                      <a:pt x="169920" y="105596"/>
                    </a:cubicBezTo>
                    <a:cubicBezTo>
                      <a:pt x="169920" y="105596"/>
                      <a:pt x="169920" y="105596"/>
                      <a:pt x="169920" y="108172"/>
                    </a:cubicBezTo>
                    <a:cubicBezTo>
                      <a:pt x="167346" y="108172"/>
                      <a:pt x="167346" y="108172"/>
                      <a:pt x="167346" y="108172"/>
                    </a:cubicBezTo>
                    <a:cubicBezTo>
                      <a:pt x="167346" y="108172"/>
                      <a:pt x="167346" y="108172"/>
                      <a:pt x="167346" y="110747"/>
                    </a:cubicBezTo>
                    <a:cubicBezTo>
                      <a:pt x="164771" y="110747"/>
                      <a:pt x="164771" y="110747"/>
                      <a:pt x="164771" y="110747"/>
                    </a:cubicBezTo>
                    <a:cubicBezTo>
                      <a:pt x="164771" y="110747"/>
                      <a:pt x="162197" y="110747"/>
                      <a:pt x="162197" y="110747"/>
                    </a:cubicBezTo>
                    <a:cubicBezTo>
                      <a:pt x="162197" y="110747"/>
                      <a:pt x="162197" y="110747"/>
                      <a:pt x="162197" y="113323"/>
                    </a:cubicBezTo>
                    <a:cubicBezTo>
                      <a:pt x="159622" y="113323"/>
                      <a:pt x="159622" y="113323"/>
                      <a:pt x="159622" y="113323"/>
                    </a:cubicBezTo>
                    <a:cubicBezTo>
                      <a:pt x="157048" y="113323"/>
                      <a:pt x="157048" y="113323"/>
                      <a:pt x="157048" y="113323"/>
                    </a:cubicBezTo>
                    <a:cubicBezTo>
                      <a:pt x="154473" y="113323"/>
                      <a:pt x="154473" y="113323"/>
                      <a:pt x="154473" y="113323"/>
                    </a:cubicBezTo>
                    <a:cubicBezTo>
                      <a:pt x="154473" y="113323"/>
                      <a:pt x="154473" y="113323"/>
                      <a:pt x="154473" y="115898"/>
                    </a:cubicBezTo>
                    <a:cubicBezTo>
                      <a:pt x="154473" y="115898"/>
                      <a:pt x="151899" y="115898"/>
                      <a:pt x="151899" y="115898"/>
                    </a:cubicBezTo>
                    <a:cubicBezTo>
                      <a:pt x="149324" y="115898"/>
                      <a:pt x="149324" y="115898"/>
                      <a:pt x="149324" y="115898"/>
                    </a:cubicBezTo>
                    <a:cubicBezTo>
                      <a:pt x="146749" y="115898"/>
                      <a:pt x="146749" y="115898"/>
                      <a:pt x="146749" y="115898"/>
                    </a:cubicBezTo>
                    <a:lnTo>
                      <a:pt x="146749" y="117669"/>
                    </a:lnTo>
                    <a:lnTo>
                      <a:pt x="146749" y="118474"/>
                    </a:lnTo>
                    <a:cubicBezTo>
                      <a:pt x="144175" y="118474"/>
                      <a:pt x="144175" y="118474"/>
                      <a:pt x="144175" y="118474"/>
                    </a:cubicBezTo>
                    <a:cubicBezTo>
                      <a:pt x="141600" y="118474"/>
                      <a:pt x="141600" y="118474"/>
                      <a:pt x="141600" y="118474"/>
                    </a:cubicBezTo>
                    <a:cubicBezTo>
                      <a:pt x="141600" y="118474"/>
                      <a:pt x="141600" y="118474"/>
                      <a:pt x="141600" y="121049"/>
                    </a:cubicBezTo>
                    <a:cubicBezTo>
                      <a:pt x="141600" y="121049"/>
                      <a:pt x="139026" y="121049"/>
                      <a:pt x="139026" y="121049"/>
                    </a:cubicBezTo>
                    <a:cubicBezTo>
                      <a:pt x="136451" y="121049"/>
                      <a:pt x="136451" y="121049"/>
                      <a:pt x="136451" y="121049"/>
                    </a:cubicBezTo>
                    <a:cubicBezTo>
                      <a:pt x="136451" y="121049"/>
                      <a:pt x="133877" y="121049"/>
                      <a:pt x="133877" y="121049"/>
                    </a:cubicBezTo>
                    <a:cubicBezTo>
                      <a:pt x="131302" y="121049"/>
                      <a:pt x="131302" y="121049"/>
                      <a:pt x="131302" y="121049"/>
                    </a:cubicBezTo>
                    <a:cubicBezTo>
                      <a:pt x="131302" y="123625"/>
                      <a:pt x="131302" y="123625"/>
                      <a:pt x="131302" y="123625"/>
                    </a:cubicBezTo>
                    <a:cubicBezTo>
                      <a:pt x="131302" y="123625"/>
                      <a:pt x="128728" y="123625"/>
                      <a:pt x="128728" y="123625"/>
                    </a:cubicBezTo>
                    <a:cubicBezTo>
                      <a:pt x="126153" y="123625"/>
                      <a:pt x="126153" y="123625"/>
                      <a:pt x="126153" y="123625"/>
                    </a:cubicBezTo>
                    <a:cubicBezTo>
                      <a:pt x="123578" y="123625"/>
                      <a:pt x="123578" y="123625"/>
                      <a:pt x="123578" y="123625"/>
                    </a:cubicBezTo>
                    <a:cubicBezTo>
                      <a:pt x="123578" y="123625"/>
                      <a:pt x="123578" y="123625"/>
                      <a:pt x="123578" y="126200"/>
                    </a:cubicBezTo>
                    <a:cubicBezTo>
                      <a:pt x="123578" y="126200"/>
                      <a:pt x="121004" y="126200"/>
                      <a:pt x="121004" y="126200"/>
                    </a:cubicBezTo>
                    <a:cubicBezTo>
                      <a:pt x="118429" y="126200"/>
                      <a:pt x="118429" y="126200"/>
                      <a:pt x="118429" y="126200"/>
                    </a:cubicBezTo>
                    <a:cubicBezTo>
                      <a:pt x="115855" y="126200"/>
                      <a:pt x="115855" y="126200"/>
                      <a:pt x="115855" y="126200"/>
                    </a:cubicBezTo>
                    <a:cubicBezTo>
                      <a:pt x="113280" y="126200"/>
                      <a:pt x="113280" y="126200"/>
                      <a:pt x="113280" y="126200"/>
                    </a:cubicBezTo>
                    <a:cubicBezTo>
                      <a:pt x="113280" y="126200"/>
                      <a:pt x="113280" y="126200"/>
                      <a:pt x="113280" y="128776"/>
                    </a:cubicBezTo>
                    <a:cubicBezTo>
                      <a:pt x="110706" y="128776"/>
                      <a:pt x="110706" y="128776"/>
                      <a:pt x="110706" y="128776"/>
                    </a:cubicBezTo>
                    <a:cubicBezTo>
                      <a:pt x="108131" y="128776"/>
                      <a:pt x="108131" y="128776"/>
                      <a:pt x="108131" y="128776"/>
                    </a:cubicBezTo>
                    <a:cubicBezTo>
                      <a:pt x="108131" y="128776"/>
                      <a:pt x="108131" y="128776"/>
                      <a:pt x="105557" y="128776"/>
                    </a:cubicBezTo>
                    <a:cubicBezTo>
                      <a:pt x="105557" y="128776"/>
                      <a:pt x="105557" y="131351"/>
                      <a:pt x="105557" y="131351"/>
                    </a:cubicBezTo>
                    <a:cubicBezTo>
                      <a:pt x="102982" y="131351"/>
                      <a:pt x="102982" y="131351"/>
                      <a:pt x="102982" y="131351"/>
                    </a:cubicBezTo>
                    <a:cubicBezTo>
                      <a:pt x="102982" y="131351"/>
                      <a:pt x="102982" y="131351"/>
                      <a:pt x="100408" y="131351"/>
                    </a:cubicBezTo>
                    <a:cubicBezTo>
                      <a:pt x="97833" y="131351"/>
                      <a:pt x="97833" y="131351"/>
                      <a:pt x="97833" y="131351"/>
                    </a:cubicBezTo>
                    <a:cubicBezTo>
                      <a:pt x="97833" y="131351"/>
                      <a:pt x="95258" y="131351"/>
                      <a:pt x="95258" y="131351"/>
                    </a:cubicBezTo>
                    <a:cubicBezTo>
                      <a:pt x="95258" y="131351"/>
                      <a:pt x="95258" y="131351"/>
                      <a:pt x="95258" y="133927"/>
                    </a:cubicBezTo>
                    <a:cubicBezTo>
                      <a:pt x="92684" y="133927"/>
                      <a:pt x="92684" y="133927"/>
                      <a:pt x="92684" y="133927"/>
                    </a:cubicBezTo>
                    <a:cubicBezTo>
                      <a:pt x="90109" y="133927"/>
                      <a:pt x="90109" y="133927"/>
                      <a:pt x="90109" y="133927"/>
                    </a:cubicBezTo>
                    <a:cubicBezTo>
                      <a:pt x="87535" y="133927"/>
                      <a:pt x="87535" y="133927"/>
                      <a:pt x="87535" y="133927"/>
                    </a:cubicBezTo>
                    <a:cubicBezTo>
                      <a:pt x="84960" y="133927"/>
                      <a:pt x="84960" y="133927"/>
                      <a:pt x="84960" y="133927"/>
                    </a:cubicBezTo>
                    <a:cubicBezTo>
                      <a:pt x="82386" y="133927"/>
                      <a:pt x="82386" y="133927"/>
                      <a:pt x="82386" y="133927"/>
                    </a:cubicBezTo>
                    <a:cubicBezTo>
                      <a:pt x="82386" y="133927"/>
                      <a:pt x="82386" y="133927"/>
                      <a:pt x="79811" y="133927"/>
                    </a:cubicBezTo>
                    <a:cubicBezTo>
                      <a:pt x="79811" y="133927"/>
                      <a:pt x="79811" y="133927"/>
                      <a:pt x="79811" y="136502"/>
                    </a:cubicBezTo>
                    <a:cubicBezTo>
                      <a:pt x="77237" y="136502"/>
                      <a:pt x="77237" y="136502"/>
                      <a:pt x="77237" y="136502"/>
                    </a:cubicBezTo>
                    <a:cubicBezTo>
                      <a:pt x="74662" y="136502"/>
                      <a:pt x="74662" y="136502"/>
                      <a:pt x="74662" y="136502"/>
                    </a:cubicBezTo>
                    <a:cubicBezTo>
                      <a:pt x="74662" y="136502"/>
                      <a:pt x="72088" y="136502"/>
                      <a:pt x="69513" y="136502"/>
                    </a:cubicBezTo>
                    <a:cubicBezTo>
                      <a:pt x="69513" y="136502"/>
                      <a:pt x="66938" y="136502"/>
                      <a:pt x="66938" y="136502"/>
                    </a:cubicBezTo>
                    <a:cubicBezTo>
                      <a:pt x="64364" y="136502"/>
                      <a:pt x="64364" y="136502"/>
                      <a:pt x="61789" y="136502"/>
                    </a:cubicBezTo>
                    <a:cubicBezTo>
                      <a:pt x="61789" y="136502"/>
                      <a:pt x="59215" y="136502"/>
                      <a:pt x="59215" y="136502"/>
                    </a:cubicBezTo>
                    <a:cubicBezTo>
                      <a:pt x="59215" y="136502"/>
                      <a:pt x="56640" y="136502"/>
                      <a:pt x="56640" y="136502"/>
                    </a:cubicBezTo>
                    <a:cubicBezTo>
                      <a:pt x="54066" y="136502"/>
                      <a:pt x="54066" y="136502"/>
                      <a:pt x="54066" y="136502"/>
                    </a:cubicBezTo>
                    <a:cubicBezTo>
                      <a:pt x="54066" y="133927"/>
                      <a:pt x="54066" y="133927"/>
                      <a:pt x="54066" y="133927"/>
                    </a:cubicBezTo>
                    <a:cubicBezTo>
                      <a:pt x="54066" y="131351"/>
                      <a:pt x="54066" y="131351"/>
                      <a:pt x="54066" y="131351"/>
                    </a:cubicBezTo>
                    <a:cubicBezTo>
                      <a:pt x="54066" y="131351"/>
                      <a:pt x="54066" y="128776"/>
                      <a:pt x="54066" y="128776"/>
                    </a:cubicBezTo>
                    <a:cubicBezTo>
                      <a:pt x="54066" y="126200"/>
                      <a:pt x="54066" y="126200"/>
                      <a:pt x="54066" y="126200"/>
                    </a:cubicBezTo>
                    <a:cubicBezTo>
                      <a:pt x="54066" y="126200"/>
                      <a:pt x="54066" y="126200"/>
                      <a:pt x="54066" y="123625"/>
                    </a:cubicBezTo>
                    <a:cubicBezTo>
                      <a:pt x="54066" y="121049"/>
                      <a:pt x="54066" y="121049"/>
                      <a:pt x="54066" y="121049"/>
                    </a:cubicBezTo>
                    <a:cubicBezTo>
                      <a:pt x="54066" y="121049"/>
                      <a:pt x="54066" y="121049"/>
                      <a:pt x="56640" y="121049"/>
                    </a:cubicBezTo>
                    <a:cubicBezTo>
                      <a:pt x="56640" y="121049"/>
                      <a:pt x="56640" y="118474"/>
                      <a:pt x="56640" y="118474"/>
                    </a:cubicBezTo>
                    <a:cubicBezTo>
                      <a:pt x="56640" y="115898"/>
                      <a:pt x="56640" y="115898"/>
                      <a:pt x="56640" y="115898"/>
                    </a:cubicBezTo>
                    <a:cubicBezTo>
                      <a:pt x="56640" y="115898"/>
                      <a:pt x="56640" y="113323"/>
                      <a:pt x="56640" y="113323"/>
                    </a:cubicBezTo>
                    <a:cubicBezTo>
                      <a:pt x="56640" y="113323"/>
                      <a:pt x="56640" y="113323"/>
                      <a:pt x="56640" y="110747"/>
                    </a:cubicBezTo>
                    <a:cubicBezTo>
                      <a:pt x="56640" y="110747"/>
                      <a:pt x="56640" y="108172"/>
                      <a:pt x="56640" y="108172"/>
                    </a:cubicBezTo>
                    <a:cubicBezTo>
                      <a:pt x="56640" y="105596"/>
                      <a:pt x="56640" y="105596"/>
                      <a:pt x="56640" y="105596"/>
                    </a:cubicBezTo>
                    <a:cubicBezTo>
                      <a:pt x="56640" y="105596"/>
                      <a:pt x="56640" y="103021"/>
                      <a:pt x="59215" y="103021"/>
                    </a:cubicBezTo>
                    <a:cubicBezTo>
                      <a:pt x="59215" y="100445"/>
                      <a:pt x="59215" y="100445"/>
                      <a:pt x="59215" y="100445"/>
                    </a:cubicBezTo>
                    <a:cubicBezTo>
                      <a:pt x="59215" y="100445"/>
                      <a:pt x="59215" y="100445"/>
                      <a:pt x="59215" y="97870"/>
                    </a:cubicBezTo>
                    <a:cubicBezTo>
                      <a:pt x="59215" y="97870"/>
                      <a:pt x="59215" y="97870"/>
                      <a:pt x="59215" y="95294"/>
                    </a:cubicBezTo>
                    <a:cubicBezTo>
                      <a:pt x="59215" y="95294"/>
                      <a:pt x="59215" y="92719"/>
                      <a:pt x="59215" y="92719"/>
                    </a:cubicBezTo>
                    <a:cubicBezTo>
                      <a:pt x="59215" y="92719"/>
                      <a:pt x="59215" y="92719"/>
                      <a:pt x="61789" y="92719"/>
                    </a:cubicBezTo>
                    <a:cubicBezTo>
                      <a:pt x="61789" y="92719"/>
                      <a:pt x="61789" y="92719"/>
                      <a:pt x="61789" y="90143"/>
                    </a:cubicBezTo>
                    <a:cubicBezTo>
                      <a:pt x="61789" y="90143"/>
                      <a:pt x="61789" y="90143"/>
                      <a:pt x="61789" y="87568"/>
                    </a:cubicBezTo>
                    <a:cubicBezTo>
                      <a:pt x="61789" y="84992"/>
                      <a:pt x="61789" y="84992"/>
                      <a:pt x="61789" y="84992"/>
                    </a:cubicBezTo>
                    <a:cubicBezTo>
                      <a:pt x="61789" y="82417"/>
                      <a:pt x="61789" y="82417"/>
                      <a:pt x="61789" y="82417"/>
                    </a:cubicBezTo>
                    <a:cubicBezTo>
                      <a:pt x="64364" y="82417"/>
                      <a:pt x="64364" y="82417"/>
                      <a:pt x="64364" y="82417"/>
                    </a:cubicBezTo>
                    <a:cubicBezTo>
                      <a:pt x="64364" y="79841"/>
                      <a:pt x="64364" y="79841"/>
                      <a:pt x="64364" y="79841"/>
                    </a:cubicBezTo>
                    <a:cubicBezTo>
                      <a:pt x="64364" y="79841"/>
                      <a:pt x="64364" y="79841"/>
                      <a:pt x="66938" y="79841"/>
                    </a:cubicBezTo>
                    <a:cubicBezTo>
                      <a:pt x="66938" y="79841"/>
                      <a:pt x="66938" y="79841"/>
                      <a:pt x="69513" y="79841"/>
                    </a:cubicBezTo>
                    <a:cubicBezTo>
                      <a:pt x="74662" y="79841"/>
                      <a:pt x="77237" y="79841"/>
                      <a:pt x="79811" y="79841"/>
                    </a:cubicBezTo>
                    <a:cubicBezTo>
                      <a:pt x="82386" y="79841"/>
                      <a:pt x="87535" y="79841"/>
                      <a:pt x="90109" y="79841"/>
                    </a:cubicBezTo>
                    <a:cubicBezTo>
                      <a:pt x="90109" y="79841"/>
                      <a:pt x="90109" y="79841"/>
                      <a:pt x="92684" y="79841"/>
                    </a:cubicBezTo>
                    <a:cubicBezTo>
                      <a:pt x="92684" y="77266"/>
                      <a:pt x="92684" y="77266"/>
                      <a:pt x="92684" y="77266"/>
                    </a:cubicBezTo>
                    <a:cubicBezTo>
                      <a:pt x="95258" y="77266"/>
                      <a:pt x="95258" y="77266"/>
                      <a:pt x="95258" y="77266"/>
                    </a:cubicBezTo>
                    <a:cubicBezTo>
                      <a:pt x="97833" y="77266"/>
                      <a:pt x="97833" y="77266"/>
                      <a:pt x="97833" y="77266"/>
                    </a:cubicBezTo>
                    <a:cubicBezTo>
                      <a:pt x="97833" y="77266"/>
                      <a:pt x="97833" y="77266"/>
                      <a:pt x="100408" y="77266"/>
                    </a:cubicBezTo>
                    <a:cubicBezTo>
                      <a:pt x="100408" y="77266"/>
                      <a:pt x="100408" y="77266"/>
                      <a:pt x="102982" y="77266"/>
                    </a:cubicBezTo>
                    <a:cubicBezTo>
                      <a:pt x="105557" y="77266"/>
                      <a:pt x="105557" y="77266"/>
                      <a:pt x="105557" y="77266"/>
                    </a:cubicBezTo>
                    <a:cubicBezTo>
                      <a:pt x="105557" y="74690"/>
                      <a:pt x="105557" y="74690"/>
                      <a:pt x="105557" y="74690"/>
                    </a:cubicBezTo>
                    <a:cubicBezTo>
                      <a:pt x="105557" y="74690"/>
                      <a:pt x="108131" y="74690"/>
                      <a:pt x="108131" y="74690"/>
                    </a:cubicBezTo>
                    <a:cubicBezTo>
                      <a:pt x="108131" y="74690"/>
                      <a:pt x="110706" y="74690"/>
                      <a:pt x="110706" y="74690"/>
                    </a:cubicBezTo>
                    <a:cubicBezTo>
                      <a:pt x="110706" y="74690"/>
                      <a:pt x="110706" y="74690"/>
                      <a:pt x="113280" y="74690"/>
                    </a:cubicBezTo>
                    <a:cubicBezTo>
                      <a:pt x="113280" y="74690"/>
                      <a:pt x="115855" y="74690"/>
                      <a:pt x="115855" y="74690"/>
                    </a:cubicBezTo>
                    <a:cubicBezTo>
                      <a:pt x="115855" y="74690"/>
                      <a:pt x="115855" y="74690"/>
                      <a:pt x="118429" y="74690"/>
                    </a:cubicBezTo>
                    <a:cubicBezTo>
                      <a:pt x="121004" y="74690"/>
                      <a:pt x="121004" y="74690"/>
                      <a:pt x="121004" y="74690"/>
                    </a:cubicBezTo>
                    <a:cubicBezTo>
                      <a:pt x="121004" y="72115"/>
                      <a:pt x="121004" y="72115"/>
                      <a:pt x="121004" y="72115"/>
                    </a:cubicBezTo>
                    <a:cubicBezTo>
                      <a:pt x="121004" y="72115"/>
                      <a:pt x="121004" y="72115"/>
                      <a:pt x="123578" y="72115"/>
                    </a:cubicBezTo>
                    <a:cubicBezTo>
                      <a:pt x="123578" y="72115"/>
                      <a:pt x="126153" y="72115"/>
                      <a:pt x="128728" y="72115"/>
                    </a:cubicBezTo>
                    <a:cubicBezTo>
                      <a:pt x="128728" y="72115"/>
                      <a:pt x="131302" y="72115"/>
                      <a:pt x="131302" y="72115"/>
                    </a:cubicBezTo>
                    <a:cubicBezTo>
                      <a:pt x="131302" y="72115"/>
                      <a:pt x="131302" y="72115"/>
                      <a:pt x="133877" y="72115"/>
                    </a:cubicBezTo>
                    <a:cubicBezTo>
                      <a:pt x="133877" y="69539"/>
                      <a:pt x="133877" y="69539"/>
                      <a:pt x="133877" y="69539"/>
                    </a:cubicBezTo>
                    <a:cubicBezTo>
                      <a:pt x="136451" y="69539"/>
                      <a:pt x="136451" y="69539"/>
                      <a:pt x="136451" y="69539"/>
                    </a:cubicBezTo>
                    <a:cubicBezTo>
                      <a:pt x="136451" y="69539"/>
                      <a:pt x="136451" y="69539"/>
                      <a:pt x="139026" y="69539"/>
                    </a:cubicBezTo>
                    <a:cubicBezTo>
                      <a:pt x="139026" y="66964"/>
                      <a:pt x="139026" y="66964"/>
                      <a:pt x="139026" y="66964"/>
                    </a:cubicBezTo>
                    <a:cubicBezTo>
                      <a:pt x="139026" y="66964"/>
                      <a:pt x="139026" y="66964"/>
                      <a:pt x="141600" y="66964"/>
                    </a:cubicBezTo>
                    <a:cubicBezTo>
                      <a:pt x="141600" y="66964"/>
                      <a:pt x="141600" y="66964"/>
                      <a:pt x="144175" y="66964"/>
                    </a:cubicBezTo>
                    <a:cubicBezTo>
                      <a:pt x="144175" y="66964"/>
                      <a:pt x="144175" y="66964"/>
                      <a:pt x="146749" y="66964"/>
                    </a:cubicBezTo>
                    <a:cubicBezTo>
                      <a:pt x="146749" y="66964"/>
                      <a:pt x="146749" y="66964"/>
                      <a:pt x="149324" y="66964"/>
                    </a:cubicBezTo>
                    <a:cubicBezTo>
                      <a:pt x="149324" y="66964"/>
                      <a:pt x="149324" y="66964"/>
                      <a:pt x="151899" y="66964"/>
                    </a:cubicBezTo>
                    <a:cubicBezTo>
                      <a:pt x="151899" y="64388"/>
                      <a:pt x="151899" y="64388"/>
                      <a:pt x="151899" y="64388"/>
                    </a:cubicBezTo>
                    <a:cubicBezTo>
                      <a:pt x="151899" y="64388"/>
                      <a:pt x="154473" y="64388"/>
                      <a:pt x="154473" y="64388"/>
                    </a:cubicBezTo>
                    <a:cubicBezTo>
                      <a:pt x="157048" y="64388"/>
                      <a:pt x="157048" y="64388"/>
                      <a:pt x="157048" y="64388"/>
                    </a:cubicBezTo>
                    <a:cubicBezTo>
                      <a:pt x="157048" y="61813"/>
                      <a:pt x="157048" y="61813"/>
                      <a:pt x="157048" y="61813"/>
                    </a:cubicBezTo>
                    <a:cubicBezTo>
                      <a:pt x="157048" y="61813"/>
                      <a:pt x="157048" y="61813"/>
                      <a:pt x="159622" y="61813"/>
                    </a:cubicBezTo>
                    <a:cubicBezTo>
                      <a:pt x="159622" y="61813"/>
                      <a:pt x="159622" y="61813"/>
                      <a:pt x="162197" y="61813"/>
                    </a:cubicBezTo>
                    <a:cubicBezTo>
                      <a:pt x="162197" y="61813"/>
                      <a:pt x="164771" y="61813"/>
                      <a:pt x="164771" y="61813"/>
                    </a:cubicBezTo>
                    <a:cubicBezTo>
                      <a:pt x="164771" y="59237"/>
                      <a:pt x="164771" y="59237"/>
                      <a:pt x="164771" y="59237"/>
                    </a:cubicBezTo>
                    <a:cubicBezTo>
                      <a:pt x="164771" y="59237"/>
                      <a:pt x="164771" y="59237"/>
                      <a:pt x="167346" y="59237"/>
                    </a:cubicBezTo>
                    <a:cubicBezTo>
                      <a:pt x="169920" y="59237"/>
                      <a:pt x="169920" y="59237"/>
                      <a:pt x="172495" y="59237"/>
                    </a:cubicBezTo>
                    <a:cubicBezTo>
                      <a:pt x="172495" y="56661"/>
                      <a:pt x="172495" y="56661"/>
                      <a:pt x="175069" y="56661"/>
                    </a:cubicBezTo>
                    <a:cubicBezTo>
                      <a:pt x="175069" y="56661"/>
                      <a:pt x="175069" y="56661"/>
                      <a:pt x="177644" y="56661"/>
                    </a:cubicBezTo>
                    <a:cubicBezTo>
                      <a:pt x="177644" y="56661"/>
                      <a:pt x="177644" y="56661"/>
                      <a:pt x="180219" y="56661"/>
                    </a:cubicBezTo>
                    <a:cubicBezTo>
                      <a:pt x="180219" y="56661"/>
                      <a:pt x="180219" y="56661"/>
                      <a:pt x="182793" y="56661"/>
                    </a:cubicBezTo>
                    <a:cubicBezTo>
                      <a:pt x="182793" y="54086"/>
                      <a:pt x="182793" y="54086"/>
                      <a:pt x="182793" y="54086"/>
                    </a:cubicBezTo>
                    <a:cubicBezTo>
                      <a:pt x="182793" y="54086"/>
                      <a:pt x="182793" y="54086"/>
                      <a:pt x="185368" y="54086"/>
                    </a:cubicBezTo>
                    <a:cubicBezTo>
                      <a:pt x="185368" y="51510"/>
                      <a:pt x="185368" y="51510"/>
                      <a:pt x="185368" y="51510"/>
                    </a:cubicBezTo>
                    <a:cubicBezTo>
                      <a:pt x="185368" y="51510"/>
                      <a:pt x="185368" y="51510"/>
                      <a:pt x="187942" y="51510"/>
                    </a:cubicBezTo>
                    <a:cubicBezTo>
                      <a:pt x="190517" y="51510"/>
                      <a:pt x="190517" y="51510"/>
                      <a:pt x="190517" y="51510"/>
                    </a:cubicBezTo>
                    <a:cubicBezTo>
                      <a:pt x="190517" y="51510"/>
                      <a:pt x="193091" y="51510"/>
                      <a:pt x="193091" y="51510"/>
                    </a:cubicBezTo>
                    <a:cubicBezTo>
                      <a:pt x="193091" y="51510"/>
                      <a:pt x="193091" y="51510"/>
                      <a:pt x="195666" y="51510"/>
                    </a:cubicBezTo>
                    <a:cubicBezTo>
                      <a:pt x="195666" y="48935"/>
                      <a:pt x="195666" y="48935"/>
                      <a:pt x="195666" y="48935"/>
                    </a:cubicBezTo>
                    <a:cubicBezTo>
                      <a:pt x="198240" y="48935"/>
                      <a:pt x="198240" y="48935"/>
                      <a:pt x="198240" y="48935"/>
                    </a:cubicBezTo>
                    <a:cubicBezTo>
                      <a:pt x="200815" y="48935"/>
                      <a:pt x="200815" y="48935"/>
                      <a:pt x="200815" y="48935"/>
                    </a:cubicBezTo>
                    <a:cubicBezTo>
                      <a:pt x="200815" y="46359"/>
                      <a:pt x="200815" y="46359"/>
                      <a:pt x="200815" y="46359"/>
                    </a:cubicBezTo>
                    <a:cubicBezTo>
                      <a:pt x="203390" y="46359"/>
                      <a:pt x="203390" y="46359"/>
                      <a:pt x="203390" y="46359"/>
                    </a:cubicBezTo>
                    <a:cubicBezTo>
                      <a:pt x="203390" y="46359"/>
                      <a:pt x="205964" y="46359"/>
                      <a:pt x="205964" y="46359"/>
                    </a:cubicBezTo>
                    <a:cubicBezTo>
                      <a:pt x="208539" y="46359"/>
                      <a:pt x="208539" y="46359"/>
                      <a:pt x="208539" y="46359"/>
                    </a:cubicBezTo>
                    <a:cubicBezTo>
                      <a:pt x="208539" y="43784"/>
                      <a:pt x="208539" y="43784"/>
                      <a:pt x="208539" y="43784"/>
                    </a:cubicBezTo>
                    <a:cubicBezTo>
                      <a:pt x="208539" y="43784"/>
                      <a:pt x="208539" y="43784"/>
                      <a:pt x="211113" y="43784"/>
                    </a:cubicBezTo>
                    <a:cubicBezTo>
                      <a:pt x="211113" y="43784"/>
                      <a:pt x="211113" y="43784"/>
                      <a:pt x="213688" y="43784"/>
                    </a:cubicBezTo>
                    <a:cubicBezTo>
                      <a:pt x="213688" y="41208"/>
                      <a:pt x="213688" y="41208"/>
                      <a:pt x="213688" y="41208"/>
                    </a:cubicBezTo>
                    <a:cubicBezTo>
                      <a:pt x="213688" y="41208"/>
                      <a:pt x="213688" y="41208"/>
                      <a:pt x="216262" y="41208"/>
                    </a:cubicBezTo>
                    <a:cubicBezTo>
                      <a:pt x="216262" y="41208"/>
                      <a:pt x="216262" y="41208"/>
                      <a:pt x="218837" y="41208"/>
                    </a:cubicBezTo>
                    <a:cubicBezTo>
                      <a:pt x="218837" y="38633"/>
                      <a:pt x="218837" y="38633"/>
                      <a:pt x="218837" y="38633"/>
                    </a:cubicBezTo>
                    <a:cubicBezTo>
                      <a:pt x="218837" y="38633"/>
                      <a:pt x="218837" y="38633"/>
                      <a:pt x="221411" y="38633"/>
                    </a:cubicBezTo>
                    <a:cubicBezTo>
                      <a:pt x="221411" y="38633"/>
                      <a:pt x="221411" y="38633"/>
                      <a:pt x="223986" y="38633"/>
                    </a:cubicBezTo>
                    <a:cubicBezTo>
                      <a:pt x="226560" y="38633"/>
                      <a:pt x="226560" y="38633"/>
                      <a:pt x="226560" y="38633"/>
                    </a:cubicBezTo>
                    <a:cubicBezTo>
                      <a:pt x="226560" y="36057"/>
                      <a:pt x="226560" y="36057"/>
                      <a:pt x="226560" y="36057"/>
                    </a:cubicBezTo>
                    <a:cubicBezTo>
                      <a:pt x="226560" y="36057"/>
                      <a:pt x="226560" y="36057"/>
                      <a:pt x="229135" y="36057"/>
                    </a:cubicBezTo>
                    <a:cubicBezTo>
                      <a:pt x="229135" y="36057"/>
                      <a:pt x="229135" y="36057"/>
                      <a:pt x="231710" y="36057"/>
                    </a:cubicBezTo>
                    <a:cubicBezTo>
                      <a:pt x="231710" y="33482"/>
                      <a:pt x="231710" y="33482"/>
                      <a:pt x="231710" y="33482"/>
                    </a:cubicBezTo>
                    <a:cubicBezTo>
                      <a:pt x="231710" y="33482"/>
                      <a:pt x="231710" y="33482"/>
                      <a:pt x="234284" y="33482"/>
                    </a:cubicBezTo>
                    <a:cubicBezTo>
                      <a:pt x="234284" y="30906"/>
                      <a:pt x="234284" y="30906"/>
                      <a:pt x="234284" y="30906"/>
                    </a:cubicBezTo>
                    <a:cubicBezTo>
                      <a:pt x="234284" y="30906"/>
                      <a:pt x="234284" y="30906"/>
                      <a:pt x="236859" y="30906"/>
                    </a:cubicBezTo>
                    <a:cubicBezTo>
                      <a:pt x="236859" y="30906"/>
                      <a:pt x="236859" y="30906"/>
                      <a:pt x="239433" y="30906"/>
                    </a:cubicBezTo>
                    <a:cubicBezTo>
                      <a:pt x="239433" y="28331"/>
                      <a:pt x="239433" y="28331"/>
                      <a:pt x="239433" y="28331"/>
                    </a:cubicBezTo>
                    <a:cubicBezTo>
                      <a:pt x="239433" y="28331"/>
                      <a:pt x="239433" y="28331"/>
                      <a:pt x="242008" y="28331"/>
                    </a:cubicBezTo>
                    <a:cubicBezTo>
                      <a:pt x="242008" y="25755"/>
                      <a:pt x="242008" y="25755"/>
                      <a:pt x="242008" y="25755"/>
                    </a:cubicBezTo>
                    <a:cubicBezTo>
                      <a:pt x="242008" y="25755"/>
                      <a:pt x="242008" y="25755"/>
                      <a:pt x="244582" y="25755"/>
                    </a:cubicBezTo>
                    <a:cubicBezTo>
                      <a:pt x="244582" y="23180"/>
                      <a:pt x="244582" y="23180"/>
                      <a:pt x="244582" y="23180"/>
                    </a:cubicBezTo>
                    <a:cubicBezTo>
                      <a:pt x="244582" y="23180"/>
                      <a:pt x="244582" y="23180"/>
                      <a:pt x="247157" y="23180"/>
                    </a:cubicBezTo>
                    <a:cubicBezTo>
                      <a:pt x="247157" y="23180"/>
                      <a:pt x="249731" y="23180"/>
                      <a:pt x="249731" y="23180"/>
                    </a:cubicBezTo>
                    <a:cubicBezTo>
                      <a:pt x="249731" y="20604"/>
                      <a:pt x="249731" y="20604"/>
                      <a:pt x="249731" y="20604"/>
                    </a:cubicBezTo>
                    <a:cubicBezTo>
                      <a:pt x="252306" y="20604"/>
                      <a:pt x="252306" y="20604"/>
                      <a:pt x="252306" y="20604"/>
                    </a:cubicBezTo>
                    <a:cubicBezTo>
                      <a:pt x="252306" y="18029"/>
                      <a:pt x="252306" y="18029"/>
                      <a:pt x="252306" y="18029"/>
                    </a:cubicBezTo>
                    <a:cubicBezTo>
                      <a:pt x="254881" y="18029"/>
                      <a:pt x="254881" y="18029"/>
                      <a:pt x="254881" y="18029"/>
                    </a:cubicBezTo>
                    <a:cubicBezTo>
                      <a:pt x="254881" y="18029"/>
                      <a:pt x="254881" y="18029"/>
                      <a:pt x="257455" y="18029"/>
                    </a:cubicBezTo>
                    <a:cubicBezTo>
                      <a:pt x="257455" y="15453"/>
                      <a:pt x="257455" y="15453"/>
                      <a:pt x="257455" y="15453"/>
                    </a:cubicBezTo>
                    <a:cubicBezTo>
                      <a:pt x="257455" y="15453"/>
                      <a:pt x="257455" y="15453"/>
                      <a:pt x="260030" y="15453"/>
                    </a:cubicBezTo>
                    <a:cubicBezTo>
                      <a:pt x="260030" y="12878"/>
                      <a:pt x="260030" y="12878"/>
                      <a:pt x="260030" y="12878"/>
                    </a:cubicBezTo>
                    <a:cubicBezTo>
                      <a:pt x="262604" y="12878"/>
                      <a:pt x="262604" y="12878"/>
                      <a:pt x="262604" y="12878"/>
                    </a:cubicBezTo>
                    <a:cubicBezTo>
                      <a:pt x="262604" y="12878"/>
                      <a:pt x="262604" y="12878"/>
                      <a:pt x="262604" y="10302"/>
                    </a:cubicBezTo>
                    <a:cubicBezTo>
                      <a:pt x="262604" y="10302"/>
                      <a:pt x="262604" y="10302"/>
                      <a:pt x="265179" y="10302"/>
                    </a:cubicBezTo>
                    <a:cubicBezTo>
                      <a:pt x="265179" y="7727"/>
                      <a:pt x="265179" y="7727"/>
                      <a:pt x="265179" y="7727"/>
                    </a:cubicBezTo>
                    <a:cubicBezTo>
                      <a:pt x="265179" y="7727"/>
                      <a:pt x="265179" y="7727"/>
                      <a:pt x="265179" y="5151"/>
                    </a:cubicBezTo>
                    <a:cubicBezTo>
                      <a:pt x="267753" y="5151"/>
                      <a:pt x="267753" y="5151"/>
                      <a:pt x="267753" y="5151"/>
                    </a:cubicBezTo>
                    <a:cubicBezTo>
                      <a:pt x="267753" y="2576"/>
                      <a:pt x="267753" y="2576"/>
                      <a:pt x="267753" y="2576"/>
                    </a:cubicBezTo>
                    <a:cubicBezTo>
                      <a:pt x="270328" y="2576"/>
                      <a:pt x="270328" y="2576"/>
                      <a:pt x="270328" y="2576"/>
                    </a:cubicBezTo>
                    <a:cubicBezTo>
                      <a:pt x="270328" y="0"/>
                      <a:pt x="270328" y="0"/>
                      <a:pt x="270328" y="0"/>
                    </a:cubicBezTo>
                    <a:close/>
                  </a:path>
                </a:pathLst>
              </a:custGeom>
              <a:solidFill>
                <a:srgbClr val="005C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ŝļidè">
                <a:extLst>
                  <a:ext uri="{FF2B5EF4-FFF2-40B4-BE49-F238E27FC236}">
                    <a16:creationId xmlns:a16="http://schemas.microsoft.com/office/drawing/2014/main" id="{E2A2E3E7-72F8-41BA-AB05-7156E4BADC6F}"/>
                  </a:ext>
                </a:extLst>
              </p:cNvPr>
              <p:cNvSpPr/>
              <p:nvPr/>
            </p:nvSpPr>
            <p:spPr bwMode="auto">
              <a:xfrm>
                <a:off x="2501939" y="2642848"/>
                <a:ext cx="1559831" cy="1568840"/>
              </a:xfrm>
              <a:custGeom>
                <a:avLst/>
                <a:gdLst>
                  <a:gd name="connsiteX0" fmla="*/ 881175 w 1559831"/>
                  <a:gd name="connsiteY0" fmla="*/ 1513369 h 1568840"/>
                  <a:gd name="connsiteX1" fmla="*/ 885369 w 1559831"/>
                  <a:gd name="connsiteY1" fmla="*/ 1517314 h 1568840"/>
                  <a:gd name="connsiteX2" fmla="*/ 877626 w 1559831"/>
                  <a:gd name="connsiteY2" fmla="*/ 1566264 h 1568840"/>
                  <a:gd name="connsiteX3" fmla="*/ 875045 w 1559831"/>
                  <a:gd name="connsiteY3" fmla="*/ 1568840 h 1568840"/>
                  <a:gd name="connsiteX4" fmla="*/ 869884 w 1559831"/>
                  <a:gd name="connsiteY4" fmla="*/ 1566264 h 1568840"/>
                  <a:gd name="connsiteX5" fmla="*/ 869884 w 1559831"/>
                  <a:gd name="connsiteY5" fmla="*/ 1550806 h 1568840"/>
                  <a:gd name="connsiteX6" fmla="*/ 872465 w 1559831"/>
                  <a:gd name="connsiteY6" fmla="*/ 1519890 h 1568840"/>
                  <a:gd name="connsiteX7" fmla="*/ 881175 w 1559831"/>
                  <a:gd name="connsiteY7" fmla="*/ 1513369 h 1568840"/>
                  <a:gd name="connsiteX8" fmla="*/ 933557 w 1559831"/>
                  <a:gd name="connsiteY8" fmla="*/ 1487766 h 1568840"/>
                  <a:gd name="connsiteX9" fmla="*/ 936985 w 1559831"/>
                  <a:gd name="connsiteY9" fmla="*/ 1491550 h 1568840"/>
                  <a:gd name="connsiteX10" fmla="*/ 924081 w 1559831"/>
                  <a:gd name="connsiteY10" fmla="*/ 1517314 h 1568840"/>
                  <a:gd name="connsiteX11" fmla="*/ 944727 w 1559831"/>
                  <a:gd name="connsiteY11" fmla="*/ 1527619 h 1568840"/>
                  <a:gd name="connsiteX12" fmla="*/ 913758 w 1559831"/>
                  <a:gd name="connsiteY12" fmla="*/ 1550806 h 1568840"/>
                  <a:gd name="connsiteX13" fmla="*/ 926662 w 1559831"/>
                  <a:gd name="connsiteY13" fmla="*/ 1532772 h 1568840"/>
                  <a:gd name="connsiteX14" fmla="*/ 926662 w 1559831"/>
                  <a:gd name="connsiteY14" fmla="*/ 1527619 h 1568840"/>
                  <a:gd name="connsiteX15" fmla="*/ 916338 w 1559831"/>
                  <a:gd name="connsiteY15" fmla="*/ 1519890 h 1568840"/>
                  <a:gd name="connsiteX16" fmla="*/ 921500 w 1559831"/>
                  <a:gd name="connsiteY16" fmla="*/ 1501856 h 1568840"/>
                  <a:gd name="connsiteX17" fmla="*/ 913758 w 1559831"/>
                  <a:gd name="connsiteY17" fmla="*/ 1509585 h 1568840"/>
                  <a:gd name="connsiteX18" fmla="*/ 903434 w 1559831"/>
                  <a:gd name="connsiteY18" fmla="*/ 1504432 h 1568840"/>
                  <a:gd name="connsiteX19" fmla="*/ 933557 w 1559831"/>
                  <a:gd name="connsiteY19" fmla="*/ 1487766 h 1568840"/>
                  <a:gd name="connsiteX20" fmla="*/ 718031 w 1559831"/>
                  <a:gd name="connsiteY20" fmla="*/ 1455456 h 1568840"/>
                  <a:gd name="connsiteX21" fmla="*/ 736018 w 1559831"/>
                  <a:gd name="connsiteY21" fmla="*/ 1473470 h 1568840"/>
                  <a:gd name="connsiteX22" fmla="*/ 718031 w 1559831"/>
                  <a:gd name="connsiteY22" fmla="*/ 1491485 h 1568840"/>
                  <a:gd name="connsiteX23" fmla="*/ 692334 w 1559831"/>
                  <a:gd name="connsiteY23" fmla="*/ 1512073 h 1568840"/>
                  <a:gd name="connsiteX24" fmla="*/ 679485 w 1559831"/>
                  <a:gd name="connsiteY24" fmla="*/ 1537807 h 1568840"/>
                  <a:gd name="connsiteX25" fmla="*/ 728309 w 1559831"/>
                  <a:gd name="connsiteY25" fmla="*/ 1537807 h 1568840"/>
                  <a:gd name="connsiteX26" fmla="*/ 725740 w 1559831"/>
                  <a:gd name="connsiteY26" fmla="*/ 1553248 h 1568840"/>
                  <a:gd name="connsiteX27" fmla="*/ 715461 w 1559831"/>
                  <a:gd name="connsiteY27" fmla="*/ 1558395 h 1568840"/>
                  <a:gd name="connsiteX28" fmla="*/ 700043 w 1559831"/>
                  <a:gd name="connsiteY28" fmla="*/ 1553248 h 1568840"/>
                  <a:gd name="connsiteX29" fmla="*/ 622952 w 1559831"/>
                  <a:gd name="connsiteY29" fmla="*/ 1558395 h 1568840"/>
                  <a:gd name="connsiteX30" fmla="*/ 602394 w 1559831"/>
                  <a:gd name="connsiteY30" fmla="*/ 1535234 h 1568840"/>
                  <a:gd name="connsiteX31" fmla="*/ 648649 w 1559831"/>
                  <a:gd name="connsiteY31" fmla="*/ 1535234 h 1568840"/>
                  <a:gd name="connsiteX32" fmla="*/ 697473 w 1559831"/>
                  <a:gd name="connsiteY32" fmla="*/ 1478617 h 1568840"/>
                  <a:gd name="connsiteX33" fmla="*/ 653788 w 1559831"/>
                  <a:gd name="connsiteY33" fmla="*/ 1476044 h 1568840"/>
                  <a:gd name="connsiteX34" fmla="*/ 638370 w 1559831"/>
                  <a:gd name="connsiteY34" fmla="*/ 1463177 h 1568840"/>
                  <a:gd name="connsiteX35" fmla="*/ 687194 w 1559831"/>
                  <a:gd name="connsiteY35" fmla="*/ 1463177 h 1568840"/>
                  <a:gd name="connsiteX36" fmla="*/ 718031 w 1559831"/>
                  <a:gd name="connsiteY36" fmla="*/ 1455456 h 1568840"/>
                  <a:gd name="connsiteX37" fmla="*/ 1196799 w 1559831"/>
                  <a:gd name="connsiteY37" fmla="*/ 1403823 h 1568840"/>
                  <a:gd name="connsiteX38" fmla="*/ 1217423 w 1559831"/>
                  <a:gd name="connsiteY38" fmla="*/ 1406405 h 1568840"/>
                  <a:gd name="connsiteX39" fmla="*/ 1248359 w 1559831"/>
                  <a:gd name="connsiteY39" fmla="*/ 1427061 h 1568840"/>
                  <a:gd name="connsiteX40" fmla="*/ 1227735 w 1559831"/>
                  <a:gd name="connsiteY40" fmla="*/ 1450299 h 1568840"/>
                  <a:gd name="connsiteX41" fmla="*/ 1225157 w 1559831"/>
                  <a:gd name="connsiteY41" fmla="*/ 1434807 h 1568840"/>
                  <a:gd name="connsiteX42" fmla="*/ 1196799 w 1559831"/>
                  <a:gd name="connsiteY42" fmla="*/ 1403823 h 1568840"/>
                  <a:gd name="connsiteX43" fmla="*/ 969850 w 1559831"/>
                  <a:gd name="connsiteY43" fmla="*/ 1387531 h 1568840"/>
                  <a:gd name="connsiteX44" fmla="*/ 973116 w 1559831"/>
                  <a:gd name="connsiteY44" fmla="*/ 1396226 h 1568840"/>
                  <a:gd name="connsiteX45" fmla="*/ 960212 w 1559831"/>
                  <a:gd name="connsiteY45" fmla="*/ 1409108 h 1568840"/>
                  <a:gd name="connsiteX46" fmla="*/ 936985 w 1559831"/>
                  <a:gd name="connsiteY46" fmla="*/ 1427142 h 1568840"/>
                  <a:gd name="connsiteX47" fmla="*/ 936985 w 1559831"/>
                  <a:gd name="connsiteY47" fmla="*/ 1434871 h 1568840"/>
                  <a:gd name="connsiteX48" fmla="*/ 960212 w 1559831"/>
                  <a:gd name="connsiteY48" fmla="*/ 1440024 h 1568840"/>
                  <a:gd name="connsiteX49" fmla="*/ 957631 w 1559831"/>
                  <a:gd name="connsiteY49" fmla="*/ 1450329 h 1568840"/>
                  <a:gd name="connsiteX50" fmla="*/ 980859 w 1559831"/>
                  <a:gd name="connsiteY50" fmla="*/ 1455482 h 1568840"/>
                  <a:gd name="connsiteX51" fmla="*/ 983439 w 1559831"/>
                  <a:gd name="connsiteY51" fmla="*/ 1555959 h 1568840"/>
                  <a:gd name="connsiteX52" fmla="*/ 975697 w 1559831"/>
                  <a:gd name="connsiteY52" fmla="*/ 1566264 h 1568840"/>
                  <a:gd name="connsiteX53" fmla="*/ 936985 w 1559831"/>
                  <a:gd name="connsiteY53" fmla="*/ 1550806 h 1568840"/>
                  <a:gd name="connsiteX54" fmla="*/ 934404 w 1559831"/>
                  <a:gd name="connsiteY54" fmla="*/ 1548230 h 1568840"/>
                  <a:gd name="connsiteX55" fmla="*/ 965374 w 1559831"/>
                  <a:gd name="connsiteY55" fmla="*/ 1550806 h 1568840"/>
                  <a:gd name="connsiteX56" fmla="*/ 965374 w 1559831"/>
                  <a:gd name="connsiteY56" fmla="*/ 1519890 h 1568840"/>
                  <a:gd name="connsiteX57" fmla="*/ 962793 w 1559831"/>
                  <a:gd name="connsiteY57" fmla="*/ 1465787 h 1568840"/>
                  <a:gd name="connsiteX58" fmla="*/ 936985 w 1559831"/>
                  <a:gd name="connsiteY58" fmla="*/ 1470940 h 1568840"/>
                  <a:gd name="connsiteX59" fmla="*/ 890530 w 1559831"/>
                  <a:gd name="connsiteY59" fmla="*/ 1504432 h 1568840"/>
                  <a:gd name="connsiteX60" fmla="*/ 877626 w 1559831"/>
                  <a:gd name="connsiteY60" fmla="*/ 1499279 h 1568840"/>
                  <a:gd name="connsiteX61" fmla="*/ 944727 w 1559831"/>
                  <a:gd name="connsiteY61" fmla="*/ 1445177 h 1568840"/>
                  <a:gd name="connsiteX62" fmla="*/ 900854 w 1559831"/>
                  <a:gd name="connsiteY62" fmla="*/ 1468363 h 1568840"/>
                  <a:gd name="connsiteX63" fmla="*/ 893111 w 1559831"/>
                  <a:gd name="connsiteY63" fmla="*/ 1468363 h 1568840"/>
                  <a:gd name="connsiteX64" fmla="*/ 924081 w 1559831"/>
                  <a:gd name="connsiteY64" fmla="*/ 1434871 h 1568840"/>
                  <a:gd name="connsiteX65" fmla="*/ 955050 w 1559831"/>
                  <a:gd name="connsiteY65" fmla="*/ 1403955 h 1568840"/>
                  <a:gd name="connsiteX66" fmla="*/ 924081 w 1559831"/>
                  <a:gd name="connsiteY66" fmla="*/ 1421990 h 1568840"/>
                  <a:gd name="connsiteX67" fmla="*/ 836333 w 1559831"/>
                  <a:gd name="connsiteY67" fmla="*/ 1473516 h 1568840"/>
                  <a:gd name="connsiteX68" fmla="*/ 828591 w 1559831"/>
                  <a:gd name="connsiteY68" fmla="*/ 1460634 h 1568840"/>
                  <a:gd name="connsiteX69" fmla="*/ 960212 w 1559831"/>
                  <a:gd name="connsiteY69" fmla="*/ 1391074 h 1568840"/>
                  <a:gd name="connsiteX70" fmla="*/ 969850 w 1559831"/>
                  <a:gd name="connsiteY70" fmla="*/ 1387531 h 1568840"/>
                  <a:gd name="connsiteX71" fmla="*/ 478567 w 1559831"/>
                  <a:gd name="connsiteY71" fmla="*/ 1383084 h 1568840"/>
                  <a:gd name="connsiteX72" fmla="*/ 483720 w 1559831"/>
                  <a:gd name="connsiteY72" fmla="*/ 1388245 h 1568840"/>
                  <a:gd name="connsiteX73" fmla="*/ 501757 w 1559831"/>
                  <a:gd name="connsiteY73" fmla="*/ 1395987 h 1568840"/>
                  <a:gd name="connsiteX74" fmla="*/ 555866 w 1559831"/>
                  <a:gd name="connsiteY74" fmla="*/ 1421792 h 1568840"/>
                  <a:gd name="connsiteX75" fmla="*/ 555866 w 1559831"/>
                  <a:gd name="connsiteY75" fmla="*/ 1434694 h 1568840"/>
                  <a:gd name="connsiteX76" fmla="*/ 532677 w 1559831"/>
                  <a:gd name="connsiteY76" fmla="*/ 1437275 h 1568840"/>
                  <a:gd name="connsiteX77" fmla="*/ 481143 w 1559831"/>
                  <a:gd name="connsiteY77" fmla="*/ 1452758 h 1568840"/>
                  <a:gd name="connsiteX78" fmla="*/ 501757 w 1559831"/>
                  <a:gd name="connsiteY78" fmla="*/ 1457919 h 1568840"/>
                  <a:gd name="connsiteX79" fmla="*/ 491450 w 1559831"/>
                  <a:gd name="connsiteY79" fmla="*/ 1468241 h 1568840"/>
                  <a:gd name="connsiteX80" fmla="*/ 403843 w 1559831"/>
                  <a:gd name="connsiteY80" fmla="*/ 1450177 h 1568840"/>
                  <a:gd name="connsiteX81" fmla="*/ 403843 w 1559831"/>
                  <a:gd name="connsiteY81" fmla="*/ 1426953 h 1568840"/>
                  <a:gd name="connsiteX82" fmla="*/ 429610 w 1559831"/>
                  <a:gd name="connsiteY82" fmla="*/ 1442436 h 1568840"/>
                  <a:gd name="connsiteX83" fmla="*/ 519793 w 1559831"/>
                  <a:gd name="connsiteY83" fmla="*/ 1426953 h 1568840"/>
                  <a:gd name="connsiteX84" fmla="*/ 478567 w 1559831"/>
                  <a:gd name="connsiteY84" fmla="*/ 1416631 h 1568840"/>
                  <a:gd name="connsiteX85" fmla="*/ 478567 w 1559831"/>
                  <a:gd name="connsiteY85" fmla="*/ 1383084 h 1568840"/>
                  <a:gd name="connsiteX86" fmla="*/ 902225 w 1559831"/>
                  <a:gd name="connsiteY86" fmla="*/ 1372878 h 1568840"/>
                  <a:gd name="connsiteX87" fmla="*/ 921500 w 1559831"/>
                  <a:gd name="connsiteY87" fmla="*/ 1378192 h 1568840"/>
                  <a:gd name="connsiteX88" fmla="*/ 924081 w 1559831"/>
                  <a:gd name="connsiteY88" fmla="*/ 1388497 h 1568840"/>
                  <a:gd name="connsiteX89" fmla="*/ 913758 w 1559831"/>
                  <a:gd name="connsiteY89" fmla="*/ 1406532 h 1568840"/>
                  <a:gd name="connsiteX90" fmla="*/ 906015 w 1559831"/>
                  <a:gd name="connsiteY90" fmla="*/ 1411684 h 1568840"/>
                  <a:gd name="connsiteX91" fmla="*/ 903434 w 1559831"/>
                  <a:gd name="connsiteY91" fmla="*/ 1411684 h 1568840"/>
                  <a:gd name="connsiteX92" fmla="*/ 895692 w 1559831"/>
                  <a:gd name="connsiteY92" fmla="*/ 1385921 h 1568840"/>
                  <a:gd name="connsiteX93" fmla="*/ 902225 w 1559831"/>
                  <a:gd name="connsiteY93" fmla="*/ 1372878 h 1568840"/>
                  <a:gd name="connsiteX94" fmla="*/ 433475 w 1559831"/>
                  <a:gd name="connsiteY94" fmla="*/ 1332442 h 1568840"/>
                  <a:gd name="connsiteX95" fmla="*/ 437340 w 1559831"/>
                  <a:gd name="connsiteY95" fmla="*/ 1336635 h 1568840"/>
                  <a:gd name="connsiteX96" fmla="*/ 442493 w 1559831"/>
                  <a:gd name="connsiteY96" fmla="*/ 1359860 h 1568840"/>
                  <a:gd name="connsiteX97" fmla="*/ 434763 w 1559831"/>
                  <a:gd name="connsiteY97" fmla="*/ 1367601 h 1568840"/>
                  <a:gd name="connsiteX98" fmla="*/ 393537 w 1559831"/>
                  <a:gd name="connsiteY98" fmla="*/ 1385665 h 1568840"/>
                  <a:gd name="connsiteX99" fmla="*/ 372923 w 1559831"/>
                  <a:gd name="connsiteY99" fmla="*/ 1416631 h 1568840"/>
                  <a:gd name="connsiteX100" fmla="*/ 344580 w 1559831"/>
                  <a:gd name="connsiteY100" fmla="*/ 1439855 h 1568840"/>
                  <a:gd name="connsiteX101" fmla="*/ 432187 w 1559831"/>
                  <a:gd name="connsiteY101" fmla="*/ 1393406 h 1568840"/>
                  <a:gd name="connsiteX102" fmla="*/ 434763 w 1559831"/>
                  <a:gd name="connsiteY102" fmla="*/ 1395987 h 1568840"/>
                  <a:gd name="connsiteX103" fmla="*/ 427033 w 1559831"/>
                  <a:gd name="connsiteY103" fmla="*/ 1398567 h 1568840"/>
                  <a:gd name="connsiteX104" fmla="*/ 370347 w 1559831"/>
                  <a:gd name="connsiteY104" fmla="*/ 1437275 h 1568840"/>
                  <a:gd name="connsiteX105" fmla="*/ 323967 w 1559831"/>
                  <a:gd name="connsiteY105" fmla="*/ 1457919 h 1568840"/>
                  <a:gd name="connsiteX106" fmla="*/ 342003 w 1559831"/>
                  <a:gd name="connsiteY106" fmla="*/ 1429533 h 1568840"/>
                  <a:gd name="connsiteX107" fmla="*/ 378077 w 1559831"/>
                  <a:gd name="connsiteY107" fmla="*/ 1395987 h 1568840"/>
                  <a:gd name="connsiteX108" fmla="*/ 411573 w 1559831"/>
                  <a:gd name="connsiteY108" fmla="*/ 1365021 h 1568840"/>
                  <a:gd name="connsiteX109" fmla="*/ 427033 w 1559831"/>
                  <a:gd name="connsiteY109" fmla="*/ 1354699 h 1568840"/>
                  <a:gd name="connsiteX110" fmla="*/ 429610 w 1559831"/>
                  <a:gd name="connsiteY110" fmla="*/ 1334055 h 1568840"/>
                  <a:gd name="connsiteX111" fmla="*/ 433475 w 1559831"/>
                  <a:gd name="connsiteY111" fmla="*/ 1332442 h 1568840"/>
                  <a:gd name="connsiteX112" fmla="*/ 293687 w 1559831"/>
                  <a:gd name="connsiteY112" fmla="*/ 1315546 h 1568840"/>
                  <a:gd name="connsiteX113" fmla="*/ 295856 w 1559831"/>
                  <a:gd name="connsiteY113" fmla="*/ 1326403 h 1568840"/>
                  <a:gd name="connsiteX114" fmla="*/ 275289 w 1559831"/>
                  <a:gd name="connsiteY114" fmla="*/ 1341844 h 1568840"/>
                  <a:gd name="connsiteX115" fmla="*/ 262435 w 1559831"/>
                  <a:gd name="connsiteY115" fmla="*/ 1352138 h 1568840"/>
                  <a:gd name="connsiteX116" fmla="*/ 252151 w 1559831"/>
                  <a:gd name="connsiteY116" fmla="*/ 1349565 h 1568840"/>
                  <a:gd name="connsiteX117" fmla="*/ 285573 w 1559831"/>
                  <a:gd name="connsiteY117" fmla="*/ 1316109 h 1568840"/>
                  <a:gd name="connsiteX118" fmla="*/ 293687 w 1559831"/>
                  <a:gd name="connsiteY118" fmla="*/ 1315546 h 1568840"/>
                  <a:gd name="connsiteX119" fmla="*/ 1150395 w 1559831"/>
                  <a:gd name="connsiteY119" fmla="*/ 1292796 h 1568840"/>
                  <a:gd name="connsiteX120" fmla="*/ 1160707 w 1559831"/>
                  <a:gd name="connsiteY120" fmla="*/ 1297960 h 1568840"/>
                  <a:gd name="connsiteX121" fmla="*/ 1178753 w 1559831"/>
                  <a:gd name="connsiteY121" fmla="*/ 1313452 h 1568840"/>
                  <a:gd name="connsiteX122" fmla="*/ 1178753 w 1559831"/>
                  <a:gd name="connsiteY122" fmla="*/ 1331526 h 1568840"/>
                  <a:gd name="connsiteX123" fmla="*/ 1181331 w 1559831"/>
                  <a:gd name="connsiteY123" fmla="*/ 1370257 h 1568840"/>
                  <a:gd name="connsiteX124" fmla="*/ 1199377 w 1559831"/>
                  <a:gd name="connsiteY124" fmla="*/ 1352182 h 1568840"/>
                  <a:gd name="connsiteX125" fmla="*/ 1212267 w 1559831"/>
                  <a:gd name="connsiteY125" fmla="*/ 1349600 h 1568840"/>
                  <a:gd name="connsiteX126" fmla="*/ 1207111 w 1559831"/>
                  <a:gd name="connsiteY126" fmla="*/ 1365093 h 1568840"/>
                  <a:gd name="connsiteX127" fmla="*/ 1181331 w 1559831"/>
                  <a:gd name="connsiteY127" fmla="*/ 1385749 h 1568840"/>
                  <a:gd name="connsiteX128" fmla="*/ 1176175 w 1559831"/>
                  <a:gd name="connsiteY128" fmla="*/ 1421897 h 1568840"/>
                  <a:gd name="connsiteX129" fmla="*/ 1155551 w 1559831"/>
                  <a:gd name="connsiteY129" fmla="*/ 1460627 h 1568840"/>
                  <a:gd name="connsiteX130" fmla="*/ 1129771 w 1559831"/>
                  <a:gd name="connsiteY130" fmla="*/ 1468373 h 1568840"/>
                  <a:gd name="connsiteX131" fmla="*/ 1163285 w 1559831"/>
                  <a:gd name="connsiteY131" fmla="*/ 1408987 h 1568840"/>
                  <a:gd name="connsiteX132" fmla="*/ 1119459 w 1559831"/>
                  <a:gd name="connsiteY132" fmla="*/ 1447717 h 1568840"/>
                  <a:gd name="connsiteX133" fmla="*/ 1085945 w 1559831"/>
                  <a:gd name="connsiteY133" fmla="*/ 1445135 h 1568840"/>
                  <a:gd name="connsiteX134" fmla="*/ 1085945 w 1559831"/>
                  <a:gd name="connsiteY134" fmla="*/ 1429643 h 1568840"/>
                  <a:gd name="connsiteX135" fmla="*/ 1163285 w 1559831"/>
                  <a:gd name="connsiteY135" fmla="*/ 1380585 h 1568840"/>
                  <a:gd name="connsiteX136" fmla="*/ 1150395 w 1559831"/>
                  <a:gd name="connsiteY136" fmla="*/ 1328944 h 1568840"/>
                  <a:gd name="connsiteX137" fmla="*/ 1150395 w 1559831"/>
                  <a:gd name="connsiteY137" fmla="*/ 1292796 h 1568840"/>
                  <a:gd name="connsiteX138" fmla="*/ 227728 w 1559831"/>
                  <a:gd name="connsiteY138" fmla="*/ 1274290 h 1568840"/>
                  <a:gd name="connsiteX139" fmla="*/ 211017 w 1559831"/>
                  <a:gd name="connsiteY139" fmla="*/ 1277507 h 1568840"/>
                  <a:gd name="connsiteX140" fmla="*/ 213588 w 1559831"/>
                  <a:gd name="connsiteY140" fmla="*/ 1285228 h 1568840"/>
                  <a:gd name="connsiteX141" fmla="*/ 229013 w 1559831"/>
                  <a:gd name="connsiteY141" fmla="*/ 1277507 h 1568840"/>
                  <a:gd name="connsiteX142" fmla="*/ 229013 w 1559831"/>
                  <a:gd name="connsiteY142" fmla="*/ 1274934 h 1568840"/>
                  <a:gd name="connsiteX143" fmla="*/ 227728 w 1559831"/>
                  <a:gd name="connsiteY143" fmla="*/ 1274290 h 1568840"/>
                  <a:gd name="connsiteX144" fmla="*/ 306140 w 1559831"/>
                  <a:gd name="connsiteY144" fmla="*/ 1218317 h 1568840"/>
                  <a:gd name="connsiteX145" fmla="*/ 295856 w 1559831"/>
                  <a:gd name="connsiteY145" fmla="*/ 1231185 h 1568840"/>
                  <a:gd name="connsiteX146" fmla="*/ 306140 w 1559831"/>
                  <a:gd name="connsiteY146" fmla="*/ 1233758 h 1568840"/>
                  <a:gd name="connsiteX147" fmla="*/ 308711 w 1559831"/>
                  <a:gd name="connsiteY147" fmla="*/ 1228611 h 1568840"/>
                  <a:gd name="connsiteX148" fmla="*/ 306140 w 1559831"/>
                  <a:gd name="connsiteY148" fmla="*/ 1218317 h 1568840"/>
                  <a:gd name="connsiteX149" fmla="*/ 211017 w 1559831"/>
                  <a:gd name="connsiteY149" fmla="*/ 1200303 h 1568840"/>
                  <a:gd name="connsiteX150" fmla="*/ 213588 w 1559831"/>
                  <a:gd name="connsiteY150" fmla="*/ 1220891 h 1568840"/>
                  <a:gd name="connsiteX151" fmla="*/ 193021 w 1559831"/>
                  <a:gd name="connsiteY151" fmla="*/ 1231185 h 1568840"/>
                  <a:gd name="connsiteX152" fmla="*/ 162170 w 1559831"/>
                  <a:gd name="connsiteY152" fmla="*/ 1256919 h 1568840"/>
                  <a:gd name="connsiteX153" fmla="*/ 190450 w 1559831"/>
                  <a:gd name="connsiteY153" fmla="*/ 1244052 h 1568840"/>
                  <a:gd name="connsiteX154" fmla="*/ 190450 w 1559831"/>
                  <a:gd name="connsiteY154" fmla="*/ 1246625 h 1568840"/>
                  <a:gd name="connsiteX155" fmla="*/ 182737 w 1559831"/>
                  <a:gd name="connsiteY155" fmla="*/ 1249199 h 1568840"/>
                  <a:gd name="connsiteX156" fmla="*/ 175024 w 1559831"/>
                  <a:gd name="connsiteY156" fmla="*/ 1256919 h 1568840"/>
                  <a:gd name="connsiteX157" fmla="*/ 167312 w 1559831"/>
                  <a:gd name="connsiteY157" fmla="*/ 1264640 h 1568840"/>
                  <a:gd name="connsiteX158" fmla="*/ 159599 w 1559831"/>
                  <a:gd name="connsiteY158" fmla="*/ 1267213 h 1568840"/>
                  <a:gd name="connsiteX159" fmla="*/ 154457 w 1559831"/>
                  <a:gd name="connsiteY159" fmla="*/ 1272360 h 1568840"/>
                  <a:gd name="connsiteX160" fmla="*/ 136461 w 1559831"/>
                  <a:gd name="connsiteY160" fmla="*/ 1280081 h 1568840"/>
                  <a:gd name="connsiteX161" fmla="*/ 146744 w 1559831"/>
                  <a:gd name="connsiteY161" fmla="*/ 1254346 h 1568840"/>
                  <a:gd name="connsiteX162" fmla="*/ 187879 w 1559831"/>
                  <a:gd name="connsiteY162" fmla="*/ 1228611 h 1568840"/>
                  <a:gd name="connsiteX163" fmla="*/ 211017 w 1559831"/>
                  <a:gd name="connsiteY163" fmla="*/ 1200303 h 1568840"/>
                  <a:gd name="connsiteX164" fmla="*/ 305819 w 1559831"/>
                  <a:gd name="connsiteY164" fmla="*/ 1199660 h 1568840"/>
                  <a:gd name="connsiteX165" fmla="*/ 308711 w 1559831"/>
                  <a:gd name="connsiteY165" fmla="*/ 1202876 h 1568840"/>
                  <a:gd name="connsiteX166" fmla="*/ 313853 w 1559831"/>
                  <a:gd name="connsiteY166" fmla="*/ 1233758 h 1568840"/>
                  <a:gd name="connsiteX167" fmla="*/ 313853 w 1559831"/>
                  <a:gd name="connsiteY167" fmla="*/ 1241478 h 1568840"/>
                  <a:gd name="connsiteX168" fmla="*/ 280431 w 1559831"/>
                  <a:gd name="connsiteY168" fmla="*/ 1244052 h 1568840"/>
                  <a:gd name="connsiteX169" fmla="*/ 262435 w 1559831"/>
                  <a:gd name="connsiteY169" fmla="*/ 1264640 h 1568840"/>
                  <a:gd name="connsiteX170" fmla="*/ 290715 w 1559831"/>
                  <a:gd name="connsiteY170" fmla="*/ 1269787 h 1568840"/>
                  <a:gd name="connsiteX171" fmla="*/ 306140 w 1559831"/>
                  <a:gd name="connsiteY171" fmla="*/ 1272360 h 1568840"/>
                  <a:gd name="connsiteX172" fmla="*/ 347274 w 1559831"/>
                  <a:gd name="connsiteY172" fmla="*/ 1274934 h 1568840"/>
                  <a:gd name="connsiteX173" fmla="*/ 349845 w 1559831"/>
                  <a:gd name="connsiteY173" fmla="*/ 1282654 h 1568840"/>
                  <a:gd name="connsiteX174" fmla="*/ 308711 w 1559831"/>
                  <a:gd name="connsiteY174" fmla="*/ 1280081 h 1568840"/>
                  <a:gd name="connsiteX175" fmla="*/ 272718 w 1559831"/>
                  <a:gd name="connsiteY175" fmla="*/ 1305815 h 1568840"/>
                  <a:gd name="connsiteX176" fmla="*/ 324136 w 1559831"/>
                  <a:gd name="connsiteY176" fmla="*/ 1308389 h 1568840"/>
                  <a:gd name="connsiteX177" fmla="*/ 326707 w 1559831"/>
                  <a:gd name="connsiteY177" fmla="*/ 1316109 h 1568840"/>
                  <a:gd name="connsiteX178" fmla="*/ 316424 w 1559831"/>
                  <a:gd name="connsiteY178" fmla="*/ 1313536 h 1568840"/>
                  <a:gd name="connsiteX179" fmla="*/ 257293 w 1559831"/>
                  <a:gd name="connsiteY179" fmla="*/ 1318683 h 1568840"/>
                  <a:gd name="connsiteX180" fmla="*/ 249580 w 1559831"/>
                  <a:gd name="connsiteY180" fmla="*/ 1321256 h 1568840"/>
                  <a:gd name="connsiteX181" fmla="*/ 241868 w 1559831"/>
                  <a:gd name="connsiteY181" fmla="*/ 1313536 h 1568840"/>
                  <a:gd name="connsiteX182" fmla="*/ 290715 w 1559831"/>
                  <a:gd name="connsiteY182" fmla="*/ 1277507 h 1568840"/>
                  <a:gd name="connsiteX183" fmla="*/ 252151 w 1559831"/>
                  <a:gd name="connsiteY183" fmla="*/ 1274934 h 1568840"/>
                  <a:gd name="connsiteX184" fmla="*/ 229013 w 1559831"/>
                  <a:gd name="connsiteY184" fmla="*/ 1295522 h 1568840"/>
                  <a:gd name="connsiteX185" fmla="*/ 211017 w 1559831"/>
                  <a:gd name="connsiteY185" fmla="*/ 1295522 h 1568840"/>
                  <a:gd name="connsiteX186" fmla="*/ 198162 w 1559831"/>
                  <a:gd name="connsiteY186" fmla="*/ 1280081 h 1568840"/>
                  <a:gd name="connsiteX187" fmla="*/ 177595 w 1559831"/>
                  <a:gd name="connsiteY187" fmla="*/ 1277507 h 1568840"/>
                  <a:gd name="connsiteX188" fmla="*/ 169882 w 1559831"/>
                  <a:gd name="connsiteY188" fmla="*/ 1269787 h 1568840"/>
                  <a:gd name="connsiteX189" fmla="*/ 180166 w 1559831"/>
                  <a:gd name="connsiteY189" fmla="*/ 1259493 h 1568840"/>
                  <a:gd name="connsiteX190" fmla="*/ 244439 w 1559831"/>
                  <a:gd name="connsiteY190" fmla="*/ 1262066 h 1568840"/>
                  <a:gd name="connsiteX191" fmla="*/ 259864 w 1559831"/>
                  <a:gd name="connsiteY191" fmla="*/ 1241478 h 1568840"/>
                  <a:gd name="connsiteX192" fmla="*/ 236726 w 1559831"/>
                  <a:gd name="connsiteY192" fmla="*/ 1238905 h 1568840"/>
                  <a:gd name="connsiteX193" fmla="*/ 231584 w 1559831"/>
                  <a:gd name="connsiteY193" fmla="*/ 1236332 h 1568840"/>
                  <a:gd name="connsiteX194" fmla="*/ 234155 w 1559831"/>
                  <a:gd name="connsiteY194" fmla="*/ 1218317 h 1568840"/>
                  <a:gd name="connsiteX195" fmla="*/ 275289 w 1559831"/>
                  <a:gd name="connsiteY195" fmla="*/ 1228611 h 1568840"/>
                  <a:gd name="connsiteX196" fmla="*/ 300998 w 1559831"/>
                  <a:gd name="connsiteY196" fmla="*/ 1200303 h 1568840"/>
                  <a:gd name="connsiteX197" fmla="*/ 305819 w 1559831"/>
                  <a:gd name="connsiteY197" fmla="*/ 1199660 h 1568840"/>
                  <a:gd name="connsiteX198" fmla="*/ 1393621 w 1559831"/>
                  <a:gd name="connsiteY198" fmla="*/ 1196121 h 1568840"/>
                  <a:gd name="connsiteX199" fmla="*/ 1397480 w 1559831"/>
                  <a:gd name="connsiteY199" fmla="*/ 1200303 h 1568840"/>
                  <a:gd name="connsiteX200" fmla="*/ 1389763 w 1559831"/>
                  <a:gd name="connsiteY200" fmla="*/ 1218317 h 1568840"/>
                  <a:gd name="connsiteX201" fmla="*/ 1374331 w 1559831"/>
                  <a:gd name="connsiteY201" fmla="*/ 1251772 h 1568840"/>
                  <a:gd name="connsiteX202" fmla="*/ 1400052 w 1559831"/>
                  <a:gd name="connsiteY202" fmla="*/ 1295521 h 1568840"/>
                  <a:gd name="connsiteX203" fmla="*/ 1400052 w 1559831"/>
                  <a:gd name="connsiteY203" fmla="*/ 1313536 h 1568840"/>
                  <a:gd name="connsiteX204" fmla="*/ 1351182 w 1559831"/>
                  <a:gd name="connsiteY204" fmla="*/ 1316109 h 1568840"/>
                  <a:gd name="connsiteX205" fmla="*/ 1343465 w 1559831"/>
                  <a:gd name="connsiteY205" fmla="*/ 1313536 h 1568840"/>
                  <a:gd name="connsiteX206" fmla="*/ 1382047 w 1559831"/>
                  <a:gd name="connsiteY206" fmla="*/ 1295521 h 1568840"/>
                  <a:gd name="connsiteX207" fmla="*/ 1364042 w 1559831"/>
                  <a:gd name="connsiteY207" fmla="*/ 1259493 h 1568840"/>
                  <a:gd name="connsiteX208" fmla="*/ 1335749 w 1559831"/>
                  <a:gd name="connsiteY208" fmla="*/ 1272360 h 1568840"/>
                  <a:gd name="connsiteX209" fmla="*/ 1353754 w 1559831"/>
                  <a:gd name="connsiteY209" fmla="*/ 1238905 h 1568840"/>
                  <a:gd name="connsiteX210" fmla="*/ 1361470 w 1559831"/>
                  <a:gd name="connsiteY210" fmla="*/ 1228611 h 1568840"/>
                  <a:gd name="connsiteX211" fmla="*/ 1382047 w 1559831"/>
                  <a:gd name="connsiteY211" fmla="*/ 1197729 h 1568840"/>
                  <a:gd name="connsiteX212" fmla="*/ 1393621 w 1559831"/>
                  <a:gd name="connsiteY212" fmla="*/ 1196121 h 1568840"/>
                  <a:gd name="connsiteX213" fmla="*/ 1357933 w 1559831"/>
                  <a:gd name="connsiteY213" fmla="*/ 1183093 h 1568840"/>
                  <a:gd name="connsiteX214" fmla="*/ 1366614 w 1559831"/>
                  <a:gd name="connsiteY214" fmla="*/ 1187435 h 1568840"/>
                  <a:gd name="connsiteX215" fmla="*/ 1351182 w 1559831"/>
                  <a:gd name="connsiteY215" fmla="*/ 1220891 h 1568840"/>
                  <a:gd name="connsiteX216" fmla="*/ 1356326 w 1559831"/>
                  <a:gd name="connsiteY216" fmla="*/ 1202876 h 1568840"/>
                  <a:gd name="connsiteX217" fmla="*/ 1353754 w 1559831"/>
                  <a:gd name="connsiteY217" fmla="*/ 1200303 h 1568840"/>
                  <a:gd name="connsiteX218" fmla="*/ 1320316 w 1559831"/>
                  <a:gd name="connsiteY218" fmla="*/ 1267213 h 1568840"/>
                  <a:gd name="connsiteX219" fmla="*/ 1299740 w 1559831"/>
                  <a:gd name="connsiteY219" fmla="*/ 1300668 h 1568840"/>
                  <a:gd name="connsiteX220" fmla="*/ 1284307 w 1559831"/>
                  <a:gd name="connsiteY220" fmla="*/ 1295521 h 1568840"/>
                  <a:gd name="connsiteX221" fmla="*/ 1286879 w 1559831"/>
                  <a:gd name="connsiteY221" fmla="*/ 1292948 h 1568840"/>
                  <a:gd name="connsiteX222" fmla="*/ 1351182 w 1559831"/>
                  <a:gd name="connsiteY222" fmla="*/ 1187435 h 1568840"/>
                  <a:gd name="connsiteX223" fmla="*/ 1357933 w 1559831"/>
                  <a:gd name="connsiteY223" fmla="*/ 1183093 h 1568840"/>
                  <a:gd name="connsiteX224" fmla="*/ 252151 w 1559831"/>
                  <a:gd name="connsiteY224" fmla="*/ 1153980 h 1568840"/>
                  <a:gd name="connsiteX225" fmla="*/ 257293 w 1559831"/>
                  <a:gd name="connsiteY225" fmla="*/ 1161701 h 1568840"/>
                  <a:gd name="connsiteX226" fmla="*/ 259864 w 1559831"/>
                  <a:gd name="connsiteY226" fmla="*/ 1182288 h 1568840"/>
                  <a:gd name="connsiteX227" fmla="*/ 241868 w 1559831"/>
                  <a:gd name="connsiteY227" fmla="*/ 1182288 h 1568840"/>
                  <a:gd name="connsiteX228" fmla="*/ 231584 w 1559831"/>
                  <a:gd name="connsiteY228" fmla="*/ 1184862 h 1568840"/>
                  <a:gd name="connsiteX229" fmla="*/ 244439 w 1559831"/>
                  <a:gd name="connsiteY229" fmla="*/ 1171994 h 1568840"/>
                  <a:gd name="connsiteX230" fmla="*/ 244439 w 1559831"/>
                  <a:gd name="connsiteY230" fmla="*/ 1166848 h 1568840"/>
                  <a:gd name="connsiteX231" fmla="*/ 252151 w 1559831"/>
                  <a:gd name="connsiteY231" fmla="*/ 1153980 h 1568840"/>
                  <a:gd name="connsiteX232" fmla="*/ 1310992 w 1559831"/>
                  <a:gd name="connsiteY232" fmla="*/ 1105888 h 1568840"/>
                  <a:gd name="connsiteX233" fmla="*/ 1315172 w 1559831"/>
                  <a:gd name="connsiteY233" fmla="*/ 1110231 h 1568840"/>
                  <a:gd name="connsiteX234" fmla="*/ 1312600 w 1559831"/>
                  <a:gd name="connsiteY234" fmla="*/ 1143686 h 1568840"/>
                  <a:gd name="connsiteX235" fmla="*/ 1317744 w 1559831"/>
                  <a:gd name="connsiteY235" fmla="*/ 1146259 h 1568840"/>
                  <a:gd name="connsiteX236" fmla="*/ 1325461 w 1559831"/>
                  <a:gd name="connsiteY236" fmla="*/ 1146259 h 1568840"/>
                  <a:gd name="connsiteX237" fmla="*/ 1351182 w 1559831"/>
                  <a:gd name="connsiteY237" fmla="*/ 1117951 h 1568840"/>
                  <a:gd name="connsiteX238" fmla="*/ 1353754 w 1559831"/>
                  <a:gd name="connsiteY238" fmla="*/ 1171994 h 1568840"/>
                  <a:gd name="connsiteX239" fmla="*/ 1340893 w 1559831"/>
                  <a:gd name="connsiteY239" fmla="*/ 1184862 h 1568840"/>
                  <a:gd name="connsiteX240" fmla="*/ 1343465 w 1559831"/>
                  <a:gd name="connsiteY240" fmla="*/ 1164274 h 1568840"/>
                  <a:gd name="connsiteX241" fmla="*/ 1338321 w 1559831"/>
                  <a:gd name="connsiteY241" fmla="*/ 1156554 h 1568840"/>
                  <a:gd name="connsiteX242" fmla="*/ 1343465 w 1559831"/>
                  <a:gd name="connsiteY242" fmla="*/ 1153980 h 1568840"/>
                  <a:gd name="connsiteX243" fmla="*/ 1343465 w 1559831"/>
                  <a:gd name="connsiteY243" fmla="*/ 1133392 h 1568840"/>
                  <a:gd name="connsiteX244" fmla="*/ 1325461 w 1559831"/>
                  <a:gd name="connsiteY244" fmla="*/ 1159127 h 1568840"/>
                  <a:gd name="connsiteX245" fmla="*/ 1325461 w 1559831"/>
                  <a:gd name="connsiteY245" fmla="*/ 1182288 h 1568840"/>
                  <a:gd name="connsiteX246" fmla="*/ 1343465 w 1559831"/>
                  <a:gd name="connsiteY246" fmla="*/ 1192582 h 1568840"/>
                  <a:gd name="connsiteX247" fmla="*/ 1325461 w 1559831"/>
                  <a:gd name="connsiteY247" fmla="*/ 1192582 h 1568840"/>
                  <a:gd name="connsiteX248" fmla="*/ 1322889 w 1559831"/>
                  <a:gd name="connsiteY248" fmla="*/ 1205450 h 1568840"/>
                  <a:gd name="connsiteX249" fmla="*/ 1317744 w 1559831"/>
                  <a:gd name="connsiteY249" fmla="*/ 1218317 h 1568840"/>
                  <a:gd name="connsiteX250" fmla="*/ 1315172 w 1559831"/>
                  <a:gd name="connsiteY250" fmla="*/ 1213170 h 1568840"/>
                  <a:gd name="connsiteX251" fmla="*/ 1317744 w 1559831"/>
                  <a:gd name="connsiteY251" fmla="*/ 1192582 h 1568840"/>
                  <a:gd name="connsiteX252" fmla="*/ 1302312 w 1559831"/>
                  <a:gd name="connsiteY252" fmla="*/ 1226037 h 1568840"/>
                  <a:gd name="connsiteX253" fmla="*/ 1299740 w 1559831"/>
                  <a:gd name="connsiteY253" fmla="*/ 1241478 h 1568840"/>
                  <a:gd name="connsiteX254" fmla="*/ 1286879 w 1559831"/>
                  <a:gd name="connsiteY254" fmla="*/ 1223464 h 1568840"/>
                  <a:gd name="connsiteX255" fmla="*/ 1289451 w 1559831"/>
                  <a:gd name="connsiteY255" fmla="*/ 1205450 h 1568840"/>
                  <a:gd name="connsiteX256" fmla="*/ 1294595 w 1559831"/>
                  <a:gd name="connsiteY256" fmla="*/ 1213170 h 1568840"/>
                  <a:gd name="connsiteX257" fmla="*/ 1304884 w 1559831"/>
                  <a:gd name="connsiteY257" fmla="*/ 1200303 h 1568840"/>
                  <a:gd name="connsiteX258" fmla="*/ 1294595 w 1559831"/>
                  <a:gd name="connsiteY258" fmla="*/ 1195156 h 1568840"/>
                  <a:gd name="connsiteX259" fmla="*/ 1281735 w 1559831"/>
                  <a:gd name="connsiteY259" fmla="*/ 1182288 h 1568840"/>
                  <a:gd name="connsiteX260" fmla="*/ 1289451 w 1559831"/>
                  <a:gd name="connsiteY260" fmla="*/ 1177141 h 1568840"/>
                  <a:gd name="connsiteX261" fmla="*/ 1304884 w 1559831"/>
                  <a:gd name="connsiteY261" fmla="*/ 1190009 h 1568840"/>
                  <a:gd name="connsiteX262" fmla="*/ 1310028 w 1559831"/>
                  <a:gd name="connsiteY262" fmla="*/ 1184862 h 1568840"/>
                  <a:gd name="connsiteX263" fmla="*/ 1315172 w 1559831"/>
                  <a:gd name="connsiteY263" fmla="*/ 1164274 h 1568840"/>
                  <a:gd name="connsiteX264" fmla="*/ 1310028 w 1559831"/>
                  <a:gd name="connsiteY264" fmla="*/ 1164274 h 1568840"/>
                  <a:gd name="connsiteX265" fmla="*/ 1304884 w 1559831"/>
                  <a:gd name="connsiteY265" fmla="*/ 1177141 h 1568840"/>
                  <a:gd name="connsiteX266" fmla="*/ 1302312 w 1559831"/>
                  <a:gd name="connsiteY266" fmla="*/ 1164274 h 1568840"/>
                  <a:gd name="connsiteX267" fmla="*/ 1289451 w 1559831"/>
                  <a:gd name="connsiteY267" fmla="*/ 1169421 h 1568840"/>
                  <a:gd name="connsiteX268" fmla="*/ 1304884 w 1559831"/>
                  <a:gd name="connsiteY268" fmla="*/ 1151406 h 1568840"/>
                  <a:gd name="connsiteX269" fmla="*/ 1302312 w 1559831"/>
                  <a:gd name="connsiteY269" fmla="*/ 1110231 h 1568840"/>
                  <a:gd name="connsiteX270" fmla="*/ 1310992 w 1559831"/>
                  <a:gd name="connsiteY270" fmla="*/ 1105888 h 1568840"/>
                  <a:gd name="connsiteX271" fmla="*/ 87138 w 1559831"/>
                  <a:gd name="connsiteY271" fmla="*/ 870518 h 1568840"/>
                  <a:gd name="connsiteX272" fmla="*/ 99996 w 1559831"/>
                  <a:gd name="connsiteY272" fmla="*/ 870518 h 1568840"/>
                  <a:gd name="connsiteX273" fmla="*/ 112854 w 1559831"/>
                  <a:gd name="connsiteY273" fmla="*/ 942840 h 1568840"/>
                  <a:gd name="connsiteX274" fmla="*/ 99996 w 1559831"/>
                  <a:gd name="connsiteY274" fmla="*/ 945423 h 1568840"/>
                  <a:gd name="connsiteX275" fmla="*/ 33133 w 1559831"/>
                  <a:gd name="connsiteY275" fmla="*/ 909262 h 1568840"/>
                  <a:gd name="connsiteX276" fmla="*/ 20275 w 1559831"/>
                  <a:gd name="connsiteY276" fmla="*/ 901513 h 1568840"/>
                  <a:gd name="connsiteX277" fmla="*/ 30562 w 1559831"/>
                  <a:gd name="connsiteY277" fmla="*/ 953172 h 1568840"/>
                  <a:gd name="connsiteX278" fmla="*/ 20275 w 1559831"/>
                  <a:gd name="connsiteY278" fmla="*/ 953172 h 1568840"/>
                  <a:gd name="connsiteX279" fmla="*/ 7417 w 1559831"/>
                  <a:gd name="connsiteY279" fmla="*/ 888599 h 1568840"/>
                  <a:gd name="connsiteX280" fmla="*/ 17703 w 1559831"/>
                  <a:gd name="connsiteY280" fmla="*/ 886016 h 1568840"/>
                  <a:gd name="connsiteX281" fmla="*/ 92281 w 1559831"/>
                  <a:gd name="connsiteY281" fmla="*/ 924760 h 1568840"/>
                  <a:gd name="connsiteX282" fmla="*/ 99996 w 1559831"/>
                  <a:gd name="connsiteY282" fmla="*/ 929926 h 1568840"/>
                  <a:gd name="connsiteX283" fmla="*/ 87138 w 1559831"/>
                  <a:gd name="connsiteY283" fmla="*/ 870518 h 1568840"/>
                  <a:gd name="connsiteX284" fmla="*/ 1557183 w 1559831"/>
                  <a:gd name="connsiteY284" fmla="*/ 849854 h 1568840"/>
                  <a:gd name="connsiteX285" fmla="*/ 1554615 w 1559831"/>
                  <a:gd name="connsiteY285" fmla="*/ 865364 h 1568840"/>
                  <a:gd name="connsiteX286" fmla="*/ 1523803 w 1559831"/>
                  <a:gd name="connsiteY286" fmla="*/ 878288 h 1568840"/>
                  <a:gd name="connsiteX287" fmla="*/ 1505830 w 1559831"/>
                  <a:gd name="connsiteY287" fmla="*/ 886043 h 1568840"/>
                  <a:gd name="connsiteX288" fmla="*/ 1521236 w 1559831"/>
                  <a:gd name="connsiteY288" fmla="*/ 898968 h 1568840"/>
                  <a:gd name="connsiteX289" fmla="*/ 1546912 w 1559831"/>
                  <a:gd name="connsiteY289" fmla="*/ 919647 h 1568840"/>
                  <a:gd name="connsiteX290" fmla="*/ 1544345 w 1559831"/>
                  <a:gd name="connsiteY290" fmla="*/ 935157 h 1568840"/>
                  <a:gd name="connsiteX291" fmla="*/ 1495559 w 1559831"/>
                  <a:gd name="connsiteY291" fmla="*/ 891213 h 1568840"/>
                  <a:gd name="connsiteX292" fmla="*/ 1457044 w 1559831"/>
                  <a:gd name="connsiteY292" fmla="*/ 883458 h 1568840"/>
                  <a:gd name="connsiteX293" fmla="*/ 1459612 w 1559831"/>
                  <a:gd name="connsiteY293" fmla="*/ 873119 h 1568840"/>
                  <a:gd name="connsiteX294" fmla="*/ 1498127 w 1559831"/>
                  <a:gd name="connsiteY294" fmla="*/ 878288 h 1568840"/>
                  <a:gd name="connsiteX295" fmla="*/ 1557183 w 1559831"/>
                  <a:gd name="connsiteY295" fmla="*/ 849854 h 1568840"/>
                  <a:gd name="connsiteX296" fmla="*/ 92720 w 1559831"/>
                  <a:gd name="connsiteY296" fmla="*/ 783095 h 1568840"/>
                  <a:gd name="connsiteX297" fmla="*/ 94840 w 1559831"/>
                  <a:gd name="connsiteY297" fmla="*/ 793162 h 1568840"/>
                  <a:gd name="connsiteX298" fmla="*/ 51394 w 1559831"/>
                  <a:gd name="connsiteY298" fmla="*/ 795811 h 1568840"/>
                  <a:gd name="connsiteX299" fmla="*/ 54043 w 1559831"/>
                  <a:gd name="connsiteY299" fmla="*/ 844556 h 1568840"/>
                  <a:gd name="connsiteX300" fmla="*/ 97489 w 1559831"/>
                  <a:gd name="connsiteY300" fmla="*/ 842436 h 1568840"/>
                  <a:gd name="connsiteX301" fmla="*/ 97489 w 1559831"/>
                  <a:gd name="connsiteY301" fmla="*/ 855153 h 1568840"/>
                  <a:gd name="connsiteX302" fmla="*/ 4768 w 1559831"/>
                  <a:gd name="connsiteY302" fmla="*/ 860451 h 1568840"/>
                  <a:gd name="connsiteX303" fmla="*/ 2649 w 1559831"/>
                  <a:gd name="connsiteY303" fmla="*/ 847205 h 1568840"/>
                  <a:gd name="connsiteX304" fmla="*/ 40797 w 1559831"/>
                  <a:gd name="connsiteY304" fmla="*/ 844556 h 1568840"/>
                  <a:gd name="connsiteX305" fmla="*/ 38678 w 1559831"/>
                  <a:gd name="connsiteY305" fmla="*/ 798460 h 1568840"/>
                  <a:gd name="connsiteX306" fmla="*/ 0 w 1559831"/>
                  <a:gd name="connsiteY306" fmla="*/ 798460 h 1568840"/>
                  <a:gd name="connsiteX307" fmla="*/ 0 w 1559831"/>
                  <a:gd name="connsiteY307" fmla="*/ 787863 h 1568840"/>
                  <a:gd name="connsiteX308" fmla="*/ 1547115 w 1559831"/>
                  <a:gd name="connsiteY308" fmla="*/ 759782 h 1568840"/>
                  <a:gd name="connsiteX309" fmla="*/ 1559831 w 1559831"/>
                  <a:gd name="connsiteY309" fmla="*/ 759782 h 1568840"/>
                  <a:gd name="connsiteX310" fmla="*/ 1557182 w 1559831"/>
                  <a:gd name="connsiteY310" fmla="*/ 834489 h 1568840"/>
                  <a:gd name="connsiteX311" fmla="*/ 1547115 w 1559831"/>
                  <a:gd name="connsiteY311" fmla="*/ 834489 h 1568840"/>
                  <a:gd name="connsiteX312" fmla="*/ 1547115 w 1559831"/>
                  <a:gd name="connsiteY312" fmla="*/ 803758 h 1568840"/>
                  <a:gd name="connsiteX313" fmla="*/ 1464461 w 1559831"/>
                  <a:gd name="connsiteY313" fmla="*/ 801109 h 1568840"/>
                  <a:gd name="connsiteX314" fmla="*/ 1464461 w 1559831"/>
                  <a:gd name="connsiteY314" fmla="*/ 787863 h 1568840"/>
                  <a:gd name="connsiteX315" fmla="*/ 1547115 w 1559831"/>
                  <a:gd name="connsiteY315" fmla="*/ 790512 h 1568840"/>
                  <a:gd name="connsiteX316" fmla="*/ 1557182 w 1559831"/>
                  <a:gd name="connsiteY316" fmla="*/ 723753 h 1568840"/>
                  <a:gd name="connsiteX317" fmla="*/ 1557182 w 1559831"/>
                  <a:gd name="connsiteY317" fmla="*/ 736469 h 1568840"/>
                  <a:gd name="connsiteX318" fmla="*/ 1464461 w 1559831"/>
                  <a:gd name="connsiteY318" fmla="*/ 741767 h 1568840"/>
                  <a:gd name="connsiteX319" fmla="*/ 1461812 w 1559831"/>
                  <a:gd name="connsiteY319" fmla="*/ 729051 h 1568840"/>
                  <a:gd name="connsiteX320" fmla="*/ 4768 w 1559831"/>
                  <a:gd name="connsiteY320" fmla="*/ 685075 h 1568840"/>
                  <a:gd name="connsiteX321" fmla="*/ 18014 w 1559831"/>
                  <a:gd name="connsiteY321" fmla="*/ 687724 h 1568840"/>
                  <a:gd name="connsiteX322" fmla="*/ 12716 w 1559831"/>
                  <a:gd name="connsiteY322" fmla="*/ 741767 h 1568840"/>
                  <a:gd name="connsiteX323" fmla="*/ 40797 w 1559831"/>
                  <a:gd name="connsiteY323" fmla="*/ 744417 h 1568840"/>
                  <a:gd name="connsiteX324" fmla="*/ 46096 w 1559831"/>
                  <a:gd name="connsiteY324" fmla="*/ 693022 h 1568840"/>
                  <a:gd name="connsiteX325" fmla="*/ 56692 w 1559831"/>
                  <a:gd name="connsiteY325" fmla="*/ 693022 h 1568840"/>
                  <a:gd name="connsiteX326" fmla="*/ 51394 w 1559831"/>
                  <a:gd name="connsiteY326" fmla="*/ 744417 h 1568840"/>
                  <a:gd name="connsiteX327" fmla="*/ 84774 w 1559831"/>
                  <a:gd name="connsiteY327" fmla="*/ 747066 h 1568840"/>
                  <a:gd name="connsiteX328" fmla="*/ 87423 w 1559831"/>
                  <a:gd name="connsiteY328" fmla="*/ 690373 h 1568840"/>
                  <a:gd name="connsiteX329" fmla="*/ 100139 w 1559831"/>
                  <a:gd name="connsiteY329" fmla="*/ 690373 h 1568840"/>
                  <a:gd name="connsiteX330" fmla="*/ 94841 w 1559831"/>
                  <a:gd name="connsiteY330" fmla="*/ 759782 h 1568840"/>
                  <a:gd name="connsiteX331" fmla="*/ 0 w 1559831"/>
                  <a:gd name="connsiteY331" fmla="*/ 754484 h 1568840"/>
                  <a:gd name="connsiteX332" fmla="*/ 1518532 w 1559831"/>
                  <a:gd name="connsiteY332" fmla="*/ 628383 h 1568840"/>
                  <a:gd name="connsiteX333" fmla="*/ 1533925 w 1559831"/>
                  <a:gd name="connsiteY333" fmla="*/ 630961 h 1568840"/>
                  <a:gd name="connsiteX334" fmla="*/ 1544187 w 1559831"/>
                  <a:gd name="connsiteY334" fmla="*/ 641276 h 1568840"/>
                  <a:gd name="connsiteX335" fmla="*/ 1549318 w 1559831"/>
                  <a:gd name="connsiteY335" fmla="*/ 656747 h 1568840"/>
                  <a:gd name="connsiteX336" fmla="*/ 1549318 w 1559831"/>
                  <a:gd name="connsiteY336" fmla="*/ 674796 h 1568840"/>
                  <a:gd name="connsiteX337" fmla="*/ 1541621 w 1559831"/>
                  <a:gd name="connsiteY337" fmla="*/ 690268 h 1568840"/>
                  <a:gd name="connsiteX338" fmla="*/ 1528794 w 1559831"/>
                  <a:gd name="connsiteY338" fmla="*/ 695425 h 1568840"/>
                  <a:gd name="connsiteX339" fmla="*/ 1526228 w 1559831"/>
                  <a:gd name="connsiteY339" fmla="*/ 685111 h 1568840"/>
                  <a:gd name="connsiteX340" fmla="*/ 1536490 w 1559831"/>
                  <a:gd name="connsiteY340" fmla="*/ 677375 h 1568840"/>
                  <a:gd name="connsiteX341" fmla="*/ 1539056 w 1559831"/>
                  <a:gd name="connsiteY341" fmla="*/ 659325 h 1568840"/>
                  <a:gd name="connsiteX342" fmla="*/ 1533925 w 1559831"/>
                  <a:gd name="connsiteY342" fmla="*/ 643854 h 1568840"/>
                  <a:gd name="connsiteX343" fmla="*/ 1521097 w 1559831"/>
                  <a:gd name="connsiteY343" fmla="*/ 641276 h 1568840"/>
                  <a:gd name="connsiteX344" fmla="*/ 1513401 w 1559831"/>
                  <a:gd name="connsiteY344" fmla="*/ 646433 h 1568840"/>
                  <a:gd name="connsiteX345" fmla="*/ 1510835 w 1559831"/>
                  <a:gd name="connsiteY345" fmla="*/ 664482 h 1568840"/>
                  <a:gd name="connsiteX346" fmla="*/ 1508270 w 1559831"/>
                  <a:gd name="connsiteY346" fmla="*/ 685111 h 1568840"/>
                  <a:gd name="connsiteX347" fmla="*/ 1500573 w 1559831"/>
                  <a:gd name="connsiteY347" fmla="*/ 700582 h 1568840"/>
                  <a:gd name="connsiteX348" fmla="*/ 1487746 w 1559831"/>
                  <a:gd name="connsiteY348" fmla="*/ 705739 h 1568840"/>
                  <a:gd name="connsiteX349" fmla="*/ 1474918 w 1559831"/>
                  <a:gd name="connsiteY349" fmla="*/ 703160 h 1568840"/>
                  <a:gd name="connsiteX350" fmla="*/ 1462091 w 1559831"/>
                  <a:gd name="connsiteY350" fmla="*/ 692846 h 1568840"/>
                  <a:gd name="connsiteX351" fmla="*/ 1454394 w 1559831"/>
                  <a:gd name="connsiteY351" fmla="*/ 674796 h 1568840"/>
                  <a:gd name="connsiteX352" fmla="*/ 1454394 w 1559831"/>
                  <a:gd name="connsiteY352" fmla="*/ 654168 h 1568840"/>
                  <a:gd name="connsiteX353" fmla="*/ 1464656 w 1559831"/>
                  <a:gd name="connsiteY353" fmla="*/ 638697 h 1568840"/>
                  <a:gd name="connsiteX354" fmla="*/ 1480049 w 1559831"/>
                  <a:gd name="connsiteY354" fmla="*/ 630961 h 1568840"/>
                  <a:gd name="connsiteX355" fmla="*/ 1482615 w 1559831"/>
                  <a:gd name="connsiteY355" fmla="*/ 643854 h 1568840"/>
                  <a:gd name="connsiteX356" fmla="*/ 1472353 w 1559831"/>
                  <a:gd name="connsiteY356" fmla="*/ 649011 h 1568840"/>
                  <a:gd name="connsiteX357" fmla="*/ 1467222 w 1559831"/>
                  <a:gd name="connsiteY357" fmla="*/ 659325 h 1568840"/>
                  <a:gd name="connsiteX358" fmla="*/ 1467222 w 1559831"/>
                  <a:gd name="connsiteY358" fmla="*/ 672218 h 1568840"/>
                  <a:gd name="connsiteX359" fmla="*/ 1469787 w 1559831"/>
                  <a:gd name="connsiteY359" fmla="*/ 685111 h 1568840"/>
                  <a:gd name="connsiteX360" fmla="*/ 1477484 w 1559831"/>
                  <a:gd name="connsiteY360" fmla="*/ 692846 h 1568840"/>
                  <a:gd name="connsiteX361" fmla="*/ 1485180 w 1559831"/>
                  <a:gd name="connsiteY361" fmla="*/ 692846 h 1568840"/>
                  <a:gd name="connsiteX362" fmla="*/ 1492877 w 1559831"/>
                  <a:gd name="connsiteY362" fmla="*/ 690268 h 1568840"/>
                  <a:gd name="connsiteX363" fmla="*/ 1495442 w 1559831"/>
                  <a:gd name="connsiteY363" fmla="*/ 679954 h 1568840"/>
                  <a:gd name="connsiteX364" fmla="*/ 1498008 w 1559831"/>
                  <a:gd name="connsiteY364" fmla="*/ 664482 h 1568840"/>
                  <a:gd name="connsiteX365" fmla="*/ 1500573 w 1559831"/>
                  <a:gd name="connsiteY365" fmla="*/ 643854 h 1568840"/>
                  <a:gd name="connsiteX366" fmla="*/ 1508270 w 1559831"/>
                  <a:gd name="connsiteY366" fmla="*/ 633540 h 1568840"/>
                  <a:gd name="connsiteX367" fmla="*/ 1518532 w 1559831"/>
                  <a:gd name="connsiteY367" fmla="*/ 628383 h 1568840"/>
                  <a:gd name="connsiteX368" fmla="*/ 18014 w 1559831"/>
                  <a:gd name="connsiteY368" fmla="*/ 610369 h 1568840"/>
                  <a:gd name="connsiteX369" fmla="*/ 82351 w 1559831"/>
                  <a:gd name="connsiteY369" fmla="*/ 623207 h 1568840"/>
                  <a:gd name="connsiteX370" fmla="*/ 100365 w 1559831"/>
                  <a:gd name="connsiteY370" fmla="*/ 628342 h 1568840"/>
                  <a:gd name="connsiteX371" fmla="*/ 108086 w 1559831"/>
                  <a:gd name="connsiteY371" fmla="*/ 641181 h 1568840"/>
                  <a:gd name="connsiteX372" fmla="*/ 108086 w 1559831"/>
                  <a:gd name="connsiteY372" fmla="*/ 654019 h 1568840"/>
                  <a:gd name="connsiteX373" fmla="*/ 97792 w 1559831"/>
                  <a:gd name="connsiteY373" fmla="*/ 671993 h 1568840"/>
                  <a:gd name="connsiteX374" fmla="*/ 74631 w 1559831"/>
                  <a:gd name="connsiteY374" fmla="*/ 674560 h 1568840"/>
                  <a:gd name="connsiteX375" fmla="*/ 77204 w 1559831"/>
                  <a:gd name="connsiteY375" fmla="*/ 661722 h 1568840"/>
                  <a:gd name="connsiteX376" fmla="*/ 90071 w 1559831"/>
                  <a:gd name="connsiteY376" fmla="*/ 661722 h 1568840"/>
                  <a:gd name="connsiteX377" fmla="*/ 97792 w 1559831"/>
                  <a:gd name="connsiteY377" fmla="*/ 654019 h 1568840"/>
                  <a:gd name="connsiteX378" fmla="*/ 95218 w 1559831"/>
                  <a:gd name="connsiteY378" fmla="*/ 643748 h 1568840"/>
                  <a:gd name="connsiteX379" fmla="*/ 92645 w 1559831"/>
                  <a:gd name="connsiteY379" fmla="*/ 638613 h 1568840"/>
                  <a:gd name="connsiteX380" fmla="*/ 79778 w 1559831"/>
                  <a:gd name="connsiteY380" fmla="*/ 636045 h 1568840"/>
                  <a:gd name="connsiteX381" fmla="*/ 18014 w 1559831"/>
                  <a:gd name="connsiteY381" fmla="*/ 623207 h 1568840"/>
                  <a:gd name="connsiteX382" fmla="*/ 18014 w 1559831"/>
                  <a:gd name="connsiteY382" fmla="*/ 610369 h 1568840"/>
                  <a:gd name="connsiteX383" fmla="*/ 30730 w 1559831"/>
                  <a:gd name="connsiteY383" fmla="*/ 569042 h 1568840"/>
                  <a:gd name="connsiteX384" fmla="*/ 120802 w 1559831"/>
                  <a:gd name="connsiteY384" fmla="*/ 595004 h 1568840"/>
                  <a:gd name="connsiteX385" fmla="*/ 115504 w 1559831"/>
                  <a:gd name="connsiteY385" fmla="*/ 605071 h 1568840"/>
                  <a:gd name="connsiteX386" fmla="*/ 25432 w 1559831"/>
                  <a:gd name="connsiteY386" fmla="*/ 582288 h 1568840"/>
                  <a:gd name="connsiteX387" fmla="*/ 1508489 w 1559831"/>
                  <a:gd name="connsiteY387" fmla="*/ 538376 h 1568840"/>
                  <a:gd name="connsiteX388" fmla="*/ 1480059 w 1559831"/>
                  <a:gd name="connsiteY388" fmla="*/ 546091 h 1568840"/>
                  <a:gd name="connsiteX389" fmla="*/ 1487813 w 1559831"/>
                  <a:gd name="connsiteY389" fmla="*/ 571807 h 1568840"/>
                  <a:gd name="connsiteX390" fmla="*/ 1492982 w 1559831"/>
                  <a:gd name="connsiteY390" fmla="*/ 584665 h 1568840"/>
                  <a:gd name="connsiteX391" fmla="*/ 1500735 w 1559831"/>
                  <a:gd name="connsiteY391" fmla="*/ 589808 h 1568840"/>
                  <a:gd name="connsiteX392" fmla="*/ 1508489 w 1559831"/>
                  <a:gd name="connsiteY392" fmla="*/ 589808 h 1568840"/>
                  <a:gd name="connsiteX393" fmla="*/ 1518827 w 1559831"/>
                  <a:gd name="connsiteY393" fmla="*/ 582093 h 1568840"/>
                  <a:gd name="connsiteX394" fmla="*/ 1518827 w 1559831"/>
                  <a:gd name="connsiteY394" fmla="*/ 566664 h 1568840"/>
                  <a:gd name="connsiteX395" fmla="*/ 1508489 w 1559831"/>
                  <a:gd name="connsiteY395" fmla="*/ 538376 h 1568840"/>
                  <a:gd name="connsiteX396" fmla="*/ 1516243 w 1559831"/>
                  <a:gd name="connsiteY396" fmla="*/ 522946 h 1568840"/>
                  <a:gd name="connsiteX397" fmla="*/ 1526581 w 1559831"/>
                  <a:gd name="connsiteY397" fmla="*/ 561520 h 1568840"/>
                  <a:gd name="connsiteX398" fmla="*/ 1531750 w 1559831"/>
                  <a:gd name="connsiteY398" fmla="*/ 582093 h 1568840"/>
                  <a:gd name="connsiteX399" fmla="*/ 1523996 w 1559831"/>
                  <a:gd name="connsiteY399" fmla="*/ 592380 h 1568840"/>
                  <a:gd name="connsiteX400" fmla="*/ 1513658 w 1559831"/>
                  <a:gd name="connsiteY400" fmla="*/ 600095 h 1568840"/>
                  <a:gd name="connsiteX401" fmla="*/ 1495566 w 1559831"/>
                  <a:gd name="connsiteY401" fmla="*/ 600095 h 1568840"/>
                  <a:gd name="connsiteX402" fmla="*/ 1480059 w 1559831"/>
                  <a:gd name="connsiteY402" fmla="*/ 582093 h 1568840"/>
                  <a:gd name="connsiteX403" fmla="*/ 1477474 w 1559831"/>
                  <a:gd name="connsiteY403" fmla="*/ 592380 h 1568840"/>
                  <a:gd name="connsiteX404" fmla="*/ 1469721 w 1559831"/>
                  <a:gd name="connsiteY404" fmla="*/ 605238 h 1568840"/>
                  <a:gd name="connsiteX405" fmla="*/ 1449044 w 1559831"/>
                  <a:gd name="connsiteY405" fmla="*/ 628383 h 1568840"/>
                  <a:gd name="connsiteX406" fmla="*/ 1443875 w 1559831"/>
                  <a:gd name="connsiteY406" fmla="*/ 612953 h 1568840"/>
                  <a:gd name="connsiteX407" fmla="*/ 1459382 w 1559831"/>
                  <a:gd name="connsiteY407" fmla="*/ 594952 h 1568840"/>
                  <a:gd name="connsiteX408" fmla="*/ 1469721 w 1559831"/>
                  <a:gd name="connsiteY408" fmla="*/ 584665 h 1568840"/>
                  <a:gd name="connsiteX409" fmla="*/ 1474890 w 1559831"/>
                  <a:gd name="connsiteY409" fmla="*/ 576950 h 1568840"/>
                  <a:gd name="connsiteX410" fmla="*/ 1474890 w 1559831"/>
                  <a:gd name="connsiteY410" fmla="*/ 569235 h 1568840"/>
                  <a:gd name="connsiteX411" fmla="*/ 1472305 w 1559831"/>
                  <a:gd name="connsiteY411" fmla="*/ 564092 h 1568840"/>
                  <a:gd name="connsiteX412" fmla="*/ 1469721 w 1559831"/>
                  <a:gd name="connsiteY412" fmla="*/ 548662 h 1568840"/>
                  <a:gd name="connsiteX413" fmla="*/ 1428367 w 1559831"/>
                  <a:gd name="connsiteY413" fmla="*/ 561520 h 1568840"/>
                  <a:gd name="connsiteX414" fmla="*/ 1425783 w 1559831"/>
                  <a:gd name="connsiteY414" fmla="*/ 548662 h 1568840"/>
                  <a:gd name="connsiteX415" fmla="*/ 1516243 w 1559831"/>
                  <a:gd name="connsiteY415" fmla="*/ 522946 h 1568840"/>
                  <a:gd name="connsiteX416" fmla="*/ 58962 w 1559831"/>
                  <a:gd name="connsiteY416" fmla="*/ 512548 h 1568840"/>
                  <a:gd name="connsiteX417" fmla="*/ 74403 w 1559831"/>
                  <a:gd name="connsiteY417" fmla="*/ 522879 h 1568840"/>
                  <a:gd name="connsiteX418" fmla="*/ 94991 w 1559831"/>
                  <a:gd name="connsiteY418" fmla="*/ 543543 h 1568840"/>
                  <a:gd name="connsiteX419" fmla="*/ 107858 w 1559831"/>
                  <a:gd name="connsiteY419" fmla="*/ 512548 h 1568840"/>
                  <a:gd name="connsiteX420" fmla="*/ 79550 w 1559831"/>
                  <a:gd name="connsiteY420" fmla="*/ 512548 h 1568840"/>
                  <a:gd name="connsiteX421" fmla="*/ 58962 w 1559831"/>
                  <a:gd name="connsiteY421" fmla="*/ 512548 h 1568840"/>
                  <a:gd name="connsiteX422" fmla="*/ 154181 w 1559831"/>
                  <a:gd name="connsiteY422" fmla="*/ 499633 h 1568840"/>
                  <a:gd name="connsiteX423" fmla="*/ 149034 w 1559831"/>
                  <a:gd name="connsiteY423" fmla="*/ 512548 h 1568840"/>
                  <a:gd name="connsiteX424" fmla="*/ 118152 w 1559831"/>
                  <a:gd name="connsiteY424" fmla="*/ 512548 h 1568840"/>
                  <a:gd name="connsiteX425" fmla="*/ 105285 w 1559831"/>
                  <a:gd name="connsiteY425" fmla="*/ 548709 h 1568840"/>
                  <a:gd name="connsiteX426" fmla="*/ 125873 w 1559831"/>
                  <a:gd name="connsiteY426" fmla="*/ 569372 h 1568840"/>
                  <a:gd name="connsiteX427" fmla="*/ 123299 w 1559831"/>
                  <a:gd name="connsiteY427" fmla="*/ 582287 h 1568840"/>
                  <a:gd name="connsiteX428" fmla="*/ 46095 w 1559831"/>
                  <a:gd name="connsiteY428" fmla="*/ 515130 h 1568840"/>
                  <a:gd name="connsiteX429" fmla="*/ 51242 w 1559831"/>
                  <a:gd name="connsiteY429" fmla="*/ 502216 h 1568840"/>
                  <a:gd name="connsiteX430" fmla="*/ 154181 w 1559831"/>
                  <a:gd name="connsiteY430" fmla="*/ 499633 h 1568840"/>
                  <a:gd name="connsiteX431" fmla="*/ 1477708 w 1559831"/>
                  <a:gd name="connsiteY431" fmla="*/ 430225 h 1568840"/>
                  <a:gd name="connsiteX432" fmla="*/ 1503140 w 1559831"/>
                  <a:gd name="connsiteY432" fmla="*/ 491686 h 1568840"/>
                  <a:gd name="connsiteX433" fmla="*/ 1493073 w 1559831"/>
                  <a:gd name="connsiteY433" fmla="*/ 496984 h 1568840"/>
                  <a:gd name="connsiteX434" fmla="*/ 1472410 w 1559831"/>
                  <a:gd name="connsiteY434" fmla="*/ 445590 h 1568840"/>
                  <a:gd name="connsiteX435" fmla="*/ 1443798 w 1559831"/>
                  <a:gd name="connsiteY435" fmla="*/ 458306 h 1568840"/>
                  <a:gd name="connsiteX436" fmla="*/ 1467111 w 1559831"/>
                  <a:gd name="connsiteY436" fmla="*/ 504932 h 1568840"/>
                  <a:gd name="connsiteX437" fmla="*/ 1457044 w 1559831"/>
                  <a:gd name="connsiteY437" fmla="*/ 509700 h 1568840"/>
                  <a:gd name="connsiteX438" fmla="*/ 1436380 w 1559831"/>
                  <a:gd name="connsiteY438" fmla="*/ 463604 h 1568840"/>
                  <a:gd name="connsiteX439" fmla="*/ 1405650 w 1559831"/>
                  <a:gd name="connsiteY439" fmla="*/ 476321 h 1568840"/>
                  <a:gd name="connsiteX440" fmla="*/ 1428433 w 1559831"/>
                  <a:gd name="connsiteY440" fmla="*/ 527715 h 1568840"/>
                  <a:gd name="connsiteX441" fmla="*/ 1421015 w 1559831"/>
                  <a:gd name="connsiteY441" fmla="*/ 533013 h 1568840"/>
                  <a:gd name="connsiteX442" fmla="*/ 1389755 w 1559831"/>
                  <a:gd name="connsiteY442" fmla="*/ 468903 h 1568840"/>
                  <a:gd name="connsiteX443" fmla="*/ 110735 w 1559831"/>
                  <a:gd name="connsiteY443" fmla="*/ 380951 h 1568840"/>
                  <a:gd name="connsiteX444" fmla="*/ 192859 w 1559831"/>
                  <a:gd name="connsiteY444" fmla="*/ 424927 h 1568840"/>
                  <a:gd name="connsiteX445" fmla="*/ 187561 w 1559831"/>
                  <a:gd name="connsiteY445" fmla="*/ 434994 h 1568840"/>
                  <a:gd name="connsiteX446" fmla="*/ 97489 w 1559831"/>
                  <a:gd name="connsiteY446" fmla="*/ 445591 h 1568840"/>
                  <a:gd name="connsiteX447" fmla="*/ 164778 w 1559831"/>
                  <a:gd name="connsiteY447" fmla="*/ 478970 h 1568840"/>
                  <a:gd name="connsiteX448" fmla="*/ 156830 w 1559831"/>
                  <a:gd name="connsiteY448" fmla="*/ 489567 h 1568840"/>
                  <a:gd name="connsiteX449" fmla="*/ 74706 w 1559831"/>
                  <a:gd name="connsiteY449" fmla="*/ 445591 h 1568840"/>
                  <a:gd name="connsiteX450" fmla="*/ 82124 w 1559831"/>
                  <a:gd name="connsiteY450" fmla="*/ 434994 h 1568840"/>
                  <a:gd name="connsiteX451" fmla="*/ 169546 w 1559831"/>
                  <a:gd name="connsiteY451" fmla="*/ 424927 h 1568840"/>
                  <a:gd name="connsiteX452" fmla="*/ 105436 w 1559831"/>
                  <a:gd name="connsiteY452" fmla="*/ 391548 h 1568840"/>
                  <a:gd name="connsiteX453" fmla="*/ 1420743 w 1559831"/>
                  <a:gd name="connsiteY453" fmla="*/ 334855 h 1568840"/>
                  <a:gd name="connsiteX454" fmla="*/ 1428458 w 1559831"/>
                  <a:gd name="connsiteY454" fmla="*/ 347733 h 1568840"/>
                  <a:gd name="connsiteX455" fmla="*/ 1382169 w 1559831"/>
                  <a:gd name="connsiteY455" fmla="*/ 404396 h 1568840"/>
                  <a:gd name="connsiteX456" fmla="*/ 1371882 w 1559831"/>
                  <a:gd name="connsiteY456" fmla="*/ 417274 h 1568840"/>
                  <a:gd name="connsiteX457" fmla="*/ 1387312 w 1559831"/>
                  <a:gd name="connsiteY457" fmla="*/ 412122 h 1568840"/>
                  <a:gd name="connsiteX458" fmla="*/ 1459318 w 1559831"/>
                  <a:gd name="connsiteY458" fmla="*/ 399244 h 1568840"/>
                  <a:gd name="connsiteX459" fmla="*/ 1464461 w 1559831"/>
                  <a:gd name="connsiteY459" fmla="*/ 409547 h 1568840"/>
                  <a:gd name="connsiteX460" fmla="*/ 1366739 w 1559831"/>
                  <a:gd name="connsiteY460" fmla="*/ 427576 h 1568840"/>
                  <a:gd name="connsiteX461" fmla="*/ 1359024 w 1559831"/>
                  <a:gd name="connsiteY461" fmla="*/ 414698 h 1568840"/>
                  <a:gd name="connsiteX462" fmla="*/ 1420743 w 1559831"/>
                  <a:gd name="connsiteY462" fmla="*/ 334855 h 1568840"/>
                  <a:gd name="connsiteX463" fmla="*/ 1400351 w 1559831"/>
                  <a:gd name="connsiteY463" fmla="*/ 308893 h 1568840"/>
                  <a:gd name="connsiteX464" fmla="*/ 1407769 w 1559831"/>
                  <a:gd name="connsiteY464" fmla="*/ 319490 h 1568840"/>
                  <a:gd name="connsiteX465" fmla="*/ 1333063 w 1559831"/>
                  <a:gd name="connsiteY465" fmla="*/ 376182 h 1568840"/>
                  <a:gd name="connsiteX466" fmla="*/ 1325645 w 1559831"/>
                  <a:gd name="connsiteY466" fmla="*/ 365585 h 1568840"/>
                  <a:gd name="connsiteX467" fmla="*/ 188967 w 1559831"/>
                  <a:gd name="connsiteY467" fmla="*/ 298112 h 1568840"/>
                  <a:gd name="connsiteX468" fmla="*/ 197954 w 1559831"/>
                  <a:gd name="connsiteY468" fmla="*/ 301336 h 1568840"/>
                  <a:gd name="connsiteX469" fmla="*/ 192818 w 1559831"/>
                  <a:gd name="connsiteY469" fmla="*/ 311654 h 1568840"/>
                  <a:gd name="connsiteX470" fmla="*/ 182548 w 1559831"/>
                  <a:gd name="connsiteY470" fmla="*/ 309074 h 1568840"/>
                  <a:gd name="connsiteX471" fmla="*/ 169709 w 1559831"/>
                  <a:gd name="connsiteY471" fmla="*/ 311654 h 1568840"/>
                  <a:gd name="connsiteX472" fmla="*/ 162006 w 1559831"/>
                  <a:gd name="connsiteY472" fmla="*/ 321972 h 1568840"/>
                  <a:gd name="connsiteX473" fmla="*/ 154303 w 1559831"/>
                  <a:gd name="connsiteY473" fmla="*/ 334869 h 1568840"/>
                  <a:gd name="connsiteX474" fmla="*/ 154303 w 1559831"/>
                  <a:gd name="connsiteY474" fmla="*/ 347766 h 1568840"/>
                  <a:gd name="connsiteX475" fmla="*/ 159439 w 1559831"/>
                  <a:gd name="connsiteY475" fmla="*/ 358084 h 1568840"/>
                  <a:gd name="connsiteX476" fmla="*/ 172277 w 1559831"/>
                  <a:gd name="connsiteY476" fmla="*/ 370982 h 1568840"/>
                  <a:gd name="connsiteX477" fmla="*/ 190251 w 1559831"/>
                  <a:gd name="connsiteY477" fmla="*/ 381300 h 1568840"/>
                  <a:gd name="connsiteX478" fmla="*/ 208224 w 1559831"/>
                  <a:gd name="connsiteY478" fmla="*/ 378720 h 1568840"/>
                  <a:gd name="connsiteX479" fmla="*/ 221063 w 1559831"/>
                  <a:gd name="connsiteY479" fmla="*/ 365823 h 1568840"/>
                  <a:gd name="connsiteX480" fmla="*/ 228766 w 1559831"/>
                  <a:gd name="connsiteY480" fmla="*/ 350346 h 1568840"/>
                  <a:gd name="connsiteX481" fmla="*/ 228766 w 1559831"/>
                  <a:gd name="connsiteY481" fmla="*/ 337448 h 1568840"/>
                  <a:gd name="connsiteX482" fmla="*/ 215927 w 1559831"/>
                  <a:gd name="connsiteY482" fmla="*/ 327131 h 1568840"/>
                  <a:gd name="connsiteX483" fmla="*/ 200521 w 1559831"/>
                  <a:gd name="connsiteY483" fmla="*/ 350346 h 1568840"/>
                  <a:gd name="connsiteX484" fmla="*/ 190251 w 1559831"/>
                  <a:gd name="connsiteY484" fmla="*/ 342607 h 1568840"/>
                  <a:gd name="connsiteX485" fmla="*/ 213360 w 1559831"/>
                  <a:gd name="connsiteY485" fmla="*/ 311654 h 1568840"/>
                  <a:gd name="connsiteX486" fmla="*/ 241604 w 1559831"/>
                  <a:gd name="connsiteY486" fmla="*/ 332290 h 1568840"/>
                  <a:gd name="connsiteX487" fmla="*/ 239036 w 1559831"/>
                  <a:gd name="connsiteY487" fmla="*/ 352925 h 1568840"/>
                  <a:gd name="connsiteX488" fmla="*/ 231333 w 1559831"/>
                  <a:gd name="connsiteY488" fmla="*/ 370982 h 1568840"/>
                  <a:gd name="connsiteX489" fmla="*/ 210792 w 1559831"/>
                  <a:gd name="connsiteY489" fmla="*/ 389038 h 1568840"/>
                  <a:gd name="connsiteX490" fmla="*/ 187683 w 1559831"/>
                  <a:gd name="connsiteY490" fmla="*/ 391617 h 1568840"/>
                  <a:gd name="connsiteX491" fmla="*/ 164574 w 1559831"/>
                  <a:gd name="connsiteY491" fmla="*/ 381300 h 1568840"/>
                  <a:gd name="connsiteX492" fmla="*/ 146600 w 1559831"/>
                  <a:gd name="connsiteY492" fmla="*/ 363243 h 1568840"/>
                  <a:gd name="connsiteX493" fmla="*/ 141465 w 1559831"/>
                  <a:gd name="connsiteY493" fmla="*/ 340028 h 1568840"/>
                  <a:gd name="connsiteX494" fmla="*/ 151736 w 1559831"/>
                  <a:gd name="connsiteY494" fmla="*/ 314233 h 1568840"/>
                  <a:gd name="connsiteX495" fmla="*/ 167142 w 1559831"/>
                  <a:gd name="connsiteY495" fmla="*/ 301336 h 1568840"/>
                  <a:gd name="connsiteX496" fmla="*/ 179980 w 1559831"/>
                  <a:gd name="connsiteY496" fmla="*/ 298756 h 1568840"/>
                  <a:gd name="connsiteX497" fmla="*/ 188967 w 1559831"/>
                  <a:gd name="connsiteY497" fmla="*/ 298112 h 1568840"/>
                  <a:gd name="connsiteX498" fmla="*/ 1330943 w 1559831"/>
                  <a:gd name="connsiteY498" fmla="*/ 226769 h 1568840"/>
                  <a:gd name="connsiteX499" fmla="*/ 1338361 w 1559831"/>
                  <a:gd name="connsiteY499" fmla="*/ 236836 h 1568840"/>
                  <a:gd name="connsiteX500" fmla="*/ 1317697 w 1559831"/>
                  <a:gd name="connsiteY500" fmla="*/ 322139 h 1568840"/>
                  <a:gd name="connsiteX501" fmla="*/ 1371740 w 1559831"/>
                  <a:gd name="connsiteY501" fmla="*/ 272864 h 1568840"/>
                  <a:gd name="connsiteX502" fmla="*/ 1379688 w 1559831"/>
                  <a:gd name="connsiteY502" fmla="*/ 283461 h 1568840"/>
                  <a:gd name="connsiteX503" fmla="*/ 1310280 w 1559831"/>
                  <a:gd name="connsiteY503" fmla="*/ 344922 h 1568840"/>
                  <a:gd name="connsiteX504" fmla="*/ 1302332 w 1559831"/>
                  <a:gd name="connsiteY504" fmla="*/ 334855 h 1568840"/>
                  <a:gd name="connsiteX505" fmla="*/ 1322996 w 1559831"/>
                  <a:gd name="connsiteY505" fmla="*/ 249552 h 1568840"/>
                  <a:gd name="connsiteX506" fmla="*/ 1268952 w 1559831"/>
                  <a:gd name="connsiteY506" fmla="*/ 298826 h 1568840"/>
                  <a:gd name="connsiteX507" fmla="*/ 1261005 w 1559831"/>
                  <a:gd name="connsiteY507" fmla="*/ 290879 h 1568840"/>
                  <a:gd name="connsiteX508" fmla="*/ 308840 w 1559831"/>
                  <a:gd name="connsiteY508" fmla="*/ 159480 h 1568840"/>
                  <a:gd name="connsiteX509" fmla="*/ 324258 w 1559831"/>
                  <a:gd name="connsiteY509" fmla="*/ 159480 h 1568840"/>
                  <a:gd name="connsiteX510" fmla="*/ 339676 w 1559831"/>
                  <a:gd name="connsiteY510" fmla="*/ 167218 h 1568840"/>
                  <a:gd name="connsiteX511" fmla="*/ 334537 w 1559831"/>
                  <a:gd name="connsiteY511" fmla="*/ 177536 h 1568840"/>
                  <a:gd name="connsiteX512" fmla="*/ 321688 w 1559831"/>
                  <a:gd name="connsiteY512" fmla="*/ 169798 h 1568840"/>
                  <a:gd name="connsiteX513" fmla="*/ 311409 w 1559831"/>
                  <a:gd name="connsiteY513" fmla="*/ 172377 h 1568840"/>
                  <a:gd name="connsiteX514" fmla="*/ 301131 w 1559831"/>
                  <a:gd name="connsiteY514" fmla="*/ 177536 h 1568840"/>
                  <a:gd name="connsiteX515" fmla="*/ 290852 w 1559831"/>
                  <a:gd name="connsiteY515" fmla="*/ 187854 h 1568840"/>
                  <a:gd name="connsiteX516" fmla="*/ 285712 w 1559831"/>
                  <a:gd name="connsiteY516" fmla="*/ 200751 h 1568840"/>
                  <a:gd name="connsiteX517" fmla="*/ 288282 w 1559831"/>
                  <a:gd name="connsiteY517" fmla="*/ 211069 h 1568840"/>
                  <a:gd name="connsiteX518" fmla="*/ 295991 w 1559831"/>
                  <a:gd name="connsiteY518" fmla="*/ 229126 h 1568840"/>
                  <a:gd name="connsiteX519" fmla="*/ 313979 w 1559831"/>
                  <a:gd name="connsiteY519" fmla="*/ 242023 h 1568840"/>
                  <a:gd name="connsiteX520" fmla="*/ 331967 w 1559831"/>
                  <a:gd name="connsiteY520" fmla="*/ 244603 h 1568840"/>
                  <a:gd name="connsiteX521" fmla="*/ 347385 w 1559831"/>
                  <a:gd name="connsiteY521" fmla="*/ 236864 h 1568840"/>
                  <a:gd name="connsiteX522" fmla="*/ 357664 w 1559831"/>
                  <a:gd name="connsiteY522" fmla="*/ 223967 h 1568840"/>
                  <a:gd name="connsiteX523" fmla="*/ 362803 w 1559831"/>
                  <a:gd name="connsiteY523" fmla="*/ 211069 h 1568840"/>
                  <a:gd name="connsiteX524" fmla="*/ 352525 w 1559831"/>
                  <a:gd name="connsiteY524" fmla="*/ 198172 h 1568840"/>
                  <a:gd name="connsiteX525" fmla="*/ 329397 w 1559831"/>
                  <a:gd name="connsiteY525" fmla="*/ 216228 h 1568840"/>
                  <a:gd name="connsiteX526" fmla="*/ 324258 w 1559831"/>
                  <a:gd name="connsiteY526" fmla="*/ 205910 h 1568840"/>
                  <a:gd name="connsiteX527" fmla="*/ 355094 w 1559831"/>
                  <a:gd name="connsiteY527" fmla="*/ 182695 h 1568840"/>
                  <a:gd name="connsiteX528" fmla="*/ 375652 w 1559831"/>
                  <a:gd name="connsiteY528" fmla="*/ 208490 h 1568840"/>
                  <a:gd name="connsiteX529" fmla="*/ 367943 w 1559831"/>
                  <a:gd name="connsiteY529" fmla="*/ 229126 h 1568840"/>
                  <a:gd name="connsiteX530" fmla="*/ 355094 w 1559831"/>
                  <a:gd name="connsiteY530" fmla="*/ 244603 h 1568840"/>
                  <a:gd name="connsiteX531" fmla="*/ 331967 w 1559831"/>
                  <a:gd name="connsiteY531" fmla="*/ 254920 h 1568840"/>
                  <a:gd name="connsiteX532" fmla="*/ 308840 w 1559831"/>
                  <a:gd name="connsiteY532" fmla="*/ 252341 h 1568840"/>
                  <a:gd name="connsiteX533" fmla="*/ 288282 w 1559831"/>
                  <a:gd name="connsiteY533" fmla="*/ 236864 h 1568840"/>
                  <a:gd name="connsiteX534" fmla="*/ 275434 w 1559831"/>
                  <a:gd name="connsiteY534" fmla="*/ 213649 h 1568840"/>
                  <a:gd name="connsiteX535" fmla="*/ 278003 w 1559831"/>
                  <a:gd name="connsiteY535" fmla="*/ 190434 h 1568840"/>
                  <a:gd name="connsiteX536" fmla="*/ 293421 w 1559831"/>
                  <a:gd name="connsiteY536" fmla="*/ 169798 h 1568840"/>
                  <a:gd name="connsiteX537" fmla="*/ 308840 w 1559831"/>
                  <a:gd name="connsiteY537" fmla="*/ 159480 h 1568840"/>
                  <a:gd name="connsiteX538" fmla="*/ 1248405 w 1559831"/>
                  <a:gd name="connsiteY538" fmla="*/ 156831 h 1568840"/>
                  <a:gd name="connsiteX539" fmla="*/ 1258691 w 1559831"/>
                  <a:gd name="connsiteY539" fmla="*/ 164589 h 1568840"/>
                  <a:gd name="connsiteX540" fmla="*/ 1225260 w 1559831"/>
                  <a:gd name="connsiteY540" fmla="*/ 205967 h 1568840"/>
                  <a:gd name="connsiteX541" fmla="*/ 1214974 w 1559831"/>
                  <a:gd name="connsiteY541" fmla="*/ 221483 h 1568840"/>
                  <a:gd name="connsiteX542" fmla="*/ 1214974 w 1559831"/>
                  <a:gd name="connsiteY542" fmla="*/ 234414 h 1568840"/>
                  <a:gd name="connsiteX543" fmla="*/ 1222689 w 1559831"/>
                  <a:gd name="connsiteY543" fmla="*/ 244758 h 1568840"/>
                  <a:gd name="connsiteX544" fmla="*/ 1240690 w 1559831"/>
                  <a:gd name="connsiteY544" fmla="*/ 252516 h 1568840"/>
                  <a:gd name="connsiteX545" fmla="*/ 1261263 w 1559831"/>
                  <a:gd name="connsiteY545" fmla="*/ 237000 h 1568840"/>
                  <a:gd name="connsiteX546" fmla="*/ 1297266 w 1559831"/>
                  <a:gd name="connsiteY546" fmla="*/ 195622 h 1568840"/>
                  <a:gd name="connsiteX547" fmla="*/ 1304981 w 1559831"/>
                  <a:gd name="connsiteY547" fmla="*/ 203381 h 1568840"/>
                  <a:gd name="connsiteX548" fmla="*/ 1271550 w 1559831"/>
                  <a:gd name="connsiteY548" fmla="*/ 247344 h 1568840"/>
                  <a:gd name="connsiteX549" fmla="*/ 1253548 w 1559831"/>
                  <a:gd name="connsiteY549" fmla="*/ 260275 h 1568840"/>
                  <a:gd name="connsiteX550" fmla="*/ 1238118 w 1559831"/>
                  <a:gd name="connsiteY550" fmla="*/ 265447 h 1568840"/>
                  <a:gd name="connsiteX551" fmla="*/ 1217545 w 1559831"/>
                  <a:gd name="connsiteY551" fmla="*/ 255102 h 1568840"/>
                  <a:gd name="connsiteX552" fmla="*/ 1202116 w 1559831"/>
                  <a:gd name="connsiteY552" fmla="*/ 237000 h 1568840"/>
                  <a:gd name="connsiteX553" fmla="*/ 1202116 w 1559831"/>
                  <a:gd name="connsiteY553" fmla="*/ 218897 h 1568840"/>
                  <a:gd name="connsiteX554" fmla="*/ 1214974 w 1559831"/>
                  <a:gd name="connsiteY554" fmla="*/ 198208 h 1568840"/>
                  <a:gd name="connsiteX555" fmla="*/ 1248405 w 1559831"/>
                  <a:gd name="connsiteY555" fmla="*/ 156831 h 1568840"/>
                  <a:gd name="connsiteX556" fmla="*/ 409332 w 1559831"/>
                  <a:gd name="connsiteY556" fmla="*/ 110847 h 1568840"/>
                  <a:gd name="connsiteX557" fmla="*/ 391289 w 1559831"/>
                  <a:gd name="connsiteY557" fmla="*/ 115978 h 1568840"/>
                  <a:gd name="connsiteX558" fmla="*/ 378401 w 1559831"/>
                  <a:gd name="connsiteY558" fmla="*/ 133936 h 1568840"/>
                  <a:gd name="connsiteX559" fmla="*/ 383556 w 1559831"/>
                  <a:gd name="connsiteY559" fmla="*/ 164723 h 1568840"/>
                  <a:gd name="connsiteX560" fmla="*/ 406755 w 1559831"/>
                  <a:gd name="connsiteY560" fmla="*/ 182681 h 1568840"/>
                  <a:gd name="connsiteX561" fmla="*/ 429953 w 1559831"/>
                  <a:gd name="connsiteY561" fmla="*/ 180116 h 1568840"/>
                  <a:gd name="connsiteX562" fmla="*/ 445418 w 1559831"/>
                  <a:gd name="connsiteY562" fmla="*/ 159592 h 1568840"/>
                  <a:gd name="connsiteX563" fmla="*/ 437685 w 1559831"/>
                  <a:gd name="connsiteY563" fmla="*/ 131371 h 1568840"/>
                  <a:gd name="connsiteX564" fmla="*/ 424797 w 1559831"/>
                  <a:gd name="connsiteY564" fmla="*/ 115978 h 1568840"/>
                  <a:gd name="connsiteX565" fmla="*/ 409332 w 1559831"/>
                  <a:gd name="connsiteY565" fmla="*/ 110847 h 1568840"/>
                  <a:gd name="connsiteX566" fmla="*/ 397733 w 1559831"/>
                  <a:gd name="connsiteY566" fmla="*/ 100264 h 1568840"/>
                  <a:gd name="connsiteX567" fmla="*/ 409332 w 1559831"/>
                  <a:gd name="connsiteY567" fmla="*/ 100584 h 1568840"/>
                  <a:gd name="connsiteX568" fmla="*/ 432530 w 1559831"/>
                  <a:gd name="connsiteY568" fmla="*/ 105715 h 1568840"/>
                  <a:gd name="connsiteX569" fmla="*/ 450573 w 1559831"/>
                  <a:gd name="connsiteY569" fmla="*/ 126240 h 1568840"/>
                  <a:gd name="connsiteX570" fmla="*/ 458306 w 1559831"/>
                  <a:gd name="connsiteY570" fmla="*/ 149329 h 1568840"/>
                  <a:gd name="connsiteX571" fmla="*/ 453151 w 1559831"/>
                  <a:gd name="connsiteY571" fmla="*/ 172419 h 1568840"/>
                  <a:gd name="connsiteX572" fmla="*/ 435108 w 1559831"/>
                  <a:gd name="connsiteY572" fmla="*/ 190378 h 1568840"/>
                  <a:gd name="connsiteX573" fmla="*/ 411910 w 1559831"/>
                  <a:gd name="connsiteY573" fmla="*/ 195509 h 1568840"/>
                  <a:gd name="connsiteX574" fmla="*/ 388712 w 1559831"/>
                  <a:gd name="connsiteY574" fmla="*/ 187812 h 1568840"/>
                  <a:gd name="connsiteX575" fmla="*/ 373246 w 1559831"/>
                  <a:gd name="connsiteY575" fmla="*/ 169854 h 1568840"/>
                  <a:gd name="connsiteX576" fmla="*/ 365513 w 1559831"/>
                  <a:gd name="connsiteY576" fmla="*/ 133936 h 1568840"/>
                  <a:gd name="connsiteX577" fmla="*/ 386134 w 1559831"/>
                  <a:gd name="connsiteY577" fmla="*/ 105715 h 1568840"/>
                  <a:gd name="connsiteX578" fmla="*/ 397733 w 1559831"/>
                  <a:gd name="connsiteY578" fmla="*/ 100264 h 1568840"/>
                  <a:gd name="connsiteX579" fmla="*/ 1088618 w 1559831"/>
                  <a:gd name="connsiteY579" fmla="*/ 69408 h 1568840"/>
                  <a:gd name="connsiteX580" fmla="*/ 1114374 w 1559831"/>
                  <a:gd name="connsiteY580" fmla="*/ 74567 h 1568840"/>
                  <a:gd name="connsiteX581" fmla="*/ 1129827 w 1559831"/>
                  <a:gd name="connsiteY581" fmla="*/ 84885 h 1568840"/>
                  <a:gd name="connsiteX582" fmla="*/ 1137554 w 1559831"/>
                  <a:gd name="connsiteY582" fmla="*/ 97782 h 1568840"/>
                  <a:gd name="connsiteX583" fmla="*/ 1137554 w 1559831"/>
                  <a:gd name="connsiteY583" fmla="*/ 115838 h 1568840"/>
                  <a:gd name="connsiteX584" fmla="*/ 1124676 w 1559831"/>
                  <a:gd name="connsiteY584" fmla="*/ 113259 h 1568840"/>
                  <a:gd name="connsiteX585" fmla="*/ 1124676 w 1559831"/>
                  <a:gd name="connsiteY585" fmla="*/ 100362 h 1568840"/>
                  <a:gd name="connsiteX586" fmla="*/ 1119525 w 1559831"/>
                  <a:gd name="connsiteY586" fmla="*/ 92623 h 1568840"/>
                  <a:gd name="connsiteX587" fmla="*/ 1109222 w 1559831"/>
                  <a:gd name="connsiteY587" fmla="*/ 84885 h 1568840"/>
                  <a:gd name="connsiteX588" fmla="*/ 1093769 w 1559831"/>
                  <a:gd name="connsiteY588" fmla="*/ 79726 h 1568840"/>
                  <a:gd name="connsiteX589" fmla="*/ 1083467 w 1559831"/>
                  <a:gd name="connsiteY589" fmla="*/ 82305 h 1568840"/>
                  <a:gd name="connsiteX590" fmla="*/ 1073164 w 1559831"/>
                  <a:gd name="connsiteY590" fmla="*/ 87464 h 1568840"/>
                  <a:gd name="connsiteX591" fmla="*/ 1062862 w 1559831"/>
                  <a:gd name="connsiteY591" fmla="*/ 102941 h 1568840"/>
                  <a:gd name="connsiteX592" fmla="*/ 1057711 w 1559831"/>
                  <a:gd name="connsiteY592" fmla="*/ 123577 h 1568840"/>
                  <a:gd name="connsiteX593" fmla="*/ 1062862 w 1559831"/>
                  <a:gd name="connsiteY593" fmla="*/ 141633 h 1568840"/>
                  <a:gd name="connsiteX594" fmla="*/ 1078315 w 1559831"/>
                  <a:gd name="connsiteY594" fmla="*/ 151951 h 1568840"/>
                  <a:gd name="connsiteX595" fmla="*/ 1093769 w 1559831"/>
                  <a:gd name="connsiteY595" fmla="*/ 157110 h 1568840"/>
                  <a:gd name="connsiteX596" fmla="*/ 1106647 w 1559831"/>
                  <a:gd name="connsiteY596" fmla="*/ 154531 h 1568840"/>
                  <a:gd name="connsiteX597" fmla="*/ 1114374 w 1559831"/>
                  <a:gd name="connsiteY597" fmla="*/ 139054 h 1568840"/>
                  <a:gd name="connsiteX598" fmla="*/ 1088618 w 1559831"/>
                  <a:gd name="connsiteY598" fmla="*/ 128736 h 1568840"/>
                  <a:gd name="connsiteX599" fmla="*/ 1093769 w 1559831"/>
                  <a:gd name="connsiteY599" fmla="*/ 118418 h 1568840"/>
                  <a:gd name="connsiteX600" fmla="*/ 1129827 w 1559831"/>
                  <a:gd name="connsiteY600" fmla="*/ 133895 h 1568840"/>
                  <a:gd name="connsiteX601" fmla="*/ 1114374 w 1559831"/>
                  <a:gd name="connsiteY601" fmla="*/ 164848 h 1568840"/>
                  <a:gd name="connsiteX602" fmla="*/ 1093769 w 1559831"/>
                  <a:gd name="connsiteY602" fmla="*/ 167428 h 1568840"/>
                  <a:gd name="connsiteX603" fmla="*/ 1073164 w 1559831"/>
                  <a:gd name="connsiteY603" fmla="*/ 162269 h 1568840"/>
                  <a:gd name="connsiteX604" fmla="*/ 1052560 w 1559831"/>
                  <a:gd name="connsiteY604" fmla="*/ 146792 h 1568840"/>
                  <a:gd name="connsiteX605" fmla="*/ 1044833 w 1559831"/>
                  <a:gd name="connsiteY605" fmla="*/ 123577 h 1568840"/>
                  <a:gd name="connsiteX606" fmla="*/ 1049984 w 1559831"/>
                  <a:gd name="connsiteY606" fmla="*/ 97782 h 1568840"/>
                  <a:gd name="connsiteX607" fmla="*/ 1065438 w 1559831"/>
                  <a:gd name="connsiteY607" fmla="*/ 77146 h 1568840"/>
                  <a:gd name="connsiteX608" fmla="*/ 1088618 w 1559831"/>
                  <a:gd name="connsiteY608" fmla="*/ 69408 h 1568840"/>
                  <a:gd name="connsiteX609" fmla="*/ 519767 w 1559831"/>
                  <a:gd name="connsiteY609" fmla="*/ 43446 h 1568840"/>
                  <a:gd name="connsiteX610" fmla="*/ 555796 w 1559831"/>
                  <a:gd name="connsiteY610" fmla="*/ 131399 h 1568840"/>
                  <a:gd name="connsiteX611" fmla="*/ 545729 w 1559831"/>
                  <a:gd name="connsiteY611" fmla="*/ 136167 h 1568840"/>
                  <a:gd name="connsiteX612" fmla="*/ 471022 w 1559831"/>
                  <a:gd name="connsiteY612" fmla="*/ 84773 h 1568840"/>
                  <a:gd name="connsiteX613" fmla="*/ 499104 w 1559831"/>
                  <a:gd name="connsiteY613" fmla="*/ 154711 h 1568840"/>
                  <a:gd name="connsiteX614" fmla="*/ 489037 w 1559831"/>
                  <a:gd name="connsiteY614" fmla="*/ 159480 h 1568840"/>
                  <a:gd name="connsiteX615" fmla="*/ 453008 w 1559831"/>
                  <a:gd name="connsiteY615" fmla="*/ 72057 h 1568840"/>
                  <a:gd name="connsiteX616" fmla="*/ 463075 w 1559831"/>
                  <a:gd name="connsiteY616" fmla="*/ 66759 h 1568840"/>
                  <a:gd name="connsiteX617" fmla="*/ 537781 w 1559831"/>
                  <a:gd name="connsiteY617" fmla="*/ 116033 h 1568840"/>
                  <a:gd name="connsiteX618" fmla="*/ 509700 w 1559831"/>
                  <a:gd name="connsiteY618" fmla="*/ 48744 h 1568840"/>
                  <a:gd name="connsiteX619" fmla="*/ 970126 w 1559831"/>
                  <a:gd name="connsiteY619" fmla="*/ 23312 h 1568840"/>
                  <a:gd name="connsiteX620" fmla="*/ 983372 w 1559831"/>
                  <a:gd name="connsiteY620" fmla="*/ 28080 h 1568840"/>
                  <a:gd name="connsiteX621" fmla="*/ 1008803 w 1559831"/>
                  <a:gd name="connsiteY621" fmla="*/ 113384 h 1568840"/>
                  <a:gd name="connsiteX622" fmla="*/ 1029467 w 1559831"/>
                  <a:gd name="connsiteY622" fmla="*/ 41326 h 1568840"/>
                  <a:gd name="connsiteX623" fmla="*/ 1042183 w 1559831"/>
                  <a:gd name="connsiteY623" fmla="*/ 46095 h 1568840"/>
                  <a:gd name="connsiteX624" fmla="*/ 1014102 w 1559831"/>
                  <a:gd name="connsiteY624" fmla="*/ 134048 h 1568840"/>
                  <a:gd name="connsiteX625" fmla="*/ 1001386 w 1559831"/>
                  <a:gd name="connsiteY625" fmla="*/ 131399 h 1568840"/>
                  <a:gd name="connsiteX626" fmla="*/ 975424 w 1559831"/>
                  <a:gd name="connsiteY626" fmla="*/ 46095 h 1568840"/>
                  <a:gd name="connsiteX627" fmla="*/ 954761 w 1559831"/>
                  <a:gd name="connsiteY627" fmla="*/ 116033 h 1568840"/>
                  <a:gd name="connsiteX628" fmla="*/ 944694 w 1559831"/>
                  <a:gd name="connsiteY628" fmla="*/ 113384 h 1568840"/>
                  <a:gd name="connsiteX629" fmla="*/ 597108 w 1559831"/>
                  <a:gd name="connsiteY629" fmla="*/ 20663 h 1568840"/>
                  <a:gd name="connsiteX630" fmla="*/ 615151 w 1559831"/>
                  <a:gd name="connsiteY630" fmla="*/ 20663 h 1568840"/>
                  <a:gd name="connsiteX631" fmla="*/ 628039 w 1559831"/>
                  <a:gd name="connsiteY631" fmla="*/ 25794 h 1568840"/>
                  <a:gd name="connsiteX632" fmla="*/ 640927 w 1559831"/>
                  <a:gd name="connsiteY632" fmla="*/ 38622 h 1568840"/>
                  <a:gd name="connsiteX633" fmla="*/ 630617 w 1559831"/>
                  <a:gd name="connsiteY633" fmla="*/ 43753 h 1568840"/>
                  <a:gd name="connsiteX634" fmla="*/ 622884 w 1559831"/>
                  <a:gd name="connsiteY634" fmla="*/ 36056 h 1568840"/>
                  <a:gd name="connsiteX635" fmla="*/ 612574 w 1559831"/>
                  <a:gd name="connsiteY635" fmla="*/ 30925 h 1568840"/>
                  <a:gd name="connsiteX636" fmla="*/ 599686 w 1559831"/>
                  <a:gd name="connsiteY636" fmla="*/ 30925 h 1568840"/>
                  <a:gd name="connsiteX637" fmla="*/ 584221 w 1559831"/>
                  <a:gd name="connsiteY637" fmla="*/ 38622 h 1568840"/>
                  <a:gd name="connsiteX638" fmla="*/ 576488 w 1559831"/>
                  <a:gd name="connsiteY638" fmla="*/ 46318 h 1568840"/>
                  <a:gd name="connsiteX639" fmla="*/ 573910 w 1559831"/>
                  <a:gd name="connsiteY639" fmla="*/ 56580 h 1568840"/>
                  <a:gd name="connsiteX640" fmla="*/ 573910 w 1559831"/>
                  <a:gd name="connsiteY640" fmla="*/ 77104 h 1568840"/>
                  <a:gd name="connsiteX641" fmla="*/ 584221 w 1559831"/>
                  <a:gd name="connsiteY641" fmla="*/ 95063 h 1568840"/>
                  <a:gd name="connsiteX642" fmla="*/ 599686 w 1559831"/>
                  <a:gd name="connsiteY642" fmla="*/ 105325 h 1568840"/>
                  <a:gd name="connsiteX643" fmla="*/ 617729 w 1559831"/>
                  <a:gd name="connsiteY643" fmla="*/ 105325 h 1568840"/>
                  <a:gd name="connsiteX644" fmla="*/ 630617 w 1559831"/>
                  <a:gd name="connsiteY644" fmla="*/ 97629 h 1568840"/>
                  <a:gd name="connsiteX645" fmla="*/ 640927 w 1559831"/>
                  <a:gd name="connsiteY645" fmla="*/ 87367 h 1568840"/>
                  <a:gd name="connsiteX646" fmla="*/ 635772 w 1559831"/>
                  <a:gd name="connsiteY646" fmla="*/ 71973 h 1568840"/>
                  <a:gd name="connsiteX647" fmla="*/ 609996 w 1559831"/>
                  <a:gd name="connsiteY647" fmla="*/ 77104 h 1568840"/>
                  <a:gd name="connsiteX648" fmla="*/ 607419 w 1559831"/>
                  <a:gd name="connsiteY648" fmla="*/ 66842 h 1568840"/>
                  <a:gd name="connsiteX649" fmla="*/ 646082 w 1559831"/>
                  <a:gd name="connsiteY649" fmla="*/ 59146 h 1568840"/>
                  <a:gd name="connsiteX650" fmla="*/ 653815 w 1559831"/>
                  <a:gd name="connsiteY650" fmla="*/ 92498 h 1568840"/>
                  <a:gd name="connsiteX651" fmla="*/ 638349 w 1559831"/>
                  <a:gd name="connsiteY651" fmla="*/ 105325 h 1568840"/>
                  <a:gd name="connsiteX652" fmla="*/ 620306 w 1559831"/>
                  <a:gd name="connsiteY652" fmla="*/ 115587 h 1568840"/>
                  <a:gd name="connsiteX653" fmla="*/ 594531 w 1559831"/>
                  <a:gd name="connsiteY653" fmla="*/ 115587 h 1568840"/>
                  <a:gd name="connsiteX654" fmla="*/ 573910 w 1559831"/>
                  <a:gd name="connsiteY654" fmla="*/ 102760 h 1568840"/>
                  <a:gd name="connsiteX655" fmla="*/ 561022 w 1559831"/>
                  <a:gd name="connsiteY655" fmla="*/ 79670 h 1568840"/>
                  <a:gd name="connsiteX656" fmla="*/ 561022 w 1559831"/>
                  <a:gd name="connsiteY656" fmla="*/ 54015 h 1568840"/>
                  <a:gd name="connsiteX657" fmla="*/ 573910 w 1559831"/>
                  <a:gd name="connsiteY657" fmla="*/ 33491 h 1568840"/>
                  <a:gd name="connsiteX658" fmla="*/ 597108 w 1559831"/>
                  <a:gd name="connsiteY658" fmla="*/ 20663 h 1568840"/>
                  <a:gd name="connsiteX659" fmla="*/ 903243 w 1559831"/>
                  <a:gd name="connsiteY659" fmla="*/ 20392 h 1568840"/>
                  <a:gd name="connsiteX660" fmla="*/ 895529 w 1559831"/>
                  <a:gd name="connsiteY660" fmla="*/ 38461 h 1568840"/>
                  <a:gd name="connsiteX661" fmla="*/ 880101 w 1559831"/>
                  <a:gd name="connsiteY661" fmla="*/ 61692 h 1568840"/>
                  <a:gd name="connsiteX662" fmla="*/ 910956 w 1559831"/>
                  <a:gd name="connsiteY662" fmla="*/ 66855 h 1568840"/>
                  <a:gd name="connsiteX663" fmla="*/ 905814 w 1559831"/>
                  <a:gd name="connsiteY663" fmla="*/ 41042 h 1568840"/>
                  <a:gd name="connsiteX664" fmla="*/ 903243 w 1559831"/>
                  <a:gd name="connsiteY664" fmla="*/ 20392 h 1568840"/>
                  <a:gd name="connsiteX665" fmla="*/ 898100 w 1559831"/>
                  <a:gd name="connsiteY665" fmla="*/ 10067 h 1568840"/>
                  <a:gd name="connsiteX666" fmla="*/ 910956 w 1559831"/>
                  <a:gd name="connsiteY666" fmla="*/ 12648 h 1568840"/>
                  <a:gd name="connsiteX667" fmla="*/ 934098 w 1559831"/>
                  <a:gd name="connsiteY667" fmla="*/ 110736 h 1568840"/>
                  <a:gd name="connsiteX668" fmla="*/ 918670 w 1559831"/>
                  <a:gd name="connsiteY668" fmla="*/ 108155 h 1568840"/>
                  <a:gd name="connsiteX669" fmla="*/ 913528 w 1559831"/>
                  <a:gd name="connsiteY669" fmla="*/ 79761 h 1568840"/>
                  <a:gd name="connsiteX670" fmla="*/ 874959 w 1559831"/>
                  <a:gd name="connsiteY670" fmla="*/ 72017 h 1568840"/>
                  <a:gd name="connsiteX671" fmla="*/ 859531 w 1559831"/>
                  <a:gd name="connsiteY671" fmla="*/ 97830 h 1568840"/>
                  <a:gd name="connsiteX672" fmla="*/ 846675 w 1559831"/>
                  <a:gd name="connsiteY672" fmla="*/ 97830 h 1568840"/>
                  <a:gd name="connsiteX673" fmla="*/ 898100 w 1559831"/>
                  <a:gd name="connsiteY673" fmla="*/ 10067 h 1568840"/>
                  <a:gd name="connsiteX674" fmla="*/ 697473 w 1559831"/>
                  <a:gd name="connsiteY674" fmla="*/ 2649 h 1568840"/>
                  <a:gd name="connsiteX675" fmla="*/ 715523 w 1559831"/>
                  <a:gd name="connsiteY675" fmla="*/ 5214 h 1568840"/>
                  <a:gd name="connsiteX676" fmla="*/ 730994 w 1559831"/>
                  <a:gd name="connsiteY676" fmla="*/ 12911 h 1568840"/>
                  <a:gd name="connsiteX677" fmla="*/ 736151 w 1559831"/>
                  <a:gd name="connsiteY677" fmla="*/ 28304 h 1568840"/>
                  <a:gd name="connsiteX678" fmla="*/ 723259 w 1559831"/>
                  <a:gd name="connsiteY678" fmla="*/ 30870 h 1568840"/>
                  <a:gd name="connsiteX679" fmla="*/ 715523 w 1559831"/>
                  <a:gd name="connsiteY679" fmla="*/ 18042 h 1568840"/>
                  <a:gd name="connsiteX680" fmla="*/ 700052 w 1559831"/>
                  <a:gd name="connsiteY680" fmla="*/ 15477 h 1568840"/>
                  <a:gd name="connsiteX681" fmla="*/ 684581 w 1559831"/>
                  <a:gd name="connsiteY681" fmla="*/ 20608 h 1568840"/>
                  <a:gd name="connsiteX682" fmla="*/ 679424 w 1559831"/>
                  <a:gd name="connsiteY682" fmla="*/ 30870 h 1568840"/>
                  <a:gd name="connsiteX683" fmla="*/ 684581 w 1559831"/>
                  <a:gd name="connsiteY683" fmla="*/ 38566 h 1568840"/>
                  <a:gd name="connsiteX684" fmla="*/ 702630 w 1559831"/>
                  <a:gd name="connsiteY684" fmla="*/ 43697 h 1568840"/>
                  <a:gd name="connsiteX685" fmla="*/ 723259 w 1559831"/>
                  <a:gd name="connsiteY685" fmla="*/ 46263 h 1568840"/>
                  <a:gd name="connsiteX686" fmla="*/ 738730 w 1559831"/>
                  <a:gd name="connsiteY686" fmla="*/ 56525 h 1568840"/>
                  <a:gd name="connsiteX687" fmla="*/ 743887 w 1559831"/>
                  <a:gd name="connsiteY687" fmla="*/ 69353 h 1568840"/>
                  <a:gd name="connsiteX688" fmla="*/ 738730 w 1559831"/>
                  <a:gd name="connsiteY688" fmla="*/ 82180 h 1568840"/>
                  <a:gd name="connsiteX689" fmla="*/ 728416 w 1559831"/>
                  <a:gd name="connsiteY689" fmla="*/ 95008 h 1568840"/>
                  <a:gd name="connsiteX690" fmla="*/ 710366 w 1559831"/>
                  <a:gd name="connsiteY690" fmla="*/ 100139 h 1568840"/>
                  <a:gd name="connsiteX691" fmla="*/ 689738 w 1559831"/>
                  <a:gd name="connsiteY691" fmla="*/ 97573 h 1568840"/>
                  <a:gd name="connsiteX692" fmla="*/ 674266 w 1559831"/>
                  <a:gd name="connsiteY692" fmla="*/ 87311 h 1568840"/>
                  <a:gd name="connsiteX693" fmla="*/ 669109 w 1559831"/>
                  <a:gd name="connsiteY693" fmla="*/ 71918 h 1568840"/>
                  <a:gd name="connsiteX694" fmla="*/ 679424 w 1559831"/>
                  <a:gd name="connsiteY694" fmla="*/ 69353 h 1568840"/>
                  <a:gd name="connsiteX695" fmla="*/ 684581 w 1559831"/>
                  <a:gd name="connsiteY695" fmla="*/ 82180 h 1568840"/>
                  <a:gd name="connsiteX696" fmla="*/ 694895 w 1559831"/>
                  <a:gd name="connsiteY696" fmla="*/ 87311 h 1568840"/>
                  <a:gd name="connsiteX697" fmla="*/ 710366 w 1559831"/>
                  <a:gd name="connsiteY697" fmla="*/ 87311 h 1568840"/>
                  <a:gd name="connsiteX698" fmla="*/ 720680 w 1559831"/>
                  <a:gd name="connsiteY698" fmla="*/ 84746 h 1568840"/>
                  <a:gd name="connsiteX699" fmla="*/ 728416 w 1559831"/>
                  <a:gd name="connsiteY699" fmla="*/ 79615 h 1568840"/>
                  <a:gd name="connsiteX700" fmla="*/ 730994 w 1559831"/>
                  <a:gd name="connsiteY700" fmla="*/ 69353 h 1568840"/>
                  <a:gd name="connsiteX701" fmla="*/ 728416 w 1559831"/>
                  <a:gd name="connsiteY701" fmla="*/ 64222 h 1568840"/>
                  <a:gd name="connsiteX702" fmla="*/ 718102 w 1559831"/>
                  <a:gd name="connsiteY702" fmla="*/ 59090 h 1568840"/>
                  <a:gd name="connsiteX703" fmla="*/ 702630 w 1559831"/>
                  <a:gd name="connsiteY703" fmla="*/ 56525 h 1568840"/>
                  <a:gd name="connsiteX704" fmla="*/ 682002 w 1559831"/>
                  <a:gd name="connsiteY704" fmla="*/ 51394 h 1568840"/>
                  <a:gd name="connsiteX705" fmla="*/ 671688 w 1559831"/>
                  <a:gd name="connsiteY705" fmla="*/ 43697 h 1568840"/>
                  <a:gd name="connsiteX706" fmla="*/ 666531 w 1559831"/>
                  <a:gd name="connsiteY706" fmla="*/ 33435 h 1568840"/>
                  <a:gd name="connsiteX707" fmla="*/ 669109 w 1559831"/>
                  <a:gd name="connsiteY707" fmla="*/ 18042 h 1568840"/>
                  <a:gd name="connsiteX708" fmla="*/ 682002 w 1559831"/>
                  <a:gd name="connsiteY708" fmla="*/ 7780 h 1568840"/>
                  <a:gd name="connsiteX709" fmla="*/ 697473 w 1559831"/>
                  <a:gd name="connsiteY709" fmla="*/ 2649 h 1568840"/>
                  <a:gd name="connsiteX710" fmla="*/ 767199 w 1559831"/>
                  <a:gd name="connsiteY710" fmla="*/ 0 h 1568840"/>
                  <a:gd name="connsiteX711" fmla="*/ 777266 w 1559831"/>
                  <a:gd name="connsiteY711" fmla="*/ 0 h 1568840"/>
                  <a:gd name="connsiteX712" fmla="*/ 777266 w 1559831"/>
                  <a:gd name="connsiteY712" fmla="*/ 38678 h 1568840"/>
                  <a:gd name="connsiteX713" fmla="*/ 826011 w 1559831"/>
                  <a:gd name="connsiteY713" fmla="*/ 41327 h 1568840"/>
                  <a:gd name="connsiteX714" fmla="*/ 826011 w 1559831"/>
                  <a:gd name="connsiteY714" fmla="*/ 2649 h 1568840"/>
                  <a:gd name="connsiteX715" fmla="*/ 839257 w 1559831"/>
                  <a:gd name="connsiteY715" fmla="*/ 2649 h 1568840"/>
                  <a:gd name="connsiteX716" fmla="*/ 836608 w 1559831"/>
                  <a:gd name="connsiteY716" fmla="*/ 95370 h 1568840"/>
                  <a:gd name="connsiteX717" fmla="*/ 823362 w 1559831"/>
                  <a:gd name="connsiteY717" fmla="*/ 95370 h 1568840"/>
                  <a:gd name="connsiteX718" fmla="*/ 826011 w 1559831"/>
                  <a:gd name="connsiteY718" fmla="*/ 51394 h 1568840"/>
                  <a:gd name="connsiteX719" fmla="*/ 777266 w 1559831"/>
                  <a:gd name="connsiteY719" fmla="*/ 51394 h 1568840"/>
                  <a:gd name="connsiteX720" fmla="*/ 774617 w 1559831"/>
                  <a:gd name="connsiteY720" fmla="*/ 95370 h 1568840"/>
                  <a:gd name="connsiteX721" fmla="*/ 761901 w 1559831"/>
                  <a:gd name="connsiteY721" fmla="*/ 95370 h 15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</a:cxnLst>
                <a:rect l="l" t="t" r="r" b="b"/>
                <a:pathLst>
                  <a:path w="1559831" h="1568840">
                    <a:moveTo>
                      <a:pt x="881175" y="1513369"/>
                    </a:moveTo>
                    <a:cubicBezTo>
                      <a:pt x="882627" y="1513610"/>
                      <a:pt x="884078" y="1514737"/>
                      <a:pt x="885369" y="1517314"/>
                    </a:cubicBezTo>
                    <a:cubicBezTo>
                      <a:pt x="885369" y="1517314"/>
                      <a:pt x="895692" y="1548230"/>
                      <a:pt x="877626" y="1566264"/>
                    </a:cubicBezTo>
                    <a:cubicBezTo>
                      <a:pt x="875045" y="1568840"/>
                      <a:pt x="875045" y="1568840"/>
                      <a:pt x="875045" y="1568840"/>
                    </a:cubicBezTo>
                    <a:cubicBezTo>
                      <a:pt x="872465" y="1568840"/>
                      <a:pt x="869884" y="1566264"/>
                      <a:pt x="869884" y="1566264"/>
                    </a:cubicBezTo>
                    <a:cubicBezTo>
                      <a:pt x="869884" y="1566264"/>
                      <a:pt x="864722" y="1553382"/>
                      <a:pt x="869884" y="1550806"/>
                    </a:cubicBezTo>
                    <a:cubicBezTo>
                      <a:pt x="869884" y="1550806"/>
                      <a:pt x="875045" y="1530195"/>
                      <a:pt x="872465" y="1519890"/>
                    </a:cubicBezTo>
                    <a:cubicBezTo>
                      <a:pt x="872465" y="1519890"/>
                      <a:pt x="876820" y="1512644"/>
                      <a:pt x="881175" y="1513369"/>
                    </a:cubicBezTo>
                    <a:close/>
                    <a:moveTo>
                      <a:pt x="933557" y="1487766"/>
                    </a:moveTo>
                    <a:cubicBezTo>
                      <a:pt x="936662" y="1487364"/>
                      <a:pt x="938275" y="1488330"/>
                      <a:pt x="936985" y="1491550"/>
                    </a:cubicBezTo>
                    <a:cubicBezTo>
                      <a:pt x="926662" y="1509585"/>
                      <a:pt x="924081" y="1517314"/>
                      <a:pt x="924081" y="1517314"/>
                    </a:cubicBezTo>
                    <a:cubicBezTo>
                      <a:pt x="942146" y="1514737"/>
                      <a:pt x="944727" y="1527619"/>
                      <a:pt x="944727" y="1527619"/>
                    </a:cubicBezTo>
                    <a:cubicBezTo>
                      <a:pt x="939566" y="1535348"/>
                      <a:pt x="913758" y="1550806"/>
                      <a:pt x="913758" y="1550806"/>
                    </a:cubicBezTo>
                    <a:cubicBezTo>
                      <a:pt x="916338" y="1545653"/>
                      <a:pt x="926662" y="1532772"/>
                      <a:pt x="926662" y="1532772"/>
                    </a:cubicBezTo>
                    <a:cubicBezTo>
                      <a:pt x="931823" y="1525043"/>
                      <a:pt x="926662" y="1527619"/>
                      <a:pt x="926662" y="1527619"/>
                    </a:cubicBezTo>
                    <a:cubicBezTo>
                      <a:pt x="913758" y="1530195"/>
                      <a:pt x="916338" y="1519890"/>
                      <a:pt x="916338" y="1519890"/>
                    </a:cubicBezTo>
                    <a:cubicBezTo>
                      <a:pt x="926662" y="1501856"/>
                      <a:pt x="926662" y="1501856"/>
                      <a:pt x="921500" y="1501856"/>
                    </a:cubicBezTo>
                    <a:cubicBezTo>
                      <a:pt x="918919" y="1499279"/>
                      <a:pt x="913758" y="1509585"/>
                      <a:pt x="913758" y="1509585"/>
                    </a:cubicBezTo>
                    <a:cubicBezTo>
                      <a:pt x="906015" y="1509585"/>
                      <a:pt x="903434" y="1504432"/>
                      <a:pt x="903434" y="1504432"/>
                    </a:cubicBezTo>
                    <a:cubicBezTo>
                      <a:pt x="901499" y="1502500"/>
                      <a:pt x="924242" y="1488974"/>
                      <a:pt x="933557" y="1487766"/>
                    </a:cubicBezTo>
                    <a:close/>
                    <a:moveTo>
                      <a:pt x="718031" y="1455456"/>
                    </a:moveTo>
                    <a:cubicBezTo>
                      <a:pt x="725740" y="1455456"/>
                      <a:pt x="736018" y="1473470"/>
                      <a:pt x="736018" y="1473470"/>
                    </a:cubicBezTo>
                    <a:cubicBezTo>
                      <a:pt x="738588" y="1483764"/>
                      <a:pt x="718031" y="1491485"/>
                      <a:pt x="718031" y="1491485"/>
                    </a:cubicBezTo>
                    <a:cubicBezTo>
                      <a:pt x="707752" y="1494058"/>
                      <a:pt x="692334" y="1512073"/>
                      <a:pt x="692334" y="1512073"/>
                    </a:cubicBezTo>
                    <a:cubicBezTo>
                      <a:pt x="671776" y="1537807"/>
                      <a:pt x="679485" y="1537807"/>
                      <a:pt x="679485" y="1537807"/>
                    </a:cubicBezTo>
                    <a:cubicBezTo>
                      <a:pt x="725740" y="1530087"/>
                      <a:pt x="728309" y="1537807"/>
                      <a:pt x="728309" y="1537807"/>
                    </a:cubicBezTo>
                    <a:cubicBezTo>
                      <a:pt x="725740" y="1537807"/>
                      <a:pt x="728309" y="1548101"/>
                      <a:pt x="725740" y="1553248"/>
                    </a:cubicBezTo>
                    <a:cubicBezTo>
                      <a:pt x="725740" y="1555822"/>
                      <a:pt x="718031" y="1558395"/>
                      <a:pt x="715461" y="1558395"/>
                    </a:cubicBezTo>
                    <a:cubicBezTo>
                      <a:pt x="702612" y="1550675"/>
                      <a:pt x="700043" y="1553248"/>
                      <a:pt x="700043" y="1553248"/>
                    </a:cubicBezTo>
                    <a:cubicBezTo>
                      <a:pt x="651218" y="1563542"/>
                      <a:pt x="622952" y="1558395"/>
                      <a:pt x="622952" y="1558395"/>
                    </a:cubicBezTo>
                    <a:cubicBezTo>
                      <a:pt x="584406" y="1542954"/>
                      <a:pt x="602394" y="1535234"/>
                      <a:pt x="602394" y="1535234"/>
                    </a:cubicBezTo>
                    <a:cubicBezTo>
                      <a:pt x="617812" y="1537807"/>
                      <a:pt x="648649" y="1535234"/>
                      <a:pt x="648649" y="1535234"/>
                    </a:cubicBezTo>
                    <a:cubicBezTo>
                      <a:pt x="684624" y="1506926"/>
                      <a:pt x="697473" y="1478617"/>
                      <a:pt x="697473" y="1478617"/>
                    </a:cubicBezTo>
                    <a:cubicBezTo>
                      <a:pt x="674346" y="1481191"/>
                      <a:pt x="653788" y="1476044"/>
                      <a:pt x="653788" y="1476044"/>
                    </a:cubicBezTo>
                    <a:cubicBezTo>
                      <a:pt x="633230" y="1473470"/>
                      <a:pt x="638370" y="1463177"/>
                      <a:pt x="638370" y="1463177"/>
                    </a:cubicBezTo>
                    <a:cubicBezTo>
                      <a:pt x="653788" y="1460603"/>
                      <a:pt x="671776" y="1465750"/>
                      <a:pt x="687194" y="1463177"/>
                    </a:cubicBezTo>
                    <a:cubicBezTo>
                      <a:pt x="707752" y="1463177"/>
                      <a:pt x="718031" y="1455456"/>
                      <a:pt x="718031" y="1455456"/>
                    </a:cubicBezTo>
                    <a:close/>
                    <a:moveTo>
                      <a:pt x="1196799" y="1403823"/>
                    </a:moveTo>
                    <a:cubicBezTo>
                      <a:pt x="1196799" y="1403823"/>
                      <a:pt x="1196799" y="1403823"/>
                      <a:pt x="1217423" y="1406405"/>
                    </a:cubicBezTo>
                    <a:cubicBezTo>
                      <a:pt x="1250937" y="1414151"/>
                      <a:pt x="1248359" y="1427061"/>
                      <a:pt x="1248359" y="1427061"/>
                    </a:cubicBezTo>
                    <a:cubicBezTo>
                      <a:pt x="1250937" y="1439971"/>
                      <a:pt x="1227735" y="1450299"/>
                      <a:pt x="1227735" y="1450299"/>
                    </a:cubicBezTo>
                    <a:cubicBezTo>
                      <a:pt x="1232891" y="1439971"/>
                      <a:pt x="1225157" y="1434807"/>
                      <a:pt x="1225157" y="1434807"/>
                    </a:cubicBezTo>
                    <a:cubicBezTo>
                      <a:pt x="1209689" y="1419315"/>
                      <a:pt x="1196799" y="1403823"/>
                      <a:pt x="1196799" y="1403823"/>
                    </a:cubicBezTo>
                    <a:close/>
                    <a:moveTo>
                      <a:pt x="969850" y="1387531"/>
                    </a:moveTo>
                    <a:cubicBezTo>
                      <a:pt x="976019" y="1387531"/>
                      <a:pt x="973116" y="1396226"/>
                      <a:pt x="973116" y="1396226"/>
                    </a:cubicBezTo>
                    <a:cubicBezTo>
                      <a:pt x="970535" y="1396226"/>
                      <a:pt x="960212" y="1409108"/>
                      <a:pt x="960212" y="1409108"/>
                    </a:cubicBezTo>
                    <a:cubicBezTo>
                      <a:pt x="952470" y="1411684"/>
                      <a:pt x="936985" y="1427142"/>
                      <a:pt x="936985" y="1427142"/>
                    </a:cubicBezTo>
                    <a:cubicBezTo>
                      <a:pt x="924081" y="1440024"/>
                      <a:pt x="936985" y="1434871"/>
                      <a:pt x="936985" y="1434871"/>
                    </a:cubicBezTo>
                    <a:cubicBezTo>
                      <a:pt x="962793" y="1421990"/>
                      <a:pt x="960212" y="1440024"/>
                      <a:pt x="960212" y="1440024"/>
                    </a:cubicBezTo>
                    <a:cubicBezTo>
                      <a:pt x="949889" y="1450329"/>
                      <a:pt x="957631" y="1450329"/>
                      <a:pt x="957631" y="1450329"/>
                    </a:cubicBezTo>
                    <a:cubicBezTo>
                      <a:pt x="973116" y="1440024"/>
                      <a:pt x="980859" y="1455482"/>
                      <a:pt x="980859" y="1455482"/>
                    </a:cubicBezTo>
                    <a:cubicBezTo>
                      <a:pt x="975697" y="1455482"/>
                      <a:pt x="983439" y="1555959"/>
                      <a:pt x="983439" y="1555959"/>
                    </a:cubicBezTo>
                    <a:cubicBezTo>
                      <a:pt x="986020" y="1563688"/>
                      <a:pt x="975697" y="1566264"/>
                      <a:pt x="975697" y="1566264"/>
                    </a:cubicBezTo>
                    <a:cubicBezTo>
                      <a:pt x="962793" y="1568840"/>
                      <a:pt x="936985" y="1550806"/>
                      <a:pt x="936985" y="1550806"/>
                    </a:cubicBezTo>
                    <a:cubicBezTo>
                      <a:pt x="931823" y="1548230"/>
                      <a:pt x="934404" y="1548230"/>
                      <a:pt x="934404" y="1548230"/>
                    </a:cubicBezTo>
                    <a:cubicBezTo>
                      <a:pt x="939566" y="1545653"/>
                      <a:pt x="965374" y="1555959"/>
                      <a:pt x="965374" y="1550806"/>
                    </a:cubicBezTo>
                    <a:cubicBezTo>
                      <a:pt x="962793" y="1548230"/>
                      <a:pt x="965374" y="1519890"/>
                      <a:pt x="965374" y="1519890"/>
                    </a:cubicBezTo>
                    <a:cubicBezTo>
                      <a:pt x="967954" y="1509585"/>
                      <a:pt x="962793" y="1465787"/>
                      <a:pt x="962793" y="1465787"/>
                    </a:cubicBezTo>
                    <a:cubicBezTo>
                      <a:pt x="962793" y="1447753"/>
                      <a:pt x="936985" y="1470940"/>
                      <a:pt x="936985" y="1470940"/>
                    </a:cubicBezTo>
                    <a:cubicBezTo>
                      <a:pt x="921500" y="1481245"/>
                      <a:pt x="890530" y="1504432"/>
                      <a:pt x="890530" y="1504432"/>
                    </a:cubicBezTo>
                    <a:cubicBezTo>
                      <a:pt x="867303" y="1509585"/>
                      <a:pt x="877626" y="1499279"/>
                      <a:pt x="877626" y="1499279"/>
                    </a:cubicBezTo>
                    <a:cubicBezTo>
                      <a:pt x="942146" y="1465787"/>
                      <a:pt x="942146" y="1445177"/>
                      <a:pt x="944727" y="1445177"/>
                    </a:cubicBezTo>
                    <a:cubicBezTo>
                      <a:pt x="931823" y="1442600"/>
                      <a:pt x="900854" y="1468363"/>
                      <a:pt x="900854" y="1468363"/>
                    </a:cubicBezTo>
                    <a:cubicBezTo>
                      <a:pt x="895692" y="1470940"/>
                      <a:pt x="893111" y="1468363"/>
                      <a:pt x="893111" y="1468363"/>
                    </a:cubicBezTo>
                    <a:cubicBezTo>
                      <a:pt x="890530" y="1460634"/>
                      <a:pt x="924081" y="1434871"/>
                      <a:pt x="924081" y="1434871"/>
                    </a:cubicBezTo>
                    <a:cubicBezTo>
                      <a:pt x="926662" y="1432295"/>
                      <a:pt x="955050" y="1403955"/>
                      <a:pt x="955050" y="1403955"/>
                    </a:cubicBezTo>
                    <a:cubicBezTo>
                      <a:pt x="952470" y="1401379"/>
                      <a:pt x="924081" y="1421990"/>
                      <a:pt x="924081" y="1421990"/>
                    </a:cubicBezTo>
                    <a:cubicBezTo>
                      <a:pt x="862141" y="1468363"/>
                      <a:pt x="836333" y="1473516"/>
                      <a:pt x="836333" y="1473516"/>
                    </a:cubicBezTo>
                    <a:cubicBezTo>
                      <a:pt x="826010" y="1473516"/>
                      <a:pt x="828591" y="1460634"/>
                      <a:pt x="828591" y="1460634"/>
                    </a:cubicBezTo>
                    <a:cubicBezTo>
                      <a:pt x="831172" y="1465787"/>
                      <a:pt x="955050" y="1398803"/>
                      <a:pt x="960212" y="1391074"/>
                    </a:cubicBezTo>
                    <a:cubicBezTo>
                      <a:pt x="964728" y="1388497"/>
                      <a:pt x="967793" y="1387531"/>
                      <a:pt x="969850" y="1387531"/>
                    </a:cubicBezTo>
                    <a:close/>
                    <a:moveTo>
                      <a:pt x="478567" y="1383084"/>
                    </a:moveTo>
                    <a:cubicBezTo>
                      <a:pt x="478567" y="1383084"/>
                      <a:pt x="478567" y="1383084"/>
                      <a:pt x="483720" y="1388245"/>
                    </a:cubicBezTo>
                    <a:cubicBezTo>
                      <a:pt x="486297" y="1393406"/>
                      <a:pt x="501757" y="1395987"/>
                      <a:pt x="501757" y="1395987"/>
                    </a:cubicBezTo>
                    <a:cubicBezTo>
                      <a:pt x="550713" y="1411470"/>
                      <a:pt x="555866" y="1421792"/>
                      <a:pt x="555866" y="1421792"/>
                    </a:cubicBezTo>
                    <a:cubicBezTo>
                      <a:pt x="558443" y="1424372"/>
                      <a:pt x="555866" y="1434694"/>
                      <a:pt x="555866" y="1434694"/>
                    </a:cubicBezTo>
                    <a:cubicBezTo>
                      <a:pt x="553290" y="1432114"/>
                      <a:pt x="532677" y="1437275"/>
                      <a:pt x="532677" y="1437275"/>
                    </a:cubicBezTo>
                    <a:cubicBezTo>
                      <a:pt x="506910" y="1434694"/>
                      <a:pt x="473413" y="1457919"/>
                      <a:pt x="481143" y="1452758"/>
                    </a:cubicBezTo>
                    <a:cubicBezTo>
                      <a:pt x="488873" y="1450177"/>
                      <a:pt x="501757" y="1457919"/>
                      <a:pt x="501757" y="1457919"/>
                    </a:cubicBezTo>
                    <a:cubicBezTo>
                      <a:pt x="512063" y="1470821"/>
                      <a:pt x="491450" y="1468241"/>
                      <a:pt x="491450" y="1468241"/>
                    </a:cubicBezTo>
                    <a:cubicBezTo>
                      <a:pt x="424457" y="1465660"/>
                      <a:pt x="403843" y="1450177"/>
                      <a:pt x="403843" y="1450177"/>
                    </a:cubicBezTo>
                    <a:cubicBezTo>
                      <a:pt x="380653" y="1419211"/>
                      <a:pt x="403843" y="1426953"/>
                      <a:pt x="403843" y="1426953"/>
                    </a:cubicBezTo>
                    <a:cubicBezTo>
                      <a:pt x="411573" y="1437275"/>
                      <a:pt x="429610" y="1442436"/>
                      <a:pt x="429610" y="1442436"/>
                    </a:cubicBezTo>
                    <a:cubicBezTo>
                      <a:pt x="445070" y="1434694"/>
                      <a:pt x="506910" y="1434694"/>
                      <a:pt x="519793" y="1426953"/>
                    </a:cubicBezTo>
                    <a:cubicBezTo>
                      <a:pt x="504333" y="1411470"/>
                      <a:pt x="478567" y="1416631"/>
                      <a:pt x="478567" y="1416631"/>
                    </a:cubicBezTo>
                    <a:cubicBezTo>
                      <a:pt x="460530" y="1401148"/>
                      <a:pt x="478567" y="1383084"/>
                      <a:pt x="478567" y="1383084"/>
                    </a:cubicBezTo>
                    <a:close/>
                    <a:moveTo>
                      <a:pt x="902225" y="1372878"/>
                    </a:moveTo>
                    <a:cubicBezTo>
                      <a:pt x="906338" y="1372878"/>
                      <a:pt x="912467" y="1374328"/>
                      <a:pt x="921500" y="1378192"/>
                    </a:cubicBezTo>
                    <a:cubicBezTo>
                      <a:pt x="921500" y="1378192"/>
                      <a:pt x="926662" y="1380768"/>
                      <a:pt x="924081" y="1388497"/>
                    </a:cubicBezTo>
                    <a:cubicBezTo>
                      <a:pt x="924081" y="1388497"/>
                      <a:pt x="916338" y="1398803"/>
                      <a:pt x="913758" y="1406532"/>
                    </a:cubicBezTo>
                    <a:cubicBezTo>
                      <a:pt x="913758" y="1406532"/>
                      <a:pt x="908596" y="1406532"/>
                      <a:pt x="906015" y="1411684"/>
                    </a:cubicBezTo>
                    <a:cubicBezTo>
                      <a:pt x="903434" y="1411684"/>
                      <a:pt x="903434" y="1411684"/>
                      <a:pt x="903434" y="1411684"/>
                    </a:cubicBezTo>
                    <a:cubicBezTo>
                      <a:pt x="903434" y="1411684"/>
                      <a:pt x="913758" y="1388497"/>
                      <a:pt x="895692" y="1385921"/>
                    </a:cubicBezTo>
                    <a:cubicBezTo>
                      <a:pt x="895692" y="1385921"/>
                      <a:pt x="889885" y="1372878"/>
                      <a:pt x="902225" y="1372878"/>
                    </a:cubicBezTo>
                    <a:close/>
                    <a:moveTo>
                      <a:pt x="433475" y="1332442"/>
                    </a:moveTo>
                    <a:cubicBezTo>
                      <a:pt x="434119" y="1332764"/>
                      <a:pt x="434763" y="1334055"/>
                      <a:pt x="437340" y="1336635"/>
                    </a:cubicBezTo>
                    <a:cubicBezTo>
                      <a:pt x="442493" y="1341796"/>
                      <a:pt x="442493" y="1359860"/>
                      <a:pt x="442493" y="1359860"/>
                    </a:cubicBezTo>
                    <a:cubicBezTo>
                      <a:pt x="442493" y="1359860"/>
                      <a:pt x="434763" y="1367601"/>
                      <a:pt x="434763" y="1367601"/>
                    </a:cubicBezTo>
                    <a:cubicBezTo>
                      <a:pt x="416727" y="1359860"/>
                      <a:pt x="406420" y="1375343"/>
                      <a:pt x="393537" y="1385665"/>
                    </a:cubicBezTo>
                    <a:cubicBezTo>
                      <a:pt x="388383" y="1403728"/>
                      <a:pt x="372923" y="1416631"/>
                      <a:pt x="372923" y="1416631"/>
                    </a:cubicBezTo>
                    <a:cubicBezTo>
                      <a:pt x="339427" y="1434694"/>
                      <a:pt x="344580" y="1439855"/>
                      <a:pt x="344580" y="1439855"/>
                    </a:cubicBezTo>
                    <a:cubicBezTo>
                      <a:pt x="378077" y="1419211"/>
                      <a:pt x="432187" y="1393406"/>
                      <a:pt x="432187" y="1393406"/>
                    </a:cubicBezTo>
                    <a:cubicBezTo>
                      <a:pt x="432187" y="1393406"/>
                      <a:pt x="432187" y="1393406"/>
                      <a:pt x="434763" y="1395987"/>
                    </a:cubicBezTo>
                    <a:cubicBezTo>
                      <a:pt x="434763" y="1395987"/>
                      <a:pt x="434763" y="1395987"/>
                      <a:pt x="427033" y="1398567"/>
                    </a:cubicBezTo>
                    <a:cubicBezTo>
                      <a:pt x="401267" y="1406309"/>
                      <a:pt x="370347" y="1437275"/>
                      <a:pt x="370347" y="1437275"/>
                    </a:cubicBezTo>
                    <a:cubicBezTo>
                      <a:pt x="336850" y="1465660"/>
                      <a:pt x="323967" y="1457919"/>
                      <a:pt x="323967" y="1457919"/>
                    </a:cubicBezTo>
                    <a:cubicBezTo>
                      <a:pt x="313660" y="1437275"/>
                      <a:pt x="342003" y="1429533"/>
                      <a:pt x="342003" y="1429533"/>
                    </a:cubicBezTo>
                    <a:cubicBezTo>
                      <a:pt x="349733" y="1421792"/>
                      <a:pt x="378077" y="1395987"/>
                      <a:pt x="378077" y="1395987"/>
                    </a:cubicBezTo>
                    <a:cubicBezTo>
                      <a:pt x="403843" y="1367601"/>
                      <a:pt x="411573" y="1365021"/>
                      <a:pt x="411573" y="1365021"/>
                    </a:cubicBezTo>
                    <a:cubicBezTo>
                      <a:pt x="424457" y="1359860"/>
                      <a:pt x="427033" y="1354699"/>
                      <a:pt x="427033" y="1354699"/>
                    </a:cubicBezTo>
                    <a:cubicBezTo>
                      <a:pt x="432187" y="1352118"/>
                      <a:pt x="429610" y="1334055"/>
                      <a:pt x="429610" y="1334055"/>
                    </a:cubicBezTo>
                    <a:cubicBezTo>
                      <a:pt x="432187" y="1332764"/>
                      <a:pt x="432831" y="1332119"/>
                      <a:pt x="433475" y="1332442"/>
                    </a:cubicBezTo>
                    <a:close/>
                    <a:moveTo>
                      <a:pt x="293687" y="1315546"/>
                    </a:moveTo>
                    <a:cubicBezTo>
                      <a:pt x="298749" y="1317718"/>
                      <a:pt x="295856" y="1326403"/>
                      <a:pt x="295856" y="1326403"/>
                    </a:cubicBezTo>
                    <a:cubicBezTo>
                      <a:pt x="295856" y="1323830"/>
                      <a:pt x="275289" y="1341844"/>
                      <a:pt x="275289" y="1341844"/>
                    </a:cubicBezTo>
                    <a:cubicBezTo>
                      <a:pt x="270148" y="1349565"/>
                      <a:pt x="262435" y="1352138"/>
                      <a:pt x="262435" y="1352138"/>
                    </a:cubicBezTo>
                    <a:cubicBezTo>
                      <a:pt x="257293" y="1352138"/>
                      <a:pt x="252151" y="1349565"/>
                      <a:pt x="252151" y="1349565"/>
                    </a:cubicBezTo>
                    <a:cubicBezTo>
                      <a:pt x="262435" y="1336697"/>
                      <a:pt x="275289" y="1328977"/>
                      <a:pt x="285573" y="1316109"/>
                    </a:cubicBezTo>
                    <a:cubicBezTo>
                      <a:pt x="289429" y="1314823"/>
                      <a:pt x="292000" y="1314823"/>
                      <a:pt x="293687" y="1315546"/>
                    </a:cubicBezTo>
                    <a:close/>
                    <a:moveTo>
                      <a:pt x="1150395" y="1292796"/>
                    </a:moveTo>
                    <a:cubicBezTo>
                      <a:pt x="1150395" y="1292796"/>
                      <a:pt x="1150395" y="1292796"/>
                      <a:pt x="1160707" y="1297960"/>
                    </a:cubicBezTo>
                    <a:cubicBezTo>
                      <a:pt x="1165863" y="1300542"/>
                      <a:pt x="1178753" y="1313452"/>
                      <a:pt x="1178753" y="1313452"/>
                    </a:cubicBezTo>
                    <a:cubicBezTo>
                      <a:pt x="1189065" y="1326362"/>
                      <a:pt x="1178753" y="1331526"/>
                      <a:pt x="1178753" y="1331526"/>
                    </a:cubicBezTo>
                    <a:cubicBezTo>
                      <a:pt x="1176175" y="1370257"/>
                      <a:pt x="1181331" y="1370257"/>
                      <a:pt x="1181331" y="1370257"/>
                    </a:cubicBezTo>
                    <a:cubicBezTo>
                      <a:pt x="1181331" y="1372839"/>
                      <a:pt x="1199377" y="1352182"/>
                      <a:pt x="1199377" y="1352182"/>
                    </a:cubicBezTo>
                    <a:cubicBezTo>
                      <a:pt x="1209689" y="1336690"/>
                      <a:pt x="1212267" y="1349600"/>
                      <a:pt x="1212267" y="1349600"/>
                    </a:cubicBezTo>
                    <a:cubicBezTo>
                      <a:pt x="1214845" y="1357346"/>
                      <a:pt x="1207111" y="1365093"/>
                      <a:pt x="1207111" y="1365093"/>
                    </a:cubicBezTo>
                    <a:cubicBezTo>
                      <a:pt x="1199377" y="1367675"/>
                      <a:pt x="1181331" y="1385749"/>
                      <a:pt x="1181331" y="1385749"/>
                    </a:cubicBezTo>
                    <a:cubicBezTo>
                      <a:pt x="1181331" y="1385749"/>
                      <a:pt x="1181331" y="1385749"/>
                      <a:pt x="1176175" y="1421897"/>
                    </a:cubicBezTo>
                    <a:cubicBezTo>
                      <a:pt x="1168441" y="1450299"/>
                      <a:pt x="1155551" y="1460627"/>
                      <a:pt x="1155551" y="1460627"/>
                    </a:cubicBezTo>
                    <a:cubicBezTo>
                      <a:pt x="1129771" y="1476119"/>
                      <a:pt x="1129771" y="1468373"/>
                      <a:pt x="1129771" y="1468373"/>
                    </a:cubicBezTo>
                    <a:cubicBezTo>
                      <a:pt x="1147817" y="1450299"/>
                      <a:pt x="1152973" y="1447717"/>
                      <a:pt x="1163285" y="1408987"/>
                    </a:cubicBezTo>
                    <a:cubicBezTo>
                      <a:pt x="1155551" y="1408987"/>
                      <a:pt x="1119459" y="1447717"/>
                      <a:pt x="1119459" y="1447717"/>
                    </a:cubicBezTo>
                    <a:cubicBezTo>
                      <a:pt x="1109147" y="1452881"/>
                      <a:pt x="1085945" y="1445135"/>
                      <a:pt x="1085945" y="1445135"/>
                    </a:cubicBezTo>
                    <a:cubicBezTo>
                      <a:pt x="1078211" y="1432225"/>
                      <a:pt x="1085945" y="1429643"/>
                      <a:pt x="1085945" y="1429643"/>
                    </a:cubicBezTo>
                    <a:cubicBezTo>
                      <a:pt x="1127193" y="1427061"/>
                      <a:pt x="1163285" y="1380585"/>
                      <a:pt x="1163285" y="1380585"/>
                    </a:cubicBezTo>
                    <a:cubicBezTo>
                      <a:pt x="1163285" y="1354764"/>
                      <a:pt x="1150395" y="1328944"/>
                      <a:pt x="1150395" y="1328944"/>
                    </a:cubicBezTo>
                    <a:cubicBezTo>
                      <a:pt x="1134927" y="1300542"/>
                      <a:pt x="1150395" y="1292796"/>
                      <a:pt x="1150395" y="1292796"/>
                    </a:cubicBezTo>
                    <a:close/>
                    <a:moveTo>
                      <a:pt x="227728" y="1274290"/>
                    </a:moveTo>
                    <a:cubicBezTo>
                      <a:pt x="225800" y="1274290"/>
                      <a:pt x="221301" y="1274934"/>
                      <a:pt x="211017" y="1277507"/>
                    </a:cubicBezTo>
                    <a:cubicBezTo>
                      <a:pt x="205875" y="1277507"/>
                      <a:pt x="208446" y="1280081"/>
                      <a:pt x="213588" y="1285228"/>
                    </a:cubicBezTo>
                    <a:cubicBezTo>
                      <a:pt x="213588" y="1285228"/>
                      <a:pt x="226442" y="1280081"/>
                      <a:pt x="229013" y="1277507"/>
                    </a:cubicBezTo>
                    <a:cubicBezTo>
                      <a:pt x="229013" y="1274934"/>
                      <a:pt x="229013" y="1274934"/>
                      <a:pt x="229013" y="1274934"/>
                    </a:cubicBezTo>
                    <a:cubicBezTo>
                      <a:pt x="229013" y="1274934"/>
                      <a:pt x="229656" y="1274290"/>
                      <a:pt x="227728" y="1274290"/>
                    </a:cubicBezTo>
                    <a:close/>
                    <a:moveTo>
                      <a:pt x="306140" y="1218317"/>
                    </a:moveTo>
                    <a:cubicBezTo>
                      <a:pt x="295856" y="1231185"/>
                      <a:pt x="295856" y="1231185"/>
                      <a:pt x="295856" y="1231185"/>
                    </a:cubicBezTo>
                    <a:cubicBezTo>
                      <a:pt x="298427" y="1236332"/>
                      <a:pt x="303569" y="1228611"/>
                      <a:pt x="306140" y="1233758"/>
                    </a:cubicBezTo>
                    <a:cubicBezTo>
                      <a:pt x="306140" y="1233758"/>
                      <a:pt x="311282" y="1231185"/>
                      <a:pt x="308711" y="1228611"/>
                    </a:cubicBezTo>
                    <a:cubicBezTo>
                      <a:pt x="308711" y="1228611"/>
                      <a:pt x="306140" y="1220891"/>
                      <a:pt x="306140" y="1218317"/>
                    </a:cubicBezTo>
                    <a:close/>
                    <a:moveTo>
                      <a:pt x="211017" y="1200303"/>
                    </a:moveTo>
                    <a:cubicBezTo>
                      <a:pt x="213588" y="1200303"/>
                      <a:pt x="216159" y="1215744"/>
                      <a:pt x="213588" y="1220891"/>
                    </a:cubicBezTo>
                    <a:cubicBezTo>
                      <a:pt x="211017" y="1218317"/>
                      <a:pt x="193021" y="1231185"/>
                      <a:pt x="193021" y="1231185"/>
                    </a:cubicBezTo>
                    <a:cubicBezTo>
                      <a:pt x="182737" y="1238905"/>
                      <a:pt x="167312" y="1249199"/>
                      <a:pt x="162170" y="1256919"/>
                    </a:cubicBezTo>
                    <a:cubicBezTo>
                      <a:pt x="193021" y="1236332"/>
                      <a:pt x="190450" y="1244052"/>
                      <a:pt x="190450" y="1244052"/>
                    </a:cubicBezTo>
                    <a:cubicBezTo>
                      <a:pt x="190450" y="1244052"/>
                      <a:pt x="190450" y="1244052"/>
                      <a:pt x="190450" y="1246625"/>
                    </a:cubicBezTo>
                    <a:cubicBezTo>
                      <a:pt x="185308" y="1246625"/>
                      <a:pt x="190450" y="1244052"/>
                      <a:pt x="182737" y="1249199"/>
                    </a:cubicBezTo>
                    <a:cubicBezTo>
                      <a:pt x="177595" y="1254346"/>
                      <a:pt x="175024" y="1256919"/>
                      <a:pt x="175024" y="1256919"/>
                    </a:cubicBezTo>
                    <a:cubicBezTo>
                      <a:pt x="175024" y="1256919"/>
                      <a:pt x="175024" y="1256919"/>
                      <a:pt x="167312" y="1264640"/>
                    </a:cubicBezTo>
                    <a:cubicBezTo>
                      <a:pt x="164741" y="1264640"/>
                      <a:pt x="162170" y="1267213"/>
                      <a:pt x="159599" y="1267213"/>
                    </a:cubicBezTo>
                    <a:cubicBezTo>
                      <a:pt x="159599" y="1267213"/>
                      <a:pt x="159599" y="1267213"/>
                      <a:pt x="154457" y="1272360"/>
                    </a:cubicBezTo>
                    <a:cubicBezTo>
                      <a:pt x="144174" y="1280081"/>
                      <a:pt x="136461" y="1280081"/>
                      <a:pt x="136461" y="1280081"/>
                    </a:cubicBezTo>
                    <a:cubicBezTo>
                      <a:pt x="128748" y="1259493"/>
                      <a:pt x="146744" y="1254346"/>
                      <a:pt x="146744" y="1254346"/>
                    </a:cubicBezTo>
                    <a:cubicBezTo>
                      <a:pt x="169882" y="1244052"/>
                      <a:pt x="187879" y="1228611"/>
                      <a:pt x="187879" y="1228611"/>
                    </a:cubicBezTo>
                    <a:cubicBezTo>
                      <a:pt x="203304" y="1202876"/>
                      <a:pt x="211017" y="1200303"/>
                      <a:pt x="211017" y="1200303"/>
                    </a:cubicBezTo>
                    <a:close/>
                    <a:moveTo>
                      <a:pt x="305819" y="1199660"/>
                    </a:moveTo>
                    <a:cubicBezTo>
                      <a:pt x="307425" y="1200946"/>
                      <a:pt x="308711" y="1202876"/>
                      <a:pt x="308711" y="1202876"/>
                    </a:cubicBezTo>
                    <a:cubicBezTo>
                      <a:pt x="311282" y="1223464"/>
                      <a:pt x="313853" y="1233758"/>
                      <a:pt x="313853" y="1233758"/>
                    </a:cubicBezTo>
                    <a:cubicBezTo>
                      <a:pt x="318995" y="1238905"/>
                      <a:pt x="313853" y="1241478"/>
                      <a:pt x="313853" y="1241478"/>
                    </a:cubicBezTo>
                    <a:cubicBezTo>
                      <a:pt x="311282" y="1246625"/>
                      <a:pt x="280431" y="1244052"/>
                      <a:pt x="280431" y="1244052"/>
                    </a:cubicBezTo>
                    <a:cubicBezTo>
                      <a:pt x="270148" y="1254346"/>
                      <a:pt x="262435" y="1264640"/>
                      <a:pt x="262435" y="1264640"/>
                    </a:cubicBezTo>
                    <a:cubicBezTo>
                      <a:pt x="272718" y="1269787"/>
                      <a:pt x="290715" y="1269787"/>
                      <a:pt x="290715" y="1269787"/>
                    </a:cubicBezTo>
                    <a:cubicBezTo>
                      <a:pt x="290715" y="1269787"/>
                      <a:pt x="290715" y="1269787"/>
                      <a:pt x="306140" y="1272360"/>
                    </a:cubicBezTo>
                    <a:cubicBezTo>
                      <a:pt x="321565" y="1264640"/>
                      <a:pt x="347274" y="1274934"/>
                      <a:pt x="347274" y="1274934"/>
                    </a:cubicBezTo>
                    <a:cubicBezTo>
                      <a:pt x="354987" y="1277507"/>
                      <a:pt x="349845" y="1282654"/>
                      <a:pt x="349845" y="1282654"/>
                    </a:cubicBezTo>
                    <a:cubicBezTo>
                      <a:pt x="349845" y="1282654"/>
                      <a:pt x="308711" y="1280081"/>
                      <a:pt x="308711" y="1280081"/>
                    </a:cubicBezTo>
                    <a:cubicBezTo>
                      <a:pt x="275289" y="1298095"/>
                      <a:pt x="272718" y="1305815"/>
                      <a:pt x="272718" y="1305815"/>
                    </a:cubicBezTo>
                    <a:cubicBezTo>
                      <a:pt x="318995" y="1300669"/>
                      <a:pt x="324136" y="1308389"/>
                      <a:pt x="324136" y="1308389"/>
                    </a:cubicBezTo>
                    <a:cubicBezTo>
                      <a:pt x="334420" y="1310962"/>
                      <a:pt x="326707" y="1316109"/>
                      <a:pt x="326707" y="1316109"/>
                    </a:cubicBezTo>
                    <a:cubicBezTo>
                      <a:pt x="326707" y="1316109"/>
                      <a:pt x="326707" y="1316109"/>
                      <a:pt x="316424" y="1313536"/>
                    </a:cubicBezTo>
                    <a:cubicBezTo>
                      <a:pt x="303569" y="1308389"/>
                      <a:pt x="257293" y="1318683"/>
                      <a:pt x="257293" y="1318683"/>
                    </a:cubicBezTo>
                    <a:cubicBezTo>
                      <a:pt x="254722" y="1318683"/>
                      <a:pt x="249580" y="1321256"/>
                      <a:pt x="249580" y="1321256"/>
                    </a:cubicBezTo>
                    <a:cubicBezTo>
                      <a:pt x="247009" y="1321256"/>
                      <a:pt x="241868" y="1313536"/>
                      <a:pt x="241868" y="1313536"/>
                    </a:cubicBezTo>
                    <a:cubicBezTo>
                      <a:pt x="244439" y="1300669"/>
                      <a:pt x="290715" y="1277507"/>
                      <a:pt x="290715" y="1277507"/>
                    </a:cubicBezTo>
                    <a:cubicBezTo>
                      <a:pt x="288144" y="1274934"/>
                      <a:pt x="252151" y="1274934"/>
                      <a:pt x="252151" y="1274934"/>
                    </a:cubicBezTo>
                    <a:cubicBezTo>
                      <a:pt x="252151" y="1274934"/>
                      <a:pt x="229013" y="1295522"/>
                      <a:pt x="229013" y="1295522"/>
                    </a:cubicBezTo>
                    <a:cubicBezTo>
                      <a:pt x="218730" y="1305815"/>
                      <a:pt x="211017" y="1295522"/>
                      <a:pt x="211017" y="1295522"/>
                    </a:cubicBezTo>
                    <a:cubicBezTo>
                      <a:pt x="208446" y="1287801"/>
                      <a:pt x="198162" y="1280081"/>
                      <a:pt x="198162" y="1280081"/>
                    </a:cubicBezTo>
                    <a:cubicBezTo>
                      <a:pt x="182737" y="1277507"/>
                      <a:pt x="180166" y="1280081"/>
                      <a:pt x="177595" y="1277507"/>
                    </a:cubicBezTo>
                    <a:cubicBezTo>
                      <a:pt x="175024" y="1277507"/>
                      <a:pt x="175024" y="1272360"/>
                      <a:pt x="169882" y="1269787"/>
                    </a:cubicBezTo>
                    <a:cubicBezTo>
                      <a:pt x="172453" y="1267213"/>
                      <a:pt x="180166" y="1259493"/>
                      <a:pt x="180166" y="1259493"/>
                    </a:cubicBezTo>
                    <a:cubicBezTo>
                      <a:pt x="182737" y="1262066"/>
                      <a:pt x="244439" y="1262066"/>
                      <a:pt x="244439" y="1262066"/>
                    </a:cubicBezTo>
                    <a:cubicBezTo>
                      <a:pt x="270148" y="1238905"/>
                      <a:pt x="259864" y="1241478"/>
                      <a:pt x="259864" y="1241478"/>
                    </a:cubicBezTo>
                    <a:cubicBezTo>
                      <a:pt x="257293" y="1238905"/>
                      <a:pt x="236726" y="1238905"/>
                      <a:pt x="236726" y="1238905"/>
                    </a:cubicBezTo>
                    <a:cubicBezTo>
                      <a:pt x="234155" y="1238905"/>
                      <a:pt x="231584" y="1236332"/>
                      <a:pt x="231584" y="1236332"/>
                    </a:cubicBezTo>
                    <a:cubicBezTo>
                      <a:pt x="223871" y="1218317"/>
                      <a:pt x="234155" y="1218317"/>
                      <a:pt x="234155" y="1218317"/>
                    </a:cubicBezTo>
                    <a:cubicBezTo>
                      <a:pt x="244439" y="1226038"/>
                      <a:pt x="259864" y="1226038"/>
                      <a:pt x="275289" y="1228611"/>
                    </a:cubicBezTo>
                    <a:cubicBezTo>
                      <a:pt x="283002" y="1223464"/>
                      <a:pt x="300998" y="1200303"/>
                      <a:pt x="300998" y="1200303"/>
                    </a:cubicBezTo>
                    <a:cubicBezTo>
                      <a:pt x="302284" y="1197729"/>
                      <a:pt x="304212" y="1198373"/>
                      <a:pt x="305819" y="1199660"/>
                    </a:cubicBezTo>
                    <a:close/>
                    <a:moveTo>
                      <a:pt x="1393621" y="1196121"/>
                    </a:moveTo>
                    <a:cubicBezTo>
                      <a:pt x="1396194" y="1197729"/>
                      <a:pt x="1397480" y="1200303"/>
                      <a:pt x="1397480" y="1200303"/>
                    </a:cubicBezTo>
                    <a:cubicBezTo>
                      <a:pt x="1394908" y="1202876"/>
                      <a:pt x="1389763" y="1218317"/>
                      <a:pt x="1389763" y="1218317"/>
                    </a:cubicBezTo>
                    <a:cubicBezTo>
                      <a:pt x="1392335" y="1220891"/>
                      <a:pt x="1374331" y="1251772"/>
                      <a:pt x="1374331" y="1251772"/>
                    </a:cubicBezTo>
                    <a:cubicBezTo>
                      <a:pt x="1374331" y="1251772"/>
                      <a:pt x="1374331" y="1251772"/>
                      <a:pt x="1400052" y="1295521"/>
                    </a:cubicBezTo>
                    <a:cubicBezTo>
                      <a:pt x="1407768" y="1308389"/>
                      <a:pt x="1400052" y="1313536"/>
                      <a:pt x="1400052" y="1313536"/>
                    </a:cubicBezTo>
                    <a:cubicBezTo>
                      <a:pt x="1376903" y="1310962"/>
                      <a:pt x="1351182" y="1316109"/>
                      <a:pt x="1351182" y="1316109"/>
                    </a:cubicBezTo>
                    <a:cubicBezTo>
                      <a:pt x="1343465" y="1313536"/>
                      <a:pt x="1343465" y="1313536"/>
                      <a:pt x="1343465" y="1313536"/>
                    </a:cubicBezTo>
                    <a:cubicBezTo>
                      <a:pt x="1358898" y="1310962"/>
                      <a:pt x="1382047" y="1295521"/>
                      <a:pt x="1382047" y="1295521"/>
                    </a:cubicBezTo>
                    <a:cubicBezTo>
                      <a:pt x="1382047" y="1295521"/>
                      <a:pt x="1382047" y="1295521"/>
                      <a:pt x="1364042" y="1259493"/>
                    </a:cubicBezTo>
                    <a:cubicBezTo>
                      <a:pt x="1346038" y="1277507"/>
                      <a:pt x="1335749" y="1272360"/>
                      <a:pt x="1335749" y="1272360"/>
                    </a:cubicBezTo>
                    <a:cubicBezTo>
                      <a:pt x="1338321" y="1262066"/>
                      <a:pt x="1346038" y="1251772"/>
                      <a:pt x="1353754" y="1238905"/>
                    </a:cubicBezTo>
                    <a:cubicBezTo>
                      <a:pt x="1343465" y="1218317"/>
                      <a:pt x="1361470" y="1228611"/>
                      <a:pt x="1361470" y="1228611"/>
                    </a:cubicBezTo>
                    <a:cubicBezTo>
                      <a:pt x="1358898" y="1231184"/>
                      <a:pt x="1382047" y="1197729"/>
                      <a:pt x="1382047" y="1197729"/>
                    </a:cubicBezTo>
                    <a:cubicBezTo>
                      <a:pt x="1387191" y="1193869"/>
                      <a:pt x="1391049" y="1194512"/>
                      <a:pt x="1393621" y="1196121"/>
                    </a:cubicBezTo>
                    <a:close/>
                    <a:moveTo>
                      <a:pt x="1357933" y="1183093"/>
                    </a:moveTo>
                    <a:cubicBezTo>
                      <a:pt x="1363721" y="1181645"/>
                      <a:pt x="1366614" y="1187435"/>
                      <a:pt x="1366614" y="1187435"/>
                    </a:cubicBezTo>
                    <a:cubicBezTo>
                      <a:pt x="1364042" y="1205450"/>
                      <a:pt x="1351182" y="1220891"/>
                      <a:pt x="1351182" y="1220891"/>
                    </a:cubicBezTo>
                    <a:cubicBezTo>
                      <a:pt x="1351182" y="1218317"/>
                      <a:pt x="1356326" y="1202876"/>
                      <a:pt x="1356326" y="1202876"/>
                    </a:cubicBezTo>
                    <a:cubicBezTo>
                      <a:pt x="1356326" y="1200303"/>
                      <a:pt x="1353754" y="1200303"/>
                      <a:pt x="1353754" y="1200303"/>
                    </a:cubicBezTo>
                    <a:cubicBezTo>
                      <a:pt x="1348610" y="1208023"/>
                      <a:pt x="1320316" y="1267213"/>
                      <a:pt x="1320316" y="1267213"/>
                    </a:cubicBezTo>
                    <a:cubicBezTo>
                      <a:pt x="1312600" y="1287801"/>
                      <a:pt x="1299740" y="1300668"/>
                      <a:pt x="1299740" y="1300668"/>
                    </a:cubicBezTo>
                    <a:cubicBezTo>
                      <a:pt x="1294595" y="1303242"/>
                      <a:pt x="1284307" y="1295521"/>
                      <a:pt x="1284307" y="1295521"/>
                    </a:cubicBezTo>
                    <a:cubicBezTo>
                      <a:pt x="1286879" y="1295521"/>
                      <a:pt x="1286879" y="1292948"/>
                      <a:pt x="1286879" y="1292948"/>
                    </a:cubicBezTo>
                    <a:cubicBezTo>
                      <a:pt x="1317744" y="1254346"/>
                      <a:pt x="1333177" y="1223464"/>
                      <a:pt x="1351182" y="1187435"/>
                    </a:cubicBezTo>
                    <a:cubicBezTo>
                      <a:pt x="1353754" y="1184862"/>
                      <a:pt x="1356004" y="1183575"/>
                      <a:pt x="1357933" y="1183093"/>
                    </a:cubicBezTo>
                    <a:close/>
                    <a:moveTo>
                      <a:pt x="252151" y="1153980"/>
                    </a:moveTo>
                    <a:cubicBezTo>
                      <a:pt x="252151" y="1153980"/>
                      <a:pt x="252151" y="1153980"/>
                      <a:pt x="257293" y="1161701"/>
                    </a:cubicBezTo>
                    <a:cubicBezTo>
                      <a:pt x="262435" y="1174568"/>
                      <a:pt x="259864" y="1182288"/>
                      <a:pt x="259864" y="1182288"/>
                    </a:cubicBezTo>
                    <a:cubicBezTo>
                      <a:pt x="252151" y="1190009"/>
                      <a:pt x="241868" y="1182288"/>
                      <a:pt x="241868" y="1182288"/>
                    </a:cubicBezTo>
                    <a:cubicBezTo>
                      <a:pt x="236726" y="1184862"/>
                      <a:pt x="231584" y="1184862"/>
                      <a:pt x="231584" y="1184862"/>
                    </a:cubicBezTo>
                    <a:cubicBezTo>
                      <a:pt x="234155" y="1184862"/>
                      <a:pt x="244439" y="1171994"/>
                      <a:pt x="244439" y="1171994"/>
                    </a:cubicBezTo>
                    <a:cubicBezTo>
                      <a:pt x="244439" y="1169421"/>
                      <a:pt x="244439" y="1166848"/>
                      <a:pt x="244439" y="1166848"/>
                    </a:cubicBezTo>
                    <a:cubicBezTo>
                      <a:pt x="247009" y="1166848"/>
                      <a:pt x="252151" y="1153980"/>
                      <a:pt x="252151" y="1153980"/>
                    </a:cubicBezTo>
                    <a:close/>
                    <a:moveTo>
                      <a:pt x="1310992" y="1105888"/>
                    </a:moveTo>
                    <a:cubicBezTo>
                      <a:pt x="1312439" y="1106371"/>
                      <a:pt x="1313886" y="1107657"/>
                      <a:pt x="1315172" y="1110231"/>
                    </a:cubicBezTo>
                    <a:cubicBezTo>
                      <a:pt x="1315172" y="1110231"/>
                      <a:pt x="1312600" y="1138539"/>
                      <a:pt x="1312600" y="1143686"/>
                    </a:cubicBezTo>
                    <a:cubicBezTo>
                      <a:pt x="1312600" y="1143686"/>
                      <a:pt x="1315172" y="1146259"/>
                      <a:pt x="1317744" y="1146259"/>
                    </a:cubicBezTo>
                    <a:cubicBezTo>
                      <a:pt x="1317744" y="1146259"/>
                      <a:pt x="1320316" y="1143686"/>
                      <a:pt x="1325461" y="1146259"/>
                    </a:cubicBezTo>
                    <a:cubicBezTo>
                      <a:pt x="1325461" y="1146259"/>
                      <a:pt x="1340893" y="1112804"/>
                      <a:pt x="1351182" y="1117951"/>
                    </a:cubicBezTo>
                    <a:cubicBezTo>
                      <a:pt x="1351182" y="1117951"/>
                      <a:pt x="1358898" y="1120525"/>
                      <a:pt x="1353754" y="1171994"/>
                    </a:cubicBezTo>
                    <a:cubicBezTo>
                      <a:pt x="1353754" y="1171994"/>
                      <a:pt x="1346038" y="1187435"/>
                      <a:pt x="1340893" y="1184862"/>
                    </a:cubicBezTo>
                    <a:cubicBezTo>
                      <a:pt x="1340893" y="1184862"/>
                      <a:pt x="1343465" y="1166848"/>
                      <a:pt x="1343465" y="1164274"/>
                    </a:cubicBezTo>
                    <a:cubicBezTo>
                      <a:pt x="1338321" y="1156554"/>
                      <a:pt x="1338321" y="1156554"/>
                      <a:pt x="1338321" y="1156554"/>
                    </a:cubicBezTo>
                    <a:cubicBezTo>
                      <a:pt x="1343465" y="1153980"/>
                      <a:pt x="1343465" y="1153980"/>
                      <a:pt x="1343465" y="1153980"/>
                    </a:cubicBezTo>
                    <a:cubicBezTo>
                      <a:pt x="1343465" y="1153980"/>
                      <a:pt x="1343465" y="1138539"/>
                      <a:pt x="1343465" y="1133392"/>
                    </a:cubicBezTo>
                    <a:cubicBezTo>
                      <a:pt x="1343465" y="1133392"/>
                      <a:pt x="1346038" y="1125672"/>
                      <a:pt x="1325461" y="1159127"/>
                    </a:cubicBezTo>
                    <a:cubicBezTo>
                      <a:pt x="1325461" y="1182288"/>
                      <a:pt x="1325461" y="1182288"/>
                      <a:pt x="1325461" y="1182288"/>
                    </a:cubicBezTo>
                    <a:cubicBezTo>
                      <a:pt x="1325461" y="1182288"/>
                      <a:pt x="1340893" y="1182288"/>
                      <a:pt x="1343465" y="1192582"/>
                    </a:cubicBezTo>
                    <a:cubicBezTo>
                      <a:pt x="1343465" y="1192582"/>
                      <a:pt x="1338321" y="1200303"/>
                      <a:pt x="1325461" y="1192582"/>
                    </a:cubicBezTo>
                    <a:cubicBezTo>
                      <a:pt x="1325461" y="1192582"/>
                      <a:pt x="1322889" y="1187435"/>
                      <a:pt x="1322889" y="1205450"/>
                    </a:cubicBezTo>
                    <a:cubicBezTo>
                      <a:pt x="1322889" y="1205450"/>
                      <a:pt x="1317744" y="1220891"/>
                      <a:pt x="1317744" y="1218317"/>
                    </a:cubicBezTo>
                    <a:cubicBezTo>
                      <a:pt x="1317744" y="1218317"/>
                      <a:pt x="1312600" y="1220891"/>
                      <a:pt x="1315172" y="1213170"/>
                    </a:cubicBezTo>
                    <a:cubicBezTo>
                      <a:pt x="1315172" y="1210597"/>
                      <a:pt x="1315172" y="1195156"/>
                      <a:pt x="1317744" y="1192582"/>
                    </a:cubicBezTo>
                    <a:cubicBezTo>
                      <a:pt x="1315172" y="1182288"/>
                      <a:pt x="1302312" y="1218317"/>
                      <a:pt x="1302312" y="1226037"/>
                    </a:cubicBezTo>
                    <a:cubicBezTo>
                      <a:pt x="1302312" y="1226037"/>
                      <a:pt x="1317744" y="1246625"/>
                      <a:pt x="1299740" y="1241478"/>
                    </a:cubicBezTo>
                    <a:cubicBezTo>
                      <a:pt x="1299740" y="1241478"/>
                      <a:pt x="1286879" y="1228611"/>
                      <a:pt x="1286879" y="1223464"/>
                    </a:cubicBezTo>
                    <a:cubicBezTo>
                      <a:pt x="1286879" y="1223464"/>
                      <a:pt x="1266302" y="1205450"/>
                      <a:pt x="1289451" y="1205450"/>
                    </a:cubicBezTo>
                    <a:cubicBezTo>
                      <a:pt x="1289451" y="1205450"/>
                      <a:pt x="1294595" y="1210597"/>
                      <a:pt x="1294595" y="1213170"/>
                    </a:cubicBezTo>
                    <a:cubicBezTo>
                      <a:pt x="1294595" y="1213170"/>
                      <a:pt x="1294595" y="1223464"/>
                      <a:pt x="1304884" y="1200303"/>
                    </a:cubicBezTo>
                    <a:cubicBezTo>
                      <a:pt x="1304884" y="1200303"/>
                      <a:pt x="1289451" y="1200303"/>
                      <a:pt x="1294595" y="1195156"/>
                    </a:cubicBezTo>
                    <a:cubicBezTo>
                      <a:pt x="1294595" y="1195156"/>
                      <a:pt x="1284307" y="1184862"/>
                      <a:pt x="1281735" y="1182288"/>
                    </a:cubicBezTo>
                    <a:cubicBezTo>
                      <a:pt x="1281735" y="1182288"/>
                      <a:pt x="1276591" y="1177141"/>
                      <a:pt x="1289451" y="1177141"/>
                    </a:cubicBezTo>
                    <a:cubicBezTo>
                      <a:pt x="1289451" y="1177141"/>
                      <a:pt x="1302312" y="1184862"/>
                      <a:pt x="1304884" y="1190009"/>
                    </a:cubicBezTo>
                    <a:cubicBezTo>
                      <a:pt x="1304884" y="1190009"/>
                      <a:pt x="1307456" y="1187435"/>
                      <a:pt x="1310028" y="1184862"/>
                    </a:cubicBezTo>
                    <a:cubicBezTo>
                      <a:pt x="1312600" y="1182288"/>
                      <a:pt x="1315172" y="1166848"/>
                      <a:pt x="1315172" y="1164274"/>
                    </a:cubicBezTo>
                    <a:cubicBezTo>
                      <a:pt x="1315172" y="1164274"/>
                      <a:pt x="1315172" y="1151406"/>
                      <a:pt x="1310028" y="1164274"/>
                    </a:cubicBezTo>
                    <a:cubicBezTo>
                      <a:pt x="1310028" y="1164274"/>
                      <a:pt x="1307456" y="1177141"/>
                      <a:pt x="1304884" y="1177141"/>
                    </a:cubicBezTo>
                    <a:cubicBezTo>
                      <a:pt x="1304884" y="1177141"/>
                      <a:pt x="1302312" y="1169421"/>
                      <a:pt x="1302312" y="1164274"/>
                    </a:cubicBezTo>
                    <a:cubicBezTo>
                      <a:pt x="1302312" y="1164274"/>
                      <a:pt x="1289451" y="1171994"/>
                      <a:pt x="1289451" y="1169421"/>
                    </a:cubicBezTo>
                    <a:cubicBezTo>
                      <a:pt x="1289451" y="1169421"/>
                      <a:pt x="1292023" y="1159127"/>
                      <a:pt x="1304884" y="1151406"/>
                    </a:cubicBezTo>
                    <a:cubicBezTo>
                      <a:pt x="1304884" y="1151406"/>
                      <a:pt x="1302312" y="1123098"/>
                      <a:pt x="1302312" y="1110231"/>
                    </a:cubicBezTo>
                    <a:cubicBezTo>
                      <a:pt x="1302312" y="1110231"/>
                      <a:pt x="1306652" y="1104441"/>
                      <a:pt x="1310992" y="1105888"/>
                    </a:cubicBezTo>
                    <a:close/>
                    <a:moveTo>
                      <a:pt x="87138" y="870518"/>
                    </a:moveTo>
                    <a:cubicBezTo>
                      <a:pt x="99996" y="870518"/>
                      <a:pt x="99996" y="870518"/>
                      <a:pt x="99996" y="870518"/>
                    </a:cubicBezTo>
                    <a:lnTo>
                      <a:pt x="112854" y="942840"/>
                    </a:lnTo>
                    <a:cubicBezTo>
                      <a:pt x="99996" y="945423"/>
                      <a:pt x="99996" y="945423"/>
                      <a:pt x="99996" y="945423"/>
                    </a:cubicBezTo>
                    <a:cubicBezTo>
                      <a:pt x="33133" y="909262"/>
                      <a:pt x="33133" y="909262"/>
                      <a:pt x="33133" y="909262"/>
                    </a:cubicBezTo>
                    <a:cubicBezTo>
                      <a:pt x="27990" y="906679"/>
                      <a:pt x="25418" y="904096"/>
                      <a:pt x="20275" y="901513"/>
                    </a:cubicBezTo>
                    <a:cubicBezTo>
                      <a:pt x="30562" y="953172"/>
                      <a:pt x="30562" y="953172"/>
                      <a:pt x="30562" y="953172"/>
                    </a:cubicBezTo>
                    <a:cubicBezTo>
                      <a:pt x="20275" y="953172"/>
                      <a:pt x="20275" y="953172"/>
                      <a:pt x="20275" y="953172"/>
                    </a:cubicBezTo>
                    <a:cubicBezTo>
                      <a:pt x="7417" y="888599"/>
                      <a:pt x="7417" y="888599"/>
                      <a:pt x="7417" y="888599"/>
                    </a:cubicBezTo>
                    <a:cubicBezTo>
                      <a:pt x="17703" y="886016"/>
                      <a:pt x="17703" y="886016"/>
                      <a:pt x="17703" y="886016"/>
                    </a:cubicBezTo>
                    <a:cubicBezTo>
                      <a:pt x="92281" y="924760"/>
                      <a:pt x="92281" y="924760"/>
                      <a:pt x="92281" y="924760"/>
                    </a:cubicBezTo>
                    <a:cubicBezTo>
                      <a:pt x="99996" y="929926"/>
                      <a:pt x="99996" y="929926"/>
                      <a:pt x="99996" y="929926"/>
                    </a:cubicBezTo>
                    <a:cubicBezTo>
                      <a:pt x="87138" y="870518"/>
                      <a:pt x="87138" y="870518"/>
                      <a:pt x="87138" y="870518"/>
                    </a:cubicBezTo>
                    <a:close/>
                    <a:moveTo>
                      <a:pt x="1557183" y="849854"/>
                    </a:moveTo>
                    <a:cubicBezTo>
                      <a:pt x="1554615" y="865364"/>
                      <a:pt x="1554615" y="865364"/>
                      <a:pt x="1554615" y="865364"/>
                    </a:cubicBezTo>
                    <a:cubicBezTo>
                      <a:pt x="1523803" y="878288"/>
                      <a:pt x="1523803" y="878288"/>
                      <a:pt x="1523803" y="878288"/>
                    </a:cubicBezTo>
                    <a:cubicBezTo>
                      <a:pt x="1518668" y="880873"/>
                      <a:pt x="1513533" y="883458"/>
                      <a:pt x="1505830" y="886043"/>
                    </a:cubicBezTo>
                    <a:cubicBezTo>
                      <a:pt x="1510965" y="888628"/>
                      <a:pt x="1516100" y="893798"/>
                      <a:pt x="1521236" y="898968"/>
                    </a:cubicBezTo>
                    <a:cubicBezTo>
                      <a:pt x="1546912" y="919647"/>
                      <a:pt x="1546912" y="919647"/>
                      <a:pt x="1546912" y="919647"/>
                    </a:cubicBezTo>
                    <a:cubicBezTo>
                      <a:pt x="1544345" y="935157"/>
                      <a:pt x="1544345" y="935157"/>
                      <a:pt x="1544345" y="935157"/>
                    </a:cubicBezTo>
                    <a:cubicBezTo>
                      <a:pt x="1495559" y="891213"/>
                      <a:pt x="1495559" y="891213"/>
                      <a:pt x="1495559" y="891213"/>
                    </a:cubicBezTo>
                    <a:cubicBezTo>
                      <a:pt x="1457044" y="883458"/>
                      <a:pt x="1457044" y="883458"/>
                      <a:pt x="1457044" y="883458"/>
                    </a:cubicBezTo>
                    <a:lnTo>
                      <a:pt x="1459612" y="873119"/>
                    </a:lnTo>
                    <a:cubicBezTo>
                      <a:pt x="1498127" y="878288"/>
                      <a:pt x="1498127" y="878288"/>
                      <a:pt x="1498127" y="878288"/>
                    </a:cubicBezTo>
                    <a:cubicBezTo>
                      <a:pt x="1557183" y="849854"/>
                      <a:pt x="1557183" y="849854"/>
                      <a:pt x="1557183" y="849854"/>
                    </a:cubicBezTo>
                    <a:close/>
                    <a:moveTo>
                      <a:pt x="92720" y="783095"/>
                    </a:moveTo>
                    <a:lnTo>
                      <a:pt x="94840" y="793162"/>
                    </a:lnTo>
                    <a:lnTo>
                      <a:pt x="51394" y="795811"/>
                    </a:lnTo>
                    <a:lnTo>
                      <a:pt x="54043" y="844556"/>
                    </a:lnTo>
                    <a:lnTo>
                      <a:pt x="97489" y="842436"/>
                    </a:lnTo>
                    <a:lnTo>
                      <a:pt x="97489" y="855153"/>
                    </a:lnTo>
                    <a:lnTo>
                      <a:pt x="4768" y="860451"/>
                    </a:lnTo>
                    <a:lnTo>
                      <a:pt x="2649" y="847205"/>
                    </a:lnTo>
                    <a:lnTo>
                      <a:pt x="40797" y="844556"/>
                    </a:lnTo>
                    <a:lnTo>
                      <a:pt x="38678" y="798460"/>
                    </a:lnTo>
                    <a:lnTo>
                      <a:pt x="0" y="798460"/>
                    </a:lnTo>
                    <a:lnTo>
                      <a:pt x="0" y="787863"/>
                    </a:lnTo>
                    <a:close/>
                    <a:moveTo>
                      <a:pt x="1547115" y="759782"/>
                    </a:moveTo>
                    <a:lnTo>
                      <a:pt x="1559831" y="759782"/>
                    </a:lnTo>
                    <a:lnTo>
                      <a:pt x="1557182" y="834489"/>
                    </a:lnTo>
                    <a:lnTo>
                      <a:pt x="1547115" y="834489"/>
                    </a:lnTo>
                    <a:lnTo>
                      <a:pt x="1547115" y="803758"/>
                    </a:lnTo>
                    <a:lnTo>
                      <a:pt x="1464461" y="801109"/>
                    </a:lnTo>
                    <a:lnTo>
                      <a:pt x="1464461" y="787863"/>
                    </a:lnTo>
                    <a:lnTo>
                      <a:pt x="1547115" y="790512"/>
                    </a:lnTo>
                    <a:close/>
                    <a:moveTo>
                      <a:pt x="1557182" y="723753"/>
                    </a:moveTo>
                    <a:lnTo>
                      <a:pt x="1557182" y="736469"/>
                    </a:lnTo>
                    <a:lnTo>
                      <a:pt x="1464461" y="741767"/>
                    </a:lnTo>
                    <a:lnTo>
                      <a:pt x="1461812" y="729051"/>
                    </a:lnTo>
                    <a:close/>
                    <a:moveTo>
                      <a:pt x="4768" y="685075"/>
                    </a:moveTo>
                    <a:lnTo>
                      <a:pt x="18014" y="687724"/>
                    </a:lnTo>
                    <a:lnTo>
                      <a:pt x="12716" y="741767"/>
                    </a:lnTo>
                    <a:lnTo>
                      <a:pt x="40797" y="744417"/>
                    </a:lnTo>
                    <a:lnTo>
                      <a:pt x="46096" y="693022"/>
                    </a:lnTo>
                    <a:lnTo>
                      <a:pt x="56692" y="693022"/>
                    </a:lnTo>
                    <a:lnTo>
                      <a:pt x="51394" y="744417"/>
                    </a:lnTo>
                    <a:lnTo>
                      <a:pt x="84774" y="747066"/>
                    </a:lnTo>
                    <a:lnTo>
                      <a:pt x="87423" y="690373"/>
                    </a:lnTo>
                    <a:lnTo>
                      <a:pt x="100139" y="690373"/>
                    </a:lnTo>
                    <a:lnTo>
                      <a:pt x="94841" y="759782"/>
                    </a:lnTo>
                    <a:lnTo>
                      <a:pt x="0" y="754484"/>
                    </a:lnTo>
                    <a:close/>
                    <a:moveTo>
                      <a:pt x="1518532" y="628383"/>
                    </a:moveTo>
                    <a:cubicBezTo>
                      <a:pt x="1523663" y="628383"/>
                      <a:pt x="1528794" y="628383"/>
                      <a:pt x="1533925" y="630961"/>
                    </a:cubicBezTo>
                    <a:cubicBezTo>
                      <a:pt x="1536490" y="633540"/>
                      <a:pt x="1541621" y="636118"/>
                      <a:pt x="1544187" y="641276"/>
                    </a:cubicBezTo>
                    <a:cubicBezTo>
                      <a:pt x="1546752" y="646433"/>
                      <a:pt x="1549318" y="651590"/>
                      <a:pt x="1549318" y="656747"/>
                    </a:cubicBezTo>
                    <a:cubicBezTo>
                      <a:pt x="1551883" y="664482"/>
                      <a:pt x="1551883" y="669639"/>
                      <a:pt x="1549318" y="674796"/>
                    </a:cubicBezTo>
                    <a:cubicBezTo>
                      <a:pt x="1549318" y="682532"/>
                      <a:pt x="1546752" y="685111"/>
                      <a:pt x="1541621" y="690268"/>
                    </a:cubicBezTo>
                    <a:cubicBezTo>
                      <a:pt x="1539056" y="692846"/>
                      <a:pt x="1533925" y="695425"/>
                      <a:pt x="1528794" y="695425"/>
                    </a:cubicBezTo>
                    <a:cubicBezTo>
                      <a:pt x="1526228" y="685111"/>
                      <a:pt x="1526228" y="685111"/>
                      <a:pt x="1526228" y="685111"/>
                    </a:cubicBezTo>
                    <a:cubicBezTo>
                      <a:pt x="1531359" y="682532"/>
                      <a:pt x="1533925" y="679954"/>
                      <a:pt x="1536490" y="677375"/>
                    </a:cubicBezTo>
                    <a:cubicBezTo>
                      <a:pt x="1539056" y="672218"/>
                      <a:pt x="1541621" y="667061"/>
                      <a:pt x="1539056" y="659325"/>
                    </a:cubicBezTo>
                    <a:cubicBezTo>
                      <a:pt x="1539056" y="651590"/>
                      <a:pt x="1536490" y="646433"/>
                      <a:pt x="1533925" y="643854"/>
                    </a:cubicBezTo>
                    <a:cubicBezTo>
                      <a:pt x="1528794" y="641276"/>
                      <a:pt x="1526228" y="638697"/>
                      <a:pt x="1521097" y="641276"/>
                    </a:cubicBezTo>
                    <a:cubicBezTo>
                      <a:pt x="1518532" y="641276"/>
                      <a:pt x="1515966" y="641276"/>
                      <a:pt x="1513401" y="646433"/>
                    </a:cubicBezTo>
                    <a:cubicBezTo>
                      <a:pt x="1513401" y="649011"/>
                      <a:pt x="1510835" y="654168"/>
                      <a:pt x="1510835" y="664482"/>
                    </a:cubicBezTo>
                    <a:cubicBezTo>
                      <a:pt x="1510835" y="674796"/>
                      <a:pt x="1508270" y="682532"/>
                      <a:pt x="1508270" y="685111"/>
                    </a:cubicBezTo>
                    <a:cubicBezTo>
                      <a:pt x="1505704" y="692846"/>
                      <a:pt x="1503139" y="695425"/>
                      <a:pt x="1500573" y="700582"/>
                    </a:cubicBezTo>
                    <a:cubicBezTo>
                      <a:pt x="1498008" y="703160"/>
                      <a:pt x="1492877" y="705739"/>
                      <a:pt x="1487746" y="705739"/>
                    </a:cubicBezTo>
                    <a:cubicBezTo>
                      <a:pt x="1482615" y="705739"/>
                      <a:pt x="1477484" y="705739"/>
                      <a:pt x="1474918" y="703160"/>
                    </a:cubicBezTo>
                    <a:cubicBezTo>
                      <a:pt x="1469787" y="700582"/>
                      <a:pt x="1464656" y="698003"/>
                      <a:pt x="1462091" y="692846"/>
                    </a:cubicBezTo>
                    <a:cubicBezTo>
                      <a:pt x="1459525" y="687689"/>
                      <a:pt x="1456959" y="682532"/>
                      <a:pt x="1454394" y="674796"/>
                    </a:cubicBezTo>
                    <a:cubicBezTo>
                      <a:pt x="1454394" y="667061"/>
                      <a:pt x="1454394" y="659325"/>
                      <a:pt x="1454394" y="654168"/>
                    </a:cubicBezTo>
                    <a:cubicBezTo>
                      <a:pt x="1456959" y="649011"/>
                      <a:pt x="1459525" y="643854"/>
                      <a:pt x="1464656" y="638697"/>
                    </a:cubicBezTo>
                    <a:cubicBezTo>
                      <a:pt x="1469787" y="636118"/>
                      <a:pt x="1474918" y="633540"/>
                      <a:pt x="1480049" y="630961"/>
                    </a:cubicBezTo>
                    <a:cubicBezTo>
                      <a:pt x="1482615" y="643854"/>
                      <a:pt x="1482615" y="643854"/>
                      <a:pt x="1482615" y="643854"/>
                    </a:cubicBezTo>
                    <a:cubicBezTo>
                      <a:pt x="1477484" y="643854"/>
                      <a:pt x="1474918" y="646433"/>
                      <a:pt x="1472353" y="649011"/>
                    </a:cubicBezTo>
                    <a:cubicBezTo>
                      <a:pt x="1469787" y="651590"/>
                      <a:pt x="1467222" y="654168"/>
                      <a:pt x="1467222" y="659325"/>
                    </a:cubicBezTo>
                    <a:cubicBezTo>
                      <a:pt x="1464656" y="661904"/>
                      <a:pt x="1464656" y="667061"/>
                      <a:pt x="1467222" y="672218"/>
                    </a:cubicBezTo>
                    <a:cubicBezTo>
                      <a:pt x="1467222" y="677375"/>
                      <a:pt x="1467222" y="682532"/>
                      <a:pt x="1469787" y="685111"/>
                    </a:cubicBezTo>
                    <a:cubicBezTo>
                      <a:pt x="1472353" y="687689"/>
                      <a:pt x="1474918" y="690268"/>
                      <a:pt x="1477484" y="692846"/>
                    </a:cubicBezTo>
                    <a:cubicBezTo>
                      <a:pt x="1480049" y="692846"/>
                      <a:pt x="1482615" y="695425"/>
                      <a:pt x="1485180" y="692846"/>
                    </a:cubicBezTo>
                    <a:cubicBezTo>
                      <a:pt x="1487746" y="692846"/>
                      <a:pt x="1490311" y="692846"/>
                      <a:pt x="1492877" y="690268"/>
                    </a:cubicBezTo>
                    <a:cubicBezTo>
                      <a:pt x="1495442" y="687689"/>
                      <a:pt x="1495442" y="685111"/>
                      <a:pt x="1495442" y="679954"/>
                    </a:cubicBezTo>
                    <a:cubicBezTo>
                      <a:pt x="1498008" y="677375"/>
                      <a:pt x="1498008" y="672218"/>
                      <a:pt x="1498008" y="664482"/>
                    </a:cubicBezTo>
                    <a:cubicBezTo>
                      <a:pt x="1500573" y="654168"/>
                      <a:pt x="1500573" y="649011"/>
                      <a:pt x="1500573" y="643854"/>
                    </a:cubicBezTo>
                    <a:cubicBezTo>
                      <a:pt x="1503139" y="641276"/>
                      <a:pt x="1505704" y="636118"/>
                      <a:pt x="1508270" y="633540"/>
                    </a:cubicBezTo>
                    <a:cubicBezTo>
                      <a:pt x="1510835" y="630961"/>
                      <a:pt x="1515966" y="628383"/>
                      <a:pt x="1518532" y="628383"/>
                    </a:cubicBezTo>
                    <a:close/>
                    <a:moveTo>
                      <a:pt x="18014" y="610369"/>
                    </a:moveTo>
                    <a:cubicBezTo>
                      <a:pt x="82351" y="623207"/>
                      <a:pt x="82351" y="623207"/>
                      <a:pt x="82351" y="623207"/>
                    </a:cubicBezTo>
                    <a:cubicBezTo>
                      <a:pt x="90071" y="625775"/>
                      <a:pt x="95218" y="625775"/>
                      <a:pt x="100365" y="628342"/>
                    </a:cubicBezTo>
                    <a:cubicBezTo>
                      <a:pt x="102939" y="630910"/>
                      <a:pt x="105512" y="636045"/>
                      <a:pt x="108086" y="641181"/>
                    </a:cubicBezTo>
                    <a:cubicBezTo>
                      <a:pt x="108086" y="643748"/>
                      <a:pt x="108086" y="648884"/>
                      <a:pt x="108086" y="654019"/>
                    </a:cubicBezTo>
                    <a:cubicBezTo>
                      <a:pt x="105512" y="661722"/>
                      <a:pt x="102939" y="669425"/>
                      <a:pt x="97792" y="671993"/>
                    </a:cubicBezTo>
                    <a:cubicBezTo>
                      <a:pt x="92645" y="674560"/>
                      <a:pt x="84924" y="677128"/>
                      <a:pt x="74631" y="674560"/>
                    </a:cubicBezTo>
                    <a:cubicBezTo>
                      <a:pt x="77204" y="661722"/>
                      <a:pt x="77204" y="661722"/>
                      <a:pt x="77204" y="661722"/>
                    </a:cubicBezTo>
                    <a:cubicBezTo>
                      <a:pt x="82351" y="664290"/>
                      <a:pt x="87498" y="664290"/>
                      <a:pt x="90071" y="661722"/>
                    </a:cubicBezTo>
                    <a:cubicBezTo>
                      <a:pt x="95218" y="659154"/>
                      <a:pt x="95218" y="656587"/>
                      <a:pt x="97792" y="654019"/>
                    </a:cubicBezTo>
                    <a:cubicBezTo>
                      <a:pt x="97792" y="648884"/>
                      <a:pt x="97792" y="646316"/>
                      <a:pt x="95218" y="643748"/>
                    </a:cubicBezTo>
                    <a:cubicBezTo>
                      <a:pt x="95218" y="641181"/>
                      <a:pt x="92645" y="641181"/>
                      <a:pt x="92645" y="638613"/>
                    </a:cubicBezTo>
                    <a:cubicBezTo>
                      <a:pt x="90071" y="638613"/>
                      <a:pt x="84924" y="636045"/>
                      <a:pt x="79778" y="636045"/>
                    </a:cubicBezTo>
                    <a:cubicBezTo>
                      <a:pt x="18014" y="623207"/>
                      <a:pt x="18014" y="623207"/>
                      <a:pt x="18014" y="623207"/>
                    </a:cubicBezTo>
                    <a:cubicBezTo>
                      <a:pt x="18014" y="610369"/>
                      <a:pt x="18014" y="610369"/>
                      <a:pt x="18014" y="610369"/>
                    </a:cubicBezTo>
                    <a:close/>
                    <a:moveTo>
                      <a:pt x="30730" y="569042"/>
                    </a:moveTo>
                    <a:lnTo>
                      <a:pt x="120802" y="595004"/>
                    </a:lnTo>
                    <a:lnTo>
                      <a:pt x="115504" y="605071"/>
                    </a:lnTo>
                    <a:lnTo>
                      <a:pt x="25432" y="582288"/>
                    </a:lnTo>
                    <a:close/>
                    <a:moveTo>
                      <a:pt x="1508489" y="538376"/>
                    </a:moveTo>
                    <a:lnTo>
                      <a:pt x="1480059" y="546091"/>
                    </a:lnTo>
                    <a:cubicBezTo>
                      <a:pt x="1487813" y="571807"/>
                      <a:pt x="1487813" y="571807"/>
                      <a:pt x="1487813" y="571807"/>
                    </a:cubicBezTo>
                    <a:cubicBezTo>
                      <a:pt x="1487813" y="576950"/>
                      <a:pt x="1490397" y="582093"/>
                      <a:pt x="1492982" y="584665"/>
                    </a:cubicBezTo>
                    <a:cubicBezTo>
                      <a:pt x="1495566" y="587237"/>
                      <a:pt x="1498151" y="587237"/>
                      <a:pt x="1500735" y="589808"/>
                    </a:cubicBezTo>
                    <a:cubicBezTo>
                      <a:pt x="1503320" y="589808"/>
                      <a:pt x="1505905" y="589808"/>
                      <a:pt x="1508489" y="589808"/>
                    </a:cubicBezTo>
                    <a:cubicBezTo>
                      <a:pt x="1513658" y="587237"/>
                      <a:pt x="1516243" y="584665"/>
                      <a:pt x="1518827" y="582093"/>
                    </a:cubicBezTo>
                    <a:cubicBezTo>
                      <a:pt x="1518827" y="576950"/>
                      <a:pt x="1518827" y="571807"/>
                      <a:pt x="1518827" y="566664"/>
                    </a:cubicBezTo>
                    <a:cubicBezTo>
                      <a:pt x="1508489" y="538376"/>
                      <a:pt x="1508489" y="538376"/>
                      <a:pt x="1508489" y="538376"/>
                    </a:cubicBezTo>
                    <a:close/>
                    <a:moveTo>
                      <a:pt x="1516243" y="522946"/>
                    </a:moveTo>
                    <a:cubicBezTo>
                      <a:pt x="1526581" y="561520"/>
                      <a:pt x="1526581" y="561520"/>
                      <a:pt x="1526581" y="561520"/>
                    </a:cubicBezTo>
                    <a:cubicBezTo>
                      <a:pt x="1529166" y="569235"/>
                      <a:pt x="1531750" y="576950"/>
                      <a:pt x="1531750" y="582093"/>
                    </a:cubicBezTo>
                    <a:cubicBezTo>
                      <a:pt x="1529166" y="584665"/>
                      <a:pt x="1529166" y="589808"/>
                      <a:pt x="1523996" y="592380"/>
                    </a:cubicBezTo>
                    <a:cubicBezTo>
                      <a:pt x="1521412" y="597523"/>
                      <a:pt x="1518827" y="600095"/>
                      <a:pt x="1513658" y="600095"/>
                    </a:cubicBezTo>
                    <a:cubicBezTo>
                      <a:pt x="1505905" y="602667"/>
                      <a:pt x="1500735" y="602667"/>
                      <a:pt x="1495566" y="600095"/>
                    </a:cubicBezTo>
                    <a:cubicBezTo>
                      <a:pt x="1487813" y="597523"/>
                      <a:pt x="1485228" y="592380"/>
                      <a:pt x="1480059" y="582093"/>
                    </a:cubicBezTo>
                    <a:cubicBezTo>
                      <a:pt x="1480059" y="587237"/>
                      <a:pt x="1480059" y="589808"/>
                      <a:pt x="1477474" y="592380"/>
                    </a:cubicBezTo>
                    <a:cubicBezTo>
                      <a:pt x="1474890" y="597523"/>
                      <a:pt x="1472305" y="600095"/>
                      <a:pt x="1469721" y="605238"/>
                    </a:cubicBezTo>
                    <a:cubicBezTo>
                      <a:pt x="1449044" y="628383"/>
                      <a:pt x="1449044" y="628383"/>
                      <a:pt x="1449044" y="628383"/>
                    </a:cubicBezTo>
                    <a:cubicBezTo>
                      <a:pt x="1443875" y="612953"/>
                      <a:pt x="1443875" y="612953"/>
                      <a:pt x="1443875" y="612953"/>
                    </a:cubicBezTo>
                    <a:cubicBezTo>
                      <a:pt x="1459382" y="594952"/>
                      <a:pt x="1459382" y="594952"/>
                      <a:pt x="1459382" y="594952"/>
                    </a:cubicBezTo>
                    <a:cubicBezTo>
                      <a:pt x="1464552" y="589808"/>
                      <a:pt x="1467136" y="587237"/>
                      <a:pt x="1469721" y="584665"/>
                    </a:cubicBezTo>
                    <a:cubicBezTo>
                      <a:pt x="1472305" y="579522"/>
                      <a:pt x="1472305" y="576950"/>
                      <a:pt x="1474890" y="576950"/>
                    </a:cubicBezTo>
                    <a:cubicBezTo>
                      <a:pt x="1474890" y="574379"/>
                      <a:pt x="1474890" y="571807"/>
                      <a:pt x="1474890" y="569235"/>
                    </a:cubicBezTo>
                    <a:cubicBezTo>
                      <a:pt x="1474890" y="569235"/>
                      <a:pt x="1474890" y="566664"/>
                      <a:pt x="1472305" y="564092"/>
                    </a:cubicBezTo>
                    <a:cubicBezTo>
                      <a:pt x="1469721" y="548662"/>
                      <a:pt x="1469721" y="548662"/>
                      <a:pt x="1469721" y="548662"/>
                    </a:cubicBezTo>
                    <a:cubicBezTo>
                      <a:pt x="1428367" y="561520"/>
                      <a:pt x="1428367" y="561520"/>
                      <a:pt x="1428367" y="561520"/>
                    </a:cubicBezTo>
                    <a:lnTo>
                      <a:pt x="1425783" y="548662"/>
                    </a:lnTo>
                    <a:cubicBezTo>
                      <a:pt x="1516243" y="522946"/>
                      <a:pt x="1516243" y="522946"/>
                      <a:pt x="1516243" y="522946"/>
                    </a:cubicBezTo>
                    <a:close/>
                    <a:moveTo>
                      <a:pt x="58962" y="512548"/>
                    </a:moveTo>
                    <a:cubicBezTo>
                      <a:pt x="64109" y="515130"/>
                      <a:pt x="69256" y="520296"/>
                      <a:pt x="74403" y="522879"/>
                    </a:cubicBezTo>
                    <a:lnTo>
                      <a:pt x="94991" y="543543"/>
                    </a:lnTo>
                    <a:cubicBezTo>
                      <a:pt x="107858" y="512548"/>
                      <a:pt x="107858" y="512548"/>
                      <a:pt x="107858" y="512548"/>
                    </a:cubicBezTo>
                    <a:cubicBezTo>
                      <a:pt x="79550" y="512548"/>
                      <a:pt x="79550" y="512548"/>
                      <a:pt x="79550" y="512548"/>
                    </a:cubicBezTo>
                    <a:cubicBezTo>
                      <a:pt x="71830" y="512548"/>
                      <a:pt x="64109" y="512548"/>
                      <a:pt x="58962" y="512548"/>
                    </a:cubicBezTo>
                    <a:close/>
                    <a:moveTo>
                      <a:pt x="154181" y="499633"/>
                    </a:moveTo>
                    <a:cubicBezTo>
                      <a:pt x="149034" y="512548"/>
                      <a:pt x="149034" y="512548"/>
                      <a:pt x="149034" y="512548"/>
                    </a:cubicBezTo>
                    <a:cubicBezTo>
                      <a:pt x="118152" y="512548"/>
                      <a:pt x="118152" y="512548"/>
                      <a:pt x="118152" y="512548"/>
                    </a:cubicBezTo>
                    <a:cubicBezTo>
                      <a:pt x="105285" y="548709"/>
                      <a:pt x="105285" y="548709"/>
                      <a:pt x="105285" y="548709"/>
                    </a:cubicBezTo>
                    <a:cubicBezTo>
                      <a:pt x="125873" y="569372"/>
                      <a:pt x="125873" y="569372"/>
                      <a:pt x="125873" y="569372"/>
                    </a:cubicBezTo>
                    <a:lnTo>
                      <a:pt x="123299" y="582287"/>
                    </a:lnTo>
                    <a:cubicBezTo>
                      <a:pt x="46095" y="515130"/>
                      <a:pt x="46095" y="515130"/>
                      <a:pt x="46095" y="515130"/>
                    </a:cubicBezTo>
                    <a:cubicBezTo>
                      <a:pt x="51242" y="502216"/>
                      <a:pt x="51242" y="502216"/>
                      <a:pt x="51242" y="502216"/>
                    </a:cubicBezTo>
                    <a:cubicBezTo>
                      <a:pt x="154181" y="499633"/>
                      <a:pt x="154181" y="499633"/>
                      <a:pt x="154181" y="499633"/>
                    </a:cubicBezTo>
                    <a:close/>
                    <a:moveTo>
                      <a:pt x="1477708" y="430225"/>
                    </a:moveTo>
                    <a:lnTo>
                      <a:pt x="1503140" y="491686"/>
                    </a:lnTo>
                    <a:lnTo>
                      <a:pt x="1493073" y="496984"/>
                    </a:lnTo>
                    <a:lnTo>
                      <a:pt x="1472410" y="445590"/>
                    </a:lnTo>
                    <a:lnTo>
                      <a:pt x="1443798" y="458306"/>
                    </a:lnTo>
                    <a:lnTo>
                      <a:pt x="1467111" y="504932"/>
                    </a:lnTo>
                    <a:lnTo>
                      <a:pt x="1457044" y="509700"/>
                    </a:lnTo>
                    <a:lnTo>
                      <a:pt x="1436380" y="463604"/>
                    </a:lnTo>
                    <a:lnTo>
                      <a:pt x="1405650" y="476321"/>
                    </a:lnTo>
                    <a:lnTo>
                      <a:pt x="1428433" y="527715"/>
                    </a:lnTo>
                    <a:lnTo>
                      <a:pt x="1421015" y="533013"/>
                    </a:lnTo>
                    <a:lnTo>
                      <a:pt x="1389755" y="468903"/>
                    </a:lnTo>
                    <a:close/>
                    <a:moveTo>
                      <a:pt x="110735" y="380951"/>
                    </a:moveTo>
                    <a:lnTo>
                      <a:pt x="192859" y="424927"/>
                    </a:lnTo>
                    <a:lnTo>
                      <a:pt x="187561" y="434994"/>
                    </a:lnTo>
                    <a:lnTo>
                      <a:pt x="97489" y="445591"/>
                    </a:lnTo>
                    <a:lnTo>
                      <a:pt x="164778" y="478970"/>
                    </a:lnTo>
                    <a:lnTo>
                      <a:pt x="156830" y="489567"/>
                    </a:lnTo>
                    <a:lnTo>
                      <a:pt x="74706" y="445591"/>
                    </a:lnTo>
                    <a:lnTo>
                      <a:pt x="82124" y="434994"/>
                    </a:lnTo>
                    <a:lnTo>
                      <a:pt x="169546" y="424927"/>
                    </a:lnTo>
                    <a:lnTo>
                      <a:pt x="105436" y="391548"/>
                    </a:lnTo>
                    <a:close/>
                    <a:moveTo>
                      <a:pt x="1420743" y="334855"/>
                    </a:moveTo>
                    <a:cubicBezTo>
                      <a:pt x="1428458" y="347733"/>
                      <a:pt x="1428458" y="347733"/>
                      <a:pt x="1428458" y="347733"/>
                    </a:cubicBezTo>
                    <a:cubicBezTo>
                      <a:pt x="1382169" y="404396"/>
                      <a:pt x="1382169" y="404396"/>
                      <a:pt x="1382169" y="404396"/>
                    </a:cubicBezTo>
                    <a:cubicBezTo>
                      <a:pt x="1379597" y="409547"/>
                      <a:pt x="1374454" y="412122"/>
                      <a:pt x="1371882" y="417274"/>
                    </a:cubicBezTo>
                    <a:cubicBezTo>
                      <a:pt x="1377025" y="414698"/>
                      <a:pt x="1382169" y="412122"/>
                      <a:pt x="1387312" y="412122"/>
                    </a:cubicBezTo>
                    <a:cubicBezTo>
                      <a:pt x="1459318" y="399244"/>
                      <a:pt x="1459318" y="399244"/>
                      <a:pt x="1459318" y="399244"/>
                    </a:cubicBezTo>
                    <a:cubicBezTo>
                      <a:pt x="1464461" y="409547"/>
                      <a:pt x="1464461" y="409547"/>
                      <a:pt x="1464461" y="409547"/>
                    </a:cubicBezTo>
                    <a:cubicBezTo>
                      <a:pt x="1366739" y="427576"/>
                      <a:pt x="1366739" y="427576"/>
                      <a:pt x="1366739" y="427576"/>
                    </a:cubicBezTo>
                    <a:lnTo>
                      <a:pt x="1359024" y="414698"/>
                    </a:lnTo>
                    <a:cubicBezTo>
                      <a:pt x="1420743" y="334855"/>
                      <a:pt x="1420743" y="334855"/>
                      <a:pt x="1420743" y="334855"/>
                    </a:cubicBezTo>
                    <a:close/>
                    <a:moveTo>
                      <a:pt x="1400351" y="308893"/>
                    </a:moveTo>
                    <a:lnTo>
                      <a:pt x="1407769" y="319490"/>
                    </a:lnTo>
                    <a:lnTo>
                      <a:pt x="1333063" y="376182"/>
                    </a:lnTo>
                    <a:lnTo>
                      <a:pt x="1325645" y="365585"/>
                    </a:lnTo>
                    <a:close/>
                    <a:moveTo>
                      <a:pt x="188967" y="298112"/>
                    </a:moveTo>
                    <a:cubicBezTo>
                      <a:pt x="192176" y="298756"/>
                      <a:pt x="195386" y="300046"/>
                      <a:pt x="197954" y="301336"/>
                    </a:cubicBezTo>
                    <a:cubicBezTo>
                      <a:pt x="192818" y="311654"/>
                      <a:pt x="192818" y="311654"/>
                      <a:pt x="192818" y="311654"/>
                    </a:cubicBezTo>
                    <a:cubicBezTo>
                      <a:pt x="187683" y="309074"/>
                      <a:pt x="185115" y="309074"/>
                      <a:pt x="182548" y="309074"/>
                    </a:cubicBezTo>
                    <a:cubicBezTo>
                      <a:pt x="177412" y="309074"/>
                      <a:pt x="174845" y="311654"/>
                      <a:pt x="169709" y="311654"/>
                    </a:cubicBezTo>
                    <a:cubicBezTo>
                      <a:pt x="167142" y="314233"/>
                      <a:pt x="164574" y="316813"/>
                      <a:pt x="162006" y="321972"/>
                    </a:cubicBezTo>
                    <a:cubicBezTo>
                      <a:pt x="156871" y="327131"/>
                      <a:pt x="156871" y="329710"/>
                      <a:pt x="154303" y="334869"/>
                    </a:cubicBezTo>
                    <a:cubicBezTo>
                      <a:pt x="154303" y="340028"/>
                      <a:pt x="154303" y="342607"/>
                      <a:pt x="154303" y="347766"/>
                    </a:cubicBezTo>
                    <a:cubicBezTo>
                      <a:pt x="154303" y="350346"/>
                      <a:pt x="156871" y="355505"/>
                      <a:pt x="159439" y="358084"/>
                    </a:cubicBezTo>
                    <a:cubicBezTo>
                      <a:pt x="162006" y="363243"/>
                      <a:pt x="164574" y="368402"/>
                      <a:pt x="172277" y="370982"/>
                    </a:cubicBezTo>
                    <a:cubicBezTo>
                      <a:pt x="177412" y="376141"/>
                      <a:pt x="185115" y="378720"/>
                      <a:pt x="190251" y="381300"/>
                    </a:cubicBezTo>
                    <a:cubicBezTo>
                      <a:pt x="197954" y="381300"/>
                      <a:pt x="203089" y="381300"/>
                      <a:pt x="208224" y="378720"/>
                    </a:cubicBezTo>
                    <a:cubicBezTo>
                      <a:pt x="213360" y="376141"/>
                      <a:pt x="218495" y="370982"/>
                      <a:pt x="221063" y="365823"/>
                    </a:cubicBezTo>
                    <a:cubicBezTo>
                      <a:pt x="223630" y="360664"/>
                      <a:pt x="226198" y="358084"/>
                      <a:pt x="228766" y="350346"/>
                    </a:cubicBezTo>
                    <a:cubicBezTo>
                      <a:pt x="228766" y="345187"/>
                      <a:pt x="231333" y="342607"/>
                      <a:pt x="228766" y="337448"/>
                    </a:cubicBezTo>
                    <a:cubicBezTo>
                      <a:pt x="215927" y="327131"/>
                      <a:pt x="215927" y="327131"/>
                      <a:pt x="215927" y="327131"/>
                    </a:cubicBezTo>
                    <a:lnTo>
                      <a:pt x="200521" y="350346"/>
                    </a:lnTo>
                    <a:cubicBezTo>
                      <a:pt x="190251" y="342607"/>
                      <a:pt x="190251" y="342607"/>
                      <a:pt x="190251" y="342607"/>
                    </a:cubicBezTo>
                    <a:cubicBezTo>
                      <a:pt x="213360" y="311654"/>
                      <a:pt x="213360" y="311654"/>
                      <a:pt x="213360" y="311654"/>
                    </a:cubicBezTo>
                    <a:cubicBezTo>
                      <a:pt x="241604" y="332290"/>
                      <a:pt x="241604" y="332290"/>
                      <a:pt x="241604" y="332290"/>
                    </a:cubicBezTo>
                    <a:cubicBezTo>
                      <a:pt x="241604" y="340028"/>
                      <a:pt x="241604" y="347766"/>
                      <a:pt x="239036" y="352925"/>
                    </a:cubicBezTo>
                    <a:cubicBezTo>
                      <a:pt x="239036" y="360664"/>
                      <a:pt x="233901" y="365823"/>
                      <a:pt x="231333" y="370982"/>
                    </a:cubicBezTo>
                    <a:cubicBezTo>
                      <a:pt x="226198" y="378720"/>
                      <a:pt x="218495" y="383879"/>
                      <a:pt x="210792" y="389038"/>
                    </a:cubicBezTo>
                    <a:cubicBezTo>
                      <a:pt x="203089" y="391617"/>
                      <a:pt x="195386" y="394197"/>
                      <a:pt x="187683" y="391617"/>
                    </a:cubicBezTo>
                    <a:cubicBezTo>
                      <a:pt x="179980" y="391617"/>
                      <a:pt x="172277" y="386458"/>
                      <a:pt x="164574" y="381300"/>
                    </a:cubicBezTo>
                    <a:cubicBezTo>
                      <a:pt x="156871" y="376141"/>
                      <a:pt x="151736" y="370982"/>
                      <a:pt x="146600" y="363243"/>
                    </a:cubicBezTo>
                    <a:cubicBezTo>
                      <a:pt x="144033" y="355505"/>
                      <a:pt x="141465" y="347766"/>
                      <a:pt x="141465" y="340028"/>
                    </a:cubicBezTo>
                    <a:cubicBezTo>
                      <a:pt x="144033" y="329710"/>
                      <a:pt x="146600" y="321972"/>
                      <a:pt x="151736" y="314233"/>
                    </a:cubicBezTo>
                    <a:cubicBezTo>
                      <a:pt x="156871" y="309074"/>
                      <a:pt x="162006" y="306495"/>
                      <a:pt x="167142" y="301336"/>
                    </a:cubicBezTo>
                    <a:cubicBezTo>
                      <a:pt x="172277" y="298756"/>
                      <a:pt x="177412" y="298756"/>
                      <a:pt x="179980" y="298756"/>
                    </a:cubicBezTo>
                    <a:cubicBezTo>
                      <a:pt x="182548" y="297467"/>
                      <a:pt x="185757" y="297467"/>
                      <a:pt x="188967" y="298112"/>
                    </a:cubicBezTo>
                    <a:close/>
                    <a:moveTo>
                      <a:pt x="1330943" y="226769"/>
                    </a:moveTo>
                    <a:lnTo>
                      <a:pt x="1338361" y="236836"/>
                    </a:lnTo>
                    <a:lnTo>
                      <a:pt x="1317697" y="322139"/>
                    </a:lnTo>
                    <a:lnTo>
                      <a:pt x="1371740" y="272864"/>
                    </a:lnTo>
                    <a:lnTo>
                      <a:pt x="1379688" y="283461"/>
                    </a:lnTo>
                    <a:lnTo>
                      <a:pt x="1310280" y="344922"/>
                    </a:lnTo>
                    <a:lnTo>
                      <a:pt x="1302332" y="334855"/>
                    </a:lnTo>
                    <a:lnTo>
                      <a:pt x="1322996" y="249552"/>
                    </a:lnTo>
                    <a:lnTo>
                      <a:pt x="1268952" y="298826"/>
                    </a:lnTo>
                    <a:lnTo>
                      <a:pt x="1261005" y="290879"/>
                    </a:lnTo>
                    <a:close/>
                    <a:moveTo>
                      <a:pt x="308840" y="159480"/>
                    </a:moveTo>
                    <a:cubicBezTo>
                      <a:pt x="316549" y="159480"/>
                      <a:pt x="321688" y="159480"/>
                      <a:pt x="324258" y="159480"/>
                    </a:cubicBezTo>
                    <a:cubicBezTo>
                      <a:pt x="329397" y="159480"/>
                      <a:pt x="334537" y="162059"/>
                      <a:pt x="339676" y="167218"/>
                    </a:cubicBezTo>
                    <a:cubicBezTo>
                      <a:pt x="334537" y="177536"/>
                      <a:pt x="334537" y="177536"/>
                      <a:pt x="334537" y="177536"/>
                    </a:cubicBezTo>
                    <a:cubicBezTo>
                      <a:pt x="329397" y="174957"/>
                      <a:pt x="326828" y="172377"/>
                      <a:pt x="321688" y="169798"/>
                    </a:cubicBezTo>
                    <a:cubicBezTo>
                      <a:pt x="319118" y="169798"/>
                      <a:pt x="316549" y="169798"/>
                      <a:pt x="311409" y="172377"/>
                    </a:cubicBezTo>
                    <a:cubicBezTo>
                      <a:pt x="308840" y="172377"/>
                      <a:pt x="303700" y="174957"/>
                      <a:pt x="301131" y="177536"/>
                    </a:cubicBezTo>
                    <a:cubicBezTo>
                      <a:pt x="295991" y="180116"/>
                      <a:pt x="293421" y="185275"/>
                      <a:pt x="290852" y="187854"/>
                    </a:cubicBezTo>
                    <a:cubicBezTo>
                      <a:pt x="288282" y="193013"/>
                      <a:pt x="288282" y="195593"/>
                      <a:pt x="285712" y="200751"/>
                    </a:cubicBezTo>
                    <a:cubicBezTo>
                      <a:pt x="285712" y="203331"/>
                      <a:pt x="285712" y="208490"/>
                      <a:pt x="288282" y="211069"/>
                    </a:cubicBezTo>
                    <a:cubicBezTo>
                      <a:pt x="290852" y="218808"/>
                      <a:pt x="293421" y="223967"/>
                      <a:pt x="295991" y="229126"/>
                    </a:cubicBezTo>
                    <a:cubicBezTo>
                      <a:pt x="301131" y="234285"/>
                      <a:pt x="308840" y="239444"/>
                      <a:pt x="313979" y="242023"/>
                    </a:cubicBezTo>
                    <a:cubicBezTo>
                      <a:pt x="319118" y="244603"/>
                      <a:pt x="324258" y="244603"/>
                      <a:pt x="331967" y="244603"/>
                    </a:cubicBezTo>
                    <a:cubicBezTo>
                      <a:pt x="337106" y="242023"/>
                      <a:pt x="342246" y="239444"/>
                      <a:pt x="347385" y="236864"/>
                    </a:cubicBezTo>
                    <a:cubicBezTo>
                      <a:pt x="352525" y="231705"/>
                      <a:pt x="355094" y="229126"/>
                      <a:pt x="357664" y="223967"/>
                    </a:cubicBezTo>
                    <a:cubicBezTo>
                      <a:pt x="360234" y="218808"/>
                      <a:pt x="362803" y="216228"/>
                      <a:pt x="362803" y="211069"/>
                    </a:cubicBezTo>
                    <a:cubicBezTo>
                      <a:pt x="352525" y="198172"/>
                      <a:pt x="352525" y="198172"/>
                      <a:pt x="352525" y="198172"/>
                    </a:cubicBezTo>
                    <a:lnTo>
                      <a:pt x="329397" y="216228"/>
                    </a:lnTo>
                    <a:cubicBezTo>
                      <a:pt x="324258" y="205910"/>
                      <a:pt x="324258" y="205910"/>
                      <a:pt x="324258" y="205910"/>
                    </a:cubicBezTo>
                    <a:cubicBezTo>
                      <a:pt x="355094" y="182695"/>
                      <a:pt x="355094" y="182695"/>
                      <a:pt x="355094" y="182695"/>
                    </a:cubicBezTo>
                    <a:cubicBezTo>
                      <a:pt x="375652" y="208490"/>
                      <a:pt x="375652" y="208490"/>
                      <a:pt x="375652" y="208490"/>
                    </a:cubicBezTo>
                    <a:cubicBezTo>
                      <a:pt x="373082" y="216228"/>
                      <a:pt x="370512" y="223967"/>
                      <a:pt x="367943" y="229126"/>
                    </a:cubicBezTo>
                    <a:cubicBezTo>
                      <a:pt x="365373" y="234285"/>
                      <a:pt x="360234" y="239444"/>
                      <a:pt x="355094" y="244603"/>
                    </a:cubicBezTo>
                    <a:cubicBezTo>
                      <a:pt x="347385" y="249761"/>
                      <a:pt x="339676" y="254920"/>
                      <a:pt x="331967" y="254920"/>
                    </a:cubicBezTo>
                    <a:cubicBezTo>
                      <a:pt x="324258" y="257500"/>
                      <a:pt x="316549" y="257500"/>
                      <a:pt x="308840" y="252341"/>
                    </a:cubicBezTo>
                    <a:cubicBezTo>
                      <a:pt x="301131" y="249761"/>
                      <a:pt x="293421" y="244603"/>
                      <a:pt x="288282" y="236864"/>
                    </a:cubicBezTo>
                    <a:cubicBezTo>
                      <a:pt x="280573" y="229126"/>
                      <a:pt x="278003" y="221387"/>
                      <a:pt x="275434" y="213649"/>
                    </a:cubicBezTo>
                    <a:cubicBezTo>
                      <a:pt x="272864" y="205910"/>
                      <a:pt x="275434" y="198172"/>
                      <a:pt x="278003" y="190434"/>
                    </a:cubicBezTo>
                    <a:cubicBezTo>
                      <a:pt x="280573" y="182695"/>
                      <a:pt x="285712" y="174957"/>
                      <a:pt x="293421" y="169798"/>
                    </a:cubicBezTo>
                    <a:cubicBezTo>
                      <a:pt x="298561" y="164639"/>
                      <a:pt x="303700" y="162059"/>
                      <a:pt x="308840" y="159480"/>
                    </a:cubicBezTo>
                    <a:close/>
                    <a:moveTo>
                      <a:pt x="1248405" y="156831"/>
                    </a:moveTo>
                    <a:cubicBezTo>
                      <a:pt x="1258691" y="164589"/>
                      <a:pt x="1258691" y="164589"/>
                      <a:pt x="1258691" y="164589"/>
                    </a:cubicBezTo>
                    <a:cubicBezTo>
                      <a:pt x="1225260" y="205967"/>
                      <a:pt x="1225260" y="205967"/>
                      <a:pt x="1225260" y="205967"/>
                    </a:cubicBezTo>
                    <a:cubicBezTo>
                      <a:pt x="1220117" y="213725"/>
                      <a:pt x="1214974" y="218897"/>
                      <a:pt x="1214974" y="221483"/>
                    </a:cubicBezTo>
                    <a:cubicBezTo>
                      <a:pt x="1212402" y="226655"/>
                      <a:pt x="1212402" y="229242"/>
                      <a:pt x="1214974" y="234414"/>
                    </a:cubicBezTo>
                    <a:cubicBezTo>
                      <a:pt x="1214974" y="237000"/>
                      <a:pt x="1220117" y="242172"/>
                      <a:pt x="1222689" y="244758"/>
                    </a:cubicBezTo>
                    <a:cubicBezTo>
                      <a:pt x="1230403" y="249930"/>
                      <a:pt x="1235547" y="252516"/>
                      <a:pt x="1240690" y="252516"/>
                    </a:cubicBezTo>
                    <a:cubicBezTo>
                      <a:pt x="1248405" y="252516"/>
                      <a:pt x="1253548" y="247344"/>
                      <a:pt x="1261263" y="237000"/>
                    </a:cubicBezTo>
                    <a:lnTo>
                      <a:pt x="1297266" y="195622"/>
                    </a:lnTo>
                    <a:cubicBezTo>
                      <a:pt x="1304981" y="203381"/>
                      <a:pt x="1304981" y="203381"/>
                      <a:pt x="1304981" y="203381"/>
                    </a:cubicBezTo>
                    <a:cubicBezTo>
                      <a:pt x="1271550" y="247344"/>
                      <a:pt x="1271550" y="247344"/>
                      <a:pt x="1271550" y="247344"/>
                    </a:cubicBezTo>
                    <a:cubicBezTo>
                      <a:pt x="1263835" y="252516"/>
                      <a:pt x="1258691" y="257689"/>
                      <a:pt x="1253548" y="260275"/>
                    </a:cubicBezTo>
                    <a:cubicBezTo>
                      <a:pt x="1248405" y="265447"/>
                      <a:pt x="1243262" y="265447"/>
                      <a:pt x="1238118" y="265447"/>
                    </a:cubicBezTo>
                    <a:cubicBezTo>
                      <a:pt x="1230403" y="262861"/>
                      <a:pt x="1222689" y="260275"/>
                      <a:pt x="1217545" y="255102"/>
                    </a:cubicBezTo>
                    <a:cubicBezTo>
                      <a:pt x="1209830" y="249930"/>
                      <a:pt x="1204687" y="242172"/>
                      <a:pt x="1202116" y="237000"/>
                    </a:cubicBezTo>
                    <a:cubicBezTo>
                      <a:pt x="1199544" y="231828"/>
                      <a:pt x="1199544" y="224069"/>
                      <a:pt x="1202116" y="218897"/>
                    </a:cubicBezTo>
                    <a:cubicBezTo>
                      <a:pt x="1204687" y="213725"/>
                      <a:pt x="1207259" y="205967"/>
                      <a:pt x="1214974" y="198208"/>
                    </a:cubicBezTo>
                    <a:cubicBezTo>
                      <a:pt x="1248405" y="156831"/>
                      <a:pt x="1248405" y="156831"/>
                      <a:pt x="1248405" y="156831"/>
                    </a:cubicBezTo>
                    <a:close/>
                    <a:moveTo>
                      <a:pt x="409332" y="110847"/>
                    </a:moveTo>
                    <a:cubicBezTo>
                      <a:pt x="404177" y="110847"/>
                      <a:pt x="396444" y="110847"/>
                      <a:pt x="391289" y="115978"/>
                    </a:cubicBezTo>
                    <a:cubicBezTo>
                      <a:pt x="383556" y="118543"/>
                      <a:pt x="378401" y="126240"/>
                      <a:pt x="378401" y="133936"/>
                    </a:cubicBezTo>
                    <a:cubicBezTo>
                      <a:pt x="375824" y="141633"/>
                      <a:pt x="378401" y="151895"/>
                      <a:pt x="383556" y="164723"/>
                    </a:cubicBezTo>
                    <a:cubicBezTo>
                      <a:pt x="388712" y="174985"/>
                      <a:pt x="396444" y="180116"/>
                      <a:pt x="406755" y="182681"/>
                    </a:cubicBezTo>
                    <a:cubicBezTo>
                      <a:pt x="414487" y="185247"/>
                      <a:pt x="422220" y="185247"/>
                      <a:pt x="429953" y="180116"/>
                    </a:cubicBezTo>
                    <a:cubicBezTo>
                      <a:pt x="437685" y="174985"/>
                      <a:pt x="442840" y="169854"/>
                      <a:pt x="445418" y="159592"/>
                    </a:cubicBezTo>
                    <a:cubicBezTo>
                      <a:pt x="447996" y="151895"/>
                      <a:pt x="445418" y="141633"/>
                      <a:pt x="437685" y="131371"/>
                    </a:cubicBezTo>
                    <a:cubicBezTo>
                      <a:pt x="435108" y="123674"/>
                      <a:pt x="429953" y="121109"/>
                      <a:pt x="424797" y="115978"/>
                    </a:cubicBezTo>
                    <a:cubicBezTo>
                      <a:pt x="419642" y="113412"/>
                      <a:pt x="414487" y="110847"/>
                      <a:pt x="409332" y="110847"/>
                    </a:cubicBezTo>
                    <a:close/>
                    <a:moveTo>
                      <a:pt x="397733" y="100264"/>
                    </a:moveTo>
                    <a:cubicBezTo>
                      <a:pt x="401599" y="99302"/>
                      <a:pt x="405466" y="99302"/>
                      <a:pt x="409332" y="100584"/>
                    </a:cubicBezTo>
                    <a:cubicBezTo>
                      <a:pt x="417065" y="100584"/>
                      <a:pt x="424797" y="100584"/>
                      <a:pt x="432530" y="105715"/>
                    </a:cubicBezTo>
                    <a:cubicBezTo>
                      <a:pt x="440263" y="110847"/>
                      <a:pt x="445418" y="115978"/>
                      <a:pt x="450573" y="126240"/>
                    </a:cubicBezTo>
                    <a:cubicBezTo>
                      <a:pt x="455728" y="133936"/>
                      <a:pt x="458306" y="141633"/>
                      <a:pt x="458306" y="149329"/>
                    </a:cubicBezTo>
                    <a:cubicBezTo>
                      <a:pt x="458306" y="157026"/>
                      <a:pt x="455728" y="164723"/>
                      <a:pt x="453151" y="172419"/>
                    </a:cubicBezTo>
                    <a:cubicBezTo>
                      <a:pt x="447996" y="180116"/>
                      <a:pt x="442840" y="185247"/>
                      <a:pt x="435108" y="190378"/>
                    </a:cubicBezTo>
                    <a:cubicBezTo>
                      <a:pt x="427375" y="192943"/>
                      <a:pt x="419642" y="195509"/>
                      <a:pt x="411910" y="195509"/>
                    </a:cubicBezTo>
                    <a:cubicBezTo>
                      <a:pt x="404177" y="195509"/>
                      <a:pt x="396444" y="192943"/>
                      <a:pt x="388712" y="187812"/>
                    </a:cubicBezTo>
                    <a:cubicBezTo>
                      <a:pt x="383556" y="182681"/>
                      <a:pt x="378401" y="177550"/>
                      <a:pt x="373246" y="169854"/>
                    </a:cubicBezTo>
                    <a:cubicBezTo>
                      <a:pt x="365513" y="157026"/>
                      <a:pt x="362936" y="144198"/>
                      <a:pt x="365513" y="133936"/>
                    </a:cubicBezTo>
                    <a:cubicBezTo>
                      <a:pt x="368091" y="121109"/>
                      <a:pt x="375824" y="113412"/>
                      <a:pt x="386134" y="105715"/>
                    </a:cubicBezTo>
                    <a:cubicBezTo>
                      <a:pt x="390000" y="103150"/>
                      <a:pt x="393867" y="101226"/>
                      <a:pt x="397733" y="100264"/>
                    </a:cubicBezTo>
                    <a:close/>
                    <a:moveTo>
                      <a:pt x="1088618" y="69408"/>
                    </a:moveTo>
                    <a:cubicBezTo>
                      <a:pt x="1096345" y="69408"/>
                      <a:pt x="1104071" y="69408"/>
                      <a:pt x="1114374" y="74567"/>
                    </a:cubicBezTo>
                    <a:cubicBezTo>
                      <a:pt x="1119525" y="77146"/>
                      <a:pt x="1124676" y="79726"/>
                      <a:pt x="1129827" y="84885"/>
                    </a:cubicBezTo>
                    <a:cubicBezTo>
                      <a:pt x="1132403" y="90044"/>
                      <a:pt x="1134978" y="95203"/>
                      <a:pt x="1137554" y="97782"/>
                    </a:cubicBezTo>
                    <a:cubicBezTo>
                      <a:pt x="1137554" y="102941"/>
                      <a:pt x="1137554" y="110679"/>
                      <a:pt x="1137554" y="115838"/>
                    </a:cubicBezTo>
                    <a:cubicBezTo>
                      <a:pt x="1124676" y="113259"/>
                      <a:pt x="1124676" y="113259"/>
                      <a:pt x="1124676" y="113259"/>
                    </a:cubicBezTo>
                    <a:cubicBezTo>
                      <a:pt x="1124676" y="108100"/>
                      <a:pt x="1124676" y="105521"/>
                      <a:pt x="1124676" y="100362"/>
                    </a:cubicBezTo>
                    <a:cubicBezTo>
                      <a:pt x="1124676" y="97782"/>
                      <a:pt x="1122100" y="95203"/>
                      <a:pt x="1119525" y="92623"/>
                    </a:cubicBezTo>
                    <a:cubicBezTo>
                      <a:pt x="1116949" y="87464"/>
                      <a:pt x="1114374" y="84885"/>
                      <a:pt x="1109222" y="84885"/>
                    </a:cubicBezTo>
                    <a:cubicBezTo>
                      <a:pt x="1104071" y="82305"/>
                      <a:pt x="1098920" y="79726"/>
                      <a:pt x="1093769" y="79726"/>
                    </a:cubicBezTo>
                    <a:cubicBezTo>
                      <a:pt x="1091193" y="79726"/>
                      <a:pt x="1086042" y="79726"/>
                      <a:pt x="1083467" y="82305"/>
                    </a:cubicBezTo>
                    <a:cubicBezTo>
                      <a:pt x="1078315" y="82305"/>
                      <a:pt x="1075740" y="84885"/>
                      <a:pt x="1073164" y="87464"/>
                    </a:cubicBezTo>
                    <a:cubicBezTo>
                      <a:pt x="1068013" y="92623"/>
                      <a:pt x="1065438" y="97782"/>
                      <a:pt x="1062862" y="102941"/>
                    </a:cubicBezTo>
                    <a:cubicBezTo>
                      <a:pt x="1057711" y="110679"/>
                      <a:pt x="1057711" y="118418"/>
                      <a:pt x="1057711" y="123577"/>
                    </a:cubicBezTo>
                    <a:cubicBezTo>
                      <a:pt x="1057711" y="131315"/>
                      <a:pt x="1060286" y="136474"/>
                      <a:pt x="1062862" y="141633"/>
                    </a:cubicBezTo>
                    <a:cubicBezTo>
                      <a:pt x="1068013" y="146792"/>
                      <a:pt x="1070589" y="149372"/>
                      <a:pt x="1078315" y="151951"/>
                    </a:cubicBezTo>
                    <a:cubicBezTo>
                      <a:pt x="1083467" y="154531"/>
                      <a:pt x="1088618" y="154531"/>
                      <a:pt x="1093769" y="157110"/>
                    </a:cubicBezTo>
                    <a:cubicBezTo>
                      <a:pt x="1098920" y="157110"/>
                      <a:pt x="1104071" y="157110"/>
                      <a:pt x="1106647" y="154531"/>
                    </a:cubicBezTo>
                    <a:cubicBezTo>
                      <a:pt x="1114374" y="139054"/>
                      <a:pt x="1114374" y="139054"/>
                      <a:pt x="1114374" y="139054"/>
                    </a:cubicBezTo>
                    <a:lnTo>
                      <a:pt x="1088618" y="128736"/>
                    </a:lnTo>
                    <a:cubicBezTo>
                      <a:pt x="1093769" y="118418"/>
                      <a:pt x="1093769" y="118418"/>
                      <a:pt x="1093769" y="118418"/>
                    </a:cubicBezTo>
                    <a:cubicBezTo>
                      <a:pt x="1129827" y="133895"/>
                      <a:pt x="1129827" y="133895"/>
                      <a:pt x="1129827" y="133895"/>
                    </a:cubicBezTo>
                    <a:cubicBezTo>
                      <a:pt x="1114374" y="164848"/>
                      <a:pt x="1114374" y="164848"/>
                      <a:pt x="1114374" y="164848"/>
                    </a:cubicBezTo>
                    <a:cubicBezTo>
                      <a:pt x="1106647" y="167428"/>
                      <a:pt x="1098920" y="167428"/>
                      <a:pt x="1093769" y="167428"/>
                    </a:cubicBezTo>
                    <a:cubicBezTo>
                      <a:pt x="1086042" y="167428"/>
                      <a:pt x="1078315" y="164848"/>
                      <a:pt x="1073164" y="162269"/>
                    </a:cubicBezTo>
                    <a:cubicBezTo>
                      <a:pt x="1065438" y="159689"/>
                      <a:pt x="1057711" y="154531"/>
                      <a:pt x="1052560" y="146792"/>
                    </a:cubicBezTo>
                    <a:cubicBezTo>
                      <a:pt x="1047408" y="139054"/>
                      <a:pt x="1044833" y="131315"/>
                      <a:pt x="1044833" y="123577"/>
                    </a:cubicBezTo>
                    <a:cubicBezTo>
                      <a:pt x="1044833" y="115838"/>
                      <a:pt x="1047408" y="108100"/>
                      <a:pt x="1049984" y="97782"/>
                    </a:cubicBezTo>
                    <a:cubicBezTo>
                      <a:pt x="1055135" y="90044"/>
                      <a:pt x="1060286" y="82305"/>
                      <a:pt x="1065438" y="77146"/>
                    </a:cubicBezTo>
                    <a:cubicBezTo>
                      <a:pt x="1073164" y="71987"/>
                      <a:pt x="1080891" y="69408"/>
                      <a:pt x="1088618" y="69408"/>
                    </a:cubicBezTo>
                    <a:close/>
                    <a:moveTo>
                      <a:pt x="519767" y="43446"/>
                    </a:moveTo>
                    <a:lnTo>
                      <a:pt x="555796" y="131399"/>
                    </a:lnTo>
                    <a:lnTo>
                      <a:pt x="545729" y="136167"/>
                    </a:lnTo>
                    <a:lnTo>
                      <a:pt x="471022" y="84773"/>
                    </a:lnTo>
                    <a:lnTo>
                      <a:pt x="499104" y="154711"/>
                    </a:lnTo>
                    <a:lnTo>
                      <a:pt x="489037" y="159480"/>
                    </a:lnTo>
                    <a:lnTo>
                      <a:pt x="453008" y="72057"/>
                    </a:lnTo>
                    <a:lnTo>
                      <a:pt x="463075" y="66759"/>
                    </a:lnTo>
                    <a:lnTo>
                      <a:pt x="537781" y="116033"/>
                    </a:lnTo>
                    <a:lnTo>
                      <a:pt x="509700" y="48744"/>
                    </a:lnTo>
                    <a:close/>
                    <a:moveTo>
                      <a:pt x="970126" y="23312"/>
                    </a:moveTo>
                    <a:lnTo>
                      <a:pt x="983372" y="28080"/>
                    </a:lnTo>
                    <a:lnTo>
                      <a:pt x="1008803" y="113384"/>
                    </a:lnTo>
                    <a:lnTo>
                      <a:pt x="1029467" y="41326"/>
                    </a:lnTo>
                    <a:lnTo>
                      <a:pt x="1042183" y="46095"/>
                    </a:lnTo>
                    <a:lnTo>
                      <a:pt x="1014102" y="134048"/>
                    </a:lnTo>
                    <a:lnTo>
                      <a:pt x="1001386" y="131399"/>
                    </a:lnTo>
                    <a:lnTo>
                      <a:pt x="975424" y="46095"/>
                    </a:lnTo>
                    <a:lnTo>
                      <a:pt x="954761" y="116033"/>
                    </a:lnTo>
                    <a:lnTo>
                      <a:pt x="944694" y="113384"/>
                    </a:lnTo>
                    <a:close/>
                    <a:moveTo>
                      <a:pt x="597108" y="20663"/>
                    </a:moveTo>
                    <a:cubicBezTo>
                      <a:pt x="602264" y="20663"/>
                      <a:pt x="607419" y="20663"/>
                      <a:pt x="615151" y="20663"/>
                    </a:cubicBezTo>
                    <a:cubicBezTo>
                      <a:pt x="620306" y="20663"/>
                      <a:pt x="625462" y="23228"/>
                      <a:pt x="628039" y="25794"/>
                    </a:cubicBezTo>
                    <a:cubicBezTo>
                      <a:pt x="633194" y="28359"/>
                      <a:pt x="635772" y="33491"/>
                      <a:pt x="640927" y="38622"/>
                    </a:cubicBezTo>
                    <a:cubicBezTo>
                      <a:pt x="630617" y="43753"/>
                      <a:pt x="630617" y="43753"/>
                      <a:pt x="630617" y="43753"/>
                    </a:cubicBezTo>
                    <a:cubicBezTo>
                      <a:pt x="628039" y="41187"/>
                      <a:pt x="625462" y="36056"/>
                      <a:pt x="622884" y="36056"/>
                    </a:cubicBezTo>
                    <a:cubicBezTo>
                      <a:pt x="620306" y="33491"/>
                      <a:pt x="615151" y="30925"/>
                      <a:pt x="612574" y="30925"/>
                    </a:cubicBezTo>
                    <a:cubicBezTo>
                      <a:pt x="607419" y="30925"/>
                      <a:pt x="602264" y="30925"/>
                      <a:pt x="599686" y="30925"/>
                    </a:cubicBezTo>
                    <a:cubicBezTo>
                      <a:pt x="591953" y="33491"/>
                      <a:pt x="589376" y="36056"/>
                      <a:pt x="584221" y="38622"/>
                    </a:cubicBezTo>
                    <a:cubicBezTo>
                      <a:pt x="581643" y="41187"/>
                      <a:pt x="579065" y="43753"/>
                      <a:pt x="576488" y="46318"/>
                    </a:cubicBezTo>
                    <a:cubicBezTo>
                      <a:pt x="573910" y="48884"/>
                      <a:pt x="573910" y="54015"/>
                      <a:pt x="573910" y="56580"/>
                    </a:cubicBezTo>
                    <a:cubicBezTo>
                      <a:pt x="571333" y="64277"/>
                      <a:pt x="571333" y="69408"/>
                      <a:pt x="573910" y="77104"/>
                    </a:cubicBezTo>
                    <a:cubicBezTo>
                      <a:pt x="576488" y="84801"/>
                      <a:pt x="579065" y="89932"/>
                      <a:pt x="584221" y="95063"/>
                    </a:cubicBezTo>
                    <a:cubicBezTo>
                      <a:pt x="586798" y="100194"/>
                      <a:pt x="591953" y="102760"/>
                      <a:pt x="599686" y="105325"/>
                    </a:cubicBezTo>
                    <a:cubicBezTo>
                      <a:pt x="604841" y="105325"/>
                      <a:pt x="609996" y="105325"/>
                      <a:pt x="617729" y="105325"/>
                    </a:cubicBezTo>
                    <a:cubicBezTo>
                      <a:pt x="622884" y="102760"/>
                      <a:pt x="625462" y="100194"/>
                      <a:pt x="630617" y="97629"/>
                    </a:cubicBezTo>
                    <a:cubicBezTo>
                      <a:pt x="635772" y="95063"/>
                      <a:pt x="638349" y="92498"/>
                      <a:pt x="640927" y="87367"/>
                    </a:cubicBezTo>
                    <a:cubicBezTo>
                      <a:pt x="635772" y="71973"/>
                      <a:pt x="635772" y="71973"/>
                      <a:pt x="635772" y="71973"/>
                    </a:cubicBezTo>
                    <a:lnTo>
                      <a:pt x="609996" y="77104"/>
                    </a:lnTo>
                    <a:cubicBezTo>
                      <a:pt x="607419" y="66842"/>
                      <a:pt x="607419" y="66842"/>
                      <a:pt x="607419" y="66842"/>
                    </a:cubicBezTo>
                    <a:cubicBezTo>
                      <a:pt x="646082" y="59146"/>
                      <a:pt x="646082" y="59146"/>
                      <a:pt x="646082" y="59146"/>
                    </a:cubicBezTo>
                    <a:cubicBezTo>
                      <a:pt x="653815" y="92498"/>
                      <a:pt x="653815" y="92498"/>
                      <a:pt x="653815" y="92498"/>
                    </a:cubicBezTo>
                    <a:cubicBezTo>
                      <a:pt x="648660" y="97629"/>
                      <a:pt x="643505" y="102760"/>
                      <a:pt x="638349" y="105325"/>
                    </a:cubicBezTo>
                    <a:cubicBezTo>
                      <a:pt x="633194" y="110456"/>
                      <a:pt x="625462" y="113022"/>
                      <a:pt x="620306" y="115587"/>
                    </a:cubicBezTo>
                    <a:cubicBezTo>
                      <a:pt x="609996" y="118153"/>
                      <a:pt x="602264" y="118153"/>
                      <a:pt x="594531" y="115587"/>
                    </a:cubicBezTo>
                    <a:cubicBezTo>
                      <a:pt x="586798" y="113022"/>
                      <a:pt x="579065" y="107891"/>
                      <a:pt x="573910" y="102760"/>
                    </a:cubicBezTo>
                    <a:cubicBezTo>
                      <a:pt x="568755" y="97629"/>
                      <a:pt x="563600" y="89932"/>
                      <a:pt x="561022" y="79670"/>
                    </a:cubicBezTo>
                    <a:cubicBezTo>
                      <a:pt x="561022" y="71973"/>
                      <a:pt x="558445" y="61711"/>
                      <a:pt x="561022" y="54015"/>
                    </a:cubicBezTo>
                    <a:cubicBezTo>
                      <a:pt x="563600" y="46318"/>
                      <a:pt x="566178" y="38622"/>
                      <a:pt x="573910" y="33491"/>
                    </a:cubicBezTo>
                    <a:cubicBezTo>
                      <a:pt x="579065" y="28359"/>
                      <a:pt x="586798" y="23228"/>
                      <a:pt x="597108" y="20663"/>
                    </a:cubicBezTo>
                    <a:close/>
                    <a:moveTo>
                      <a:pt x="903243" y="20392"/>
                    </a:moveTo>
                    <a:cubicBezTo>
                      <a:pt x="900671" y="25554"/>
                      <a:pt x="898100" y="30717"/>
                      <a:pt x="895529" y="38461"/>
                    </a:cubicBezTo>
                    <a:lnTo>
                      <a:pt x="880101" y="61692"/>
                    </a:lnTo>
                    <a:cubicBezTo>
                      <a:pt x="910956" y="66855"/>
                      <a:pt x="910956" y="66855"/>
                      <a:pt x="910956" y="66855"/>
                    </a:cubicBezTo>
                    <a:cubicBezTo>
                      <a:pt x="905814" y="41042"/>
                      <a:pt x="905814" y="41042"/>
                      <a:pt x="905814" y="41042"/>
                    </a:cubicBezTo>
                    <a:cubicBezTo>
                      <a:pt x="903243" y="33298"/>
                      <a:pt x="903243" y="25554"/>
                      <a:pt x="903243" y="20392"/>
                    </a:cubicBezTo>
                    <a:close/>
                    <a:moveTo>
                      <a:pt x="898100" y="10067"/>
                    </a:moveTo>
                    <a:cubicBezTo>
                      <a:pt x="910956" y="12648"/>
                      <a:pt x="910956" y="12648"/>
                      <a:pt x="910956" y="12648"/>
                    </a:cubicBezTo>
                    <a:cubicBezTo>
                      <a:pt x="934098" y="110736"/>
                      <a:pt x="934098" y="110736"/>
                      <a:pt x="934098" y="110736"/>
                    </a:cubicBezTo>
                    <a:cubicBezTo>
                      <a:pt x="918670" y="108155"/>
                      <a:pt x="918670" y="108155"/>
                      <a:pt x="918670" y="108155"/>
                    </a:cubicBezTo>
                    <a:cubicBezTo>
                      <a:pt x="913528" y="79761"/>
                      <a:pt x="913528" y="79761"/>
                      <a:pt x="913528" y="79761"/>
                    </a:cubicBezTo>
                    <a:cubicBezTo>
                      <a:pt x="874959" y="72017"/>
                      <a:pt x="874959" y="72017"/>
                      <a:pt x="874959" y="72017"/>
                    </a:cubicBezTo>
                    <a:cubicBezTo>
                      <a:pt x="859531" y="97830"/>
                      <a:pt x="859531" y="97830"/>
                      <a:pt x="859531" y="97830"/>
                    </a:cubicBezTo>
                    <a:lnTo>
                      <a:pt x="846675" y="97830"/>
                    </a:lnTo>
                    <a:cubicBezTo>
                      <a:pt x="898100" y="10067"/>
                      <a:pt x="898100" y="10067"/>
                      <a:pt x="898100" y="10067"/>
                    </a:cubicBezTo>
                    <a:close/>
                    <a:moveTo>
                      <a:pt x="697473" y="2649"/>
                    </a:moveTo>
                    <a:cubicBezTo>
                      <a:pt x="705209" y="2649"/>
                      <a:pt x="710366" y="2649"/>
                      <a:pt x="715523" y="5214"/>
                    </a:cubicBezTo>
                    <a:cubicBezTo>
                      <a:pt x="723259" y="7780"/>
                      <a:pt x="725837" y="10345"/>
                      <a:pt x="730994" y="12911"/>
                    </a:cubicBezTo>
                    <a:cubicBezTo>
                      <a:pt x="733573" y="18042"/>
                      <a:pt x="736151" y="23173"/>
                      <a:pt x="736151" y="28304"/>
                    </a:cubicBezTo>
                    <a:cubicBezTo>
                      <a:pt x="723259" y="30870"/>
                      <a:pt x="723259" y="30870"/>
                      <a:pt x="723259" y="30870"/>
                    </a:cubicBezTo>
                    <a:cubicBezTo>
                      <a:pt x="723259" y="23173"/>
                      <a:pt x="720680" y="20608"/>
                      <a:pt x="715523" y="18042"/>
                    </a:cubicBezTo>
                    <a:cubicBezTo>
                      <a:pt x="712944" y="15477"/>
                      <a:pt x="707787" y="12911"/>
                      <a:pt x="700052" y="15477"/>
                    </a:cubicBezTo>
                    <a:cubicBezTo>
                      <a:pt x="692316" y="15477"/>
                      <a:pt x="687159" y="18042"/>
                      <a:pt x="684581" y="20608"/>
                    </a:cubicBezTo>
                    <a:cubicBezTo>
                      <a:pt x="679424" y="23173"/>
                      <a:pt x="679424" y="25739"/>
                      <a:pt x="679424" y="30870"/>
                    </a:cubicBezTo>
                    <a:cubicBezTo>
                      <a:pt x="679424" y="33435"/>
                      <a:pt x="682002" y="36001"/>
                      <a:pt x="684581" y="38566"/>
                    </a:cubicBezTo>
                    <a:cubicBezTo>
                      <a:pt x="687159" y="41132"/>
                      <a:pt x="692316" y="41132"/>
                      <a:pt x="702630" y="43697"/>
                    </a:cubicBezTo>
                    <a:cubicBezTo>
                      <a:pt x="712944" y="43697"/>
                      <a:pt x="720680" y="46263"/>
                      <a:pt x="723259" y="46263"/>
                    </a:cubicBezTo>
                    <a:cubicBezTo>
                      <a:pt x="730994" y="48828"/>
                      <a:pt x="733573" y="51394"/>
                      <a:pt x="738730" y="56525"/>
                    </a:cubicBezTo>
                    <a:cubicBezTo>
                      <a:pt x="741308" y="59090"/>
                      <a:pt x="741308" y="64222"/>
                      <a:pt x="743887" y="69353"/>
                    </a:cubicBezTo>
                    <a:cubicBezTo>
                      <a:pt x="743887" y="71918"/>
                      <a:pt x="741308" y="77049"/>
                      <a:pt x="738730" y="82180"/>
                    </a:cubicBezTo>
                    <a:cubicBezTo>
                      <a:pt x="738730" y="87311"/>
                      <a:pt x="733573" y="89877"/>
                      <a:pt x="728416" y="95008"/>
                    </a:cubicBezTo>
                    <a:cubicBezTo>
                      <a:pt x="723259" y="97573"/>
                      <a:pt x="718102" y="97573"/>
                      <a:pt x="710366" y="100139"/>
                    </a:cubicBezTo>
                    <a:cubicBezTo>
                      <a:pt x="702630" y="100139"/>
                      <a:pt x="694895" y="100139"/>
                      <a:pt x="689738" y="97573"/>
                    </a:cubicBezTo>
                    <a:cubicBezTo>
                      <a:pt x="684581" y="95008"/>
                      <a:pt x="679424" y="92442"/>
                      <a:pt x="674266" y="87311"/>
                    </a:cubicBezTo>
                    <a:cubicBezTo>
                      <a:pt x="671688" y="84746"/>
                      <a:pt x="669109" y="79615"/>
                      <a:pt x="669109" y="71918"/>
                    </a:cubicBezTo>
                    <a:cubicBezTo>
                      <a:pt x="679424" y="69353"/>
                      <a:pt x="679424" y="69353"/>
                      <a:pt x="679424" y="69353"/>
                    </a:cubicBezTo>
                    <a:cubicBezTo>
                      <a:pt x="682002" y="74484"/>
                      <a:pt x="682002" y="77049"/>
                      <a:pt x="684581" y="82180"/>
                    </a:cubicBezTo>
                    <a:cubicBezTo>
                      <a:pt x="687159" y="84746"/>
                      <a:pt x="689738" y="84746"/>
                      <a:pt x="694895" y="87311"/>
                    </a:cubicBezTo>
                    <a:cubicBezTo>
                      <a:pt x="700052" y="89877"/>
                      <a:pt x="705209" y="89877"/>
                      <a:pt x="710366" y="87311"/>
                    </a:cubicBezTo>
                    <a:cubicBezTo>
                      <a:pt x="712944" y="87311"/>
                      <a:pt x="718102" y="87311"/>
                      <a:pt x="720680" y="84746"/>
                    </a:cubicBezTo>
                    <a:cubicBezTo>
                      <a:pt x="725837" y="82180"/>
                      <a:pt x="728416" y="82180"/>
                      <a:pt x="728416" y="79615"/>
                    </a:cubicBezTo>
                    <a:cubicBezTo>
                      <a:pt x="730994" y="77049"/>
                      <a:pt x="730994" y="74484"/>
                      <a:pt x="730994" y="69353"/>
                    </a:cubicBezTo>
                    <a:cubicBezTo>
                      <a:pt x="730994" y="66787"/>
                      <a:pt x="728416" y="64222"/>
                      <a:pt x="728416" y="64222"/>
                    </a:cubicBezTo>
                    <a:cubicBezTo>
                      <a:pt x="725837" y="61656"/>
                      <a:pt x="723259" y="59090"/>
                      <a:pt x="718102" y="59090"/>
                    </a:cubicBezTo>
                    <a:cubicBezTo>
                      <a:pt x="715523" y="56525"/>
                      <a:pt x="710366" y="56525"/>
                      <a:pt x="702630" y="56525"/>
                    </a:cubicBezTo>
                    <a:cubicBezTo>
                      <a:pt x="692316" y="53959"/>
                      <a:pt x="687159" y="53959"/>
                      <a:pt x="682002" y="51394"/>
                    </a:cubicBezTo>
                    <a:cubicBezTo>
                      <a:pt x="679424" y="48828"/>
                      <a:pt x="674266" y="46263"/>
                      <a:pt x="671688" y="43697"/>
                    </a:cubicBezTo>
                    <a:cubicBezTo>
                      <a:pt x="669109" y="41132"/>
                      <a:pt x="669109" y="36001"/>
                      <a:pt x="666531" y="33435"/>
                    </a:cubicBezTo>
                    <a:cubicBezTo>
                      <a:pt x="666531" y="28304"/>
                      <a:pt x="669109" y="23173"/>
                      <a:pt x="669109" y="18042"/>
                    </a:cubicBezTo>
                    <a:cubicBezTo>
                      <a:pt x="671688" y="15477"/>
                      <a:pt x="676845" y="10345"/>
                      <a:pt x="682002" y="7780"/>
                    </a:cubicBezTo>
                    <a:cubicBezTo>
                      <a:pt x="687159" y="5214"/>
                      <a:pt x="692316" y="5214"/>
                      <a:pt x="697473" y="2649"/>
                    </a:cubicBezTo>
                    <a:close/>
                    <a:moveTo>
                      <a:pt x="767199" y="0"/>
                    </a:moveTo>
                    <a:lnTo>
                      <a:pt x="777266" y="0"/>
                    </a:lnTo>
                    <a:lnTo>
                      <a:pt x="777266" y="38678"/>
                    </a:lnTo>
                    <a:lnTo>
                      <a:pt x="826011" y="41327"/>
                    </a:lnTo>
                    <a:lnTo>
                      <a:pt x="826011" y="2649"/>
                    </a:lnTo>
                    <a:lnTo>
                      <a:pt x="839257" y="2649"/>
                    </a:lnTo>
                    <a:lnTo>
                      <a:pt x="836608" y="95370"/>
                    </a:lnTo>
                    <a:lnTo>
                      <a:pt x="823362" y="95370"/>
                    </a:lnTo>
                    <a:lnTo>
                      <a:pt x="826011" y="51394"/>
                    </a:lnTo>
                    <a:lnTo>
                      <a:pt x="777266" y="51394"/>
                    </a:lnTo>
                    <a:lnTo>
                      <a:pt x="774617" y="95370"/>
                    </a:lnTo>
                    <a:lnTo>
                      <a:pt x="761901" y="95370"/>
                    </a:lnTo>
                    <a:close/>
                  </a:path>
                </a:pathLst>
              </a:custGeom>
              <a:solidFill>
                <a:srgbClr val="66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ḷiḓé">
                <a:extLst>
                  <a:ext uri="{FF2B5EF4-FFF2-40B4-BE49-F238E27FC236}">
                    <a16:creationId xmlns:a16="http://schemas.microsoft.com/office/drawing/2014/main" id="{1A3A3CAD-53ED-408D-B692-3FAED4C83324}"/>
                  </a:ext>
                </a:extLst>
              </p:cNvPr>
              <p:cNvSpPr/>
              <p:nvPr/>
            </p:nvSpPr>
            <p:spPr bwMode="auto">
              <a:xfrm>
                <a:off x="2375838" y="2516748"/>
                <a:ext cx="1809384" cy="1810444"/>
              </a:xfrm>
              <a:prstGeom prst="ellipse">
                <a:avLst/>
              </a:prstGeom>
              <a:noFill/>
              <a:ln w="12700" cap="flat">
                <a:solidFill>
                  <a:srgbClr val="59575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E6BE1616-6E92-4EF5-BEBE-CA628BEB97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6951"/>
            <a:stretch/>
          </p:blipFill>
          <p:spPr>
            <a:xfrm>
              <a:off x="10049444" y="375786"/>
              <a:ext cx="1480085" cy="485990"/>
            </a:xfrm>
            <a:prstGeom prst="rect">
              <a:avLst/>
            </a:prstGeom>
          </p:spPr>
        </p:pic>
      </p:grpSp>
      <p:sp>
        <p:nvSpPr>
          <p:cNvPr id="17" name="标题 47">
            <a:extLst>
              <a:ext uri="{FF2B5EF4-FFF2-40B4-BE49-F238E27FC236}">
                <a16:creationId xmlns:a16="http://schemas.microsoft.com/office/drawing/2014/main" id="{69F55BFC-40CF-4C27-9E89-C8A354D1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866" y="362664"/>
            <a:ext cx="7855294" cy="576416"/>
          </a:xfrm>
        </p:spPr>
        <p:txBody>
          <a:bodyPr lIns="0" tIns="0" rIns="0" bIns="0">
            <a:normAutofit/>
          </a:bodyPr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383DC2C-E4FA-4821-A2DF-0D0DA036B09A}"/>
              </a:ext>
            </a:extLst>
          </p:cNvPr>
          <p:cNvSpPr/>
          <p:nvPr userDrawn="1"/>
        </p:nvSpPr>
        <p:spPr>
          <a:xfrm>
            <a:off x="0" y="394332"/>
            <a:ext cx="292169" cy="513080"/>
          </a:xfrm>
          <a:custGeom>
            <a:avLst/>
            <a:gdLst>
              <a:gd name="connsiteX0" fmla="*/ 0 w 325122"/>
              <a:gd name="connsiteY0" fmla="*/ 0 h 652776"/>
              <a:gd name="connsiteX1" fmla="*/ 31703 w 325122"/>
              <a:gd name="connsiteY1" fmla="*/ 6287 h 652776"/>
              <a:gd name="connsiteX2" fmla="*/ 59865 w 325122"/>
              <a:gd name="connsiteY2" fmla="*/ 25135 h 652776"/>
              <a:gd name="connsiteX3" fmla="*/ 300347 w 325122"/>
              <a:gd name="connsiteY3" fmla="*/ 267362 h 652776"/>
              <a:gd name="connsiteX4" fmla="*/ 299910 w 325122"/>
              <a:gd name="connsiteY4" fmla="*/ 388043 h 652776"/>
              <a:gd name="connsiteX5" fmla="*/ 57683 w 325122"/>
              <a:gd name="connsiteY5" fmla="*/ 628525 h 652776"/>
              <a:gd name="connsiteX6" fmla="*/ 29386 w 325122"/>
              <a:gd name="connsiteY6" fmla="*/ 647168 h 652776"/>
              <a:gd name="connsiteX7" fmla="*/ 0 w 325122"/>
              <a:gd name="connsiteY7" fmla="*/ 652776 h 652776"/>
              <a:gd name="connsiteX8" fmla="*/ 0 w 325122"/>
              <a:gd name="connsiteY8" fmla="*/ 0 h 65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122" h="652776">
                <a:moveTo>
                  <a:pt x="0" y="0"/>
                </a:moveTo>
                <a:lnTo>
                  <a:pt x="31703" y="6287"/>
                </a:lnTo>
                <a:cubicBezTo>
                  <a:pt x="41961" y="10490"/>
                  <a:pt x="51564" y="16774"/>
                  <a:pt x="59865" y="25135"/>
                </a:cubicBezTo>
                <a:lnTo>
                  <a:pt x="300347" y="267362"/>
                </a:lnTo>
                <a:cubicBezTo>
                  <a:pt x="333551" y="300807"/>
                  <a:pt x="333356" y="354838"/>
                  <a:pt x="299910" y="388043"/>
                </a:cubicBezTo>
                <a:lnTo>
                  <a:pt x="57683" y="628525"/>
                </a:lnTo>
                <a:cubicBezTo>
                  <a:pt x="49322" y="636826"/>
                  <a:pt x="39674" y="643040"/>
                  <a:pt x="29386" y="647168"/>
                </a:cubicBezTo>
                <a:lnTo>
                  <a:pt x="0" y="65277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D24E391-8455-4480-8ADA-F3F65557032C}"/>
              </a:ext>
            </a:extLst>
          </p:cNvPr>
          <p:cNvSpPr/>
          <p:nvPr userDrawn="1"/>
        </p:nvSpPr>
        <p:spPr>
          <a:xfrm>
            <a:off x="670911" y="6387400"/>
            <a:ext cx="1206149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诚毅勤朴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EA11197-07A7-401D-886F-A020F21DDBF2}"/>
              </a:ext>
            </a:extLst>
          </p:cNvPr>
          <p:cNvSpPr/>
          <p:nvPr userDrawn="1"/>
        </p:nvSpPr>
        <p:spPr>
          <a:xfrm>
            <a:off x="0" y="4273826"/>
            <a:ext cx="6380922" cy="45719"/>
          </a:xfrm>
          <a:prstGeom prst="rect">
            <a:avLst/>
          </a:prstGeom>
          <a:gradFill>
            <a:gsLst>
              <a:gs pos="25000">
                <a:schemeClr val="accent5"/>
              </a:gs>
              <a:gs pos="76000">
                <a:schemeClr val="accent6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C8F3C45-FB4F-4987-89B8-99C12BF0606D}"/>
              </a:ext>
            </a:extLst>
          </p:cNvPr>
          <p:cNvSpPr/>
          <p:nvPr userDrawn="1"/>
        </p:nvSpPr>
        <p:spPr>
          <a:xfrm flipH="1">
            <a:off x="5811078" y="1203853"/>
            <a:ext cx="6380922" cy="45719"/>
          </a:xfrm>
          <a:prstGeom prst="rect">
            <a:avLst/>
          </a:prstGeom>
          <a:gradFill>
            <a:gsLst>
              <a:gs pos="25000">
                <a:schemeClr val="accent5"/>
              </a:gs>
              <a:gs pos="76000">
                <a:schemeClr val="accent6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57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一段文字（3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 descr="图片包含 树, 天空, 户外, 道路&#10;&#10;自动生成的说明">
            <a:extLst>
              <a:ext uri="{FF2B5EF4-FFF2-40B4-BE49-F238E27FC236}">
                <a16:creationId xmlns:a16="http://schemas.microsoft.com/office/drawing/2014/main" id="{F5BB69C6-1BBA-407D-A6CC-3F28BBD7EE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" t="140" r="-57" b="84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id="{87381363-2790-4115-A6D6-92EBEC0FE9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0FA9B95-C7F7-47B2-A3F3-32841EE5431B}"/>
              </a:ext>
            </a:extLst>
          </p:cNvPr>
          <p:cNvSpPr/>
          <p:nvPr userDrawn="1"/>
        </p:nvSpPr>
        <p:spPr>
          <a:xfrm>
            <a:off x="660400" y="3338864"/>
            <a:ext cx="2384436" cy="2384436"/>
          </a:xfrm>
          <a:prstGeom prst="roundRect">
            <a:avLst>
              <a:gd name="adj" fmla="val 6185"/>
            </a:avLst>
          </a:prstGeom>
          <a:gradFill>
            <a:gsLst>
              <a:gs pos="25000">
                <a:schemeClr val="accent5">
                  <a:alpha val="21000"/>
                </a:schemeClr>
              </a:gs>
              <a:gs pos="75000">
                <a:schemeClr val="accent6">
                  <a:alpha val="23000"/>
                </a:schemeClr>
              </a:gs>
            </a:gsLst>
            <a:lin ang="5400000" scaled="0"/>
          </a:gradFill>
          <a:ln>
            <a:noFill/>
          </a:ln>
          <a:effectLst>
            <a:outerShdw blurRad="254000" dist="38100" dir="2700000" sx="102000" sy="102000" algn="tl" rotWithShape="0">
              <a:schemeClr val="accent6">
                <a:lumMod val="60000"/>
                <a:lumOff val="4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5532DAA-9232-4817-9E52-FEF98803B724}"/>
              </a:ext>
            </a:extLst>
          </p:cNvPr>
          <p:cNvSpPr/>
          <p:nvPr userDrawn="1"/>
        </p:nvSpPr>
        <p:spPr>
          <a:xfrm>
            <a:off x="1113150" y="1584962"/>
            <a:ext cx="5424180" cy="38500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319613B8-F9D0-4EE2-92C5-9792C15C359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23532" y="1661876"/>
            <a:ext cx="5203416" cy="3696248"/>
          </a:xfrm>
          <a:prstGeom prst="rect">
            <a:avLst/>
          </a:prstGeom>
          <a:effectLst/>
        </p:spPr>
        <p:txBody>
          <a:bodyPr wrap="square">
            <a:noAutofit/>
          </a:bodyPr>
          <a:lstStyle>
            <a:lvl1pPr marL="0" indent="0">
              <a:buNone/>
              <a:defRPr sz="2000"/>
            </a:lvl1pPr>
          </a:lstStyle>
          <a:p>
            <a:r>
              <a:rPr lang="zh-CN" altLang="en-US" dirty="0"/>
              <a:t>单击中间图标添加图片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78E2322-DC92-4FB4-A25F-A37CA9FB9EDE}"/>
              </a:ext>
            </a:extLst>
          </p:cNvPr>
          <p:cNvSpPr/>
          <p:nvPr/>
        </p:nvSpPr>
        <p:spPr>
          <a:xfrm>
            <a:off x="9230724" y="6387400"/>
            <a:ext cx="228817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http://www.hzic.edu.cn/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91FCCAB-D56B-4AD2-8DF0-03D355CEAB65}"/>
              </a:ext>
            </a:extLst>
          </p:cNvPr>
          <p:cNvGrpSpPr/>
          <p:nvPr userDrawn="1"/>
        </p:nvGrpSpPr>
        <p:grpSpPr>
          <a:xfrm>
            <a:off x="0" y="6309360"/>
            <a:ext cx="12192000" cy="0"/>
            <a:chOff x="0" y="6309360"/>
            <a:chExt cx="12192000" cy="0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01729CD-C2C2-4DE9-BFE3-EA8ABDD9253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309360"/>
              <a:ext cx="121920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7E506DB-9038-401E-907E-877C086670D3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6309360"/>
              <a:ext cx="108585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F5DC827B-86BE-4931-B542-F56EAE4CA7E6}"/>
              </a:ext>
            </a:extLst>
          </p:cNvPr>
          <p:cNvSpPr/>
          <p:nvPr userDrawn="1"/>
        </p:nvSpPr>
        <p:spPr>
          <a:xfrm>
            <a:off x="670911" y="6387400"/>
            <a:ext cx="1206149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诚毅勤朴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F375B0-4136-4F50-BE91-925C2A052434}"/>
              </a:ext>
            </a:extLst>
          </p:cNvPr>
          <p:cNvGrpSpPr/>
          <p:nvPr userDrawn="1"/>
        </p:nvGrpSpPr>
        <p:grpSpPr>
          <a:xfrm>
            <a:off x="9508697" y="375786"/>
            <a:ext cx="2020832" cy="486562"/>
            <a:chOff x="9508697" y="375786"/>
            <a:chExt cx="2020832" cy="486562"/>
          </a:xfrm>
        </p:grpSpPr>
        <p:grpSp>
          <p:nvGrpSpPr>
            <p:cNvPr id="10" name="i$ḻiḋê">
              <a:extLst>
                <a:ext uri="{FF2B5EF4-FFF2-40B4-BE49-F238E27FC236}">
                  <a16:creationId xmlns:a16="http://schemas.microsoft.com/office/drawing/2014/main" id="{10C2C6F8-D0A5-438F-AFBF-5FB3487C9319}"/>
                </a:ext>
              </a:extLst>
            </p:cNvPr>
            <p:cNvGrpSpPr/>
            <p:nvPr/>
          </p:nvGrpSpPr>
          <p:grpSpPr>
            <a:xfrm>
              <a:off x="9508697" y="380251"/>
              <a:ext cx="481815" cy="482097"/>
              <a:chOff x="2375838" y="2516748"/>
              <a:chExt cx="1809384" cy="1810444"/>
            </a:xfrm>
          </p:grpSpPr>
          <p:sp>
            <p:nvSpPr>
              <p:cNvPr id="12" name="ïšlîḑe">
                <a:extLst>
                  <a:ext uri="{FF2B5EF4-FFF2-40B4-BE49-F238E27FC236}">
                    <a16:creationId xmlns:a16="http://schemas.microsoft.com/office/drawing/2014/main" id="{2F4D09C1-E5FB-442E-9AC8-655A6A729614}"/>
                  </a:ext>
                </a:extLst>
              </p:cNvPr>
              <p:cNvSpPr/>
              <p:nvPr/>
            </p:nvSpPr>
            <p:spPr bwMode="auto">
              <a:xfrm>
                <a:off x="2723249" y="3026449"/>
                <a:ext cx="1116024" cy="878465"/>
              </a:xfrm>
              <a:custGeom>
                <a:avLst/>
                <a:gdLst>
                  <a:gd name="connsiteX0" fmla="*/ 470786 w 1116024"/>
                  <a:gd name="connsiteY0" fmla="*/ 803757 h 878465"/>
                  <a:gd name="connsiteX1" fmla="*/ 496524 w 1116024"/>
                  <a:gd name="connsiteY1" fmla="*/ 811485 h 878465"/>
                  <a:gd name="connsiteX2" fmla="*/ 558548 w 1116024"/>
                  <a:gd name="connsiteY2" fmla="*/ 831266 h 878465"/>
                  <a:gd name="connsiteX3" fmla="*/ 620305 w 1116024"/>
                  <a:gd name="connsiteY3" fmla="*/ 811485 h 878465"/>
                  <a:gd name="connsiteX4" fmla="*/ 646059 w 1116024"/>
                  <a:gd name="connsiteY4" fmla="*/ 803757 h 878465"/>
                  <a:gd name="connsiteX5" fmla="*/ 635757 w 1116024"/>
                  <a:gd name="connsiteY5" fmla="*/ 814062 h 878465"/>
                  <a:gd name="connsiteX6" fmla="*/ 646059 w 1116024"/>
                  <a:gd name="connsiteY6" fmla="*/ 819214 h 878465"/>
                  <a:gd name="connsiteX7" fmla="*/ 651209 w 1116024"/>
                  <a:gd name="connsiteY7" fmla="*/ 821790 h 878465"/>
                  <a:gd name="connsiteX8" fmla="*/ 646059 w 1116024"/>
                  <a:gd name="connsiteY8" fmla="*/ 821790 h 878465"/>
                  <a:gd name="connsiteX9" fmla="*/ 579422 w 1116024"/>
                  <a:gd name="connsiteY9" fmla="*/ 836603 h 878465"/>
                  <a:gd name="connsiteX10" fmla="*/ 573992 w 1116024"/>
                  <a:gd name="connsiteY10" fmla="*/ 839471 h 878465"/>
                  <a:gd name="connsiteX11" fmla="*/ 592076 w 1116024"/>
                  <a:gd name="connsiteY11" fmla="*/ 850248 h 878465"/>
                  <a:gd name="connsiteX12" fmla="*/ 620066 w 1116024"/>
                  <a:gd name="connsiteY12" fmla="*/ 878465 h 878465"/>
                  <a:gd name="connsiteX13" fmla="*/ 594328 w 1116024"/>
                  <a:gd name="connsiteY13" fmla="*/ 878465 h 878465"/>
                  <a:gd name="connsiteX14" fmla="*/ 572129 w 1116024"/>
                  <a:gd name="connsiteY14" fmla="*/ 854394 h 878465"/>
                  <a:gd name="connsiteX15" fmla="*/ 558915 w 1116024"/>
                  <a:gd name="connsiteY15" fmla="*/ 847435 h 878465"/>
                  <a:gd name="connsiteX16" fmla="*/ 545741 w 1116024"/>
                  <a:gd name="connsiteY16" fmla="*/ 854394 h 878465"/>
                  <a:gd name="connsiteX17" fmla="*/ 522442 w 1116024"/>
                  <a:gd name="connsiteY17" fmla="*/ 878465 h 878465"/>
                  <a:gd name="connsiteX18" fmla="*/ 499264 w 1116024"/>
                  <a:gd name="connsiteY18" fmla="*/ 878465 h 878465"/>
                  <a:gd name="connsiteX19" fmla="*/ 525782 w 1116024"/>
                  <a:gd name="connsiteY19" fmla="*/ 850248 h 878465"/>
                  <a:gd name="connsiteX20" fmla="*/ 543590 w 1116024"/>
                  <a:gd name="connsiteY20" fmla="*/ 839364 h 878465"/>
                  <a:gd name="connsiteX21" fmla="*/ 538348 w 1116024"/>
                  <a:gd name="connsiteY21" fmla="*/ 836603 h 878465"/>
                  <a:gd name="connsiteX22" fmla="*/ 470786 w 1116024"/>
                  <a:gd name="connsiteY22" fmla="*/ 821790 h 878465"/>
                  <a:gd name="connsiteX23" fmla="*/ 463065 w 1116024"/>
                  <a:gd name="connsiteY23" fmla="*/ 821790 h 878465"/>
                  <a:gd name="connsiteX24" fmla="*/ 470786 w 1116024"/>
                  <a:gd name="connsiteY24" fmla="*/ 819214 h 878465"/>
                  <a:gd name="connsiteX25" fmla="*/ 481082 w 1116024"/>
                  <a:gd name="connsiteY25" fmla="*/ 814062 h 878465"/>
                  <a:gd name="connsiteX26" fmla="*/ 470786 w 1116024"/>
                  <a:gd name="connsiteY26" fmla="*/ 803757 h 878465"/>
                  <a:gd name="connsiteX27" fmla="*/ 707867 w 1116024"/>
                  <a:gd name="connsiteY27" fmla="*/ 770267 h 878465"/>
                  <a:gd name="connsiteX28" fmla="*/ 723319 w 1116024"/>
                  <a:gd name="connsiteY28" fmla="*/ 770267 h 878465"/>
                  <a:gd name="connsiteX29" fmla="*/ 764524 w 1116024"/>
                  <a:gd name="connsiteY29" fmla="*/ 777996 h 878465"/>
                  <a:gd name="connsiteX30" fmla="*/ 777401 w 1116024"/>
                  <a:gd name="connsiteY30" fmla="*/ 780572 h 878465"/>
                  <a:gd name="connsiteX31" fmla="*/ 821182 w 1116024"/>
                  <a:gd name="connsiteY31" fmla="*/ 785724 h 878465"/>
                  <a:gd name="connsiteX32" fmla="*/ 828908 w 1116024"/>
                  <a:gd name="connsiteY32" fmla="*/ 788300 h 878465"/>
                  <a:gd name="connsiteX33" fmla="*/ 831483 w 1116024"/>
                  <a:gd name="connsiteY33" fmla="*/ 788300 h 878465"/>
                  <a:gd name="connsiteX34" fmla="*/ 831483 w 1116024"/>
                  <a:gd name="connsiteY34" fmla="*/ 790876 h 878465"/>
                  <a:gd name="connsiteX35" fmla="*/ 821182 w 1116024"/>
                  <a:gd name="connsiteY35" fmla="*/ 808909 h 878465"/>
                  <a:gd name="connsiteX36" fmla="*/ 754223 w 1116024"/>
                  <a:gd name="connsiteY36" fmla="*/ 852704 h 878465"/>
                  <a:gd name="connsiteX37" fmla="*/ 728469 w 1116024"/>
                  <a:gd name="connsiteY37" fmla="*/ 852704 h 878465"/>
                  <a:gd name="connsiteX38" fmla="*/ 694990 w 1116024"/>
                  <a:gd name="connsiteY38" fmla="*/ 850128 h 878465"/>
                  <a:gd name="connsiteX39" fmla="*/ 648634 w 1116024"/>
                  <a:gd name="connsiteY39" fmla="*/ 832095 h 878465"/>
                  <a:gd name="connsiteX40" fmla="*/ 646059 w 1116024"/>
                  <a:gd name="connsiteY40" fmla="*/ 832095 h 878465"/>
                  <a:gd name="connsiteX41" fmla="*/ 640908 w 1116024"/>
                  <a:gd name="connsiteY41" fmla="*/ 826942 h 878465"/>
                  <a:gd name="connsiteX42" fmla="*/ 646059 w 1116024"/>
                  <a:gd name="connsiteY42" fmla="*/ 826942 h 878465"/>
                  <a:gd name="connsiteX43" fmla="*/ 651209 w 1116024"/>
                  <a:gd name="connsiteY43" fmla="*/ 826942 h 878465"/>
                  <a:gd name="connsiteX44" fmla="*/ 694990 w 1116024"/>
                  <a:gd name="connsiteY44" fmla="*/ 832095 h 878465"/>
                  <a:gd name="connsiteX45" fmla="*/ 705291 w 1116024"/>
                  <a:gd name="connsiteY45" fmla="*/ 832095 h 878465"/>
                  <a:gd name="connsiteX46" fmla="*/ 738771 w 1116024"/>
                  <a:gd name="connsiteY46" fmla="*/ 816638 h 878465"/>
                  <a:gd name="connsiteX47" fmla="*/ 707867 w 1116024"/>
                  <a:gd name="connsiteY47" fmla="*/ 821790 h 878465"/>
                  <a:gd name="connsiteX48" fmla="*/ 694990 w 1116024"/>
                  <a:gd name="connsiteY48" fmla="*/ 821790 h 878465"/>
                  <a:gd name="connsiteX49" fmla="*/ 651209 w 1116024"/>
                  <a:gd name="connsiteY49" fmla="*/ 814062 h 878465"/>
                  <a:gd name="connsiteX50" fmla="*/ 648634 w 1116024"/>
                  <a:gd name="connsiteY50" fmla="*/ 814062 h 878465"/>
                  <a:gd name="connsiteX51" fmla="*/ 651209 w 1116024"/>
                  <a:gd name="connsiteY51" fmla="*/ 811485 h 878465"/>
                  <a:gd name="connsiteX52" fmla="*/ 694990 w 1116024"/>
                  <a:gd name="connsiteY52" fmla="*/ 772843 h 878465"/>
                  <a:gd name="connsiteX53" fmla="*/ 707867 w 1116024"/>
                  <a:gd name="connsiteY53" fmla="*/ 770267 h 878465"/>
                  <a:gd name="connsiteX54" fmla="*/ 393573 w 1116024"/>
                  <a:gd name="connsiteY54" fmla="*/ 770267 h 878465"/>
                  <a:gd name="connsiteX55" fmla="*/ 409015 w 1116024"/>
                  <a:gd name="connsiteY55" fmla="*/ 770267 h 878465"/>
                  <a:gd name="connsiteX56" fmla="*/ 421884 w 1116024"/>
                  <a:gd name="connsiteY56" fmla="*/ 772843 h 878465"/>
                  <a:gd name="connsiteX57" fmla="*/ 465639 w 1116024"/>
                  <a:gd name="connsiteY57" fmla="*/ 811485 h 878465"/>
                  <a:gd name="connsiteX58" fmla="*/ 468213 w 1116024"/>
                  <a:gd name="connsiteY58" fmla="*/ 814062 h 878465"/>
                  <a:gd name="connsiteX59" fmla="*/ 463065 w 1116024"/>
                  <a:gd name="connsiteY59" fmla="*/ 814062 h 878465"/>
                  <a:gd name="connsiteX60" fmla="*/ 421884 w 1116024"/>
                  <a:gd name="connsiteY60" fmla="*/ 821790 h 878465"/>
                  <a:gd name="connsiteX61" fmla="*/ 409015 w 1116024"/>
                  <a:gd name="connsiteY61" fmla="*/ 821790 h 878465"/>
                  <a:gd name="connsiteX62" fmla="*/ 378130 w 1116024"/>
                  <a:gd name="connsiteY62" fmla="*/ 816638 h 878465"/>
                  <a:gd name="connsiteX63" fmla="*/ 409015 w 1116024"/>
                  <a:gd name="connsiteY63" fmla="*/ 832095 h 878465"/>
                  <a:gd name="connsiteX64" fmla="*/ 421884 w 1116024"/>
                  <a:gd name="connsiteY64" fmla="*/ 832095 h 878465"/>
                  <a:gd name="connsiteX65" fmla="*/ 465639 w 1116024"/>
                  <a:gd name="connsiteY65" fmla="*/ 826942 h 878465"/>
                  <a:gd name="connsiteX66" fmla="*/ 470786 w 1116024"/>
                  <a:gd name="connsiteY66" fmla="*/ 826942 h 878465"/>
                  <a:gd name="connsiteX67" fmla="*/ 475934 w 1116024"/>
                  <a:gd name="connsiteY67" fmla="*/ 826942 h 878465"/>
                  <a:gd name="connsiteX68" fmla="*/ 470786 w 1116024"/>
                  <a:gd name="connsiteY68" fmla="*/ 832095 h 878465"/>
                  <a:gd name="connsiteX69" fmla="*/ 468213 w 1116024"/>
                  <a:gd name="connsiteY69" fmla="*/ 832095 h 878465"/>
                  <a:gd name="connsiteX70" fmla="*/ 421884 w 1116024"/>
                  <a:gd name="connsiteY70" fmla="*/ 850128 h 878465"/>
                  <a:gd name="connsiteX71" fmla="*/ 385851 w 1116024"/>
                  <a:gd name="connsiteY71" fmla="*/ 852704 h 878465"/>
                  <a:gd name="connsiteX72" fmla="*/ 362687 w 1116024"/>
                  <a:gd name="connsiteY72" fmla="*/ 852704 h 878465"/>
                  <a:gd name="connsiteX73" fmla="*/ 295769 w 1116024"/>
                  <a:gd name="connsiteY73" fmla="*/ 808909 h 878465"/>
                  <a:gd name="connsiteX74" fmla="*/ 285474 w 1116024"/>
                  <a:gd name="connsiteY74" fmla="*/ 790876 h 878465"/>
                  <a:gd name="connsiteX75" fmla="*/ 282900 w 1116024"/>
                  <a:gd name="connsiteY75" fmla="*/ 788300 h 878465"/>
                  <a:gd name="connsiteX76" fmla="*/ 288047 w 1116024"/>
                  <a:gd name="connsiteY76" fmla="*/ 788300 h 878465"/>
                  <a:gd name="connsiteX77" fmla="*/ 295769 w 1116024"/>
                  <a:gd name="connsiteY77" fmla="*/ 785724 h 878465"/>
                  <a:gd name="connsiteX78" fmla="*/ 336949 w 1116024"/>
                  <a:gd name="connsiteY78" fmla="*/ 780572 h 878465"/>
                  <a:gd name="connsiteX79" fmla="*/ 349818 w 1116024"/>
                  <a:gd name="connsiteY79" fmla="*/ 777996 h 878465"/>
                  <a:gd name="connsiteX80" fmla="*/ 393573 w 1116024"/>
                  <a:gd name="connsiteY80" fmla="*/ 770267 h 878465"/>
                  <a:gd name="connsiteX81" fmla="*/ 813456 w 1116024"/>
                  <a:gd name="connsiteY81" fmla="*/ 734201 h 878465"/>
                  <a:gd name="connsiteX82" fmla="*/ 805730 w 1116024"/>
                  <a:gd name="connsiteY82" fmla="*/ 749658 h 878465"/>
                  <a:gd name="connsiteX83" fmla="*/ 821182 w 1116024"/>
                  <a:gd name="connsiteY83" fmla="*/ 749658 h 878465"/>
                  <a:gd name="connsiteX84" fmla="*/ 823757 w 1116024"/>
                  <a:gd name="connsiteY84" fmla="*/ 749658 h 878465"/>
                  <a:gd name="connsiteX85" fmla="*/ 821182 w 1116024"/>
                  <a:gd name="connsiteY85" fmla="*/ 752234 h 878465"/>
                  <a:gd name="connsiteX86" fmla="*/ 779976 w 1116024"/>
                  <a:gd name="connsiteY86" fmla="*/ 762539 h 878465"/>
                  <a:gd name="connsiteX87" fmla="*/ 813456 w 1116024"/>
                  <a:gd name="connsiteY87" fmla="*/ 734201 h 878465"/>
                  <a:gd name="connsiteX88" fmla="*/ 303490 w 1116024"/>
                  <a:gd name="connsiteY88" fmla="*/ 734201 h 878465"/>
                  <a:gd name="connsiteX89" fmla="*/ 336949 w 1116024"/>
                  <a:gd name="connsiteY89" fmla="*/ 762539 h 878465"/>
                  <a:gd name="connsiteX90" fmla="*/ 295769 w 1116024"/>
                  <a:gd name="connsiteY90" fmla="*/ 752234 h 878465"/>
                  <a:gd name="connsiteX91" fmla="*/ 293195 w 1116024"/>
                  <a:gd name="connsiteY91" fmla="*/ 749658 h 878465"/>
                  <a:gd name="connsiteX92" fmla="*/ 295769 w 1116024"/>
                  <a:gd name="connsiteY92" fmla="*/ 749658 h 878465"/>
                  <a:gd name="connsiteX93" fmla="*/ 311212 w 1116024"/>
                  <a:gd name="connsiteY93" fmla="*/ 749658 h 878465"/>
                  <a:gd name="connsiteX94" fmla="*/ 303490 w 1116024"/>
                  <a:gd name="connsiteY94" fmla="*/ 734201 h 878465"/>
                  <a:gd name="connsiteX95" fmla="*/ 975702 w 1116024"/>
                  <a:gd name="connsiteY95" fmla="*/ 656917 h 878465"/>
                  <a:gd name="connsiteX96" fmla="*/ 978277 w 1116024"/>
                  <a:gd name="connsiteY96" fmla="*/ 656917 h 878465"/>
                  <a:gd name="connsiteX97" fmla="*/ 978277 w 1116024"/>
                  <a:gd name="connsiteY97" fmla="*/ 659493 h 878465"/>
                  <a:gd name="connsiteX98" fmla="*/ 957675 w 1116024"/>
                  <a:gd name="connsiteY98" fmla="*/ 713592 h 878465"/>
                  <a:gd name="connsiteX99" fmla="*/ 926771 w 1116024"/>
                  <a:gd name="connsiteY99" fmla="*/ 741930 h 878465"/>
                  <a:gd name="connsiteX100" fmla="*/ 903593 w 1116024"/>
                  <a:gd name="connsiteY100" fmla="*/ 752234 h 878465"/>
                  <a:gd name="connsiteX101" fmla="*/ 823757 w 1116024"/>
                  <a:gd name="connsiteY101" fmla="*/ 762539 h 878465"/>
                  <a:gd name="connsiteX102" fmla="*/ 821182 w 1116024"/>
                  <a:gd name="connsiteY102" fmla="*/ 759963 h 878465"/>
                  <a:gd name="connsiteX103" fmla="*/ 823757 w 1116024"/>
                  <a:gd name="connsiteY103" fmla="*/ 757386 h 878465"/>
                  <a:gd name="connsiteX104" fmla="*/ 877839 w 1116024"/>
                  <a:gd name="connsiteY104" fmla="*/ 739353 h 878465"/>
                  <a:gd name="connsiteX105" fmla="*/ 901017 w 1116024"/>
                  <a:gd name="connsiteY105" fmla="*/ 716168 h 878465"/>
                  <a:gd name="connsiteX106" fmla="*/ 875264 w 1116024"/>
                  <a:gd name="connsiteY106" fmla="*/ 731625 h 878465"/>
                  <a:gd name="connsiteX107" fmla="*/ 821182 w 1116024"/>
                  <a:gd name="connsiteY107" fmla="*/ 744506 h 878465"/>
                  <a:gd name="connsiteX108" fmla="*/ 818606 w 1116024"/>
                  <a:gd name="connsiteY108" fmla="*/ 744506 h 878465"/>
                  <a:gd name="connsiteX109" fmla="*/ 818606 w 1116024"/>
                  <a:gd name="connsiteY109" fmla="*/ 741930 h 878465"/>
                  <a:gd name="connsiteX110" fmla="*/ 821182 w 1116024"/>
                  <a:gd name="connsiteY110" fmla="*/ 736777 h 878465"/>
                  <a:gd name="connsiteX111" fmla="*/ 859812 w 1116024"/>
                  <a:gd name="connsiteY111" fmla="*/ 685254 h 878465"/>
                  <a:gd name="connsiteX112" fmla="*/ 872688 w 1116024"/>
                  <a:gd name="connsiteY112" fmla="*/ 677526 h 878465"/>
                  <a:gd name="connsiteX113" fmla="*/ 913894 w 1116024"/>
                  <a:gd name="connsiteY113" fmla="*/ 669798 h 878465"/>
                  <a:gd name="connsiteX114" fmla="*/ 926771 w 1116024"/>
                  <a:gd name="connsiteY114" fmla="*/ 667221 h 878465"/>
                  <a:gd name="connsiteX115" fmla="*/ 957675 w 1116024"/>
                  <a:gd name="connsiteY115" fmla="*/ 662069 h 878465"/>
                  <a:gd name="connsiteX116" fmla="*/ 975702 w 1116024"/>
                  <a:gd name="connsiteY116" fmla="*/ 656917 h 878465"/>
                  <a:gd name="connsiteX117" fmla="*/ 138768 w 1116024"/>
                  <a:gd name="connsiteY117" fmla="*/ 656917 h 878465"/>
                  <a:gd name="connsiteX118" fmla="*/ 141341 w 1116024"/>
                  <a:gd name="connsiteY118" fmla="*/ 656917 h 878465"/>
                  <a:gd name="connsiteX119" fmla="*/ 159358 w 1116024"/>
                  <a:gd name="connsiteY119" fmla="*/ 662069 h 878465"/>
                  <a:gd name="connsiteX120" fmla="*/ 190243 w 1116024"/>
                  <a:gd name="connsiteY120" fmla="*/ 667221 h 878465"/>
                  <a:gd name="connsiteX121" fmla="*/ 203112 w 1116024"/>
                  <a:gd name="connsiteY121" fmla="*/ 669798 h 878465"/>
                  <a:gd name="connsiteX122" fmla="*/ 244293 w 1116024"/>
                  <a:gd name="connsiteY122" fmla="*/ 677526 h 878465"/>
                  <a:gd name="connsiteX123" fmla="*/ 257162 w 1116024"/>
                  <a:gd name="connsiteY123" fmla="*/ 685254 h 878465"/>
                  <a:gd name="connsiteX124" fmla="*/ 295769 w 1116024"/>
                  <a:gd name="connsiteY124" fmla="*/ 736777 h 878465"/>
                  <a:gd name="connsiteX125" fmla="*/ 295769 w 1116024"/>
                  <a:gd name="connsiteY125" fmla="*/ 737743 h 878465"/>
                  <a:gd name="connsiteX126" fmla="*/ 295769 w 1116024"/>
                  <a:gd name="connsiteY126" fmla="*/ 741930 h 878465"/>
                  <a:gd name="connsiteX127" fmla="*/ 298343 w 1116024"/>
                  <a:gd name="connsiteY127" fmla="*/ 744506 h 878465"/>
                  <a:gd name="connsiteX128" fmla="*/ 295769 w 1116024"/>
                  <a:gd name="connsiteY128" fmla="*/ 744506 h 878465"/>
                  <a:gd name="connsiteX129" fmla="*/ 293195 w 1116024"/>
                  <a:gd name="connsiteY129" fmla="*/ 744506 h 878465"/>
                  <a:gd name="connsiteX130" fmla="*/ 241719 w 1116024"/>
                  <a:gd name="connsiteY130" fmla="*/ 731625 h 878465"/>
                  <a:gd name="connsiteX131" fmla="*/ 215981 w 1116024"/>
                  <a:gd name="connsiteY131" fmla="*/ 716168 h 878465"/>
                  <a:gd name="connsiteX132" fmla="*/ 239145 w 1116024"/>
                  <a:gd name="connsiteY132" fmla="*/ 739353 h 878465"/>
                  <a:gd name="connsiteX133" fmla="*/ 293195 w 1116024"/>
                  <a:gd name="connsiteY133" fmla="*/ 757386 h 878465"/>
                  <a:gd name="connsiteX134" fmla="*/ 295769 w 1116024"/>
                  <a:gd name="connsiteY134" fmla="*/ 759963 h 878465"/>
                  <a:gd name="connsiteX135" fmla="*/ 290621 w 1116024"/>
                  <a:gd name="connsiteY135" fmla="*/ 762539 h 878465"/>
                  <a:gd name="connsiteX136" fmla="*/ 210834 w 1116024"/>
                  <a:gd name="connsiteY136" fmla="*/ 752234 h 878465"/>
                  <a:gd name="connsiteX137" fmla="*/ 190243 w 1116024"/>
                  <a:gd name="connsiteY137" fmla="*/ 741930 h 878465"/>
                  <a:gd name="connsiteX138" fmla="*/ 159358 w 1116024"/>
                  <a:gd name="connsiteY138" fmla="*/ 713592 h 878465"/>
                  <a:gd name="connsiteX139" fmla="*/ 138768 w 1116024"/>
                  <a:gd name="connsiteY139" fmla="*/ 659493 h 878465"/>
                  <a:gd name="connsiteX140" fmla="*/ 138768 w 1116024"/>
                  <a:gd name="connsiteY140" fmla="*/ 656917 h 878465"/>
                  <a:gd name="connsiteX141" fmla="*/ 738771 w 1116024"/>
                  <a:gd name="connsiteY141" fmla="*/ 654341 h 878465"/>
                  <a:gd name="connsiteX142" fmla="*/ 725894 w 1116024"/>
                  <a:gd name="connsiteY142" fmla="*/ 711016 h 878465"/>
                  <a:gd name="connsiteX143" fmla="*/ 725894 w 1116024"/>
                  <a:gd name="connsiteY143" fmla="*/ 762539 h 878465"/>
                  <a:gd name="connsiteX144" fmla="*/ 723319 w 1116024"/>
                  <a:gd name="connsiteY144" fmla="*/ 762539 h 878465"/>
                  <a:gd name="connsiteX145" fmla="*/ 707867 w 1116024"/>
                  <a:gd name="connsiteY145" fmla="*/ 765115 h 878465"/>
                  <a:gd name="connsiteX146" fmla="*/ 694990 w 1116024"/>
                  <a:gd name="connsiteY146" fmla="*/ 767691 h 878465"/>
                  <a:gd name="connsiteX147" fmla="*/ 676963 w 1116024"/>
                  <a:gd name="connsiteY147" fmla="*/ 775419 h 878465"/>
                  <a:gd name="connsiteX148" fmla="*/ 679538 w 1116024"/>
                  <a:gd name="connsiteY148" fmla="*/ 770267 h 878465"/>
                  <a:gd name="connsiteX149" fmla="*/ 692415 w 1116024"/>
                  <a:gd name="connsiteY149" fmla="*/ 726473 h 878465"/>
                  <a:gd name="connsiteX150" fmla="*/ 669237 w 1116024"/>
                  <a:gd name="connsiteY150" fmla="*/ 765115 h 878465"/>
                  <a:gd name="connsiteX151" fmla="*/ 664086 w 1116024"/>
                  <a:gd name="connsiteY151" fmla="*/ 785724 h 878465"/>
                  <a:gd name="connsiteX152" fmla="*/ 651209 w 1116024"/>
                  <a:gd name="connsiteY152" fmla="*/ 798605 h 878465"/>
                  <a:gd name="connsiteX153" fmla="*/ 664086 w 1116024"/>
                  <a:gd name="connsiteY153" fmla="*/ 716168 h 878465"/>
                  <a:gd name="connsiteX154" fmla="*/ 694990 w 1116024"/>
                  <a:gd name="connsiteY154" fmla="*/ 674950 h 878465"/>
                  <a:gd name="connsiteX155" fmla="*/ 738771 w 1116024"/>
                  <a:gd name="connsiteY155" fmla="*/ 654341 h 878465"/>
                  <a:gd name="connsiteX156" fmla="*/ 378130 w 1116024"/>
                  <a:gd name="connsiteY156" fmla="*/ 654341 h 878465"/>
                  <a:gd name="connsiteX157" fmla="*/ 421884 w 1116024"/>
                  <a:gd name="connsiteY157" fmla="*/ 674950 h 878465"/>
                  <a:gd name="connsiteX158" fmla="*/ 450196 w 1116024"/>
                  <a:gd name="connsiteY158" fmla="*/ 716168 h 878465"/>
                  <a:gd name="connsiteX159" fmla="*/ 465639 w 1116024"/>
                  <a:gd name="connsiteY159" fmla="*/ 798605 h 878465"/>
                  <a:gd name="connsiteX160" fmla="*/ 452770 w 1116024"/>
                  <a:gd name="connsiteY160" fmla="*/ 785724 h 878465"/>
                  <a:gd name="connsiteX161" fmla="*/ 447622 w 1116024"/>
                  <a:gd name="connsiteY161" fmla="*/ 765115 h 878465"/>
                  <a:gd name="connsiteX162" fmla="*/ 421884 w 1116024"/>
                  <a:gd name="connsiteY162" fmla="*/ 726473 h 878465"/>
                  <a:gd name="connsiteX163" fmla="*/ 437327 w 1116024"/>
                  <a:gd name="connsiteY163" fmla="*/ 770267 h 878465"/>
                  <a:gd name="connsiteX164" fmla="*/ 437327 w 1116024"/>
                  <a:gd name="connsiteY164" fmla="*/ 775419 h 878465"/>
                  <a:gd name="connsiteX165" fmla="*/ 421884 w 1116024"/>
                  <a:gd name="connsiteY165" fmla="*/ 767691 h 878465"/>
                  <a:gd name="connsiteX166" fmla="*/ 409015 w 1116024"/>
                  <a:gd name="connsiteY166" fmla="*/ 765115 h 878465"/>
                  <a:gd name="connsiteX167" fmla="*/ 393573 w 1116024"/>
                  <a:gd name="connsiteY167" fmla="*/ 762539 h 878465"/>
                  <a:gd name="connsiteX168" fmla="*/ 390999 w 1116024"/>
                  <a:gd name="connsiteY168" fmla="*/ 762539 h 878465"/>
                  <a:gd name="connsiteX169" fmla="*/ 390999 w 1116024"/>
                  <a:gd name="connsiteY169" fmla="*/ 711016 h 878465"/>
                  <a:gd name="connsiteX170" fmla="*/ 378130 w 1116024"/>
                  <a:gd name="connsiteY170" fmla="*/ 654341 h 878465"/>
                  <a:gd name="connsiteX171" fmla="*/ 947373 w 1116024"/>
                  <a:gd name="connsiteY171" fmla="*/ 610546 h 878465"/>
                  <a:gd name="connsiteX172" fmla="*/ 944798 w 1116024"/>
                  <a:gd name="connsiteY172" fmla="*/ 626003 h 878465"/>
                  <a:gd name="connsiteX173" fmla="*/ 957675 w 1116024"/>
                  <a:gd name="connsiteY173" fmla="*/ 623427 h 878465"/>
                  <a:gd name="connsiteX174" fmla="*/ 962825 w 1116024"/>
                  <a:gd name="connsiteY174" fmla="*/ 620851 h 878465"/>
                  <a:gd name="connsiteX175" fmla="*/ 957675 w 1116024"/>
                  <a:gd name="connsiteY175" fmla="*/ 626003 h 878465"/>
                  <a:gd name="connsiteX176" fmla="*/ 924195 w 1116024"/>
                  <a:gd name="connsiteY176" fmla="*/ 649188 h 878465"/>
                  <a:gd name="connsiteX177" fmla="*/ 947373 w 1116024"/>
                  <a:gd name="connsiteY177" fmla="*/ 610546 h 878465"/>
                  <a:gd name="connsiteX178" fmla="*/ 169653 w 1116024"/>
                  <a:gd name="connsiteY178" fmla="*/ 610546 h 878465"/>
                  <a:gd name="connsiteX179" fmla="*/ 190243 w 1116024"/>
                  <a:gd name="connsiteY179" fmla="*/ 649188 h 878465"/>
                  <a:gd name="connsiteX180" fmla="*/ 159358 w 1116024"/>
                  <a:gd name="connsiteY180" fmla="*/ 626003 h 878465"/>
                  <a:gd name="connsiteX181" fmla="*/ 154210 w 1116024"/>
                  <a:gd name="connsiteY181" fmla="*/ 620851 h 878465"/>
                  <a:gd name="connsiteX182" fmla="*/ 159358 w 1116024"/>
                  <a:gd name="connsiteY182" fmla="*/ 623427 h 878465"/>
                  <a:gd name="connsiteX183" fmla="*/ 169653 w 1116024"/>
                  <a:gd name="connsiteY183" fmla="*/ 626003 h 878465"/>
                  <a:gd name="connsiteX184" fmla="*/ 169653 w 1116024"/>
                  <a:gd name="connsiteY184" fmla="*/ 610546 h 878465"/>
                  <a:gd name="connsiteX185" fmla="*/ 852086 w 1116024"/>
                  <a:gd name="connsiteY185" fmla="*/ 566752 h 878465"/>
                  <a:gd name="connsiteX186" fmla="*/ 857236 w 1116024"/>
                  <a:gd name="connsiteY186" fmla="*/ 623427 h 878465"/>
                  <a:gd name="connsiteX187" fmla="*/ 875264 w 1116024"/>
                  <a:gd name="connsiteY187" fmla="*/ 669798 h 878465"/>
                  <a:gd name="connsiteX188" fmla="*/ 870113 w 1116024"/>
                  <a:gd name="connsiteY188" fmla="*/ 672374 h 878465"/>
                  <a:gd name="connsiteX189" fmla="*/ 857236 w 1116024"/>
                  <a:gd name="connsiteY189" fmla="*/ 677526 h 878465"/>
                  <a:gd name="connsiteX190" fmla="*/ 834058 w 1116024"/>
                  <a:gd name="connsiteY190" fmla="*/ 698135 h 878465"/>
                  <a:gd name="connsiteX191" fmla="*/ 831483 w 1116024"/>
                  <a:gd name="connsiteY191" fmla="*/ 695559 h 878465"/>
                  <a:gd name="connsiteX192" fmla="*/ 831483 w 1116024"/>
                  <a:gd name="connsiteY192" fmla="*/ 649188 h 878465"/>
                  <a:gd name="connsiteX193" fmla="*/ 821182 w 1116024"/>
                  <a:gd name="connsiteY193" fmla="*/ 692983 h 878465"/>
                  <a:gd name="connsiteX194" fmla="*/ 823757 w 1116024"/>
                  <a:gd name="connsiteY194" fmla="*/ 713592 h 878465"/>
                  <a:gd name="connsiteX195" fmla="*/ 821182 w 1116024"/>
                  <a:gd name="connsiteY195" fmla="*/ 718744 h 878465"/>
                  <a:gd name="connsiteX196" fmla="*/ 816031 w 1116024"/>
                  <a:gd name="connsiteY196" fmla="*/ 729049 h 878465"/>
                  <a:gd name="connsiteX197" fmla="*/ 803154 w 1116024"/>
                  <a:gd name="connsiteY197" fmla="*/ 649188 h 878465"/>
                  <a:gd name="connsiteX198" fmla="*/ 821182 w 1116024"/>
                  <a:gd name="connsiteY198" fmla="*/ 597665 h 878465"/>
                  <a:gd name="connsiteX199" fmla="*/ 852086 w 1116024"/>
                  <a:gd name="connsiteY199" fmla="*/ 566752 h 878465"/>
                  <a:gd name="connsiteX200" fmla="*/ 264883 w 1116024"/>
                  <a:gd name="connsiteY200" fmla="*/ 566752 h 878465"/>
                  <a:gd name="connsiteX201" fmla="*/ 295769 w 1116024"/>
                  <a:gd name="connsiteY201" fmla="*/ 597665 h 878465"/>
                  <a:gd name="connsiteX202" fmla="*/ 313785 w 1116024"/>
                  <a:gd name="connsiteY202" fmla="*/ 649188 h 878465"/>
                  <a:gd name="connsiteX203" fmla="*/ 300916 w 1116024"/>
                  <a:gd name="connsiteY203" fmla="*/ 729049 h 878465"/>
                  <a:gd name="connsiteX204" fmla="*/ 295769 w 1116024"/>
                  <a:gd name="connsiteY204" fmla="*/ 718744 h 878465"/>
                  <a:gd name="connsiteX205" fmla="*/ 293195 w 1116024"/>
                  <a:gd name="connsiteY205" fmla="*/ 713592 h 878465"/>
                  <a:gd name="connsiteX206" fmla="*/ 295769 w 1116024"/>
                  <a:gd name="connsiteY206" fmla="*/ 692983 h 878465"/>
                  <a:gd name="connsiteX207" fmla="*/ 282900 w 1116024"/>
                  <a:gd name="connsiteY207" fmla="*/ 649188 h 878465"/>
                  <a:gd name="connsiteX208" fmla="*/ 282900 w 1116024"/>
                  <a:gd name="connsiteY208" fmla="*/ 695559 h 878465"/>
                  <a:gd name="connsiteX209" fmla="*/ 282900 w 1116024"/>
                  <a:gd name="connsiteY209" fmla="*/ 698135 h 878465"/>
                  <a:gd name="connsiteX210" fmla="*/ 259736 w 1116024"/>
                  <a:gd name="connsiteY210" fmla="*/ 677526 h 878465"/>
                  <a:gd name="connsiteX211" fmla="*/ 246867 w 1116024"/>
                  <a:gd name="connsiteY211" fmla="*/ 672374 h 878465"/>
                  <a:gd name="connsiteX212" fmla="*/ 241719 w 1116024"/>
                  <a:gd name="connsiteY212" fmla="*/ 669798 h 878465"/>
                  <a:gd name="connsiteX213" fmla="*/ 259736 w 1116024"/>
                  <a:gd name="connsiteY213" fmla="*/ 623427 h 878465"/>
                  <a:gd name="connsiteX214" fmla="*/ 264883 w 1116024"/>
                  <a:gd name="connsiteY214" fmla="*/ 566752 h 878465"/>
                  <a:gd name="connsiteX215" fmla="*/ 1070990 w 1116024"/>
                  <a:gd name="connsiteY215" fmla="*/ 481739 h 878465"/>
                  <a:gd name="connsiteX216" fmla="*/ 1073565 w 1116024"/>
                  <a:gd name="connsiteY216" fmla="*/ 481739 h 878465"/>
                  <a:gd name="connsiteX217" fmla="*/ 1073565 w 1116024"/>
                  <a:gd name="connsiteY217" fmla="*/ 484315 h 878465"/>
                  <a:gd name="connsiteX218" fmla="*/ 1058113 w 1116024"/>
                  <a:gd name="connsiteY218" fmla="*/ 569328 h 878465"/>
                  <a:gd name="connsiteX219" fmla="*/ 1052962 w 1116024"/>
                  <a:gd name="connsiteY219" fmla="*/ 577056 h 878465"/>
                  <a:gd name="connsiteX220" fmla="*/ 1037510 w 1116024"/>
                  <a:gd name="connsiteY220" fmla="*/ 595089 h 878465"/>
                  <a:gd name="connsiteX221" fmla="*/ 1032360 w 1116024"/>
                  <a:gd name="connsiteY221" fmla="*/ 600242 h 878465"/>
                  <a:gd name="connsiteX222" fmla="*/ 1001455 w 1116024"/>
                  <a:gd name="connsiteY222" fmla="*/ 618275 h 878465"/>
                  <a:gd name="connsiteX223" fmla="*/ 965401 w 1116024"/>
                  <a:gd name="connsiteY223" fmla="*/ 631155 h 878465"/>
                  <a:gd name="connsiteX224" fmla="*/ 957675 w 1116024"/>
                  <a:gd name="connsiteY224" fmla="*/ 633732 h 878465"/>
                  <a:gd name="connsiteX225" fmla="*/ 965401 w 1116024"/>
                  <a:gd name="connsiteY225" fmla="*/ 628579 h 878465"/>
                  <a:gd name="connsiteX226" fmla="*/ 1001455 w 1116024"/>
                  <a:gd name="connsiteY226" fmla="*/ 597665 h 878465"/>
                  <a:gd name="connsiteX227" fmla="*/ 1006606 w 1116024"/>
                  <a:gd name="connsiteY227" fmla="*/ 595089 h 878465"/>
                  <a:gd name="connsiteX228" fmla="*/ 1022058 w 1116024"/>
                  <a:gd name="connsiteY228" fmla="*/ 561599 h 878465"/>
                  <a:gd name="connsiteX229" fmla="*/ 1001455 w 1116024"/>
                  <a:gd name="connsiteY229" fmla="*/ 587361 h 878465"/>
                  <a:gd name="connsiteX230" fmla="*/ 957675 w 1116024"/>
                  <a:gd name="connsiteY230" fmla="*/ 615698 h 878465"/>
                  <a:gd name="connsiteX231" fmla="*/ 955099 w 1116024"/>
                  <a:gd name="connsiteY231" fmla="*/ 618275 h 878465"/>
                  <a:gd name="connsiteX232" fmla="*/ 955099 w 1116024"/>
                  <a:gd name="connsiteY232" fmla="*/ 615698 h 878465"/>
                  <a:gd name="connsiteX233" fmla="*/ 957675 w 1116024"/>
                  <a:gd name="connsiteY233" fmla="*/ 577056 h 878465"/>
                  <a:gd name="connsiteX234" fmla="*/ 973127 w 1116024"/>
                  <a:gd name="connsiteY234" fmla="*/ 548719 h 878465"/>
                  <a:gd name="connsiteX235" fmla="*/ 983428 w 1116024"/>
                  <a:gd name="connsiteY235" fmla="*/ 538414 h 878465"/>
                  <a:gd name="connsiteX236" fmla="*/ 1001455 w 1116024"/>
                  <a:gd name="connsiteY236" fmla="*/ 525533 h 878465"/>
                  <a:gd name="connsiteX237" fmla="*/ 1019483 w 1116024"/>
                  <a:gd name="connsiteY237" fmla="*/ 515229 h 878465"/>
                  <a:gd name="connsiteX238" fmla="*/ 1029784 w 1116024"/>
                  <a:gd name="connsiteY238" fmla="*/ 510077 h 878465"/>
                  <a:gd name="connsiteX239" fmla="*/ 1032360 w 1116024"/>
                  <a:gd name="connsiteY239" fmla="*/ 510077 h 878465"/>
                  <a:gd name="connsiteX240" fmla="*/ 1037510 w 1116024"/>
                  <a:gd name="connsiteY240" fmla="*/ 504924 h 878465"/>
                  <a:gd name="connsiteX241" fmla="*/ 1058113 w 1116024"/>
                  <a:gd name="connsiteY241" fmla="*/ 492044 h 878465"/>
                  <a:gd name="connsiteX242" fmla="*/ 1070990 w 1116024"/>
                  <a:gd name="connsiteY242" fmla="*/ 481739 h 878465"/>
                  <a:gd name="connsiteX243" fmla="*/ 43537 w 1116024"/>
                  <a:gd name="connsiteY243" fmla="*/ 481739 h 878465"/>
                  <a:gd name="connsiteX244" fmla="*/ 46111 w 1116024"/>
                  <a:gd name="connsiteY244" fmla="*/ 481739 h 878465"/>
                  <a:gd name="connsiteX245" fmla="*/ 56406 w 1116024"/>
                  <a:gd name="connsiteY245" fmla="*/ 492044 h 878465"/>
                  <a:gd name="connsiteX246" fmla="*/ 79571 w 1116024"/>
                  <a:gd name="connsiteY246" fmla="*/ 504924 h 878465"/>
                  <a:gd name="connsiteX247" fmla="*/ 84718 w 1116024"/>
                  <a:gd name="connsiteY247" fmla="*/ 510077 h 878465"/>
                  <a:gd name="connsiteX248" fmla="*/ 87292 w 1116024"/>
                  <a:gd name="connsiteY248" fmla="*/ 510077 h 878465"/>
                  <a:gd name="connsiteX249" fmla="*/ 97587 w 1116024"/>
                  <a:gd name="connsiteY249" fmla="*/ 515229 h 878465"/>
                  <a:gd name="connsiteX250" fmla="*/ 115604 w 1116024"/>
                  <a:gd name="connsiteY250" fmla="*/ 525533 h 878465"/>
                  <a:gd name="connsiteX251" fmla="*/ 133620 w 1116024"/>
                  <a:gd name="connsiteY251" fmla="*/ 538414 h 878465"/>
                  <a:gd name="connsiteX252" fmla="*/ 143915 w 1116024"/>
                  <a:gd name="connsiteY252" fmla="*/ 548719 h 878465"/>
                  <a:gd name="connsiteX253" fmla="*/ 159358 w 1116024"/>
                  <a:gd name="connsiteY253" fmla="*/ 577056 h 878465"/>
                  <a:gd name="connsiteX254" fmla="*/ 161932 w 1116024"/>
                  <a:gd name="connsiteY254" fmla="*/ 615698 h 878465"/>
                  <a:gd name="connsiteX255" fmla="*/ 161932 w 1116024"/>
                  <a:gd name="connsiteY255" fmla="*/ 618275 h 878465"/>
                  <a:gd name="connsiteX256" fmla="*/ 159358 w 1116024"/>
                  <a:gd name="connsiteY256" fmla="*/ 615698 h 878465"/>
                  <a:gd name="connsiteX257" fmla="*/ 115604 w 1116024"/>
                  <a:gd name="connsiteY257" fmla="*/ 587361 h 878465"/>
                  <a:gd name="connsiteX258" fmla="*/ 113030 w 1116024"/>
                  <a:gd name="connsiteY258" fmla="*/ 587361 h 878465"/>
                  <a:gd name="connsiteX259" fmla="*/ 95013 w 1116024"/>
                  <a:gd name="connsiteY259" fmla="*/ 561599 h 878465"/>
                  <a:gd name="connsiteX260" fmla="*/ 110456 w 1116024"/>
                  <a:gd name="connsiteY260" fmla="*/ 595089 h 878465"/>
                  <a:gd name="connsiteX261" fmla="*/ 115604 w 1116024"/>
                  <a:gd name="connsiteY261" fmla="*/ 597665 h 878465"/>
                  <a:gd name="connsiteX262" fmla="*/ 151637 w 1116024"/>
                  <a:gd name="connsiteY262" fmla="*/ 628579 h 878465"/>
                  <a:gd name="connsiteX263" fmla="*/ 159358 w 1116024"/>
                  <a:gd name="connsiteY263" fmla="*/ 633732 h 878465"/>
                  <a:gd name="connsiteX264" fmla="*/ 149063 w 1116024"/>
                  <a:gd name="connsiteY264" fmla="*/ 631155 h 878465"/>
                  <a:gd name="connsiteX265" fmla="*/ 115604 w 1116024"/>
                  <a:gd name="connsiteY265" fmla="*/ 618275 h 878465"/>
                  <a:gd name="connsiteX266" fmla="*/ 84718 w 1116024"/>
                  <a:gd name="connsiteY266" fmla="*/ 600242 h 878465"/>
                  <a:gd name="connsiteX267" fmla="*/ 79571 w 1116024"/>
                  <a:gd name="connsiteY267" fmla="*/ 595089 h 878465"/>
                  <a:gd name="connsiteX268" fmla="*/ 64128 w 1116024"/>
                  <a:gd name="connsiteY268" fmla="*/ 577056 h 878465"/>
                  <a:gd name="connsiteX269" fmla="*/ 56406 w 1116024"/>
                  <a:gd name="connsiteY269" fmla="*/ 569328 h 878465"/>
                  <a:gd name="connsiteX270" fmla="*/ 40964 w 1116024"/>
                  <a:gd name="connsiteY270" fmla="*/ 484315 h 878465"/>
                  <a:gd name="connsiteX271" fmla="*/ 43537 w 1116024"/>
                  <a:gd name="connsiteY271" fmla="*/ 481739 h 878465"/>
                  <a:gd name="connsiteX272" fmla="*/ 1027209 w 1116024"/>
                  <a:gd name="connsiteY272" fmla="*/ 463706 h 878465"/>
                  <a:gd name="connsiteX273" fmla="*/ 1029784 w 1116024"/>
                  <a:gd name="connsiteY273" fmla="*/ 479163 h 878465"/>
                  <a:gd name="connsiteX274" fmla="*/ 1032360 w 1116024"/>
                  <a:gd name="connsiteY274" fmla="*/ 476587 h 878465"/>
                  <a:gd name="connsiteX275" fmla="*/ 1037510 w 1116024"/>
                  <a:gd name="connsiteY275" fmla="*/ 471434 h 878465"/>
                  <a:gd name="connsiteX276" fmla="*/ 1042661 w 1116024"/>
                  <a:gd name="connsiteY276" fmla="*/ 466282 h 878465"/>
                  <a:gd name="connsiteX277" fmla="*/ 1037510 w 1116024"/>
                  <a:gd name="connsiteY277" fmla="*/ 476587 h 878465"/>
                  <a:gd name="connsiteX278" fmla="*/ 1032360 w 1116024"/>
                  <a:gd name="connsiteY278" fmla="*/ 486891 h 878465"/>
                  <a:gd name="connsiteX279" fmla="*/ 1016908 w 1116024"/>
                  <a:gd name="connsiteY279" fmla="*/ 504924 h 878465"/>
                  <a:gd name="connsiteX280" fmla="*/ 1027209 w 1116024"/>
                  <a:gd name="connsiteY280" fmla="*/ 463706 h 878465"/>
                  <a:gd name="connsiteX281" fmla="*/ 89866 w 1116024"/>
                  <a:gd name="connsiteY281" fmla="*/ 463706 h 878465"/>
                  <a:gd name="connsiteX282" fmla="*/ 97587 w 1116024"/>
                  <a:gd name="connsiteY282" fmla="*/ 504924 h 878465"/>
                  <a:gd name="connsiteX283" fmla="*/ 84718 w 1116024"/>
                  <a:gd name="connsiteY283" fmla="*/ 486891 h 878465"/>
                  <a:gd name="connsiteX284" fmla="*/ 79571 w 1116024"/>
                  <a:gd name="connsiteY284" fmla="*/ 476587 h 878465"/>
                  <a:gd name="connsiteX285" fmla="*/ 74423 w 1116024"/>
                  <a:gd name="connsiteY285" fmla="*/ 466282 h 878465"/>
                  <a:gd name="connsiteX286" fmla="*/ 79571 w 1116024"/>
                  <a:gd name="connsiteY286" fmla="*/ 471434 h 878465"/>
                  <a:gd name="connsiteX287" fmla="*/ 84718 w 1116024"/>
                  <a:gd name="connsiteY287" fmla="*/ 476587 h 878465"/>
                  <a:gd name="connsiteX288" fmla="*/ 87292 w 1116024"/>
                  <a:gd name="connsiteY288" fmla="*/ 479163 h 878465"/>
                  <a:gd name="connsiteX289" fmla="*/ 89866 w 1116024"/>
                  <a:gd name="connsiteY289" fmla="*/ 463706 h 878465"/>
                  <a:gd name="connsiteX290" fmla="*/ 929346 w 1116024"/>
                  <a:gd name="connsiteY290" fmla="*/ 445673 h 878465"/>
                  <a:gd name="connsiteX291" fmla="*/ 952524 w 1116024"/>
                  <a:gd name="connsiteY291" fmla="*/ 494620 h 878465"/>
                  <a:gd name="connsiteX292" fmla="*/ 957675 w 1116024"/>
                  <a:gd name="connsiteY292" fmla="*/ 502348 h 878465"/>
                  <a:gd name="connsiteX293" fmla="*/ 983428 w 1116024"/>
                  <a:gd name="connsiteY293" fmla="*/ 530686 h 878465"/>
                  <a:gd name="connsiteX294" fmla="*/ 980853 w 1116024"/>
                  <a:gd name="connsiteY294" fmla="*/ 533262 h 878465"/>
                  <a:gd name="connsiteX295" fmla="*/ 970551 w 1116024"/>
                  <a:gd name="connsiteY295" fmla="*/ 546143 h 878465"/>
                  <a:gd name="connsiteX296" fmla="*/ 957675 w 1116024"/>
                  <a:gd name="connsiteY296" fmla="*/ 561599 h 878465"/>
                  <a:gd name="connsiteX297" fmla="*/ 955099 w 1116024"/>
                  <a:gd name="connsiteY297" fmla="*/ 571904 h 878465"/>
                  <a:gd name="connsiteX298" fmla="*/ 952524 w 1116024"/>
                  <a:gd name="connsiteY298" fmla="*/ 569328 h 878465"/>
                  <a:gd name="connsiteX299" fmla="*/ 939647 w 1116024"/>
                  <a:gd name="connsiteY299" fmla="*/ 525533 h 878465"/>
                  <a:gd name="connsiteX300" fmla="*/ 942223 w 1116024"/>
                  <a:gd name="connsiteY300" fmla="*/ 569328 h 878465"/>
                  <a:gd name="connsiteX301" fmla="*/ 949949 w 1116024"/>
                  <a:gd name="connsiteY301" fmla="*/ 587361 h 878465"/>
                  <a:gd name="connsiteX302" fmla="*/ 949949 w 1116024"/>
                  <a:gd name="connsiteY302" fmla="*/ 605394 h 878465"/>
                  <a:gd name="connsiteX303" fmla="*/ 911319 w 1116024"/>
                  <a:gd name="connsiteY303" fmla="*/ 538414 h 878465"/>
                  <a:gd name="connsiteX304" fmla="*/ 929346 w 1116024"/>
                  <a:gd name="connsiteY304" fmla="*/ 445673 h 878465"/>
                  <a:gd name="connsiteX305" fmla="*/ 187670 w 1116024"/>
                  <a:gd name="connsiteY305" fmla="*/ 445673 h 878465"/>
                  <a:gd name="connsiteX306" fmla="*/ 203112 w 1116024"/>
                  <a:gd name="connsiteY306" fmla="*/ 538414 h 878465"/>
                  <a:gd name="connsiteX307" fmla="*/ 167079 w 1116024"/>
                  <a:gd name="connsiteY307" fmla="*/ 605394 h 878465"/>
                  <a:gd name="connsiteX308" fmla="*/ 167079 w 1116024"/>
                  <a:gd name="connsiteY308" fmla="*/ 587361 h 878465"/>
                  <a:gd name="connsiteX309" fmla="*/ 174801 w 1116024"/>
                  <a:gd name="connsiteY309" fmla="*/ 569328 h 878465"/>
                  <a:gd name="connsiteX310" fmla="*/ 177374 w 1116024"/>
                  <a:gd name="connsiteY310" fmla="*/ 525533 h 878465"/>
                  <a:gd name="connsiteX311" fmla="*/ 164506 w 1116024"/>
                  <a:gd name="connsiteY311" fmla="*/ 569328 h 878465"/>
                  <a:gd name="connsiteX312" fmla="*/ 161932 w 1116024"/>
                  <a:gd name="connsiteY312" fmla="*/ 571904 h 878465"/>
                  <a:gd name="connsiteX313" fmla="*/ 159358 w 1116024"/>
                  <a:gd name="connsiteY313" fmla="*/ 561599 h 878465"/>
                  <a:gd name="connsiteX314" fmla="*/ 146489 w 1116024"/>
                  <a:gd name="connsiteY314" fmla="*/ 546143 h 878465"/>
                  <a:gd name="connsiteX315" fmla="*/ 136194 w 1116024"/>
                  <a:gd name="connsiteY315" fmla="*/ 533262 h 878465"/>
                  <a:gd name="connsiteX316" fmla="*/ 133620 w 1116024"/>
                  <a:gd name="connsiteY316" fmla="*/ 530686 h 878465"/>
                  <a:gd name="connsiteX317" fmla="*/ 159358 w 1116024"/>
                  <a:gd name="connsiteY317" fmla="*/ 502348 h 878465"/>
                  <a:gd name="connsiteX318" fmla="*/ 164506 w 1116024"/>
                  <a:gd name="connsiteY318" fmla="*/ 494620 h 878465"/>
                  <a:gd name="connsiteX319" fmla="*/ 187670 w 1116024"/>
                  <a:gd name="connsiteY319" fmla="*/ 445673 h 878465"/>
                  <a:gd name="connsiteX320" fmla="*/ 960250 w 1116024"/>
                  <a:gd name="connsiteY320" fmla="*/ 322018 h 878465"/>
                  <a:gd name="connsiteX321" fmla="*/ 996305 w 1116024"/>
                  <a:gd name="connsiteY321" fmla="*/ 358084 h 878465"/>
                  <a:gd name="connsiteX322" fmla="*/ 1001455 w 1116024"/>
                  <a:gd name="connsiteY322" fmla="*/ 360660 h 878465"/>
                  <a:gd name="connsiteX323" fmla="*/ 1032360 w 1116024"/>
                  <a:gd name="connsiteY323" fmla="*/ 378693 h 878465"/>
                  <a:gd name="connsiteX324" fmla="*/ 1034935 w 1116024"/>
                  <a:gd name="connsiteY324" fmla="*/ 381269 h 878465"/>
                  <a:gd name="connsiteX325" fmla="*/ 1032360 w 1116024"/>
                  <a:gd name="connsiteY325" fmla="*/ 383846 h 878465"/>
                  <a:gd name="connsiteX326" fmla="*/ 1032360 w 1116024"/>
                  <a:gd name="connsiteY326" fmla="*/ 385456 h 878465"/>
                  <a:gd name="connsiteX327" fmla="*/ 1032360 w 1116024"/>
                  <a:gd name="connsiteY327" fmla="*/ 386422 h 878465"/>
                  <a:gd name="connsiteX328" fmla="*/ 1027209 w 1116024"/>
                  <a:gd name="connsiteY328" fmla="*/ 396726 h 878465"/>
                  <a:gd name="connsiteX329" fmla="*/ 1019483 w 1116024"/>
                  <a:gd name="connsiteY329" fmla="*/ 425064 h 878465"/>
                  <a:gd name="connsiteX330" fmla="*/ 1019483 w 1116024"/>
                  <a:gd name="connsiteY330" fmla="*/ 422488 h 878465"/>
                  <a:gd name="connsiteX331" fmla="*/ 1001455 w 1116024"/>
                  <a:gd name="connsiteY331" fmla="*/ 404455 h 878465"/>
                  <a:gd name="connsiteX332" fmla="*/ 993729 w 1116024"/>
                  <a:gd name="connsiteY332" fmla="*/ 391574 h 878465"/>
                  <a:gd name="connsiteX333" fmla="*/ 1001455 w 1116024"/>
                  <a:gd name="connsiteY333" fmla="*/ 417335 h 878465"/>
                  <a:gd name="connsiteX334" fmla="*/ 1009181 w 1116024"/>
                  <a:gd name="connsiteY334" fmla="*/ 427640 h 878465"/>
                  <a:gd name="connsiteX335" fmla="*/ 1022058 w 1116024"/>
                  <a:gd name="connsiteY335" fmla="*/ 440521 h 878465"/>
                  <a:gd name="connsiteX336" fmla="*/ 1027209 w 1116024"/>
                  <a:gd name="connsiteY336" fmla="*/ 458554 h 878465"/>
                  <a:gd name="connsiteX337" fmla="*/ 1001455 w 1116024"/>
                  <a:gd name="connsiteY337" fmla="*/ 440521 h 878465"/>
                  <a:gd name="connsiteX338" fmla="*/ 973127 w 1116024"/>
                  <a:gd name="connsiteY338" fmla="*/ 409607 h 878465"/>
                  <a:gd name="connsiteX339" fmla="*/ 957675 w 1116024"/>
                  <a:gd name="connsiteY339" fmla="*/ 376117 h 878465"/>
                  <a:gd name="connsiteX340" fmla="*/ 957675 w 1116024"/>
                  <a:gd name="connsiteY340" fmla="*/ 332323 h 878465"/>
                  <a:gd name="connsiteX341" fmla="*/ 960250 w 1116024"/>
                  <a:gd name="connsiteY341" fmla="*/ 322018 h 878465"/>
                  <a:gd name="connsiteX342" fmla="*/ 156784 w 1116024"/>
                  <a:gd name="connsiteY342" fmla="*/ 322018 h 878465"/>
                  <a:gd name="connsiteX343" fmla="*/ 159358 w 1116024"/>
                  <a:gd name="connsiteY343" fmla="*/ 332323 h 878465"/>
                  <a:gd name="connsiteX344" fmla="*/ 159358 w 1116024"/>
                  <a:gd name="connsiteY344" fmla="*/ 376117 h 878465"/>
                  <a:gd name="connsiteX345" fmla="*/ 143915 w 1116024"/>
                  <a:gd name="connsiteY345" fmla="*/ 409607 h 878465"/>
                  <a:gd name="connsiteX346" fmla="*/ 115604 w 1116024"/>
                  <a:gd name="connsiteY346" fmla="*/ 440521 h 878465"/>
                  <a:gd name="connsiteX347" fmla="*/ 89866 w 1116024"/>
                  <a:gd name="connsiteY347" fmla="*/ 458554 h 878465"/>
                  <a:gd name="connsiteX348" fmla="*/ 95013 w 1116024"/>
                  <a:gd name="connsiteY348" fmla="*/ 440521 h 878465"/>
                  <a:gd name="connsiteX349" fmla="*/ 107882 w 1116024"/>
                  <a:gd name="connsiteY349" fmla="*/ 427640 h 878465"/>
                  <a:gd name="connsiteX350" fmla="*/ 115604 w 1116024"/>
                  <a:gd name="connsiteY350" fmla="*/ 417335 h 878465"/>
                  <a:gd name="connsiteX351" fmla="*/ 123325 w 1116024"/>
                  <a:gd name="connsiteY351" fmla="*/ 391574 h 878465"/>
                  <a:gd name="connsiteX352" fmla="*/ 115604 w 1116024"/>
                  <a:gd name="connsiteY352" fmla="*/ 404455 h 878465"/>
                  <a:gd name="connsiteX353" fmla="*/ 97587 w 1116024"/>
                  <a:gd name="connsiteY353" fmla="*/ 422488 h 878465"/>
                  <a:gd name="connsiteX354" fmla="*/ 95013 w 1116024"/>
                  <a:gd name="connsiteY354" fmla="*/ 425064 h 878465"/>
                  <a:gd name="connsiteX355" fmla="*/ 89866 w 1116024"/>
                  <a:gd name="connsiteY355" fmla="*/ 396726 h 878465"/>
                  <a:gd name="connsiteX356" fmla="*/ 84718 w 1116024"/>
                  <a:gd name="connsiteY356" fmla="*/ 386422 h 878465"/>
                  <a:gd name="connsiteX357" fmla="*/ 84718 w 1116024"/>
                  <a:gd name="connsiteY357" fmla="*/ 385456 h 878465"/>
                  <a:gd name="connsiteX358" fmla="*/ 84718 w 1116024"/>
                  <a:gd name="connsiteY358" fmla="*/ 383846 h 878465"/>
                  <a:gd name="connsiteX359" fmla="*/ 82144 w 1116024"/>
                  <a:gd name="connsiteY359" fmla="*/ 381269 h 878465"/>
                  <a:gd name="connsiteX360" fmla="*/ 84718 w 1116024"/>
                  <a:gd name="connsiteY360" fmla="*/ 378693 h 878465"/>
                  <a:gd name="connsiteX361" fmla="*/ 115604 w 1116024"/>
                  <a:gd name="connsiteY361" fmla="*/ 360660 h 878465"/>
                  <a:gd name="connsiteX362" fmla="*/ 120751 w 1116024"/>
                  <a:gd name="connsiteY362" fmla="*/ 358084 h 878465"/>
                  <a:gd name="connsiteX363" fmla="*/ 156784 w 1116024"/>
                  <a:gd name="connsiteY363" fmla="*/ 322018 h 878465"/>
                  <a:gd name="connsiteX364" fmla="*/ 1099318 w 1116024"/>
                  <a:gd name="connsiteY364" fmla="*/ 303985 h 878465"/>
                  <a:gd name="connsiteX365" fmla="*/ 1101894 w 1116024"/>
                  <a:gd name="connsiteY365" fmla="*/ 306561 h 878465"/>
                  <a:gd name="connsiteX366" fmla="*/ 1109620 w 1116024"/>
                  <a:gd name="connsiteY366" fmla="*/ 396726 h 878465"/>
                  <a:gd name="connsiteX367" fmla="*/ 1099318 w 1116024"/>
                  <a:gd name="connsiteY367" fmla="*/ 417335 h 878465"/>
                  <a:gd name="connsiteX368" fmla="*/ 1058113 w 1116024"/>
                  <a:gd name="connsiteY368" fmla="*/ 468858 h 878465"/>
                  <a:gd name="connsiteX369" fmla="*/ 1050387 w 1116024"/>
                  <a:gd name="connsiteY369" fmla="*/ 474011 h 878465"/>
                  <a:gd name="connsiteX370" fmla="*/ 1042661 w 1116024"/>
                  <a:gd name="connsiteY370" fmla="*/ 479163 h 878465"/>
                  <a:gd name="connsiteX371" fmla="*/ 1047812 w 1116024"/>
                  <a:gd name="connsiteY371" fmla="*/ 471434 h 878465"/>
                  <a:gd name="connsiteX372" fmla="*/ 1058113 w 1116024"/>
                  <a:gd name="connsiteY372" fmla="*/ 453401 h 878465"/>
                  <a:gd name="connsiteX373" fmla="*/ 1073565 w 1116024"/>
                  <a:gd name="connsiteY373" fmla="*/ 427640 h 878465"/>
                  <a:gd name="connsiteX374" fmla="*/ 1078716 w 1116024"/>
                  <a:gd name="connsiteY374" fmla="*/ 394150 h 878465"/>
                  <a:gd name="connsiteX375" fmla="*/ 1068414 w 1116024"/>
                  <a:gd name="connsiteY375" fmla="*/ 422488 h 878465"/>
                  <a:gd name="connsiteX376" fmla="*/ 1058113 w 1116024"/>
                  <a:gd name="connsiteY376" fmla="*/ 437945 h 878465"/>
                  <a:gd name="connsiteX377" fmla="*/ 1037510 w 1116024"/>
                  <a:gd name="connsiteY377" fmla="*/ 463706 h 878465"/>
                  <a:gd name="connsiteX378" fmla="*/ 1037510 w 1116024"/>
                  <a:gd name="connsiteY378" fmla="*/ 466282 h 878465"/>
                  <a:gd name="connsiteX379" fmla="*/ 1034935 w 1116024"/>
                  <a:gd name="connsiteY379" fmla="*/ 463706 h 878465"/>
                  <a:gd name="connsiteX380" fmla="*/ 1032360 w 1116024"/>
                  <a:gd name="connsiteY380" fmla="*/ 458554 h 878465"/>
                  <a:gd name="connsiteX381" fmla="*/ 1032360 w 1116024"/>
                  <a:gd name="connsiteY381" fmla="*/ 399302 h 878465"/>
                  <a:gd name="connsiteX382" fmla="*/ 1037510 w 1116024"/>
                  <a:gd name="connsiteY382" fmla="*/ 386422 h 878465"/>
                  <a:gd name="connsiteX383" fmla="*/ 1058113 w 1116024"/>
                  <a:gd name="connsiteY383" fmla="*/ 358084 h 878465"/>
                  <a:gd name="connsiteX384" fmla="*/ 1060688 w 1116024"/>
                  <a:gd name="connsiteY384" fmla="*/ 355508 h 878465"/>
                  <a:gd name="connsiteX385" fmla="*/ 1070990 w 1116024"/>
                  <a:gd name="connsiteY385" fmla="*/ 345203 h 878465"/>
                  <a:gd name="connsiteX386" fmla="*/ 1096743 w 1116024"/>
                  <a:gd name="connsiteY386" fmla="*/ 306561 h 878465"/>
                  <a:gd name="connsiteX387" fmla="*/ 1099318 w 1116024"/>
                  <a:gd name="connsiteY387" fmla="*/ 303985 h 878465"/>
                  <a:gd name="connsiteX388" fmla="*/ 1065839 w 1116024"/>
                  <a:gd name="connsiteY388" fmla="*/ 303985 h 878465"/>
                  <a:gd name="connsiteX389" fmla="*/ 1058113 w 1116024"/>
                  <a:gd name="connsiteY389" fmla="*/ 340051 h 878465"/>
                  <a:gd name="connsiteX390" fmla="*/ 1055538 w 1116024"/>
                  <a:gd name="connsiteY390" fmla="*/ 347780 h 878465"/>
                  <a:gd name="connsiteX391" fmla="*/ 1050387 w 1116024"/>
                  <a:gd name="connsiteY391" fmla="*/ 306561 h 878465"/>
                  <a:gd name="connsiteX392" fmla="*/ 1058113 w 1116024"/>
                  <a:gd name="connsiteY392" fmla="*/ 319442 h 878465"/>
                  <a:gd name="connsiteX393" fmla="*/ 1065839 w 1116024"/>
                  <a:gd name="connsiteY393" fmla="*/ 303985 h 878465"/>
                  <a:gd name="connsiteX394" fmla="*/ 48685 w 1116024"/>
                  <a:gd name="connsiteY394" fmla="*/ 303985 h 878465"/>
                  <a:gd name="connsiteX395" fmla="*/ 56406 w 1116024"/>
                  <a:gd name="connsiteY395" fmla="*/ 319442 h 878465"/>
                  <a:gd name="connsiteX396" fmla="*/ 58980 w 1116024"/>
                  <a:gd name="connsiteY396" fmla="*/ 319442 h 878465"/>
                  <a:gd name="connsiteX397" fmla="*/ 66702 w 1116024"/>
                  <a:gd name="connsiteY397" fmla="*/ 306561 h 878465"/>
                  <a:gd name="connsiteX398" fmla="*/ 61554 w 1116024"/>
                  <a:gd name="connsiteY398" fmla="*/ 347780 h 878465"/>
                  <a:gd name="connsiteX399" fmla="*/ 56406 w 1116024"/>
                  <a:gd name="connsiteY399" fmla="*/ 340051 h 878465"/>
                  <a:gd name="connsiteX400" fmla="*/ 48685 w 1116024"/>
                  <a:gd name="connsiteY400" fmla="*/ 303985 h 878465"/>
                  <a:gd name="connsiteX401" fmla="*/ 17800 w 1116024"/>
                  <a:gd name="connsiteY401" fmla="*/ 303985 h 878465"/>
                  <a:gd name="connsiteX402" fmla="*/ 20373 w 1116024"/>
                  <a:gd name="connsiteY402" fmla="*/ 306561 h 878465"/>
                  <a:gd name="connsiteX403" fmla="*/ 46111 w 1116024"/>
                  <a:gd name="connsiteY403" fmla="*/ 345203 h 878465"/>
                  <a:gd name="connsiteX404" fmla="*/ 56406 w 1116024"/>
                  <a:gd name="connsiteY404" fmla="*/ 355508 h 878465"/>
                  <a:gd name="connsiteX405" fmla="*/ 56406 w 1116024"/>
                  <a:gd name="connsiteY405" fmla="*/ 358084 h 878465"/>
                  <a:gd name="connsiteX406" fmla="*/ 79571 w 1116024"/>
                  <a:gd name="connsiteY406" fmla="*/ 386422 h 878465"/>
                  <a:gd name="connsiteX407" fmla="*/ 84718 w 1116024"/>
                  <a:gd name="connsiteY407" fmla="*/ 399302 h 878465"/>
                  <a:gd name="connsiteX408" fmla="*/ 84718 w 1116024"/>
                  <a:gd name="connsiteY408" fmla="*/ 458554 h 878465"/>
                  <a:gd name="connsiteX409" fmla="*/ 82144 w 1116024"/>
                  <a:gd name="connsiteY409" fmla="*/ 463706 h 878465"/>
                  <a:gd name="connsiteX410" fmla="*/ 79571 w 1116024"/>
                  <a:gd name="connsiteY410" fmla="*/ 466282 h 878465"/>
                  <a:gd name="connsiteX411" fmla="*/ 79571 w 1116024"/>
                  <a:gd name="connsiteY411" fmla="*/ 463706 h 878465"/>
                  <a:gd name="connsiteX412" fmla="*/ 76997 w 1116024"/>
                  <a:gd name="connsiteY412" fmla="*/ 463706 h 878465"/>
                  <a:gd name="connsiteX413" fmla="*/ 56406 w 1116024"/>
                  <a:gd name="connsiteY413" fmla="*/ 437945 h 878465"/>
                  <a:gd name="connsiteX414" fmla="*/ 48685 w 1116024"/>
                  <a:gd name="connsiteY414" fmla="*/ 422488 h 878465"/>
                  <a:gd name="connsiteX415" fmla="*/ 38390 w 1116024"/>
                  <a:gd name="connsiteY415" fmla="*/ 394150 h 878465"/>
                  <a:gd name="connsiteX416" fmla="*/ 43537 w 1116024"/>
                  <a:gd name="connsiteY416" fmla="*/ 427640 h 878465"/>
                  <a:gd name="connsiteX417" fmla="*/ 56406 w 1116024"/>
                  <a:gd name="connsiteY417" fmla="*/ 453401 h 878465"/>
                  <a:gd name="connsiteX418" fmla="*/ 69275 w 1116024"/>
                  <a:gd name="connsiteY418" fmla="*/ 471434 h 878465"/>
                  <a:gd name="connsiteX419" fmla="*/ 74423 w 1116024"/>
                  <a:gd name="connsiteY419" fmla="*/ 479163 h 878465"/>
                  <a:gd name="connsiteX420" fmla="*/ 66702 w 1116024"/>
                  <a:gd name="connsiteY420" fmla="*/ 474011 h 878465"/>
                  <a:gd name="connsiteX421" fmla="*/ 56406 w 1116024"/>
                  <a:gd name="connsiteY421" fmla="*/ 468858 h 878465"/>
                  <a:gd name="connsiteX422" fmla="*/ 15226 w 1116024"/>
                  <a:gd name="connsiteY422" fmla="*/ 417335 h 878465"/>
                  <a:gd name="connsiteX423" fmla="*/ 7504 w 1116024"/>
                  <a:gd name="connsiteY423" fmla="*/ 396726 h 878465"/>
                  <a:gd name="connsiteX424" fmla="*/ 15226 w 1116024"/>
                  <a:gd name="connsiteY424" fmla="*/ 306561 h 878465"/>
                  <a:gd name="connsiteX425" fmla="*/ 17800 w 1116024"/>
                  <a:gd name="connsiteY425" fmla="*/ 303985 h 878465"/>
                  <a:gd name="connsiteX426" fmla="*/ 947373 w 1116024"/>
                  <a:gd name="connsiteY426" fmla="*/ 203515 h 878465"/>
                  <a:gd name="connsiteX427" fmla="*/ 957675 w 1116024"/>
                  <a:gd name="connsiteY427" fmla="*/ 208668 h 878465"/>
                  <a:gd name="connsiteX428" fmla="*/ 988579 w 1116024"/>
                  <a:gd name="connsiteY428" fmla="*/ 221548 h 878465"/>
                  <a:gd name="connsiteX429" fmla="*/ 1001455 w 1116024"/>
                  <a:gd name="connsiteY429" fmla="*/ 224125 h 878465"/>
                  <a:gd name="connsiteX430" fmla="*/ 1032360 w 1116024"/>
                  <a:gd name="connsiteY430" fmla="*/ 229277 h 878465"/>
                  <a:gd name="connsiteX431" fmla="*/ 1029784 w 1116024"/>
                  <a:gd name="connsiteY431" fmla="*/ 231853 h 878465"/>
                  <a:gd name="connsiteX432" fmla="*/ 1029784 w 1116024"/>
                  <a:gd name="connsiteY432" fmla="*/ 247310 h 878465"/>
                  <a:gd name="connsiteX433" fmla="*/ 1032360 w 1116024"/>
                  <a:gd name="connsiteY433" fmla="*/ 267919 h 878465"/>
                  <a:gd name="connsiteX434" fmla="*/ 1032360 w 1116024"/>
                  <a:gd name="connsiteY434" fmla="*/ 268563 h 878465"/>
                  <a:gd name="connsiteX435" fmla="*/ 1032360 w 1116024"/>
                  <a:gd name="connsiteY435" fmla="*/ 272427 h 878465"/>
                  <a:gd name="connsiteX436" fmla="*/ 1032360 w 1116024"/>
                  <a:gd name="connsiteY436" fmla="*/ 273071 h 878465"/>
                  <a:gd name="connsiteX437" fmla="*/ 1029784 w 1116024"/>
                  <a:gd name="connsiteY437" fmla="*/ 273071 h 878465"/>
                  <a:gd name="connsiteX438" fmla="*/ 1001455 w 1116024"/>
                  <a:gd name="connsiteY438" fmla="*/ 257615 h 878465"/>
                  <a:gd name="connsiteX439" fmla="*/ 996305 w 1116024"/>
                  <a:gd name="connsiteY439" fmla="*/ 255038 h 878465"/>
                  <a:gd name="connsiteX440" fmla="*/ 1001455 w 1116024"/>
                  <a:gd name="connsiteY440" fmla="*/ 260191 h 878465"/>
                  <a:gd name="connsiteX441" fmla="*/ 1024634 w 1116024"/>
                  <a:gd name="connsiteY441" fmla="*/ 280800 h 878465"/>
                  <a:gd name="connsiteX442" fmla="*/ 1032360 w 1116024"/>
                  <a:gd name="connsiteY442" fmla="*/ 285952 h 878465"/>
                  <a:gd name="connsiteX443" fmla="*/ 1037510 w 1116024"/>
                  <a:gd name="connsiteY443" fmla="*/ 288528 h 878465"/>
                  <a:gd name="connsiteX444" fmla="*/ 1040086 w 1116024"/>
                  <a:gd name="connsiteY444" fmla="*/ 288528 h 878465"/>
                  <a:gd name="connsiteX445" fmla="*/ 1047812 w 1116024"/>
                  <a:gd name="connsiteY445" fmla="*/ 301409 h 878465"/>
                  <a:gd name="connsiteX446" fmla="*/ 1037510 w 1116024"/>
                  <a:gd name="connsiteY446" fmla="*/ 301409 h 878465"/>
                  <a:gd name="connsiteX447" fmla="*/ 1032360 w 1116024"/>
                  <a:gd name="connsiteY447" fmla="*/ 298833 h 878465"/>
                  <a:gd name="connsiteX448" fmla="*/ 1001455 w 1116024"/>
                  <a:gd name="connsiteY448" fmla="*/ 288528 h 878465"/>
                  <a:gd name="connsiteX449" fmla="*/ 986003 w 1116024"/>
                  <a:gd name="connsiteY449" fmla="*/ 278224 h 878465"/>
                  <a:gd name="connsiteX450" fmla="*/ 957675 w 1116024"/>
                  <a:gd name="connsiteY450" fmla="*/ 247310 h 878465"/>
                  <a:gd name="connsiteX451" fmla="*/ 947373 w 1116024"/>
                  <a:gd name="connsiteY451" fmla="*/ 203515 h 878465"/>
                  <a:gd name="connsiteX452" fmla="*/ 169653 w 1116024"/>
                  <a:gd name="connsiteY452" fmla="*/ 203515 h 878465"/>
                  <a:gd name="connsiteX453" fmla="*/ 159358 w 1116024"/>
                  <a:gd name="connsiteY453" fmla="*/ 247310 h 878465"/>
                  <a:gd name="connsiteX454" fmla="*/ 131046 w 1116024"/>
                  <a:gd name="connsiteY454" fmla="*/ 278224 h 878465"/>
                  <a:gd name="connsiteX455" fmla="*/ 115604 w 1116024"/>
                  <a:gd name="connsiteY455" fmla="*/ 288528 h 878465"/>
                  <a:gd name="connsiteX456" fmla="*/ 84718 w 1116024"/>
                  <a:gd name="connsiteY456" fmla="*/ 298833 h 878465"/>
                  <a:gd name="connsiteX457" fmla="*/ 79571 w 1116024"/>
                  <a:gd name="connsiteY457" fmla="*/ 301409 h 878465"/>
                  <a:gd name="connsiteX458" fmla="*/ 69275 w 1116024"/>
                  <a:gd name="connsiteY458" fmla="*/ 301409 h 878465"/>
                  <a:gd name="connsiteX459" fmla="*/ 76997 w 1116024"/>
                  <a:gd name="connsiteY459" fmla="*/ 288528 h 878465"/>
                  <a:gd name="connsiteX460" fmla="*/ 79571 w 1116024"/>
                  <a:gd name="connsiteY460" fmla="*/ 288528 h 878465"/>
                  <a:gd name="connsiteX461" fmla="*/ 84718 w 1116024"/>
                  <a:gd name="connsiteY461" fmla="*/ 285952 h 878465"/>
                  <a:gd name="connsiteX462" fmla="*/ 92439 w 1116024"/>
                  <a:gd name="connsiteY462" fmla="*/ 280800 h 878465"/>
                  <a:gd name="connsiteX463" fmla="*/ 115604 w 1116024"/>
                  <a:gd name="connsiteY463" fmla="*/ 260191 h 878465"/>
                  <a:gd name="connsiteX464" fmla="*/ 118177 w 1116024"/>
                  <a:gd name="connsiteY464" fmla="*/ 255038 h 878465"/>
                  <a:gd name="connsiteX465" fmla="*/ 115604 w 1116024"/>
                  <a:gd name="connsiteY465" fmla="*/ 257615 h 878465"/>
                  <a:gd name="connsiteX466" fmla="*/ 84718 w 1116024"/>
                  <a:gd name="connsiteY466" fmla="*/ 273071 h 878465"/>
                  <a:gd name="connsiteX467" fmla="*/ 82144 w 1116024"/>
                  <a:gd name="connsiteY467" fmla="*/ 275648 h 878465"/>
                  <a:gd name="connsiteX468" fmla="*/ 84718 w 1116024"/>
                  <a:gd name="connsiteY468" fmla="*/ 267919 h 878465"/>
                  <a:gd name="connsiteX469" fmla="*/ 87292 w 1116024"/>
                  <a:gd name="connsiteY469" fmla="*/ 247310 h 878465"/>
                  <a:gd name="connsiteX470" fmla="*/ 84718 w 1116024"/>
                  <a:gd name="connsiteY470" fmla="*/ 231853 h 878465"/>
                  <a:gd name="connsiteX471" fmla="*/ 84718 w 1116024"/>
                  <a:gd name="connsiteY471" fmla="*/ 229277 h 878465"/>
                  <a:gd name="connsiteX472" fmla="*/ 115604 w 1116024"/>
                  <a:gd name="connsiteY472" fmla="*/ 224125 h 878465"/>
                  <a:gd name="connsiteX473" fmla="*/ 125899 w 1116024"/>
                  <a:gd name="connsiteY473" fmla="*/ 221548 h 878465"/>
                  <a:gd name="connsiteX474" fmla="*/ 159358 w 1116024"/>
                  <a:gd name="connsiteY474" fmla="*/ 208668 h 878465"/>
                  <a:gd name="connsiteX475" fmla="*/ 169653 w 1116024"/>
                  <a:gd name="connsiteY475" fmla="*/ 203515 h 878465"/>
                  <a:gd name="connsiteX476" fmla="*/ 1037510 w 1116024"/>
                  <a:gd name="connsiteY476" fmla="*/ 151993 h 878465"/>
                  <a:gd name="connsiteX477" fmla="*/ 1037510 w 1116024"/>
                  <a:gd name="connsiteY477" fmla="*/ 159721 h 878465"/>
                  <a:gd name="connsiteX478" fmla="*/ 1040086 w 1116024"/>
                  <a:gd name="connsiteY478" fmla="*/ 195787 h 878465"/>
                  <a:gd name="connsiteX479" fmla="*/ 1037510 w 1116024"/>
                  <a:gd name="connsiteY479" fmla="*/ 195787 h 878465"/>
                  <a:gd name="connsiteX480" fmla="*/ 1032360 w 1116024"/>
                  <a:gd name="connsiteY480" fmla="*/ 180330 h 878465"/>
                  <a:gd name="connsiteX481" fmla="*/ 1022058 w 1116024"/>
                  <a:gd name="connsiteY481" fmla="*/ 159721 h 878465"/>
                  <a:gd name="connsiteX482" fmla="*/ 1032360 w 1116024"/>
                  <a:gd name="connsiteY482" fmla="*/ 167449 h 878465"/>
                  <a:gd name="connsiteX483" fmla="*/ 1032360 w 1116024"/>
                  <a:gd name="connsiteY483" fmla="*/ 169059 h 878465"/>
                  <a:gd name="connsiteX484" fmla="*/ 1032360 w 1116024"/>
                  <a:gd name="connsiteY484" fmla="*/ 170026 h 878465"/>
                  <a:gd name="connsiteX485" fmla="*/ 1037510 w 1116024"/>
                  <a:gd name="connsiteY485" fmla="*/ 151993 h 878465"/>
                  <a:gd name="connsiteX486" fmla="*/ 79571 w 1116024"/>
                  <a:gd name="connsiteY486" fmla="*/ 151993 h 878465"/>
                  <a:gd name="connsiteX487" fmla="*/ 82144 w 1116024"/>
                  <a:gd name="connsiteY487" fmla="*/ 170026 h 878465"/>
                  <a:gd name="connsiteX488" fmla="*/ 84718 w 1116024"/>
                  <a:gd name="connsiteY488" fmla="*/ 167449 h 878465"/>
                  <a:gd name="connsiteX489" fmla="*/ 95013 w 1116024"/>
                  <a:gd name="connsiteY489" fmla="*/ 159721 h 878465"/>
                  <a:gd name="connsiteX490" fmla="*/ 84718 w 1116024"/>
                  <a:gd name="connsiteY490" fmla="*/ 180330 h 878465"/>
                  <a:gd name="connsiteX491" fmla="*/ 79571 w 1116024"/>
                  <a:gd name="connsiteY491" fmla="*/ 195787 h 878465"/>
                  <a:gd name="connsiteX492" fmla="*/ 76997 w 1116024"/>
                  <a:gd name="connsiteY492" fmla="*/ 195787 h 878465"/>
                  <a:gd name="connsiteX493" fmla="*/ 79571 w 1116024"/>
                  <a:gd name="connsiteY493" fmla="*/ 159721 h 878465"/>
                  <a:gd name="connsiteX494" fmla="*/ 79571 w 1116024"/>
                  <a:gd name="connsiteY494" fmla="*/ 151993 h 878465"/>
                  <a:gd name="connsiteX495" fmla="*/ 1068414 w 1116024"/>
                  <a:gd name="connsiteY495" fmla="*/ 136536 h 878465"/>
                  <a:gd name="connsiteX496" fmla="*/ 1070990 w 1116024"/>
                  <a:gd name="connsiteY496" fmla="*/ 139112 h 878465"/>
                  <a:gd name="connsiteX497" fmla="*/ 1107044 w 1116024"/>
                  <a:gd name="connsiteY497" fmla="*/ 216396 h 878465"/>
                  <a:gd name="connsiteX498" fmla="*/ 1104469 w 1116024"/>
                  <a:gd name="connsiteY498" fmla="*/ 239581 h 878465"/>
                  <a:gd name="connsiteX499" fmla="*/ 1076140 w 1116024"/>
                  <a:gd name="connsiteY499" fmla="*/ 309137 h 878465"/>
                  <a:gd name="connsiteX500" fmla="*/ 1070990 w 1116024"/>
                  <a:gd name="connsiteY500" fmla="*/ 316866 h 878465"/>
                  <a:gd name="connsiteX501" fmla="*/ 1070990 w 1116024"/>
                  <a:gd name="connsiteY501" fmla="*/ 309137 h 878465"/>
                  <a:gd name="connsiteX502" fmla="*/ 1083866 w 1116024"/>
                  <a:gd name="connsiteY502" fmla="*/ 257615 h 878465"/>
                  <a:gd name="connsiteX503" fmla="*/ 1076140 w 1116024"/>
                  <a:gd name="connsiteY503" fmla="*/ 226701 h 878465"/>
                  <a:gd name="connsiteX504" fmla="*/ 1076140 w 1116024"/>
                  <a:gd name="connsiteY504" fmla="*/ 255038 h 878465"/>
                  <a:gd name="connsiteX505" fmla="*/ 1060688 w 1116024"/>
                  <a:gd name="connsiteY505" fmla="*/ 303985 h 878465"/>
                  <a:gd name="connsiteX506" fmla="*/ 1060688 w 1116024"/>
                  <a:gd name="connsiteY506" fmla="*/ 306561 h 878465"/>
                  <a:gd name="connsiteX507" fmla="*/ 1058113 w 1116024"/>
                  <a:gd name="connsiteY507" fmla="*/ 306561 h 878465"/>
                  <a:gd name="connsiteX508" fmla="*/ 1058113 w 1116024"/>
                  <a:gd name="connsiteY508" fmla="*/ 304347 h 878465"/>
                  <a:gd name="connsiteX509" fmla="*/ 1058113 w 1116024"/>
                  <a:gd name="connsiteY509" fmla="*/ 303985 h 878465"/>
                  <a:gd name="connsiteX510" fmla="*/ 1037510 w 1116024"/>
                  <a:gd name="connsiteY510" fmla="*/ 270495 h 878465"/>
                  <a:gd name="connsiteX511" fmla="*/ 1034935 w 1116024"/>
                  <a:gd name="connsiteY511" fmla="*/ 247310 h 878465"/>
                  <a:gd name="connsiteX512" fmla="*/ 1037510 w 1116024"/>
                  <a:gd name="connsiteY512" fmla="*/ 234429 h 878465"/>
                  <a:gd name="connsiteX513" fmla="*/ 1037510 w 1116024"/>
                  <a:gd name="connsiteY513" fmla="*/ 232175 h 878465"/>
                  <a:gd name="connsiteX514" fmla="*/ 1037510 w 1116024"/>
                  <a:gd name="connsiteY514" fmla="*/ 227385 h 878465"/>
                  <a:gd name="connsiteX515" fmla="*/ 1037510 w 1116024"/>
                  <a:gd name="connsiteY515" fmla="*/ 226701 h 878465"/>
                  <a:gd name="connsiteX516" fmla="*/ 1047812 w 1116024"/>
                  <a:gd name="connsiteY516" fmla="*/ 195787 h 878465"/>
                  <a:gd name="connsiteX517" fmla="*/ 1052962 w 1116024"/>
                  <a:gd name="connsiteY517" fmla="*/ 185482 h 878465"/>
                  <a:gd name="connsiteX518" fmla="*/ 1058113 w 1116024"/>
                  <a:gd name="connsiteY518" fmla="*/ 164873 h 878465"/>
                  <a:gd name="connsiteX519" fmla="*/ 1065839 w 1116024"/>
                  <a:gd name="connsiteY519" fmla="*/ 139112 h 878465"/>
                  <a:gd name="connsiteX520" fmla="*/ 1068414 w 1116024"/>
                  <a:gd name="connsiteY520" fmla="*/ 136536 h 878465"/>
                  <a:gd name="connsiteX521" fmla="*/ 48685 w 1116024"/>
                  <a:gd name="connsiteY521" fmla="*/ 136536 h 878465"/>
                  <a:gd name="connsiteX522" fmla="*/ 51259 w 1116024"/>
                  <a:gd name="connsiteY522" fmla="*/ 139112 h 878465"/>
                  <a:gd name="connsiteX523" fmla="*/ 56406 w 1116024"/>
                  <a:gd name="connsiteY523" fmla="*/ 164873 h 878465"/>
                  <a:gd name="connsiteX524" fmla="*/ 64128 w 1116024"/>
                  <a:gd name="connsiteY524" fmla="*/ 185482 h 878465"/>
                  <a:gd name="connsiteX525" fmla="*/ 69275 w 1116024"/>
                  <a:gd name="connsiteY525" fmla="*/ 195787 h 878465"/>
                  <a:gd name="connsiteX526" fmla="*/ 79571 w 1116024"/>
                  <a:gd name="connsiteY526" fmla="*/ 226701 h 878465"/>
                  <a:gd name="connsiteX527" fmla="*/ 79571 w 1116024"/>
                  <a:gd name="connsiteY527" fmla="*/ 227385 h 878465"/>
                  <a:gd name="connsiteX528" fmla="*/ 79571 w 1116024"/>
                  <a:gd name="connsiteY528" fmla="*/ 232175 h 878465"/>
                  <a:gd name="connsiteX529" fmla="*/ 79571 w 1116024"/>
                  <a:gd name="connsiteY529" fmla="*/ 234429 h 878465"/>
                  <a:gd name="connsiteX530" fmla="*/ 82144 w 1116024"/>
                  <a:gd name="connsiteY530" fmla="*/ 247310 h 878465"/>
                  <a:gd name="connsiteX531" fmla="*/ 79571 w 1116024"/>
                  <a:gd name="connsiteY531" fmla="*/ 270495 h 878465"/>
                  <a:gd name="connsiteX532" fmla="*/ 58980 w 1116024"/>
                  <a:gd name="connsiteY532" fmla="*/ 303985 h 878465"/>
                  <a:gd name="connsiteX533" fmla="*/ 56406 w 1116024"/>
                  <a:gd name="connsiteY533" fmla="*/ 306561 h 878465"/>
                  <a:gd name="connsiteX534" fmla="*/ 56406 w 1116024"/>
                  <a:gd name="connsiteY534" fmla="*/ 304347 h 878465"/>
                  <a:gd name="connsiteX535" fmla="*/ 56406 w 1116024"/>
                  <a:gd name="connsiteY535" fmla="*/ 303985 h 878465"/>
                  <a:gd name="connsiteX536" fmla="*/ 40964 w 1116024"/>
                  <a:gd name="connsiteY536" fmla="*/ 255038 h 878465"/>
                  <a:gd name="connsiteX537" fmla="*/ 40964 w 1116024"/>
                  <a:gd name="connsiteY537" fmla="*/ 226701 h 878465"/>
                  <a:gd name="connsiteX538" fmla="*/ 33242 w 1116024"/>
                  <a:gd name="connsiteY538" fmla="*/ 257615 h 878465"/>
                  <a:gd name="connsiteX539" fmla="*/ 46111 w 1116024"/>
                  <a:gd name="connsiteY539" fmla="*/ 309137 h 878465"/>
                  <a:gd name="connsiteX540" fmla="*/ 46111 w 1116024"/>
                  <a:gd name="connsiteY540" fmla="*/ 316866 h 878465"/>
                  <a:gd name="connsiteX541" fmla="*/ 40964 w 1116024"/>
                  <a:gd name="connsiteY541" fmla="*/ 309137 h 878465"/>
                  <a:gd name="connsiteX542" fmla="*/ 12652 w 1116024"/>
                  <a:gd name="connsiteY542" fmla="*/ 239581 h 878465"/>
                  <a:gd name="connsiteX543" fmla="*/ 10078 w 1116024"/>
                  <a:gd name="connsiteY543" fmla="*/ 216396 h 878465"/>
                  <a:gd name="connsiteX544" fmla="*/ 46111 w 1116024"/>
                  <a:gd name="connsiteY544" fmla="*/ 139112 h 878465"/>
                  <a:gd name="connsiteX545" fmla="*/ 48685 w 1116024"/>
                  <a:gd name="connsiteY545" fmla="*/ 136536 h 878465"/>
                  <a:gd name="connsiteX546" fmla="*/ 980853 w 1116024"/>
                  <a:gd name="connsiteY546" fmla="*/ 97894 h 878465"/>
                  <a:gd name="connsiteX547" fmla="*/ 980853 w 1116024"/>
                  <a:gd name="connsiteY547" fmla="*/ 100470 h 878465"/>
                  <a:gd name="connsiteX548" fmla="*/ 983428 w 1116024"/>
                  <a:gd name="connsiteY548" fmla="*/ 113350 h 878465"/>
                  <a:gd name="connsiteX549" fmla="*/ 996305 w 1116024"/>
                  <a:gd name="connsiteY549" fmla="*/ 136536 h 878465"/>
                  <a:gd name="connsiteX550" fmla="*/ 993729 w 1116024"/>
                  <a:gd name="connsiteY550" fmla="*/ 136536 h 878465"/>
                  <a:gd name="connsiteX551" fmla="*/ 957675 w 1116024"/>
                  <a:gd name="connsiteY551" fmla="*/ 131383 h 878465"/>
                  <a:gd name="connsiteX552" fmla="*/ 991154 w 1116024"/>
                  <a:gd name="connsiteY552" fmla="*/ 146840 h 878465"/>
                  <a:gd name="connsiteX553" fmla="*/ 1001455 w 1116024"/>
                  <a:gd name="connsiteY553" fmla="*/ 149416 h 878465"/>
                  <a:gd name="connsiteX554" fmla="*/ 1006606 w 1116024"/>
                  <a:gd name="connsiteY554" fmla="*/ 149416 h 878465"/>
                  <a:gd name="connsiteX555" fmla="*/ 1019483 w 1116024"/>
                  <a:gd name="connsiteY555" fmla="*/ 157145 h 878465"/>
                  <a:gd name="connsiteX556" fmla="*/ 1001455 w 1116024"/>
                  <a:gd name="connsiteY556" fmla="*/ 159721 h 878465"/>
                  <a:gd name="connsiteX557" fmla="*/ 957675 w 1116024"/>
                  <a:gd name="connsiteY557" fmla="*/ 157145 h 878465"/>
                  <a:gd name="connsiteX558" fmla="*/ 955099 w 1116024"/>
                  <a:gd name="connsiteY558" fmla="*/ 157145 h 878465"/>
                  <a:gd name="connsiteX559" fmla="*/ 895867 w 1116024"/>
                  <a:gd name="connsiteY559" fmla="*/ 103046 h 878465"/>
                  <a:gd name="connsiteX560" fmla="*/ 939647 w 1116024"/>
                  <a:gd name="connsiteY560" fmla="*/ 105622 h 878465"/>
                  <a:gd name="connsiteX561" fmla="*/ 957675 w 1116024"/>
                  <a:gd name="connsiteY561" fmla="*/ 100470 h 878465"/>
                  <a:gd name="connsiteX562" fmla="*/ 980853 w 1116024"/>
                  <a:gd name="connsiteY562" fmla="*/ 97894 h 878465"/>
                  <a:gd name="connsiteX563" fmla="*/ 136194 w 1116024"/>
                  <a:gd name="connsiteY563" fmla="*/ 97894 h 878465"/>
                  <a:gd name="connsiteX564" fmla="*/ 159358 w 1116024"/>
                  <a:gd name="connsiteY564" fmla="*/ 100470 h 878465"/>
                  <a:gd name="connsiteX565" fmla="*/ 177374 w 1116024"/>
                  <a:gd name="connsiteY565" fmla="*/ 105622 h 878465"/>
                  <a:gd name="connsiteX566" fmla="*/ 221129 w 1116024"/>
                  <a:gd name="connsiteY566" fmla="*/ 103046 h 878465"/>
                  <a:gd name="connsiteX567" fmla="*/ 161932 w 1116024"/>
                  <a:gd name="connsiteY567" fmla="*/ 157145 h 878465"/>
                  <a:gd name="connsiteX568" fmla="*/ 159358 w 1116024"/>
                  <a:gd name="connsiteY568" fmla="*/ 157145 h 878465"/>
                  <a:gd name="connsiteX569" fmla="*/ 115604 w 1116024"/>
                  <a:gd name="connsiteY569" fmla="*/ 159721 h 878465"/>
                  <a:gd name="connsiteX570" fmla="*/ 97587 w 1116024"/>
                  <a:gd name="connsiteY570" fmla="*/ 157145 h 878465"/>
                  <a:gd name="connsiteX571" fmla="*/ 110456 w 1116024"/>
                  <a:gd name="connsiteY571" fmla="*/ 149416 h 878465"/>
                  <a:gd name="connsiteX572" fmla="*/ 115604 w 1116024"/>
                  <a:gd name="connsiteY572" fmla="*/ 149416 h 878465"/>
                  <a:gd name="connsiteX573" fmla="*/ 125899 w 1116024"/>
                  <a:gd name="connsiteY573" fmla="*/ 146840 h 878465"/>
                  <a:gd name="connsiteX574" fmla="*/ 159358 w 1116024"/>
                  <a:gd name="connsiteY574" fmla="*/ 131383 h 878465"/>
                  <a:gd name="connsiteX575" fmla="*/ 123325 w 1116024"/>
                  <a:gd name="connsiteY575" fmla="*/ 136536 h 878465"/>
                  <a:gd name="connsiteX576" fmla="*/ 120751 w 1116024"/>
                  <a:gd name="connsiteY576" fmla="*/ 136536 h 878465"/>
                  <a:gd name="connsiteX577" fmla="*/ 131046 w 1116024"/>
                  <a:gd name="connsiteY577" fmla="*/ 113350 h 878465"/>
                  <a:gd name="connsiteX578" fmla="*/ 136194 w 1116024"/>
                  <a:gd name="connsiteY578" fmla="*/ 100470 h 878465"/>
                  <a:gd name="connsiteX579" fmla="*/ 136194 w 1116024"/>
                  <a:gd name="connsiteY579" fmla="*/ 97894 h 878465"/>
                  <a:gd name="connsiteX580" fmla="*/ 986003 w 1116024"/>
                  <a:gd name="connsiteY580" fmla="*/ 0 h 878465"/>
                  <a:gd name="connsiteX581" fmla="*/ 988579 w 1116024"/>
                  <a:gd name="connsiteY581" fmla="*/ 0 h 878465"/>
                  <a:gd name="connsiteX582" fmla="*/ 1001455 w 1116024"/>
                  <a:gd name="connsiteY582" fmla="*/ 7729 h 878465"/>
                  <a:gd name="connsiteX583" fmla="*/ 1032360 w 1116024"/>
                  <a:gd name="connsiteY583" fmla="*/ 33490 h 878465"/>
                  <a:gd name="connsiteX584" fmla="*/ 1037510 w 1116024"/>
                  <a:gd name="connsiteY584" fmla="*/ 41218 h 878465"/>
                  <a:gd name="connsiteX585" fmla="*/ 1045236 w 1116024"/>
                  <a:gd name="connsiteY585" fmla="*/ 59251 h 878465"/>
                  <a:gd name="connsiteX586" fmla="*/ 1050387 w 1116024"/>
                  <a:gd name="connsiteY586" fmla="*/ 82437 h 878465"/>
                  <a:gd name="connsiteX587" fmla="*/ 1045236 w 1116024"/>
                  <a:gd name="connsiteY587" fmla="*/ 154569 h 878465"/>
                  <a:gd name="connsiteX588" fmla="*/ 1042661 w 1116024"/>
                  <a:gd name="connsiteY588" fmla="*/ 162297 h 878465"/>
                  <a:gd name="connsiteX589" fmla="*/ 1042661 w 1116024"/>
                  <a:gd name="connsiteY589" fmla="*/ 154569 h 878465"/>
                  <a:gd name="connsiteX590" fmla="*/ 1037510 w 1116024"/>
                  <a:gd name="connsiteY590" fmla="*/ 110774 h 878465"/>
                  <a:gd name="connsiteX591" fmla="*/ 1037510 w 1116024"/>
                  <a:gd name="connsiteY591" fmla="*/ 109688 h 878465"/>
                  <a:gd name="connsiteX592" fmla="*/ 1037510 w 1116024"/>
                  <a:gd name="connsiteY592" fmla="*/ 105622 h 878465"/>
                  <a:gd name="connsiteX593" fmla="*/ 1032360 w 1116024"/>
                  <a:gd name="connsiteY593" fmla="*/ 92741 h 878465"/>
                  <a:gd name="connsiteX594" fmla="*/ 1019483 w 1116024"/>
                  <a:gd name="connsiteY594" fmla="*/ 79861 h 878465"/>
                  <a:gd name="connsiteX595" fmla="*/ 1029784 w 1116024"/>
                  <a:gd name="connsiteY595" fmla="*/ 105622 h 878465"/>
                  <a:gd name="connsiteX596" fmla="*/ 1032360 w 1116024"/>
                  <a:gd name="connsiteY596" fmla="*/ 154569 h 878465"/>
                  <a:gd name="connsiteX597" fmla="*/ 1032360 w 1116024"/>
                  <a:gd name="connsiteY597" fmla="*/ 157145 h 878465"/>
                  <a:gd name="connsiteX598" fmla="*/ 1029784 w 1116024"/>
                  <a:gd name="connsiteY598" fmla="*/ 157145 h 878465"/>
                  <a:gd name="connsiteX599" fmla="*/ 1001455 w 1116024"/>
                  <a:gd name="connsiteY599" fmla="*/ 136536 h 878465"/>
                  <a:gd name="connsiteX600" fmla="*/ 988579 w 1116024"/>
                  <a:gd name="connsiteY600" fmla="*/ 110774 h 878465"/>
                  <a:gd name="connsiteX601" fmla="*/ 986003 w 1116024"/>
                  <a:gd name="connsiteY601" fmla="*/ 97894 h 878465"/>
                  <a:gd name="connsiteX602" fmla="*/ 986003 w 1116024"/>
                  <a:gd name="connsiteY602" fmla="*/ 61828 h 878465"/>
                  <a:gd name="connsiteX603" fmla="*/ 986003 w 1116024"/>
                  <a:gd name="connsiteY603" fmla="*/ 48947 h 878465"/>
                  <a:gd name="connsiteX604" fmla="*/ 986003 w 1116024"/>
                  <a:gd name="connsiteY604" fmla="*/ 2576 h 878465"/>
                  <a:gd name="connsiteX605" fmla="*/ 986003 w 1116024"/>
                  <a:gd name="connsiteY605" fmla="*/ 0 h 878465"/>
                  <a:gd name="connsiteX606" fmla="*/ 128473 w 1116024"/>
                  <a:gd name="connsiteY606" fmla="*/ 0 h 878465"/>
                  <a:gd name="connsiteX607" fmla="*/ 131046 w 1116024"/>
                  <a:gd name="connsiteY607" fmla="*/ 0 h 878465"/>
                  <a:gd name="connsiteX608" fmla="*/ 131046 w 1116024"/>
                  <a:gd name="connsiteY608" fmla="*/ 2576 h 878465"/>
                  <a:gd name="connsiteX609" fmla="*/ 131046 w 1116024"/>
                  <a:gd name="connsiteY609" fmla="*/ 48947 h 878465"/>
                  <a:gd name="connsiteX610" fmla="*/ 131046 w 1116024"/>
                  <a:gd name="connsiteY610" fmla="*/ 61828 h 878465"/>
                  <a:gd name="connsiteX611" fmla="*/ 131046 w 1116024"/>
                  <a:gd name="connsiteY611" fmla="*/ 97894 h 878465"/>
                  <a:gd name="connsiteX612" fmla="*/ 125899 w 1116024"/>
                  <a:gd name="connsiteY612" fmla="*/ 110774 h 878465"/>
                  <a:gd name="connsiteX613" fmla="*/ 115604 w 1116024"/>
                  <a:gd name="connsiteY613" fmla="*/ 136536 h 878465"/>
                  <a:gd name="connsiteX614" fmla="*/ 87292 w 1116024"/>
                  <a:gd name="connsiteY614" fmla="*/ 157145 h 878465"/>
                  <a:gd name="connsiteX615" fmla="*/ 84718 w 1116024"/>
                  <a:gd name="connsiteY615" fmla="*/ 157145 h 878465"/>
                  <a:gd name="connsiteX616" fmla="*/ 84718 w 1116024"/>
                  <a:gd name="connsiteY616" fmla="*/ 154569 h 878465"/>
                  <a:gd name="connsiteX617" fmla="*/ 87292 w 1116024"/>
                  <a:gd name="connsiteY617" fmla="*/ 105622 h 878465"/>
                  <a:gd name="connsiteX618" fmla="*/ 97587 w 1116024"/>
                  <a:gd name="connsiteY618" fmla="*/ 79861 h 878465"/>
                  <a:gd name="connsiteX619" fmla="*/ 84718 w 1116024"/>
                  <a:gd name="connsiteY619" fmla="*/ 92741 h 878465"/>
                  <a:gd name="connsiteX620" fmla="*/ 79571 w 1116024"/>
                  <a:gd name="connsiteY620" fmla="*/ 105622 h 878465"/>
                  <a:gd name="connsiteX621" fmla="*/ 79571 w 1116024"/>
                  <a:gd name="connsiteY621" fmla="*/ 109688 h 878465"/>
                  <a:gd name="connsiteX622" fmla="*/ 79571 w 1116024"/>
                  <a:gd name="connsiteY622" fmla="*/ 110774 h 878465"/>
                  <a:gd name="connsiteX623" fmla="*/ 74423 w 1116024"/>
                  <a:gd name="connsiteY623" fmla="*/ 154569 h 878465"/>
                  <a:gd name="connsiteX624" fmla="*/ 74423 w 1116024"/>
                  <a:gd name="connsiteY624" fmla="*/ 162297 h 878465"/>
                  <a:gd name="connsiteX625" fmla="*/ 71849 w 1116024"/>
                  <a:gd name="connsiteY625" fmla="*/ 154569 h 878465"/>
                  <a:gd name="connsiteX626" fmla="*/ 66702 w 1116024"/>
                  <a:gd name="connsiteY626" fmla="*/ 82437 h 878465"/>
                  <a:gd name="connsiteX627" fmla="*/ 71849 w 1116024"/>
                  <a:gd name="connsiteY627" fmla="*/ 59251 h 878465"/>
                  <a:gd name="connsiteX628" fmla="*/ 79571 w 1116024"/>
                  <a:gd name="connsiteY628" fmla="*/ 41218 h 878465"/>
                  <a:gd name="connsiteX629" fmla="*/ 84718 w 1116024"/>
                  <a:gd name="connsiteY629" fmla="*/ 33490 h 878465"/>
                  <a:gd name="connsiteX630" fmla="*/ 115604 w 1116024"/>
                  <a:gd name="connsiteY630" fmla="*/ 7729 h 878465"/>
                  <a:gd name="connsiteX631" fmla="*/ 128473 w 1116024"/>
                  <a:gd name="connsiteY631" fmla="*/ 0 h 87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</a:cxnLst>
                <a:rect l="l" t="t" r="r" b="b"/>
                <a:pathLst>
                  <a:path w="1116024" h="878465">
                    <a:moveTo>
                      <a:pt x="470786" y="803757"/>
                    </a:moveTo>
                    <a:cubicBezTo>
                      <a:pt x="478508" y="806333"/>
                      <a:pt x="486229" y="808909"/>
                      <a:pt x="496524" y="811485"/>
                    </a:cubicBezTo>
                    <a:lnTo>
                      <a:pt x="558548" y="831266"/>
                    </a:lnTo>
                    <a:lnTo>
                      <a:pt x="620305" y="811485"/>
                    </a:lnTo>
                    <a:cubicBezTo>
                      <a:pt x="630606" y="808909"/>
                      <a:pt x="638333" y="806333"/>
                      <a:pt x="646059" y="803757"/>
                    </a:cubicBezTo>
                    <a:cubicBezTo>
                      <a:pt x="635757" y="814062"/>
                      <a:pt x="635757" y="814062"/>
                      <a:pt x="635757" y="814062"/>
                    </a:cubicBezTo>
                    <a:cubicBezTo>
                      <a:pt x="646059" y="819214"/>
                      <a:pt x="646059" y="819214"/>
                      <a:pt x="646059" y="819214"/>
                    </a:cubicBezTo>
                    <a:cubicBezTo>
                      <a:pt x="651209" y="821790"/>
                      <a:pt x="651209" y="821790"/>
                      <a:pt x="651209" y="821790"/>
                    </a:cubicBezTo>
                    <a:cubicBezTo>
                      <a:pt x="651209" y="821790"/>
                      <a:pt x="648634" y="821790"/>
                      <a:pt x="646059" y="821790"/>
                    </a:cubicBezTo>
                    <a:cubicBezTo>
                      <a:pt x="629319" y="821790"/>
                      <a:pt x="603565" y="826942"/>
                      <a:pt x="579422" y="836603"/>
                    </a:cubicBezTo>
                    <a:lnTo>
                      <a:pt x="573992" y="839471"/>
                    </a:lnTo>
                    <a:lnTo>
                      <a:pt x="592076" y="850248"/>
                    </a:lnTo>
                    <a:cubicBezTo>
                      <a:pt x="601728" y="857695"/>
                      <a:pt x="611058" y="866872"/>
                      <a:pt x="620066" y="878465"/>
                    </a:cubicBezTo>
                    <a:cubicBezTo>
                      <a:pt x="620066" y="878465"/>
                      <a:pt x="620066" y="878465"/>
                      <a:pt x="594328" y="878465"/>
                    </a:cubicBezTo>
                    <a:cubicBezTo>
                      <a:pt x="589824" y="869449"/>
                      <a:pt x="581942" y="861398"/>
                      <a:pt x="572129" y="854394"/>
                    </a:cubicBezTo>
                    <a:lnTo>
                      <a:pt x="558915" y="847435"/>
                    </a:lnTo>
                    <a:lnTo>
                      <a:pt x="545741" y="854394"/>
                    </a:lnTo>
                    <a:cubicBezTo>
                      <a:pt x="535802" y="861398"/>
                      <a:pt x="527593" y="869449"/>
                      <a:pt x="522442" y="878465"/>
                    </a:cubicBezTo>
                    <a:cubicBezTo>
                      <a:pt x="499264" y="878465"/>
                      <a:pt x="499264" y="878465"/>
                      <a:pt x="499264" y="878465"/>
                    </a:cubicBezTo>
                    <a:cubicBezTo>
                      <a:pt x="507634" y="866872"/>
                      <a:pt x="516487" y="857695"/>
                      <a:pt x="525782" y="850248"/>
                    </a:cubicBezTo>
                    <a:lnTo>
                      <a:pt x="543590" y="839364"/>
                    </a:lnTo>
                    <a:lnTo>
                      <a:pt x="538348" y="836603"/>
                    </a:lnTo>
                    <a:cubicBezTo>
                      <a:pt x="513897" y="826942"/>
                      <a:pt x="487516" y="821790"/>
                      <a:pt x="470786" y="821790"/>
                    </a:cubicBezTo>
                    <a:cubicBezTo>
                      <a:pt x="468213" y="821790"/>
                      <a:pt x="465639" y="821790"/>
                      <a:pt x="463065" y="821790"/>
                    </a:cubicBezTo>
                    <a:cubicBezTo>
                      <a:pt x="470786" y="819214"/>
                      <a:pt x="470786" y="819214"/>
                      <a:pt x="470786" y="819214"/>
                    </a:cubicBezTo>
                    <a:cubicBezTo>
                      <a:pt x="470786" y="819214"/>
                      <a:pt x="470786" y="819214"/>
                      <a:pt x="481082" y="814062"/>
                    </a:cubicBezTo>
                    <a:cubicBezTo>
                      <a:pt x="481082" y="814062"/>
                      <a:pt x="481082" y="814062"/>
                      <a:pt x="470786" y="803757"/>
                    </a:cubicBezTo>
                    <a:close/>
                    <a:moveTo>
                      <a:pt x="707867" y="770267"/>
                    </a:moveTo>
                    <a:cubicBezTo>
                      <a:pt x="713017" y="770267"/>
                      <a:pt x="718168" y="770267"/>
                      <a:pt x="723319" y="770267"/>
                    </a:cubicBezTo>
                    <a:cubicBezTo>
                      <a:pt x="738771" y="770267"/>
                      <a:pt x="754223" y="772843"/>
                      <a:pt x="764524" y="777996"/>
                    </a:cubicBezTo>
                    <a:cubicBezTo>
                      <a:pt x="769675" y="777996"/>
                      <a:pt x="774826" y="780572"/>
                      <a:pt x="777401" y="780572"/>
                    </a:cubicBezTo>
                    <a:cubicBezTo>
                      <a:pt x="787702" y="783148"/>
                      <a:pt x="808305" y="785724"/>
                      <a:pt x="821182" y="785724"/>
                    </a:cubicBezTo>
                    <a:cubicBezTo>
                      <a:pt x="826332" y="788300"/>
                      <a:pt x="828908" y="788300"/>
                      <a:pt x="828908" y="788300"/>
                    </a:cubicBezTo>
                    <a:cubicBezTo>
                      <a:pt x="831483" y="788300"/>
                      <a:pt x="831483" y="788300"/>
                      <a:pt x="831483" y="788300"/>
                    </a:cubicBezTo>
                    <a:cubicBezTo>
                      <a:pt x="831483" y="790876"/>
                      <a:pt x="831483" y="790876"/>
                      <a:pt x="831483" y="790876"/>
                    </a:cubicBezTo>
                    <a:cubicBezTo>
                      <a:pt x="831483" y="790876"/>
                      <a:pt x="828908" y="798605"/>
                      <a:pt x="821182" y="808909"/>
                    </a:cubicBezTo>
                    <a:cubicBezTo>
                      <a:pt x="808305" y="826942"/>
                      <a:pt x="787702" y="847551"/>
                      <a:pt x="754223" y="852704"/>
                    </a:cubicBezTo>
                    <a:cubicBezTo>
                      <a:pt x="746497" y="852704"/>
                      <a:pt x="738771" y="852704"/>
                      <a:pt x="728469" y="852704"/>
                    </a:cubicBezTo>
                    <a:cubicBezTo>
                      <a:pt x="715593" y="852704"/>
                      <a:pt x="705291" y="852704"/>
                      <a:pt x="694990" y="850128"/>
                    </a:cubicBezTo>
                    <a:cubicBezTo>
                      <a:pt x="666661" y="844975"/>
                      <a:pt x="648634" y="834671"/>
                      <a:pt x="648634" y="832095"/>
                    </a:cubicBezTo>
                    <a:cubicBezTo>
                      <a:pt x="646059" y="832095"/>
                      <a:pt x="646059" y="832095"/>
                      <a:pt x="646059" y="832095"/>
                    </a:cubicBezTo>
                    <a:cubicBezTo>
                      <a:pt x="646059" y="832095"/>
                      <a:pt x="646059" y="832095"/>
                      <a:pt x="640908" y="826942"/>
                    </a:cubicBezTo>
                    <a:cubicBezTo>
                      <a:pt x="640908" y="826942"/>
                      <a:pt x="640908" y="826942"/>
                      <a:pt x="646059" y="826942"/>
                    </a:cubicBezTo>
                    <a:cubicBezTo>
                      <a:pt x="651209" y="826942"/>
                      <a:pt x="651209" y="826942"/>
                      <a:pt x="651209" y="826942"/>
                    </a:cubicBezTo>
                    <a:cubicBezTo>
                      <a:pt x="651209" y="826942"/>
                      <a:pt x="676963" y="829518"/>
                      <a:pt x="694990" y="832095"/>
                    </a:cubicBezTo>
                    <a:cubicBezTo>
                      <a:pt x="700141" y="832095"/>
                      <a:pt x="702716" y="832095"/>
                      <a:pt x="705291" y="832095"/>
                    </a:cubicBezTo>
                    <a:cubicBezTo>
                      <a:pt x="720743" y="832095"/>
                      <a:pt x="733620" y="824366"/>
                      <a:pt x="738771" y="816638"/>
                    </a:cubicBezTo>
                    <a:cubicBezTo>
                      <a:pt x="731045" y="819214"/>
                      <a:pt x="715593" y="821790"/>
                      <a:pt x="707867" y="821790"/>
                    </a:cubicBezTo>
                    <a:cubicBezTo>
                      <a:pt x="702716" y="821790"/>
                      <a:pt x="700141" y="821790"/>
                      <a:pt x="694990" y="821790"/>
                    </a:cubicBezTo>
                    <a:cubicBezTo>
                      <a:pt x="674387" y="819214"/>
                      <a:pt x="653785" y="814062"/>
                      <a:pt x="651209" y="814062"/>
                    </a:cubicBezTo>
                    <a:cubicBezTo>
                      <a:pt x="651209" y="814062"/>
                      <a:pt x="651209" y="814062"/>
                      <a:pt x="648634" y="814062"/>
                    </a:cubicBezTo>
                    <a:cubicBezTo>
                      <a:pt x="648634" y="814062"/>
                      <a:pt x="648634" y="814062"/>
                      <a:pt x="651209" y="811485"/>
                    </a:cubicBezTo>
                    <a:cubicBezTo>
                      <a:pt x="651209" y="808909"/>
                      <a:pt x="664086" y="783148"/>
                      <a:pt x="694990" y="772843"/>
                    </a:cubicBezTo>
                    <a:cubicBezTo>
                      <a:pt x="697565" y="772843"/>
                      <a:pt x="702716" y="770267"/>
                      <a:pt x="707867" y="770267"/>
                    </a:cubicBezTo>
                    <a:close/>
                    <a:moveTo>
                      <a:pt x="393573" y="770267"/>
                    </a:moveTo>
                    <a:cubicBezTo>
                      <a:pt x="398720" y="770267"/>
                      <a:pt x="403868" y="770267"/>
                      <a:pt x="409015" y="770267"/>
                    </a:cubicBezTo>
                    <a:cubicBezTo>
                      <a:pt x="414163" y="770267"/>
                      <a:pt x="416737" y="772843"/>
                      <a:pt x="421884" y="772843"/>
                    </a:cubicBezTo>
                    <a:cubicBezTo>
                      <a:pt x="452770" y="783148"/>
                      <a:pt x="465639" y="808909"/>
                      <a:pt x="465639" y="811485"/>
                    </a:cubicBezTo>
                    <a:cubicBezTo>
                      <a:pt x="468213" y="814062"/>
                      <a:pt x="468213" y="814062"/>
                      <a:pt x="468213" y="814062"/>
                    </a:cubicBezTo>
                    <a:cubicBezTo>
                      <a:pt x="463065" y="814062"/>
                      <a:pt x="463065" y="814062"/>
                      <a:pt x="463065" y="814062"/>
                    </a:cubicBezTo>
                    <a:cubicBezTo>
                      <a:pt x="463065" y="814062"/>
                      <a:pt x="442475" y="819214"/>
                      <a:pt x="421884" y="821790"/>
                    </a:cubicBezTo>
                    <a:cubicBezTo>
                      <a:pt x="416737" y="821790"/>
                      <a:pt x="414163" y="821790"/>
                      <a:pt x="409015" y="821790"/>
                    </a:cubicBezTo>
                    <a:cubicBezTo>
                      <a:pt x="401294" y="821790"/>
                      <a:pt x="385851" y="819214"/>
                      <a:pt x="378130" y="816638"/>
                    </a:cubicBezTo>
                    <a:cubicBezTo>
                      <a:pt x="383278" y="824366"/>
                      <a:pt x="396147" y="832095"/>
                      <a:pt x="409015" y="832095"/>
                    </a:cubicBezTo>
                    <a:cubicBezTo>
                      <a:pt x="414163" y="832095"/>
                      <a:pt x="416737" y="832095"/>
                      <a:pt x="421884" y="832095"/>
                    </a:cubicBezTo>
                    <a:cubicBezTo>
                      <a:pt x="439901" y="829518"/>
                      <a:pt x="465639" y="826942"/>
                      <a:pt x="465639" y="826942"/>
                    </a:cubicBezTo>
                    <a:cubicBezTo>
                      <a:pt x="470786" y="826942"/>
                      <a:pt x="470786" y="826942"/>
                      <a:pt x="470786" y="826942"/>
                    </a:cubicBezTo>
                    <a:cubicBezTo>
                      <a:pt x="475934" y="826942"/>
                      <a:pt x="475934" y="826942"/>
                      <a:pt x="475934" y="826942"/>
                    </a:cubicBezTo>
                    <a:cubicBezTo>
                      <a:pt x="470786" y="832095"/>
                      <a:pt x="470786" y="832095"/>
                      <a:pt x="470786" y="832095"/>
                    </a:cubicBezTo>
                    <a:cubicBezTo>
                      <a:pt x="468213" y="832095"/>
                      <a:pt x="468213" y="832095"/>
                      <a:pt x="468213" y="832095"/>
                    </a:cubicBezTo>
                    <a:cubicBezTo>
                      <a:pt x="465639" y="834671"/>
                      <a:pt x="450196" y="844975"/>
                      <a:pt x="421884" y="850128"/>
                    </a:cubicBezTo>
                    <a:cubicBezTo>
                      <a:pt x="411589" y="852704"/>
                      <a:pt x="398720" y="852704"/>
                      <a:pt x="385851" y="852704"/>
                    </a:cubicBezTo>
                    <a:cubicBezTo>
                      <a:pt x="378130" y="852704"/>
                      <a:pt x="370409" y="852704"/>
                      <a:pt x="362687" y="852704"/>
                    </a:cubicBezTo>
                    <a:cubicBezTo>
                      <a:pt x="329228" y="847551"/>
                      <a:pt x="308638" y="826942"/>
                      <a:pt x="295769" y="808909"/>
                    </a:cubicBezTo>
                    <a:cubicBezTo>
                      <a:pt x="288047" y="798605"/>
                      <a:pt x="285474" y="790876"/>
                      <a:pt x="285474" y="790876"/>
                    </a:cubicBezTo>
                    <a:cubicBezTo>
                      <a:pt x="282900" y="788300"/>
                      <a:pt x="282900" y="788300"/>
                      <a:pt x="282900" y="788300"/>
                    </a:cubicBezTo>
                    <a:cubicBezTo>
                      <a:pt x="288047" y="788300"/>
                      <a:pt x="288047" y="788300"/>
                      <a:pt x="288047" y="788300"/>
                    </a:cubicBezTo>
                    <a:cubicBezTo>
                      <a:pt x="288047" y="788300"/>
                      <a:pt x="290621" y="788300"/>
                      <a:pt x="295769" y="785724"/>
                    </a:cubicBezTo>
                    <a:cubicBezTo>
                      <a:pt x="308638" y="785724"/>
                      <a:pt x="326654" y="783148"/>
                      <a:pt x="336949" y="780572"/>
                    </a:cubicBezTo>
                    <a:cubicBezTo>
                      <a:pt x="342097" y="780572"/>
                      <a:pt x="347245" y="777996"/>
                      <a:pt x="349818" y="777996"/>
                    </a:cubicBezTo>
                    <a:cubicBezTo>
                      <a:pt x="362687" y="772843"/>
                      <a:pt x="375556" y="770267"/>
                      <a:pt x="393573" y="770267"/>
                    </a:cubicBezTo>
                    <a:close/>
                    <a:moveTo>
                      <a:pt x="813456" y="734201"/>
                    </a:moveTo>
                    <a:cubicBezTo>
                      <a:pt x="813456" y="734201"/>
                      <a:pt x="813456" y="734201"/>
                      <a:pt x="805730" y="749658"/>
                    </a:cubicBezTo>
                    <a:cubicBezTo>
                      <a:pt x="805730" y="749658"/>
                      <a:pt x="805730" y="749658"/>
                      <a:pt x="821182" y="749658"/>
                    </a:cubicBezTo>
                    <a:cubicBezTo>
                      <a:pt x="821182" y="749658"/>
                      <a:pt x="821182" y="749658"/>
                      <a:pt x="823757" y="749658"/>
                    </a:cubicBezTo>
                    <a:cubicBezTo>
                      <a:pt x="823757" y="749658"/>
                      <a:pt x="823757" y="752234"/>
                      <a:pt x="821182" y="752234"/>
                    </a:cubicBezTo>
                    <a:cubicBezTo>
                      <a:pt x="810880" y="754810"/>
                      <a:pt x="782552" y="765115"/>
                      <a:pt x="779976" y="762539"/>
                    </a:cubicBezTo>
                    <a:cubicBezTo>
                      <a:pt x="774826" y="757386"/>
                      <a:pt x="795428" y="754810"/>
                      <a:pt x="813456" y="734201"/>
                    </a:cubicBezTo>
                    <a:close/>
                    <a:moveTo>
                      <a:pt x="303490" y="734201"/>
                    </a:moveTo>
                    <a:cubicBezTo>
                      <a:pt x="321507" y="754810"/>
                      <a:pt x="339523" y="757386"/>
                      <a:pt x="336949" y="762539"/>
                    </a:cubicBezTo>
                    <a:cubicBezTo>
                      <a:pt x="334376" y="765115"/>
                      <a:pt x="306064" y="754810"/>
                      <a:pt x="295769" y="752234"/>
                    </a:cubicBezTo>
                    <a:cubicBezTo>
                      <a:pt x="293195" y="752234"/>
                      <a:pt x="293195" y="749658"/>
                      <a:pt x="293195" y="749658"/>
                    </a:cubicBezTo>
                    <a:cubicBezTo>
                      <a:pt x="295769" y="749658"/>
                      <a:pt x="295769" y="749658"/>
                      <a:pt x="295769" y="749658"/>
                    </a:cubicBezTo>
                    <a:cubicBezTo>
                      <a:pt x="295769" y="749658"/>
                      <a:pt x="295769" y="749658"/>
                      <a:pt x="311212" y="749658"/>
                    </a:cubicBezTo>
                    <a:cubicBezTo>
                      <a:pt x="311212" y="749658"/>
                      <a:pt x="311212" y="749658"/>
                      <a:pt x="303490" y="734201"/>
                    </a:cubicBezTo>
                    <a:close/>
                    <a:moveTo>
                      <a:pt x="975702" y="656917"/>
                    </a:moveTo>
                    <a:cubicBezTo>
                      <a:pt x="978277" y="656917"/>
                      <a:pt x="978277" y="656917"/>
                      <a:pt x="978277" y="656917"/>
                    </a:cubicBezTo>
                    <a:cubicBezTo>
                      <a:pt x="978277" y="659493"/>
                      <a:pt x="978277" y="659493"/>
                      <a:pt x="978277" y="659493"/>
                    </a:cubicBezTo>
                    <a:cubicBezTo>
                      <a:pt x="978277" y="659493"/>
                      <a:pt x="975702" y="687831"/>
                      <a:pt x="957675" y="713592"/>
                    </a:cubicBezTo>
                    <a:cubicBezTo>
                      <a:pt x="949949" y="723897"/>
                      <a:pt x="942223" y="734201"/>
                      <a:pt x="926771" y="741930"/>
                    </a:cubicBezTo>
                    <a:cubicBezTo>
                      <a:pt x="919045" y="747082"/>
                      <a:pt x="911319" y="749658"/>
                      <a:pt x="903593" y="752234"/>
                    </a:cubicBezTo>
                    <a:cubicBezTo>
                      <a:pt x="859812" y="770267"/>
                      <a:pt x="826332" y="762539"/>
                      <a:pt x="823757" y="762539"/>
                    </a:cubicBezTo>
                    <a:cubicBezTo>
                      <a:pt x="821182" y="759963"/>
                      <a:pt x="821182" y="759963"/>
                      <a:pt x="821182" y="759963"/>
                    </a:cubicBezTo>
                    <a:cubicBezTo>
                      <a:pt x="823757" y="757386"/>
                      <a:pt x="823757" y="757386"/>
                      <a:pt x="823757" y="757386"/>
                    </a:cubicBezTo>
                    <a:cubicBezTo>
                      <a:pt x="823757" y="757386"/>
                      <a:pt x="862387" y="747082"/>
                      <a:pt x="877839" y="739353"/>
                    </a:cubicBezTo>
                    <a:cubicBezTo>
                      <a:pt x="888141" y="734201"/>
                      <a:pt x="901017" y="723897"/>
                      <a:pt x="901017" y="716168"/>
                    </a:cubicBezTo>
                    <a:cubicBezTo>
                      <a:pt x="893291" y="721320"/>
                      <a:pt x="880414" y="729049"/>
                      <a:pt x="875264" y="731625"/>
                    </a:cubicBezTo>
                    <a:cubicBezTo>
                      <a:pt x="854661" y="739353"/>
                      <a:pt x="823757" y="744506"/>
                      <a:pt x="821182" y="744506"/>
                    </a:cubicBezTo>
                    <a:cubicBezTo>
                      <a:pt x="818606" y="744506"/>
                      <a:pt x="818606" y="744506"/>
                      <a:pt x="818606" y="744506"/>
                    </a:cubicBezTo>
                    <a:cubicBezTo>
                      <a:pt x="818606" y="741930"/>
                      <a:pt x="818606" y="741930"/>
                      <a:pt x="818606" y="741930"/>
                    </a:cubicBezTo>
                    <a:cubicBezTo>
                      <a:pt x="818606" y="741930"/>
                      <a:pt x="821182" y="739353"/>
                      <a:pt x="821182" y="736777"/>
                    </a:cubicBezTo>
                    <a:cubicBezTo>
                      <a:pt x="823757" y="726473"/>
                      <a:pt x="831483" y="698135"/>
                      <a:pt x="859812" y="685254"/>
                    </a:cubicBezTo>
                    <a:cubicBezTo>
                      <a:pt x="864962" y="682678"/>
                      <a:pt x="867538" y="680102"/>
                      <a:pt x="872688" y="677526"/>
                    </a:cubicBezTo>
                    <a:cubicBezTo>
                      <a:pt x="888141" y="672374"/>
                      <a:pt x="903593" y="669798"/>
                      <a:pt x="913894" y="669798"/>
                    </a:cubicBezTo>
                    <a:cubicBezTo>
                      <a:pt x="919045" y="669798"/>
                      <a:pt x="924195" y="669798"/>
                      <a:pt x="926771" y="667221"/>
                    </a:cubicBezTo>
                    <a:cubicBezTo>
                      <a:pt x="934497" y="667221"/>
                      <a:pt x="947373" y="664645"/>
                      <a:pt x="957675" y="662069"/>
                    </a:cubicBezTo>
                    <a:cubicBezTo>
                      <a:pt x="967976" y="659493"/>
                      <a:pt x="975702" y="656917"/>
                      <a:pt x="975702" y="656917"/>
                    </a:cubicBezTo>
                    <a:close/>
                    <a:moveTo>
                      <a:pt x="138768" y="656917"/>
                    </a:moveTo>
                    <a:cubicBezTo>
                      <a:pt x="141341" y="656917"/>
                      <a:pt x="141341" y="656917"/>
                      <a:pt x="141341" y="656917"/>
                    </a:cubicBezTo>
                    <a:cubicBezTo>
                      <a:pt x="141341" y="656917"/>
                      <a:pt x="149063" y="659493"/>
                      <a:pt x="159358" y="662069"/>
                    </a:cubicBezTo>
                    <a:cubicBezTo>
                      <a:pt x="169653" y="664645"/>
                      <a:pt x="182522" y="667221"/>
                      <a:pt x="190243" y="667221"/>
                    </a:cubicBezTo>
                    <a:cubicBezTo>
                      <a:pt x="192817" y="669798"/>
                      <a:pt x="197965" y="669798"/>
                      <a:pt x="203112" y="669798"/>
                    </a:cubicBezTo>
                    <a:cubicBezTo>
                      <a:pt x="213408" y="669798"/>
                      <a:pt x="228850" y="672374"/>
                      <a:pt x="244293" y="677526"/>
                    </a:cubicBezTo>
                    <a:cubicBezTo>
                      <a:pt x="246867" y="680102"/>
                      <a:pt x="252014" y="682678"/>
                      <a:pt x="257162" y="685254"/>
                    </a:cubicBezTo>
                    <a:cubicBezTo>
                      <a:pt x="282900" y="698135"/>
                      <a:pt x="293195" y="726473"/>
                      <a:pt x="295769" y="736777"/>
                    </a:cubicBezTo>
                    <a:cubicBezTo>
                      <a:pt x="295769" y="736777"/>
                      <a:pt x="295769" y="736777"/>
                      <a:pt x="295769" y="737743"/>
                    </a:cubicBezTo>
                    <a:lnTo>
                      <a:pt x="295769" y="741930"/>
                    </a:lnTo>
                    <a:cubicBezTo>
                      <a:pt x="298343" y="744506"/>
                      <a:pt x="298343" y="744506"/>
                      <a:pt x="298343" y="744506"/>
                    </a:cubicBezTo>
                    <a:cubicBezTo>
                      <a:pt x="295769" y="744506"/>
                      <a:pt x="295769" y="744506"/>
                      <a:pt x="295769" y="744506"/>
                    </a:cubicBezTo>
                    <a:cubicBezTo>
                      <a:pt x="295769" y="744506"/>
                      <a:pt x="295769" y="744506"/>
                      <a:pt x="293195" y="744506"/>
                    </a:cubicBezTo>
                    <a:cubicBezTo>
                      <a:pt x="293195" y="744506"/>
                      <a:pt x="259736" y="739353"/>
                      <a:pt x="241719" y="731625"/>
                    </a:cubicBezTo>
                    <a:cubicBezTo>
                      <a:pt x="233998" y="729049"/>
                      <a:pt x="221129" y="721320"/>
                      <a:pt x="215981" y="716168"/>
                    </a:cubicBezTo>
                    <a:cubicBezTo>
                      <a:pt x="215981" y="723897"/>
                      <a:pt x="226276" y="734201"/>
                      <a:pt x="239145" y="739353"/>
                    </a:cubicBezTo>
                    <a:cubicBezTo>
                      <a:pt x="254588" y="747082"/>
                      <a:pt x="293195" y="757386"/>
                      <a:pt x="293195" y="757386"/>
                    </a:cubicBezTo>
                    <a:cubicBezTo>
                      <a:pt x="293195" y="757386"/>
                      <a:pt x="293195" y="757386"/>
                      <a:pt x="295769" y="759963"/>
                    </a:cubicBezTo>
                    <a:cubicBezTo>
                      <a:pt x="295769" y="759963"/>
                      <a:pt x="295769" y="759963"/>
                      <a:pt x="290621" y="762539"/>
                    </a:cubicBezTo>
                    <a:cubicBezTo>
                      <a:pt x="290621" y="762539"/>
                      <a:pt x="257162" y="770267"/>
                      <a:pt x="210834" y="752234"/>
                    </a:cubicBezTo>
                    <a:cubicBezTo>
                      <a:pt x="203112" y="749658"/>
                      <a:pt x="195391" y="747082"/>
                      <a:pt x="190243" y="741930"/>
                    </a:cubicBezTo>
                    <a:cubicBezTo>
                      <a:pt x="174801" y="734201"/>
                      <a:pt x="164506" y="723897"/>
                      <a:pt x="159358" y="713592"/>
                    </a:cubicBezTo>
                    <a:cubicBezTo>
                      <a:pt x="141341" y="687831"/>
                      <a:pt x="138768" y="659493"/>
                      <a:pt x="138768" y="659493"/>
                    </a:cubicBezTo>
                    <a:cubicBezTo>
                      <a:pt x="138768" y="656917"/>
                      <a:pt x="138768" y="656917"/>
                      <a:pt x="138768" y="656917"/>
                    </a:cubicBezTo>
                    <a:close/>
                    <a:moveTo>
                      <a:pt x="738771" y="654341"/>
                    </a:moveTo>
                    <a:cubicBezTo>
                      <a:pt x="738771" y="654341"/>
                      <a:pt x="725894" y="692983"/>
                      <a:pt x="725894" y="711016"/>
                    </a:cubicBezTo>
                    <a:cubicBezTo>
                      <a:pt x="725894" y="723897"/>
                      <a:pt x="728469" y="739353"/>
                      <a:pt x="725894" y="762539"/>
                    </a:cubicBezTo>
                    <a:cubicBezTo>
                      <a:pt x="725894" y="762539"/>
                      <a:pt x="723319" y="762539"/>
                      <a:pt x="723319" y="762539"/>
                    </a:cubicBezTo>
                    <a:cubicBezTo>
                      <a:pt x="718168" y="762539"/>
                      <a:pt x="713017" y="762539"/>
                      <a:pt x="707867" y="765115"/>
                    </a:cubicBezTo>
                    <a:cubicBezTo>
                      <a:pt x="702716" y="765115"/>
                      <a:pt x="697565" y="765115"/>
                      <a:pt x="694990" y="767691"/>
                    </a:cubicBezTo>
                    <a:cubicBezTo>
                      <a:pt x="687264" y="767691"/>
                      <a:pt x="682113" y="772843"/>
                      <a:pt x="676963" y="775419"/>
                    </a:cubicBezTo>
                    <a:cubicBezTo>
                      <a:pt x="676963" y="772843"/>
                      <a:pt x="676963" y="772843"/>
                      <a:pt x="679538" y="770267"/>
                    </a:cubicBezTo>
                    <a:cubicBezTo>
                      <a:pt x="682113" y="754810"/>
                      <a:pt x="692415" y="726473"/>
                      <a:pt x="692415" y="726473"/>
                    </a:cubicBezTo>
                    <a:cubicBezTo>
                      <a:pt x="692415" y="726473"/>
                      <a:pt x="676963" y="741930"/>
                      <a:pt x="669237" y="765115"/>
                    </a:cubicBezTo>
                    <a:cubicBezTo>
                      <a:pt x="666661" y="770267"/>
                      <a:pt x="666661" y="775419"/>
                      <a:pt x="664086" y="785724"/>
                    </a:cubicBezTo>
                    <a:cubicBezTo>
                      <a:pt x="658935" y="788300"/>
                      <a:pt x="653785" y="793452"/>
                      <a:pt x="651209" y="798605"/>
                    </a:cubicBezTo>
                    <a:cubicBezTo>
                      <a:pt x="651209" y="777996"/>
                      <a:pt x="653785" y="749658"/>
                      <a:pt x="664086" y="716168"/>
                    </a:cubicBezTo>
                    <a:cubicBezTo>
                      <a:pt x="671812" y="698135"/>
                      <a:pt x="682113" y="685254"/>
                      <a:pt x="694990" y="674950"/>
                    </a:cubicBezTo>
                    <a:cubicBezTo>
                      <a:pt x="715593" y="659493"/>
                      <a:pt x="738771" y="654341"/>
                      <a:pt x="738771" y="654341"/>
                    </a:cubicBezTo>
                    <a:close/>
                    <a:moveTo>
                      <a:pt x="378130" y="654341"/>
                    </a:moveTo>
                    <a:cubicBezTo>
                      <a:pt x="378130" y="654341"/>
                      <a:pt x="401294" y="659493"/>
                      <a:pt x="421884" y="674950"/>
                    </a:cubicBezTo>
                    <a:cubicBezTo>
                      <a:pt x="432180" y="685254"/>
                      <a:pt x="445049" y="698135"/>
                      <a:pt x="450196" y="716168"/>
                    </a:cubicBezTo>
                    <a:cubicBezTo>
                      <a:pt x="463065" y="749658"/>
                      <a:pt x="465639" y="777996"/>
                      <a:pt x="465639" y="798605"/>
                    </a:cubicBezTo>
                    <a:cubicBezTo>
                      <a:pt x="463065" y="793452"/>
                      <a:pt x="457917" y="788300"/>
                      <a:pt x="452770" y="785724"/>
                    </a:cubicBezTo>
                    <a:cubicBezTo>
                      <a:pt x="450196" y="775419"/>
                      <a:pt x="450196" y="770267"/>
                      <a:pt x="447622" y="765115"/>
                    </a:cubicBezTo>
                    <a:cubicBezTo>
                      <a:pt x="439901" y="741930"/>
                      <a:pt x="421884" y="726473"/>
                      <a:pt x="421884" y="726473"/>
                    </a:cubicBezTo>
                    <a:cubicBezTo>
                      <a:pt x="421884" y="726473"/>
                      <a:pt x="434753" y="754810"/>
                      <a:pt x="437327" y="770267"/>
                    </a:cubicBezTo>
                    <a:cubicBezTo>
                      <a:pt x="437327" y="772843"/>
                      <a:pt x="437327" y="772843"/>
                      <a:pt x="437327" y="775419"/>
                    </a:cubicBezTo>
                    <a:cubicBezTo>
                      <a:pt x="434753" y="772843"/>
                      <a:pt x="427032" y="767691"/>
                      <a:pt x="421884" y="767691"/>
                    </a:cubicBezTo>
                    <a:cubicBezTo>
                      <a:pt x="416737" y="765115"/>
                      <a:pt x="414163" y="765115"/>
                      <a:pt x="409015" y="765115"/>
                    </a:cubicBezTo>
                    <a:cubicBezTo>
                      <a:pt x="403868" y="762539"/>
                      <a:pt x="398720" y="762539"/>
                      <a:pt x="393573" y="762539"/>
                    </a:cubicBezTo>
                    <a:cubicBezTo>
                      <a:pt x="393573" y="762539"/>
                      <a:pt x="390999" y="762539"/>
                      <a:pt x="390999" y="762539"/>
                    </a:cubicBezTo>
                    <a:cubicBezTo>
                      <a:pt x="388425" y="739353"/>
                      <a:pt x="390999" y="723897"/>
                      <a:pt x="390999" y="711016"/>
                    </a:cubicBezTo>
                    <a:cubicBezTo>
                      <a:pt x="388425" y="692983"/>
                      <a:pt x="378130" y="654341"/>
                      <a:pt x="378130" y="654341"/>
                    </a:cubicBezTo>
                    <a:close/>
                    <a:moveTo>
                      <a:pt x="947373" y="610546"/>
                    </a:moveTo>
                    <a:cubicBezTo>
                      <a:pt x="944798" y="626003"/>
                      <a:pt x="944798" y="626003"/>
                      <a:pt x="944798" y="626003"/>
                    </a:cubicBezTo>
                    <a:cubicBezTo>
                      <a:pt x="957675" y="623427"/>
                      <a:pt x="957675" y="623427"/>
                      <a:pt x="957675" y="623427"/>
                    </a:cubicBezTo>
                    <a:cubicBezTo>
                      <a:pt x="962825" y="620851"/>
                      <a:pt x="962825" y="620851"/>
                      <a:pt x="962825" y="620851"/>
                    </a:cubicBezTo>
                    <a:cubicBezTo>
                      <a:pt x="962825" y="620851"/>
                      <a:pt x="960250" y="623427"/>
                      <a:pt x="957675" y="626003"/>
                    </a:cubicBezTo>
                    <a:cubicBezTo>
                      <a:pt x="949949" y="633732"/>
                      <a:pt x="929346" y="649188"/>
                      <a:pt x="924195" y="649188"/>
                    </a:cubicBezTo>
                    <a:cubicBezTo>
                      <a:pt x="921620" y="644036"/>
                      <a:pt x="937072" y="636308"/>
                      <a:pt x="947373" y="610546"/>
                    </a:cubicBezTo>
                    <a:close/>
                    <a:moveTo>
                      <a:pt x="169653" y="610546"/>
                    </a:moveTo>
                    <a:cubicBezTo>
                      <a:pt x="179948" y="636308"/>
                      <a:pt x="195391" y="644036"/>
                      <a:pt x="190243" y="649188"/>
                    </a:cubicBezTo>
                    <a:cubicBezTo>
                      <a:pt x="187670" y="649188"/>
                      <a:pt x="167079" y="633732"/>
                      <a:pt x="159358" y="626003"/>
                    </a:cubicBezTo>
                    <a:cubicBezTo>
                      <a:pt x="156784" y="623427"/>
                      <a:pt x="154210" y="620851"/>
                      <a:pt x="154210" y="620851"/>
                    </a:cubicBezTo>
                    <a:cubicBezTo>
                      <a:pt x="159358" y="623427"/>
                      <a:pt x="159358" y="623427"/>
                      <a:pt x="159358" y="623427"/>
                    </a:cubicBezTo>
                    <a:cubicBezTo>
                      <a:pt x="159358" y="623427"/>
                      <a:pt x="159358" y="623427"/>
                      <a:pt x="169653" y="626003"/>
                    </a:cubicBezTo>
                    <a:cubicBezTo>
                      <a:pt x="169653" y="626003"/>
                      <a:pt x="169653" y="626003"/>
                      <a:pt x="169653" y="610546"/>
                    </a:cubicBezTo>
                    <a:close/>
                    <a:moveTo>
                      <a:pt x="852086" y="566752"/>
                    </a:moveTo>
                    <a:cubicBezTo>
                      <a:pt x="852086" y="566752"/>
                      <a:pt x="852086" y="607970"/>
                      <a:pt x="857236" y="623427"/>
                    </a:cubicBezTo>
                    <a:cubicBezTo>
                      <a:pt x="859812" y="633732"/>
                      <a:pt x="870113" y="649188"/>
                      <a:pt x="875264" y="669798"/>
                    </a:cubicBezTo>
                    <a:cubicBezTo>
                      <a:pt x="872688" y="672374"/>
                      <a:pt x="872688" y="672374"/>
                      <a:pt x="870113" y="672374"/>
                    </a:cubicBezTo>
                    <a:cubicBezTo>
                      <a:pt x="864962" y="674950"/>
                      <a:pt x="862387" y="674950"/>
                      <a:pt x="857236" y="677526"/>
                    </a:cubicBezTo>
                    <a:cubicBezTo>
                      <a:pt x="846935" y="685254"/>
                      <a:pt x="839209" y="690407"/>
                      <a:pt x="834058" y="698135"/>
                    </a:cubicBezTo>
                    <a:cubicBezTo>
                      <a:pt x="834058" y="698135"/>
                      <a:pt x="831483" y="695559"/>
                      <a:pt x="831483" y="695559"/>
                    </a:cubicBezTo>
                    <a:cubicBezTo>
                      <a:pt x="831483" y="677526"/>
                      <a:pt x="831483" y="649188"/>
                      <a:pt x="831483" y="649188"/>
                    </a:cubicBezTo>
                    <a:cubicBezTo>
                      <a:pt x="831483" y="649188"/>
                      <a:pt x="821182" y="669798"/>
                      <a:pt x="821182" y="692983"/>
                    </a:cubicBezTo>
                    <a:cubicBezTo>
                      <a:pt x="821182" y="698135"/>
                      <a:pt x="823757" y="705864"/>
                      <a:pt x="823757" y="713592"/>
                    </a:cubicBezTo>
                    <a:cubicBezTo>
                      <a:pt x="823757" y="713592"/>
                      <a:pt x="821182" y="716168"/>
                      <a:pt x="821182" y="718744"/>
                    </a:cubicBezTo>
                    <a:cubicBezTo>
                      <a:pt x="818606" y="721320"/>
                      <a:pt x="816031" y="726473"/>
                      <a:pt x="816031" y="729049"/>
                    </a:cubicBezTo>
                    <a:cubicBezTo>
                      <a:pt x="808305" y="711016"/>
                      <a:pt x="803154" y="685254"/>
                      <a:pt x="803154" y="649188"/>
                    </a:cubicBezTo>
                    <a:cubicBezTo>
                      <a:pt x="803154" y="628579"/>
                      <a:pt x="810880" y="610546"/>
                      <a:pt x="821182" y="597665"/>
                    </a:cubicBezTo>
                    <a:cubicBezTo>
                      <a:pt x="834058" y="577056"/>
                      <a:pt x="852086" y="566752"/>
                      <a:pt x="852086" y="566752"/>
                    </a:cubicBezTo>
                    <a:close/>
                    <a:moveTo>
                      <a:pt x="264883" y="566752"/>
                    </a:moveTo>
                    <a:cubicBezTo>
                      <a:pt x="264883" y="566752"/>
                      <a:pt x="282900" y="577056"/>
                      <a:pt x="295769" y="597665"/>
                    </a:cubicBezTo>
                    <a:cubicBezTo>
                      <a:pt x="303490" y="610546"/>
                      <a:pt x="311212" y="628579"/>
                      <a:pt x="313785" y="649188"/>
                    </a:cubicBezTo>
                    <a:cubicBezTo>
                      <a:pt x="313785" y="685254"/>
                      <a:pt x="306064" y="711016"/>
                      <a:pt x="300916" y="729049"/>
                    </a:cubicBezTo>
                    <a:cubicBezTo>
                      <a:pt x="298343" y="726473"/>
                      <a:pt x="298343" y="721320"/>
                      <a:pt x="295769" y="718744"/>
                    </a:cubicBezTo>
                    <a:cubicBezTo>
                      <a:pt x="295769" y="716168"/>
                      <a:pt x="293195" y="713592"/>
                      <a:pt x="293195" y="713592"/>
                    </a:cubicBezTo>
                    <a:cubicBezTo>
                      <a:pt x="293195" y="705864"/>
                      <a:pt x="293195" y="698135"/>
                      <a:pt x="295769" y="692983"/>
                    </a:cubicBezTo>
                    <a:cubicBezTo>
                      <a:pt x="295769" y="669798"/>
                      <a:pt x="282900" y="649188"/>
                      <a:pt x="282900" y="649188"/>
                    </a:cubicBezTo>
                    <a:cubicBezTo>
                      <a:pt x="282900" y="649188"/>
                      <a:pt x="285474" y="677526"/>
                      <a:pt x="282900" y="695559"/>
                    </a:cubicBezTo>
                    <a:cubicBezTo>
                      <a:pt x="282900" y="695559"/>
                      <a:pt x="282900" y="698135"/>
                      <a:pt x="282900" y="698135"/>
                    </a:cubicBezTo>
                    <a:cubicBezTo>
                      <a:pt x="277752" y="690407"/>
                      <a:pt x="270031" y="685254"/>
                      <a:pt x="259736" y="677526"/>
                    </a:cubicBezTo>
                    <a:cubicBezTo>
                      <a:pt x="254588" y="674950"/>
                      <a:pt x="249441" y="674950"/>
                      <a:pt x="246867" y="672374"/>
                    </a:cubicBezTo>
                    <a:cubicBezTo>
                      <a:pt x="244293" y="672374"/>
                      <a:pt x="244293" y="672374"/>
                      <a:pt x="241719" y="669798"/>
                    </a:cubicBezTo>
                    <a:cubicBezTo>
                      <a:pt x="246867" y="649188"/>
                      <a:pt x="257162" y="633732"/>
                      <a:pt x="259736" y="623427"/>
                    </a:cubicBezTo>
                    <a:cubicBezTo>
                      <a:pt x="262310" y="607970"/>
                      <a:pt x="264883" y="566752"/>
                      <a:pt x="264883" y="566752"/>
                    </a:cubicBezTo>
                    <a:close/>
                    <a:moveTo>
                      <a:pt x="1070990" y="481739"/>
                    </a:moveTo>
                    <a:cubicBezTo>
                      <a:pt x="1073565" y="481739"/>
                      <a:pt x="1073565" y="481739"/>
                      <a:pt x="1073565" y="481739"/>
                    </a:cubicBezTo>
                    <a:cubicBezTo>
                      <a:pt x="1073565" y="484315"/>
                      <a:pt x="1073565" y="484315"/>
                      <a:pt x="1073565" y="484315"/>
                    </a:cubicBezTo>
                    <a:cubicBezTo>
                      <a:pt x="1073565" y="484315"/>
                      <a:pt x="1086442" y="530686"/>
                      <a:pt x="1058113" y="569328"/>
                    </a:cubicBezTo>
                    <a:cubicBezTo>
                      <a:pt x="1058113" y="571904"/>
                      <a:pt x="1055538" y="574480"/>
                      <a:pt x="1052962" y="577056"/>
                    </a:cubicBezTo>
                    <a:cubicBezTo>
                      <a:pt x="1047812" y="584785"/>
                      <a:pt x="1042661" y="589937"/>
                      <a:pt x="1037510" y="595089"/>
                    </a:cubicBezTo>
                    <a:cubicBezTo>
                      <a:pt x="1034935" y="597665"/>
                      <a:pt x="1032360" y="597665"/>
                      <a:pt x="1032360" y="600242"/>
                    </a:cubicBezTo>
                    <a:cubicBezTo>
                      <a:pt x="1022058" y="607970"/>
                      <a:pt x="1011757" y="615698"/>
                      <a:pt x="1001455" y="618275"/>
                    </a:cubicBezTo>
                    <a:cubicBezTo>
                      <a:pt x="980853" y="628579"/>
                      <a:pt x="967976" y="631155"/>
                      <a:pt x="965401" y="631155"/>
                    </a:cubicBezTo>
                    <a:cubicBezTo>
                      <a:pt x="965401" y="631155"/>
                      <a:pt x="965401" y="631155"/>
                      <a:pt x="957675" y="633732"/>
                    </a:cubicBezTo>
                    <a:cubicBezTo>
                      <a:pt x="957675" y="633732"/>
                      <a:pt x="957675" y="633732"/>
                      <a:pt x="965401" y="628579"/>
                    </a:cubicBezTo>
                    <a:cubicBezTo>
                      <a:pt x="965401" y="628579"/>
                      <a:pt x="988579" y="610546"/>
                      <a:pt x="1001455" y="597665"/>
                    </a:cubicBezTo>
                    <a:cubicBezTo>
                      <a:pt x="1004031" y="597665"/>
                      <a:pt x="1006606" y="595089"/>
                      <a:pt x="1006606" y="595089"/>
                    </a:cubicBezTo>
                    <a:cubicBezTo>
                      <a:pt x="1016908" y="584785"/>
                      <a:pt x="1022058" y="569328"/>
                      <a:pt x="1022058" y="561599"/>
                    </a:cubicBezTo>
                    <a:cubicBezTo>
                      <a:pt x="1016908" y="569328"/>
                      <a:pt x="1009181" y="582209"/>
                      <a:pt x="1001455" y="587361"/>
                    </a:cubicBezTo>
                    <a:cubicBezTo>
                      <a:pt x="986003" y="600242"/>
                      <a:pt x="960250" y="615698"/>
                      <a:pt x="957675" y="615698"/>
                    </a:cubicBezTo>
                    <a:cubicBezTo>
                      <a:pt x="957675" y="615698"/>
                      <a:pt x="957675" y="615698"/>
                      <a:pt x="955099" y="618275"/>
                    </a:cubicBezTo>
                    <a:cubicBezTo>
                      <a:pt x="955099" y="618275"/>
                      <a:pt x="955099" y="618275"/>
                      <a:pt x="955099" y="615698"/>
                    </a:cubicBezTo>
                    <a:cubicBezTo>
                      <a:pt x="955099" y="613122"/>
                      <a:pt x="952524" y="597665"/>
                      <a:pt x="957675" y="577056"/>
                    </a:cubicBezTo>
                    <a:cubicBezTo>
                      <a:pt x="962825" y="566752"/>
                      <a:pt x="965401" y="556447"/>
                      <a:pt x="973127" y="548719"/>
                    </a:cubicBezTo>
                    <a:cubicBezTo>
                      <a:pt x="978277" y="546143"/>
                      <a:pt x="980853" y="540990"/>
                      <a:pt x="983428" y="538414"/>
                    </a:cubicBezTo>
                    <a:cubicBezTo>
                      <a:pt x="991154" y="533262"/>
                      <a:pt x="996305" y="528110"/>
                      <a:pt x="1001455" y="525533"/>
                    </a:cubicBezTo>
                    <a:cubicBezTo>
                      <a:pt x="1009181" y="522957"/>
                      <a:pt x="1014332" y="517805"/>
                      <a:pt x="1019483" y="515229"/>
                    </a:cubicBezTo>
                    <a:cubicBezTo>
                      <a:pt x="1024634" y="515229"/>
                      <a:pt x="1027209" y="512653"/>
                      <a:pt x="1029784" y="510077"/>
                    </a:cubicBezTo>
                    <a:cubicBezTo>
                      <a:pt x="1032360" y="510077"/>
                      <a:pt x="1032360" y="510077"/>
                      <a:pt x="1032360" y="510077"/>
                    </a:cubicBezTo>
                    <a:cubicBezTo>
                      <a:pt x="1032360" y="507500"/>
                      <a:pt x="1034935" y="507500"/>
                      <a:pt x="1037510" y="504924"/>
                    </a:cubicBezTo>
                    <a:cubicBezTo>
                      <a:pt x="1045236" y="502348"/>
                      <a:pt x="1052962" y="494620"/>
                      <a:pt x="1058113" y="492044"/>
                    </a:cubicBezTo>
                    <a:cubicBezTo>
                      <a:pt x="1065839" y="486891"/>
                      <a:pt x="1070990" y="484315"/>
                      <a:pt x="1070990" y="481739"/>
                    </a:cubicBezTo>
                    <a:close/>
                    <a:moveTo>
                      <a:pt x="43537" y="481739"/>
                    </a:moveTo>
                    <a:cubicBezTo>
                      <a:pt x="46111" y="481739"/>
                      <a:pt x="46111" y="481739"/>
                      <a:pt x="46111" y="481739"/>
                    </a:cubicBezTo>
                    <a:cubicBezTo>
                      <a:pt x="46111" y="484315"/>
                      <a:pt x="51259" y="486891"/>
                      <a:pt x="56406" y="492044"/>
                    </a:cubicBezTo>
                    <a:cubicBezTo>
                      <a:pt x="64128" y="494620"/>
                      <a:pt x="71849" y="502348"/>
                      <a:pt x="79571" y="504924"/>
                    </a:cubicBezTo>
                    <a:cubicBezTo>
                      <a:pt x="82144" y="507500"/>
                      <a:pt x="82144" y="507500"/>
                      <a:pt x="84718" y="510077"/>
                    </a:cubicBezTo>
                    <a:cubicBezTo>
                      <a:pt x="87292" y="510077"/>
                      <a:pt x="87292" y="510077"/>
                      <a:pt x="87292" y="510077"/>
                    </a:cubicBezTo>
                    <a:cubicBezTo>
                      <a:pt x="89866" y="512653"/>
                      <a:pt x="92439" y="515229"/>
                      <a:pt x="97587" y="515229"/>
                    </a:cubicBezTo>
                    <a:cubicBezTo>
                      <a:pt x="102735" y="517805"/>
                      <a:pt x="107882" y="522957"/>
                      <a:pt x="115604" y="525533"/>
                    </a:cubicBezTo>
                    <a:cubicBezTo>
                      <a:pt x="120751" y="528110"/>
                      <a:pt x="125899" y="533262"/>
                      <a:pt x="133620" y="538414"/>
                    </a:cubicBezTo>
                    <a:cubicBezTo>
                      <a:pt x="136194" y="540990"/>
                      <a:pt x="138768" y="546143"/>
                      <a:pt x="143915" y="548719"/>
                    </a:cubicBezTo>
                    <a:cubicBezTo>
                      <a:pt x="149063" y="556447"/>
                      <a:pt x="154210" y="566752"/>
                      <a:pt x="159358" y="577056"/>
                    </a:cubicBezTo>
                    <a:cubicBezTo>
                      <a:pt x="164506" y="597665"/>
                      <a:pt x="161932" y="613122"/>
                      <a:pt x="161932" y="615698"/>
                    </a:cubicBezTo>
                    <a:cubicBezTo>
                      <a:pt x="161932" y="618275"/>
                      <a:pt x="161932" y="618275"/>
                      <a:pt x="161932" y="618275"/>
                    </a:cubicBezTo>
                    <a:cubicBezTo>
                      <a:pt x="159358" y="615698"/>
                      <a:pt x="159358" y="615698"/>
                      <a:pt x="159358" y="615698"/>
                    </a:cubicBezTo>
                    <a:cubicBezTo>
                      <a:pt x="156784" y="615698"/>
                      <a:pt x="131046" y="600242"/>
                      <a:pt x="115604" y="587361"/>
                    </a:cubicBezTo>
                    <a:cubicBezTo>
                      <a:pt x="113030" y="587361"/>
                      <a:pt x="113030" y="587361"/>
                      <a:pt x="113030" y="587361"/>
                    </a:cubicBezTo>
                    <a:cubicBezTo>
                      <a:pt x="107882" y="582209"/>
                      <a:pt x="100161" y="569328"/>
                      <a:pt x="95013" y="561599"/>
                    </a:cubicBezTo>
                    <a:cubicBezTo>
                      <a:pt x="95013" y="569328"/>
                      <a:pt x="100161" y="584785"/>
                      <a:pt x="110456" y="595089"/>
                    </a:cubicBezTo>
                    <a:cubicBezTo>
                      <a:pt x="110456" y="595089"/>
                      <a:pt x="113030" y="597665"/>
                      <a:pt x="115604" y="597665"/>
                    </a:cubicBezTo>
                    <a:cubicBezTo>
                      <a:pt x="128473" y="610546"/>
                      <a:pt x="151637" y="628579"/>
                      <a:pt x="151637" y="628579"/>
                    </a:cubicBezTo>
                    <a:cubicBezTo>
                      <a:pt x="159358" y="633732"/>
                      <a:pt x="159358" y="633732"/>
                      <a:pt x="159358" y="633732"/>
                    </a:cubicBezTo>
                    <a:cubicBezTo>
                      <a:pt x="149063" y="631155"/>
                      <a:pt x="149063" y="631155"/>
                      <a:pt x="149063" y="631155"/>
                    </a:cubicBezTo>
                    <a:cubicBezTo>
                      <a:pt x="149063" y="631155"/>
                      <a:pt x="133620" y="628579"/>
                      <a:pt x="115604" y="618275"/>
                    </a:cubicBezTo>
                    <a:cubicBezTo>
                      <a:pt x="105308" y="615698"/>
                      <a:pt x="95013" y="607970"/>
                      <a:pt x="84718" y="600242"/>
                    </a:cubicBezTo>
                    <a:cubicBezTo>
                      <a:pt x="82144" y="597665"/>
                      <a:pt x="82144" y="597665"/>
                      <a:pt x="79571" y="595089"/>
                    </a:cubicBezTo>
                    <a:cubicBezTo>
                      <a:pt x="74423" y="589937"/>
                      <a:pt x="69275" y="584785"/>
                      <a:pt x="64128" y="577056"/>
                    </a:cubicBezTo>
                    <a:cubicBezTo>
                      <a:pt x="61554" y="574480"/>
                      <a:pt x="58980" y="571904"/>
                      <a:pt x="56406" y="569328"/>
                    </a:cubicBezTo>
                    <a:cubicBezTo>
                      <a:pt x="30669" y="530686"/>
                      <a:pt x="40964" y="484315"/>
                      <a:pt x="40964" y="484315"/>
                    </a:cubicBezTo>
                    <a:cubicBezTo>
                      <a:pt x="43537" y="481739"/>
                      <a:pt x="43537" y="481739"/>
                      <a:pt x="43537" y="481739"/>
                    </a:cubicBezTo>
                    <a:close/>
                    <a:moveTo>
                      <a:pt x="1027209" y="463706"/>
                    </a:moveTo>
                    <a:cubicBezTo>
                      <a:pt x="1029784" y="479163"/>
                      <a:pt x="1029784" y="479163"/>
                      <a:pt x="1029784" y="479163"/>
                    </a:cubicBezTo>
                    <a:cubicBezTo>
                      <a:pt x="1032360" y="476587"/>
                      <a:pt x="1032360" y="476587"/>
                      <a:pt x="1032360" y="476587"/>
                    </a:cubicBezTo>
                    <a:cubicBezTo>
                      <a:pt x="1037510" y="471434"/>
                      <a:pt x="1037510" y="471434"/>
                      <a:pt x="1037510" y="471434"/>
                    </a:cubicBezTo>
                    <a:cubicBezTo>
                      <a:pt x="1042661" y="466282"/>
                      <a:pt x="1042661" y="466282"/>
                      <a:pt x="1042661" y="466282"/>
                    </a:cubicBezTo>
                    <a:cubicBezTo>
                      <a:pt x="1042661" y="466282"/>
                      <a:pt x="1040086" y="471434"/>
                      <a:pt x="1037510" y="476587"/>
                    </a:cubicBezTo>
                    <a:cubicBezTo>
                      <a:pt x="1034935" y="479163"/>
                      <a:pt x="1034935" y="484315"/>
                      <a:pt x="1032360" y="486891"/>
                    </a:cubicBezTo>
                    <a:cubicBezTo>
                      <a:pt x="1027209" y="497196"/>
                      <a:pt x="1019483" y="504924"/>
                      <a:pt x="1016908" y="504924"/>
                    </a:cubicBezTo>
                    <a:cubicBezTo>
                      <a:pt x="1011757" y="502348"/>
                      <a:pt x="1024634" y="489467"/>
                      <a:pt x="1027209" y="463706"/>
                    </a:cubicBezTo>
                    <a:close/>
                    <a:moveTo>
                      <a:pt x="89866" y="463706"/>
                    </a:moveTo>
                    <a:cubicBezTo>
                      <a:pt x="92439" y="489467"/>
                      <a:pt x="102735" y="502348"/>
                      <a:pt x="97587" y="504924"/>
                    </a:cubicBezTo>
                    <a:cubicBezTo>
                      <a:pt x="95013" y="504924"/>
                      <a:pt x="89866" y="497196"/>
                      <a:pt x="84718" y="486891"/>
                    </a:cubicBezTo>
                    <a:cubicBezTo>
                      <a:pt x="82144" y="484315"/>
                      <a:pt x="82144" y="479163"/>
                      <a:pt x="79571" y="476587"/>
                    </a:cubicBezTo>
                    <a:cubicBezTo>
                      <a:pt x="74423" y="471434"/>
                      <a:pt x="74423" y="466282"/>
                      <a:pt x="74423" y="466282"/>
                    </a:cubicBezTo>
                    <a:cubicBezTo>
                      <a:pt x="79571" y="471434"/>
                      <a:pt x="79571" y="471434"/>
                      <a:pt x="79571" y="471434"/>
                    </a:cubicBezTo>
                    <a:cubicBezTo>
                      <a:pt x="84718" y="476587"/>
                      <a:pt x="84718" y="476587"/>
                      <a:pt x="84718" y="476587"/>
                    </a:cubicBezTo>
                    <a:cubicBezTo>
                      <a:pt x="87292" y="479163"/>
                      <a:pt x="87292" y="479163"/>
                      <a:pt x="87292" y="479163"/>
                    </a:cubicBezTo>
                    <a:cubicBezTo>
                      <a:pt x="89866" y="463706"/>
                      <a:pt x="89866" y="463706"/>
                      <a:pt x="89866" y="463706"/>
                    </a:cubicBezTo>
                    <a:close/>
                    <a:moveTo>
                      <a:pt x="929346" y="445673"/>
                    </a:moveTo>
                    <a:cubicBezTo>
                      <a:pt x="929346" y="445673"/>
                      <a:pt x="944798" y="481739"/>
                      <a:pt x="952524" y="494620"/>
                    </a:cubicBezTo>
                    <a:cubicBezTo>
                      <a:pt x="955099" y="497196"/>
                      <a:pt x="955099" y="499772"/>
                      <a:pt x="957675" y="502348"/>
                    </a:cubicBezTo>
                    <a:cubicBezTo>
                      <a:pt x="965401" y="510077"/>
                      <a:pt x="975702" y="517805"/>
                      <a:pt x="983428" y="530686"/>
                    </a:cubicBezTo>
                    <a:cubicBezTo>
                      <a:pt x="980853" y="533262"/>
                      <a:pt x="980853" y="533262"/>
                      <a:pt x="980853" y="533262"/>
                    </a:cubicBezTo>
                    <a:cubicBezTo>
                      <a:pt x="975702" y="538414"/>
                      <a:pt x="973127" y="540990"/>
                      <a:pt x="970551" y="546143"/>
                    </a:cubicBezTo>
                    <a:cubicBezTo>
                      <a:pt x="965401" y="551295"/>
                      <a:pt x="960250" y="556447"/>
                      <a:pt x="957675" y="561599"/>
                    </a:cubicBezTo>
                    <a:cubicBezTo>
                      <a:pt x="957675" y="564176"/>
                      <a:pt x="955099" y="569328"/>
                      <a:pt x="955099" y="571904"/>
                    </a:cubicBezTo>
                    <a:cubicBezTo>
                      <a:pt x="952524" y="569328"/>
                      <a:pt x="952524" y="569328"/>
                      <a:pt x="952524" y="569328"/>
                    </a:cubicBezTo>
                    <a:cubicBezTo>
                      <a:pt x="947373" y="553871"/>
                      <a:pt x="939647" y="525533"/>
                      <a:pt x="939647" y="525533"/>
                    </a:cubicBezTo>
                    <a:cubicBezTo>
                      <a:pt x="939647" y="525533"/>
                      <a:pt x="934497" y="548719"/>
                      <a:pt x="942223" y="569328"/>
                    </a:cubicBezTo>
                    <a:cubicBezTo>
                      <a:pt x="944798" y="574480"/>
                      <a:pt x="947373" y="582209"/>
                      <a:pt x="949949" y="587361"/>
                    </a:cubicBezTo>
                    <a:cubicBezTo>
                      <a:pt x="949949" y="595089"/>
                      <a:pt x="947373" y="600242"/>
                      <a:pt x="949949" y="605394"/>
                    </a:cubicBezTo>
                    <a:cubicBezTo>
                      <a:pt x="937072" y="589937"/>
                      <a:pt x="921620" y="569328"/>
                      <a:pt x="911319" y="538414"/>
                    </a:cubicBezTo>
                    <a:cubicBezTo>
                      <a:pt x="898442" y="486891"/>
                      <a:pt x="929346" y="445673"/>
                      <a:pt x="929346" y="445673"/>
                    </a:cubicBezTo>
                    <a:close/>
                    <a:moveTo>
                      <a:pt x="187670" y="445673"/>
                    </a:moveTo>
                    <a:cubicBezTo>
                      <a:pt x="187670" y="445673"/>
                      <a:pt x="218555" y="486891"/>
                      <a:pt x="203112" y="538414"/>
                    </a:cubicBezTo>
                    <a:cubicBezTo>
                      <a:pt x="195391" y="569328"/>
                      <a:pt x="179948" y="589937"/>
                      <a:pt x="167079" y="605394"/>
                    </a:cubicBezTo>
                    <a:cubicBezTo>
                      <a:pt x="167079" y="600242"/>
                      <a:pt x="167079" y="595089"/>
                      <a:pt x="167079" y="587361"/>
                    </a:cubicBezTo>
                    <a:cubicBezTo>
                      <a:pt x="169653" y="582209"/>
                      <a:pt x="172227" y="574480"/>
                      <a:pt x="174801" y="569328"/>
                    </a:cubicBezTo>
                    <a:cubicBezTo>
                      <a:pt x="182522" y="548719"/>
                      <a:pt x="177374" y="525533"/>
                      <a:pt x="177374" y="525533"/>
                    </a:cubicBezTo>
                    <a:cubicBezTo>
                      <a:pt x="177374" y="525533"/>
                      <a:pt x="169653" y="553871"/>
                      <a:pt x="164506" y="569328"/>
                    </a:cubicBezTo>
                    <a:cubicBezTo>
                      <a:pt x="161932" y="569328"/>
                      <a:pt x="161932" y="569328"/>
                      <a:pt x="161932" y="571904"/>
                    </a:cubicBezTo>
                    <a:cubicBezTo>
                      <a:pt x="161932" y="569328"/>
                      <a:pt x="159358" y="564176"/>
                      <a:pt x="159358" y="561599"/>
                    </a:cubicBezTo>
                    <a:cubicBezTo>
                      <a:pt x="154210" y="556447"/>
                      <a:pt x="151637" y="551295"/>
                      <a:pt x="146489" y="546143"/>
                    </a:cubicBezTo>
                    <a:cubicBezTo>
                      <a:pt x="143915" y="540990"/>
                      <a:pt x="138768" y="538414"/>
                      <a:pt x="136194" y="533262"/>
                    </a:cubicBezTo>
                    <a:cubicBezTo>
                      <a:pt x="136194" y="533262"/>
                      <a:pt x="133620" y="533262"/>
                      <a:pt x="133620" y="530686"/>
                    </a:cubicBezTo>
                    <a:cubicBezTo>
                      <a:pt x="141341" y="517805"/>
                      <a:pt x="151637" y="510077"/>
                      <a:pt x="159358" y="502348"/>
                    </a:cubicBezTo>
                    <a:cubicBezTo>
                      <a:pt x="159358" y="499772"/>
                      <a:pt x="161932" y="497196"/>
                      <a:pt x="164506" y="494620"/>
                    </a:cubicBezTo>
                    <a:cubicBezTo>
                      <a:pt x="172227" y="481739"/>
                      <a:pt x="187670" y="445673"/>
                      <a:pt x="187670" y="445673"/>
                    </a:cubicBezTo>
                    <a:close/>
                    <a:moveTo>
                      <a:pt x="960250" y="322018"/>
                    </a:moveTo>
                    <a:cubicBezTo>
                      <a:pt x="960250" y="322018"/>
                      <a:pt x="986003" y="350356"/>
                      <a:pt x="996305" y="358084"/>
                    </a:cubicBezTo>
                    <a:cubicBezTo>
                      <a:pt x="996305" y="358084"/>
                      <a:pt x="998880" y="360660"/>
                      <a:pt x="1001455" y="360660"/>
                    </a:cubicBezTo>
                    <a:cubicBezTo>
                      <a:pt x="1009181" y="365813"/>
                      <a:pt x="1019483" y="370965"/>
                      <a:pt x="1032360" y="378693"/>
                    </a:cubicBezTo>
                    <a:cubicBezTo>
                      <a:pt x="1032360" y="378693"/>
                      <a:pt x="1032360" y="381269"/>
                      <a:pt x="1034935" y="381269"/>
                    </a:cubicBezTo>
                    <a:cubicBezTo>
                      <a:pt x="1034935" y="381269"/>
                      <a:pt x="1032360" y="383846"/>
                      <a:pt x="1032360" y="383846"/>
                    </a:cubicBezTo>
                    <a:lnTo>
                      <a:pt x="1032360" y="385456"/>
                    </a:lnTo>
                    <a:lnTo>
                      <a:pt x="1032360" y="386422"/>
                    </a:lnTo>
                    <a:cubicBezTo>
                      <a:pt x="1029784" y="388998"/>
                      <a:pt x="1027209" y="394150"/>
                      <a:pt x="1027209" y="396726"/>
                    </a:cubicBezTo>
                    <a:cubicBezTo>
                      <a:pt x="1022058" y="407031"/>
                      <a:pt x="1019483" y="417335"/>
                      <a:pt x="1019483" y="425064"/>
                    </a:cubicBezTo>
                    <a:cubicBezTo>
                      <a:pt x="1019483" y="425064"/>
                      <a:pt x="1019483" y="425064"/>
                      <a:pt x="1019483" y="422488"/>
                    </a:cubicBezTo>
                    <a:cubicBezTo>
                      <a:pt x="1014332" y="417335"/>
                      <a:pt x="1006606" y="409607"/>
                      <a:pt x="1001455" y="404455"/>
                    </a:cubicBezTo>
                    <a:cubicBezTo>
                      <a:pt x="996305" y="396726"/>
                      <a:pt x="993729" y="391574"/>
                      <a:pt x="993729" y="391574"/>
                    </a:cubicBezTo>
                    <a:cubicBezTo>
                      <a:pt x="993729" y="391574"/>
                      <a:pt x="996305" y="404455"/>
                      <a:pt x="1001455" y="417335"/>
                    </a:cubicBezTo>
                    <a:cubicBezTo>
                      <a:pt x="1004031" y="419912"/>
                      <a:pt x="1006606" y="425064"/>
                      <a:pt x="1009181" y="427640"/>
                    </a:cubicBezTo>
                    <a:cubicBezTo>
                      <a:pt x="1011757" y="432792"/>
                      <a:pt x="1016908" y="435368"/>
                      <a:pt x="1022058" y="440521"/>
                    </a:cubicBezTo>
                    <a:cubicBezTo>
                      <a:pt x="1022058" y="448249"/>
                      <a:pt x="1024634" y="453401"/>
                      <a:pt x="1027209" y="458554"/>
                    </a:cubicBezTo>
                    <a:cubicBezTo>
                      <a:pt x="1019483" y="453401"/>
                      <a:pt x="1011757" y="448249"/>
                      <a:pt x="1001455" y="440521"/>
                    </a:cubicBezTo>
                    <a:cubicBezTo>
                      <a:pt x="991154" y="432792"/>
                      <a:pt x="983428" y="422488"/>
                      <a:pt x="973127" y="409607"/>
                    </a:cubicBezTo>
                    <a:cubicBezTo>
                      <a:pt x="965401" y="399302"/>
                      <a:pt x="960250" y="386422"/>
                      <a:pt x="957675" y="376117"/>
                    </a:cubicBezTo>
                    <a:cubicBezTo>
                      <a:pt x="955099" y="358084"/>
                      <a:pt x="957675" y="342627"/>
                      <a:pt x="957675" y="332323"/>
                    </a:cubicBezTo>
                    <a:cubicBezTo>
                      <a:pt x="960250" y="327170"/>
                      <a:pt x="960250" y="322018"/>
                      <a:pt x="960250" y="322018"/>
                    </a:cubicBezTo>
                    <a:close/>
                    <a:moveTo>
                      <a:pt x="156784" y="322018"/>
                    </a:moveTo>
                    <a:cubicBezTo>
                      <a:pt x="156784" y="322018"/>
                      <a:pt x="156784" y="327170"/>
                      <a:pt x="159358" y="332323"/>
                    </a:cubicBezTo>
                    <a:cubicBezTo>
                      <a:pt x="159358" y="342627"/>
                      <a:pt x="161932" y="358084"/>
                      <a:pt x="159358" y="376117"/>
                    </a:cubicBezTo>
                    <a:cubicBezTo>
                      <a:pt x="156784" y="386422"/>
                      <a:pt x="151637" y="399302"/>
                      <a:pt x="143915" y="409607"/>
                    </a:cubicBezTo>
                    <a:cubicBezTo>
                      <a:pt x="133620" y="422488"/>
                      <a:pt x="123325" y="432792"/>
                      <a:pt x="115604" y="440521"/>
                    </a:cubicBezTo>
                    <a:cubicBezTo>
                      <a:pt x="105308" y="448249"/>
                      <a:pt x="97587" y="453401"/>
                      <a:pt x="89866" y="458554"/>
                    </a:cubicBezTo>
                    <a:cubicBezTo>
                      <a:pt x="92439" y="453401"/>
                      <a:pt x="95013" y="448249"/>
                      <a:pt x="95013" y="440521"/>
                    </a:cubicBezTo>
                    <a:cubicBezTo>
                      <a:pt x="100161" y="435368"/>
                      <a:pt x="102735" y="432792"/>
                      <a:pt x="107882" y="427640"/>
                    </a:cubicBezTo>
                    <a:cubicBezTo>
                      <a:pt x="110456" y="425064"/>
                      <a:pt x="113030" y="419912"/>
                      <a:pt x="115604" y="417335"/>
                    </a:cubicBezTo>
                    <a:cubicBezTo>
                      <a:pt x="120751" y="404455"/>
                      <a:pt x="123325" y="391574"/>
                      <a:pt x="123325" y="391574"/>
                    </a:cubicBezTo>
                    <a:cubicBezTo>
                      <a:pt x="123325" y="391574"/>
                      <a:pt x="120751" y="396726"/>
                      <a:pt x="115604" y="404455"/>
                    </a:cubicBezTo>
                    <a:cubicBezTo>
                      <a:pt x="110456" y="409607"/>
                      <a:pt x="102735" y="417335"/>
                      <a:pt x="97587" y="422488"/>
                    </a:cubicBezTo>
                    <a:cubicBezTo>
                      <a:pt x="97587" y="425064"/>
                      <a:pt x="97587" y="425064"/>
                      <a:pt x="95013" y="425064"/>
                    </a:cubicBezTo>
                    <a:cubicBezTo>
                      <a:pt x="95013" y="417335"/>
                      <a:pt x="95013" y="407031"/>
                      <a:pt x="89866" y="396726"/>
                    </a:cubicBezTo>
                    <a:cubicBezTo>
                      <a:pt x="89866" y="394150"/>
                      <a:pt x="87292" y="388998"/>
                      <a:pt x="84718" y="386422"/>
                    </a:cubicBezTo>
                    <a:cubicBezTo>
                      <a:pt x="84718" y="386422"/>
                      <a:pt x="84718" y="386422"/>
                      <a:pt x="84718" y="385456"/>
                    </a:cubicBezTo>
                    <a:lnTo>
                      <a:pt x="84718" y="383846"/>
                    </a:lnTo>
                    <a:cubicBezTo>
                      <a:pt x="84718" y="383846"/>
                      <a:pt x="82144" y="381269"/>
                      <a:pt x="82144" y="381269"/>
                    </a:cubicBezTo>
                    <a:cubicBezTo>
                      <a:pt x="82144" y="381269"/>
                      <a:pt x="84718" y="378693"/>
                      <a:pt x="84718" y="378693"/>
                    </a:cubicBezTo>
                    <a:cubicBezTo>
                      <a:pt x="95013" y="370965"/>
                      <a:pt x="107882" y="365813"/>
                      <a:pt x="115604" y="360660"/>
                    </a:cubicBezTo>
                    <a:cubicBezTo>
                      <a:pt x="118177" y="360660"/>
                      <a:pt x="118177" y="358084"/>
                      <a:pt x="120751" y="358084"/>
                    </a:cubicBezTo>
                    <a:cubicBezTo>
                      <a:pt x="131046" y="350356"/>
                      <a:pt x="156784" y="322018"/>
                      <a:pt x="156784" y="322018"/>
                    </a:cubicBezTo>
                    <a:close/>
                    <a:moveTo>
                      <a:pt x="1099318" y="303985"/>
                    </a:moveTo>
                    <a:cubicBezTo>
                      <a:pt x="1101894" y="306561"/>
                      <a:pt x="1101894" y="306561"/>
                      <a:pt x="1101894" y="306561"/>
                    </a:cubicBezTo>
                    <a:cubicBezTo>
                      <a:pt x="1101894" y="309137"/>
                      <a:pt x="1127647" y="350356"/>
                      <a:pt x="1109620" y="396726"/>
                    </a:cubicBezTo>
                    <a:cubicBezTo>
                      <a:pt x="1107044" y="404455"/>
                      <a:pt x="1104469" y="412183"/>
                      <a:pt x="1099318" y="417335"/>
                    </a:cubicBezTo>
                    <a:cubicBezTo>
                      <a:pt x="1086442" y="445673"/>
                      <a:pt x="1068414" y="461130"/>
                      <a:pt x="1058113" y="468858"/>
                    </a:cubicBezTo>
                    <a:cubicBezTo>
                      <a:pt x="1052962" y="474011"/>
                      <a:pt x="1050387" y="474011"/>
                      <a:pt x="1050387" y="474011"/>
                    </a:cubicBezTo>
                    <a:cubicBezTo>
                      <a:pt x="1050387" y="474011"/>
                      <a:pt x="1050387" y="474011"/>
                      <a:pt x="1042661" y="479163"/>
                    </a:cubicBezTo>
                    <a:cubicBezTo>
                      <a:pt x="1042661" y="479163"/>
                      <a:pt x="1042661" y="479163"/>
                      <a:pt x="1047812" y="471434"/>
                    </a:cubicBezTo>
                    <a:cubicBezTo>
                      <a:pt x="1047812" y="471434"/>
                      <a:pt x="1052962" y="463706"/>
                      <a:pt x="1058113" y="453401"/>
                    </a:cubicBezTo>
                    <a:cubicBezTo>
                      <a:pt x="1065839" y="443097"/>
                      <a:pt x="1070990" y="432792"/>
                      <a:pt x="1073565" y="427640"/>
                    </a:cubicBezTo>
                    <a:cubicBezTo>
                      <a:pt x="1078716" y="417335"/>
                      <a:pt x="1081291" y="401879"/>
                      <a:pt x="1078716" y="394150"/>
                    </a:cubicBezTo>
                    <a:cubicBezTo>
                      <a:pt x="1076140" y="401879"/>
                      <a:pt x="1070990" y="417335"/>
                      <a:pt x="1068414" y="422488"/>
                    </a:cubicBezTo>
                    <a:cubicBezTo>
                      <a:pt x="1065839" y="427640"/>
                      <a:pt x="1063264" y="432792"/>
                      <a:pt x="1058113" y="437945"/>
                    </a:cubicBezTo>
                    <a:cubicBezTo>
                      <a:pt x="1050387" y="450825"/>
                      <a:pt x="1040086" y="463706"/>
                      <a:pt x="1037510" y="463706"/>
                    </a:cubicBezTo>
                    <a:cubicBezTo>
                      <a:pt x="1037510" y="466282"/>
                      <a:pt x="1037510" y="466282"/>
                      <a:pt x="1037510" y="466282"/>
                    </a:cubicBezTo>
                    <a:cubicBezTo>
                      <a:pt x="1034935" y="463706"/>
                      <a:pt x="1034935" y="463706"/>
                      <a:pt x="1034935" y="463706"/>
                    </a:cubicBezTo>
                    <a:cubicBezTo>
                      <a:pt x="1034935" y="463706"/>
                      <a:pt x="1032360" y="461130"/>
                      <a:pt x="1032360" y="458554"/>
                    </a:cubicBezTo>
                    <a:cubicBezTo>
                      <a:pt x="1027209" y="445673"/>
                      <a:pt x="1022058" y="425064"/>
                      <a:pt x="1032360" y="399302"/>
                    </a:cubicBezTo>
                    <a:cubicBezTo>
                      <a:pt x="1032360" y="394150"/>
                      <a:pt x="1034935" y="388998"/>
                      <a:pt x="1037510" y="386422"/>
                    </a:cubicBezTo>
                    <a:cubicBezTo>
                      <a:pt x="1045236" y="373541"/>
                      <a:pt x="1052962" y="363236"/>
                      <a:pt x="1058113" y="358084"/>
                    </a:cubicBezTo>
                    <a:cubicBezTo>
                      <a:pt x="1060688" y="355508"/>
                      <a:pt x="1060688" y="355508"/>
                      <a:pt x="1060688" y="355508"/>
                    </a:cubicBezTo>
                    <a:cubicBezTo>
                      <a:pt x="1063264" y="350356"/>
                      <a:pt x="1068414" y="347780"/>
                      <a:pt x="1070990" y="345203"/>
                    </a:cubicBezTo>
                    <a:cubicBezTo>
                      <a:pt x="1078716" y="334899"/>
                      <a:pt x="1096743" y="306561"/>
                      <a:pt x="1096743" y="306561"/>
                    </a:cubicBezTo>
                    <a:cubicBezTo>
                      <a:pt x="1099318" y="303985"/>
                      <a:pt x="1099318" y="303985"/>
                      <a:pt x="1099318" y="303985"/>
                    </a:cubicBezTo>
                    <a:close/>
                    <a:moveTo>
                      <a:pt x="1065839" y="303985"/>
                    </a:moveTo>
                    <a:cubicBezTo>
                      <a:pt x="1065839" y="303985"/>
                      <a:pt x="1063264" y="327170"/>
                      <a:pt x="1058113" y="340051"/>
                    </a:cubicBezTo>
                    <a:cubicBezTo>
                      <a:pt x="1058113" y="342627"/>
                      <a:pt x="1055538" y="347780"/>
                      <a:pt x="1055538" y="347780"/>
                    </a:cubicBezTo>
                    <a:cubicBezTo>
                      <a:pt x="1050387" y="347780"/>
                      <a:pt x="1055538" y="332323"/>
                      <a:pt x="1050387" y="306561"/>
                    </a:cubicBezTo>
                    <a:cubicBezTo>
                      <a:pt x="1058113" y="319442"/>
                      <a:pt x="1058113" y="319442"/>
                      <a:pt x="1058113" y="319442"/>
                    </a:cubicBezTo>
                    <a:cubicBezTo>
                      <a:pt x="1058113" y="319442"/>
                      <a:pt x="1058113" y="319442"/>
                      <a:pt x="1065839" y="303985"/>
                    </a:cubicBezTo>
                    <a:close/>
                    <a:moveTo>
                      <a:pt x="48685" y="303985"/>
                    </a:moveTo>
                    <a:cubicBezTo>
                      <a:pt x="48685" y="303985"/>
                      <a:pt x="48685" y="303985"/>
                      <a:pt x="56406" y="319442"/>
                    </a:cubicBezTo>
                    <a:cubicBezTo>
                      <a:pt x="58980" y="319442"/>
                      <a:pt x="58980" y="319442"/>
                      <a:pt x="58980" y="319442"/>
                    </a:cubicBezTo>
                    <a:cubicBezTo>
                      <a:pt x="66702" y="306561"/>
                      <a:pt x="66702" y="306561"/>
                      <a:pt x="66702" y="306561"/>
                    </a:cubicBezTo>
                    <a:cubicBezTo>
                      <a:pt x="58980" y="332323"/>
                      <a:pt x="66702" y="347780"/>
                      <a:pt x="61554" y="347780"/>
                    </a:cubicBezTo>
                    <a:cubicBezTo>
                      <a:pt x="58980" y="347780"/>
                      <a:pt x="58980" y="342627"/>
                      <a:pt x="56406" y="340051"/>
                    </a:cubicBezTo>
                    <a:cubicBezTo>
                      <a:pt x="53833" y="327170"/>
                      <a:pt x="48685" y="303985"/>
                      <a:pt x="48685" y="303985"/>
                    </a:cubicBezTo>
                    <a:close/>
                    <a:moveTo>
                      <a:pt x="17800" y="303985"/>
                    </a:moveTo>
                    <a:cubicBezTo>
                      <a:pt x="17800" y="303985"/>
                      <a:pt x="17800" y="303985"/>
                      <a:pt x="20373" y="306561"/>
                    </a:cubicBezTo>
                    <a:cubicBezTo>
                      <a:pt x="20373" y="306561"/>
                      <a:pt x="38390" y="334899"/>
                      <a:pt x="46111" y="345203"/>
                    </a:cubicBezTo>
                    <a:cubicBezTo>
                      <a:pt x="48685" y="347780"/>
                      <a:pt x="51259" y="350356"/>
                      <a:pt x="56406" y="355508"/>
                    </a:cubicBezTo>
                    <a:cubicBezTo>
                      <a:pt x="56406" y="355508"/>
                      <a:pt x="56406" y="355508"/>
                      <a:pt x="56406" y="358084"/>
                    </a:cubicBezTo>
                    <a:cubicBezTo>
                      <a:pt x="64128" y="363236"/>
                      <a:pt x="71849" y="373541"/>
                      <a:pt x="79571" y="386422"/>
                    </a:cubicBezTo>
                    <a:cubicBezTo>
                      <a:pt x="82144" y="388998"/>
                      <a:pt x="82144" y="394150"/>
                      <a:pt x="84718" y="399302"/>
                    </a:cubicBezTo>
                    <a:cubicBezTo>
                      <a:pt x="95013" y="425064"/>
                      <a:pt x="89866" y="445673"/>
                      <a:pt x="84718" y="458554"/>
                    </a:cubicBezTo>
                    <a:cubicBezTo>
                      <a:pt x="84718" y="461130"/>
                      <a:pt x="82144" y="463706"/>
                      <a:pt x="82144" y="463706"/>
                    </a:cubicBezTo>
                    <a:cubicBezTo>
                      <a:pt x="79571" y="466282"/>
                      <a:pt x="79571" y="466282"/>
                      <a:pt x="79571" y="466282"/>
                    </a:cubicBezTo>
                    <a:cubicBezTo>
                      <a:pt x="79571" y="463706"/>
                      <a:pt x="79571" y="463706"/>
                      <a:pt x="79571" y="463706"/>
                    </a:cubicBezTo>
                    <a:cubicBezTo>
                      <a:pt x="76997" y="463706"/>
                      <a:pt x="76997" y="463706"/>
                      <a:pt x="76997" y="463706"/>
                    </a:cubicBezTo>
                    <a:cubicBezTo>
                      <a:pt x="76997" y="463706"/>
                      <a:pt x="66702" y="450825"/>
                      <a:pt x="56406" y="437945"/>
                    </a:cubicBezTo>
                    <a:cubicBezTo>
                      <a:pt x="53833" y="432792"/>
                      <a:pt x="51259" y="427640"/>
                      <a:pt x="48685" y="422488"/>
                    </a:cubicBezTo>
                    <a:cubicBezTo>
                      <a:pt x="46111" y="417335"/>
                      <a:pt x="40964" y="401879"/>
                      <a:pt x="38390" y="394150"/>
                    </a:cubicBezTo>
                    <a:cubicBezTo>
                      <a:pt x="35816" y="401879"/>
                      <a:pt x="35816" y="417335"/>
                      <a:pt x="43537" y="427640"/>
                    </a:cubicBezTo>
                    <a:cubicBezTo>
                      <a:pt x="46111" y="432792"/>
                      <a:pt x="51259" y="443097"/>
                      <a:pt x="56406" y="453401"/>
                    </a:cubicBezTo>
                    <a:cubicBezTo>
                      <a:pt x="64128" y="463706"/>
                      <a:pt x="69275" y="471434"/>
                      <a:pt x="69275" y="471434"/>
                    </a:cubicBezTo>
                    <a:cubicBezTo>
                      <a:pt x="69275" y="471434"/>
                      <a:pt x="69275" y="471434"/>
                      <a:pt x="74423" y="479163"/>
                    </a:cubicBezTo>
                    <a:cubicBezTo>
                      <a:pt x="74423" y="479163"/>
                      <a:pt x="74423" y="479163"/>
                      <a:pt x="66702" y="474011"/>
                    </a:cubicBezTo>
                    <a:cubicBezTo>
                      <a:pt x="66702" y="474011"/>
                      <a:pt x="61554" y="474011"/>
                      <a:pt x="56406" y="468858"/>
                    </a:cubicBezTo>
                    <a:cubicBezTo>
                      <a:pt x="46111" y="461130"/>
                      <a:pt x="30669" y="445673"/>
                      <a:pt x="15226" y="417335"/>
                    </a:cubicBezTo>
                    <a:cubicBezTo>
                      <a:pt x="12652" y="412183"/>
                      <a:pt x="10078" y="404455"/>
                      <a:pt x="7504" y="396726"/>
                    </a:cubicBezTo>
                    <a:cubicBezTo>
                      <a:pt x="-13086" y="350356"/>
                      <a:pt x="15226" y="309137"/>
                      <a:pt x="15226" y="306561"/>
                    </a:cubicBezTo>
                    <a:cubicBezTo>
                      <a:pt x="15226" y="306561"/>
                      <a:pt x="15226" y="306561"/>
                      <a:pt x="17800" y="303985"/>
                    </a:cubicBezTo>
                    <a:close/>
                    <a:moveTo>
                      <a:pt x="947373" y="203515"/>
                    </a:moveTo>
                    <a:cubicBezTo>
                      <a:pt x="947373" y="203515"/>
                      <a:pt x="952524" y="206092"/>
                      <a:pt x="957675" y="208668"/>
                    </a:cubicBezTo>
                    <a:cubicBezTo>
                      <a:pt x="967976" y="213820"/>
                      <a:pt x="980853" y="218972"/>
                      <a:pt x="988579" y="221548"/>
                    </a:cubicBezTo>
                    <a:cubicBezTo>
                      <a:pt x="993729" y="224125"/>
                      <a:pt x="996305" y="224125"/>
                      <a:pt x="1001455" y="224125"/>
                    </a:cubicBezTo>
                    <a:cubicBezTo>
                      <a:pt x="1009181" y="224125"/>
                      <a:pt x="1019483" y="226701"/>
                      <a:pt x="1032360" y="229277"/>
                    </a:cubicBezTo>
                    <a:cubicBezTo>
                      <a:pt x="1032360" y="231853"/>
                      <a:pt x="1032360" y="231853"/>
                      <a:pt x="1029784" y="231853"/>
                    </a:cubicBezTo>
                    <a:cubicBezTo>
                      <a:pt x="1029784" y="237005"/>
                      <a:pt x="1029784" y="242158"/>
                      <a:pt x="1029784" y="247310"/>
                    </a:cubicBezTo>
                    <a:cubicBezTo>
                      <a:pt x="1029784" y="255038"/>
                      <a:pt x="1029784" y="262767"/>
                      <a:pt x="1032360" y="267919"/>
                    </a:cubicBezTo>
                    <a:cubicBezTo>
                      <a:pt x="1032360" y="267919"/>
                      <a:pt x="1032360" y="267919"/>
                      <a:pt x="1032360" y="268563"/>
                    </a:cubicBezTo>
                    <a:lnTo>
                      <a:pt x="1032360" y="272427"/>
                    </a:lnTo>
                    <a:cubicBezTo>
                      <a:pt x="1032360" y="273071"/>
                      <a:pt x="1032360" y="273071"/>
                      <a:pt x="1032360" y="273071"/>
                    </a:cubicBezTo>
                    <a:cubicBezTo>
                      <a:pt x="1029784" y="273071"/>
                      <a:pt x="1029784" y="273071"/>
                      <a:pt x="1029784" y="273071"/>
                    </a:cubicBezTo>
                    <a:cubicBezTo>
                      <a:pt x="1022058" y="270495"/>
                      <a:pt x="1009181" y="260191"/>
                      <a:pt x="1001455" y="257615"/>
                    </a:cubicBezTo>
                    <a:cubicBezTo>
                      <a:pt x="998880" y="255038"/>
                      <a:pt x="996305" y="255038"/>
                      <a:pt x="996305" y="255038"/>
                    </a:cubicBezTo>
                    <a:cubicBezTo>
                      <a:pt x="996305" y="255038"/>
                      <a:pt x="998880" y="257615"/>
                      <a:pt x="1001455" y="260191"/>
                    </a:cubicBezTo>
                    <a:cubicBezTo>
                      <a:pt x="1006606" y="265343"/>
                      <a:pt x="1014332" y="275648"/>
                      <a:pt x="1024634" y="280800"/>
                    </a:cubicBezTo>
                    <a:cubicBezTo>
                      <a:pt x="1027209" y="283376"/>
                      <a:pt x="1029784" y="283376"/>
                      <a:pt x="1032360" y="285952"/>
                    </a:cubicBezTo>
                    <a:cubicBezTo>
                      <a:pt x="1034935" y="285952"/>
                      <a:pt x="1034935" y="288528"/>
                      <a:pt x="1037510" y="288528"/>
                    </a:cubicBezTo>
                    <a:cubicBezTo>
                      <a:pt x="1037510" y="288528"/>
                      <a:pt x="1037510" y="288528"/>
                      <a:pt x="1040086" y="288528"/>
                    </a:cubicBezTo>
                    <a:cubicBezTo>
                      <a:pt x="1042661" y="293681"/>
                      <a:pt x="1045236" y="298833"/>
                      <a:pt x="1047812" y="301409"/>
                    </a:cubicBezTo>
                    <a:cubicBezTo>
                      <a:pt x="1045236" y="301409"/>
                      <a:pt x="1040086" y="301409"/>
                      <a:pt x="1037510" y="301409"/>
                    </a:cubicBezTo>
                    <a:cubicBezTo>
                      <a:pt x="1034935" y="298833"/>
                      <a:pt x="1034935" y="298833"/>
                      <a:pt x="1032360" y="298833"/>
                    </a:cubicBezTo>
                    <a:cubicBezTo>
                      <a:pt x="1022058" y="296257"/>
                      <a:pt x="1011757" y="293681"/>
                      <a:pt x="1001455" y="288528"/>
                    </a:cubicBezTo>
                    <a:cubicBezTo>
                      <a:pt x="996305" y="283376"/>
                      <a:pt x="991154" y="280800"/>
                      <a:pt x="986003" y="278224"/>
                    </a:cubicBezTo>
                    <a:cubicBezTo>
                      <a:pt x="973127" y="267919"/>
                      <a:pt x="965401" y="257615"/>
                      <a:pt x="957675" y="247310"/>
                    </a:cubicBezTo>
                    <a:cubicBezTo>
                      <a:pt x="947373" y="224125"/>
                      <a:pt x="947373" y="203515"/>
                      <a:pt x="947373" y="203515"/>
                    </a:cubicBezTo>
                    <a:close/>
                    <a:moveTo>
                      <a:pt x="169653" y="203515"/>
                    </a:moveTo>
                    <a:cubicBezTo>
                      <a:pt x="169653" y="203515"/>
                      <a:pt x="169653" y="224125"/>
                      <a:pt x="159358" y="247310"/>
                    </a:cubicBezTo>
                    <a:cubicBezTo>
                      <a:pt x="151637" y="257615"/>
                      <a:pt x="143915" y="267919"/>
                      <a:pt x="131046" y="278224"/>
                    </a:cubicBezTo>
                    <a:cubicBezTo>
                      <a:pt x="125899" y="280800"/>
                      <a:pt x="120751" y="283376"/>
                      <a:pt x="115604" y="288528"/>
                    </a:cubicBezTo>
                    <a:cubicBezTo>
                      <a:pt x="102735" y="293681"/>
                      <a:pt x="95013" y="296257"/>
                      <a:pt x="84718" y="298833"/>
                    </a:cubicBezTo>
                    <a:cubicBezTo>
                      <a:pt x="82144" y="298833"/>
                      <a:pt x="82144" y="298833"/>
                      <a:pt x="79571" y="301409"/>
                    </a:cubicBezTo>
                    <a:cubicBezTo>
                      <a:pt x="74423" y="301409"/>
                      <a:pt x="71849" y="301409"/>
                      <a:pt x="69275" y="301409"/>
                    </a:cubicBezTo>
                    <a:cubicBezTo>
                      <a:pt x="71849" y="298833"/>
                      <a:pt x="74423" y="293681"/>
                      <a:pt x="76997" y="288528"/>
                    </a:cubicBezTo>
                    <a:cubicBezTo>
                      <a:pt x="76997" y="288528"/>
                      <a:pt x="76997" y="288528"/>
                      <a:pt x="79571" y="288528"/>
                    </a:cubicBezTo>
                    <a:cubicBezTo>
                      <a:pt x="82144" y="288528"/>
                      <a:pt x="82144" y="285952"/>
                      <a:pt x="84718" y="285952"/>
                    </a:cubicBezTo>
                    <a:cubicBezTo>
                      <a:pt x="87292" y="283376"/>
                      <a:pt x="89866" y="283376"/>
                      <a:pt x="92439" y="280800"/>
                    </a:cubicBezTo>
                    <a:cubicBezTo>
                      <a:pt x="102735" y="275648"/>
                      <a:pt x="110456" y="265343"/>
                      <a:pt x="115604" y="260191"/>
                    </a:cubicBezTo>
                    <a:cubicBezTo>
                      <a:pt x="118177" y="257615"/>
                      <a:pt x="118177" y="255038"/>
                      <a:pt x="118177" y="255038"/>
                    </a:cubicBezTo>
                    <a:cubicBezTo>
                      <a:pt x="118177" y="255038"/>
                      <a:pt x="118177" y="255038"/>
                      <a:pt x="115604" y="257615"/>
                    </a:cubicBezTo>
                    <a:cubicBezTo>
                      <a:pt x="107882" y="260191"/>
                      <a:pt x="95013" y="270495"/>
                      <a:pt x="84718" y="273071"/>
                    </a:cubicBezTo>
                    <a:cubicBezTo>
                      <a:pt x="84718" y="275648"/>
                      <a:pt x="84718" y="275648"/>
                      <a:pt x="82144" y="275648"/>
                    </a:cubicBezTo>
                    <a:cubicBezTo>
                      <a:pt x="84718" y="273071"/>
                      <a:pt x="84718" y="270495"/>
                      <a:pt x="84718" y="267919"/>
                    </a:cubicBezTo>
                    <a:cubicBezTo>
                      <a:pt x="87292" y="262767"/>
                      <a:pt x="87292" y="255038"/>
                      <a:pt x="87292" y="247310"/>
                    </a:cubicBezTo>
                    <a:cubicBezTo>
                      <a:pt x="87292" y="242158"/>
                      <a:pt x="87292" y="237005"/>
                      <a:pt x="84718" y="231853"/>
                    </a:cubicBezTo>
                    <a:cubicBezTo>
                      <a:pt x="84718" y="231853"/>
                      <a:pt x="84718" y="231853"/>
                      <a:pt x="84718" y="229277"/>
                    </a:cubicBezTo>
                    <a:cubicBezTo>
                      <a:pt x="95013" y="226701"/>
                      <a:pt x="105308" y="224125"/>
                      <a:pt x="115604" y="224125"/>
                    </a:cubicBezTo>
                    <a:cubicBezTo>
                      <a:pt x="120751" y="224125"/>
                      <a:pt x="123325" y="224125"/>
                      <a:pt x="125899" y="221548"/>
                    </a:cubicBezTo>
                    <a:cubicBezTo>
                      <a:pt x="133620" y="218972"/>
                      <a:pt x="149063" y="213820"/>
                      <a:pt x="159358" y="208668"/>
                    </a:cubicBezTo>
                    <a:cubicBezTo>
                      <a:pt x="164506" y="206092"/>
                      <a:pt x="169653" y="203515"/>
                      <a:pt x="169653" y="203515"/>
                    </a:cubicBezTo>
                    <a:close/>
                    <a:moveTo>
                      <a:pt x="1037510" y="151993"/>
                    </a:moveTo>
                    <a:cubicBezTo>
                      <a:pt x="1037510" y="151993"/>
                      <a:pt x="1037510" y="157145"/>
                      <a:pt x="1037510" y="159721"/>
                    </a:cubicBezTo>
                    <a:cubicBezTo>
                      <a:pt x="1040086" y="170026"/>
                      <a:pt x="1042661" y="193211"/>
                      <a:pt x="1040086" y="195787"/>
                    </a:cubicBezTo>
                    <a:cubicBezTo>
                      <a:pt x="1037510" y="195787"/>
                      <a:pt x="1037510" y="195787"/>
                      <a:pt x="1037510" y="195787"/>
                    </a:cubicBezTo>
                    <a:cubicBezTo>
                      <a:pt x="1034935" y="195787"/>
                      <a:pt x="1034935" y="188059"/>
                      <a:pt x="1032360" y="180330"/>
                    </a:cubicBezTo>
                    <a:cubicBezTo>
                      <a:pt x="1029784" y="172602"/>
                      <a:pt x="1027209" y="167449"/>
                      <a:pt x="1022058" y="159721"/>
                    </a:cubicBezTo>
                    <a:cubicBezTo>
                      <a:pt x="1032360" y="167449"/>
                      <a:pt x="1032360" y="167449"/>
                      <a:pt x="1032360" y="167449"/>
                    </a:cubicBezTo>
                    <a:lnTo>
                      <a:pt x="1032360" y="169059"/>
                    </a:lnTo>
                    <a:lnTo>
                      <a:pt x="1032360" y="170026"/>
                    </a:lnTo>
                    <a:cubicBezTo>
                      <a:pt x="1037510" y="151993"/>
                      <a:pt x="1037510" y="151993"/>
                      <a:pt x="1037510" y="151993"/>
                    </a:cubicBezTo>
                    <a:close/>
                    <a:moveTo>
                      <a:pt x="79571" y="151993"/>
                    </a:moveTo>
                    <a:cubicBezTo>
                      <a:pt x="82144" y="170026"/>
                      <a:pt x="82144" y="170026"/>
                      <a:pt x="82144" y="170026"/>
                    </a:cubicBezTo>
                    <a:cubicBezTo>
                      <a:pt x="84718" y="167449"/>
                      <a:pt x="84718" y="167449"/>
                      <a:pt x="84718" y="167449"/>
                    </a:cubicBezTo>
                    <a:cubicBezTo>
                      <a:pt x="95013" y="159721"/>
                      <a:pt x="95013" y="159721"/>
                      <a:pt x="95013" y="159721"/>
                    </a:cubicBezTo>
                    <a:cubicBezTo>
                      <a:pt x="89866" y="167449"/>
                      <a:pt x="87292" y="172602"/>
                      <a:pt x="84718" y="180330"/>
                    </a:cubicBezTo>
                    <a:cubicBezTo>
                      <a:pt x="82144" y="188059"/>
                      <a:pt x="82144" y="195787"/>
                      <a:pt x="79571" y="195787"/>
                    </a:cubicBezTo>
                    <a:cubicBezTo>
                      <a:pt x="79571" y="195787"/>
                      <a:pt x="76997" y="195787"/>
                      <a:pt x="76997" y="195787"/>
                    </a:cubicBezTo>
                    <a:cubicBezTo>
                      <a:pt x="74423" y="193211"/>
                      <a:pt x="76997" y="170026"/>
                      <a:pt x="79571" y="159721"/>
                    </a:cubicBezTo>
                    <a:cubicBezTo>
                      <a:pt x="79571" y="157145"/>
                      <a:pt x="79571" y="151993"/>
                      <a:pt x="79571" y="151993"/>
                    </a:cubicBezTo>
                    <a:close/>
                    <a:moveTo>
                      <a:pt x="1068414" y="136536"/>
                    </a:moveTo>
                    <a:cubicBezTo>
                      <a:pt x="1068414" y="136536"/>
                      <a:pt x="1068414" y="136536"/>
                      <a:pt x="1070990" y="139112"/>
                    </a:cubicBezTo>
                    <a:cubicBezTo>
                      <a:pt x="1070990" y="139112"/>
                      <a:pt x="1109620" y="167449"/>
                      <a:pt x="1107044" y="216396"/>
                    </a:cubicBezTo>
                    <a:cubicBezTo>
                      <a:pt x="1107044" y="224125"/>
                      <a:pt x="1104469" y="231853"/>
                      <a:pt x="1104469" y="239581"/>
                    </a:cubicBezTo>
                    <a:cubicBezTo>
                      <a:pt x="1096743" y="285952"/>
                      <a:pt x="1076140" y="309137"/>
                      <a:pt x="1076140" y="309137"/>
                    </a:cubicBezTo>
                    <a:cubicBezTo>
                      <a:pt x="1076140" y="309137"/>
                      <a:pt x="1076140" y="309137"/>
                      <a:pt x="1070990" y="316866"/>
                    </a:cubicBezTo>
                    <a:cubicBezTo>
                      <a:pt x="1070990" y="316866"/>
                      <a:pt x="1070990" y="316866"/>
                      <a:pt x="1070990" y="309137"/>
                    </a:cubicBezTo>
                    <a:cubicBezTo>
                      <a:pt x="1070990" y="309137"/>
                      <a:pt x="1081291" y="273071"/>
                      <a:pt x="1083866" y="257615"/>
                    </a:cubicBezTo>
                    <a:cubicBezTo>
                      <a:pt x="1083866" y="244734"/>
                      <a:pt x="1081291" y="231853"/>
                      <a:pt x="1076140" y="226701"/>
                    </a:cubicBezTo>
                    <a:cubicBezTo>
                      <a:pt x="1076140" y="234429"/>
                      <a:pt x="1076140" y="249886"/>
                      <a:pt x="1076140" y="255038"/>
                    </a:cubicBezTo>
                    <a:cubicBezTo>
                      <a:pt x="1073565" y="275648"/>
                      <a:pt x="1063264" y="303985"/>
                      <a:pt x="1060688" y="303985"/>
                    </a:cubicBezTo>
                    <a:cubicBezTo>
                      <a:pt x="1060688" y="303985"/>
                      <a:pt x="1060688" y="303985"/>
                      <a:pt x="1060688" y="306561"/>
                    </a:cubicBezTo>
                    <a:cubicBezTo>
                      <a:pt x="1060688" y="306561"/>
                      <a:pt x="1060688" y="306561"/>
                      <a:pt x="1058113" y="306561"/>
                    </a:cubicBezTo>
                    <a:lnTo>
                      <a:pt x="1058113" y="304347"/>
                    </a:lnTo>
                    <a:lnTo>
                      <a:pt x="1058113" y="303985"/>
                    </a:lnTo>
                    <a:cubicBezTo>
                      <a:pt x="1058113" y="303985"/>
                      <a:pt x="1042661" y="293681"/>
                      <a:pt x="1037510" y="270495"/>
                    </a:cubicBezTo>
                    <a:cubicBezTo>
                      <a:pt x="1034935" y="262767"/>
                      <a:pt x="1034935" y="255038"/>
                      <a:pt x="1034935" y="247310"/>
                    </a:cubicBezTo>
                    <a:cubicBezTo>
                      <a:pt x="1034935" y="242158"/>
                      <a:pt x="1034935" y="237005"/>
                      <a:pt x="1037510" y="234429"/>
                    </a:cubicBezTo>
                    <a:lnTo>
                      <a:pt x="1037510" y="232175"/>
                    </a:lnTo>
                    <a:cubicBezTo>
                      <a:pt x="1037510" y="229438"/>
                      <a:pt x="1037510" y="228069"/>
                      <a:pt x="1037510" y="227385"/>
                    </a:cubicBezTo>
                    <a:lnTo>
                      <a:pt x="1037510" y="226701"/>
                    </a:lnTo>
                    <a:cubicBezTo>
                      <a:pt x="1040086" y="213820"/>
                      <a:pt x="1045236" y="203515"/>
                      <a:pt x="1047812" y="195787"/>
                    </a:cubicBezTo>
                    <a:cubicBezTo>
                      <a:pt x="1050387" y="193211"/>
                      <a:pt x="1052962" y="188059"/>
                      <a:pt x="1052962" y="185482"/>
                    </a:cubicBezTo>
                    <a:cubicBezTo>
                      <a:pt x="1055538" y="180330"/>
                      <a:pt x="1055538" y="172602"/>
                      <a:pt x="1058113" y="164873"/>
                    </a:cubicBezTo>
                    <a:cubicBezTo>
                      <a:pt x="1063264" y="151993"/>
                      <a:pt x="1065839" y="139112"/>
                      <a:pt x="1065839" y="139112"/>
                    </a:cubicBezTo>
                    <a:cubicBezTo>
                      <a:pt x="1065839" y="139112"/>
                      <a:pt x="1065839" y="139112"/>
                      <a:pt x="1068414" y="136536"/>
                    </a:cubicBezTo>
                    <a:close/>
                    <a:moveTo>
                      <a:pt x="48685" y="136536"/>
                    </a:moveTo>
                    <a:cubicBezTo>
                      <a:pt x="51259" y="139112"/>
                      <a:pt x="51259" y="139112"/>
                      <a:pt x="51259" y="139112"/>
                    </a:cubicBezTo>
                    <a:cubicBezTo>
                      <a:pt x="51259" y="139112"/>
                      <a:pt x="53833" y="151993"/>
                      <a:pt x="56406" y="164873"/>
                    </a:cubicBezTo>
                    <a:cubicBezTo>
                      <a:pt x="58980" y="172602"/>
                      <a:pt x="61554" y="180330"/>
                      <a:pt x="64128" y="185482"/>
                    </a:cubicBezTo>
                    <a:cubicBezTo>
                      <a:pt x="64128" y="188059"/>
                      <a:pt x="66702" y="193211"/>
                      <a:pt x="69275" y="195787"/>
                    </a:cubicBezTo>
                    <a:cubicBezTo>
                      <a:pt x="71849" y="203515"/>
                      <a:pt x="76997" y="213820"/>
                      <a:pt x="79571" y="226701"/>
                    </a:cubicBezTo>
                    <a:lnTo>
                      <a:pt x="79571" y="227385"/>
                    </a:lnTo>
                    <a:cubicBezTo>
                      <a:pt x="79571" y="228069"/>
                      <a:pt x="79571" y="229438"/>
                      <a:pt x="79571" y="232175"/>
                    </a:cubicBezTo>
                    <a:lnTo>
                      <a:pt x="79571" y="234429"/>
                    </a:lnTo>
                    <a:cubicBezTo>
                      <a:pt x="82144" y="237005"/>
                      <a:pt x="82144" y="242158"/>
                      <a:pt x="82144" y="247310"/>
                    </a:cubicBezTo>
                    <a:cubicBezTo>
                      <a:pt x="82144" y="255038"/>
                      <a:pt x="82144" y="262767"/>
                      <a:pt x="79571" y="270495"/>
                    </a:cubicBezTo>
                    <a:cubicBezTo>
                      <a:pt x="71849" y="293681"/>
                      <a:pt x="58980" y="303985"/>
                      <a:pt x="58980" y="303985"/>
                    </a:cubicBezTo>
                    <a:cubicBezTo>
                      <a:pt x="56406" y="306561"/>
                      <a:pt x="56406" y="306561"/>
                      <a:pt x="56406" y="306561"/>
                    </a:cubicBezTo>
                    <a:lnTo>
                      <a:pt x="56406" y="304347"/>
                    </a:lnTo>
                    <a:lnTo>
                      <a:pt x="56406" y="303985"/>
                    </a:lnTo>
                    <a:cubicBezTo>
                      <a:pt x="53833" y="303985"/>
                      <a:pt x="43537" y="275648"/>
                      <a:pt x="40964" y="255038"/>
                    </a:cubicBezTo>
                    <a:cubicBezTo>
                      <a:pt x="40964" y="249886"/>
                      <a:pt x="40964" y="234429"/>
                      <a:pt x="40964" y="226701"/>
                    </a:cubicBezTo>
                    <a:cubicBezTo>
                      <a:pt x="35816" y="231853"/>
                      <a:pt x="33242" y="244734"/>
                      <a:pt x="33242" y="257615"/>
                    </a:cubicBezTo>
                    <a:cubicBezTo>
                      <a:pt x="35816" y="273071"/>
                      <a:pt x="46111" y="309137"/>
                      <a:pt x="46111" y="309137"/>
                    </a:cubicBezTo>
                    <a:cubicBezTo>
                      <a:pt x="46111" y="316866"/>
                      <a:pt x="46111" y="316866"/>
                      <a:pt x="46111" y="316866"/>
                    </a:cubicBezTo>
                    <a:cubicBezTo>
                      <a:pt x="40964" y="309137"/>
                      <a:pt x="40964" y="309137"/>
                      <a:pt x="40964" y="309137"/>
                    </a:cubicBezTo>
                    <a:cubicBezTo>
                      <a:pt x="40964" y="309137"/>
                      <a:pt x="20373" y="285952"/>
                      <a:pt x="12652" y="239581"/>
                    </a:cubicBezTo>
                    <a:cubicBezTo>
                      <a:pt x="12652" y="231853"/>
                      <a:pt x="10078" y="224125"/>
                      <a:pt x="10078" y="216396"/>
                    </a:cubicBezTo>
                    <a:cubicBezTo>
                      <a:pt x="7504" y="167449"/>
                      <a:pt x="46111" y="139112"/>
                      <a:pt x="46111" y="139112"/>
                    </a:cubicBezTo>
                    <a:cubicBezTo>
                      <a:pt x="48685" y="136536"/>
                      <a:pt x="48685" y="136536"/>
                      <a:pt x="48685" y="136536"/>
                    </a:cubicBezTo>
                    <a:close/>
                    <a:moveTo>
                      <a:pt x="980853" y="97894"/>
                    </a:moveTo>
                    <a:cubicBezTo>
                      <a:pt x="980853" y="97894"/>
                      <a:pt x="980853" y="97894"/>
                      <a:pt x="980853" y="100470"/>
                    </a:cubicBezTo>
                    <a:cubicBezTo>
                      <a:pt x="980853" y="105622"/>
                      <a:pt x="983428" y="108198"/>
                      <a:pt x="983428" y="113350"/>
                    </a:cubicBezTo>
                    <a:cubicBezTo>
                      <a:pt x="988579" y="123655"/>
                      <a:pt x="991154" y="131383"/>
                      <a:pt x="996305" y="136536"/>
                    </a:cubicBezTo>
                    <a:cubicBezTo>
                      <a:pt x="996305" y="136536"/>
                      <a:pt x="993729" y="136536"/>
                      <a:pt x="993729" y="136536"/>
                    </a:cubicBezTo>
                    <a:cubicBezTo>
                      <a:pt x="983428" y="136536"/>
                      <a:pt x="962825" y="131383"/>
                      <a:pt x="957675" y="131383"/>
                    </a:cubicBezTo>
                    <a:cubicBezTo>
                      <a:pt x="962825" y="133960"/>
                      <a:pt x="975702" y="144264"/>
                      <a:pt x="991154" y="146840"/>
                    </a:cubicBezTo>
                    <a:cubicBezTo>
                      <a:pt x="993729" y="146840"/>
                      <a:pt x="996305" y="146840"/>
                      <a:pt x="1001455" y="149416"/>
                    </a:cubicBezTo>
                    <a:cubicBezTo>
                      <a:pt x="1004031" y="149416"/>
                      <a:pt x="1004031" y="149416"/>
                      <a:pt x="1006606" y="149416"/>
                    </a:cubicBezTo>
                    <a:cubicBezTo>
                      <a:pt x="1011757" y="151993"/>
                      <a:pt x="1014332" y="154569"/>
                      <a:pt x="1019483" y="157145"/>
                    </a:cubicBezTo>
                    <a:cubicBezTo>
                      <a:pt x="1014332" y="159721"/>
                      <a:pt x="1009181" y="159721"/>
                      <a:pt x="1001455" y="159721"/>
                    </a:cubicBezTo>
                    <a:cubicBezTo>
                      <a:pt x="988579" y="162297"/>
                      <a:pt x="975702" y="162297"/>
                      <a:pt x="957675" y="157145"/>
                    </a:cubicBezTo>
                    <a:cubicBezTo>
                      <a:pt x="957675" y="157145"/>
                      <a:pt x="955099" y="157145"/>
                      <a:pt x="955099" y="157145"/>
                    </a:cubicBezTo>
                    <a:cubicBezTo>
                      <a:pt x="911319" y="146840"/>
                      <a:pt x="895867" y="103046"/>
                      <a:pt x="895867" y="103046"/>
                    </a:cubicBezTo>
                    <a:cubicBezTo>
                      <a:pt x="895867" y="103046"/>
                      <a:pt x="926771" y="105622"/>
                      <a:pt x="939647" y="105622"/>
                    </a:cubicBezTo>
                    <a:cubicBezTo>
                      <a:pt x="944798" y="105622"/>
                      <a:pt x="952524" y="103046"/>
                      <a:pt x="957675" y="100470"/>
                    </a:cubicBezTo>
                    <a:cubicBezTo>
                      <a:pt x="965401" y="97894"/>
                      <a:pt x="973127" y="97894"/>
                      <a:pt x="980853" y="97894"/>
                    </a:cubicBezTo>
                    <a:close/>
                    <a:moveTo>
                      <a:pt x="136194" y="97894"/>
                    </a:moveTo>
                    <a:cubicBezTo>
                      <a:pt x="143915" y="97894"/>
                      <a:pt x="151637" y="97894"/>
                      <a:pt x="159358" y="100470"/>
                    </a:cubicBezTo>
                    <a:cubicBezTo>
                      <a:pt x="164506" y="103046"/>
                      <a:pt x="172227" y="105622"/>
                      <a:pt x="177374" y="105622"/>
                    </a:cubicBezTo>
                    <a:cubicBezTo>
                      <a:pt x="187670" y="105622"/>
                      <a:pt x="221129" y="103046"/>
                      <a:pt x="221129" y="103046"/>
                    </a:cubicBezTo>
                    <a:cubicBezTo>
                      <a:pt x="221129" y="103046"/>
                      <a:pt x="205686" y="146840"/>
                      <a:pt x="161932" y="157145"/>
                    </a:cubicBezTo>
                    <a:cubicBezTo>
                      <a:pt x="161932" y="157145"/>
                      <a:pt x="159358" y="157145"/>
                      <a:pt x="159358" y="157145"/>
                    </a:cubicBezTo>
                    <a:cubicBezTo>
                      <a:pt x="141341" y="162297"/>
                      <a:pt x="125899" y="162297"/>
                      <a:pt x="115604" y="159721"/>
                    </a:cubicBezTo>
                    <a:cubicBezTo>
                      <a:pt x="107882" y="159721"/>
                      <a:pt x="102735" y="159721"/>
                      <a:pt x="97587" y="157145"/>
                    </a:cubicBezTo>
                    <a:cubicBezTo>
                      <a:pt x="100161" y="154569"/>
                      <a:pt x="105308" y="151993"/>
                      <a:pt x="110456" y="149416"/>
                    </a:cubicBezTo>
                    <a:cubicBezTo>
                      <a:pt x="110456" y="149416"/>
                      <a:pt x="113030" y="149416"/>
                      <a:pt x="115604" y="149416"/>
                    </a:cubicBezTo>
                    <a:cubicBezTo>
                      <a:pt x="118177" y="146840"/>
                      <a:pt x="123325" y="146840"/>
                      <a:pt x="125899" y="146840"/>
                    </a:cubicBezTo>
                    <a:cubicBezTo>
                      <a:pt x="141341" y="144264"/>
                      <a:pt x="154210" y="133960"/>
                      <a:pt x="159358" y="131383"/>
                    </a:cubicBezTo>
                    <a:cubicBezTo>
                      <a:pt x="154210" y="131383"/>
                      <a:pt x="133620" y="136536"/>
                      <a:pt x="123325" y="136536"/>
                    </a:cubicBezTo>
                    <a:cubicBezTo>
                      <a:pt x="120751" y="136536"/>
                      <a:pt x="120751" y="136536"/>
                      <a:pt x="120751" y="136536"/>
                    </a:cubicBezTo>
                    <a:cubicBezTo>
                      <a:pt x="125899" y="131383"/>
                      <a:pt x="128473" y="123655"/>
                      <a:pt x="131046" y="113350"/>
                    </a:cubicBezTo>
                    <a:cubicBezTo>
                      <a:pt x="133620" y="108198"/>
                      <a:pt x="133620" y="105622"/>
                      <a:pt x="136194" y="100470"/>
                    </a:cubicBezTo>
                    <a:cubicBezTo>
                      <a:pt x="136194" y="97894"/>
                      <a:pt x="136194" y="97894"/>
                      <a:pt x="136194" y="97894"/>
                    </a:cubicBezTo>
                    <a:close/>
                    <a:moveTo>
                      <a:pt x="986003" y="0"/>
                    </a:moveTo>
                    <a:cubicBezTo>
                      <a:pt x="988579" y="0"/>
                      <a:pt x="988579" y="0"/>
                      <a:pt x="988579" y="0"/>
                    </a:cubicBezTo>
                    <a:cubicBezTo>
                      <a:pt x="988579" y="0"/>
                      <a:pt x="993729" y="2576"/>
                      <a:pt x="1001455" y="7729"/>
                    </a:cubicBezTo>
                    <a:cubicBezTo>
                      <a:pt x="1011757" y="12881"/>
                      <a:pt x="1022058" y="20609"/>
                      <a:pt x="1032360" y="33490"/>
                    </a:cubicBezTo>
                    <a:cubicBezTo>
                      <a:pt x="1034935" y="36066"/>
                      <a:pt x="1034935" y="38642"/>
                      <a:pt x="1037510" y="41218"/>
                    </a:cubicBezTo>
                    <a:cubicBezTo>
                      <a:pt x="1040086" y="46371"/>
                      <a:pt x="1042661" y="51523"/>
                      <a:pt x="1045236" y="59251"/>
                    </a:cubicBezTo>
                    <a:cubicBezTo>
                      <a:pt x="1047812" y="66980"/>
                      <a:pt x="1047812" y="74708"/>
                      <a:pt x="1050387" y="82437"/>
                    </a:cubicBezTo>
                    <a:cubicBezTo>
                      <a:pt x="1058113" y="123655"/>
                      <a:pt x="1047812" y="154569"/>
                      <a:pt x="1045236" y="154569"/>
                    </a:cubicBezTo>
                    <a:cubicBezTo>
                      <a:pt x="1042661" y="162297"/>
                      <a:pt x="1042661" y="162297"/>
                      <a:pt x="1042661" y="162297"/>
                    </a:cubicBezTo>
                    <a:cubicBezTo>
                      <a:pt x="1042661" y="154569"/>
                      <a:pt x="1042661" y="154569"/>
                      <a:pt x="1042661" y="154569"/>
                    </a:cubicBezTo>
                    <a:cubicBezTo>
                      <a:pt x="1042661" y="154569"/>
                      <a:pt x="1040086" y="128807"/>
                      <a:pt x="1037510" y="110774"/>
                    </a:cubicBezTo>
                    <a:lnTo>
                      <a:pt x="1037510" y="109688"/>
                    </a:lnTo>
                    <a:lnTo>
                      <a:pt x="1037510" y="105622"/>
                    </a:lnTo>
                    <a:cubicBezTo>
                      <a:pt x="1034935" y="100470"/>
                      <a:pt x="1034935" y="95317"/>
                      <a:pt x="1032360" y="92741"/>
                    </a:cubicBezTo>
                    <a:cubicBezTo>
                      <a:pt x="1027209" y="85013"/>
                      <a:pt x="1024634" y="79861"/>
                      <a:pt x="1019483" y="79861"/>
                    </a:cubicBezTo>
                    <a:cubicBezTo>
                      <a:pt x="1024634" y="85013"/>
                      <a:pt x="1027209" y="97894"/>
                      <a:pt x="1029784" y="105622"/>
                    </a:cubicBezTo>
                    <a:cubicBezTo>
                      <a:pt x="1032360" y="123655"/>
                      <a:pt x="1032360" y="151993"/>
                      <a:pt x="1032360" y="154569"/>
                    </a:cubicBezTo>
                    <a:cubicBezTo>
                      <a:pt x="1032360" y="157145"/>
                      <a:pt x="1032360" y="157145"/>
                      <a:pt x="1032360" y="157145"/>
                    </a:cubicBezTo>
                    <a:cubicBezTo>
                      <a:pt x="1029784" y="157145"/>
                      <a:pt x="1029784" y="157145"/>
                      <a:pt x="1029784" y="157145"/>
                    </a:cubicBezTo>
                    <a:cubicBezTo>
                      <a:pt x="1027209" y="157145"/>
                      <a:pt x="1014332" y="151993"/>
                      <a:pt x="1001455" y="136536"/>
                    </a:cubicBezTo>
                    <a:cubicBezTo>
                      <a:pt x="996305" y="128807"/>
                      <a:pt x="991154" y="121079"/>
                      <a:pt x="988579" y="110774"/>
                    </a:cubicBezTo>
                    <a:cubicBezTo>
                      <a:pt x="988579" y="108198"/>
                      <a:pt x="986003" y="103046"/>
                      <a:pt x="986003" y="97894"/>
                    </a:cubicBezTo>
                    <a:cubicBezTo>
                      <a:pt x="983428" y="85013"/>
                      <a:pt x="986003" y="72132"/>
                      <a:pt x="986003" y="61828"/>
                    </a:cubicBezTo>
                    <a:cubicBezTo>
                      <a:pt x="986003" y="56675"/>
                      <a:pt x="986003" y="51523"/>
                      <a:pt x="986003" y="48947"/>
                    </a:cubicBezTo>
                    <a:cubicBezTo>
                      <a:pt x="986003" y="36066"/>
                      <a:pt x="986003" y="2576"/>
                      <a:pt x="986003" y="2576"/>
                    </a:cubicBezTo>
                    <a:cubicBezTo>
                      <a:pt x="986003" y="0"/>
                      <a:pt x="986003" y="0"/>
                      <a:pt x="986003" y="0"/>
                    </a:cubicBezTo>
                    <a:close/>
                    <a:moveTo>
                      <a:pt x="128473" y="0"/>
                    </a:moveTo>
                    <a:cubicBezTo>
                      <a:pt x="128473" y="0"/>
                      <a:pt x="128473" y="0"/>
                      <a:pt x="131046" y="0"/>
                    </a:cubicBezTo>
                    <a:cubicBezTo>
                      <a:pt x="131046" y="0"/>
                      <a:pt x="131046" y="0"/>
                      <a:pt x="131046" y="2576"/>
                    </a:cubicBezTo>
                    <a:cubicBezTo>
                      <a:pt x="131046" y="2576"/>
                      <a:pt x="131046" y="36066"/>
                      <a:pt x="131046" y="48947"/>
                    </a:cubicBezTo>
                    <a:cubicBezTo>
                      <a:pt x="131046" y="51523"/>
                      <a:pt x="131046" y="56675"/>
                      <a:pt x="131046" y="61828"/>
                    </a:cubicBezTo>
                    <a:cubicBezTo>
                      <a:pt x="131046" y="72132"/>
                      <a:pt x="133620" y="85013"/>
                      <a:pt x="131046" y="97894"/>
                    </a:cubicBezTo>
                    <a:cubicBezTo>
                      <a:pt x="128473" y="103046"/>
                      <a:pt x="128473" y="108198"/>
                      <a:pt x="125899" y="110774"/>
                    </a:cubicBezTo>
                    <a:cubicBezTo>
                      <a:pt x="123325" y="121079"/>
                      <a:pt x="120751" y="128807"/>
                      <a:pt x="115604" y="136536"/>
                    </a:cubicBezTo>
                    <a:cubicBezTo>
                      <a:pt x="102735" y="151993"/>
                      <a:pt x="89866" y="157145"/>
                      <a:pt x="87292" y="157145"/>
                    </a:cubicBezTo>
                    <a:cubicBezTo>
                      <a:pt x="84718" y="157145"/>
                      <a:pt x="84718" y="157145"/>
                      <a:pt x="84718" y="157145"/>
                    </a:cubicBezTo>
                    <a:cubicBezTo>
                      <a:pt x="84718" y="154569"/>
                      <a:pt x="84718" y="154569"/>
                      <a:pt x="84718" y="154569"/>
                    </a:cubicBezTo>
                    <a:cubicBezTo>
                      <a:pt x="84718" y="151993"/>
                      <a:pt x="84718" y="123655"/>
                      <a:pt x="87292" y="105622"/>
                    </a:cubicBezTo>
                    <a:cubicBezTo>
                      <a:pt x="89866" y="97894"/>
                      <a:pt x="92439" y="85013"/>
                      <a:pt x="97587" y="79861"/>
                    </a:cubicBezTo>
                    <a:cubicBezTo>
                      <a:pt x="92439" y="79861"/>
                      <a:pt x="87292" y="85013"/>
                      <a:pt x="84718" y="92741"/>
                    </a:cubicBezTo>
                    <a:cubicBezTo>
                      <a:pt x="82144" y="95317"/>
                      <a:pt x="82144" y="100470"/>
                      <a:pt x="79571" y="105622"/>
                    </a:cubicBezTo>
                    <a:lnTo>
                      <a:pt x="79571" y="109688"/>
                    </a:lnTo>
                    <a:lnTo>
                      <a:pt x="79571" y="110774"/>
                    </a:lnTo>
                    <a:cubicBezTo>
                      <a:pt x="76997" y="128807"/>
                      <a:pt x="74423" y="154569"/>
                      <a:pt x="74423" y="154569"/>
                    </a:cubicBezTo>
                    <a:cubicBezTo>
                      <a:pt x="74423" y="162297"/>
                      <a:pt x="74423" y="162297"/>
                      <a:pt x="74423" y="162297"/>
                    </a:cubicBezTo>
                    <a:cubicBezTo>
                      <a:pt x="71849" y="154569"/>
                      <a:pt x="71849" y="154569"/>
                      <a:pt x="71849" y="154569"/>
                    </a:cubicBezTo>
                    <a:cubicBezTo>
                      <a:pt x="69275" y="154569"/>
                      <a:pt x="58980" y="123655"/>
                      <a:pt x="66702" y="82437"/>
                    </a:cubicBezTo>
                    <a:cubicBezTo>
                      <a:pt x="66702" y="74708"/>
                      <a:pt x="69275" y="66980"/>
                      <a:pt x="71849" y="59251"/>
                    </a:cubicBezTo>
                    <a:cubicBezTo>
                      <a:pt x="74423" y="51523"/>
                      <a:pt x="76997" y="46371"/>
                      <a:pt x="79571" y="41218"/>
                    </a:cubicBezTo>
                    <a:cubicBezTo>
                      <a:pt x="82144" y="38642"/>
                      <a:pt x="82144" y="36066"/>
                      <a:pt x="84718" y="33490"/>
                    </a:cubicBezTo>
                    <a:cubicBezTo>
                      <a:pt x="95013" y="20609"/>
                      <a:pt x="105308" y="12881"/>
                      <a:pt x="115604" y="7729"/>
                    </a:cubicBezTo>
                    <a:cubicBezTo>
                      <a:pt x="123325" y="2576"/>
                      <a:pt x="128473" y="0"/>
                      <a:pt x="128473" y="0"/>
                    </a:cubicBezTo>
                    <a:close/>
                  </a:path>
                </a:pathLst>
              </a:custGeom>
              <a:solidFill>
                <a:srgbClr val="939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ṧḷîďe">
                <a:extLst>
                  <a:ext uri="{FF2B5EF4-FFF2-40B4-BE49-F238E27FC236}">
                    <a16:creationId xmlns:a16="http://schemas.microsoft.com/office/drawing/2014/main" id="{4AED2CF3-E138-4252-834A-8EE88616C792}"/>
                  </a:ext>
                </a:extLst>
              </p:cNvPr>
              <p:cNvSpPr/>
              <p:nvPr/>
            </p:nvSpPr>
            <p:spPr bwMode="auto">
              <a:xfrm>
                <a:off x="3006341" y="2962339"/>
                <a:ext cx="548379" cy="687724"/>
              </a:xfrm>
              <a:custGeom>
                <a:avLst/>
                <a:gdLst>
                  <a:gd name="connsiteX0" fmla="*/ 252229 w 548379"/>
                  <a:gd name="connsiteY0" fmla="*/ 638703 h 687724"/>
                  <a:gd name="connsiteX1" fmla="*/ 247042 w 548379"/>
                  <a:gd name="connsiteY1" fmla="*/ 641283 h 687724"/>
                  <a:gd name="connsiteX2" fmla="*/ 247042 w 548379"/>
                  <a:gd name="connsiteY2" fmla="*/ 651604 h 687724"/>
                  <a:gd name="connsiteX3" fmla="*/ 249635 w 548379"/>
                  <a:gd name="connsiteY3" fmla="*/ 656764 h 687724"/>
                  <a:gd name="connsiteX4" fmla="*/ 254822 w 548379"/>
                  <a:gd name="connsiteY4" fmla="*/ 659344 h 687724"/>
                  <a:gd name="connsiteX5" fmla="*/ 260009 w 548379"/>
                  <a:gd name="connsiteY5" fmla="*/ 654184 h 687724"/>
                  <a:gd name="connsiteX6" fmla="*/ 260009 w 548379"/>
                  <a:gd name="connsiteY6" fmla="*/ 646443 h 687724"/>
                  <a:gd name="connsiteX7" fmla="*/ 260009 w 548379"/>
                  <a:gd name="connsiteY7" fmla="*/ 638703 h 687724"/>
                  <a:gd name="connsiteX8" fmla="*/ 254822 w 548379"/>
                  <a:gd name="connsiteY8" fmla="*/ 638703 h 687724"/>
                  <a:gd name="connsiteX9" fmla="*/ 252229 w 548379"/>
                  <a:gd name="connsiteY9" fmla="*/ 638703 h 687724"/>
                  <a:gd name="connsiteX10" fmla="*/ 370795 w 548379"/>
                  <a:gd name="connsiteY10" fmla="*/ 628383 h 687724"/>
                  <a:gd name="connsiteX11" fmla="*/ 383599 w 548379"/>
                  <a:gd name="connsiteY11" fmla="*/ 628383 h 687724"/>
                  <a:gd name="connsiteX12" fmla="*/ 383599 w 548379"/>
                  <a:gd name="connsiteY12" fmla="*/ 687724 h 687724"/>
                  <a:gd name="connsiteX13" fmla="*/ 368234 w 548379"/>
                  <a:gd name="connsiteY13" fmla="*/ 687724 h 687724"/>
                  <a:gd name="connsiteX14" fmla="*/ 368234 w 548379"/>
                  <a:gd name="connsiteY14" fmla="*/ 649023 h 687724"/>
                  <a:gd name="connsiteX15" fmla="*/ 352869 w 548379"/>
                  <a:gd name="connsiteY15" fmla="*/ 656764 h 687724"/>
                  <a:gd name="connsiteX16" fmla="*/ 352869 w 548379"/>
                  <a:gd name="connsiteY16" fmla="*/ 641283 h 687724"/>
                  <a:gd name="connsiteX17" fmla="*/ 370795 w 548379"/>
                  <a:gd name="connsiteY17" fmla="*/ 628383 h 687724"/>
                  <a:gd name="connsiteX18" fmla="*/ 311421 w 548379"/>
                  <a:gd name="connsiteY18" fmla="*/ 628383 h 687724"/>
                  <a:gd name="connsiteX19" fmla="*/ 324259 w 548379"/>
                  <a:gd name="connsiteY19" fmla="*/ 628383 h 687724"/>
                  <a:gd name="connsiteX20" fmla="*/ 324259 w 548379"/>
                  <a:gd name="connsiteY20" fmla="*/ 687724 h 687724"/>
                  <a:gd name="connsiteX21" fmla="*/ 308853 w 548379"/>
                  <a:gd name="connsiteY21" fmla="*/ 687724 h 687724"/>
                  <a:gd name="connsiteX22" fmla="*/ 308853 w 548379"/>
                  <a:gd name="connsiteY22" fmla="*/ 649023 h 687724"/>
                  <a:gd name="connsiteX23" fmla="*/ 290879 w 548379"/>
                  <a:gd name="connsiteY23" fmla="*/ 656764 h 687724"/>
                  <a:gd name="connsiteX24" fmla="*/ 290879 w 548379"/>
                  <a:gd name="connsiteY24" fmla="*/ 641283 h 687724"/>
                  <a:gd name="connsiteX25" fmla="*/ 311421 w 548379"/>
                  <a:gd name="connsiteY25" fmla="*/ 628383 h 687724"/>
                  <a:gd name="connsiteX26" fmla="*/ 252229 w 548379"/>
                  <a:gd name="connsiteY26" fmla="*/ 628383 h 687724"/>
                  <a:gd name="connsiteX27" fmla="*/ 254822 w 548379"/>
                  <a:gd name="connsiteY27" fmla="*/ 628383 h 687724"/>
                  <a:gd name="connsiteX28" fmla="*/ 267789 w 548379"/>
                  <a:gd name="connsiteY28" fmla="*/ 633543 h 687724"/>
                  <a:gd name="connsiteX29" fmla="*/ 278163 w 548379"/>
                  <a:gd name="connsiteY29" fmla="*/ 651604 h 687724"/>
                  <a:gd name="connsiteX30" fmla="*/ 275570 w 548379"/>
                  <a:gd name="connsiteY30" fmla="*/ 669664 h 687724"/>
                  <a:gd name="connsiteX31" fmla="*/ 267789 w 548379"/>
                  <a:gd name="connsiteY31" fmla="*/ 682564 h 687724"/>
                  <a:gd name="connsiteX32" fmla="*/ 254822 w 548379"/>
                  <a:gd name="connsiteY32" fmla="*/ 687724 h 687724"/>
                  <a:gd name="connsiteX33" fmla="*/ 252229 w 548379"/>
                  <a:gd name="connsiteY33" fmla="*/ 687724 h 687724"/>
                  <a:gd name="connsiteX34" fmla="*/ 239262 w 548379"/>
                  <a:gd name="connsiteY34" fmla="*/ 685144 h 687724"/>
                  <a:gd name="connsiteX35" fmla="*/ 231482 w 548379"/>
                  <a:gd name="connsiteY35" fmla="*/ 674824 h 687724"/>
                  <a:gd name="connsiteX36" fmla="*/ 247042 w 548379"/>
                  <a:gd name="connsiteY36" fmla="*/ 672244 h 687724"/>
                  <a:gd name="connsiteX37" fmla="*/ 252229 w 548379"/>
                  <a:gd name="connsiteY37" fmla="*/ 677404 h 687724"/>
                  <a:gd name="connsiteX38" fmla="*/ 254822 w 548379"/>
                  <a:gd name="connsiteY38" fmla="*/ 677404 h 687724"/>
                  <a:gd name="connsiteX39" fmla="*/ 257416 w 548379"/>
                  <a:gd name="connsiteY39" fmla="*/ 674824 h 687724"/>
                  <a:gd name="connsiteX40" fmla="*/ 262603 w 548379"/>
                  <a:gd name="connsiteY40" fmla="*/ 664504 h 687724"/>
                  <a:gd name="connsiteX41" fmla="*/ 260009 w 548379"/>
                  <a:gd name="connsiteY41" fmla="*/ 664504 h 687724"/>
                  <a:gd name="connsiteX42" fmla="*/ 254822 w 548379"/>
                  <a:gd name="connsiteY42" fmla="*/ 667084 h 687724"/>
                  <a:gd name="connsiteX43" fmla="*/ 249635 w 548379"/>
                  <a:gd name="connsiteY43" fmla="*/ 667084 h 687724"/>
                  <a:gd name="connsiteX44" fmla="*/ 236668 w 548379"/>
                  <a:gd name="connsiteY44" fmla="*/ 661924 h 687724"/>
                  <a:gd name="connsiteX45" fmla="*/ 231482 w 548379"/>
                  <a:gd name="connsiteY45" fmla="*/ 651604 h 687724"/>
                  <a:gd name="connsiteX46" fmla="*/ 234075 w 548379"/>
                  <a:gd name="connsiteY46" fmla="*/ 636123 h 687724"/>
                  <a:gd name="connsiteX47" fmla="*/ 252229 w 548379"/>
                  <a:gd name="connsiteY47" fmla="*/ 628383 h 687724"/>
                  <a:gd name="connsiteX48" fmla="*/ 190652 w 548379"/>
                  <a:gd name="connsiteY48" fmla="*/ 628383 h 687724"/>
                  <a:gd name="connsiteX49" fmla="*/ 203456 w 548379"/>
                  <a:gd name="connsiteY49" fmla="*/ 628383 h 687724"/>
                  <a:gd name="connsiteX50" fmla="*/ 203456 w 548379"/>
                  <a:gd name="connsiteY50" fmla="*/ 687724 h 687724"/>
                  <a:gd name="connsiteX51" fmla="*/ 188091 w 548379"/>
                  <a:gd name="connsiteY51" fmla="*/ 687724 h 687724"/>
                  <a:gd name="connsiteX52" fmla="*/ 188091 w 548379"/>
                  <a:gd name="connsiteY52" fmla="*/ 649023 h 687724"/>
                  <a:gd name="connsiteX53" fmla="*/ 172726 w 548379"/>
                  <a:gd name="connsiteY53" fmla="*/ 656764 h 687724"/>
                  <a:gd name="connsiteX54" fmla="*/ 172726 w 548379"/>
                  <a:gd name="connsiteY54" fmla="*/ 641283 h 687724"/>
                  <a:gd name="connsiteX55" fmla="*/ 190652 w 548379"/>
                  <a:gd name="connsiteY55" fmla="*/ 628383 h 687724"/>
                  <a:gd name="connsiteX56" fmla="*/ 288350 w 548379"/>
                  <a:gd name="connsiteY56" fmla="*/ 180286 h 687724"/>
                  <a:gd name="connsiteX57" fmla="*/ 290924 w 548379"/>
                  <a:gd name="connsiteY57" fmla="*/ 180286 h 687724"/>
                  <a:gd name="connsiteX58" fmla="*/ 293499 w 548379"/>
                  <a:gd name="connsiteY58" fmla="*/ 180286 h 687724"/>
                  <a:gd name="connsiteX59" fmla="*/ 293499 w 548379"/>
                  <a:gd name="connsiteY59" fmla="*/ 182862 h 687724"/>
                  <a:gd name="connsiteX60" fmla="*/ 296073 w 548379"/>
                  <a:gd name="connsiteY60" fmla="*/ 182862 h 687724"/>
                  <a:gd name="connsiteX61" fmla="*/ 296073 w 548379"/>
                  <a:gd name="connsiteY61" fmla="*/ 185437 h 687724"/>
                  <a:gd name="connsiteX62" fmla="*/ 298648 w 548379"/>
                  <a:gd name="connsiteY62" fmla="*/ 185437 h 687724"/>
                  <a:gd name="connsiteX63" fmla="*/ 298648 w 548379"/>
                  <a:gd name="connsiteY63" fmla="*/ 188013 h 687724"/>
                  <a:gd name="connsiteX64" fmla="*/ 298648 w 548379"/>
                  <a:gd name="connsiteY64" fmla="*/ 190588 h 687724"/>
                  <a:gd name="connsiteX65" fmla="*/ 301222 w 548379"/>
                  <a:gd name="connsiteY65" fmla="*/ 190588 h 687724"/>
                  <a:gd name="connsiteX66" fmla="*/ 301222 w 548379"/>
                  <a:gd name="connsiteY66" fmla="*/ 193164 h 687724"/>
                  <a:gd name="connsiteX67" fmla="*/ 303797 w 548379"/>
                  <a:gd name="connsiteY67" fmla="*/ 193164 h 687724"/>
                  <a:gd name="connsiteX68" fmla="*/ 303797 w 548379"/>
                  <a:gd name="connsiteY68" fmla="*/ 195739 h 687724"/>
                  <a:gd name="connsiteX69" fmla="*/ 303797 w 548379"/>
                  <a:gd name="connsiteY69" fmla="*/ 198315 h 687724"/>
                  <a:gd name="connsiteX70" fmla="*/ 306372 w 548379"/>
                  <a:gd name="connsiteY70" fmla="*/ 198315 h 687724"/>
                  <a:gd name="connsiteX71" fmla="*/ 306372 w 548379"/>
                  <a:gd name="connsiteY71" fmla="*/ 200890 h 687724"/>
                  <a:gd name="connsiteX72" fmla="*/ 308946 w 548379"/>
                  <a:gd name="connsiteY72" fmla="*/ 200890 h 687724"/>
                  <a:gd name="connsiteX73" fmla="*/ 308946 w 548379"/>
                  <a:gd name="connsiteY73" fmla="*/ 203466 h 687724"/>
                  <a:gd name="connsiteX74" fmla="*/ 311521 w 548379"/>
                  <a:gd name="connsiteY74" fmla="*/ 203466 h 687724"/>
                  <a:gd name="connsiteX75" fmla="*/ 311521 w 548379"/>
                  <a:gd name="connsiteY75" fmla="*/ 206041 h 687724"/>
                  <a:gd name="connsiteX76" fmla="*/ 311521 w 548379"/>
                  <a:gd name="connsiteY76" fmla="*/ 208617 h 687724"/>
                  <a:gd name="connsiteX77" fmla="*/ 314095 w 548379"/>
                  <a:gd name="connsiteY77" fmla="*/ 208617 h 687724"/>
                  <a:gd name="connsiteX78" fmla="*/ 314095 w 548379"/>
                  <a:gd name="connsiteY78" fmla="*/ 211192 h 687724"/>
                  <a:gd name="connsiteX79" fmla="*/ 316670 w 548379"/>
                  <a:gd name="connsiteY79" fmla="*/ 211192 h 687724"/>
                  <a:gd name="connsiteX80" fmla="*/ 319244 w 548379"/>
                  <a:gd name="connsiteY80" fmla="*/ 211192 h 687724"/>
                  <a:gd name="connsiteX81" fmla="*/ 319244 w 548379"/>
                  <a:gd name="connsiteY81" fmla="*/ 213768 h 687724"/>
                  <a:gd name="connsiteX82" fmla="*/ 321819 w 548379"/>
                  <a:gd name="connsiteY82" fmla="*/ 213768 h 687724"/>
                  <a:gd name="connsiteX83" fmla="*/ 321819 w 548379"/>
                  <a:gd name="connsiteY83" fmla="*/ 216343 h 687724"/>
                  <a:gd name="connsiteX84" fmla="*/ 324393 w 548379"/>
                  <a:gd name="connsiteY84" fmla="*/ 216343 h 687724"/>
                  <a:gd name="connsiteX85" fmla="*/ 324393 w 548379"/>
                  <a:gd name="connsiteY85" fmla="*/ 218919 h 687724"/>
                  <a:gd name="connsiteX86" fmla="*/ 326968 w 548379"/>
                  <a:gd name="connsiteY86" fmla="*/ 218919 h 687724"/>
                  <a:gd name="connsiteX87" fmla="*/ 326968 w 548379"/>
                  <a:gd name="connsiteY87" fmla="*/ 221494 h 687724"/>
                  <a:gd name="connsiteX88" fmla="*/ 329542 w 548379"/>
                  <a:gd name="connsiteY88" fmla="*/ 221494 h 687724"/>
                  <a:gd name="connsiteX89" fmla="*/ 329542 w 548379"/>
                  <a:gd name="connsiteY89" fmla="*/ 224070 h 687724"/>
                  <a:gd name="connsiteX90" fmla="*/ 332117 w 548379"/>
                  <a:gd name="connsiteY90" fmla="*/ 226646 h 687724"/>
                  <a:gd name="connsiteX91" fmla="*/ 334692 w 548379"/>
                  <a:gd name="connsiteY91" fmla="*/ 226646 h 687724"/>
                  <a:gd name="connsiteX92" fmla="*/ 334692 w 548379"/>
                  <a:gd name="connsiteY92" fmla="*/ 229221 h 687724"/>
                  <a:gd name="connsiteX93" fmla="*/ 337266 w 548379"/>
                  <a:gd name="connsiteY93" fmla="*/ 229221 h 687724"/>
                  <a:gd name="connsiteX94" fmla="*/ 339841 w 548379"/>
                  <a:gd name="connsiteY94" fmla="*/ 229221 h 687724"/>
                  <a:gd name="connsiteX95" fmla="*/ 339841 w 548379"/>
                  <a:gd name="connsiteY95" fmla="*/ 231797 h 687724"/>
                  <a:gd name="connsiteX96" fmla="*/ 342415 w 548379"/>
                  <a:gd name="connsiteY96" fmla="*/ 231797 h 687724"/>
                  <a:gd name="connsiteX97" fmla="*/ 344990 w 548379"/>
                  <a:gd name="connsiteY97" fmla="*/ 231797 h 687724"/>
                  <a:gd name="connsiteX98" fmla="*/ 344990 w 548379"/>
                  <a:gd name="connsiteY98" fmla="*/ 234372 h 687724"/>
                  <a:gd name="connsiteX99" fmla="*/ 347564 w 548379"/>
                  <a:gd name="connsiteY99" fmla="*/ 234372 h 687724"/>
                  <a:gd name="connsiteX100" fmla="*/ 347564 w 548379"/>
                  <a:gd name="connsiteY100" fmla="*/ 236948 h 687724"/>
                  <a:gd name="connsiteX101" fmla="*/ 350139 w 548379"/>
                  <a:gd name="connsiteY101" fmla="*/ 236948 h 687724"/>
                  <a:gd name="connsiteX102" fmla="*/ 350139 w 548379"/>
                  <a:gd name="connsiteY102" fmla="*/ 239523 h 687724"/>
                  <a:gd name="connsiteX103" fmla="*/ 352713 w 548379"/>
                  <a:gd name="connsiteY103" fmla="*/ 239523 h 687724"/>
                  <a:gd name="connsiteX104" fmla="*/ 352713 w 548379"/>
                  <a:gd name="connsiteY104" fmla="*/ 242099 h 687724"/>
                  <a:gd name="connsiteX105" fmla="*/ 355288 w 548379"/>
                  <a:gd name="connsiteY105" fmla="*/ 242099 h 687724"/>
                  <a:gd name="connsiteX106" fmla="*/ 355288 w 548379"/>
                  <a:gd name="connsiteY106" fmla="*/ 244674 h 687724"/>
                  <a:gd name="connsiteX107" fmla="*/ 357862 w 548379"/>
                  <a:gd name="connsiteY107" fmla="*/ 244674 h 687724"/>
                  <a:gd name="connsiteX108" fmla="*/ 360437 w 548379"/>
                  <a:gd name="connsiteY108" fmla="*/ 244674 h 687724"/>
                  <a:gd name="connsiteX109" fmla="*/ 360437 w 548379"/>
                  <a:gd name="connsiteY109" fmla="*/ 247250 h 687724"/>
                  <a:gd name="connsiteX110" fmla="*/ 363012 w 548379"/>
                  <a:gd name="connsiteY110" fmla="*/ 247250 h 687724"/>
                  <a:gd name="connsiteX111" fmla="*/ 365586 w 548379"/>
                  <a:gd name="connsiteY111" fmla="*/ 247250 h 687724"/>
                  <a:gd name="connsiteX112" fmla="*/ 365586 w 548379"/>
                  <a:gd name="connsiteY112" fmla="*/ 249825 h 687724"/>
                  <a:gd name="connsiteX113" fmla="*/ 368161 w 548379"/>
                  <a:gd name="connsiteY113" fmla="*/ 249825 h 687724"/>
                  <a:gd name="connsiteX114" fmla="*/ 368161 w 548379"/>
                  <a:gd name="connsiteY114" fmla="*/ 252401 h 687724"/>
                  <a:gd name="connsiteX115" fmla="*/ 370735 w 548379"/>
                  <a:gd name="connsiteY115" fmla="*/ 252401 h 687724"/>
                  <a:gd name="connsiteX116" fmla="*/ 370735 w 548379"/>
                  <a:gd name="connsiteY116" fmla="*/ 254976 h 687724"/>
                  <a:gd name="connsiteX117" fmla="*/ 373310 w 548379"/>
                  <a:gd name="connsiteY117" fmla="*/ 254976 h 687724"/>
                  <a:gd name="connsiteX118" fmla="*/ 375884 w 548379"/>
                  <a:gd name="connsiteY118" fmla="*/ 254976 h 687724"/>
                  <a:gd name="connsiteX119" fmla="*/ 375884 w 548379"/>
                  <a:gd name="connsiteY119" fmla="*/ 257552 h 687724"/>
                  <a:gd name="connsiteX120" fmla="*/ 378459 w 548379"/>
                  <a:gd name="connsiteY120" fmla="*/ 257552 h 687724"/>
                  <a:gd name="connsiteX121" fmla="*/ 381033 w 548379"/>
                  <a:gd name="connsiteY121" fmla="*/ 257552 h 687724"/>
                  <a:gd name="connsiteX122" fmla="*/ 381033 w 548379"/>
                  <a:gd name="connsiteY122" fmla="*/ 260127 h 687724"/>
                  <a:gd name="connsiteX123" fmla="*/ 383608 w 548379"/>
                  <a:gd name="connsiteY123" fmla="*/ 260127 h 687724"/>
                  <a:gd name="connsiteX124" fmla="*/ 386183 w 548379"/>
                  <a:gd name="connsiteY124" fmla="*/ 260127 h 687724"/>
                  <a:gd name="connsiteX125" fmla="*/ 386183 w 548379"/>
                  <a:gd name="connsiteY125" fmla="*/ 262703 h 687724"/>
                  <a:gd name="connsiteX126" fmla="*/ 388757 w 548379"/>
                  <a:gd name="connsiteY126" fmla="*/ 262703 h 687724"/>
                  <a:gd name="connsiteX127" fmla="*/ 391332 w 548379"/>
                  <a:gd name="connsiteY127" fmla="*/ 262703 h 687724"/>
                  <a:gd name="connsiteX128" fmla="*/ 391332 w 548379"/>
                  <a:gd name="connsiteY128" fmla="*/ 265278 h 687724"/>
                  <a:gd name="connsiteX129" fmla="*/ 393906 w 548379"/>
                  <a:gd name="connsiteY129" fmla="*/ 265278 h 687724"/>
                  <a:gd name="connsiteX130" fmla="*/ 396481 w 548379"/>
                  <a:gd name="connsiteY130" fmla="*/ 265278 h 687724"/>
                  <a:gd name="connsiteX131" fmla="*/ 396481 w 548379"/>
                  <a:gd name="connsiteY131" fmla="*/ 267854 h 687724"/>
                  <a:gd name="connsiteX132" fmla="*/ 399055 w 548379"/>
                  <a:gd name="connsiteY132" fmla="*/ 267854 h 687724"/>
                  <a:gd name="connsiteX133" fmla="*/ 401630 w 548379"/>
                  <a:gd name="connsiteY133" fmla="*/ 270429 h 687724"/>
                  <a:gd name="connsiteX134" fmla="*/ 404204 w 548379"/>
                  <a:gd name="connsiteY134" fmla="*/ 270429 h 687724"/>
                  <a:gd name="connsiteX135" fmla="*/ 404204 w 548379"/>
                  <a:gd name="connsiteY135" fmla="*/ 273005 h 687724"/>
                  <a:gd name="connsiteX136" fmla="*/ 406779 w 548379"/>
                  <a:gd name="connsiteY136" fmla="*/ 273005 h 687724"/>
                  <a:gd name="connsiteX137" fmla="*/ 409353 w 548379"/>
                  <a:gd name="connsiteY137" fmla="*/ 273005 h 687724"/>
                  <a:gd name="connsiteX138" fmla="*/ 409353 w 548379"/>
                  <a:gd name="connsiteY138" fmla="*/ 275580 h 687724"/>
                  <a:gd name="connsiteX139" fmla="*/ 411928 w 548379"/>
                  <a:gd name="connsiteY139" fmla="*/ 275580 h 687724"/>
                  <a:gd name="connsiteX140" fmla="*/ 414503 w 548379"/>
                  <a:gd name="connsiteY140" fmla="*/ 275580 h 687724"/>
                  <a:gd name="connsiteX141" fmla="*/ 414503 w 548379"/>
                  <a:gd name="connsiteY141" fmla="*/ 278156 h 687724"/>
                  <a:gd name="connsiteX142" fmla="*/ 417077 w 548379"/>
                  <a:gd name="connsiteY142" fmla="*/ 278156 h 687724"/>
                  <a:gd name="connsiteX143" fmla="*/ 419652 w 548379"/>
                  <a:gd name="connsiteY143" fmla="*/ 278156 h 687724"/>
                  <a:gd name="connsiteX144" fmla="*/ 419652 w 548379"/>
                  <a:gd name="connsiteY144" fmla="*/ 280731 h 687724"/>
                  <a:gd name="connsiteX145" fmla="*/ 422226 w 548379"/>
                  <a:gd name="connsiteY145" fmla="*/ 280731 h 687724"/>
                  <a:gd name="connsiteX146" fmla="*/ 424801 w 548379"/>
                  <a:gd name="connsiteY146" fmla="*/ 280731 h 687724"/>
                  <a:gd name="connsiteX147" fmla="*/ 424801 w 548379"/>
                  <a:gd name="connsiteY147" fmla="*/ 283307 h 687724"/>
                  <a:gd name="connsiteX148" fmla="*/ 427375 w 548379"/>
                  <a:gd name="connsiteY148" fmla="*/ 283307 h 687724"/>
                  <a:gd name="connsiteX149" fmla="*/ 429950 w 548379"/>
                  <a:gd name="connsiteY149" fmla="*/ 283307 h 687724"/>
                  <a:gd name="connsiteX150" fmla="*/ 429950 w 548379"/>
                  <a:gd name="connsiteY150" fmla="*/ 285882 h 687724"/>
                  <a:gd name="connsiteX151" fmla="*/ 432524 w 548379"/>
                  <a:gd name="connsiteY151" fmla="*/ 285882 h 687724"/>
                  <a:gd name="connsiteX152" fmla="*/ 435099 w 548379"/>
                  <a:gd name="connsiteY152" fmla="*/ 285882 h 687724"/>
                  <a:gd name="connsiteX153" fmla="*/ 437674 w 548379"/>
                  <a:gd name="connsiteY153" fmla="*/ 288458 h 687724"/>
                  <a:gd name="connsiteX154" fmla="*/ 440248 w 548379"/>
                  <a:gd name="connsiteY154" fmla="*/ 288458 h 687724"/>
                  <a:gd name="connsiteX155" fmla="*/ 442823 w 548379"/>
                  <a:gd name="connsiteY155" fmla="*/ 288458 h 687724"/>
                  <a:gd name="connsiteX156" fmla="*/ 442823 w 548379"/>
                  <a:gd name="connsiteY156" fmla="*/ 291033 h 687724"/>
                  <a:gd name="connsiteX157" fmla="*/ 445397 w 548379"/>
                  <a:gd name="connsiteY157" fmla="*/ 291033 h 687724"/>
                  <a:gd name="connsiteX158" fmla="*/ 447972 w 548379"/>
                  <a:gd name="connsiteY158" fmla="*/ 291033 h 687724"/>
                  <a:gd name="connsiteX159" fmla="*/ 450546 w 548379"/>
                  <a:gd name="connsiteY159" fmla="*/ 291033 h 687724"/>
                  <a:gd name="connsiteX160" fmla="*/ 453121 w 548379"/>
                  <a:gd name="connsiteY160" fmla="*/ 291033 h 687724"/>
                  <a:gd name="connsiteX161" fmla="*/ 453121 w 548379"/>
                  <a:gd name="connsiteY161" fmla="*/ 293609 h 687724"/>
                  <a:gd name="connsiteX162" fmla="*/ 455695 w 548379"/>
                  <a:gd name="connsiteY162" fmla="*/ 293609 h 687724"/>
                  <a:gd name="connsiteX163" fmla="*/ 458270 w 548379"/>
                  <a:gd name="connsiteY163" fmla="*/ 293609 h 687724"/>
                  <a:gd name="connsiteX164" fmla="*/ 458270 w 548379"/>
                  <a:gd name="connsiteY164" fmla="*/ 296184 h 687724"/>
                  <a:gd name="connsiteX165" fmla="*/ 460844 w 548379"/>
                  <a:gd name="connsiteY165" fmla="*/ 296184 h 687724"/>
                  <a:gd name="connsiteX166" fmla="*/ 463419 w 548379"/>
                  <a:gd name="connsiteY166" fmla="*/ 296184 h 687724"/>
                  <a:gd name="connsiteX167" fmla="*/ 465994 w 548379"/>
                  <a:gd name="connsiteY167" fmla="*/ 296184 h 687724"/>
                  <a:gd name="connsiteX168" fmla="*/ 465994 w 548379"/>
                  <a:gd name="connsiteY168" fmla="*/ 298760 h 687724"/>
                  <a:gd name="connsiteX169" fmla="*/ 468568 w 548379"/>
                  <a:gd name="connsiteY169" fmla="*/ 298760 h 687724"/>
                  <a:gd name="connsiteX170" fmla="*/ 471143 w 548379"/>
                  <a:gd name="connsiteY170" fmla="*/ 298760 h 687724"/>
                  <a:gd name="connsiteX171" fmla="*/ 473717 w 548379"/>
                  <a:gd name="connsiteY171" fmla="*/ 298760 h 687724"/>
                  <a:gd name="connsiteX172" fmla="*/ 476292 w 548379"/>
                  <a:gd name="connsiteY172" fmla="*/ 298760 h 687724"/>
                  <a:gd name="connsiteX173" fmla="*/ 476292 w 548379"/>
                  <a:gd name="connsiteY173" fmla="*/ 301335 h 687724"/>
                  <a:gd name="connsiteX174" fmla="*/ 478866 w 548379"/>
                  <a:gd name="connsiteY174" fmla="*/ 301335 h 687724"/>
                  <a:gd name="connsiteX175" fmla="*/ 481441 w 548379"/>
                  <a:gd name="connsiteY175" fmla="*/ 301335 h 687724"/>
                  <a:gd name="connsiteX176" fmla="*/ 484015 w 548379"/>
                  <a:gd name="connsiteY176" fmla="*/ 301335 h 687724"/>
                  <a:gd name="connsiteX177" fmla="*/ 484015 w 548379"/>
                  <a:gd name="connsiteY177" fmla="*/ 303911 h 687724"/>
                  <a:gd name="connsiteX178" fmla="*/ 486590 w 548379"/>
                  <a:gd name="connsiteY178" fmla="*/ 303911 h 687724"/>
                  <a:gd name="connsiteX179" fmla="*/ 489165 w 548379"/>
                  <a:gd name="connsiteY179" fmla="*/ 303911 h 687724"/>
                  <a:gd name="connsiteX180" fmla="*/ 491739 w 548379"/>
                  <a:gd name="connsiteY180" fmla="*/ 303911 h 687724"/>
                  <a:gd name="connsiteX181" fmla="*/ 491739 w 548379"/>
                  <a:gd name="connsiteY181" fmla="*/ 306487 h 687724"/>
                  <a:gd name="connsiteX182" fmla="*/ 494314 w 548379"/>
                  <a:gd name="connsiteY182" fmla="*/ 306487 h 687724"/>
                  <a:gd name="connsiteX183" fmla="*/ 496888 w 548379"/>
                  <a:gd name="connsiteY183" fmla="*/ 306487 h 687724"/>
                  <a:gd name="connsiteX184" fmla="*/ 496888 w 548379"/>
                  <a:gd name="connsiteY184" fmla="*/ 309062 h 687724"/>
                  <a:gd name="connsiteX185" fmla="*/ 499463 w 548379"/>
                  <a:gd name="connsiteY185" fmla="*/ 309062 h 687724"/>
                  <a:gd name="connsiteX186" fmla="*/ 502037 w 548379"/>
                  <a:gd name="connsiteY186" fmla="*/ 309062 h 687724"/>
                  <a:gd name="connsiteX187" fmla="*/ 504612 w 548379"/>
                  <a:gd name="connsiteY187" fmla="*/ 309062 h 687724"/>
                  <a:gd name="connsiteX188" fmla="*/ 504612 w 548379"/>
                  <a:gd name="connsiteY188" fmla="*/ 311638 h 687724"/>
                  <a:gd name="connsiteX189" fmla="*/ 507186 w 548379"/>
                  <a:gd name="connsiteY189" fmla="*/ 311638 h 687724"/>
                  <a:gd name="connsiteX190" fmla="*/ 509761 w 548379"/>
                  <a:gd name="connsiteY190" fmla="*/ 311638 h 687724"/>
                  <a:gd name="connsiteX191" fmla="*/ 512335 w 548379"/>
                  <a:gd name="connsiteY191" fmla="*/ 311638 h 687724"/>
                  <a:gd name="connsiteX192" fmla="*/ 512335 w 548379"/>
                  <a:gd name="connsiteY192" fmla="*/ 314213 h 687724"/>
                  <a:gd name="connsiteX193" fmla="*/ 514910 w 548379"/>
                  <a:gd name="connsiteY193" fmla="*/ 314213 h 687724"/>
                  <a:gd name="connsiteX194" fmla="*/ 517485 w 548379"/>
                  <a:gd name="connsiteY194" fmla="*/ 314213 h 687724"/>
                  <a:gd name="connsiteX195" fmla="*/ 517485 w 548379"/>
                  <a:gd name="connsiteY195" fmla="*/ 316789 h 687724"/>
                  <a:gd name="connsiteX196" fmla="*/ 520059 w 548379"/>
                  <a:gd name="connsiteY196" fmla="*/ 316789 h 687724"/>
                  <a:gd name="connsiteX197" fmla="*/ 520059 w 548379"/>
                  <a:gd name="connsiteY197" fmla="*/ 319364 h 687724"/>
                  <a:gd name="connsiteX198" fmla="*/ 522634 w 548379"/>
                  <a:gd name="connsiteY198" fmla="*/ 319364 h 687724"/>
                  <a:gd name="connsiteX199" fmla="*/ 522634 w 548379"/>
                  <a:gd name="connsiteY199" fmla="*/ 321940 h 687724"/>
                  <a:gd name="connsiteX200" fmla="*/ 525208 w 548379"/>
                  <a:gd name="connsiteY200" fmla="*/ 321940 h 687724"/>
                  <a:gd name="connsiteX201" fmla="*/ 525208 w 548379"/>
                  <a:gd name="connsiteY201" fmla="*/ 324515 h 687724"/>
                  <a:gd name="connsiteX202" fmla="*/ 525208 w 548379"/>
                  <a:gd name="connsiteY202" fmla="*/ 327091 h 687724"/>
                  <a:gd name="connsiteX203" fmla="*/ 525208 w 548379"/>
                  <a:gd name="connsiteY203" fmla="*/ 329666 h 687724"/>
                  <a:gd name="connsiteX204" fmla="*/ 525208 w 548379"/>
                  <a:gd name="connsiteY204" fmla="*/ 332242 h 687724"/>
                  <a:gd name="connsiteX205" fmla="*/ 525208 w 548379"/>
                  <a:gd name="connsiteY205" fmla="*/ 334817 h 687724"/>
                  <a:gd name="connsiteX206" fmla="*/ 525208 w 548379"/>
                  <a:gd name="connsiteY206" fmla="*/ 337393 h 687724"/>
                  <a:gd name="connsiteX207" fmla="*/ 525208 w 548379"/>
                  <a:gd name="connsiteY207" fmla="*/ 339968 h 687724"/>
                  <a:gd name="connsiteX208" fmla="*/ 525208 w 548379"/>
                  <a:gd name="connsiteY208" fmla="*/ 345119 h 687724"/>
                  <a:gd name="connsiteX209" fmla="*/ 525208 w 548379"/>
                  <a:gd name="connsiteY209" fmla="*/ 347695 h 687724"/>
                  <a:gd name="connsiteX210" fmla="*/ 525208 w 548379"/>
                  <a:gd name="connsiteY210" fmla="*/ 350270 h 687724"/>
                  <a:gd name="connsiteX211" fmla="*/ 527783 w 548379"/>
                  <a:gd name="connsiteY211" fmla="*/ 352846 h 687724"/>
                  <a:gd name="connsiteX212" fmla="*/ 527783 w 548379"/>
                  <a:gd name="connsiteY212" fmla="*/ 355421 h 687724"/>
                  <a:gd name="connsiteX213" fmla="*/ 527783 w 548379"/>
                  <a:gd name="connsiteY213" fmla="*/ 357997 h 687724"/>
                  <a:gd name="connsiteX214" fmla="*/ 527783 w 548379"/>
                  <a:gd name="connsiteY214" fmla="*/ 360572 h 687724"/>
                  <a:gd name="connsiteX215" fmla="*/ 527783 w 548379"/>
                  <a:gd name="connsiteY215" fmla="*/ 363148 h 687724"/>
                  <a:gd name="connsiteX216" fmla="*/ 527783 w 548379"/>
                  <a:gd name="connsiteY216" fmla="*/ 365723 h 687724"/>
                  <a:gd name="connsiteX217" fmla="*/ 527783 w 548379"/>
                  <a:gd name="connsiteY217" fmla="*/ 368299 h 687724"/>
                  <a:gd name="connsiteX218" fmla="*/ 527783 w 548379"/>
                  <a:gd name="connsiteY218" fmla="*/ 370874 h 687724"/>
                  <a:gd name="connsiteX219" fmla="*/ 527783 w 548379"/>
                  <a:gd name="connsiteY219" fmla="*/ 373450 h 687724"/>
                  <a:gd name="connsiteX220" fmla="*/ 530357 w 548379"/>
                  <a:gd name="connsiteY220" fmla="*/ 376025 h 687724"/>
                  <a:gd name="connsiteX221" fmla="*/ 530357 w 548379"/>
                  <a:gd name="connsiteY221" fmla="*/ 378601 h 687724"/>
                  <a:gd name="connsiteX222" fmla="*/ 530357 w 548379"/>
                  <a:gd name="connsiteY222" fmla="*/ 381176 h 687724"/>
                  <a:gd name="connsiteX223" fmla="*/ 527783 w 548379"/>
                  <a:gd name="connsiteY223" fmla="*/ 383752 h 687724"/>
                  <a:gd name="connsiteX224" fmla="*/ 527783 w 548379"/>
                  <a:gd name="connsiteY224" fmla="*/ 386327 h 687724"/>
                  <a:gd name="connsiteX225" fmla="*/ 525208 w 548379"/>
                  <a:gd name="connsiteY225" fmla="*/ 386327 h 687724"/>
                  <a:gd name="connsiteX226" fmla="*/ 522634 w 548379"/>
                  <a:gd name="connsiteY226" fmla="*/ 386327 h 687724"/>
                  <a:gd name="connsiteX227" fmla="*/ 520059 w 548379"/>
                  <a:gd name="connsiteY227" fmla="*/ 386327 h 687724"/>
                  <a:gd name="connsiteX228" fmla="*/ 514910 w 548379"/>
                  <a:gd name="connsiteY228" fmla="*/ 386327 h 687724"/>
                  <a:gd name="connsiteX229" fmla="*/ 512335 w 548379"/>
                  <a:gd name="connsiteY229" fmla="*/ 386327 h 687724"/>
                  <a:gd name="connsiteX230" fmla="*/ 512335 w 548379"/>
                  <a:gd name="connsiteY230" fmla="*/ 383752 h 687724"/>
                  <a:gd name="connsiteX231" fmla="*/ 509761 w 548379"/>
                  <a:gd name="connsiteY231" fmla="*/ 383752 h 687724"/>
                  <a:gd name="connsiteX232" fmla="*/ 507186 w 548379"/>
                  <a:gd name="connsiteY232" fmla="*/ 383752 h 687724"/>
                  <a:gd name="connsiteX233" fmla="*/ 504612 w 548379"/>
                  <a:gd name="connsiteY233" fmla="*/ 383752 h 687724"/>
                  <a:gd name="connsiteX234" fmla="*/ 504612 w 548379"/>
                  <a:gd name="connsiteY234" fmla="*/ 381176 h 687724"/>
                  <a:gd name="connsiteX235" fmla="*/ 502037 w 548379"/>
                  <a:gd name="connsiteY235" fmla="*/ 381176 h 687724"/>
                  <a:gd name="connsiteX236" fmla="*/ 499463 w 548379"/>
                  <a:gd name="connsiteY236" fmla="*/ 381176 h 687724"/>
                  <a:gd name="connsiteX237" fmla="*/ 496888 w 548379"/>
                  <a:gd name="connsiteY237" fmla="*/ 381176 h 687724"/>
                  <a:gd name="connsiteX238" fmla="*/ 494314 w 548379"/>
                  <a:gd name="connsiteY238" fmla="*/ 378601 h 687724"/>
                  <a:gd name="connsiteX239" fmla="*/ 491739 w 548379"/>
                  <a:gd name="connsiteY239" fmla="*/ 378601 h 687724"/>
                  <a:gd name="connsiteX240" fmla="*/ 489165 w 548379"/>
                  <a:gd name="connsiteY240" fmla="*/ 378601 h 687724"/>
                  <a:gd name="connsiteX241" fmla="*/ 489165 w 548379"/>
                  <a:gd name="connsiteY241" fmla="*/ 376025 h 687724"/>
                  <a:gd name="connsiteX242" fmla="*/ 486590 w 548379"/>
                  <a:gd name="connsiteY242" fmla="*/ 376025 h 687724"/>
                  <a:gd name="connsiteX243" fmla="*/ 484015 w 548379"/>
                  <a:gd name="connsiteY243" fmla="*/ 373450 h 687724"/>
                  <a:gd name="connsiteX244" fmla="*/ 481441 w 548379"/>
                  <a:gd name="connsiteY244" fmla="*/ 373450 h 687724"/>
                  <a:gd name="connsiteX245" fmla="*/ 481441 w 548379"/>
                  <a:gd name="connsiteY245" fmla="*/ 370874 h 687724"/>
                  <a:gd name="connsiteX246" fmla="*/ 481441 w 548379"/>
                  <a:gd name="connsiteY246" fmla="*/ 368299 h 687724"/>
                  <a:gd name="connsiteX247" fmla="*/ 481441 w 548379"/>
                  <a:gd name="connsiteY247" fmla="*/ 365723 h 687724"/>
                  <a:gd name="connsiteX248" fmla="*/ 481441 w 548379"/>
                  <a:gd name="connsiteY248" fmla="*/ 363148 h 687724"/>
                  <a:gd name="connsiteX249" fmla="*/ 478866 w 548379"/>
                  <a:gd name="connsiteY249" fmla="*/ 363148 h 687724"/>
                  <a:gd name="connsiteX250" fmla="*/ 478866 w 548379"/>
                  <a:gd name="connsiteY250" fmla="*/ 360572 h 687724"/>
                  <a:gd name="connsiteX251" fmla="*/ 478866 w 548379"/>
                  <a:gd name="connsiteY251" fmla="*/ 357997 h 687724"/>
                  <a:gd name="connsiteX252" fmla="*/ 476292 w 548379"/>
                  <a:gd name="connsiteY252" fmla="*/ 357997 h 687724"/>
                  <a:gd name="connsiteX253" fmla="*/ 473717 w 548379"/>
                  <a:gd name="connsiteY253" fmla="*/ 357997 h 687724"/>
                  <a:gd name="connsiteX254" fmla="*/ 473717 w 548379"/>
                  <a:gd name="connsiteY254" fmla="*/ 355421 h 687724"/>
                  <a:gd name="connsiteX255" fmla="*/ 471143 w 548379"/>
                  <a:gd name="connsiteY255" fmla="*/ 355421 h 687724"/>
                  <a:gd name="connsiteX256" fmla="*/ 468568 w 548379"/>
                  <a:gd name="connsiteY256" fmla="*/ 355421 h 687724"/>
                  <a:gd name="connsiteX257" fmla="*/ 465994 w 548379"/>
                  <a:gd name="connsiteY257" fmla="*/ 352846 h 687724"/>
                  <a:gd name="connsiteX258" fmla="*/ 463419 w 548379"/>
                  <a:gd name="connsiteY258" fmla="*/ 352846 h 687724"/>
                  <a:gd name="connsiteX259" fmla="*/ 463419 w 548379"/>
                  <a:gd name="connsiteY259" fmla="*/ 350270 h 687724"/>
                  <a:gd name="connsiteX260" fmla="*/ 460844 w 548379"/>
                  <a:gd name="connsiteY260" fmla="*/ 350270 h 687724"/>
                  <a:gd name="connsiteX261" fmla="*/ 458270 w 548379"/>
                  <a:gd name="connsiteY261" fmla="*/ 350270 h 687724"/>
                  <a:gd name="connsiteX262" fmla="*/ 455695 w 548379"/>
                  <a:gd name="connsiteY262" fmla="*/ 350270 h 687724"/>
                  <a:gd name="connsiteX263" fmla="*/ 453121 w 548379"/>
                  <a:gd name="connsiteY263" fmla="*/ 350270 h 687724"/>
                  <a:gd name="connsiteX264" fmla="*/ 450546 w 548379"/>
                  <a:gd name="connsiteY264" fmla="*/ 350270 h 687724"/>
                  <a:gd name="connsiteX265" fmla="*/ 450546 w 548379"/>
                  <a:gd name="connsiteY265" fmla="*/ 347695 h 687724"/>
                  <a:gd name="connsiteX266" fmla="*/ 447972 w 548379"/>
                  <a:gd name="connsiteY266" fmla="*/ 347695 h 687724"/>
                  <a:gd name="connsiteX267" fmla="*/ 445397 w 548379"/>
                  <a:gd name="connsiteY267" fmla="*/ 347695 h 687724"/>
                  <a:gd name="connsiteX268" fmla="*/ 442823 w 548379"/>
                  <a:gd name="connsiteY268" fmla="*/ 347695 h 687724"/>
                  <a:gd name="connsiteX269" fmla="*/ 442823 w 548379"/>
                  <a:gd name="connsiteY269" fmla="*/ 345119 h 687724"/>
                  <a:gd name="connsiteX270" fmla="*/ 440248 w 548379"/>
                  <a:gd name="connsiteY270" fmla="*/ 345119 h 687724"/>
                  <a:gd name="connsiteX271" fmla="*/ 440248 w 548379"/>
                  <a:gd name="connsiteY271" fmla="*/ 342544 h 687724"/>
                  <a:gd name="connsiteX272" fmla="*/ 437674 w 548379"/>
                  <a:gd name="connsiteY272" fmla="*/ 342544 h 687724"/>
                  <a:gd name="connsiteX273" fmla="*/ 435099 w 548379"/>
                  <a:gd name="connsiteY273" fmla="*/ 342544 h 687724"/>
                  <a:gd name="connsiteX274" fmla="*/ 432524 w 548379"/>
                  <a:gd name="connsiteY274" fmla="*/ 342544 h 687724"/>
                  <a:gd name="connsiteX275" fmla="*/ 432524 w 548379"/>
                  <a:gd name="connsiteY275" fmla="*/ 339968 h 687724"/>
                  <a:gd name="connsiteX276" fmla="*/ 429950 w 548379"/>
                  <a:gd name="connsiteY276" fmla="*/ 339968 h 687724"/>
                  <a:gd name="connsiteX277" fmla="*/ 427375 w 548379"/>
                  <a:gd name="connsiteY277" fmla="*/ 339968 h 687724"/>
                  <a:gd name="connsiteX278" fmla="*/ 424801 w 548379"/>
                  <a:gd name="connsiteY278" fmla="*/ 339968 h 687724"/>
                  <a:gd name="connsiteX279" fmla="*/ 424801 w 548379"/>
                  <a:gd name="connsiteY279" fmla="*/ 337393 h 687724"/>
                  <a:gd name="connsiteX280" fmla="*/ 422226 w 548379"/>
                  <a:gd name="connsiteY280" fmla="*/ 337393 h 687724"/>
                  <a:gd name="connsiteX281" fmla="*/ 419652 w 548379"/>
                  <a:gd name="connsiteY281" fmla="*/ 337393 h 687724"/>
                  <a:gd name="connsiteX282" fmla="*/ 419652 w 548379"/>
                  <a:gd name="connsiteY282" fmla="*/ 334817 h 687724"/>
                  <a:gd name="connsiteX283" fmla="*/ 417077 w 548379"/>
                  <a:gd name="connsiteY283" fmla="*/ 334817 h 687724"/>
                  <a:gd name="connsiteX284" fmla="*/ 414503 w 548379"/>
                  <a:gd name="connsiteY284" fmla="*/ 334817 h 687724"/>
                  <a:gd name="connsiteX285" fmla="*/ 414503 w 548379"/>
                  <a:gd name="connsiteY285" fmla="*/ 332242 h 687724"/>
                  <a:gd name="connsiteX286" fmla="*/ 411928 w 548379"/>
                  <a:gd name="connsiteY286" fmla="*/ 332242 h 687724"/>
                  <a:gd name="connsiteX287" fmla="*/ 409353 w 548379"/>
                  <a:gd name="connsiteY287" fmla="*/ 332242 h 687724"/>
                  <a:gd name="connsiteX288" fmla="*/ 409353 w 548379"/>
                  <a:gd name="connsiteY288" fmla="*/ 329666 h 687724"/>
                  <a:gd name="connsiteX289" fmla="*/ 406779 w 548379"/>
                  <a:gd name="connsiteY289" fmla="*/ 329666 h 687724"/>
                  <a:gd name="connsiteX290" fmla="*/ 404204 w 548379"/>
                  <a:gd name="connsiteY290" fmla="*/ 329666 h 687724"/>
                  <a:gd name="connsiteX291" fmla="*/ 401630 w 548379"/>
                  <a:gd name="connsiteY291" fmla="*/ 329666 h 687724"/>
                  <a:gd name="connsiteX292" fmla="*/ 401630 w 548379"/>
                  <a:gd name="connsiteY292" fmla="*/ 328741 h 687724"/>
                  <a:gd name="connsiteX293" fmla="*/ 401630 w 548379"/>
                  <a:gd name="connsiteY293" fmla="*/ 327091 h 687724"/>
                  <a:gd name="connsiteX294" fmla="*/ 399055 w 548379"/>
                  <a:gd name="connsiteY294" fmla="*/ 327091 h 687724"/>
                  <a:gd name="connsiteX295" fmla="*/ 396481 w 548379"/>
                  <a:gd name="connsiteY295" fmla="*/ 327091 h 687724"/>
                  <a:gd name="connsiteX296" fmla="*/ 393906 w 548379"/>
                  <a:gd name="connsiteY296" fmla="*/ 327091 h 687724"/>
                  <a:gd name="connsiteX297" fmla="*/ 393906 w 548379"/>
                  <a:gd name="connsiteY297" fmla="*/ 324515 h 687724"/>
                  <a:gd name="connsiteX298" fmla="*/ 391332 w 548379"/>
                  <a:gd name="connsiteY298" fmla="*/ 324515 h 687724"/>
                  <a:gd name="connsiteX299" fmla="*/ 391332 w 548379"/>
                  <a:gd name="connsiteY299" fmla="*/ 321940 h 687724"/>
                  <a:gd name="connsiteX300" fmla="*/ 388757 w 548379"/>
                  <a:gd name="connsiteY300" fmla="*/ 321940 h 687724"/>
                  <a:gd name="connsiteX301" fmla="*/ 386183 w 548379"/>
                  <a:gd name="connsiteY301" fmla="*/ 321940 h 687724"/>
                  <a:gd name="connsiteX302" fmla="*/ 386183 w 548379"/>
                  <a:gd name="connsiteY302" fmla="*/ 319364 h 687724"/>
                  <a:gd name="connsiteX303" fmla="*/ 383608 w 548379"/>
                  <a:gd name="connsiteY303" fmla="*/ 319364 h 687724"/>
                  <a:gd name="connsiteX304" fmla="*/ 381033 w 548379"/>
                  <a:gd name="connsiteY304" fmla="*/ 319364 h 687724"/>
                  <a:gd name="connsiteX305" fmla="*/ 381033 w 548379"/>
                  <a:gd name="connsiteY305" fmla="*/ 316789 h 687724"/>
                  <a:gd name="connsiteX306" fmla="*/ 378459 w 548379"/>
                  <a:gd name="connsiteY306" fmla="*/ 316789 h 687724"/>
                  <a:gd name="connsiteX307" fmla="*/ 378459 w 548379"/>
                  <a:gd name="connsiteY307" fmla="*/ 314213 h 687724"/>
                  <a:gd name="connsiteX308" fmla="*/ 375884 w 548379"/>
                  <a:gd name="connsiteY308" fmla="*/ 314213 h 687724"/>
                  <a:gd name="connsiteX309" fmla="*/ 373310 w 548379"/>
                  <a:gd name="connsiteY309" fmla="*/ 314213 h 687724"/>
                  <a:gd name="connsiteX310" fmla="*/ 373310 w 548379"/>
                  <a:gd name="connsiteY310" fmla="*/ 311638 h 687724"/>
                  <a:gd name="connsiteX311" fmla="*/ 370735 w 548379"/>
                  <a:gd name="connsiteY311" fmla="*/ 311638 h 687724"/>
                  <a:gd name="connsiteX312" fmla="*/ 370735 w 548379"/>
                  <a:gd name="connsiteY312" fmla="*/ 309062 h 687724"/>
                  <a:gd name="connsiteX313" fmla="*/ 368161 w 548379"/>
                  <a:gd name="connsiteY313" fmla="*/ 309062 h 687724"/>
                  <a:gd name="connsiteX314" fmla="*/ 365586 w 548379"/>
                  <a:gd name="connsiteY314" fmla="*/ 309062 h 687724"/>
                  <a:gd name="connsiteX315" fmla="*/ 365586 w 548379"/>
                  <a:gd name="connsiteY315" fmla="*/ 306487 h 687724"/>
                  <a:gd name="connsiteX316" fmla="*/ 363012 w 548379"/>
                  <a:gd name="connsiteY316" fmla="*/ 306487 h 687724"/>
                  <a:gd name="connsiteX317" fmla="*/ 363012 w 548379"/>
                  <a:gd name="connsiteY317" fmla="*/ 303911 h 687724"/>
                  <a:gd name="connsiteX318" fmla="*/ 360437 w 548379"/>
                  <a:gd name="connsiteY318" fmla="*/ 303911 h 687724"/>
                  <a:gd name="connsiteX319" fmla="*/ 360437 w 548379"/>
                  <a:gd name="connsiteY319" fmla="*/ 301335 h 687724"/>
                  <a:gd name="connsiteX320" fmla="*/ 357862 w 548379"/>
                  <a:gd name="connsiteY320" fmla="*/ 301335 h 687724"/>
                  <a:gd name="connsiteX321" fmla="*/ 357862 w 548379"/>
                  <a:gd name="connsiteY321" fmla="*/ 298760 h 687724"/>
                  <a:gd name="connsiteX322" fmla="*/ 355288 w 548379"/>
                  <a:gd name="connsiteY322" fmla="*/ 298760 h 687724"/>
                  <a:gd name="connsiteX323" fmla="*/ 352713 w 548379"/>
                  <a:gd name="connsiteY323" fmla="*/ 298760 h 687724"/>
                  <a:gd name="connsiteX324" fmla="*/ 352713 w 548379"/>
                  <a:gd name="connsiteY324" fmla="*/ 296184 h 687724"/>
                  <a:gd name="connsiteX325" fmla="*/ 350139 w 548379"/>
                  <a:gd name="connsiteY325" fmla="*/ 296184 h 687724"/>
                  <a:gd name="connsiteX326" fmla="*/ 350139 w 548379"/>
                  <a:gd name="connsiteY326" fmla="*/ 293609 h 687724"/>
                  <a:gd name="connsiteX327" fmla="*/ 347564 w 548379"/>
                  <a:gd name="connsiteY327" fmla="*/ 293609 h 687724"/>
                  <a:gd name="connsiteX328" fmla="*/ 344990 w 548379"/>
                  <a:gd name="connsiteY328" fmla="*/ 293609 h 687724"/>
                  <a:gd name="connsiteX329" fmla="*/ 344990 w 548379"/>
                  <a:gd name="connsiteY329" fmla="*/ 291033 h 687724"/>
                  <a:gd name="connsiteX330" fmla="*/ 342415 w 548379"/>
                  <a:gd name="connsiteY330" fmla="*/ 291033 h 687724"/>
                  <a:gd name="connsiteX331" fmla="*/ 342415 w 548379"/>
                  <a:gd name="connsiteY331" fmla="*/ 288458 h 687724"/>
                  <a:gd name="connsiteX332" fmla="*/ 342415 w 548379"/>
                  <a:gd name="connsiteY332" fmla="*/ 285882 h 687724"/>
                  <a:gd name="connsiteX333" fmla="*/ 339841 w 548379"/>
                  <a:gd name="connsiteY333" fmla="*/ 285882 h 687724"/>
                  <a:gd name="connsiteX334" fmla="*/ 339841 w 548379"/>
                  <a:gd name="connsiteY334" fmla="*/ 283307 h 687724"/>
                  <a:gd name="connsiteX335" fmla="*/ 337266 w 548379"/>
                  <a:gd name="connsiteY335" fmla="*/ 283307 h 687724"/>
                  <a:gd name="connsiteX336" fmla="*/ 334692 w 548379"/>
                  <a:gd name="connsiteY336" fmla="*/ 283307 h 687724"/>
                  <a:gd name="connsiteX337" fmla="*/ 332117 w 548379"/>
                  <a:gd name="connsiteY337" fmla="*/ 283307 h 687724"/>
                  <a:gd name="connsiteX338" fmla="*/ 329542 w 548379"/>
                  <a:gd name="connsiteY338" fmla="*/ 285882 h 687724"/>
                  <a:gd name="connsiteX339" fmla="*/ 329542 w 548379"/>
                  <a:gd name="connsiteY339" fmla="*/ 288458 h 687724"/>
                  <a:gd name="connsiteX340" fmla="*/ 329542 w 548379"/>
                  <a:gd name="connsiteY340" fmla="*/ 293609 h 687724"/>
                  <a:gd name="connsiteX341" fmla="*/ 329542 w 548379"/>
                  <a:gd name="connsiteY341" fmla="*/ 301335 h 687724"/>
                  <a:gd name="connsiteX342" fmla="*/ 329542 w 548379"/>
                  <a:gd name="connsiteY342" fmla="*/ 309062 h 687724"/>
                  <a:gd name="connsiteX343" fmla="*/ 329542 w 548379"/>
                  <a:gd name="connsiteY343" fmla="*/ 311638 h 687724"/>
                  <a:gd name="connsiteX344" fmla="*/ 329542 w 548379"/>
                  <a:gd name="connsiteY344" fmla="*/ 314213 h 687724"/>
                  <a:gd name="connsiteX345" fmla="*/ 329542 w 548379"/>
                  <a:gd name="connsiteY345" fmla="*/ 321940 h 687724"/>
                  <a:gd name="connsiteX346" fmla="*/ 329542 w 548379"/>
                  <a:gd name="connsiteY346" fmla="*/ 324515 h 687724"/>
                  <a:gd name="connsiteX347" fmla="*/ 329542 w 548379"/>
                  <a:gd name="connsiteY347" fmla="*/ 327091 h 687724"/>
                  <a:gd name="connsiteX348" fmla="*/ 329542 w 548379"/>
                  <a:gd name="connsiteY348" fmla="*/ 332242 h 687724"/>
                  <a:gd name="connsiteX349" fmla="*/ 332117 w 548379"/>
                  <a:gd name="connsiteY349" fmla="*/ 332242 h 687724"/>
                  <a:gd name="connsiteX350" fmla="*/ 332117 w 548379"/>
                  <a:gd name="connsiteY350" fmla="*/ 334817 h 687724"/>
                  <a:gd name="connsiteX351" fmla="*/ 332117 w 548379"/>
                  <a:gd name="connsiteY351" fmla="*/ 337393 h 687724"/>
                  <a:gd name="connsiteX352" fmla="*/ 332117 w 548379"/>
                  <a:gd name="connsiteY352" fmla="*/ 339968 h 687724"/>
                  <a:gd name="connsiteX353" fmla="*/ 334692 w 548379"/>
                  <a:gd name="connsiteY353" fmla="*/ 339968 h 687724"/>
                  <a:gd name="connsiteX354" fmla="*/ 337266 w 548379"/>
                  <a:gd name="connsiteY354" fmla="*/ 339968 h 687724"/>
                  <a:gd name="connsiteX355" fmla="*/ 337266 w 548379"/>
                  <a:gd name="connsiteY355" fmla="*/ 342544 h 687724"/>
                  <a:gd name="connsiteX356" fmla="*/ 339841 w 548379"/>
                  <a:gd name="connsiteY356" fmla="*/ 342544 h 687724"/>
                  <a:gd name="connsiteX357" fmla="*/ 339841 w 548379"/>
                  <a:gd name="connsiteY357" fmla="*/ 345119 h 687724"/>
                  <a:gd name="connsiteX358" fmla="*/ 342415 w 548379"/>
                  <a:gd name="connsiteY358" fmla="*/ 345119 h 687724"/>
                  <a:gd name="connsiteX359" fmla="*/ 344990 w 548379"/>
                  <a:gd name="connsiteY359" fmla="*/ 345119 h 687724"/>
                  <a:gd name="connsiteX360" fmla="*/ 344990 w 548379"/>
                  <a:gd name="connsiteY360" fmla="*/ 347695 h 687724"/>
                  <a:gd name="connsiteX361" fmla="*/ 347564 w 548379"/>
                  <a:gd name="connsiteY361" fmla="*/ 347695 h 687724"/>
                  <a:gd name="connsiteX362" fmla="*/ 350139 w 548379"/>
                  <a:gd name="connsiteY362" fmla="*/ 347695 h 687724"/>
                  <a:gd name="connsiteX363" fmla="*/ 352713 w 548379"/>
                  <a:gd name="connsiteY363" fmla="*/ 350270 h 687724"/>
                  <a:gd name="connsiteX364" fmla="*/ 355288 w 548379"/>
                  <a:gd name="connsiteY364" fmla="*/ 350270 h 687724"/>
                  <a:gd name="connsiteX365" fmla="*/ 355288 w 548379"/>
                  <a:gd name="connsiteY365" fmla="*/ 352846 h 687724"/>
                  <a:gd name="connsiteX366" fmla="*/ 357862 w 548379"/>
                  <a:gd name="connsiteY366" fmla="*/ 352846 h 687724"/>
                  <a:gd name="connsiteX367" fmla="*/ 357862 w 548379"/>
                  <a:gd name="connsiteY367" fmla="*/ 355421 h 687724"/>
                  <a:gd name="connsiteX368" fmla="*/ 360437 w 548379"/>
                  <a:gd name="connsiteY368" fmla="*/ 355421 h 687724"/>
                  <a:gd name="connsiteX369" fmla="*/ 363012 w 548379"/>
                  <a:gd name="connsiteY369" fmla="*/ 355421 h 687724"/>
                  <a:gd name="connsiteX370" fmla="*/ 363012 w 548379"/>
                  <a:gd name="connsiteY370" fmla="*/ 357997 h 687724"/>
                  <a:gd name="connsiteX371" fmla="*/ 365586 w 548379"/>
                  <a:gd name="connsiteY371" fmla="*/ 357997 h 687724"/>
                  <a:gd name="connsiteX372" fmla="*/ 365586 w 548379"/>
                  <a:gd name="connsiteY372" fmla="*/ 360572 h 687724"/>
                  <a:gd name="connsiteX373" fmla="*/ 368161 w 548379"/>
                  <a:gd name="connsiteY373" fmla="*/ 360572 h 687724"/>
                  <a:gd name="connsiteX374" fmla="*/ 370735 w 548379"/>
                  <a:gd name="connsiteY374" fmla="*/ 360572 h 687724"/>
                  <a:gd name="connsiteX375" fmla="*/ 370735 w 548379"/>
                  <a:gd name="connsiteY375" fmla="*/ 363148 h 687724"/>
                  <a:gd name="connsiteX376" fmla="*/ 373310 w 548379"/>
                  <a:gd name="connsiteY376" fmla="*/ 363148 h 687724"/>
                  <a:gd name="connsiteX377" fmla="*/ 375884 w 548379"/>
                  <a:gd name="connsiteY377" fmla="*/ 363148 h 687724"/>
                  <a:gd name="connsiteX378" fmla="*/ 375884 w 548379"/>
                  <a:gd name="connsiteY378" fmla="*/ 365723 h 687724"/>
                  <a:gd name="connsiteX379" fmla="*/ 378459 w 548379"/>
                  <a:gd name="connsiteY379" fmla="*/ 365723 h 687724"/>
                  <a:gd name="connsiteX380" fmla="*/ 381033 w 548379"/>
                  <a:gd name="connsiteY380" fmla="*/ 365723 h 687724"/>
                  <a:gd name="connsiteX381" fmla="*/ 381033 w 548379"/>
                  <a:gd name="connsiteY381" fmla="*/ 368299 h 687724"/>
                  <a:gd name="connsiteX382" fmla="*/ 383608 w 548379"/>
                  <a:gd name="connsiteY382" fmla="*/ 368299 h 687724"/>
                  <a:gd name="connsiteX383" fmla="*/ 386183 w 548379"/>
                  <a:gd name="connsiteY383" fmla="*/ 368299 h 687724"/>
                  <a:gd name="connsiteX384" fmla="*/ 386183 w 548379"/>
                  <a:gd name="connsiteY384" fmla="*/ 370874 h 687724"/>
                  <a:gd name="connsiteX385" fmla="*/ 388757 w 548379"/>
                  <a:gd name="connsiteY385" fmla="*/ 370874 h 687724"/>
                  <a:gd name="connsiteX386" fmla="*/ 391332 w 548379"/>
                  <a:gd name="connsiteY386" fmla="*/ 370874 h 687724"/>
                  <a:gd name="connsiteX387" fmla="*/ 391332 w 548379"/>
                  <a:gd name="connsiteY387" fmla="*/ 373450 h 687724"/>
                  <a:gd name="connsiteX388" fmla="*/ 393906 w 548379"/>
                  <a:gd name="connsiteY388" fmla="*/ 373450 h 687724"/>
                  <a:gd name="connsiteX389" fmla="*/ 396481 w 548379"/>
                  <a:gd name="connsiteY389" fmla="*/ 373450 h 687724"/>
                  <a:gd name="connsiteX390" fmla="*/ 399055 w 548379"/>
                  <a:gd name="connsiteY390" fmla="*/ 373450 h 687724"/>
                  <a:gd name="connsiteX391" fmla="*/ 399055 w 548379"/>
                  <a:gd name="connsiteY391" fmla="*/ 376025 h 687724"/>
                  <a:gd name="connsiteX392" fmla="*/ 401630 w 548379"/>
                  <a:gd name="connsiteY392" fmla="*/ 376025 h 687724"/>
                  <a:gd name="connsiteX393" fmla="*/ 404204 w 548379"/>
                  <a:gd name="connsiteY393" fmla="*/ 376025 h 687724"/>
                  <a:gd name="connsiteX394" fmla="*/ 404204 w 548379"/>
                  <a:gd name="connsiteY394" fmla="*/ 378601 h 687724"/>
                  <a:gd name="connsiteX395" fmla="*/ 406779 w 548379"/>
                  <a:gd name="connsiteY395" fmla="*/ 378601 h 687724"/>
                  <a:gd name="connsiteX396" fmla="*/ 409353 w 548379"/>
                  <a:gd name="connsiteY396" fmla="*/ 378601 h 687724"/>
                  <a:gd name="connsiteX397" fmla="*/ 409353 w 548379"/>
                  <a:gd name="connsiteY397" fmla="*/ 381176 h 687724"/>
                  <a:gd name="connsiteX398" fmla="*/ 411928 w 548379"/>
                  <a:gd name="connsiteY398" fmla="*/ 381176 h 687724"/>
                  <a:gd name="connsiteX399" fmla="*/ 414503 w 548379"/>
                  <a:gd name="connsiteY399" fmla="*/ 381176 h 687724"/>
                  <a:gd name="connsiteX400" fmla="*/ 414503 w 548379"/>
                  <a:gd name="connsiteY400" fmla="*/ 383752 h 687724"/>
                  <a:gd name="connsiteX401" fmla="*/ 417077 w 548379"/>
                  <a:gd name="connsiteY401" fmla="*/ 383752 h 687724"/>
                  <a:gd name="connsiteX402" fmla="*/ 419652 w 548379"/>
                  <a:gd name="connsiteY402" fmla="*/ 383752 h 687724"/>
                  <a:gd name="connsiteX403" fmla="*/ 422226 w 548379"/>
                  <a:gd name="connsiteY403" fmla="*/ 383752 h 687724"/>
                  <a:gd name="connsiteX404" fmla="*/ 424801 w 548379"/>
                  <a:gd name="connsiteY404" fmla="*/ 383752 h 687724"/>
                  <a:gd name="connsiteX405" fmla="*/ 427375 w 548379"/>
                  <a:gd name="connsiteY405" fmla="*/ 386327 h 687724"/>
                  <a:gd name="connsiteX406" fmla="*/ 429950 w 548379"/>
                  <a:gd name="connsiteY406" fmla="*/ 386327 h 687724"/>
                  <a:gd name="connsiteX407" fmla="*/ 432524 w 548379"/>
                  <a:gd name="connsiteY407" fmla="*/ 386327 h 687724"/>
                  <a:gd name="connsiteX408" fmla="*/ 432524 w 548379"/>
                  <a:gd name="connsiteY408" fmla="*/ 388903 h 687724"/>
                  <a:gd name="connsiteX409" fmla="*/ 435099 w 548379"/>
                  <a:gd name="connsiteY409" fmla="*/ 388903 h 687724"/>
                  <a:gd name="connsiteX410" fmla="*/ 437674 w 548379"/>
                  <a:gd name="connsiteY410" fmla="*/ 388903 h 687724"/>
                  <a:gd name="connsiteX411" fmla="*/ 437674 w 548379"/>
                  <a:gd name="connsiteY411" fmla="*/ 391479 h 687724"/>
                  <a:gd name="connsiteX412" fmla="*/ 442823 w 548379"/>
                  <a:gd name="connsiteY412" fmla="*/ 391479 h 687724"/>
                  <a:gd name="connsiteX413" fmla="*/ 445397 w 548379"/>
                  <a:gd name="connsiteY413" fmla="*/ 391479 h 687724"/>
                  <a:gd name="connsiteX414" fmla="*/ 447972 w 548379"/>
                  <a:gd name="connsiteY414" fmla="*/ 394054 h 687724"/>
                  <a:gd name="connsiteX415" fmla="*/ 450546 w 548379"/>
                  <a:gd name="connsiteY415" fmla="*/ 394054 h 687724"/>
                  <a:gd name="connsiteX416" fmla="*/ 453121 w 548379"/>
                  <a:gd name="connsiteY416" fmla="*/ 394054 h 687724"/>
                  <a:gd name="connsiteX417" fmla="*/ 455695 w 548379"/>
                  <a:gd name="connsiteY417" fmla="*/ 394054 h 687724"/>
                  <a:gd name="connsiteX418" fmla="*/ 458270 w 548379"/>
                  <a:gd name="connsiteY418" fmla="*/ 394054 h 687724"/>
                  <a:gd name="connsiteX419" fmla="*/ 460844 w 548379"/>
                  <a:gd name="connsiteY419" fmla="*/ 394054 h 687724"/>
                  <a:gd name="connsiteX420" fmla="*/ 460844 w 548379"/>
                  <a:gd name="connsiteY420" fmla="*/ 396630 h 687724"/>
                  <a:gd name="connsiteX421" fmla="*/ 463419 w 548379"/>
                  <a:gd name="connsiteY421" fmla="*/ 396630 h 687724"/>
                  <a:gd name="connsiteX422" fmla="*/ 465994 w 548379"/>
                  <a:gd name="connsiteY422" fmla="*/ 396630 h 687724"/>
                  <a:gd name="connsiteX423" fmla="*/ 468568 w 548379"/>
                  <a:gd name="connsiteY423" fmla="*/ 396630 h 687724"/>
                  <a:gd name="connsiteX424" fmla="*/ 468568 w 548379"/>
                  <a:gd name="connsiteY424" fmla="*/ 399205 h 687724"/>
                  <a:gd name="connsiteX425" fmla="*/ 471143 w 548379"/>
                  <a:gd name="connsiteY425" fmla="*/ 399205 h 687724"/>
                  <a:gd name="connsiteX426" fmla="*/ 473717 w 548379"/>
                  <a:gd name="connsiteY426" fmla="*/ 399205 h 687724"/>
                  <a:gd name="connsiteX427" fmla="*/ 476292 w 548379"/>
                  <a:gd name="connsiteY427" fmla="*/ 399205 h 687724"/>
                  <a:gd name="connsiteX428" fmla="*/ 478866 w 548379"/>
                  <a:gd name="connsiteY428" fmla="*/ 399205 h 687724"/>
                  <a:gd name="connsiteX429" fmla="*/ 478866 w 548379"/>
                  <a:gd name="connsiteY429" fmla="*/ 401781 h 687724"/>
                  <a:gd name="connsiteX430" fmla="*/ 481441 w 548379"/>
                  <a:gd name="connsiteY430" fmla="*/ 401781 h 687724"/>
                  <a:gd name="connsiteX431" fmla="*/ 484015 w 548379"/>
                  <a:gd name="connsiteY431" fmla="*/ 401781 h 687724"/>
                  <a:gd name="connsiteX432" fmla="*/ 486590 w 548379"/>
                  <a:gd name="connsiteY432" fmla="*/ 401781 h 687724"/>
                  <a:gd name="connsiteX433" fmla="*/ 489165 w 548379"/>
                  <a:gd name="connsiteY433" fmla="*/ 401781 h 687724"/>
                  <a:gd name="connsiteX434" fmla="*/ 489165 w 548379"/>
                  <a:gd name="connsiteY434" fmla="*/ 404356 h 687724"/>
                  <a:gd name="connsiteX435" fmla="*/ 491739 w 548379"/>
                  <a:gd name="connsiteY435" fmla="*/ 404356 h 687724"/>
                  <a:gd name="connsiteX436" fmla="*/ 494314 w 548379"/>
                  <a:gd name="connsiteY436" fmla="*/ 404356 h 687724"/>
                  <a:gd name="connsiteX437" fmla="*/ 496888 w 548379"/>
                  <a:gd name="connsiteY437" fmla="*/ 404356 h 687724"/>
                  <a:gd name="connsiteX438" fmla="*/ 499463 w 548379"/>
                  <a:gd name="connsiteY438" fmla="*/ 404356 h 687724"/>
                  <a:gd name="connsiteX439" fmla="*/ 499463 w 548379"/>
                  <a:gd name="connsiteY439" fmla="*/ 406932 h 687724"/>
                  <a:gd name="connsiteX440" fmla="*/ 502037 w 548379"/>
                  <a:gd name="connsiteY440" fmla="*/ 406932 h 687724"/>
                  <a:gd name="connsiteX441" fmla="*/ 504612 w 548379"/>
                  <a:gd name="connsiteY441" fmla="*/ 406932 h 687724"/>
                  <a:gd name="connsiteX442" fmla="*/ 507186 w 548379"/>
                  <a:gd name="connsiteY442" fmla="*/ 406932 h 687724"/>
                  <a:gd name="connsiteX443" fmla="*/ 509761 w 548379"/>
                  <a:gd name="connsiteY443" fmla="*/ 406932 h 687724"/>
                  <a:gd name="connsiteX444" fmla="*/ 509761 w 548379"/>
                  <a:gd name="connsiteY444" fmla="*/ 409507 h 687724"/>
                  <a:gd name="connsiteX445" fmla="*/ 512335 w 548379"/>
                  <a:gd name="connsiteY445" fmla="*/ 409507 h 687724"/>
                  <a:gd name="connsiteX446" fmla="*/ 514910 w 548379"/>
                  <a:gd name="connsiteY446" fmla="*/ 409507 h 687724"/>
                  <a:gd name="connsiteX447" fmla="*/ 517485 w 548379"/>
                  <a:gd name="connsiteY447" fmla="*/ 409507 h 687724"/>
                  <a:gd name="connsiteX448" fmla="*/ 517485 w 548379"/>
                  <a:gd name="connsiteY448" fmla="*/ 412083 h 687724"/>
                  <a:gd name="connsiteX449" fmla="*/ 520059 w 548379"/>
                  <a:gd name="connsiteY449" fmla="*/ 412083 h 687724"/>
                  <a:gd name="connsiteX450" fmla="*/ 522634 w 548379"/>
                  <a:gd name="connsiteY450" fmla="*/ 412083 h 687724"/>
                  <a:gd name="connsiteX451" fmla="*/ 525208 w 548379"/>
                  <a:gd name="connsiteY451" fmla="*/ 412083 h 687724"/>
                  <a:gd name="connsiteX452" fmla="*/ 527783 w 548379"/>
                  <a:gd name="connsiteY452" fmla="*/ 412083 h 687724"/>
                  <a:gd name="connsiteX453" fmla="*/ 527783 w 548379"/>
                  <a:gd name="connsiteY453" fmla="*/ 414658 h 687724"/>
                  <a:gd name="connsiteX454" fmla="*/ 530357 w 548379"/>
                  <a:gd name="connsiteY454" fmla="*/ 414658 h 687724"/>
                  <a:gd name="connsiteX455" fmla="*/ 530357 w 548379"/>
                  <a:gd name="connsiteY455" fmla="*/ 417234 h 687724"/>
                  <a:gd name="connsiteX456" fmla="*/ 532932 w 548379"/>
                  <a:gd name="connsiteY456" fmla="*/ 417234 h 687724"/>
                  <a:gd name="connsiteX457" fmla="*/ 532932 w 548379"/>
                  <a:gd name="connsiteY457" fmla="*/ 419809 h 687724"/>
                  <a:gd name="connsiteX458" fmla="*/ 532932 w 548379"/>
                  <a:gd name="connsiteY458" fmla="*/ 422385 h 687724"/>
                  <a:gd name="connsiteX459" fmla="*/ 532932 w 548379"/>
                  <a:gd name="connsiteY459" fmla="*/ 424960 h 687724"/>
                  <a:gd name="connsiteX460" fmla="*/ 532932 w 548379"/>
                  <a:gd name="connsiteY460" fmla="*/ 430111 h 687724"/>
                  <a:gd name="connsiteX461" fmla="*/ 535506 w 548379"/>
                  <a:gd name="connsiteY461" fmla="*/ 430111 h 687724"/>
                  <a:gd name="connsiteX462" fmla="*/ 535506 w 548379"/>
                  <a:gd name="connsiteY462" fmla="*/ 432687 h 687724"/>
                  <a:gd name="connsiteX463" fmla="*/ 535506 w 548379"/>
                  <a:gd name="connsiteY463" fmla="*/ 435262 h 687724"/>
                  <a:gd name="connsiteX464" fmla="*/ 535506 w 548379"/>
                  <a:gd name="connsiteY464" fmla="*/ 440413 h 687724"/>
                  <a:gd name="connsiteX465" fmla="*/ 535506 w 548379"/>
                  <a:gd name="connsiteY465" fmla="*/ 442989 h 687724"/>
                  <a:gd name="connsiteX466" fmla="*/ 538081 w 548379"/>
                  <a:gd name="connsiteY466" fmla="*/ 442989 h 687724"/>
                  <a:gd name="connsiteX467" fmla="*/ 538081 w 548379"/>
                  <a:gd name="connsiteY467" fmla="*/ 445564 h 687724"/>
                  <a:gd name="connsiteX468" fmla="*/ 538081 w 548379"/>
                  <a:gd name="connsiteY468" fmla="*/ 448140 h 687724"/>
                  <a:gd name="connsiteX469" fmla="*/ 538081 w 548379"/>
                  <a:gd name="connsiteY469" fmla="*/ 450715 h 687724"/>
                  <a:gd name="connsiteX470" fmla="*/ 538081 w 548379"/>
                  <a:gd name="connsiteY470" fmla="*/ 453291 h 687724"/>
                  <a:gd name="connsiteX471" fmla="*/ 538081 w 548379"/>
                  <a:gd name="connsiteY471" fmla="*/ 455866 h 687724"/>
                  <a:gd name="connsiteX472" fmla="*/ 540656 w 548379"/>
                  <a:gd name="connsiteY472" fmla="*/ 455866 h 687724"/>
                  <a:gd name="connsiteX473" fmla="*/ 540656 w 548379"/>
                  <a:gd name="connsiteY473" fmla="*/ 461017 h 687724"/>
                  <a:gd name="connsiteX474" fmla="*/ 540656 w 548379"/>
                  <a:gd name="connsiteY474" fmla="*/ 463593 h 687724"/>
                  <a:gd name="connsiteX475" fmla="*/ 540656 w 548379"/>
                  <a:gd name="connsiteY475" fmla="*/ 466168 h 687724"/>
                  <a:gd name="connsiteX476" fmla="*/ 540656 w 548379"/>
                  <a:gd name="connsiteY476" fmla="*/ 471320 h 687724"/>
                  <a:gd name="connsiteX477" fmla="*/ 540656 w 548379"/>
                  <a:gd name="connsiteY477" fmla="*/ 473895 h 687724"/>
                  <a:gd name="connsiteX478" fmla="*/ 540656 w 548379"/>
                  <a:gd name="connsiteY478" fmla="*/ 479046 h 687724"/>
                  <a:gd name="connsiteX479" fmla="*/ 540656 w 548379"/>
                  <a:gd name="connsiteY479" fmla="*/ 481622 h 687724"/>
                  <a:gd name="connsiteX480" fmla="*/ 540656 w 548379"/>
                  <a:gd name="connsiteY480" fmla="*/ 484197 h 687724"/>
                  <a:gd name="connsiteX481" fmla="*/ 540656 w 548379"/>
                  <a:gd name="connsiteY481" fmla="*/ 486773 h 687724"/>
                  <a:gd name="connsiteX482" fmla="*/ 543230 w 548379"/>
                  <a:gd name="connsiteY482" fmla="*/ 486773 h 687724"/>
                  <a:gd name="connsiteX483" fmla="*/ 543230 w 548379"/>
                  <a:gd name="connsiteY483" fmla="*/ 489348 h 687724"/>
                  <a:gd name="connsiteX484" fmla="*/ 540656 w 548379"/>
                  <a:gd name="connsiteY484" fmla="*/ 489348 h 687724"/>
                  <a:gd name="connsiteX485" fmla="*/ 538081 w 548379"/>
                  <a:gd name="connsiteY485" fmla="*/ 489348 h 687724"/>
                  <a:gd name="connsiteX486" fmla="*/ 538081 w 548379"/>
                  <a:gd name="connsiteY486" fmla="*/ 491924 h 687724"/>
                  <a:gd name="connsiteX487" fmla="*/ 540656 w 548379"/>
                  <a:gd name="connsiteY487" fmla="*/ 491924 h 687724"/>
                  <a:gd name="connsiteX488" fmla="*/ 543230 w 548379"/>
                  <a:gd name="connsiteY488" fmla="*/ 494499 h 687724"/>
                  <a:gd name="connsiteX489" fmla="*/ 543230 w 548379"/>
                  <a:gd name="connsiteY489" fmla="*/ 497075 h 687724"/>
                  <a:gd name="connsiteX490" fmla="*/ 543230 w 548379"/>
                  <a:gd name="connsiteY490" fmla="*/ 499650 h 687724"/>
                  <a:gd name="connsiteX491" fmla="*/ 543230 w 548379"/>
                  <a:gd name="connsiteY491" fmla="*/ 502226 h 687724"/>
                  <a:gd name="connsiteX492" fmla="*/ 543230 w 548379"/>
                  <a:gd name="connsiteY492" fmla="*/ 504801 h 687724"/>
                  <a:gd name="connsiteX493" fmla="*/ 545805 w 548379"/>
                  <a:gd name="connsiteY493" fmla="*/ 504801 h 687724"/>
                  <a:gd name="connsiteX494" fmla="*/ 545805 w 548379"/>
                  <a:gd name="connsiteY494" fmla="*/ 507377 h 687724"/>
                  <a:gd name="connsiteX495" fmla="*/ 545805 w 548379"/>
                  <a:gd name="connsiteY495" fmla="*/ 512528 h 687724"/>
                  <a:gd name="connsiteX496" fmla="*/ 545805 w 548379"/>
                  <a:gd name="connsiteY496" fmla="*/ 522830 h 687724"/>
                  <a:gd name="connsiteX497" fmla="*/ 545805 w 548379"/>
                  <a:gd name="connsiteY497" fmla="*/ 525405 h 687724"/>
                  <a:gd name="connsiteX498" fmla="*/ 545805 w 548379"/>
                  <a:gd name="connsiteY498" fmla="*/ 530556 h 687724"/>
                  <a:gd name="connsiteX499" fmla="*/ 545805 w 548379"/>
                  <a:gd name="connsiteY499" fmla="*/ 533132 h 687724"/>
                  <a:gd name="connsiteX500" fmla="*/ 545805 w 548379"/>
                  <a:gd name="connsiteY500" fmla="*/ 535707 h 687724"/>
                  <a:gd name="connsiteX501" fmla="*/ 545805 w 548379"/>
                  <a:gd name="connsiteY501" fmla="*/ 538283 h 687724"/>
                  <a:gd name="connsiteX502" fmla="*/ 545805 w 548379"/>
                  <a:gd name="connsiteY502" fmla="*/ 540858 h 687724"/>
                  <a:gd name="connsiteX503" fmla="*/ 548379 w 548379"/>
                  <a:gd name="connsiteY503" fmla="*/ 540858 h 687724"/>
                  <a:gd name="connsiteX504" fmla="*/ 548379 w 548379"/>
                  <a:gd name="connsiteY504" fmla="*/ 543434 h 687724"/>
                  <a:gd name="connsiteX505" fmla="*/ 548379 w 548379"/>
                  <a:gd name="connsiteY505" fmla="*/ 546009 h 687724"/>
                  <a:gd name="connsiteX506" fmla="*/ 548379 w 548379"/>
                  <a:gd name="connsiteY506" fmla="*/ 551161 h 687724"/>
                  <a:gd name="connsiteX507" fmla="*/ 548379 w 548379"/>
                  <a:gd name="connsiteY507" fmla="*/ 553736 h 687724"/>
                  <a:gd name="connsiteX508" fmla="*/ 548379 w 548379"/>
                  <a:gd name="connsiteY508" fmla="*/ 561463 h 687724"/>
                  <a:gd name="connsiteX509" fmla="*/ 548379 w 548379"/>
                  <a:gd name="connsiteY509" fmla="*/ 564038 h 687724"/>
                  <a:gd name="connsiteX510" fmla="*/ 548379 w 548379"/>
                  <a:gd name="connsiteY510" fmla="*/ 566614 h 687724"/>
                  <a:gd name="connsiteX511" fmla="*/ 548379 w 548379"/>
                  <a:gd name="connsiteY511" fmla="*/ 569189 h 687724"/>
                  <a:gd name="connsiteX512" fmla="*/ 545805 w 548379"/>
                  <a:gd name="connsiteY512" fmla="*/ 569189 h 687724"/>
                  <a:gd name="connsiteX513" fmla="*/ 545805 w 548379"/>
                  <a:gd name="connsiteY513" fmla="*/ 571765 h 687724"/>
                  <a:gd name="connsiteX514" fmla="*/ 543230 w 548379"/>
                  <a:gd name="connsiteY514" fmla="*/ 571765 h 687724"/>
                  <a:gd name="connsiteX515" fmla="*/ 540656 w 548379"/>
                  <a:gd name="connsiteY515" fmla="*/ 571765 h 687724"/>
                  <a:gd name="connsiteX516" fmla="*/ 538081 w 548379"/>
                  <a:gd name="connsiteY516" fmla="*/ 571765 h 687724"/>
                  <a:gd name="connsiteX517" fmla="*/ 535506 w 548379"/>
                  <a:gd name="connsiteY517" fmla="*/ 571765 h 687724"/>
                  <a:gd name="connsiteX518" fmla="*/ 532932 w 548379"/>
                  <a:gd name="connsiteY518" fmla="*/ 571765 h 687724"/>
                  <a:gd name="connsiteX519" fmla="*/ 532932 w 548379"/>
                  <a:gd name="connsiteY519" fmla="*/ 574340 h 687724"/>
                  <a:gd name="connsiteX520" fmla="*/ 530357 w 548379"/>
                  <a:gd name="connsiteY520" fmla="*/ 574340 h 687724"/>
                  <a:gd name="connsiteX521" fmla="*/ 530357 w 548379"/>
                  <a:gd name="connsiteY521" fmla="*/ 571765 h 687724"/>
                  <a:gd name="connsiteX522" fmla="*/ 527783 w 548379"/>
                  <a:gd name="connsiteY522" fmla="*/ 571765 h 687724"/>
                  <a:gd name="connsiteX523" fmla="*/ 527783 w 548379"/>
                  <a:gd name="connsiteY523" fmla="*/ 574340 h 687724"/>
                  <a:gd name="connsiteX524" fmla="*/ 525208 w 548379"/>
                  <a:gd name="connsiteY524" fmla="*/ 574340 h 687724"/>
                  <a:gd name="connsiteX525" fmla="*/ 525208 w 548379"/>
                  <a:gd name="connsiteY525" fmla="*/ 571765 h 687724"/>
                  <a:gd name="connsiteX526" fmla="*/ 522634 w 548379"/>
                  <a:gd name="connsiteY526" fmla="*/ 571765 h 687724"/>
                  <a:gd name="connsiteX527" fmla="*/ 522634 w 548379"/>
                  <a:gd name="connsiteY527" fmla="*/ 574340 h 687724"/>
                  <a:gd name="connsiteX528" fmla="*/ 520059 w 548379"/>
                  <a:gd name="connsiteY528" fmla="*/ 574340 h 687724"/>
                  <a:gd name="connsiteX529" fmla="*/ 520059 w 548379"/>
                  <a:gd name="connsiteY529" fmla="*/ 571765 h 687724"/>
                  <a:gd name="connsiteX530" fmla="*/ 517485 w 548379"/>
                  <a:gd name="connsiteY530" fmla="*/ 571765 h 687724"/>
                  <a:gd name="connsiteX531" fmla="*/ 514910 w 548379"/>
                  <a:gd name="connsiteY531" fmla="*/ 571765 h 687724"/>
                  <a:gd name="connsiteX532" fmla="*/ 512335 w 548379"/>
                  <a:gd name="connsiteY532" fmla="*/ 571765 h 687724"/>
                  <a:gd name="connsiteX533" fmla="*/ 509761 w 548379"/>
                  <a:gd name="connsiteY533" fmla="*/ 571765 h 687724"/>
                  <a:gd name="connsiteX534" fmla="*/ 509761 w 548379"/>
                  <a:gd name="connsiteY534" fmla="*/ 569189 h 687724"/>
                  <a:gd name="connsiteX535" fmla="*/ 507186 w 548379"/>
                  <a:gd name="connsiteY535" fmla="*/ 569189 h 687724"/>
                  <a:gd name="connsiteX536" fmla="*/ 504612 w 548379"/>
                  <a:gd name="connsiteY536" fmla="*/ 569189 h 687724"/>
                  <a:gd name="connsiteX537" fmla="*/ 502037 w 548379"/>
                  <a:gd name="connsiteY537" fmla="*/ 569189 h 687724"/>
                  <a:gd name="connsiteX538" fmla="*/ 499463 w 548379"/>
                  <a:gd name="connsiteY538" fmla="*/ 569189 h 687724"/>
                  <a:gd name="connsiteX539" fmla="*/ 496888 w 548379"/>
                  <a:gd name="connsiteY539" fmla="*/ 569189 h 687724"/>
                  <a:gd name="connsiteX540" fmla="*/ 494314 w 548379"/>
                  <a:gd name="connsiteY540" fmla="*/ 569189 h 687724"/>
                  <a:gd name="connsiteX541" fmla="*/ 491739 w 548379"/>
                  <a:gd name="connsiteY541" fmla="*/ 569189 h 687724"/>
                  <a:gd name="connsiteX542" fmla="*/ 489165 w 548379"/>
                  <a:gd name="connsiteY542" fmla="*/ 569189 h 687724"/>
                  <a:gd name="connsiteX543" fmla="*/ 489165 w 548379"/>
                  <a:gd name="connsiteY543" fmla="*/ 566614 h 687724"/>
                  <a:gd name="connsiteX544" fmla="*/ 486590 w 548379"/>
                  <a:gd name="connsiteY544" fmla="*/ 566614 h 687724"/>
                  <a:gd name="connsiteX545" fmla="*/ 484015 w 548379"/>
                  <a:gd name="connsiteY545" fmla="*/ 566614 h 687724"/>
                  <a:gd name="connsiteX546" fmla="*/ 481441 w 548379"/>
                  <a:gd name="connsiteY546" fmla="*/ 566614 h 687724"/>
                  <a:gd name="connsiteX547" fmla="*/ 478866 w 548379"/>
                  <a:gd name="connsiteY547" fmla="*/ 564038 h 687724"/>
                  <a:gd name="connsiteX548" fmla="*/ 476292 w 548379"/>
                  <a:gd name="connsiteY548" fmla="*/ 564038 h 687724"/>
                  <a:gd name="connsiteX549" fmla="*/ 473717 w 548379"/>
                  <a:gd name="connsiteY549" fmla="*/ 564038 h 687724"/>
                  <a:gd name="connsiteX550" fmla="*/ 471143 w 548379"/>
                  <a:gd name="connsiteY550" fmla="*/ 564038 h 687724"/>
                  <a:gd name="connsiteX551" fmla="*/ 471143 w 548379"/>
                  <a:gd name="connsiteY551" fmla="*/ 561463 h 687724"/>
                  <a:gd name="connsiteX552" fmla="*/ 468568 w 548379"/>
                  <a:gd name="connsiteY552" fmla="*/ 561463 h 687724"/>
                  <a:gd name="connsiteX553" fmla="*/ 465994 w 548379"/>
                  <a:gd name="connsiteY553" fmla="*/ 561463 h 687724"/>
                  <a:gd name="connsiteX554" fmla="*/ 465994 w 548379"/>
                  <a:gd name="connsiteY554" fmla="*/ 558887 h 687724"/>
                  <a:gd name="connsiteX555" fmla="*/ 463419 w 548379"/>
                  <a:gd name="connsiteY555" fmla="*/ 558887 h 687724"/>
                  <a:gd name="connsiteX556" fmla="*/ 460844 w 548379"/>
                  <a:gd name="connsiteY556" fmla="*/ 558887 h 687724"/>
                  <a:gd name="connsiteX557" fmla="*/ 458270 w 548379"/>
                  <a:gd name="connsiteY557" fmla="*/ 558887 h 687724"/>
                  <a:gd name="connsiteX558" fmla="*/ 458270 w 548379"/>
                  <a:gd name="connsiteY558" fmla="*/ 556312 h 687724"/>
                  <a:gd name="connsiteX559" fmla="*/ 455695 w 548379"/>
                  <a:gd name="connsiteY559" fmla="*/ 556312 h 687724"/>
                  <a:gd name="connsiteX560" fmla="*/ 453121 w 548379"/>
                  <a:gd name="connsiteY560" fmla="*/ 556312 h 687724"/>
                  <a:gd name="connsiteX561" fmla="*/ 453121 w 548379"/>
                  <a:gd name="connsiteY561" fmla="*/ 553736 h 687724"/>
                  <a:gd name="connsiteX562" fmla="*/ 447972 w 548379"/>
                  <a:gd name="connsiteY562" fmla="*/ 553736 h 687724"/>
                  <a:gd name="connsiteX563" fmla="*/ 445397 w 548379"/>
                  <a:gd name="connsiteY563" fmla="*/ 553736 h 687724"/>
                  <a:gd name="connsiteX564" fmla="*/ 442823 w 548379"/>
                  <a:gd name="connsiteY564" fmla="*/ 553736 h 687724"/>
                  <a:gd name="connsiteX565" fmla="*/ 442823 w 548379"/>
                  <a:gd name="connsiteY565" fmla="*/ 551161 h 687724"/>
                  <a:gd name="connsiteX566" fmla="*/ 440248 w 548379"/>
                  <a:gd name="connsiteY566" fmla="*/ 551161 h 687724"/>
                  <a:gd name="connsiteX567" fmla="*/ 437674 w 548379"/>
                  <a:gd name="connsiteY567" fmla="*/ 551161 h 687724"/>
                  <a:gd name="connsiteX568" fmla="*/ 437674 w 548379"/>
                  <a:gd name="connsiteY568" fmla="*/ 548585 h 687724"/>
                  <a:gd name="connsiteX569" fmla="*/ 435099 w 548379"/>
                  <a:gd name="connsiteY569" fmla="*/ 548585 h 687724"/>
                  <a:gd name="connsiteX570" fmla="*/ 432524 w 548379"/>
                  <a:gd name="connsiteY570" fmla="*/ 548585 h 687724"/>
                  <a:gd name="connsiteX571" fmla="*/ 429950 w 548379"/>
                  <a:gd name="connsiteY571" fmla="*/ 548585 h 687724"/>
                  <a:gd name="connsiteX572" fmla="*/ 427375 w 548379"/>
                  <a:gd name="connsiteY572" fmla="*/ 548585 h 687724"/>
                  <a:gd name="connsiteX573" fmla="*/ 427375 w 548379"/>
                  <a:gd name="connsiteY573" fmla="*/ 546009 h 687724"/>
                  <a:gd name="connsiteX574" fmla="*/ 424801 w 548379"/>
                  <a:gd name="connsiteY574" fmla="*/ 546009 h 687724"/>
                  <a:gd name="connsiteX575" fmla="*/ 422226 w 548379"/>
                  <a:gd name="connsiteY575" fmla="*/ 546009 h 687724"/>
                  <a:gd name="connsiteX576" fmla="*/ 422226 w 548379"/>
                  <a:gd name="connsiteY576" fmla="*/ 543434 h 687724"/>
                  <a:gd name="connsiteX577" fmla="*/ 419652 w 548379"/>
                  <a:gd name="connsiteY577" fmla="*/ 543434 h 687724"/>
                  <a:gd name="connsiteX578" fmla="*/ 417077 w 548379"/>
                  <a:gd name="connsiteY578" fmla="*/ 543434 h 687724"/>
                  <a:gd name="connsiteX579" fmla="*/ 417077 w 548379"/>
                  <a:gd name="connsiteY579" fmla="*/ 540858 h 687724"/>
                  <a:gd name="connsiteX580" fmla="*/ 414503 w 548379"/>
                  <a:gd name="connsiteY580" fmla="*/ 540858 h 687724"/>
                  <a:gd name="connsiteX581" fmla="*/ 411928 w 548379"/>
                  <a:gd name="connsiteY581" fmla="*/ 540858 h 687724"/>
                  <a:gd name="connsiteX582" fmla="*/ 409353 w 548379"/>
                  <a:gd name="connsiteY582" fmla="*/ 540858 h 687724"/>
                  <a:gd name="connsiteX583" fmla="*/ 409353 w 548379"/>
                  <a:gd name="connsiteY583" fmla="*/ 538283 h 687724"/>
                  <a:gd name="connsiteX584" fmla="*/ 406779 w 548379"/>
                  <a:gd name="connsiteY584" fmla="*/ 538283 h 687724"/>
                  <a:gd name="connsiteX585" fmla="*/ 404204 w 548379"/>
                  <a:gd name="connsiteY585" fmla="*/ 538283 h 687724"/>
                  <a:gd name="connsiteX586" fmla="*/ 404204 w 548379"/>
                  <a:gd name="connsiteY586" fmla="*/ 535707 h 687724"/>
                  <a:gd name="connsiteX587" fmla="*/ 401630 w 548379"/>
                  <a:gd name="connsiteY587" fmla="*/ 535707 h 687724"/>
                  <a:gd name="connsiteX588" fmla="*/ 399055 w 548379"/>
                  <a:gd name="connsiteY588" fmla="*/ 535707 h 687724"/>
                  <a:gd name="connsiteX589" fmla="*/ 396481 w 548379"/>
                  <a:gd name="connsiteY589" fmla="*/ 535707 h 687724"/>
                  <a:gd name="connsiteX590" fmla="*/ 396481 w 548379"/>
                  <a:gd name="connsiteY590" fmla="*/ 533132 h 687724"/>
                  <a:gd name="connsiteX591" fmla="*/ 393906 w 548379"/>
                  <a:gd name="connsiteY591" fmla="*/ 533132 h 687724"/>
                  <a:gd name="connsiteX592" fmla="*/ 393906 w 548379"/>
                  <a:gd name="connsiteY592" fmla="*/ 530556 h 687724"/>
                  <a:gd name="connsiteX593" fmla="*/ 391332 w 548379"/>
                  <a:gd name="connsiteY593" fmla="*/ 530556 h 687724"/>
                  <a:gd name="connsiteX594" fmla="*/ 388757 w 548379"/>
                  <a:gd name="connsiteY594" fmla="*/ 530556 h 687724"/>
                  <a:gd name="connsiteX595" fmla="*/ 386183 w 548379"/>
                  <a:gd name="connsiteY595" fmla="*/ 530556 h 687724"/>
                  <a:gd name="connsiteX596" fmla="*/ 383608 w 548379"/>
                  <a:gd name="connsiteY596" fmla="*/ 530556 h 687724"/>
                  <a:gd name="connsiteX597" fmla="*/ 383608 w 548379"/>
                  <a:gd name="connsiteY597" fmla="*/ 527981 h 687724"/>
                  <a:gd name="connsiteX598" fmla="*/ 381033 w 548379"/>
                  <a:gd name="connsiteY598" fmla="*/ 527981 h 687724"/>
                  <a:gd name="connsiteX599" fmla="*/ 381033 w 548379"/>
                  <a:gd name="connsiteY599" fmla="*/ 525405 h 687724"/>
                  <a:gd name="connsiteX600" fmla="*/ 378459 w 548379"/>
                  <a:gd name="connsiteY600" fmla="*/ 525405 h 687724"/>
                  <a:gd name="connsiteX601" fmla="*/ 375884 w 548379"/>
                  <a:gd name="connsiteY601" fmla="*/ 525405 h 687724"/>
                  <a:gd name="connsiteX602" fmla="*/ 375884 w 548379"/>
                  <a:gd name="connsiteY602" fmla="*/ 522830 h 687724"/>
                  <a:gd name="connsiteX603" fmla="*/ 373310 w 548379"/>
                  <a:gd name="connsiteY603" fmla="*/ 522830 h 687724"/>
                  <a:gd name="connsiteX604" fmla="*/ 370735 w 548379"/>
                  <a:gd name="connsiteY604" fmla="*/ 522830 h 687724"/>
                  <a:gd name="connsiteX605" fmla="*/ 368161 w 548379"/>
                  <a:gd name="connsiteY605" fmla="*/ 522830 h 687724"/>
                  <a:gd name="connsiteX606" fmla="*/ 368161 w 548379"/>
                  <a:gd name="connsiteY606" fmla="*/ 520254 h 687724"/>
                  <a:gd name="connsiteX607" fmla="*/ 365586 w 548379"/>
                  <a:gd name="connsiteY607" fmla="*/ 520254 h 687724"/>
                  <a:gd name="connsiteX608" fmla="*/ 363012 w 548379"/>
                  <a:gd name="connsiteY608" fmla="*/ 520254 h 687724"/>
                  <a:gd name="connsiteX609" fmla="*/ 363012 w 548379"/>
                  <a:gd name="connsiteY609" fmla="*/ 517679 h 687724"/>
                  <a:gd name="connsiteX610" fmla="*/ 360437 w 548379"/>
                  <a:gd name="connsiteY610" fmla="*/ 517679 h 687724"/>
                  <a:gd name="connsiteX611" fmla="*/ 360437 w 548379"/>
                  <a:gd name="connsiteY611" fmla="*/ 515103 h 687724"/>
                  <a:gd name="connsiteX612" fmla="*/ 357862 w 548379"/>
                  <a:gd name="connsiteY612" fmla="*/ 515103 h 687724"/>
                  <a:gd name="connsiteX613" fmla="*/ 357862 w 548379"/>
                  <a:gd name="connsiteY613" fmla="*/ 512528 h 687724"/>
                  <a:gd name="connsiteX614" fmla="*/ 355288 w 548379"/>
                  <a:gd name="connsiteY614" fmla="*/ 512528 h 687724"/>
                  <a:gd name="connsiteX615" fmla="*/ 352713 w 548379"/>
                  <a:gd name="connsiteY615" fmla="*/ 512528 h 687724"/>
                  <a:gd name="connsiteX616" fmla="*/ 352713 w 548379"/>
                  <a:gd name="connsiteY616" fmla="*/ 509952 h 687724"/>
                  <a:gd name="connsiteX617" fmla="*/ 350139 w 548379"/>
                  <a:gd name="connsiteY617" fmla="*/ 509952 h 687724"/>
                  <a:gd name="connsiteX618" fmla="*/ 350139 w 548379"/>
                  <a:gd name="connsiteY618" fmla="*/ 507377 h 687724"/>
                  <a:gd name="connsiteX619" fmla="*/ 347564 w 548379"/>
                  <a:gd name="connsiteY619" fmla="*/ 507377 h 687724"/>
                  <a:gd name="connsiteX620" fmla="*/ 344990 w 548379"/>
                  <a:gd name="connsiteY620" fmla="*/ 507377 h 687724"/>
                  <a:gd name="connsiteX621" fmla="*/ 344990 w 548379"/>
                  <a:gd name="connsiteY621" fmla="*/ 504801 h 687724"/>
                  <a:gd name="connsiteX622" fmla="*/ 342415 w 548379"/>
                  <a:gd name="connsiteY622" fmla="*/ 504801 h 687724"/>
                  <a:gd name="connsiteX623" fmla="*/ 339841 w 548379"/>
                  <a:gd name="connsiteY623" fmla="*/ 504801 h 687724"/>
                  <a:gd name="connsiteX624" fmla="*/ 339841 w 548379"/>
                  <a:gd name="connsiteY624" fmla="*/ 502226 h 687724"/>
                  <a:gd name="connsiteX625" fmla="*/ 337266 w 548379"/>
                  <a:gd name="connsiteY625" fmla="*/ 502226 h 687724"/>
                  <a:gd name="connsiteX626" fmla="*/ 334692 w 548379"/>
                  <a:gd name="connsiteY626" fmla="*/ 502226 h 687724"/>
                  <a:gd name="connsiteX627" fmla="*/ 334692 w 548379"/>
                  <a:gd name="connsiteY627" fmla="*/ 499650 h 687724"/>
                  <a:gd name="connsiteX628" fmla="*/ 332117 w 548379"/>
                  <a:gd name="connsiteY628" fmla="*/ 499650 h 687724"/>
                  <a:gd name="connsiteX629" fmla="*/ 329542 w 548379"/>
                  <a:gd name="connsiteY629" fmla="*/ 499650 h 687724"/>
                  <a:gd name="connsiteX630" fmla="*/ 329542 w 548379"/>
                  <a:gd name="connsiteY630" fmla="*/ 497075 h 687724"/>
                  <a:gd name="connsiteX631" fmla="*/ 326968 w 548379"/>
                  <a:gd name="connsiteY631" fmla="*/ 497075 h 687724"/>
                  <a:gd name="connsiteX632" fmla="*/ 326968 w 548379"/>
                  <a:gd name="connsiteY632" fmla="*/ 494499 h 687724"/>
                  <a:gd name="connsiteX633" fmla="*/ 324393 w 548379"/>
                  <a:gd name="connsiteY633" fmla="*/ 494499 h 687724"/>
                  <a:gd name="connsiteX634" fmla="*/ 324393 w 548379"/>
                  <a:gd name="connsiteY634" fmla="*/ 491924 h 687724"/>
                  <a:gd name="connsiteX635" fmla="*/ 321819 w 548379"/>
                  <a:gd name="connsiteY635" fmla="*/ 491924 h 687724"/>
                  <a:gd name="connsiteX636" fmla="*/ 319244 w 548379"/>
                  <a:gd name="connsiteY636" fmla="*/ 491924 h 687724"/>
                  <a:gd name="connsiteX637" fmla="*/ 319244 w 548379"/>
                  <a:gd name="connsiteY637" fmla="*/ 489348 h 687724"/>
                  <a:gd name="connsiteX638" fmla="*/ 316670 w 548379"/>
                  <a:gd name="connsiteY638" fmla="*/ 489348 h 687724"/>
                  <a:gd name="connsiteX639" fmla="*/ 316670 w 548379"/>
                  <a:gd name="connsiteY639" fmla="*/ 486773 h 687724"/>
                  <a:gd name="connsiteX640" fmla="*/ 314095 w 548379"/>
                  <a:gd name="connsiteY640" fmla="*/ 486773 h 687724"/>
                  <a:gd name="connsiteX641" fmla="*/ 311521 w 548379"/>
                  <a:gd name="connsiteY641" fmla="*/ 486773 h 687724"/>
                  <a:gd name="connsiteX642" fmla="*/ 311521 w 548379"/>
                  <a:gd name="connsiteY642" fmla="*/ 484197 h 687724"/>
                  <a:gd name="connsiteX643" fmla="*/ 308946 w 548379"/>
                  <a:gd name="connsiteY643" fmla="*/ 484197 h 687724"/>
                  <a:gd name="connsiteX644" fmla="*/ 308946 w 548379"/>
                  <a:gd name="connsiteY644" fmla="*/ 481622 h 687724"/>
                  <a:gd name="connsiteX645" fmla="*/ 306372 w 548379"/>
                  <a:gd name="connsiteY645" fmla="*/ 481622 h 687724"/>
                  <a:gd name="connsiteX646" fmla="*/ 306372 w 548379"/>
                  <a:gd name="connsiteY646" fmla="*/ 479046 h 687724"/>
                  <a:gd name="connsiteX647" fmla="*/ 303797 w 548379"/>
                  <a:gd name="connsiteY647" fmla="*/ 479046 h 687724"/>
                  <a:gd name="connsiteX648" fmla="*/ 301222 w 548379"/>
                  <a:gd name="connsiteY648" fmla="*/ 479046 h 687724"/>
                  <a:gd name="connsiteX649" fmla="*/ 301222 w 548379"/>
                  <a:gd name="connsiteY649" fmla="*/ 476471 h 687724"/>
                  <a:gd name="connsiteX650" fmla="*/ 298648 w 548379"/>
                  <a:gd name="connsiteY650" fmla="*/ 476471 h 687724"/>
                  <a:gd name="connsiteX651" fmla="*/ 298648 w 548379"/>
                  <a:gd name="connsiteY651" fmla="*/ 473895 h 687724"/>
                  <a:gd name="connsiteX652" fmla="*/ 296073 w 548379"/>
                  <a:gd name="connsiteY652" fmla="*/ 473895 h 687724"/>
                  <a:gd name="connsiteX653" fmla="*/ 296073 w 548379"/>
                  <a:gd name="connsiteY653" fmla="*/ 471320 h 687724"/>
                  <a:gd name="connsiteX654" fmla="*/ 293499 w 548379"/>
                  <a:gd name="connsiteY654" fmla="*/ 471320 h 687724"/>
                  <a:gd name="connsiteX655" fmla="*/ 290924 w 548379"/>
                  <a:gd name="connsiteY655" fmla="*/ 471320 h 687724"/>
                  <a:gd name="connsiteX656" fmla="*/ 290924 w 548379"/>
                  <a:gd name="connsiteY656" fmla="*/ 468744 h 687724"/>
                  <a:gd name="connsiteX657" fmla="*/ 290924 w 548379"/>
                  <a:gd name="connsiteY657" fmla="*/ 466168 h 687724"/>
                  <a:gd name="connsiteX658" fmla="*/ 288350 w 548379"/>
                  <a:gd name="connsiteY658" fmla="*/ 466168 h 687724"/>
                  <a:gd name="connsiteX659" fmla="*/ 288350 w 548379"/>
                  <a:gd name="connsiteY659" fmla="*/ 463593 h 687724"/>
                  <a:gd name="connsiteX660" fmla="*/ 285775 w 548379"/>
                  <a:gd name="connsiteY660" fmla="*/ 463593 h 687724"/>
                  <a:gd name="connsiteX661" fmla="*/ 285775 w 548379"/>
                  <a:gd name="connsiteY661" fmla="*/ 455866 h 687724"/>
                  <a:gd name="connsiteX662" fmla="*/ 285775 w 548379"/>
                  <a:gd name="connsiteY662" fmla="*/ 453291 h 687724"/>
                  <a:gd name="connsiteX663" fmla="*/ 285775 w 548379"/>
                  <a:gd name="connsiteY663" fmla="*/ 450715 h 687724"/>
                  <a:gd name="connsiteX664" fmla="*/ 285775 w 548379"/>
                  <a:gd name="connsiteY664" fmla="*/ 440413 h 687724"/>
                  <a:gd name="connsiteX665" fmla="*/ 285775 w 548379"/>
                  <a:gd name="connsiteY665" fmla="*/ 437838 h 687724"/>
                  <a:gd name="connsiteX666" fmla="*/ 285775 w 548379"/>
                  <a:gd name="connsiteY666" fmla="*/ 435262 h 687724"/>
                  <a:gd name="connsiteX667" fmla="*/ 285775 w 548379"/>
                  <a:gd name="connsiteY667" fmla="*/ 432687 h 687724"/>
                  <a:gd name="connsiteX668" fmla="*/ 285775 w 548379"/>
                  <a:gd name="connsiteY668" fmla="*/ 430111 h 687724"/>
                  <a:gd name="connsiteX669" fmla="*/ 285775 w 548379"/>
                  <a:gd name="connsiteY669" fmla="*/ 427536 h 687724"/>
                  <a:gd name="connsiteX670" fmla="*/ 285775 w 548379"/>
                  <a:gd name="connsiteY670" fmla="*/ 424960 h 687724"/>
                  <a:gd name="connsiteX671" fmla="*/ 285775 w 548379"/>
                  <a:gd name="connsiteY671" fmla="*/ 419809 h 687724"/>
                  <a:gd name="connsiteX672" fmla="*/ 285775 w 548379"/>
                  <a:gd name="connsiteY672" fmla="*/ 404356 h 687724"/>
                  <a:gd name="connsiteX673" fmla="*/ 285775 w 548379"/>
                  <a:gd name="connsiteY673" fmla="*/ 401781 h 687724"/>
                  <a:gd name="connsiteX674" fmla="*/ 288350 w 548379"/>
                  <a:gd name="connsiteY674" fmla="*/ 401781 h 687724"/>
                  <a:gd name="connsiteX675" fmla="*/ 290924 w 548379"/>
                  <a:gd name="connsiteY675" fmla="*/ 401781 h 687724"/>
                  <a:gd name="connsiteX676" fmla="*/ 293499 w 548379"/>
                  <a:gd name="connsiteY676" fmla="*/ 401781 h 687724"/>
                  <a:gd name="connsiteX677" fmla="*/ 293499 w 548379"/>
                  <a:gd name="connsiteY677" fmla="*/ 404356 h 687724"/>
                  <a:gd name="connsiteX678" fmla="*/ 296073 w 548379"/>
                  <a:gd name="connsiteY678" fmla="*/ 404356 h 687724"/>
                  <a:gd name="connsiteX679" fmla="*/ 298648 w 548379"/>
                  <a:gd name="connsiteY679" fmla="*/ 404356 h 687724"/>
                  <a:gd name="connsiteX680" fmla="*/ 298648 w 548379"/>
                  <a:gd name="connsiteY680" fmla="*/ 406932 h 687724"/>
                  <a:gd name="connsiteX681" fmla="*/ 301222 w 548379"/>
                  <a:gd name="connsiteY681" fmla="*/ 406932 h 687724"/>
                  <a:gd name="connsiteX682" fmla="*/ 303797 w 548379"/>
                  <a:gd name="connsiteY682" fmla="*/ 406932 h 687724"/>
                  <a:gd name="connsiteX683" fmla="*/ 303797 w 548379"/>
                  <a:gd name="connsiteY683" fmla="*/ 409507 h 687724"/>
                  <a:gd name="connsiteX684" fmla="*/ 303797 w 548379"/>
                  <a:gd name="connsiteY684" fmla="*/ 412083 h 687724"/>
                  <a:gd name="connsiteX685" fmla="*/ 306372 w 548379"/>
                  <a:gd name="connsiteY685" fmla="*/ 412083 h 687724"/>
                  <a:gd name="connsiteX686" fmla="*/ 308946 w 548379"/>
                  <a:gd name="connsiteY686" fmla="*/ 412083 h 687724"/>
                  <a:gd name="connsiteX687" fmla="*/ 311521 w 548379"/>
                  <a:gd name="connsiteY687" fmla="*/ 412083 h 687724"/>
                  <a:gd name="connsiteX688" fmla="*/ 311521 w 548379"/>
                  <a:gd name="connsiteY688" fmla="*/ 414658 h 687724"/>
                  <a:gd name="connsiteX689" fmla="*/ 314095 w 548379"/>
                  <a:gd name="connsiteY689" fmla="*/ 414658 h 687724"/>
                  <a:gd name="connsiteX690" fmla="*/ 314095 w 548379"/>
                  <a:gd name="connsiteY690" fmla="*/ 417234 h 687724"/>
                  <a:gd name="connsiteX691" fmla="*/ 316670 w 548379"/>
                  <a:gd name="connsiteY691" fmla="*/ 417234 h 687724"/>
                  <a:gd name="connsiteX692" fmla="*/ 319244 w 548379"/>
                  <a:gd name="connsiteY692" fmla="*/ 417234 h 687724"/>
                  <a:gd name="connsiteX693" fmla="*/ 321819 w 548379"/>
                  <a:gd name="connsiteY693" fmla="*/ 417234 h 687724"/>
                  <a:gd name="connsiteX694" fmla="*/ 321819 w 548379"/>
                  <a:gd name="connsiteY694" fmla="*/ 419809 h 687724"/>
                  <a:gd name="connsiteX695" fmla="*/ 324393 w 548379"/>
                  <a:gd name="connsiteY695" fmla="*/ 419809 h 687724"/>
                  <a:gd name="connsiteX696" fmla="*/ 324393 w 548379"/>
                  <a:gd name="connsiteY696" fmla="*/ 422385 h 687724"/>
                  <a:gd name="connsiteX697" fmla="*/ 326968 w 548379"/>
                  <a:gd name="connsiteY697" fmla="*/ 422385 h 687724"/>
                  <a:gd name="connsiteX698" fmla="*/ 326968 w 548379"/>
                  <a:gd name="connsiteY698" fmla="*/ 424960 h 687724"/>
                  <a:gd name="connsiteX699" fmla="*/ 329542 w 548379"/>
                  <a:gd name="connsiteY699" fmla="*/ 424960 h 687724"/>
                  <a:gd name="connsiteX700" fmla="*/ 329542 w 548379"/>
                  <a:gd name="connsiteY700" fmla="*/ 427536 h 687724"/>
                  <a:gd name="connsiteX701" fmla="*/ 329542 w 548379"/>
                  <a:gd name="connsiteY701" fmla="*/ 437838 h 687724"/>
                  <a:gd name="connsiteX702" fmla="*/ 329542 w 548379"/>
                  <a:gd name="connsiteY702" fmla="*/ 440413 h 687724"/>
                  <a:gd name="connsiteX703" fmla="*/ 332117 w 548379"/>
                  <a:gd name="connsiteY703" fmla="*/ 440413 h 687724"/>
                  <a:gd name="connsiteX704" fmla="*/ 332117 w 548379"/>
                  <a:gd name="connsiteY704" fmla="*/ 442989 h 687724"/>
                  <a:gd name="connsiteX705" fmla="*/ 334692 w 548379"/>
                  <a:gd name="connsiteY705" fmla="*/ 442989 h 687724"/>
                  <a:gd name="connsiteX706" fmla="*/ 334692 w 548379"/>
                  <a:gd name="connsiteY706" fmla="*/ 445564 h 687724"/>
                  <a:gd name="connsiteX707" fmla="*/ 337266 w 548379"/>
                  <a:gd name="connsiteY707" fmla="*/ 445564 h 687724"/>
                  <a:gd name="connsiteX708" fmla="*/ 339841 w 548379"/>
                  <a:gd name="connsiteY708" fmla="*/ 445564 h 687724"/>
                  <a:gd name="connsiteX709" fmla="*/ 339841 w 548379"/>
                  <a:gd name="connsiteY709" fmla="*/ 448140 h 687724"/>
                  <a:gd name="connsiteX710" fmla="*/ 342415 w 548379"/>
                  <a:gd name="connsiteY710" fmla="*/ 448140 h 687724"/>
                  <a:gd name="connsiteX711" fmla="*/ 342415 w 548379"/>
                  <a:gd name="connsiteY711" fmla="*/ 450715 h 687724"/>
                  <a:gd name="connsiteX712" fmla="*/ 344990 w 548379"/>
                  <a:gd name="connsiteY712" fmla="*/ 450715 h 687724"/>
                  <a:gd name="connsiteX713" fmla="*/ 347564 w 548379"/>
                  <a:gd name="connsiteY713" fmla="*/ 450715 h 687724"/>
                  <a:gd name="connsiteX714" fmla="*/ 347564 w 548379"/>
                  <a:gd name="connsiteY714" fmla="*/ 453291 h 687724"/>
                  <a:gd name="connsiteX715" fmla="*/ 350139 w 548379"/>
                  <a:gd name="connsiteY715" fmla="*/ 453291 h 687724"/>
                  <a:gd name="connsiteX716" fmla="*/ 352713 w 548379"/>
                  <a:gd name="connsiteY716" fmla="*/ 453291 h 687724"/>
                  <a:gd name="connsiteX717" fmla="*/ 352713 w 548379"/>
                  <a:gd name="connsiteY717" fmla="*/ 455866 h 687724"/>
                  <a:gd name="connsiteX718" fmla="*/ 355288 w 548379"/>
                  <a:gd name="connsiteY718" fmla="*/ 455866 h 687724"/>
                  <a:gd name="connsiteX719" fmla="*/ 355288 w 548379"/>
                  <a:gd name="connsiteY719" fmla="*/ 458442 h 687724"/>
                  <a:gd name="connsiteX720" fmla="*/ 357862 w 548379"/>
                  <a:gd name="connsiteY720" fmla="*/ 458442 h 687724"/>
                  <a:gd name="connsiteX721" fmla="*/ 357862 w 548379"/>
                  <a:gd name="connsiteY721" fmla="*/ 461017 h 687724"/>
                  <a:gd name="connsiteX722" fmla="*/ 360437 w 548379"/>
                  <a:gd name="connsiteY722" fmla="*/ 461017 h 687724"/>
                  <a:gd name="connsiteX723" fmla="*/ 363012 w 548379"/>
                  <a:gd name="connsiteY723" fmla="*/ 461017 h 687724"/>
                  <a:gd name="connsiteX724" fmla="*/ 363012 w 548379"/>
                  <a:gd name="connsiteY724" fmla="*/ 463593 h 687724"/>
                  <a:gd name="connsiteX725" fmla="*/ 365586 w 548379"/>
                  <a:gd name="connsiteY725" fmla="*/ 463593 h 687724"/>
                  <a:gd name="connsiteX726" fmla="*/ 368161 w 548379"/>
                  <a:gd name="connsiteY726" fmla="*/ 463593 h 687724"/>
                  <a:gd name="connsiteX727" fmla="*/ 370735 w 548379"/>
                  <a:gd name="connsiteY727" fmla="*/ 463593 h 687724"/>
                  <a:gd name="connsiteX728" fmla="*/ 370735 w 548379"/>
                  <a:gd name="connsiteY728" fmla="*/ 466168 h 687724"/>
                  <a:gd name="connsiteX729" fmla="*/ 373310 w 548379"/>
                  <a:gd name="connsiteY729" fmla="*/ 466168 h 687724"/>
                  <a:gd name="connsiteX730" fmla="*/ 375884 w 548379"/>
                  <a:gd name="connsiteY730" fmla="*/ 466168 h 687724"/>
                  <a:gd name="connsiteX731" fmla="*/ 375884 w 548379"/>
                  <a:gd name="connsiteY731" fmla="*/ 468744 h 687724"/>
                  <a:gd name="connsiteX732" fmla="*/ 378459 w 548379"/>
                  <a:gd name="connsiteY732" fmla="*/ 468744 h 687724"/>
                  <a:gd name="connsiteX733" fmla="*/ 378459 w 548379"/>
                  <a:gd name="connsiteY733" fmla="*/ 471320 h 687724"/>
                  <a:gd name="connsiteX734" fmla="*/ 381033 w 548379"/>
                  <a:gd name="connsiteY734" fmla="*/ 471320 h 687724"/>
                  <a:gd name="connsiteX735" fmla="*/ 383608 w 548379"/>
                  <a:gd name="connsiteY735" fmla="*/ 471320 h 687724"/>
                  <a:gd name="connsiteX736" fmla="*/ 383608 w 548379"/>
                  <a:gd name="connsiteY736" fmla="*/ 473895 h 687724"/>
                  <a:gd name="connsiteX737" fmla="*/ 386183 w 548379"/>
                  <a:gd name="connsiteY737" fmla="*/ 473895 h 687724"/>
                  <a:gd name="connsiteX738" fmla="*/ 388757 w 548379"/>
                  <a:gd name="connsiteY738" fmla="*/ 473895 h 687724"/>
                  <a:gd name="connsiteX739" fmla="*/ 388757 w 548379"/>
                  <a:gd name="connsiteY739" fmla="*/ 476471 h 687724"/>
                  <a:gd name="connsiteX740" fmla="*/ 391332 w 548379"/>
                  <a:gd name="connsiteY740" fmla="*/ 476471 h 687724"/>
                  <a:gd name="connsiteX741" fmla="*/ 393906 w 548379"/>
                  <a:gd name="connsiteY741" fmla="*/ 476471 h 687724"/>
                  <a:gd name="connsiteX742" fmla="*/ 396481 w 548379"/>
                  <a:gd name="connsiteY742" fmla="*/ 476471 h 687724"/>
                  <a:gd name="connsiteX743" fmla="*/ 396481 w 548379"/>
                  <a:gd name="connsiteY743" fmla="*/ 479046 h 687724"/>
                  <a:gd name="connsiteX744" fmla="*/ 399055 w 548379"/>
                  <a:gd name="connsiteY744" fmla="*/ 479046 h 687724"/>
                  <a:gd name="connsiteX745" fmla="*/ 401630 w 548379"/>
                  <a:gd name="connsiteY745" fmla="*/ 479046 h 687724"/>
                  <a:gd name="connsiteX746" fmla="*/ 404204 w 548379"/>
                  <a:gd name="connsiteY746" fmla="*/ 479046 h 687724"/>
                  <a:gd name="connsiteX747" fmla="*/ 404204 w 548379"/>
                  <a:gd name="connsiteY747" fmla="*/ 481622 h 687724"/>
                  <a:gd name="connsiteX748" fmla="*/ 406779 w 548379"/>
                  <a:gd name="connsiteY748" fmla="*/ 481622 h 687724"/>
                  <a:gd name="connsiteX749" fmla="*/ 409353 w 548379"/>
                  <a:gd name="connsiteY749" fmla="*/ 481622 h 687724"/>
                  <a:gd name="connsiteX750" fmla="*/ 411928 w 548379"/>
                  <a:gd name="connsiteY750" fmla="*/ 481622 h 687724"/>
                  <a:gd name="connsiteX751" fmla="*/ 411928 w 548379"/>
                  <a:gd name="connsiteY751" fmla="*/ 484197 h 687724"/>
                  <a:gd name="connsiteX752" fmla="*/ 414503 w 548379"/>
                  <a:gd name="connsiteY752" fmla="*/ 484197 h 687724"/>
                  <a:gd name="connsiteX753" fmla="*/ 414503 w 548379"/>
                  <a:gd name="connsiteY753" fmla="*/ 486773 h 687724"/>
                  <a:gd name="connsiteX754" fmla="*/ 417077 w 548379"/>
                  <a:gd name="connsiteY754" fmla="*/ 486773 h 687724"/>
                  <a:gd name="connsiteX755" fmla="*/ 419652 w 548379"/>
                  <a:gd name="connsiteY755" fmla="*/ 486773 h 687724"/>
                  <a:gd name="connsiteX756" fmla="*/ 422226 w 548379"/>
                  <a:gd name="connsiteY756" fmla="*/ 486773 h 687724"/>
                  <a:gd name="connsiteX757" fmla="*/ 424801 w 548379"/>
                  <a:gd name="connsiteY757" fmla="*/ 486773 h 687724"/>
                  <a:gd name="connsiteX758" fmla="*/ 427375 w 548379"/>
                  <a:gd name="connsiteY758" fmla="*/ 486773 h 687724"/>
                  <a:gd name="connsiteX759" fmla="*/ 427375 w 548379"/>
                  <a:gd name="connsiteY759" fmla="*/ 489348 h 687724"/>
                  <a:gd name="connsiteX760" fmla="*/ 429950 w 548379"/>
                  <a:gd name="connsiteY760" fmla="*/ 489348 h 687724"/>
                  <a:gd name="connsiteX761" fmla="*/ 432524 w 548379"/>
                  <a:gd name="connsiteY761" fmla="*/ 489348 h 687724"/>
                  <a:gd name="connsiteX762" fmla="*/ 435099 w 548379"/>
                  <a:gd name="connsiteY762" fmla="*/ 489348 h 687724"/>
                  <a:gd name="connsiteX763" fmla="*/ 437674 w 548379"/>
                  <a:gd name="connsiteY763" fmla="*/ 489348 h 687724"/>
                  <a:gd name="connsiteX764" fmla="*/ 440248 w 548379"/>
                  <a:gd name="connsiteY764" fmla="*/ 489348 h 687724"/>
                  <a:gd name="connsiteX765" fmla="*/ 440248 w 548379"/>
                  <a:gd name="connsiteY765" fmla="*/ 491924 h 687724"/>
                  <a:gd name="connsiteX766" fmla="*/ 442823 w 548379"/>
                  <a:gd name="connsiteY766" fmla="*/ 491924 h 687724"/>
                  <a:gd name="connsiteX767" fmla="*/ 445397 w 548379"/>
                  <a:gd name="connsiteY767" fmla="*/ 491924 h 687724"/>
                  <a:gd name="connsiteX768" fmla="*/ 447972 w 548379"/>
                  <a:gd name="connsiteY768" fmla="*/ 491924 h 687724"/>
                  <a:gd name="connsiteX769" fmla="*/ 453121 w 548379"/>
                  <a:gd name="connsiteY769" fmla="*/ 491924 h 687724"/>
                  <a:gd name="connsiteX770" fmla="*/ 453121 w 548379"/>
                  <a:gd name="connsiteY770" fmla="*/ 494499 h 687724"/>
                  <a:gd name="connsiteX771" fmla="*/ 455695 w 548379"/>
                  <a:gd name="connsiteY771" fmla="*/ 494499 h 687724"/>
                  <a:gd name="connsiteX772" fmla="*/ 463419 w 548379"/>
                  <a:gd name="connsiteY772" fmla="*/ 494499 h 687724"/>
                  <a:gd name="connsiteX773" fmla="*/ 463419 w 548379"/>
                  <a:gd name="connsiteY773" fmla="*/ 497075 h 687724"/>
                  <a:gd name="connsiteX774" fmla="*/ 465994 w 548379"/>
                  <a:gd name="connsiteY774" fmla="*/ 497075 h 687724"/>
                  <a:gd name="connsiteX775" fmla="*/ 468568 w 548379"/>
                  <a:gd name="connsiteY775" fmla="*/ 497075 h 687724"/>
                  <a:gd name="connsiteX776" fmla="*/ 471143 w 548379"/>
                  <a:gd name="connsiteY776" fmla="*/ 497075 h 687724"/>
                  <a:gd name="connsiteX777" fmla="*/ 473717 w 548379"/>
                  <a:gd name="connsiteY777" fmla="*/ 497075 h 687724"/>
                  <a:gd name="connsiteX778" fmla="*/ 476292 w 548379"/>
                  <a:gd name="connsiteY778" fmla="*/ 497075 h 687724"/>
                  <a:gd name="connsiteX779" fmla="*/ 478866 w 548379"/>
                  <a:gd name="connsiteY779" fmla="*/ 497075 h 687724"/>
                  <a:gd name="connsiteX780" fmla="*/ 478866 w 548379"/>
                  <a:gd name="connsiteY780" fmla="*/ 499650 h 687724"/>
                  <a:gd name="connsiteX781" fmla="*/ 481441 w 548379"/>
                  <a:gd name="connsiteY781" fmla="*/ 499650 h 687724"/>
                  <a:gd name="connsiteX782" fmla="*/ 484015 w 548379"/>
                  <a:gd name="connsiteY782" fmla="*/ 499650 h 687724"/>
                  <a:gd name="connsiteX783" fmla="*/ 484015 w 548379"/>
                  <a:gd name="connsiteY783" fmla="*/ 497075 h 687724"/>
                  <a:gd name="connsiteX784" fmla="*/ 486590 w 548379"/>
                  <a:gd name="connsiteY784" fmla="*/ 497075 h 687724"/>
                  <a:gd name="connsiteX785" fmla="*/ 486590 w 548379"/>
                  <a:gd name="connsiteY785" fmla="*/ 494499 h 687724"/>
                  <a:gd name="connsiteX786" fmla="*/ 486590 w 548379"/>
                  <a:gd name="connsiteY786" fmla="*/ 491924 h 687724"/>
                  <a:gd name="connsiteX787" fmla="*/ 486590 w 548379"/>
                  <a:gd name="connsiteY787" fmla="*/ 481622 h 687724"/>
                  <a:gd name="connsiteX788" fmla="*/ 486590 w 548379"/>
                  <a:gd name="connsiteY788" fmla="*/ 479046 h 687724"/>
                  <a:gd name="connsiteX789" fmla="*/ 484015 w 548379"/>
                  <a:gd name="connsiteY789" fmla="*/ 479046 h 687724"/>
                  <a:gd name="connsiteX790" fmla="*/ 484015 w 548379"/>
                  <a:gd name="connsiteY790" fmla="*/ 476471 h 687724"/>
                  <a:gd name="connsiteX791" fmla="*/ 484015 w 548379"/>
                  <a:gd name="connsiteY791" fmla="*/ 471320 h 687724"/>
                  <a:gd name="connsiteX792" fmla="*/ 484015 w 548379"/>
                  <a:gd name="connsiteY792" fmla="*/ 468744 h 687724"/>
                  <a:gd name="connsiteX793" fmla="*/ 484015 w 548379"/>
                  <a:gd name="connsiteY793" fmla="*/ 466168 h 687724"/>
                  <a:gd name="connsiteX794" fmla="*/ 481441 w 548379"/>
                  <a:gd name="connsiteY794" fmla="*/ 466168 h 687724"/>
                  <a:gd name="connsiteX795" fmla="*/ 481441 w 548379"/>
                  <a:gd name="connsiteY795" fmla="*/ 463593 h 687724"/>
                  <a:gd name="connsiteX796" fmla="*/ 481441 w 548379"/>
                  <a:gd name="connsiteY796" fmla="*/ 461017 h 687724"/>
                  <a:gd name="connsiteX797" fmla="*/ 481441 w 548379"/>
                  <a:gd name="connsiteY797" fmla="*/ 458442 h 687724"/>
                  <a:gd name="connsiteX798" fmla="*/ 481441 w 548379"/>
                  <a:gd name="connsiteY798" fmla="*/ 455866 h 687724"/>
                  <a:gd name="connsiteX799" fmla="*/ 478866 w 548379"/>
                  <a:gd name="connsiteY799" fmla="*/ 455866 h 687724"/>
                  <a:gd name="connsiteX800" fmla="*/ 478866 w 548379"/>
                  <a:gd name="connsiteY800" fmla="*/ 453291 h 687724"/>
                  <a:gd name="connsiteX801" fmla="*/ 476292 w 548379"/>
                  <a:gd name="connsiteY801" fmla="*/ 453291 h 687724"/>
                  <a:gd name="connsiteX802" fmla="*/ 473717 w 548379"/>
                  <a:gd name="connsiteY802" fmla="*/ 453291 h 687724"/>
                  <a:gd name="connsiteX803" fmla="*/ 471143 w 548379"/>
                  <a:gd name="connsiteY803" fmla="*/ 453291 h 687724"/>
                  <a:gd name="connsiteX804" fmla="*/ 468568 w 548379"/>
                  <a:gd name="connsiteY804" fmla="*/ 450715 h 687724"/>
                  <a:gd name="connsiteX805" fmla="*/ 465994 w 548379"/>
                  <a:gd name="connsiteY805" fmla="*/ 450715 h 687724"/>
                  <a:gd name="connsiteX806" fmla="*/ 463419 w 548379"/>
                  <a:gd name="connsiteY806" fmla="*/ 450715 h 687724"/>
                  <a:gd name="connsiteX807" fmla="*/ 460844 w 548379"/>
                  <a:gd name="connsiteY807" fmla="*/ 450715 h 687724"/>
                  <a:gd name="connsiteX808" fmla="*/ 460844 w 548379"/>
                  <a:gd name="connsiteY808" fmla="*/ 448140 h 687724"/>
                  <a:gd name="connsiteX809" fmla="*/ 458270 w 548379"/>
                  <a:gd name="connsiteY809" fmla="*/ 448140 h 687724"/>
                  <a:gd name="connsiteX810" fmla="*/ 455695 w 548379"/>
                  <a:gd name="connsiteY810" fmla="*/ 448140 h 687724"/>
                  <a:gd name="connsiteX811" fmla="*/ 453121 w 548379"/>
                  <a:gd name="connsiteY811" fmla="*/ 448140 h 687724"/>
                  <a:gd name="connsiteX812" fmla="*/ 450546 w 548379"/>
                  <a:gd name="connsiteY812" fmla="*/ 448140 h 687724"/>
                  <a:gd name="connsiteX813" fmla="*/ 450546 w 548379"/>
                  <a:gd name="connsiteY813" fmla="*/ 445564 h 687724"/>
                  <a:gd name="connsiteX814" fmla="*/ 447972 w 548379"/>
                  <a:gd name="connsiteY814" fmla="*/ 445564 h 687724"/>
                  <a:gd name="connsiteX815" fmla="*/ 445397 w 548379"/>
                  <a:gd name="connsiteY815" fmla="*/ 445564 h 687724"/>
                  <a:gd name="connsiteX816" fmla="*/ 442823 w 548379"/>
                  <a:gd name="connsiteY816" fmla="*/ 445564 h 687724"/>
                  <a:gd name="connsiteX817" fmla="*/ 440248 w 548379"/>
                  <a:gd name="connsiteY817" fmla="*/ 445564 h 687724"/>
                  <a:gd name="connsiteX818" fmla="*/ 437674 w 548379"/>
                  <a:gd name="connsiteY818" fmla="*/ 445564 h 687724"/>
                  <a:gd name="connsiteX819" fmla="*/ 437674 w 548379"/>
                  <a:gd name="connsiteY819" fmla="*/ 442989 h 687724"/>
                  <a:gd name="connsiteX820" fmla="*/ 435099 w 548379"/>
                  <a:gd name="connsiteY820" fmla="*/ 442989 h 687724"/>
                  <a:gd name="connsiteX821" fmla="*/ 432524 w 548379"/>
                  <a:gd name="connsiteY821" fmla="*/ 442989 h 687724"/>
                  <a:gd name="connsiteX822" fmla="*/ 429950 w 548379"/>
                  <a:gd name="connsiteY822" fmla="*/ 442989 h 687724"/>
                  <a:gd name="connsiteX823" fmla="*/ 429950 w 548379"/>
                  <a:gd name="connsiteY823" fmla="*/ 440413 h 687724"/>
                  <a:gd name="connsiteX824" fmla="*/ 427375 w 548379"/>
                  <a:gd name="connsiteY824" fmla="*/ 440413 h 687724"/>
                  <a:gd name="connsiteX825" fmla="*/ 424801 w 548379"/>
                  <a:gd name="connsiteY825" fmla="*/ 440413 h 687724"/>
                  <a:gd name="connsiteX826" fmla="*/ 424801 w 548379"/>
                  <a:gd name="connsiteY826" fmla="*/ 437838 h 687724"/>
                  <a:gd name="connsiteX827" fmla="*/ 422226 w 548379"/>
                  <a:gd name="connsiteY827" fmla="*/ 437838 h 687724"/>
                  <a:gd name="connsiteX828" fmla="*/ 419652 w 548379"/>
                  <a:gd name="connsiteY828" fmla="*/ 437838 h 687724"/>
                  <a:gd name="connsiteX829" fmla="*/ 417077 w 548379"/>
                  <a:gd name="connsiteY829" fmla="*/ 437838 h 687724"/>
                  <a:gd name="connsiteX830" fmla="*/ 417077 w 548379"/>
                  <a:gd name="connsiteY830" fmla="*/ 435262 h 687724"/>
                  <a:gd name="connsiteX831" fmla="*/ 414503 w 548379"/>
                  <a:gd name="connsiteY831" fmla="*/ 435262 h 687724"/>
                  <a:gd name="connsiteX832" fmla="*/ 411928 w 548379"/>
                  <a:gd name="connsiteY832" fmla="*/ 435262 h 687724"/>
                  <a:gd name="connsiteX833" fmla="*/ 409353 w 548379"/>
                  <a:gd name="connsiteY833" fmla="*/ 435262 h 687724"/>
                  <a:gd name="connsiteX834" fmla="*/ 409353 w 548379"/>
                  <a:gd name="connsiteY834" fmla="*/ 432687 h 687724"/>
                  <a:gd name="connsiteX835" fmla="*/ 406779 w 548379"/>
                  <a:gd name="connsiteY835" fmla="*/ 432687 h 687724"/>
                  <a:gd name="connsiteX836" fmla="*/ 404204 w 548379"/>
                  <a:gd name="connsiteY836" fmla="*/ 432687 h 687724"/>
                  <a:gd name="connsiteX837" fmla="*/ 404204 w 548379"/>
                  <a:gd name="connsiteY837" fmla="*/ 430111 h 687724"/>
                  <a:gd name="connsiteX838" fmla="*/ 401630 w 548379"/>
                  <a:gd name="connsiteY838" fmla="*/ 430111 h 687724"/>
                  <a:gd name="connsiteX839" fmla="*/ 399055 w 548379"/>
                  <a:gd name="connsiteY839" fmla="*/ 430111 h 687724"/>
                  <a:gd name="connsiteX840" fmla="*/ 399055 w 548379"/>
                  <a:gd name="connsiteY840" fmla="*/ 427536 h 687724"/>
                  <a:gd name="connsiteX841" fmla="*/ 393906 w 548379"/>
                  <a:gd name="connsiteY841" fmla="*/ 427536 h 687724"/>
                  <a:gd name="connsiteX842" fmla="*/ 391332 w 548379"/>
                  <a:gd name="connsiteY842" fmla="*/ 427536 h 687724"/>
                  <a:gd name="connsiteX843" fmla="*/ 391332 w 548379"/>
                  <a:gd name="connsiteY843" fmla="*/ 424960 h 687724"/>
                  <a:gd name="connsiteX844" fmla="*/ 388757 w 548379"/>
                  <a:gd name="connsiteY844" fmla="*/ 424960 h 687724"/>
                  <a:gd name="connsiteX845" fmla="*/ 386183 w 548379"/>
                  <a:gd name="connsiteY845" fmla="*/ 424960 h 687724"/>
                  <a:gd name="connsiteX846" fmla="*/ 383608 w 548379"/>
                  <a:gd name="connsiteY846" fmla="*/ 424960 h 687724"/>
                  <a:gd name="connsiteX847" fmla="*/ 381033 w 548379"/>
                  <a:gd name="connsiteY847" fmla="*/ 424960 h 687724"/>
                  <a:gd name="connsiteX848" fmla="*/ 381033 w 548379"/>
                  <a:gd name="connsiteY848" fmla="*/ 422385 h 687724"/>
                  <a:gd name="connsiteX849" fmla="*/ 378459 w 548379"/>
                  <a:gd name="connsiteY849" fmla="*/ 422385 h 687724"/>
                  <a:gd name="connsiteX850" fmla="*/ 375884 w 548379"/>
                  <a:gd name="connsiteY850" fmla="*/ 422385 h 687724"/>
                  <a:gd name="connsiteX851" fmla="*/ 375884 w 548379"/>
                  <a:gd name="connsiteY851" fmla="*/ 419809 h 687724"/>
                  <a:gd name="connsiteX852" fmla="*/ 373310 w 548379"/>
                  <a:gd name="connsiteY852" fmla="*/ 419809 h 687724"/>
                  <a:gd name="connsiteX853" fmla="*/ 370735 w 548379"/>
                  <a:gd name="connsiteY853" fmla="*/ 419809 h 687724"/>
                  <a:gd name="connsiteX854" fmla="*/ 368161 w 548379"/>
                  <a:gd name="connsiteY854" fmla="*/ 419809 h 687724"/>
                  <a:gd name="connsiteX855" fmla="*/ 365586 w 548379"/>
                  <a:gd name="connsiteY855" fmla="*/ 419809 h 687724"/>
                  <a:gd name="connsiteX856" fmla="*/ 365586 w 548379"/>
                  <a:gd name="connsiteY856" fmla="*/ 417234 h 687724"/>
                  <a:gd name="connsiteX857" fmla="*/ 363012 w 548379"/>
                  <a:gd name="connsiteY857" fmla="*/ 417234 h 687724"/>
                  <a:gd name="connsiteX858" fmla="*/ 363012 w 548379"/>
                  <a:gd name="connsiteY858" fmla="*/ 414658 h 687724"/>
                  <a:gd name="connsiteX859" fmla="*/ 360437 w 548379"/>
                  <a:gd name="connsiteY859" fmla="*/ 414658 h 687724"/>
                  <a:gd name="connsiteX860" fmla="*/ 357862 w 548379"/>
                  <a:gd name="connsiteY860" fmla="*/ 414658 h 687724"/>
                  <a:gd name="connsiteX861" fmla="*/ 357862 w 548379"/>
                  <a:gd name="connsiteY861" fmla="*/ 412083 h 687724"/>
                  <a:gd name="connsiteX862" fmla="*/ 355288 w 548379"/>
                  <a:gd name="connsiteY862" fmla="*/ 412083 h 687724"/>
                  <a:gd name="connsiteX863" fmla="*/ 352713 w 548379"/>
                  <a:gd name="connsiteY863" fmla="*/ 412083 h 687724"/>
                  <a:gd name="connsiteX864" fmla="*/ 352713 w 548379"/>
                  <a:gd name="connsiteY864" fmla="*/ 409507 h 687724"/>
                  <a:gd name="connsiteX865" fmla="*/ 350139 w 548379"/>
                  <a:gd name="connsiteY865" fmla="*/ 409507 h 687724"/>
                  <a:gd name="connsiteX866" fmla="*/ 350139 w 548379"/>
                  <a:gd name="connsiteY866" fmla="*/ 406932 h 687724"/>
                  <a:gd name="connsiteX867" fmla="*/ 347564 w 548379"/>
                  <a:gd name="connsiteY867" fmla="*/ 406932 h 687724"/>
                  <a:gd name="connsiteX868" fmla="*/ 344990 w 548379"/>
                  <a:gd name="connsiteY868" fmla="*/ 406932 h 687724"/>
                  <a:gd name="connsiteX869" fmla="*/ 344990 w 548379"/>
                  <a:gd name="connsiteY869" fmla="*/ 404356 h 687724"/>
                  <a:gd name="connsiteX870" fmla="*/ 342415 w 548379"/>
                  <a:gd name="connsiteY870" fmla="*/ 404356 h 687724"/>
                  <a:gd name="connsiteX871" fmla="*/ 339841 w 548379"/>
                  <a:gd name="connsiteY871" fmla="*/ 404356 h 687724"/>
                  <a:gd name="connsiteX872" fmla="*/ 339841 w 548379"/>
                  <a:gd name="connsiteY872" fmla="*/ 401781 h 687724"/>
                  <a:gd name="connsiteX873" fmla="*/ 337266 w 548379"/>
                  <a:gd name="connsiteY873" fmla="*/ 401781 h 687724"/>
                  <a:gd name="connsiteX874" fmla="*/ 334692 w 548379"/>
                  <a:gd name="connsiteY874" fmla="*/ 399205 h 687724"/>
                  <a:gd name="connsiteX875" fmla="*/ 332117 w 548379"/>
                  <a:gd name="connsiteY875" fmla="*/ 399205 h 687724"/>
                  <a:gd name="connsiteX876" fmla="*/ 332117 w 548379"/>
                  <a:gd name="connsiteY876" fmla="*/ 396630 h 687724"/>
                  <a:gd name="connsiteX877" fmla="*/ 329542 w 548379"/>
                  <a:gd name="connsiteY877" fmla="*/ 396630 h 687724"/>
                  <a:gd name="connsiteX878" fmla="*/ 326968 w 548379"/>
                  <a:gd name="connsiteY878" fmla="*/ 396630 h 687724"/>
                  <a:gd name="connsiteX879" fmla="*/ 326968 w 548379"/>
                  <a:gd name="connsiteY879" fmla="*/ 394054 h 687724"/>
                  <a:gd name="connsiteX880" fmla="*/ 324393 w 548379"/>
                  <a:gd name="connsiteY880" fmla="*/ 394054 h 687724"/>
                  <a:gd name="connsiteX881" fmla="*/ 324393 w 548379"/>
                  <a:gd name="connsiteY881" fmla="*/ 391479 h 687724"/>
                  <a:gd name="connsiteX882" fmla="*/ 321819 w 548379"/>
                  <a:gd name="connsiteY882" fmla="*/ 391479 h 687724"/>
                  <a:gd name="connsiteX883" fmla="*/ 319244 w 548379"/>
                  <a:gd name="connsiteY883" fmla="*/ 391479 h 687724"/>
                  <a:gd name="connsiteX884" fmla="*/ 319244 w 548379"/>
                  <a:gd name="connsiteY884" fmla="*/ 388903 h 687724"/>
                  <a:gd name="connsiteX885" fmla="*/ 316670 w 548379"/>
                  <a:gd name="connsiteY885" fmla="*/ 388903 h 687724"/>
                  <a:gd name="connsiteX886" fmla="*/ 316670 w 548379"/>
                  <a:gd name="connsiteY886" fmla="*/ 386327 h 687724"/>
                  <a:gd name="connsiteX887" fmla="*/ 314095 w 548379"/>
                  <a:gd name="connsiteY887" fmla="*/ 386327 h 687724"/>
                  <a:gd name="connsiteX888" fmla="*/ 311521 w 548379"/>
                  <a:gd name="connsiteY888" fmla="*/ 386327 h 687724"/>
                  <a:gd name="connsiteX889" fmla="*/ 311521 w 548379"/>
                  <a:gd name="connsiteY889" fmla="*/ 383752 h 687724"/>
                  <a:gd name="connsiteX890" fmla="*/ 308946 w 548379"/>
                  <a:gd name="connsiteY890" fmla="*/ 383752 h 687724"/>
                  <a:gd name="connsiteX891" fmla="*/ 308946 w 548379"/>
                  <a:gd name="connsiteY891" fmla="*/ 381176 h 687724"/>
                  <a:gd name="connsiteX892" fmla="*/ 306372 w 548379"/>
                  <a:gd name="connsiteY892" fmla="*/ 381176 h 687724"/>
                  <a:gd name="connsiteX893" fmla="*/ 303797 w 548379"/>
                  <a:gd name="connsiteY893" fmla="*/ 381176 h 687724"/>
                  <a:gd name="connsiteX894" fmla="*/ 303797 w 548379"/>
                  <a:gd name="connsiteY894" fmla="*/ 378601 h 687724"/>
                  <a:gd name="connsiteX895" fmla="*/ 301222 w 548379"/>
                  <a:gd name="connsiteY895" fmla="*/ 378601 h 687724"/>
                  <a:gd name="connsiteX896" fmla="*/ 301222 w 548379"/>
                  <a:gd name="connsiteY896" fmla="*/ 376025 h 687724"/>
                  <a:gd name="connsiteX897" fmla="*/ 298648 w 548379"/>
                  <a:gd name="connsiteY897" fmla="*/ 376025 h 687724"/>
                  <a:gd name="connsiteX898" fmla="*/ 298648 w 548379"/>
                  <a:gd name="connsiteY898" fmla="*/ 373450 h 687724"/>
                  <a:gd name="connsiteX899" fmla="*/ 296073 w 548379"/>
                  <a:gd name="connsiteY899" fmla="*/ 373450 h 687724"/>
                  <a:gd name="connsiteX900" fmla="*/ 296073 w 548379"/>
                  <a:gd name="connsiteY900" fmla="*/ 370874 h 687724"/>
                  <a:gd name="connsiteX901" fmla="*/ 293499 w 548379"/>
                  <a:gd name="connsiteY901" fmla="*/ 370874 h 687724"/>
                  <a:gd name="connsiteX902" fmla="*/ 293499 w 548379"/>
                  <a:gd name="connsiteY902" fmla="*/ 368299 h 687724"/>
                  <a:gd name="connsiteX903" fmla="*/ 290924 w 548379"/>
                  <a:gd name="connsiteY903" fmla="*/ 368299 h 687724"/>
                  <a:gd name="connsiteX904" fmla="*/ 290924 w 548379"/>
                  <a:gd name="connsiteY904" fmla="*/ 365723 h 687724"/>
                  <a:gd name="connsiteX905" fmla="*/ 290924 w 548379"/>
                  <a:gd name="connsiteY905" fmla="*/ 352846 h 687724"/>
                  <a:gd name="connsiteX906" fmla="*/ 288350 w 548379"/>
                  <a:gd name="connsiteY906" fmla="*/ 352846 h 687724"/>
                  <a:gd name="connsiteX907" fmla="*/ 288350 w 548379"/>
                  <a:gd name="connsiteY907" fmla="*/ 350270 h 687724"/>
                  <a:gd name="connsiteX908" fmla="*/ 290924 w 548379"/>
                  <a:gd name="connsiteY908" fmla="*/ 350270 h 687724"/>
                  <a:gd name="connsiteX909" fmla="*/ 290924 w 548379"/>
                  <a:gd name="connsiteY909" fmla="*/ 347695 h 687724"/>
                  <a:gd name="connsiteX910" fmla="*/ 288350 w 548379"/>
                  <a:gd name="connsiteY910" fmla="*/ 347695 h 687724"/>
                  <a:gd name="connsiteX911" fmla="*/ 288350 w 548379"/>
                  <a:gd name="connsiteY911" fmla="*/ 345119 h 687724"/>
                  <a:gd name="connsiteX912" fmla="*/ 288350 w 548379"/>
                  <a:gd name="connsiteY912" fmla="*/ 342544 h 687724"/>
                  <a:gd name="connsiteX913" fmla="*/ 288350 w 548379"/>
                  <a:gd name="connsiteY913" fmla="*/ 339968 h 687724"/>
                  <a:gd name="connsiteX914" fmla="*/ 288350 w 548379"/>
                  <a:gd name="connsiteY914" fmla="*/ 334817 h 687724"/>
                  <a:gd name="connsiteX915" fmla="*/ 288350 w 548379"/>
                  <a:gd name="connsiteY915" fmla="*/ 329666 h 687724"/>
                  <a:gd name="connsiteX916" fmla="*/ 288350 w 548379"/>
                  <a:gd name="connsiteY916" fmla="*/ 327091 h 687724"/>
                  <a:gd name="connsiteX917" fmla="*/ 288350 w 548379"/>
                  <a:gd name="connsiteY917" fmla="*/ 319364 h 687724"/>
                  <a:gd name="connsiteX918" fmla="*/ 288350 w 548379"/>
                  <a:gd name="connsiteY918" fmla="*/ 316789 h 687724"/>
                  <a:gd name="connsiteX919" fmla="*/ 288350 w 548379"/>
                  <a:gd name="connsiteY919" fmla="*/ 311638 h 687724"/>
                  <a:gd name="connsiteX920" fmla="*/ 288350 w 548379"/>
                  <a:gd name="connsiteY920" fmla="*/ 309062 h 687724"/>
                  <a:gd name="connsiteX921" fmla="*/ 288350 w 548379"/>
                  <a:gd name="connsiteY921" fmla="*/ 303911 h 687724"/>
                  <a:gd name="connsiteX922" fmla="*/ 288350 w 548379"/>
                  <a:gd name="connsiteY922" fmla="*/ 301335 h 687724"/>
                  <a:gd name="connsiteX923" fmla="*/ 288350 w 548379"/>
                  <a:gd name="connsiteY923" fmla="*/ 298760 h 687724"/>
                  <a:gd name="connsiteX924" fmla="*/ 288350 w 548379"/>
                  <a:gd name="connsiteY924" fmla="*/ 296184 h 687724"/>
                  <a:gd name="connsiteX925" fmla="*/ 288350 w 548379"/>
                  <a:gd name="connsiteY925" fmla="*/ 280731 h 687724"/>
                  <a:gd name="connsiteX926" fmla="*/ 288350 w 548379"/>
                  <a:gd name="connsiteY926" fmla="*/ 273005 h 687724"/>
                  <a:gd name="connsiteX927" fmla="*/ 288350 w 548379"/>
                  <a:gd name="connsiteY927" fmla="*/ 262703 h 687724"/>
                  <a:gd name="connsiteX928" fmla="*/ 288350 w 548379"/>
                  <a:gd name="connsiteY928" fmla="*/ 260127 h 687724"/>
                  <a:gd name="connsiteX929" fmla="*/ 288350 w 548379"/>
                  <a:gd name="connsiteY929" fmla="*/ 247250 h 687724"/>
                  <a:gd name="connsiteX930" fmla="*/ 288350 w 548379"/>
                  <a:gd name="connsiteY930" fmla="*/ 239523 h 687724"/>
                  <a:gd name="connsiteX931" fmla="*/ 288350 w 548379"/>
                  <a:gd name="connsiteY931" fmla="*/ 236948 h 687724"/>
                  <a:gd name="connsiteX932" fmla="*/ 288350 w 548379"/>
                  <a:gd name="connsiteY932" fmla="*/ 234372 h 687724"/>
                  <a:gd name="connsiteX933" fmla="*/ 288350 w 548379"/>
                  <a:gd name="connsiteY933" fmla="*/ 231797 h 687724"/>
                  <a:gd name="connsiteX934" fmla="*/ 288350 w 548379"/>
                  <a:gd name="connsiteY934" fmla="*/ 229221 h 687724"/>
                  <a:gd name="connsiteX935" fmla="*/ 290924 w 548379"/>
                  <a:gd name="connsiteY935" fmla="*/ 229221 h 687724"/>
                  <a:gd name="connsiteX936" fmla="*/ 290924 w 548379"/>
                  <a:gd name="connsiteY936" fmla="*/ 226646 h 687724"/>
                  <a:gd name="connsiteX937" fmla="*/ 288350 w 548379"/>
                  <a:gd name="connsiteY937" fmla="*/ 224070 h 687724"/>
                  <a:gd name="connsiteX938" fmla="*/ 288350 w 548379"/>
                  <a:gd name="connsiteY938" fmla="*/ 221494 h 687724"/>
                  <a:gd name="connsiteX939" fmla="*/ 288350 w 548379"/>
                  <a:gd name="connsiteY939" fmla="*/ 218919 h 687724"/>
                  <a:gd name="connsiteX940" fmla="*/ 288350 w 548379"/>
                  <a:gd name="connsiteY940" fmla="*/ 216343 h 687724"/>
                  <a:gd name="connsiteX941" fmla="*/ 288350 w 548379"/>
                  <a:gd name="connsiteY941" fmla="*/ 213768 h 687724"/>
                  <a:gd name="connsiteX942" fmla="*/ 288350 w 548379"/>
                  <a:gd name="connsiteY942" fmla="*/ 211192 h 687724"/>
                  <a:gd name="connsiteX943" fmla="*/ 288350 w 548379"/>
                  <a:gd name="connsiteY943" fmla="*/ 208617 h 687724"/>
                  <a:gd name="connsiteX944" fmla="*/ 288350 w 548379"/>
                  <a:gd name="connsiteY944" fmla="*/ 188013 h 687724"/>
                  <a:gd name="connsiteX945" fmla="*/ 288350 w 548379"/>
                  <a:gd name="connsiteY945" fmla="*/ 185437 h 687724"/>
                  <a:gd name="connsiteX946" fmla="*/ 288350 w 548379"/>
                  <a:gd name="connsiteY946" fmla="*/ 182862 h 687724"/>
                  <a:gd name="connsiteX947" fmla="*/ 288350 w 548379"/>
                  <a:gd name="connsiteY947" fmla="*/ 180286 h 687724"/>
                  <a:gd name="connsiteX948" fmla="*/ 260030 w 548379"/>
                  <a:gd name="connsiteY948" fmla="*/ 180286 h 687724"/>
                  <a:gd name="connsiteX949" fmla="*/ 260030 w 548379"/>
                  <a:gd name="connsiteY949" fmla="*/ 182862 h 687724"/>
                  <a:gd name="connsiteX950" fmla="*/ 262604 w 548379"/>
                  <a:gd name="connsiteY950" fmla="*/ 182862 h 687724"/>
                  <a:gd name="connsiteX951" fmla="*/ 262604 w 548379"/>
                  <a:gd name="connsiteY951" fmla="*/ 185437 h 687724"/>
                  <a:gd name="connsiteX952" fmla="*/ 262604 w 548379"/>
                  <a:gd name="connsiteY952" fmla="*/ 188013 h 687724"/>
                  <a:gd name="connsiteX953" fmla="*/ 262604 w 548379"/>
                  <a:gd name="connsiteY953" fmla="*/ 211192 h 687724"/>
                  <a:gd name="connsiteX954" fmla="*/ 262604 w 548379"/>
                  <a:gd name="connsiteY954" fmla="*/ 213768 h 687724"/>
                  <a:gd name="connsiteX955" fmla="*/ 262604 w 548379"/>
                  <a:gd name="connsiteY955" fmla="*/ 218919 h 687724"/>
                  <a:gd name="connsiteX956" fmla="*/ 260030 w 548379"/>
                  <a:gd name="connsiteY956" fmla="*/ 218919 h 687724"/>
                  <a:gd name="connsiteX957" fmla="*/ 260030 w 548379"/>
                  <a:gd name="connsiteY957" fmla="*/ 221494 h 687724"/>
                  <a:gd name="connsiteX958" fmla="*/ 260030 w 548379"/>
                  <a:gd name="connsiteY958" fmla="*/ 224070 h 687724"/>
                  <a:gd name="connsiteX959" fmla="*/ 260030 w 548379"/>
                  <a:gd name="connsiteY959" fmla="*/ 226646 h 687724"/>
                  <a:gd name="connsiteX960" fmla="*/ 260030 w 548379"/>
                  <a:gd name="connsiteY960" fmla="*/ 229221 h 687724"/>
                  <a:gd name="connsiteX961" fmla="*/ 260030 w 548379"/>
                  <a:gd name="connsiteY961" fmla="*/ 231797 h 687724"/>
                  <a:gd name="connsiteX962" fmla="*/ 260030 w 548379"/>
                  <a:gd name="connsiteY962" fmla="*/ 234372 h 687724"/>
                  <a:gd name="connsiteX963" fmla="*/ 262604 w 548379"/>
                  <a:gd name="connsiteY963" fmla="*/ 234372 h 687724"/>
                  <a:gd name="connsiteX964" fmla="*/ 262604 w 548379"/>
                  <a:gd name="connsiteY964" fmla="*/ 236948 h 687724"/>
                  <a:gd name="connsiteX965" fmla="*/ 260030 w 548379"/>
                  <a:gd name="connsiteY965" fmla="*/ 236948 h 687724"/>
                  <a:gd name="connsiteX966" fmla="*/ 260030 w 548379"/>
                  <a:gd name="connsiteY966" fmla="*/ 239523 h 687724"/>
                  <a:gd name="connsiteX967" fmla="*/ 260030 w 548379"/>
                  <a:gd name="connsiteY967" fmla="*/ 242099 h 687724"/>
                  <a:gd name="connsiteX968" fmla="*/ 260030 w 548379"/>
                  <a:gd name="connsiteY968" fmla="*/ 247250 h 687724"/>
                  <a:gd name="connsiteX969" fmla="*/ 262604 w 548379"/>
                  <a:gd name="connsiteY969" fmla="*/ 247250 h 687724"/>
                  <a:gd name="connsiteX970" fmla="*/ 262604 w 548379"/>
                  <a:gd name="connsiteY970" fmla="*/ 260127 h 687724"/>
                  <a:gd name="connsiteX971" fmla="*/ 262604 w 548379"/>
                  <a:gd name="connsiteY971" fmla="*/ 262703 h 687724"/>
                  <a:gd name="connsiteX972" fmla="*/ 262604 w 548379"/>
                  <a:gd name="connsiteY972" fmla="*/ 273005 h 687724"/>
                  <a:gd name="connsiteX973" fmla="*/ 262604 w 548379"/>
                  <a:gd name="connsiteY973" fmla="*/ 280731 h 687724"/>
                  <a:gd name="connsiteX974" fmla="*/ 262604 w 548379"/>
                  <a:gd name="connsiteY974" fmla="*/ 296184 h 687724"/>
                  <a:gd name="connsiteX975" fmla="*/ 262604 w 548379"/>
                  <a:gd name="connsiteY975" fmla="*/ 298760 h 687724"/>
                  <a:gd name="connsiteX976" fmla="*/ 262604 w 548379"/>
                  <a:gd name="connsiteY976" fmla="*/ 301335 h 687724"/>
                  <a:gd name="connsiteX977" fmla="*/ 262604 w 548379"/>
                  <a:gd name="connsiteY977" fmla="*/ 303911 h 687724"/>
                  <a:gd name="connsiteX978" fmla="*/ 260030 w 548379"/>
                  <a:gd name="connsiteY978" fmla="*/ 303911 h 687724"/>
                  <a:gd name="connsiteX979" fmla="*/ 262604 w 548379"/>
                  <a:gd name="connsiteY979" fmla="*/ 306487 h 687724"/>
                  <a:gd name="connsiteX980" fmla="*/ 262604 w 548379"/>
                  <a:gd name="connsiteY980" fmla="*/ 309062 h 687724"/>
                  <a:gd name="connsiteX981" fmla="*/ 260030 w 548379"/>
                  <a:gd name="connsiteY981" fmla="*/ 309062 h 687724"/>
                  <a:gd name="connsiteX982" fmla="*/ 260030 w 548379"/>
                  <a:gd name="connsiteY982" fmla="*/ 316789 h 687724"/>
                  <a:gd name="connsiteX983" fmla="*/ 260030 w 548379"/>
                  <a:gd name="connsiteY983" fmla="*/ 319364 h 687724"/>
                  <a:gd name="connsiteX984" fmla="*/ 262604 w 548379"/>
                  <a:gd name="connsiteY984" fmla="*/ 319364 h 687724"/>
                  <a:gd name="connsiteX985" fmla="*/ 262604 w 548379"/>
                  <a:gd name="connsiteY985" fmla="*/ 327091 h 687724"/>
                  <a:gd name="connsiteX986" fmla="*/ 262604 w 548379"/>
                  <a:gd name="connsiteY986" fmla="*/ 329666 h 687724"/>
                  <a:gd name="connsiteX987" fmla="*/ 262604 w 548379"/>
                  <a:gd name="connsiteY987" fmla="*/ 334817 h 687724"/>
                  <a:gd name="connsiteX988" fmla="*/ 262604 w 548379"/>
                  <a:gd name="connsiteY988" fmla="*/ 339968 h 687724"/>
                  <a:gd name="connsiteX989" fmla="*/ 262604 w 548379"/>
                  <a:gd name="connsiteY989" fmla="*/ 342544 h 687724"/>
                  <a:gd name="connsiteX990" fmla="*/ 262604 w 548379"/>
                  <a:gd name="connsiteY990" fmla="*/ 345119 h 687724"/>
                  <a:gd name="connsiteX991" fmla="*/ 262604 w 548379"/>
                  <a:gd name="connsiteY991" fmla="*/ 347695 h 687724"/>
                  <a:gd name="connsiteX992" fmla="*/ 260030 w 548379"/>
                  <a:gd name="connsiteY992" fmla="*/ 347695 h 687724"/>
                  <a:gd name="connsiteX993" fmla="*/ 260030 w 548379"/>
                  <a:gd name="connsiteY993" fmla="*/ 350270 h 687724"/>
                  <a:gd name="connsiteX994" fmla="*/ 260030 w 548379"/>
                  <a:gd name="connsiteY994" fmla="*/ 352846 h 687724"/>
                  <a:gd name="connsiteX995" fmla="*/ 260030 w 548379"/>
                  <a:gd name="connsiteY995" fmla="*/ 365723 h 687724"/>
                  <a:gd name="connsiteX996" fmla="*/ 260030 w 548379"/>
                  <a:gd name="connsiteY996" fmla="*/ 368299 h 687724"/>
                  <a:gd name="connsiteX997" fmla="*/ 257455 w 548379"/>
                  <a:gd name="connsiteY997" fmla="*/ 368299 h 687724"/>
                  <a:gd name="connsiteX998" fmla="*/ 257455 w 548379"/>
                  <a:gd name="connsiteY998" fmla="*/ 370874 h 687724"/>
                  <a:gd name="connsiteX999" fmla="*/ 254881 w 548379"/>
                  <a:gd name="connsiteY999" fmla="*/ 370874 h 687724"/>
                  <a:gd name="connsiteX1000" fmla="*/ 254881 w 548379"/>
                  <a:gd name="connsiteY1000" fmla="*/ 373450 h 687724"/>
                  <a:gd name="connsiteX1001" fmla="*/ 252306 w 548379"/>
                  <a:gd name="connsiteY1001" fmla="*/ 373450 h 687724"/>
                  <a:gd name="connsiteX1002" fmla="*/ 252306 w 548379"/>
                  <a:gd name="connsiteY1002" fmla="*/ 376025 h 687724"/>
                  <a:gd name="connsiteX1003" fmla="*/ 249731 w 548379"/>
                  <a:gd name="connsiteY1003" fmla="*/ 376025 h 687724"/>
                  <a:gd name="connsiteX1004" fmla="*/ 249731 w 548379"/>
                  <a:gd name="connsiteY1004" fmla="*/ 378601 h 687724"/>
                  <a:gd name="connsiteX1005" fmla="*/ 247157 w 548379"/>
                  <a:gd name="connsiteY1005" fmla="*/ 378601 h 687724"/>
                  <a:gd name="connsiteX1006" fmla="*/ 244582 w 548379"/>
                  <a:gd name="connsiteY1006" fmla="*/ 378601 h 687724"/>
                  <a:gd name="connsiteX1007" fmla="*/ 244582 w 548379"/>
                  <a:gd name="connsiteY1007" fmla="*/ 381176 h 687724"/>
                  <a:gd name="connsiteX1008" fmla="*/ 242008 w 548379"/>
                  <a:gd name="connsiteY1008" fmla="*/ 381176 h 687724"/>
                  <a:gd name="connsiteX1009" fmla="*/ 242008 w 548379"/>
                  <a:gd name="connsiteY1009" fmla="*/ 383752 h 687724"/>
                  <a:gd name="connsiteX1010" fmla="*/ 239433 w 548379"/>
                  <a:gd name="connsiteY1010" fmla="*/ 383752 h 687724"/>
                  <a:gd name="connsiteX1011" fmla="*/ 236859 w 548379"/>
                  <a:gd name="connsiteY1011" fmla="*/ 386327 h 687724"/>
                  <a:gd name="connsiteX1012" fmla="*/ 234284 w 548379"/>
                  <a:gd name="connsiteY1012" fmla="*/ 386327 h 687724"/>
                  <a:gd name="connsiteX1013" fmla="*/ 234284 w 548379"/>
                  <a:gd name="connsiteY1013" fmla="*/ 388903 h 687724"/>
                  <a:gd name="connsiteX1014" fmla="*/ 231710 w 548379"/>
                  <a:gd name="connsiteY1014" fmla="*/ 388903 h 687724"/>
                  <a:gd name="connsiteX1015" fmla="*/ 231710 w 548379"/>
                  <a:gd name="connsiteY1015" fmla="*/ 391479 h 687724"/>
                  <a:gd name="connsiteX1016" fmla="*/ 229135 w 548379"/>
                  <a:gd name="connsiteY1016" fmla="*/ 391479 h 687724"/>
                  <a:gd name="connsiteX1017" fmla="*/ 226560 w 548379"/>
                  <a:gd name="connsiteY1017" fmla="*/ 391479 h 687724"/>
                  <a:gd name="connsiteX1018" fmla="*/ 226560 w 548379"/>
                  <a:gd name="connsiteY1018" fmla="*/ 394054 h 687724"/>
                  <a:gd name="connsiteX1019" fmla="*/ 223986 w 548379"/>
                  <a:gd name="connsiteY1019" fmla="*/ 396630 h 687724"/>
                  <a:gd name="connsiteX1020" fmla="*/ 221411 w 548379"/>
                  <a:gd name="connsiteY1020" fmla="*/ 396630 h 687724"/>
                  <a:gd name="connsiteX1021" fmla="*/ 218837 w 548379"/>
                  <a:gd name="connsiteY1021" fmla="*/ 396630 h 687724"/>
                  <a:gd name="connsiteX1022" fmla="*/ 218837 w 548379"/>
                  <a:gd name="connsiteY1022" fmla="*/ 399205 h 687724"/>
                  <a:gd name="connsiteX1023" fmla="*/ 216262 w 548379"/>
                  <a:gd name="connsiteY1023" fmla="*/ 399205 h 687724"/>
                  <a:gd name="connsiteX1024" fmla="*/ 213688 w 548379"/>
                  <a:gd name="connsiteY1024" fmla="*/ 401781 h 687724"/>
                  <a:gd name="connsiteX1025" fmla="*/ 211113 w 548379"/>
                  <a:gd name="connsiteY1025" fmla="*/ 401781 h 687724"/>
                  <a:gd name="connsiteX1026" fmla="*/ 208539 w 548379"/>
                  <a:gd name="connsiteY1026" fmla="*/ 401781 h 687724"/>
                  <a:gd name="connsiteX1027" fmla="*/ 208539 w 548379"/>
                  <a:gd name="connsiteY1027" fmla="*/ 404356 h 687724"/>
                  <a:gd name="connsiteX1028" fmla="*/ 205964 w 548379"/>
                  <a:gd name="connsiteY1028" fmla="*/ 404356 h 687724"/>
                  <a:gd name="connsiteX1029" fmla="*/ 203390 w 548379"/>
                  <a:gd name="connsiteY1029" fmla="*/ 406932 h 687724"/>
                  <a:gd name="connsiteX1030" fmla="*/ 200815 w 548379"/>
                  <a:gd name="connsiteY1030" fmla="*/ 406932 h 687724"/>
                  <a:gd name="connsiteX1031" fmla="*/ 200815 w 548379"/>
                  <a:gd name="connsiteY1031" fmla="*/ 409507 h 687724"/>
                  <a:gd name="connsiteX1032" fmla="*/ 193091 w 548379"/>
                  <a:gd name="connsiteY1032" fmla="*/ 412083 h 687724"/>
                  <a:gd name="connsiteX1033" fmla="*/ 187942 w 548379"/>
                  <a:gd name="connsiteY1033" fmla="*/ 414658 h 687724"/>
                  <a:gd name="connsiteX1034" fmla="*/ 182793 w 548379"/>
                  <a:gd name="connsiteY1034" fmla="*/ 419809 h 687724"/>
                  <a:gd name="connsiteX1035" fmla="*/ 180219 w 548379"/>
                  <a:gd name="connsiteY1035" fmla="*/ 419809 h 687724"/>
                  <a:gd name="connsiteX1036" fmla="*/ 177644 w 548379"/>
                  <a:gd name="connsiteY1036" fmla="*/ 419809 h 687724"/>
                  <a:gd name="connsiteX1037" fmla="*/ 172495 w 548379"/>
                  <a:gd name="connsiteY1037" fmla="*/ 419809 h 687724"/>
                  <a:gd name="connsiteX1038" fmla="*/ 172495 w 548379"/>
                  <a:gd name="connsiteY1038" fmla="*/ 422385 h 687724"/>
                  <a:gd name="connsiteX1039" fmla="*/ 167346 w 548379"/>
                  <a:gd name="connsiteY1039" fmla="*/ 422385 h 687724"/>
                  <a:gd name="connsiteX1040" fmla="*/ 167346 w 548379"/>
                  <a:gd name="connsiteY1040" fmla="*/ 424960 h 687724"/>
                  <a:gd name="connsiteX1041" fmla="*/ 154473 w 548379"/>
                  <a:gd name="connsiteY1041" fmla="*/ 427536 h 687724"/>
                  <a:gd name="connsiteX1042" fmla="*/ 151899 w 548379"/>
                  <a:gd name="connsiteY1042" fmla="*/ 427536 h 687724"/>
                  <a:gd name="connsiteX1043" fmla="*/ 149324 w 548379"/>
                  <a:gd name="connsiteY1043" fmla="*/ 430111 h 687724"/>
                  <a:gd name="connsiteX1044" fmla="*/ 146749 w 548379"/>
                  <a:gd name="connsiteY1044" fmla="*/ 430111 h 687724"/>
                  <a:gd name="connsiteX1045" fmla="*/ 144175 w 548379"/>
                  <a:gd name="connsiteY1045" fmla="*/ 432687 h 687724"/>
                  <a:gd name="connsiteX1046" fmla="*/ 141600 w 548379"/>
                  <a:gd name="connsiteY1046" fmla="*/ 432687 h 687724"/>
                  <a:gd name="connsiteX1047" fmla="*/ 141600 w 548379"/>
                  <a:gd name="connsiteY1047" fmla="*/ 435262 h 687724"/>
                  <a:gd name="connsiteX1048" fmla="*/ 139026 w 548379"/>
                  <a:gd name="connsiteY1048" fmla="*/ 435262 h 687724"/>
                  <a:gd name="connsiteX1049" fmla="*/ 133877 w 548379"/>
                  <a:gd name="connsiteY1049" fmla="*/ 435262 h 687724"/>
                  <a:gd name="connsiteX1050" fmla="*/ 131302 w 548379"/>
                  <a:gd name="connsiteY1050" fmla="*/ 437838 h 687724"/>
                  <a:gd name="connsiteX1051" fmla="*/ 128728 w 548379"/>
                  <a:gd name="connsiteY1051" fmla="*/ 437838 h 687724"/>
                  <a:gd name="connsiteX1052" fmla="*/ 126153 w 548379"/>
                  <a:gd name="connsiteY1052" fmla="*/ 437838 h 687724"/>
                  <a:gd name="connsiteX1053" fmla="*/ 126153 w 548379"/>
                  <a:gd name="connsiteY1053" fmla="*/ 440413 h 687724"/>
                  <a:gd name="connsiteX1054" fmla="*/ 123578 w 548379"/>
                  <a:gd name="connsiteY1054" fmla="*/ 440413 h 687724"/>
                  <a:gd name="connsiteX1055" fmla="*/ 121004 w 548379"/>
                  <a:gd name="connsiteY1055" fmla="*/ 440413 h 687724"/>
                  <a:gd name="connsiteX1056" fmla="*/ 118429 w 548379"/>
                  <a:gd name="connsiteY1056" fmla="*/ 440413 h 687724"/>
                  <a:gd name="connsiteX1057" fmla="*/ 118429 w 548379"/>
                  <a:gd name="connsiteY1057" fmla="*/ 442989 h 687724"/>
                  <a:gd name="connsiteX1058" fmla="*/ 115855 w 548379"/>
                  <a:gd name="connsiteY1058" fmla="*/ 442989 h 687724"/>
                  <a:gd name="connsiteX1059" fmla="*/ 113280 w 548379"/>
                  <a:gd name="connsiteY1059" fmla="*/ 442989 h 687724"/>
                  <a:gd name="connsiteX1060" fmla="*/ 105557 w 548379"/>
                  <a:gd name="connsiteY1060" fmla="*/ 445564 h 687724"/>
                  <a:gd name="connsiteX1061" fmla="*/ 97833 w 548379"/>
                  <a:gd name="connsiteY1061" fmla="*/ 448140 h 687724"/>
                  <a:gd name="connsiteX1062" fmla="*/ 92684 w 548379"/>
                  <a:gd name="connsiteY1062" fmla="*/ 448140 h 687724"/>
                  <a:gd name="connsiteX1063" fmla="*/ 90109 w 548379"/>
                  <a:gd name="connsiteY1063" fmla="*/ 448140 h 687724"/>
                  <a:gd name="connsiteX1064" fmla="*/ 87535 w 548379"/>
                  <a:gd name="connsiteY1064" fmla="*/ 448140 h 687724"/>
                  <a:gd name="connsiteX1065" fmla="*/ 87535 w 548379"/>
                  <a:gd name="connsiteY1065" fmla="*/ 450715 h 687724"/>
                  <a:gd name="connsiteX1066" fmla="*/ 84960 w 548379"/>
                  <a:gd name="connsiteY1066" fmla="*/ 450715 h 687724"/>
                  <a:gd name="connsiteX1067" fmla="*/ 82386 w 548379"/>
                  <a:gd name="connsiteY1067" fmla="*/ 450715 h 687724"/>
                  <a:gd name="connsiteX1068" fmla="*/ 79811 w 548379"/>
                  <a:gd name="connsiteY1068" fmla="*/ 453291 h 687724"/>
                  <a:gd name="connsiteX1069" fmla="*/ 77237 w 548379"/>
                  <a:gd name="connsiteY1069" fmla="*/ 453291 h 687724"/>
                  <a:gd name="connsiteX1070" fmla="*/ 69513 w 548379"/>
                  <a:gd name="connsiteY1070" fmla="*/ 455866 h 687724"/>
                  <a:gd name="connsiteX1071" fmla="*/ 66938 w 548379"/>
                  <a:gd name="connsiteY1071" fmla="*/ 458442 h 687724"/>
                  <a:gd name="connsiteX1072" fmla="*/ 66938 w 548379"/>
                  <a:gd name="connsiteY1072" fmla="*/ 466168 h 687724"/>
                  <a:gd name="connsiteX1073" fmla="*/ 66938 w 548379"/>
                  <a:gd name="connsiteY1073" fmla="*/ 471320 h 687724"/>
                  <a:gd name="connsiteX1074" fmla="*/ 64364 w 548379"/>
                  <a:gd name="connsiteY1074" fmla="*/ 471320 h 687724"/>
                  <a:gd name="connsiteX1075" fmla="*/ 64364 w 548379"/>
                  <a:gd name="connsiteY1075" fmla="*/ 476471 h 687724"/>
                  <a:gd name="connsiteX1076" fmla="*/ 64364 w 548379"/>
                  <a:gd name="connsiteY1076" fmla="*/ 479046 h 687724"/>
                  <a:gd name="connsiteX1077" fmla="*/ 64364 w 548379"/>
                  <a:gd name="connsiteY1077" fmla="*/ 489348 h 687724"/>
                  <a:gd name="connsiteX1078" fmla="*/ 64364 w 548379"/>
                  <a:gd name="connsiteY1078" fmla="*/ 497075 h 687724"/>
                  <a:gd name="connsiteX1079" fmla="*/ 64364 w 548379"/>
                  <a:gd name="connsiteY1079" fmla="*/ 499650 h 687724"/>
                  <a:gd name="connsiteX1080" fmla="*/ 74662 w 548379"/>
                  <a:gd name="connsiteY1080" fmla="*/ 499650 h 687724"/>
                  <a:gd name="connsiteX1081" fmla="*/ 74662 w 548379"/>
                  <a:gd name="connsiteY1081" fmla="*/ 497075 h 687724"/>
                  <a:gd name="connsiteX1082" fmla="*/ 77237 w 548379"/>
                  <a:gd name="connsiteY1082" fmla="*/ 497075 h 687724"/>
                  <a:gd name="connsiteX1083" fmla="*/ 79811 w 548379"/>
                  <a:gd name="connsiteY1083" fmla="*/ 497075 h 687724"/>
                  <a:gd name="connsiteX1084" fmla="*/ 82386 w 548379"/>
                  <a:gd name="connsiteY1084" fmla="*/ 497075 h 687724"/>
                  <a:gd name="connsiteX1085" fmla="*/ 84960 w 548379"/>
                  <a:gd name="connsiteY1085" fmla="*/ 497075 h 687724"/>
                  <a:gd name="connsiteX1086" fmla="*/ 87535 w 548379"/>
                  <a:gd name="connsiteY1086" fmla="*/ 497075 h 687724"/>
                  <a:gd name="connsiteX1087" fmla="*/ 87535 w 548379"/>
                  <a:gd name="connsiteY1087" fmla="*/ 494499 h 687724"/>
                  <a:gd name="connsiteX1088" fmla="*/ 92684 w 548379"/>
                  <a:gd name="connsiteY1088" fmla="*/ 494499 h 687724"/>
                  <a:gd name="connsiteX1089" fmla="*/ 95258 w 548379"/>
                  <a:gd name="connsiteY1089" fmla="*/ 494499 h 687724"/>
                  <a:gd name="connsiteX1090" fmla="*/ 97833 w 548379"/>
                  <a:gd name="connsiteY1090" fmla="*/ 494499 h 687724"/>
                  <a:gd name="connsiteX1091" fmla="*/ 97833 w 548379"/>
                  <a:gd name="connsiteY1091" fmla="*/ 491924 h 687724"/>
                  <a:gd name="connsiteX1092" fmla="*/ 100408 w 548379"/>
                  <a:gd name="connsiteY1092" fmla="*/ 491924 h 687724"/>
                  <a:gd name="connsiteX1093" fmla="*/ 102982 w 548379"/>
                  <a:gd name="connsiteY1093" fmla="*/ 491924 h 687724"/>
                  <a:gd name="connsiteX1094" fmla="*/ 108131 w 548379"/>
                  <a:gd name="connsiteY1094" fmla="*/ 491924 h 687724"/>
                  <a:gd name="connsiteX1095" fmla="*/ 115855 w 548379"/>
                  <a:gd name="connsiteY1095" fmla="*/ 489348 h 687724"/>
                  <a:gd name="connsiteX1096" fmla="*/ 123578 w 548379"/>
                  <a:gd name="connsiteY1096" fmla="*/ 489348 h 687724"/>
                  <a:gd name="connsiteX1097" fmla="*/ 126153 w 548379"/>
                  <a:gd name="connsiteY1097" fmla="*/ 486773 h 687724"/>
                  <a:gd name="connsiteX1098" fmla="*/ 133877 w 548379"/>
                  <a:gd name="connsiteY1098" fmla="*/ 486773 h 687724"/>
                  <a:gd name="connsiteX1099" fmla="*/ 141600 w 548379"/>
                  <a:gd name="connsiteY1099" fmla="*/ 481622 h 687724"/>
                  <a:gd name="connsiteX1100" fmla="*/ 146749 w 548379"/>
                  <a:gd name="connsiteY1100" fmla="*/ 479046 h 687724"/>
                  <a:gd name="connsiteX1101" fmla="*/ 149324 w 548379"/>
                  <a:gd name="connsiteY1101" fmla="*/ 479046 h 687724"/>
                  <a:gd name="connsiteX1102" fmla="*/ 151899 w 548379"/>
                  <a:gd name="connsiteY1102" fmla="*/ 479046 h 687724"/>
                  <a:gd name="connsiteX1103" fmla="*/ 154473 w 548379"/>
                  <a:gd name="connsiteY1103" fmla="*/ 479046 h 687724"/>
                  <a:gd name="connsiteX1104" fmla="*/ 154473 w 548379"/>
                  <a:gd name="connsiteY1104" fmla="*/ 476471 h 687724"/>
                  <a:gd name="connsiteX1105" fmla="*/ 157048 w 548379"/>
                  <a:gd name="connsiteY1105" fmla="*/ 476471 h 687724"/>
                  <a:gd name="connsiteX1106" fmla="*/ 159622 w 548379"/>
                  <a:gd name="connsiteY1106" fmla="*/ 476471 h 687724"/>
                  <a:gd name="connsiteX1107" fmla="*/ 162197 w 548379"/>
                  <a:gd name="connsiteY1107" fmla="*/ 476471 h 687724"/>
                  <a:gd name="connsiteX1108" fmla="*/ 167346 w 548379"/>
                  <a:gd name="connsiteY1108" fmla="*/ 473895 h 687724"/>
                  <a:gd name="connsiteX1109" fmla="*/ 169920 w 548379"/>
                  <a:gd name="connsiteY1109" fmla="*/ 471320 h 687724"/>
                  <a:gd name="connsiteX1110" fmla="*/ 172495 w 548379"/>
                  <a:gd name="connsiteY1110" fmla="*/ 471320 h 687724"/>
                  <a:gd name="connsiteX1111" fmla="*/ 172495 w 548379"/>
                  <a:gd name="connsiteY1111" fmla="*/ 468744 h 687724"/>
                  <a:gd name="connsiteX1112" fmla="*/ 175069 w 548379"/>
                  <a:gd name="connsiteY1112" fmla="*/ 468744 h 687724"/>
                  <a:gd name="connsiteX1113" fmla="*/ 175069 w 548379"/>
                  <a:gd name="connsiteY1113" fmla="*/ 466168 h 687724"/>
                  <a:gd name="connsiteX1114" fmla="*/ 177644 w 548379"/>
                  <a:gd name="connsiteY1114" fmla="*/ 466168 h 687724"/>
                  <a:gd name="connsiteX1115" fmla="*/ 180219 w 548379"/>
                  <a:gd name="connsiteY1115" fmla="*/ 466168 h 687724"/>
                  <a:gd name="connsiteX1116" fmla="*/ 180219 w 548379"/>
                  <a:gd name="connsiteY1116" fmla="*/ 463593 h 687724"/>
                  <a:gd name="connsiteX1117" fmla="*/ 182793 w 548379"/>
                  <a:gd name="connsiteY1117" fmla="*/ 463593 h 687724"/>
                  <a:gd name="connsiteX1118" fmla="*/ 185368 w 548379"/>
                  <a:gd name="connsiteY1118" fmla="*/ 463593 h 687724"/>
                  <a:gd name="connsiteX1119" fmla="*/ 187942 w 548379"/>
                  <a:gd name="connsiteY1119" fmla="*/ 463593 h 687724"/>
                  <a:gd name="connsiteX1120" fmla="*/ 187942 w 548379"/>
                  <a:gd name="connsiteY1120" fmla="*/ 461017 h 687724"/>
                  <a:gd name="connsiteX1121" fmla="*/ 190517 w 548379"/>
                  <a:gd name="connsiteY1121" fmla="*/ 461017 h 687724"/>
                  <a:gd name="connsiteX1122" fmla="*/ 193091 w 548379"/>
                  <a:gd name="connsiteY1122" fmla="*/ 458442 h 687724"/>
                  <a:gd name="connsiteX1123" fmla="*/ 195666 w 548379"/>
                  <a:gd name="connsiteY1123" fmla="*/ 458442 h 687724"/>
                  <a:gd name="connsiteX1124" fmla="*/ 195666 w 548379"/>
                  <a:gd name="connsiteY1124" fmla="*/ 455866 h 687724"/>
                  <a:gd name="connsiteX1125" fmla="*/ 198240 w 548379"/>
                  <a:gd name="connsiteY1125" fmla="*/ 455866 h 687724"/>
                  <a:gd name="connsiteX1126" fmla="*/ 198240 w 548379"/>
                  <a:gd name="connsiteY1126" fmla="*/ 453291 h 687724"/>
                  <a:gd name="connsiteX1127" fmla="*/ 200815 w 548379"/>
                  <a:gd name="connsiteY1127" fmla="*/ 453291 h 687724"/>
                  <a:gd name="connsiteX1128" fmla="*/ 203390 w 548379"/>
                  <a:gd name="connsiteY1128" fmla="*/ 453291 h 687724"/>
                  <a:gd name="connsiteX1129" fmla="*/ 203390 w 548379"/>
                  <a:gd name="connsiteY1129" fmla="*/ 450715 h 687724"/>
                  <a:gd name="connsiteX1130" fmla="*/ 205964 w 548379"/>
                  <a:gd name="connsiteY1130" fmla="*/ 450715 h 687724"/>
                  <a:gd name="connsiteX1131" fmla="*/ 208539 w 548379"/>
                  <a:gd name="connsiteY1131" fmla="*/ 450715 h 687724"/>
                  <a:gd name="connsiteX1132" fmla="*/ 208539 w 548379"/>
                  <a:gd name="connsiteY1132" fmla="*/ 448140 h 687724"/>
                  <a:gd name="connsiteX1133" fmla="*/ 211113 w 548379"/>
                  <a:gd name="connsiteY1133" fmla="*/ 448140 h 687724"/>
                  <a:gd name="connsiteX1134" fmla="*/ 213688 w 548379"/>
                  <a:gd name="connsiteY1134" fmla="*/ 448140 h 687724"/>
                  <a:gd name="connsiteX1135" fmla="*/ 213688 w 548379"/>
                  <a:gd name="connsiteY1135" fmla="*/ 445564 h 687724"/>
                  <a:gd name="connsiteX1136" fmla="*/ 216262 w 548379"/>
                  <a:gd name="connsiteY1136" fmla="*/ 445564 h 687724"/>
                  <a:gd name="connsiteX1137" fmla="*/ 216262 w 548379"/>
                  <a:gd name="connsiteY1137" fmla="*/ 442989 h 687724"/>
                  <a:gd name="connsiteX1138" fmla="*/ 218837 w 548379"/>
                  <a:gd name="connsiteY1138" fmla="*/ 442989 h 687724"/>
                  <a:gd name="connsiteX1139" fmla="*/ 218837 w 548379"/>
                  <a:gd name="connsiteY1139" fmla="*/ 440413 h 687724"/>
                  <a:gd name="connsiteX1140" fmla="*/ 221411 w 548379"/>
                  <a:gd name="connsiteY1140" fmla="*/ 440413 h 687724"/>
                  <a:gd name="connsiteX1141" fmla="*/ 221411 w 548379"/>
                  <a:gd name="connsiteY1141" fmla="*/ 437838 h 687724"/>
                  <a:gd name="connsiteX1142" fmla="*/ 223986 w 548379"/>
                  <a:gd name="connsiteY1142" fmla="*/ 437838 h 687724"/>
                  <a:gd name="connsiteX1143" fmla="*/ 226560 w 548379"/>
                  <a:gd name="connsiteY1143" fmla="*/ 437838 h 687724"/>
                  <a:gd name="connsiteX1144" fmla="*/ 226560 w 548379"/>
                  <a:gd name="connsiteY1144" fmla="*/ 435262 h 687724"/>
                  <a:gd name="connsiteX1145" fmla="*/ 229135 w 548379"/>
                  <a:gd name="connsiteY1145" fmla="*/ 435262 h 687724"/>
                  <a:gd name="connsiteX1146" fmla="*/ 231710 w 548379"/>
                  <a:gd name="connsiteY1146" fmla="*/ 435262 h 687724"/>
                  <a:gd name="connsiteX1147" fmla="*/ 231710 w 548379"/>
                  <a:gd name="connsiteY1147" fmla="*/ 432687 h 687724"/>
                  <a:gd name="connsiteX1148" fmla="*/ 234284 w 548379"/>
                  <a:gd name="connsiteY1148" fmla="*/ 432687 h 687724"/>
                  <a:gd name="connsiteX1149" fmla="*/ 234284 w 548379"/>
                  <a:gd name="connsiteY1149" fmla="*/ 430111 h 687724"/>
                  <a:gd name="connsiteX1150" fmla="*/ 236859 w 548379"/>
                  <a:gd name="connsiteY1150" fmla="*/ 430111 h 687724"/>
                  <a:gd name="connsiteX1151" fmla="*/ 239433 w 548379"/>
                  <a:gd name="connsiteY1151" fmla="*/ 427536 h 687724"/>
                  <a:gd name="connsiteX1152" fmla="*/ 242008 w 548379"/>
                  <a:gd name="connsiteY1152" fmla="*/ 427536 h 687724"/>
                  <a:gd name="connsiteX1153" fmla="*/ 242008 w 548379"/>
                  <a:gd name="connsiteY1153" fmla="*/ 424960 h 687724"/>
                  <a:gd name="connsiteX1154" fmla="*/ 244582 w 548379"/>
                  <a:gd name="connsiteY1154" fmla="*/ 424960 h 687724"/>
                  <a:gd name="connsiteX1155" fmla="*/ 247157 w 548379"/>
                  <a:gd name="connsiteY1155" fmla="*/ 424960 h 687724"/>
                  <a:gd name="connsiteX1156" fmla="*/ 247157 w 548379"/>
                  <a:gd name="connsiteY1156" fmla="*/ 422385 h 687724"/>
                  <a:gd name="connsiteX1157" fmla="*/ 249731 w 548379"/>
                  <a:gd name="connsiteY1157" fmla="*/ 422385 h 687724"/>
                  <a:gd name="connsiteX1158" fmla="*/ 249731 w 548379"/>
                  <a:gd name="connsiteY1158" fmla="*/ 419809 h 687724"/>
                  <a:gd name="connsiteX1159" fmla="*/ 252306 w 548379"/>
                  <a:gd name="connsiteY1159" fmla="*/ 419809 h 687724"/>
                  <a:gd name="connsiteX1160" fmla="*/ 252306 w 548379"/>
                  <a:gd name="connsiteY1160" fmla="*/ 417234 h 687724"/>
                  <a:gd name="connsiteX1161" fmla="*/ 254881 w 548379"/>
                  <a:gd name="connsiteY1161" fmla="*/ 417234 h 687724"/>
                  <a:gd name="connsiteX1162" fmla="*/ 257455 w 548379"/>
                  <a:gd name="connsiteY1162" fmla="*/ 417234 h 687724"/>
                  <a:gd name="connsiteX1163" fmla="*/ 257455 w 548379"/>
                  <a:gd name="connsiteY1163" fmla="*/ 414658 h 687724"/>
                  <a:gd name="connsiteX1164" fmla="*/ 260030 w 548379"/>
                  <a:gd name="connsiteY1164" fmla="*/ 414658 h 687724"/>
                  <a:gd name="connsiteX1165" fmla="*/ 262604 w 548379"/>
                  <a:gd name="connsiteY1165" fmla="*/ 414658 h 687724"/>
                  <a:gd name="connsiteX1166" fmla="*/ 265179 w 548379"/>
                  <a:gd name="connsiteY1166" fmla="*/ 414658 h 687724"/>
                  <a:gd name="connsiteX1167" fmla="*/ 265179 w 548379"/>
                  <a:gd name="connsiteY1167" fmla="*/ 417234 h 687724"/>
                  <a:gd name="connsiteX1168" fmla="*/ 265179 w 548379"/>
                  <a:gd name="connsiteY1168" fmla="*/ 419809 h 687724"/>
                  <a:gd name="connsiteX1169" fmla="*/ 265179 w 548379"/>
                  <a:gd name="connsiteY1169" fmla="*/ 424960 h 687724"/>
                  <a:gd name="connsiteX1170" fmla="*/ 265179 w 548379"/>
                  <a:gd name="connsiteY1170" fmla="*/ 427536 h 687724"/>
                  <a:gd name="connsiteX1171" fmla="*/ 265179 w 548379"/>
                  <a:gd name="connsiteY1171" fmla="*/ 430111 h 687724"/>
                  <a:gd name="connsiteX1172" fmla="*/ 265179 w 548379"/>
                  <a:gd name="connsiteY1172" fmla="*/ 432687 h 687724"/>
                  <a:gd name="connsiteX1173" fmla="*/ 265179 w 548379"/>
                  <a:gd name="connsiteY1173" fmla="*/ 435262 h 687724"/>
                  <a:gd name="connsiteX1174" fmla="*/ 265179 w 548379"/>
                  <a:gd name="connsiteY1174" fmla="*/ 437838 h 687724"/>
                  <a:gd name="connsiteX1175" fmla="*/ 265179 w 548379"/>
                  <a:gd name="connsiteY1175" fmla="*/ 440413 h 687724"/>
                  <a:gd name="connsiteX1176" fmla="*/ 265179 w 548379"/>
                  <a:gd name="connsiteY1176" fmla="*/ 450715 h 687724"/>
                  <a:gd name="connsiteX1177" fmla="*/ 262604 w 548379"/>
                  <a:gd name="connsiteY1177" fmla="*/ 450715 h 687724"/>
                  <a:gd name="connsiteX1178" fmla="*/ 262604 w 548379"/>
                  <a:gd name="connsiteY1178" fmla="*/ 453291 h 687724"/>
                  <a:gd name="connsiteX1179" fmla="*/ 262604 w 548379"/>
                  <a:gd name="connsiteY1179" fmla="*/ 455866 h 687724"/>
                  <a:gd name="connsiteX1180" fmla="*/ 262604 w 548379"/>
                  <a:gd name="connsiteY1180" fmla="*/ 461017 h 687724"/>
                  <a:gd name="connsiteX1181" fmla="*/ 262604 w 548379"/>
                  <a:gd name="connsiteY1181" fmla="*/ 463593 h 687724"/>
                  <a:gd name="connsiteX1182" fmla="*/ 262604 w 548379"/>
                  <a:gd name="connsiteY1182" fmla="*/ 466168 h 687724"/>
                  <a:gd name="connsiteX1183" fmla="*/ 260030 w 548379"/>
                  <a:gd name="connsiteY1183" fmla="*/ 466168 h 687724"/>
                  <a:gd name="connsiteX1184" fmla="*/ 260030 w 548379"/>
                  <a:gd name="connsiteY1184" fmla="*/ 468744 h 687724"/>
                  <a:gd name="connsiteX1185" fmla="*/ 257455 w 548379"/>
                  <a:gd name="connsiteY1185" fmla="*/ 468744 h 687724"/>
                  <a:gd name="connsiteX1186" fmla="*/ 257455 w 548379"/>
                  <a:gd name="connsiteY1186" fmla="*/ 471320 h 687724"/>
                  <a:gd name="connsiteX1187" fmla="*/ 254881 w 548379"/>
                  <a:gd name="connsiteY1187" fmla="*/ 471320 h 687724"/>
                  <a:gd name="connsiteX1188" fmla="*/ 254881 w 548379"/>
                  <a:gd name="connsiteY1188" fmla="*/ 473895 h 687724"/>
                  <a:gd name="connsiteX1189" fmla="*/ 252306 w 548379"/>
                  <a:gd name="connsiteY1189" fmla="*/ 473895 h 687724"/>
                  <a:gd name="connsiteX1190" fmla="*/ 252306 w 548379"/>
                  <a:gd name="connsiteY1190" fmla="*/ 476471 h 687724"/>
                  <a:gd name="connsiteX1191" fmla="*/ 249731 w 548379"/>
                  <a:gd name="connsiteY1191" fmla="*/ 476471 h 687724"/>
                  <a:gd name="connsiteX1192" fmla="*/ 247157 w 548379"/>
                  <a:gd name="connsiteY1192" fmla="*/ 476471 h 687724"/>
                  <a:gd name="connsiteX1193" fmla="*/ 247157 w 548379"/>
                  <a:gd name="connsiteY1193" fmla="*/ 479046 h 687724"/>
                  <a:gd name="connsiteX1194" fmla="*/ 244582 w 548379"/>
                  <a:gd name="connsiteY1194" fmla="*/ 479046 h 687724"/>
                  <a:gd name="connsiteX1195" fmla="*/ 244582 w 548379"/>
                  <a:gd name="connsiteY1195" fmla="*/ 481622 h 687724"/>
                  <a:gd name="connsiteX1196" fmla="*/ 242008 w 548379"/>
                  <a:gd name="connsiteY1196" fmla="*/ 481622 h 687724"/>
                  <a:gd name="connsiteX1197" fmla="*/ 239433 w 548379"/>
                  <a:gd name="connsiteY1197" fmla="*/ 481622 h 687724"/>
                  <a:gd name="connsiteX1198" fmla="*/ 239433 w 548379"/>
                  <a:gd name="connsiteY1198" fmla="*/ 484197 h 687724"/>
                  <a:gd name="connsiteX1199" fmla="*/ 236859 w 548379"/>
                  <a:gd name="connsiteY1199" fmla="*/ 484197 h 687724"/>
                  <a:gd name="connsiteX1200" fmla="*/ 236859 w 548379"/>
                  <a:gd name="connsiteY1200" fmla="*/ 486773 h 687724"/>
                  <a:gd name="connsiteX1201" fmla="*/ 231710 w 548379"/>
                  <a:gd name="connsiteY1201" fmla="*/ 489348 h 687724"/>
                  <a:gd name="connsiteX1202" fmla="*/ 229135 w 548379"/>
                  <a:gd name="connsiteY1202" fmla="*/ 489348 h 687724"/>
                  <a:gd name="connsiteX1203" fmla="*/ 229135 w 548379"/>
                  <a:gd name="connsiteY1203" fmla="*/ 491924 h 687724"/>
                  <a:gd name="connsiteX1204" fmla="*/ 226560 w 548379"/>
                  <a:gd name="connsiteY1204" fmla="*/ 491924 h 687724"/>
                  <a:gd name="connsiteX1205" fmla="*/ 223986 w 548379"/>
                  <a:gd name="connsiteY1205" fmla="*/ 494499 h 687724"/>
                  <a:gd name="connsiteX1206" fmla="*/ 223986 w 548379"/>
                  <a:gd name="connsiteY1206" fmla="*/ 497075 h 687724"/>
                  <a:gd name="connsiteX1207" fmla="*/ 221411 w 548379"/>
                  <a:gd name="connsiteY1207" fmla="*/ 497075 h 687724"/>
                  <a:gd name="connsiteX1208" fmla="*/ 218837 w 548379"/>
                  <a:gd name="connsiteY1208" fmla="*/ 499650 h 687724"/>
                  <a:gd name="connsiteX1209" fmla="*/ 216262 w 548379"/>
                  <a:gd name="connsiteY1209" fmla="*/ 499650 h 687724"/>
                  <a:gd name="connsiteX1210" fmla="*/ 213688 w 548379"/>
                  <a:gd name="connsiteY1210" fmla="*/ 502226 h 687724"/>
                  <a:gd name="connsiteX1211" fmla="*/ 211113 w 548379"/>
                  <a:gd name="connsiteY1211" fmla="*/ 502226 h 687724"/>
                  <a:gd name="connsiteX1212" fmla="*/ 211113 w 548379"/>
                  <a:gd name="connsiteY1212" fmla="*/ 504801 h 687724"/>
                  <a:gd name="connsiteX1213" fmla="*/ 208539 w 548379"/>
                  <a:gd name="connsiteY1213" fmla="*/ 504801 h 687724"/>
                  <a:gd name="connsiteX1214" fmla="*/ 205964 w 548379"/>
                  <a:gd name="connsiteY1214" fmla="*/ 504801 h 687724"/>
                  <a:gd name="connsiteX1215" fmla="*/ 203390 w 548379"/>
                  <a:gd name="connsiteY1215" fmla="*/ 507377 h 687724"/>
                  <a:gd name="connsiteX1216" fmla="*/ 198240 w 548379"/>
                  <a:gd name="connsiteY1216" fmla="*/ 509952 h 687724"/>
                  <a:gd name="connsiteX1217" fmla="*/ 195666 w 548379"/>
                  <a:gd name="connsiteY1217" fmla="*/ 512528 h 687724"/>
                  <a:gd name="connsiteX1218" fmla="*/ 193091 w 548379"/>
                  <a:gd name="connsiteY1218" fmla="*/ 515103 h 687724"/>
                  <a:gd name="connsiteX1219" fmla="*/ 190517 w 548379"/>
                  <a:gd name="connsiteY1219" fmla="*/ 515103 h 687724"/>
                  <a:gd name="connsiteX1220" fmla="*/ 187942 w 548379"/>
                  <a:gd name="connsiteY1220" fmla="*/ 517679 h 687724"/>
                  <a:gd name="connsiteX1221" fmla="*/ 185368 w 548379"/>
                  <a:gd name="connsiteY1221" fmla="*/ 520254 h 687724"/>
                  <a:gd name="connsiteX1222" fmla="*/ 175069 w 548379"/>
                  <a:gd name="connsiteY1222" fmla="*/ 522830 h 687724"/>
                  <a:gd name="connsiteX1223" fmla="*/ 172495 w 548379"/>
                  <a:gd name="connsiteY1223" fmla="*/ 522830 h 687724"/>
                  <a:gd name="connsiteX1224" fmla="*/ 172495 w 548379"/>
                  <a:gd name="connsiteY1224" fmla="*/ 525405 h 687724"/>
                  <a:gd name="connsiteX1225" fmla="*/ 169920 w 548379"/>
                  <a:gd name="connsiteY1225" fmla="*/ 525405 h 687724"/>
                  <a:gd name="connsiteX1226" fmla="*/ 167346 w 548379"/>
                  <a:gd name="connsiteY1226" fmla="*/ 527981 h 687724"/>
                  <a:gd name="connsiteX1227" fmla="*/ 164771 w 548379"/>
                  <a:gd name="connsiteY1227" fmla="*/ 527981 h 687724"/>
                  <a:gd name="connsiteX1228" fmla="*/ 164771 w 548379"/>
                  <a:gd name="connsiteY1228" fmla="*/ 530556 h 687724"/>
                  <a:gd name="connsiteX1229" fmla="*/ 162197 w 548379"/>
                  <a:gd name="connsiteY1229" fmla="*/ 530556 h 687724"/>
                  <a:gd name="connsiteX1230" fmla="*/ 159622 w 548379"/>
                  <a:gd name="connsiteY1230" fmla="*/ 530556 h 687724"/>
                  <a:gd name="connsiteX1231" fmla="*/ 157048 w 548379"/>
                  <a:gd name="connsiteY1231" fmla="*/ 530556 h 687724"/>
                  <a:gd name="connsiteX1232" fmla="*/ 149324 w 548379"/>
                  <a:gd name="connsiteY1232" fmla="*/ 535707 h 687724"/>
                  <a:gd name="connsiteX1233" fmla="*/ 146749 w 548379"/>
                  <a:gd name="connsiteY1233" fmla="*/ 535707 h 687724"/>
                  <a:gd name="connsiteX1234" fmla="*/ 144175 w 548379"/>
                  <a:gd name="connsiteY1234" fmla="*/ 535707 h 687724"/>
                  <a:gd name="connsiteX1235" fmla="*/ 144175 w 548379"/>
                  <a:gd name="connsiteY1235" fmla="*/ 538283 h 687724"/>
                  <a:gd name="connsiteX1236" fmla="*/ 141600 w 548379"/>
                  <a:gd name="connsiteY1236" fmla="*/ 538283 h 687724"/>
                  <a:gd name="connsiteX1237" fmla="*/ 136451 w 548379"/>
                  <a:gd name="connsiteY1237" fmla="*/ 540858 h 687724"/>
                  <a:gd name="connsiteX1238" fmla="*/ 126153 w 548379"/>
                  <a:gd name="connsiteY1238" fmla="*/ 546009 h 687724"/>
                  <a:gd name="connsiteX1239" fmla="*/ 113280 w 548379"/>
                  <a:gd name="connsiteY1239" fmla="*/ 548585 h 687724"/>
                  <a:gd name="connsiteX1240" fmla="*/ 108131 w 548379"/>
                  <a:gd name="connsiteY1240" fmla="*/ 551161 h 687724"/>
                  <a:gd name="connsiteX1241" fmla="*/ 105557 w 548379"/>
                  <a:gd name="connsiteY1241" fmla="*/ 551161 h 687724"/>
                  <a:gd name="connsiteX1242" fmla="*/ 105557 w 548379"/>
                  <a:gd name="connsiteY1242" fmla="*/ 553736 h 687724"/>
                  <a:gd name="connsiteX1243" fmla="*/ 102982 w 548379"/>
                  <a:gd name="connsiteY1243" fmla="*/ 553736 h 687724"/>
                  <a:gd name="connsiteX1244" fmla="*/ 97833 w 548379"/>
                  <a:gd name="connsiteY1244" fmla="*/ 553736 h 687724"/>
                  <a:gd name="connsiteX1245" fmla="*/ 95258 w 548379"/>
                  <a:gd name="connsiteY1245" fmla="*/ 553736 h 687724"/>
                  <a:gd name="connsiteX1246" fmla="*/ 95258 w 548379"/>
                  <a:gd name="connsiteY1246" fmla="*/ 556312 h 687724"/>
                  <a:gd name="connsiteX1247" fmla="*/ 92684 w 548379"/>
                  <a:gd name="connsiteY1247" fmla="*/ 556312 h 687724"/>
                  <a:gd name="connsiteX1248" fmla="*/ 90109 w 548379"/>
                  <a:gd name="connsiteY1248" fmla="*/ 558887 h 687724"/>
                  <a:gd name="connsiteX1249" fmla="*/ 84960 w 548379"/>
                  <a:gd name="connsiteY1249" fmla="*/ 558887 h 687724"/>
                  <a:gd name="connsiteX1250" fmla="*/ 84960 w 548379"/>
                  <a:gd name="connsiteY1250" fmla="*/ 561463 h 687724"/>
                  <a:gd name="connsiteX1251" fmla="*/ 82386 w 548379"/>
                  <a:gd name="connsiteY1251" fmla="*/ 561463 h 687724"/>
                  <a:gd name="connsiteX1252" fmla="*/ 77237 w 548379"/>
                  <a:gd name="connsiteY1252" fmla="*/ 561463 h 687724"/>
                  <a:gd name="connsiteX1253" fmla="*/ 74662 w 548379"/>
                  <a:gd name="connsiteY1253" fmla="*/ 564038 h 687724"/>
                  <a:gd name="connsiteX1254" fmla="*/ 72088 w 548379"/>
                  <a:gd name="connsiteY1254" fmla="*/ 564038 h 687724"/>
                  <a:gd name="connsiteX1255" fmla="*/ 66938 w 548379"/>
                  <a:gd name="connsiteY1255" fmla="*/ 566614 h 687724"/>
                  <a:gd name="connsiteX1256" fmla="*/ 64364 w 548379"/>
                  <a:gd name="connsiteY1256" fmla="*/ 566614 h 687724"/>
                  <a:gd name="connsiteX1257" fmla="*/ 61789 w 548379"/>
                  <a:gd name="connsiteY1257" fmla="*/ 566614 h 687724"/>
                  <a:gd name="connsiteX1258" fmla="*/ 59215 w 548379"/>
                  <a:gd name="connsiteY1258" fmla="*/ 569189 h 687724"/>
                  <a:gd name="connsiteX1259" fmla="*/ 54066 w 548379"/>
                  <a:gd name="connsiteY1259" fmla="*/ 569189 h 687724"/>
                  <a:gd name="connsiteX1260" fmla="*/ 48917 w 548379"/>
                  <a:gd name="connsiteY1260" fmla="*/ 569189 h 687724"/>
                  <a:gd name="connsiteX1261" fmla="*/ 41193 w 548379"/>
                  <a:gd name="connsiteY1261" fmla="*/ 569189 h 687724"/>
                  <a:gd name="connsiteX1262" fmla="*/ 38618 w 548379"/>
                  <a:gd name="connsiteY1262" fmla="*/ 569189 h 687724"/>
                  <a:gd name="connsiteX1263" fmla="*/ 38618 w 548379"/>
                  <a:gd name="connsiteY1263" fmla="*/ 571765 h 687724"/>
                  <a:gd name="connsiteX1264" fmla="*/ 36044 w 548379"/>
                  <a:gd name="connsiteY1264" fmla="*/ 571765 h 687724"/>
                  <a:gd name="connsiteX1265" fmla="*/ 33469 w 548379"/>
                  <a:gd name="connsiteY1265" fmla="*/ 571765 h 687724"/>
                  <a:gd name="connsiteX1266" fmla="*/ 30895 w 548379"/>
                  <a:gd name="connsiteY1266" fmla="*/ 571765 h 687724"/>
                  <a:gd name="connsiteX1267" fmla="*/ 23171 w 548379"/>
                  <a:gd name="connsiteY1267" fmla="*/ 571765 h 687724"/>
                  <a:gd name="connsiteX1268" fmla="*/ 20597 w 548379"/>
                  <a:gd name="connsiteY1268" fmla="*/ 571765 h 687724"/>
                  <a:gd name="connsiteX1269" fmla="*/ 12873 w 548379"/>
                  <a:gd name="connsiteY1269" fmla="*/ 571765 h 687724"/>
                  <a:gd name="connsiteX1270" fmla="*/ 10298 w 548379"/>
                  <a:gd name="connsiteY1270" fmla="*/ 571765 h 687724"/>
                  <a:gd name="connsiteX1271" fmla="*/ 5149 w 548379"/>
                  <a:gd name="connsiteY1271" fmla="*/ 571765 h 687724"/>
                  <a:gd name="connsiteX1272" fmla="*/ 5149 w 548379"/>
                  <a:gd name="connsiteY1272" fmla="*/ 569189 h 687724"/>
                  <a:gd name="connsiteX1273" fmla="*/ 2575 w 548379"/>
                  <a:gd name="connsiteY1273" fmla="*/ 569189 h 687724"/>
                  <a:gd name="connsiteX1274" fmla="*/ 2575 w 548379"/>
                  <a:gd name="connsiteY1274" fmla="*/ 566614 h 687724"/>
                  <a:gd name="connsiteX1275" fmla="*/ 0 w 548379"/>
                  <a:gd name="connsiteY1275" fmla="*/ 566614 h 687724"/>
                  <a:gd name="connsiteX1276" fmla="*/ 0 w 548379"/>
                  <a:gd name="connsiteY1276" fmla="*/ 564038 h 687724"/>
                  <a:gd name="connsiteX1277" fmla="*/ 2575 w 548379"/>
                  <a:gd name="connsiteY1277" fmla="*/ 564038 h 687724"/>
                  <a:gd name="connsiteX1278" fmla="*/ 2575 w 548379"/>
                  <a:gd name="connsiteY1278" fmla="*/ 561463 h 687724"/>
                  <a:gd name="connsiteX1279" fmla="*/ 2575 w 548379"/>
                  <a:gd name="connsiteY1279" fmla="*/ 553736 h 687724"/>
                  <a:gd name="connsiteX1280" fmla="*/ 2575 w 548379"/>
                  <a:gd name="connsiteY1280" fmla="*/ 551161 h 687724"/>
                  <a:gd name="connsiteX1281" fmla="*/ 2575 w 548379"/>
                  <a:gd name="connsiteY1281" fmla="*/ 546009 h 687724"/>
                  <a:gd name="connsiteX1282" fmla="*/ 2575 w 548379"/>
                  <a:gd name="connsiteY1282" fmla="*/ 543434 h 687724"/>
                  <a:gd name="connsiteX1283" fmla="*/ 2575 w 548379"/>
                  <a:gd name="connsiteY1283" fmla="*/ 540858 h 687724"/>
                  <a:gd name="connsiteX1284" fmla="*/ 5149 w 548379"/>
                  <a:gd name="connsiteY1284" fmla="*/ 540858 h 687724"/>
                  <a:gd name="connsiteX1285" fmla="*/ 2575 w 548379"/>
                  <a:gd name="connsiteY1285" fmla="*/ 535707 h 687724"/>
                  <a:gd name="connsiteX1286" fmla="*/ 5149 w 548379"/>
                  <a:gd name="connsiteY1286" fmla="*/ 525405 h 687724"/>
                  <a:gd name="connsiteX1287" fmla="*/ 5149 w 548379"/>
                  <a:gd name="connsiteY1287" fmla="*/ 512528 h 687724"/>
                  <a:gd name="connsiteX1288" fmla="*/ 5149 w 548379"/>
                  <a:gd name="connsiteY1288" fmla="*/ 507377 h 687724"/>
                  <a:gd name="connsiteX1289" fmla="*/ 5149 w 548379"/>
                  <a:gd name="connsiteY1289" fmla="*/ 504801 h 687724"/>
                  <a:gd name="connsiteX1290" fmla="*/ 5149 w 548379"/>
                  <a:gd name="connsiteY1290" fmla="*/ 502226 h 687724"/>
                  <a:gd name="connsiteX1291" fmla="*/ 5149 w 548379"/>
                  <a:gd name="connsiteY1291" fmla="*/ 499650 h 687724"/>
                  <a:gd name="connsiteX1292" fmla="*/ 7724 w 548379"/>
                  <a:gd name="connsiteY1292" fmla="*/ 499650 h 687724"/>
                  <a:gd name="connsiteX1293" fmla="*/ 7724 w 548379"/>
                  <a:gd name="connsiteY1293" fmla="*/ 497075 h 687724"/>
                  <a:gd name="connsiteX1294" fmla="*/ 7724 w 548379"/>
                  <a:gd name="connsiteY1294" fmla="*/ 494499 h 687724"/>
                  <a:gd name="connsiteX1295" fmla="*/ 12873 w 548379"/>
                  <a:gd name="connsiteY1295" fmla="*/ 491924 h 687724"/>
                  <a:gd name="connsiteX1296" fmla="*/ 12873 w 548379"/>
                  <a:gd name="connsiteY1296" fmla="*/ 489348 h 687724"/>
                  <a:gd name="connsiteX1297" fmla="*/ 7724 w 548379"/>
                  <a:gd name="connsiteY1297" fmla="*/ 486773 h 687724"/>
                  <a:gd name="connsiteX1298" fmla="*/ 7724 w 548379"/>
                  <a:gd name="connsiteY1298" fmla="*/ 484197 h 687724"/>
                  <a:gd name="connsiteX1299" fmla="*/ 10298 w 548379"/>
                  <a:gd name="connsiteY1299" fmla="*/ 484197 h 687724"/>
                  <a:gd name="connsiteX1300" fmla="*/ 10298 w 548379"/>
                  <a:gd name="connsiteY1300" fmla="*/ 481622 h 687724"/>
                  <a:gd name="connsiteX1301" fmla="*/ 10298 w 548379"/>
                  <a:gd name="connsiteY1301" fmla="*/ 479046 h 687724"/>
                  <a:gd name="connsiteX1302" fmla="*/ 10298 w 548379"/>
                  <a:gd name="connsiteY1302" fmla="*/ 473895 h 687724"/>
                  <a:gd name="connsiteX1303" fmla="*/ 10298 w 548379"/>
                  <a:gd name="connsiteY1303" fmla="*/ 471320 h 687724"/>
                  <a:gd name="connsiteX1304" fmla="*/ 10298 w 548379"/>
                  <a:gd name="connsiteY1304" fmla="*/ 466168 h 687724"/>
                  <a:gd name="connsiteX1305" fmla="*/ 10298 w 548379"/>
                  <a:gd name="connsiteY1305" fmla="*/ 463593 h 687724"/>
                  <a:gd name="connsiteX1306" fmla="*/ 10298 w 548379"/>
                  <a:gd name="connsiteY1306" fmla="*/ 461017 h 687724"/>
                  <a:gd name="connsiteX1307" fmla="*/ 10298 w 548379"/>
                  <a:gd name="connsiteY1307" fmla="*/ 455866 h 687724"/>
                  <a:gd name="connsiteX1308" fmla="*/ 10298 w 548379"/>
                  <a:gd name="connsiteY1308" fmla="*/ 453291 h 687724"/>
                  <a:gd name="connsiteX1309" fmla="*/ 12873 w 548379"/>
                  <a:gd name="connsiteY1309" fmla="*/ 453291 h 687724"/>
                  <a:gd name="connsiteX1310" fmla="*/ 12873 w 548379"/>
                  <a:gd name="connsiteY1310" fmla="*/ 450715 h 687724"/>
                  <a:gd name="connsiteX1311" fmla="*/ 12873 w 548379"/>
                  <a:gd name="connsiteY1311" fmla="*/ 448140 h 687724"/>
                  <a:gd name="connsiteX1312" fmla="*/ 12873 w 548379"/>
                  <a:gd name="connsiteY1312" fmla="*/ 445564 h 687724"/>
                  <a:gd name="connsiteX1313" fmla="*/ 12873 w 548379"/>
                  <a:gd name="connsiteY1313" fmla="*/ 442989 h 687724"/>
                  <a:gd name="connsiteX1314" fmla="*/ 12873 w 548379"/>
                  <a:gd name="connsiteY1314" fmla="*/ 440413 h 687724"/>
                  <a:gd name="connsiteX1315" fmla="*/ 15447 w 548379"/>
                  <a:gd name="connsiteY1315" fmla="*/ 440413 h 687724"/>
                  <a:gd name="connsiteX1316" fmla="*/ 15447 w 548379"/>
                  <a:gd name="connsiteY1316" fmla="*/ 435262 h 687724"/>
                  <a:gd name="connsiteX1317" fmla="*/ 15447 w 548379"/>
                  <a:gd name="connsiteY1317" fmla="*/ 432687 h 687724"/>
                  <a:gd name="connsiteX1318" fmla="*/ 15447 w 548379"/>
                  <a:gd name="connsiteY1318" fmla="*/ 430111 h 687724"/>
                  <a:gd name="connsiteX1319" fmla="*/ 15447 w 548379"/>
                  <a:gd name="connsiteY1319" fmla="*/ 424960 h 687724"/>
                  <a:gd name="connsiteX1320" fmla="*/ 15447 w 548379"/>
                  <a:gd name="connsiteY1320" fmla="*/ 422385 h 687724"/>
                  <a:gd name="connsiteX1321" fmla="*/ 18022 w 548379"/>
                  <a:gd name="connsiteY1321" fmla="*/ 419809 h 687724"/>
                  <a:gd name="connsiteX1322" fmla="*/ 18022 w 548379"/>
                  <a:gd name="connsiteY1322" fmla="*/ 417234 h 687724"/>
                  <a:gd name="connsiteX1323" fmla="*/ 20597 w 548379"/>
                  <a:gd name="connsiteY1323" fmla="*/ 417234 h 687724"/>
                  <a:gd name="connsiteX1324" fmla="*/ 20597 w 548379"/>
                  <a:gd name="connsiteY1324" fmla="*/ 414658 h 687724"/>
                  <a:gd name="connsiteX1325" fmla="*/ 23171 w 548379"/>
                  <a:gd name="connsiteY1325" fmla="*/ 414658 h 687724"/>
                  <a:gd name="connsiteX1326" fmla="*/ 25746 w 548379"/>
                  <a:gd name="connsiteY1326" fmla="*/ 414658 h 687724"/>
                  <a:gd name="connsiteX1327" fmla="*/ 25746 w 548379"/>
                  <a:gd name="connsiteY1327" fmla="*/ 412083 h 687724"/>
                  <a:gd name="connsiteX1328" fmla="*/ 28320 w 548379"/>
                  <a:gd name="connsiteY1328" fmla="*/ 412083 h 687724"/>
                  <a:gd name="connsiteX1329" fmla="*/ 30895 w 548379"/>
                  <a:gd name="connsiteY1329" fmla="*/ 412083 h 687724"/>
                  <a:gd name="connsiteX1330" fmla="*/ 36044 w 548379"/>
                  <a:gd name="connsiteY1330" fmla="*/ 412083 h 687724"/>
                  <a:gd name="connsiteX1331" fmla="*/ 36044 w 548379"/>
                  <a:gd name="connsiteY1331" fmla="*/ 409507 h 687724"/>
                  <a:gd name="connsiteX1332" fmla="*/ 43767 w 548379"/>
                  <a:gd name="connsiteY1332" fmla="*/ 406932 h 687724"/>
                  <a:gd name="connsiteX1333" fmla="*/ 48917 w 548379"/>
                  <a:gd name="connsiteY1333" fmla="*/ 406932 h 687724"/>
                  <a:gd name="connsiteX1334" fmla="*/ 54066 w 548379"/>
                  <a:gd name="connsiteY1334" fmla="*/ 404356 h 687724"/>
                  <a:gd name="connsiteX1335" fmla="*/ 61789 w 548379"/>
                  <a:gd name="connsiteY1335" fmla="*/ 404356 h 687724"/>
                  <a:gd name="connsiteX1336" fmla="*/ 66938 w 548379"/>
                  <a:gd name="connsiteY1336" fmla="*/ 401781 h 687724"/>
                  <a:gd name="connsiteX1337" fmla="*/ 69513 w 548379"/>
                  <a:gd name="connsiteY1337" fmla="*/ 401781 h 687724"/>
                  <a:gd name="connsiteX1338" fmla="*/ 72088 w 548379"/>
                  <a:gd name="connsiteY1338" fmla="*/ 401781 h 687724"/>
                  <a:gd name="connsiteX1339" fmla="*/ 74662 w 548379"/>
                  <a:gd name="connsiteY1339" fmla="*/ 401781 h 687724"/>
                  <a:gd name="connsiteX1340" fmla="*/ 79811 w 548379"/>
                  <a:gd name="connsiteY1340" fmla="*/ 399205 h 687724"/>
                  <a:gd name="connsiteX1341" fmla="*/ 87535 w 548379"/>
                  <a:gd name="connsiteY1341" fmla="*/ 396630 h 687724"/>
                  <a:gd name="connsiteX1342" fmla="*/ 92684 w 548379"/>
                  <a:gd name="connsiteY1342" fmla="*/ 394054 h 687724"/>
                  <a:gd name="connsiteX1343" fmla="*/ 97833 w 548379"/>
                  <a:gd name="connsiteY1343" fmla="*/ 394054 h 687724"/>
                  <a:gd name="connsiteX1344" fmla="*/ 100408 w 548379"/>
                  <a:gd name="connsiteY1344" fmla="*/ 394054 h 687724"/>
                  <a:gd name="connsiteX1345" fmla="*/ 102982 w 548379"/>
                  <a:gd name="connsiteY1345" fmla="*/ 394054 h 687724"/>
                  <a:gd name="connsiteX1346" fmla="*/ 102982 w 548379"/>
                  <a:gd name="connsiteY1346" fmla="*/ 391479 h 687724"/>
                  <a:gd name="connsiteX1347" fmla="*/ 105557 w 548379"/>
                  <a:gd name="connsiteY1347" fmla="*/ 391479 h 687724"/>
                  <a:gd name="connsiteX1348" fmla="*/ 108131 w 548379"/>
                  <a:gd name="connsiteY1348" fmla="*/ 391479 h 687724"/>
                  <a:gd name="connsiteX1349" fmla="*/ 113280 w 548379"/>
                  <a:gd name="connsiteY1349" fmla="*/ 388903 h 687724"/>
                  <a:gd name="connsiteX1350" fmla="*/ 115855 w 548379"/>
                  <a:gd name="connsiteY1350" fmla="*/ 388903 h 687724"/>
                  <a:gd name="connsiteX1351" fmla="*/ 118429 w 548379"/>
                  <a:gd name="connsiteY1351" fmla="*/ 388903 h 687724"/>
                  <a:gd name="connsiteX1352" fmla="*/ 123578 w 548379"/>
                  <a:gd name="connsiteY1352" fmla="*/ 386327 h 687724"/>
                  <a:gd name="connsiteX1353" fmla="*/ 133877 w 548379"/>
                  <a:gd name="connsiteY1353" fmla="*/ 383752 h 687724"/>
                  <a:gd name="connsiteX1354" fmla="*/ 146749 w 548379"/>
                  <a:gd name="connsiteY1354" fmla="*/ 376025 h 687724"/>
                  <a:gd name="connsiteX1355" fmla="*/ 151899 w 548379"/>
                  <a:gd name="connsiteY1355" fmla="*/ 373450 h 687724"/>
                  <a:gd name="connsiteX1356" fmla="*/ 154473 w 548379"/>
                  <a:gd name="connsiteY1356" fmla="*/ 373450 h 687724"/>
                  <a:gd name="connsiteX1357" fmla="*/ 159622 w 548379"/>
                  <a:gd name="connsiteY1357" fmla="*/ 370874 h 687724"/>
                  <a:gd name="connsiteX1358" fmla="*/ 164771 w 548379"/>
                  <a:gd name="connsiteY1358" fmla="*/ 370874 h 687724"/>
                  <a:gd name="connsiteX1359" fmla="*/ 175069 w 548379"/>
                  <a:gd name="connsiteY1359" fmla="*/ 363148 h 687724"/>
                  <a:gd name="connsiteX1360" fmla="*/ 180219 w 548379"/>
                  <a:gd name="connsiteY1360" fmla="*/ 360572 h 687724"/>
                  <a:gd name="connsiteX1361" fmla="*/ 182793 w 548379"/>
                  <a:gd name="connsiteY1361" fmla="*/ 360572 h 687724"/>
                  <a:gd name="connsiteX1362" fmla="*/ 185368 w 548379"/>
                  <a:gd name="connsiteY1362" fmla="*/ 360572 h 687724"/>
                  <a:gd name="connsiteX1363" fmla="*/ 185368 w 548379"/>
                  <a:gd name="connsiteY1363" fmla="*/ 357997 h 687724"/>
                  <a:gd name="connsiteX1364" fmla="*/ 187942 w 548379"/>
                  <a:gd name="connsiteY1364" fmla="*/ 355421 h 687724"/>
                  <a:gd name="connsiteX1365" fmla="*/ 190517 w 548379"/>
                  <a:gd name="connsiteY1365" fmla="*/ 355421 h 687724"/>
                  <a:gd name="connsiteX1366" fmla="*/ 190517 w 548379"/>
                  <a:gd name="connsiteY1366" fmla="*/ 352846 h 687724"/>
                  <a:gd name="connsiteX1367" fmla="*/ 193091 w 548379"/>
                  <a:gd name="connsiteY1367" fmla="*/ 352846 h 687724"/>
                  <a:gd name="connsiteX1368" fmla="*/ 195666 w 548379"/>
                  <a:gd name="connsiteY1368" fmla="*/ 350270 h 687724"/>
                  <a:gd name="connsiteX1369" fmla="*/ 200815 w 548379"/>
                  <a:gd name="connsiteY1369" fmla="*/ 347695 h 687724"/>
                  <a:gd name="connsiteX1370" fmla="*/ 208539 w 548379"/>
                  <a:gd name="connsiteY1370" fmla="*/ 345119 h 687724"/>
                  <a:gd name="connsiteX1371" fmla="*/ 211113 w 548379"/>
                  <a:gd name="connsiteY1371" fmla="*/ 342544 h 687724"/>
                  <a:gd name="connsiteX1372" fmla="*/ 213688 w 548379"/>
                  <a:gd name="connsiteY1372" fmla="*/ 342544 h 687724"/>
                  <a:gd name="connsiteX1373" fmla="*/ 213688 w 548379"/>
                  <a:gd name="connsiteY1373" fmla="*/ 339968 h 687724"/>
                  <a:gd name="connsiteX1374" fmla="*/ 216262 w 548379"/>
                  <a:gd name="connsiteY1374" fmla="*/ 339968 h 687724"/>
                  <a:gd name="connsiteX1375" fmla="*/ 218837 w 548379"/>
                  <a:gd name="connsiteY1375" fmla="*/ 337393 h 687724"/>
                  <a:gd name="connsiteX1376" fmla="*/ 218837 w 548379"/>
                  <a:gd name="connsiteY1376" fmla="*/ 334817 h 687724"/>
                  <a:gd name="connsiteX1377" fmla="*/ 218837 w 548379"/>
                  <a:gd name="connsiteY1377" fmla="*/ 332242 h 687724"/>
                  <a:gd name="connsiteX1378" fmla="*/ 218837 w 548379"/>
                  <a:gd name="connsiteY1378" fmla="*/ 327091 h 687724"/>
                  <a:gd name="connsiteX1379" fmla="*/ 221411 w 548379"/>
                  <a:gd name="connsiteY1379" fmla="*/ 327091 h 687724"/>
                  <a:gd name="connsiteX1380" fmla="*/ 221411 w 548379"/>
                  <a:gd name="connsiteY1380" fmla="*/ 321940 h 687724"/>
                  <a:gd name="connsiteX1381" fmla="*/ 218837 w 548379"/>
                  <a:gd name="connsiteY1381" fmla="*/ 321940 h 687724"/>
                  <a:gd name="connsiteX1382" fmla="*/ 221411 w 548379"/>
                  <a:gd name="connsiteY1382" fmla="*/ 288458 h 687724"/>
                  <a:gd name="connsiteX1383" fmla="*/ 218837 w 548379"/>
                  <a:gd name="connsiteY1383" fmla="*/ 285882 h 687724"/>
                  <a:gd name="connsiteX1384" fmla="*/ 211113 w 548379"/>
                  <a:gd name="connsiteY1384" fmla="*/ 285882 h 687724"/>
                  <a:gd name="connsiteX1385" fmla="*/ 208539 w 548379"/>
                  <a:gd name="connsiteY1385" fmla="*/ 285882 h 687724"/>
                  <a:gd name="connsiteX1386" fmla="*/ 208539 w 548379"/>
                  <a:gd name="connsiteY1386" fmla="*/ 288458 h 687724"/>
                  <a:gd name="connsiteX1387" fmla="*/ 205964 w 548379"/>
                  <a:gd name="connsiteY1387" fmla="*/ 288458 h 687724"/>
                  <a:gd name="connsiteX1388" fmla="*/ 205964 w 548379"/>
                  <a:gd name="connsiteY1388" fmla="*/ 291033 h 687724"/>
                  <a:gd name="connsiteX1389" fmla="*/ 203390 w 548379"/>
                  <a:gd name="connsiteY1389" fmla="*/ 293609 h 687724"/>
                  <a:gd name="connsiteX1390" fmla="*/ 198240 w 548379"/>
                  <a:gd name="connsiteY1390" fmla="*/ 296184 h 687724"/>
                  <a:gd name="connsiteX1391" fmla="*/ 193091 w 548379"/>
                  <a:gd name="connsiteY1391" fmla="*/ 298760 h 687724"/>
                  <a:gd name="connsiteX1392" fmla="*/ 193091 w 548379"/>
                  <a:gd name="connsiteY1392" fmla="*/ 301335 h 687724"/>
                  <a:gd name="connsiteX1393" fmla="*/ 187942 w 548379"/>
                  <a:gd name="connsiteY1393" fmla="*/ 303911 h 687724"/>
                  <a:gd name="connsiteX1394" fmla="*/ 187942 w 548379"/>
                  <a:gd name="connsiteY1394" fmla="*/ 306487 h 687724"/>
                  <a:gd name="connsiteX1395" fmla="*/ 182793 w 548379"/>
                  <a:gd name="connsiteY1395" fmla="*/ 306487 h 687724"/>
                  <a:gd name="connsiteX1396" fmla="*/ 180219 w 548379"/>
                  <a:gd name="connsiteY1396" fmla="*/ 309062 h 687724"/>
                  <a:gd name="connsiteX1397" fmla="*/ 177644 w 548379"/>
                  <a:gd name="connsiteY1397" fmla="*/ 311638 h 687724"/>
                  <a:gd name="connsiteX1398" fmla="*/ 175069 w 548379"/>
                  <a:gd name="connsiteY1398" fmla="*/ 311638 h 687724"/>
                  <a:gd name="connsiteX1399" fmla="*/ 175069 w 548379"/>
                  <a:gd name="connsiteY1399" fmla="*/ 314213 h 687724"/>
                  <a:gd name="connsiteX1400" fmla="*/ 172495 w 548379"/>
                  <a:gd name="connsiteY1400" fmla="*/ 314213 h 687724"/>
                  <a:gd name="connsiteX1401" fmla="*/ 169920 w 548379"/>
                  <a:gd name="connsiteY1401" fmla="*/ 316789 h 687724"/>
                  <a:gd name="connsiteX1402" fmla="*/ 167346 w 548379"/>
                  <a:gd name="connsiteY1402" fmla="*/ 319364 h 687724"/>
                  <a:gd name="connsiteX1403" fmla="*/ 162197 w 548379"/>
                  <a:gd name="connsiteY1403" fmla="*/ 321940 h 687724"/>
                  <a:gd name="connsiteX1404" fmla="*/ 159622 w 548379"/>
                  <a:gd name="connsiteY1404" fmla="*/ 321940 h 687724"/>
                  <a:gd name="connsiteX1405" fmla="*/ 157048 w 548379"/>
                  <a:gd name="connsiteY1405" fmla="*/ 321940 h 687724"/>
                  <a:gd name="connsiteX1406" fmla="*/ 157048 w 548379"/>
                  <a:gd name="connsiteY1406" fmla="*/ 324515 h 687724"/>
                  <a:gd name="connsiteX1407" fmla="*/ 154473 w 548379"/>
                  <a:gd name="connsiteY1407" fmla="*/ 324515 h 687724"/>
                  <a:gd name="connsiteX1408" fmla="*/ 146749 w 548379"/>
                  <a:gd name="connsiteY1408" fmla="*/ 329666 h 687724"/>
                  <a:gd name="connsiteX1409" fmla="*/ 141600 w 548379"/>
                  <a:gd name="connsiteY1409" fmla="*/ 329666 h 687724"/>
                  <a:gd name="connsiteX1410" fmla="*/ 139026 w 548379"/>
                  <a:gd name="connsiteY1410" fmla="*/ 332242 h 687724"/>
                  <a:gd name="connsiteX1411" fmla="*/ 133877 w 548379"/>
                  <a:gd name="connsiteY1411" fmla="*/ 334817 h 687724"/>
                  <a:gd name="connsiteX1412" fmla="*/ 131302 w 548379"/>
                  <a:gd name="connsiteY1412" fmla="*/ 334817 h 687724"/>
                  <a:gd name="connsiteX1413" fmla="*/ 128728 w 548379"/>
                  <a:gd name="connsiteY1413" fmla="*/ 337393 h 687724"/>
                  <a:gd name="connsiteX1414" fmla="*/ 126153 w 548379"/>
                  <a:gd name="connsiteY1414" fmla="*/ 337393 h 687724"/>
                  <a:gd name="connsiteX1415" fmla="*/ 123578 w 548379"/>
                  <a:gd name="connsiteY1415" fmla="*/ 337393 h 687724"/>
                  <a:gd name="connsiteX1416" fmla="*/ 123578 w 548379"/>
                  <a:gd name="connsiteY1416" fmla="*/ 339968 h 687724"/>
                  <a:gd name="connsiteX1417" fmla="*/ 121004 w 548379"/>
                  <a:gd name="connsiteY1417" fmla="*/ 339968 h 687724"/>
                  <a:gd name="connsiteX1418" fmla="*/ 118429 w 548379"/>
                  <a:gd name="connsiteY1418" fmla="*/ 339968 h 687724"/>
                  <a:gd name="connsiteX1419" fmla="*/ 115855 w 548379"/>
                  <a:gd name="connsiteY1419" fmla="*/ 342544 h 687724"/>
                  <a:gd name="connsiteX1420" fmla="*/ 113280 w 548379"/>
                  <a:gd name="connsiteY1420" fmla="*/ 342544 h 687724"/>
                  <a:gd name="connsiteX1421" fmla="*/ 110706 w 548379"/>
                  <a:gd name="connsiteY1421" fmla="*/ 342544 h 687724"/>
                  <a:gd name="connsiteX1422" fmla="*/ 110706 w 548379"/>
                  <a:gd name="connsiteY1422" fmla="*/ 345119 h 687724"/>
                  <a:gd name="connsiteX1423" fmla="*/ 108131 w 548379"/>
                  <a:gd name="connsiteY1423" fmla="*/ 345119 h 687724"/>
                  <a:gd name="connsiteX1424" fmla="*/ 105557 w 548379"/>
                  <a:gd name="connsiteY1424" fmla="*/ 345119 h 687724"/>
                  <a:gd name="connsiteX1425" fmla="*/ 105557 w 548379"/>
                  <a:gd name="connsiteY1425" fmla="*/ 347695 h 687724"/>
                  <a:gd name="connsiteX1426" fmla="*/ 102982 w 548379"/>
                  <a:gd name="connsiteY1426" fmla="*/ 347695 h 687724"/>
                  <a:gd name="connsiteX1427" fmla="*/ 100408 w 548379"/>
                  <a:gd name="connsiteY1427" fmla="*/ 347695 h 687724"/>
                  <a:gd name="connsiteX1428" fmla="*/ 97833 w 548379"/>
                  <a:gd name="connsiteY1428" fmla="*/ 347695 h 687724"/>
                  <a:gd name="connsiteX1429" fmla="*/ 97833 w 548379"/>
                  <a:gd name="connsiteY1429" fmla="*/ 350270 h 687724"/>
                  <a:gd name="connsiteX1430" fmla="*/ 95258 w 548379"/>
                  <a:gd name="connsiteY1430" fmla="*/ 350270 h 687724"/>
                  <a:gd name="connsiteX1431" fmla="*/ 92684 w 548379"/>
                  <a:gd name="connsiteY1431" fmla="*/ 350270 h 687724"/>
                  <a:gd name="connsiteX1432" fmla="*/ 90109 w 548379"/>
                  <a:gd name="connsiteY1432" fmla="*/ 350270 h 687724"/>
                  <a:gd name="connsiteX1433" fmla="*/ 87535 w 548379"/>
                  <a:gd name="connsiteY1433" fmla="*/ 350270 h 687724"/>
                  <a:gd name="connsiteX1434" fmla="*/ 87535 w 548379"/>
                  <a:gd name="connsiteY1434" fmla="*/ 352846 h 687724"/>
                  <a:gd name="connsiteX1435" fmla="*/ 84960 w 548379"/>
                  <a:gd name="connsiteY1435" fmla="*/ 352846 h 687724"/>
                  <a:gd name="connsiteX1436" fmla="*/ 82386 w 548379"/>
                  <a:gd name="connsiteY1436" fmla="*/ 352846 h 687724"/>
                  <a:gd name="connsiteX1437" fmla="*/ 82386 w 548379"/>
                  <a:gd name="connsiteY1437" fmla="*/ 355421 h 687724"/>
                  <a:gd name="connsiteX1438" fmla="*/ 69513 w 548379"/>
                  <a:gd name="connsiteY1438" fmla="*/ 355421 h 687724"/>
                  <a:gd name="connsiteX1439" fmla="*/ 66938 w 548379"/>
                  <a:gd name="connsiteY1439" fmla="*/ 357997 h 687724"/>
                  <a:gd name="connsiteX1440" fmla="*/ 59215 w 548379"/>
                  <a:gd name="connsiteY1440" fmla="*/ 360572 h 687724"/>
                  <a:gd name="connsiteX1441" fmla="*/ 54066 w 548379"/>
                  <a:gd name="connsiteY1441" fmla="*/ 360572 h 687724"/>
                  <a:gd name="connsiteX1442" fmla="*/ 54066 w 548379"/>
                  <a:gd name="connsiteY1442" fmla="*/ 363148 h 687724"/>
                  <a:gd name="connsiteX1443" fmla="*/ 51491 w 548379"/>
                  <a:gd name="connsiteY1443" fmla="*/ 363148 h 687724"/>
                  <a:gd name="connsiteX1444" fmla="*/ 48917 w 548379"/>
                  <a:gd name="connsiteY1444" fmla="*/ 363148 h 687724"/>
                  <a:gd name="connsiteX1445" fmla="*/ 46342 w 548379"/>
                  <a:gd name="connsiteY1445" fmla="*/ 363148 h 687724"/>
                  <a:gd name="connsiteX1446" fmla="*/ 43767 w 548379"/>
                  <a:gd name="connsiteY1446" fmla="*/ 365723 h 687724"/>
                  <a:gd name="connsiteX1447" fmla="*/ 41193 w 548379"/>
                  <a:gd name="connsiteY1447" fmla="*/ 365723 h 687724"/>
                  <a:gd name="connsiteX1448" fmla="*/ 38618 w 548379"/>
                  <a:gd name="connsiteY1448" fmla="*/ 365723 h 687724"/>
                  <a:gd name="connsiteX1449" fmla="*/ 38618 w 548379"/>
                  <a:gd name="connsiteY1449" fmla="*/ 368299 h 687724"/>
                  <a:gd name="connsiteX1450" fmla="*/ 33469 w 548379"/>
                  <a:gd name="connsiteY1450" fmla="*/ 368299 h 687724"/>
                  <a:gd name="connsiteX1451" fmla="*/ 25746 w 548379"/>
                  <a:gd name="connsiteY1451" fmla="*/ 368299 h 687724"/>
                  <a:gd name="connsiteX1452" fmla="*/ 23171 w 548379"/>
                  <a:gd name="connsiteY1452" fmla="*/ 368299 h 687724"/>
                  <a:gd name="connsiteX1453" fmla="*/ 23171 w 548379"/>
                  <a:gd name="connsiteY1453" fmla="*/ 365723 h 687724"/>
                  <a:gd name="connsiteX1454" fmla="*/ 20597 w 548379"/>
                  <a:gd name="connsiteY1454" fmla="*/ 365723 h 687724"/>
                  <a:gd name="connsiteX1455" fmla="*/ 20597 w 548379"/>
                  <a:gd name="connsiteY1455" fmla="*/ 363148 h 687724"/>
                  <a:gd name="connsiteX1456" fmla="*/ 20597 w 548379"/>
                  <a:gd name="connsiteY1456" fmla="*/ 360572 h 687724"/>
                  <a:gd name="connsiteX1457" fmla="*/ 23171 w 548379"/>
                  <a:gd name="connsiteY1457" fmla="*/ 357997 h 687724"/>
                  <a:gd name="connsiteX1458" fmla="*/ 23171 w 548379"/>
                  <a:gd name="connsiteY1458" fmla="*/ 355421 h 687724"/>
                  <a:gd name="connsiteX1459" fmla="*/ 23171 w 548379"/>
                  <a:gd name="connsiteY1459" fmla="*/ 352846 h 687724"/>
                  <a:gd name="connsiteX1460" fmla="*/ 23171 w 548379"/>
                  <a:gd name="connsiteY1460" fmla="*/ 350270 h 687724"/>
                  <a:gd name="connsiteX1461" fmla="*/ 23171 w 548379"/>
                  <a:gd name="connsiteY1461" fmla="*/ 347695 h 687724"/>
                  <a:gd name="connsiteX1462" fmla="*/ 25746 w 548379"/>
                  <a:gd name="connsiteY1462" fmla="*/ 347695 h 687724"/>
                  <a:gd name="connsiteX1463" fmla="*/ 25746 w 548379"/>
                  <a:gd name="connsiteY1463" fmla="*/ 345119 h 687724"/>
                  <a:gd name="connsiteX1464" fmla="*/ 23171 w 548379"/>
                  <a:gd name="connsiteY1464" fmla="*/ 345119 h 687724"/>
                  <a:gd name="connsiteX1465" fmla="*/ 23171 w 548379"/>
                  <a:gd name="connsiteY1465" fmla="*/ 339968 h 687724"/>
                  <a:gd name="connsiteX1466" fmla="*/ 23171 w 548379"/>
                  <a:gd name="connsiteY1466" fmla="*/ 337393 h 687724"/>
                  <a:gd name="connsiteX1467" fmla="*/ 25746 w 548379"/>
                  <a:gd name="connsiteY1467" fmla="*/ 337393 h 687724"/>
                  <a:gd name="connsiteX1468" fmla="*/ 25746 w 548379"/>
                  <a:gd name="connsiteY1468" fmla="*/ 334817 h 687724"/>
                  <a:gd name="connsiteX1469" fmla="*/ 25746 w 548379"/>
                  <a:gd name="connsiteY1469" fmla="*/ 332242 h 687724"/>
                  <a:gd name="connsiteX1470" fmla="*/ 25746 w 548379"/>
                  <a:gd name="connsiteY1470" fmla="*/ 329666 h 687724"/>
                  <a:gd name="connsiteX1471" fmla="*/ 25746 w 548379"/>
                  <a:gd name="connsiteY1471" fmla="*/ 327091 h 687724"/>
                  <a:gd name="connsiteX1472" fmla="*/ 25746 w 548379"/>
                  <a:gd name="connsiteY1472" fmla="*/ 324515 h 687724"/>
                  <a:gd name="connsiteX1473" fmla="*/ 25746 w 548379"/>
                  <a:gd name="connsiteY1473" fmla="*/ 321940 h 687724"/>
                  <a:gd name="connsiteX1474" fmla="*/ 28320 w 548379"/>
                  <a:gd name="connsiteY1474" fmla="*/ 321940 h 687724"/>
                  <a:gd name="connsiteX1475" fmla="*/ 28320 w 548379"/>
                  <a:gd name="connsiteY1475" fmla="*/ 319364 h 687724"/>
                  <a:gd name="connsiteX1476" fmla="*/ 30895 w 548379"/>
                  <a:gd name="connsiteY1476" fmla="*/ 316789 h 687724"/>
                  <a:gd name="connsiteX1477" fmla="*/ 30895 w 548379"/>
                  <a:gd name="connsiteY1477" fmla="*/ 314213 h 687724"/>
                  <a:gd name="connsiteX1478" fmla="*/ 38618 w 548379"/>
                  <a:gd name="connsiteY1478" fmla="*/ 314213 h 687724"/>
                  <a:gd name="connsiteX1479" fmla="*/ 43767 w 548379"/>
                  <a:gd name="connsiteY1479" fmla="*/ 311638 h 687724"/>
                  <a:gd name="connsiteX1480" fmla="*/ 46342 w 548379"/>
                  <a:gd name="connsiteY1480" fmla="*/ 309062 h 687724"/>
                  <a:gd name="connsiteX1481" fmla="*/ 48917 w 548379"/>
                  <a:gd name="connsiteY1481" fmla="*/ 309062 h 687724"/>
                  <a:gd name="connsiteX1482" fmla="*/ 51491 w 548379"/>
                  <a:gd name="connsiteY1482" fmla="*/ 309062 h 687724"/>
                  <a:gd name="connsiteX1483" fmla="*/ 54066 w 548379"/>
                  <a:gd name="connsiteY1483" fmla="*/ 309062 h 687724"/>
                  <a:gd name="connsiteX1484" fmla="*/ 54066 w 548379"/>
                  <a:gd name="connsiteY1484" fmla="*/ 306487 h 687724"/>
                  <a:gd name="connsiteX1485" fmla="*/ 56640 w 548379"/>
                  <a:gd name="connsiteY1485" fmla="*/ 306487 h 687724"/>
                  <a:gd name="connsiteX1486" fmla="*/ 59215 w 548379"/>
                  <a:gd name="connsiteY1486" fmla="*/ 306487 h 687724"/>
                  <a:gd name="connsiteX1487" fmla="*/ 59215 w 548379"/>
                  <a:gd name="connsiteY1487" fmla="*/ 303911 h 687724"/>
                  <a:gd name="connsiteX1488" fmla="*/ 61789 w 548379"/>
                  <a:gd name="connsiteY1488" fmla="*/ 303911 h 687724"/>
                  <a:gd name="connsiteX1489" fmla="*/ 64364 w 548379"/>
                  <a:gd name="connsiteY1489" fmla="*/ 303911 h 687724"/>
                  <a:gd name="connsiteX1490" fmla="*/ 66938 w 548379"/>
                  <a:gd name="connsiteY1490" fmla="*/ 303911 h 687724"/>
                  <a:gd name="connsiteX1491" fmla="*/ 66938 w 548379"/>
                  <a:gd name="connsiteY1491" fmla="*/ 301335 h 687724"/>
                  <a:gd name="connsiteX1492" fmla="*/ 69513 w 548379"/>
                  <a:gd name="connsiteY1492" fmla="*/ 301335 h 687724"/>
                  <a:gd name="connsiteX1493" fmla="*/ 74662 w 548379"/>
                  <a:gd name="connsiteY1493" fmla="*/ 298760 h 687724"/>
                  <a:gd name="connsiteX1494" fmla="*/ 84960 w 548379"/>
                  <a:gd name="connsiteY1494" fmla="*/ 298760 h 687724"/>
                  <a:gd name="connsiteX1495" fmla="*/ 90109 w 548379"/>
                  <a:gd name="connsiteY1495" fmla="*/ 296184 h 687724"/>
                  <a:gd name="connsiteX1496" fmla="*/ 92684 w 548379"/>
                  <a:gd name="connsiteY1496" fmla="*/ 293609 h 687724"/>
                  <a:gd name="connsiteX1497" fmla="*/ 95258 w 548379"/>
                  <a:gd name="connsiteY1497" fmla="*/ 293609 h 687724"/>
                  <a:gd name="connsiteX1498" fmla="*/ 97833 w 548379"/>
                  <a:gd name="connsiteY1498" fmla="*/ 293609 h 687724"/>
                  <a:gd name="connsiteX1499" fmla="*/ 100408 w 548379"/>
                  <a:gd name="connsiteY1499" fmla="*/ 291033 h 687724"/>
                  <a:gd name="connsiteX1500" fmla="*/ 102982 w 548379"/>
                  <a:gd name="connsiteY1500" fmla="*/ 291033 h 687724"/>
                  <a:gd name="connsiteX1501" fmla="*/ 105557 w 548379"/>
                  <a:gd name="connsiteY1501" fmla="*/ 291033 h 687724"/>
                  <a:gd name="connsiteX1502" fmla="*/ 108131 w 548379"/>
                  <a:gd name="connsiteY1502" fmla="*/ 291033 h 687724"/>
                  <a:gd name="connsiteX1503" fmla="*/ 108131 w 548379"/>
                  <a:gd name="connsiteY1503" fmla="*/ 288458 h 687724"/>
                  <a:gd name="connsiteX1504" fmla="*/ 110706 w 548379"/>
                  <a:gd name="connsiteY1504" fmla="*/ 288458 h 687724"/>
                  <a:gd name="connsiteX1505" fmla="*/ 113280 w 548379"/>
                  <a:gd name="connsiteY1505" fmla="*/ 288458 h 687724"/>
                  <a:gd name="connsiteX1506" fmla="*/ 115855 w 548379"/>
                  <a:gd name="connsiteY1506" fmla="*/ 285882 h 687724"/>
                  <a:gd name="connsiteX1507" fmla="*/ 118429 w 548379"/>
                  <a:gd name="connsiteY1507" fmla="*/ 285882 h 687724"/>
                  <a:gd name="connsiteX1508" fmla="*/ 121004 w 548379"/>
                  <a:gd name="connsiteY1508" fmla="*/ 285882 h 687724"/>
                  <a:gd name="connsiteX1509" fmla="*/ 121004 w 548379"/>
                  <a:gd name="connsiteY1509" fmla="*/ 283307 h 687724"/>
                  <a:gd name="connsiteX1510" fmla="*/ 123578 w 548379"/>
                  <a:gd name="connsiteY1510" fmla="*/ 283307 h 687724"/>
                  <a:gd name="connsiteX1511" fmla="*/ 126153 w 548379"/>
                  <a:gd name="connsiteY1511" fmla="*/ 283307 h 687724"/>
                  <a:gd name="connsiteX1512" fmla="*/ 131302 w 548379"/>
                  <a:gd name="connsiteY1512" fmla="*/ 280731 h 687724"/>
                  <a:gd name="connsiteX1513" fmla="*/ 133877 w 548379"/>
                  <a:gd name="connsiteY1513" fmla="*/ 278156 h 687724"/>
                  <a:gd name="connsiteX1514" fmla="*/ 136451 w 548379"/>
                  <a:gd name="connsiteY1514" fmla="*/ 275580 h 687724"/>
                  <a:gd name="connsiteX1515" fmla="*/ 139026 w 548379"/>
                  <a:gd name="connsiteY1515" fmla="*/ 275580 h 687724"/>
                  <a:gd name="connsiteX1516" fmla="*/ 141600 w 548379"/>
                  <a:gd name="connsiteY1516" fmla="*/ 275580 h 687724"/>
                  <a:gd name="connsiteX1517" fmla="*/ 141600 w 548379"/>
                  <a:gd name="connsiteY1517" fmla="*/ 273005 h 687724"/>
                  <a:gd name="connsiteX1518" fmla="*/ 144175 w 548379"/>
                  <a:gd name="connsiteY1518" fmla="*/ 273005 h 687724"/>
                  <a:gd name="connsiteX1519" fmla="*/ 146749 w 548379"/>
                  <a:gd name="connsiteY1519" fmla="*/ 270429 h 687724"/>
                  <a:gd name="connsiteX1520" fmla="*/ 154473 w 548379"/>
                  <a:gd name="connsiteY1520" fmla="*/ 267854 h 687724"/>
                  <a:gd name="connsiteX1521" fmla="*/ 157048 w 548379"/>
                  <a:gd name="connsiteY1521" fmla="*/ 265278 h 687724"/>
                  <a:gd name="connsiteX1522" fmla="*/ 162197 w 548379"/>
                  <a:gd name="connsiteY1522" fmla="*/ 262703 h 687724"/>
                  <a:gd name="connsiteX1523" fmla="*/ 164771 w 548379"/>
                  <a:gd name="connsiteY1523" fmla="*/ 262703 h 687724"/>
                  <a:gd name="connsiteX1524" fmla="*/ 167346 w 548379"/>
                  <a:gd name="connsiteY1524" fmla="*/ 260127 h 687724"/>
                  <a:gd name="connsiteX1525" fmla="*/ 169920 w 548379"/>
                  <a:gd name="connsiteY1525" fmla="*/ 257552 h 687724"/>
                  <a:gd name="connsiteX1526" fmla="*/ 172495 w 548379"/>
                  <a:gd name="connsiteY1526" fmla="*/ 257552 h 687724"/>
                  <a:gd name="connsiteX1527" fmla="*/ 175069 w 548379"/>
                  <a:gd name="connsiteY1527" fmla="*/ 254976 h 687724"/>
                  <a:gd name="connsiteX1528" fmla="*/ 177644 w 548379"/>
                  <a:gd name="connsiteY1528" fmla="*/ 254976 h 687724"/>
                  <a:gd name="connsiteX1529" fmla="*/ 180219 w 548379"/>
                  <a:gd name="connsiteY1529" fmla="*/ 254976 h 687724"/>
                  <a:gd name="connsiteX1530" fmla="*/ 180219 w 548379"/>
                  <a:gd name="connsiteY1530" fmla="*/ 252401 h 687724"/>
                  <a:gd name="connsiteX1531" fmla="*/ 182793 w 548379"/>
                  <a:gd name="connsiteY1531" fmla="*/ 249825 h 687724"/>
                  <a:gd name="connsiteX1532" fmla="*/ 185368 w 548379"/>
                  <a:gd name="connsiteY1532" fmla="*/ 249825 h 687724"/>
                  <a:gd name="connsiteX1533" fmla="*/ 185368 w 548379"/>
                  <a:gd name="connsiteY1533" fmla="*/ 247250 h 687724"/>
                  <a:gd name="connsiteX1534" fmla="*/ 187942 w 548379"/>
                  <a:gd name="connsiteY1534" fmla="*/ 247250 h 687724"/>
                  <a:gd name="connsiteX1535" fmla="*/ 190517 w 548379"/>
                  <a:gd name="connsiteY1535" fmla="*/ 247250 h 687724"/>
                  <a:gd name="connsiteX1536" fmla="*/ 190517 w 548379"/>
                  <a:gd name="connsiteY1536" fmla="*/ 244674 h 687724"/>
                  <a:gd name="connsiteX1537" fmla="*/ 193091 w 548379"/>
                  <a:gd name="connsiteY1537" fmla="*/ 244674 h 687724"/>
                  <a:gd name="connsiteX1538" fmla="*/ 195666 w 548379"/>
                  <a:gd name="connsiteY1538" fmla="*/ 244674 h 687724"/>
                  <a:gd name="connsiteX1539" fmla="*/ 195666 w 548379"/>
                  <a:gd name="connsiteY1539" fmla="*/ 242099 h 687724"/>
                  <a:gd name="connsiteX1540" fmla="*/ 198240 w 548379"/>
                  <a:gd name="connsiteY1540" fmla="*/ 239523 h 687724"/>
                  <a:gd name="connsiteX1541" fmla="*/ 200815 w 548379"/>
                  <a:gd name="connsiteY1541" fmla="*/ 239523 h 687724"/>
                  <a:gd name="connsiteX1542" fmla="*/ 200815 w 548379"/>
                  <a:gd name="connsiteY1542" fmla="*/ 236948 h 687724"/>
                  <a:gd name="connsiteX1543" fmla="*/ 203390 w 548379"/>
                  <a:gd name="connsiteY1543" fmla="*/ 234372 h 687724"/>
                  <a:gd name="connsiteX1544" fmla="*/ 205964 w 548379"/>
                  <a:gd name="connsiteY1544" fmla="*/ 234372 h 687724"/>
                  <a:gd name="connsiteX1545" fmla="*/ 205964 w 548379"/>
                  <a:gd name="connsiteY1545" fmla="*/ 231797 h 687724"/>
                  <a:gd name="connsiteX1546" fmla="*/ 208539 w 548379"/>
                  <a:gd name="connsiteY1546" fmla="*/ 231797 h 687724"/>
                  <a:gd name="connsiteX1547" fmla="*/ 211113 w 548379"/>
                  <a:gd name="connsiteY1547" fmla="*/ 231797 h 687724"/>
                  <a:gd name="connsiteX1548" fmla="*/ 211113 w 548379"/>
                  <a:gd name="connsiteY1548" fmla="*/ 229221 h 687724"/>
                  <a:gd name="connsiteX1549" fmla="*/ 213688 w 548379"/>
                  <a:gd name="connsiteY1549" fmla="*/ 229221 h 687724"/>
                  <a:gd name="connsiteX1550" fmla="*/ 216262 w 548379"/>
                  <a:gd name="connsiteY1550" fmla="*/ 229221 h 687724"/>
                  <a:gd name="connsiteX1551" fmla="*/ 216262 w 548379"/>
                  <a:gd name="connsiteY1551" fmla="*/ 226646 h 687724"/>
                  <a:gd name="connsiteX1552" fmla="*/ 218837 w 548379"/>
                  <a:gd name="connsiteY1552" fmla="*/ 226646 h 687724"/>
                  <a:gd name="connsiteX1553" fmla="*/ 218837 w 548379"/>
                  <a:gd name="connsiteY1553" fmla="*/ 224070 h 687724"/>
                  <a:gd name="connsiteX1554" fmla="*/ 226560 w 548379"/>
                  <a:gd name="connsiteY1554" fmla="*/ 216343 h 687724"/>
                  <a:gd name="connsiteX1555" fmla="*/ 229135 w 548379"/>
                  <a:gd name="connsiteY1555" fmla="*/ 216343 h 687724"/>
                  <a:gd name="connsiteX1556" fmla="*/ 231710 w 548379"/>
                  <a:gd name="connsiteY1556" fmla="*/ 211192 h 687724"/>
                  <a:gd name="connsiteX1557" fmla="*/ 236859 w 548379"/>
                  <a:gd name="connsiteY1557" fmla="*/ 208617 h 687724"/>
                  <a:gd name="connsiteX1558" fmla="*/ 239433 w 548379"/>
                  <a:gd name="connsiteY1558" fmla="*/ 203466 h 687724"/>
                  <a:gd name="connsiteX1559" fmla="*/ 244582 w 548379"/>
                  <a:gd name="connsiteY1559" fmla="*/ 200890 h 687724"/>
                  <a:gd name="connsiteX1560" fmla="*/ 244582 w 548379"/>
                  <a:gd name="connsiteY1560" fmla="*/ 198315 h 687724"/>
                  <a:gd name="connsiteX1561" fmla="*/ 247157 w 548379"/>
                  <a:gd name="connsiteY1561" fmla="*/ 198315 h 687724"/>
                  <a:gd name="connsiteX1562" fmla="*/ 247157 w 548379"/>
                  <a:gd name="connsiteY1562" fmla="*/ 195739 h 687724"/>
                  <a:gd name="connsiteX1563" fmla="*/ 249731 w 548379"/>
                  <a:gd name="connsiteY1563" fmla="*/ 193164 h 687724"/>
                  <a:gd name="connsiteX1564" fmla="*/ 249731 w 548379"/>
                  <a:gd name="connsiteY1564" fmla="*/ 190588 h 687724"/>
                  <a:gd name="connsiteX1565" fmla="*/ 252306 w 548379"/>
                  <a:gd name="connsiteY1565" fmla="*/ 188013 h 687724"/>
                  <a:gd name="connsiteX1566" fmla="*/ 252306 w 548379"/>
                  <a:gd name="connsiteY1566" fmla="*/ 185437 h 687724"/>
                  <a:gd name="connsiteX1567" fmla="*/ 254881 w 548379"/>
                  <a:gd name="connsiteY1567" fmla="*/ 185437 h 687724"/>
                  <a:gd name="connsiteX1568" fmla="*/ 254881 w 548379"/>
                  <a:gd name="connsiteY1568" fmla="*/ 182862 h 687724"/>
                  <a:gd name="connsiteX1569" fmla="*/ 260030 w 548379"/>
                  <a:gd name="connsiteY1569" fmla="*/ 180286 h 687724"/>
                  <a:gd name="connsiteX1570" fmla="*/ 270328 w 548379"/>
                  <a:gd name="connsiteY1570" fmla="*/ 0 h 687724"/>
                  <a:gd name="connsiteX1571" fmla="*/ 272902 w 548379"/>
                  <a:gd name="connsiteY1571" fmla="*/ 0 h 687724"/>
                  <a:gd name="connsiteX1572" fmla="*/ 275477 w 548379"/>
                  <a:gd name="connsiteY1572" fmla="*/ 0 h 687724"/>
                  <a:gd name="connsiteX1573" fmla="*/ 275477 w 548379"/>
                  <a:gd name="connsiteY1573" fmla="*/ 2576 h 687724"/>
                  <a:gd name="connsiteX1574" fmla="*/ 278051 w 548379"/>
                  <a:gd name="connsiteY1574" fmla="*/ 2576 h 687724"/>
                  <a:gd name="connsiteX1575" fmla="*/ 280626 w 548379"/>
                  <a:gd name="connsiteY1575" fmla="*/ 2576 h 687724"/>
                  <a:gd name="connsiteX1576" fmla="*/ 280626 w 548379"/>
                  <a:gd name="connsiteY1576" fmla="*/ 5151 h 687724"/>
                  <a:gd name="connsiteX1577" fmla="*/ 280626 w 548379"/>
                  <a:gd name="connsiteY1577" fmla="*/ 7727 h 687724"/>
                  <a:gd name="connsiteX1578" fmla="*/ 283201 w 548379"/>
                  <a:gd name="connsiteY1578" fmla="*/ 7727 h 687724"/>
                  <a:gd name="connsiteX1579" fmla="*/ 283201 w 548379"/>
                  <a:gd name="connsiteY1579" fmla="*/ 10302 h 687724"/>
                  <a:gd name="connsiteX1580" fmla="*/ 285775 w 548379"/>
                  <a:gd name="connsiteY1580" fmla="*/ 10302 h 687724"/>
                  <a:gd name="connsiteX1581" fmla="*/ 285775 w 548379"/>
                  <a:gd name="connsiteY1581" fmla="*/ 12878 h 687724"/>
                  <a:gd name="connsiteX1582" fmla="*/ 288350 w 548379"/>
                  <a:gd name="connsiteY1582" fmla="*/ 12878 h 687724"/>
                  <a:gd name="connsiteX1583" fmla="*/ 288350 w 548379"/>
                  <a:gd name="connsiteY1583" fmla="*/ 15453 h 687724"/>
                  <a:gd name="connsiteX1584" fmla="*/ 290924 w 548379"/>
                  <a:gd name="connsiteY1584" fmla="*/ 15453 h 687724"/>
                  <a:gd name="connsiteX1585" fmla="*/ 290924 w 548379"/>
                  <a:gd name="connsiteY1585" fmla="*/ 18029 h 687724"/>
                  <a:gd name="connsiteX1586" fmla="*/ 293499 w 548379"/>
                  <a:gd name="connsiteY1586" fmla="*/ 18029 h 687724"/>
                  <a:gd name="connsiteX1587" fmla="*/ 293499 w 548379"/>
                  <a:gd name="connsiteY1587" fmla="*/ 20604 h 687724"/>
                  <a:gd name="connsiteX1588" fmla="*/ 296073 w 548379"/>
                  <a:gd name="connsiteY1588" fmla="*/ 20604 h 687724"/>
                  <a:gd name="connsiteX1589" fmla="*/ 296073 w 548379"/>
                  <a:gd name="connsiteY1589" fmla="*/ 23180 h 687724"/>
                  <a:gd name="connsiteX1590" fmla="*/ 298648 w 548379"/>
                  <a:gd name="connsiteY1590" fmla="*/ 23180 h 687724"/>
                  <a:gd name="connsiteX1591" fmla="*/ 301222 w 548379"/>
                  <a:gd name="connsiteY1591" fmla="*/ 23180 h 687724"/>
                  <a:gd name="connsiteX1592" fmla="*/ 303797 w 548379"/>
                  <a:gd name="connsiteY1592" fmla="*/ 23180 h 687724"/>
                  <a:gd name="connsiteX1593" fmla="*/ 303797 w 548379"/>
                  <a:gd name="connsiteY1593" fmla="*/ 25755 h 687724"/>
                  <a:gd name="connsiteX1594" fmla="*/ 306372 w 548379"/>
                  <a:gd name="connsiteY1594" fmla="*/ 25755 h 687724"/>
                  <a:gd name="connsiteX1595" fmla="*/ 306372 w 548379"/>
                  <a:gd name="connsiteY1595" fmla="*/ 28331 h 687724"/>
                  <a:gd name="connsiteX1596" fmla="*/ 308946 w 548379"/>
                  <a:gd name="connsiteY1596" fmla="*/ 28331 h 687724"/>
                  <a:gd name="connsiteX1597" fmla="*/ 308946 w 548379"/>
                  <a:gd name="connsiteY1597" fmla="*/ 30906 h 687724"/>
                  <a:gd name="connsiteX1598" fmla="*/ 311521 w 548379"/>
                  <a:gd name="connsiteY1598" fmla="*/ 30906 h 687724"/>
                  <a:gd name="connsiteX1599" fmla="*/ 314095 w 548379"/>
                  <a:gd name="connsiteY1599" fmla="*/ 30906 h 687724"/>
                  <a:gd name="connsiteX1600" fmla="*/ 314095 w 548379"/>
                  <a:gd name="connsiteY1600" fmla="*/ 33482 h 687724"/>
                  <a:gd name="connsiteX1601" fmla="*/ 316670 w 548379"/>
                  <a:gd name="connsiteY1601" fmla="*/ 33482 h 687724"/>
                  <a:gd name="connsiteX1602" fmla="*/ 316670 w 548379"/>
                  <a:gd name="connsiteY1602" fmla="*/ 36057 h 687724"/>
                  <a:gd name="connsiteX1603" fmla="*/ 319244 w 548379"/>
                  <a:gd name="connsiteY1603" fmla="*/ 36057 h 687724"/>
                  <a:gd name="connsiteX1604" fmla="*/ 321819 w 548379"/>
                  <a:gd name="connsiteY1604" fmla="*/ 36057 h 687724"/>
                  <a:gd name="connsiteX1605" fmla="*/ 321819 w 548379"/>
                  <a:gd name="connsiteY1605" fmla="*/ 38633 h 687724"/>
                  <a:gd name="connsiteX1606" fmla="*/ 324393 w 548379"/>
                  <a:gd name="connsiteY1606" fmla="*/ 38633 h 687724"/>
                  <a:gd name="connsiteX1607" fmla="*/ 326968 w 548379"/>
                  <a:gd name="connsiteY1607" fmla="*/ 38633 h 687724"/>
                  <a:gd name="connsiteX1608" fmla="*/ 326968 w 548379"/>
                  <a:gd name="connsiteY1608" fmla="*/ 41208 h 687724"/>
                  <a:gd name="connsiteX1609" fmla="*/ 329542 w 548379"/>
                  <a:gd name="connsiteY1609" fmla="*/ 41208 h 687724"/>
                  <a:gd name="connsiteX1610" fmla="*/ 332117 w 548379"/>
                  <a:gd name="connsiteY1610" fmla="*/ 41208 h 687724"/>
                  <a:gd name="connsiteX1611" fmla="*/ 332117 w 548379"/>
                  <a:gd name="connsiteY1611" fmla="*/ 43784 h 687724"/>
                  <a:gd name="connsiteX1612" fmla="*/ 334692 w 548379"/>
                  <a:gd name="connsiteY1612" fmla="*/ 43784 h 687724"/>
                  <a:gd name="connsiteX1613" fmla="*/ 337266 w 548379"/>
                  <a:gd name="connsiteY1613" fmla="*/ 43784 h 687724"/>
                  <a:gd name="connsiteX1614" fmla="*/ 337266 w 548379"/>
                  <a:gd name="connsiteY1614" fmla="*/ 46359 h 687724"/>
                  <a:gd name="connsiteX1615" fmla="*/ 339841 w 548379"/>
                  <a:gd name="connsiteY1615" fmla="*/ 46359 h 687724"/>
                  <a:gd name="connsiteX1616" fmla="*/ 342415 w 548379"/>
                  <a:gd name="connsiteY1616" fmla="*/ 46359 h 687724"/>
                  <a:gd name="connsiteX1617" fmla="*/ 342415 w 548379"/>
                  <a:gd name="connsiteY1617" fmla="*/ 48935 h 687724"/>
                  <a:gd name="connsiteX1618" fmla="*/ 344990 w 548379"/>
                  <a:gd name="connsiteY1618" fmla="*/ 48935 h 687724"/>
                  <a:gd name="connsiteX1619" fmla="*/ 347564 w 548379"/>
                  <a:gd name="connsiteY1619" fmla="*/ 48935 h 687724"/>
                  <a:gd name="connsiteX1620" fmla="*/ 350139 w 548379"/>
                  <a:gd name="connsiteY1620" fmla="*/ 48935 h 687724"/>
                  <a:gd name="connsiteX1621" fmla="*/ 350139 w 548379"/>
                  <a:gd name="connsiteY1621" fmla="*/ 51510 h 687724"/>
                  <a:gd name="connsiteX1622" fmla="*/ 352713 w 548379"/>
                  <a:gd name="connsiteY1622" fmla="*/ 51510 h 687724"/>
                  <a:gd name="connsiteX1623" fmla="*/ 355288 w 548379"/>
                  <a:gd name="connsiteY1623" fmla="*/ 51510 h 687724"/>
                  <a:gd name="connsiteX1624" fmla="*/ 357862 w 548379"/>
                  <a:gd name="connsiteY1624" fmla="*/ 51510 h 687724"/>
                  <a:gd name="connsiteX1625" fmla="*/ 360437 w 548379"/>
                  <a:gd name="connsiteY1625" fmla="*/ 51510 h 687724"/>
                  <a:gd name="connsiteX1626" fmla="*/ 360437 w 548379"/>
                  <a:gd name="connsiteY1626" fmla="*/ 54086 h 687724"/>
                  <a:gd name="connsiteX1627" fmla="*/ 363012 w 548379"/>
                  <a:gd name="connsiteY1627" fmla="*/ 54086 h 687724"/>
                  <a:gd name="connsiteX1628" fmla="*/ 363012 w 548379"/>
                  <a:gd name="connsiteY1628" fmla="*/ 56661 h 687724"/>
                  <a:gd name="connsiteX1629" fmla="*/ 365586 w 548379"/>
                  <a:gd name="connsiteY1629" fmla="*/ 56661 h 687724"/>
                  <a:gd name="connsiteX1630" fmla="*/ 368161 w 548379"/>
                  <a:gd name="connsiteY1630" fmla="*/ 56661 h 687724"/>
                  <a:gd name="connsiteX1631" fmla="*/ 370735 w 548379"/>
                  <a:gd name="connsiteY1631" fmla="*/ 59237 h 687724"/>
                  <a:gd name="connsiteX1632" fmla="*/ 373310 w 548379"/>
                  <a:gd name="connsiteY1632" fmla="*/ 59237 h 687724"/>
                  <a:gd name="connsiteX1633" fmla="*/ 375884 w 548379"/>
                  <a:gd name="connsiteY1633" fmla="*/ 59237 h 687724"/>
                  <a:gd name="connsiteX1634" fmla="*/ 378459 w 548379"/>
                  <a:gd name="connsiteY1634" fmla="*/ 59237 h 687724"/>
                  <a:gd name="connsiteX1635" fmla="*/ 381033 w 548379"/>
                  <a:gd name="connsiteY1635" fmla="*/ 59237 h 687724"/>
                  <a:gd name="connsiteX1636" fmla="*/ 381033 w 548379"/>
                  <a:gd name="connsiteY1636" fmla="*/ 61813 h 687724"/>
                  <a:gd name="connsiteX1637" fmla="*/ 383608 w 548379"/>
                  <a:gd name="connsiteY1637" fmla="*/ 61813 h 687724"/>
                  <a:gd name="connsiteX1638" fmla="*/ 386183 w 548379"/>
                  <a:gd name="connsiteY1638" fmla="*/ 61813 h 687724"/>
                  <a:gd name="connsiteX1639" fmla="*/ 388757 w 548379"/>
                  <a:gd name="connsiteY1639" fmla="*/ 61813 h 687724"/>
                  <a:gd name="connsiteX1640" fmla="*/ 388757 w 548379"/>
                  <a:gd name="connsiteY1640" fmla="*/ 64388 h 687724"/>
                  <a:gd name="connsiteX1641" fmla="*/ 391332 w 548379"/>
                  <a:gd name="connsiteY1641" fmla="*/ 64388 h 687724"/>
                  <a:gd name="connsiteX1642" fmla="*/ 391332 w 548379"/>
                  <a:gd name="connsiteY1642" fmla="*/ 66964 h 687724"/>
                  <a:gd name="connsiteX1643" fmla="*/ 393906 w 548379"/>
                  <a:gd name="connsiteY1643" fmla="*/ 66964 h 687724"/>
                  <a:gd name="connsiteX1644" fmla="*/ 396481 w 548379"/>
                  <a:gd name="connsiteY1644" fmla="*/ 66964 h 687724"/>
                  <a:gd name="connsiteX1645" fmla="*/ 399055 w 548379"/>
                  <a:gd name="connsiteY1645" fmla="*/ 66964 h 687724"/>
                  <a:gd name="connsiteX1646" fmla="*/ 401630 w 548379"/>
                  <a:gd name="connsiteY1646" fmla="*/ 66964 h 687724"/>
                  <a:gd name="connsiteX1647" fmla="*/ 401630 w 548379"/>
                  <a:gd name="connsiteY1647" fmla="*/ 67768 h 687724"/>
                  <a:gd name="connsiteX1648" fmla="*/ 401630 w 548379"/>
                  <a:gd name="connsiteY1648" fmla="*/ 69539 h 687724"/>
                  <a:gd name="connsiteX1649" fmla="*/ 404204 w 548379"/>
                  <a:gd name="connsiteY1649" fmla="*/ 69539 h 687724"/>
                  <a:gd name="connsiteX1650" fmla="*/ 406779 w 548379"/>
                  <a:gd name="connsiteY1650" fmla="*/ 69539 h 687724"/>
                  <a:gd name="connsiteX1651" fmla="*/ 409353 w 548379"/>
                  <a:gd name="connsiteY1651" fmla="*/ 69539 h 687724"/>
                  <a:gd name="connsiteX1652" fmla="*/ 411928 w 548379"/>
                  <a:gd name="connsiteY1652" fmla="*/ 69539 h 687724"/>
                  <a:gd name="connsiteX1653" fmla="*/ 411928 w 548379"/>
                  <a:gd name="connsiteY1653" fmla="*/ 72115 h 687724"/>
                  <a:gd name="connsiteX1654" fmla="*/ 414503 w 548379"/>
                  <a:gd name="connsiteY1654" fmla="*/ 72115 h 687724"/>
                  <a:gd name="connsiteX1655" fmla="*/ 417077 w 548379"/>
                  <a:gd name="connsiteY1655" fmla="*/ 72115 h 687724"/>
                  <a:gd name="connsiteX1656" fmla="*/ 419652 w 548379"/>
                  <a:gd name="connsiteY1656" fmla="*/ 72115 h 687724"/>
                  <a:gd name="connsiteX1657" fmla="*/ 419652 w 548379"/>
                  <a:gd name="connsiteY1657" fmla="*/ 74690 h 687724"/>
                  <a:gd name="connsiteX1658" fmla="*/ 424801 w 548379"/>
                  <a:gd name="connsiteY1658" fmla="*/ 74690 h 687724"/>
                  <a:gd name="connsiteX1659" fmla="*/ 427375 w 548379"/>
                  <a:gd name="connsiteY1659" fmla="*/ 74690 h 687724"/>
                  <a:gd name="connsiteX1660" fmla="*/ 429950 w 548379"/>
                  <a:gd name="connsiteY1660" fmla="*/ 74690 h 687724"/>
                  <a:gd name="connsiteX1661" fmla="*/ 429950 w 548379"/>
                  <a:gd name="connsiteY1661" fmla="*/ 77266 h 687724"/>
                  <a:gd name="connsiteX1662" fmla="*/ 432524 w 548379"/>
                  <a:gd name="connsiteY1662" fmla="*/ 77266 h 687724"/>
                  <a:gd name="connsiteX1663" fmla="*/ 440248 w 548379"/>
                  <a:gd name="connsiteY1663" fmla="*/ 77266 h 687724"/>
                  <a:gd name="connsiteX1664" fmla="*/ 442823 w 548379"/>
                  <a:gd name="connsiteY1664" fmla="*/ 77266 h 687724"/>
                  <a:gd name="connsiteX1665" fmla="*/ 445397 w 548379"/>
                  <a:gd name="connsiteY1665" fmla="*/ 77266 h 687724"/>
                  <a:gd name="connsiteX1666" fmla="*/ 447972 w 548379"/>
                  <a:gd name="connsiteY1666" fmla="*/ 77266 h 687724"/>
                  <a:gd name="connsiteX1667" fmla="*/ 450546 w 548379"/>
                  <a:gd name="connsiteY1667" fmla="*/ 77266 h 687724"/>
                  <a:gd name="connsiteX1668" fmla="*/ 450546 w 548379"/>
                  <a:gd name="connsiteY1668" fmla="*/ 79841 h 687724"/>
                  <a:gd name="connsiteX1669" fmla="*/ 453121 w 548379"/>
                  <a:gd name="connsiteY1669" fmla="*/ 79841 h 687724"/>
                  <a:gd name="connsiteX1670" fmla="*/ 455695 w 548379"/>
                  <a:gd name="connsiteY1670" fmla="*/ 79841 h 687724"/>
                  <a:gd name="connsiteX1671" fmla="*/ 458270 w 548379"/>
                  <a:gd name="connsiteY1671" fmla="*/ 79841 h 687724"/>
                  <a:gd name="connsiteX1672" fmla="*/ 468568 w 548379"/>
                  <a:gd name="connsiteY1672" fmla="*/ 79841 h 687724"/>
                  <a:gd name="connsiteX1673" fmla="*/ 471143 w 548379"/>
                  <a:gd name="connsiteY1673" fmla="*/ 79841 h 687724"/>
                  <a:gd name="connsiteX1674" fmla="*/ 473717 w 548379"/>
                  <a:gd name="connsiteY1674" fmla="*/ 79841 h 687724"/>
                  <a:gd name="connsiteX1675" fmla="*/ 476292 w 548379"/>
                  <a:gd name="connsiteY1675" fmla="*/ 79841 h 687724"/>
                  <a:gd name="connsiteX1676" fmla="*/ 478866 w 548379"/>
                  <a:gd name="connsiteY1676" fmla="*/ 79841 h 687724"/>
                  <a:gd name="connsiteX1677" fmla="*/ 481441 w 548379"/>
                  <a:gd name="connsiteY1677" fmla="*/ 79841 h 687724"/>
                  <a:gd name="connsiteX1678" fmla="*/ 481441 w 548379"/>
                  <a:gd name="connsiteY1678" fmla="*/ 82417 h 687724"/>
                  <a:gd name="connsiteX1679" fmla="*/ 484015 w 548379"/>
                  <a:gd name="connsiteY1679" fmla="*/ 82417 h 687724"/>
                  <a:gd name="connsiteX1680" fmla="*/ 486590 w 548379"/>
                  <a:gd name="connsiteY1680" fmla="*/ 82417 h 687724"/>
                  <a:gd name="connsiteX1681" fmla="*/ 486590 w 548379"/>
                  <a:gd name="connsiteY1681" fmla="*/ 84992 h 687724"/>
                  <a:gd name="connsiteX1682" fmla="*/ 489165 w 548379"/>
                  <a:gd name="connsiteY1682" fmla="*/ 84992 h 687724"/>
                  <a:gd name="connsiteX1683" fmla="*/ 489165 w 548379"/>
                  <a:gd name="connsiteY1683" fmla="*/ 87568 h 687724"/>
                  <a:gd name="connsiteX1684" fmla="*/ 489165 w 548379"/>
                  <a:gd name="connsiteY1684" fmla="*/ 90143 h 687724"/>
                  <a:gd name="connsiteX1685" fmla="*/ 489165 w 548379"/>
                  <a:gd name="connsiteY1685" fmla="*/ 95294 h 687724"/>
                  <a:gd name="connsiteX1686" fmla="*/ 489165 w 548379"/>
                  <a:gd name="connsiteY1686" fmla="*/ 97870 h 687724"/>
                  <a:gd name="connsiteX1687" fmla="*/ 491739 w 548379"/>
                  <a:gd name="connsiteY1687" fmla="*/ 97870 h 687724"/>
                  <a:gd name="connsiteX1688" fmla="*/ 491739 w 548379"/>
                  <a:gd name="connsiteY1688" fmla="*/ 100445 h 687724"/>
                  <a:gd name="connsiteX1689" fmla="*/ 491739 w 548379"/>
                  <a:gd name="connsiteY1689" fmla="*/ 103021 h 687724"/>
                  <a:gd name="connsiteX1690" fmla="*/ 491739 w 548379"/>
                  <a:gd name="connsiteY1690" fmla="*/ 105596 h 687724"/>
                  <a:gd name="connsiteX1691" fmla="*/ 491739 w 548379"/>
                  <a:gd name="connsiteY1691" fmla="*/ 108172 h 687724"/>
                  <a:gd name="connsiteX1692" fmla="*/ 494314 w 548379"/>
                  <a:gd name="connsiteY1692" fmla="*/ 108172 h 687724"/>
                  <a:gd name="connsiteX1693" fmla="*/ 494314 w 548379"/>
                  <a:gd name="connsiteY1693" fmla="*/ 110747 h 687724"/>
                  <a:gd name="connsiteX1694" fmla="*/ 494314 w 548379"/>
                  <a:gd name="connsiteY1694" fmla="*/ 113323 h 687724"/>
                  <a:gd name="connsiteX1695" fmla="*/ 494314 w 548379"/>
                  <a:gd name="connsiteY1695" fmla="*/ 115898 h 687724"/>
                  <a:gd name="connsiteX1696" fmla="*/ 494314 w 548379"/>
                  <a:gd name="connsiteY1696" fmla="*/ 118474 h 687724"/>
                  <a:gd name="connsiteX1697" fmla="*/ 494314 w 548379"/>
                  <a:gd name="connsiteY1697" fmla="*/ 121049 h 687724"/>
                  <a:gd name="connsiteX1698" fmla="*/ 494314 w 548379"/>
                  <a:gd name="connsiteY1698" fmla="*/ 123625 h 687724"/>
                  <a:gd name="connsiteX1699" fmla="*/ 496888 w 548379"/>
                  <a:gd name="connsiteY1699" fmla="*/ 123625 h 687724"/>
                  <a:gd name="connsiteX1700" fmla="*/ 496888 w 548379"/>
                  <a:gd name="connsiteY1700" fmla="*/ 126200 h 687724"/>
                  <a:gd name="connsiteX1701" fmla="*/ 496888 w 548379"/>
                  <a:gd name="connsiteY1701" fmla="*/ 128776 h 687724"/>
                  <a:gd name="connsiteX1702" fmla="*/ 496888 w 548379"/>
                  <a:gd name="connsiteY1702" fmla="*/ 131351 h 687724"/>
                  <a:gd name="connsiteX1703" fmla="*/ 499463 w 548379"/>
                  <a:gd name="connsiteY1703" fmla="*/ 131351 h 687724"/>
                  <a:gd name="connsiteX1704" fmla="*/ 499463 w 548379"/>
                  <a:gd name="connsiteY1704" fmla="*/ 133927 h 687724"/>
                  <a:gd name="connsiteX1705" fmla="*/ 499463 w 548379"/>
                  <a:gd name="connsiteY1705" fmla="*/ 136502 h 687724"/>
                  <a:gd name="connsiteX1706" fmla="*/ 496888 w 548379"/>
                  <a:gd name="connsiteY1706" fmla="*/ 136502 h 687724"/>
                  <a:gd name="connsiteX1707" fmla="*/ 496888 w 548379"/>
                  <a:gd name="connsiteY1707" fmla="*/ 139078 h 687724"/>
                  <a:gd name="connsiteX1708" fmla="*/ 494314 w 548379"/>
                  <a:gd name="connsiteY1708" fmla="*/ 139078 h 687724"/>
                  <a:gd name="connsiteX1709" fmla="*/ 491739 w 548379"/>
                  <a:gd name="connsiteY1709" fmla="*/ 139078 h 687724"/>
                  <a:gd name="connsiteX1710" fmla="*/ 489165 w 548379"/>
                  <a:gd name="connsiteY1710" fmla="*/ 139078 h 687724"/>
                  <a:gd name="connsiteX1711" fmla="*/ 484015 w 548379"/>
                  <a:gd name="connsiteY1711" fmla="*/ 139078 h 687724"/>
                  <a:gd name="connsiteX1712" fmla="*/ 481441 w 548379"/>
                  <a:gd name="connsiteY1712" fmla="*/ 139078 h 687724"/>
                  <a:gd name="connsiteX1713" fmla="*/ 476292 w 548379"/>
                  <a:gd name="connsiteY1713" fmla="*/ 139078 h 687724"/>
                  <a:gd name="connsiteX1714" fmla="*/ 473717 w 548379"/>
                  <a:gd name="connsiteY1714" fmla="*/ 139078 h 687724"/>
                  <a:gd name="connsiteX1715" fmla="*/ 473717 w 548379"/>
                  <a:gd name="connsiteY1715" fmla="*/ 136502 h 687724"/>
                  <a:gd name="connsiteX1716" fmla="*/ 471143 w 548379"/>
                  <a:gd name="connsiteY1716" fmla="*/ 136502 h 687724"/>
                  <a:gd name="connsiteX1717" fmla="*/ 468568 w 548379"/>
                  <a:gd name="connsiteY1717" fmla="*/ 136502 h 687724"/>
                  <a:gd name="connsiteX1718" fmla="*/ 465994 w 548379"/>
                  <a:gd name="connsiteY1718" fmla="*/ 136502 h 687724"/>
                  <a:gd name="connsiteX1719" fmla="*/ 463419 w 548379"/>
                  <a:gd name="connsiteY1719" fmla="*/ 136502 h 687724"/>
                  <a:gd name="connsiteX1720" fmla="*/ 463419 w 548379"/>
                  <a:gd name="connsiteY1720" fmla="*/ 133927 h 687724"/>
                  <a:gd name="connsiteX1721" fmla="*/ 460844 w 548379"/>
                  <a:gd name="connsiteY1721" fmla="*/ 133927 h 687724"/>
                  <a:gd name="connsiteX1722" fmla="*/ 458270 w 548379"/>
                  <a:gd name="connsiteY1722" fmla="*/ 133927 h 687724"/>
                  <a:gd name="connsiteX1723" fmla="*/ 455695 w 548379"/>
                  <a:gd name="connsiteY1723" fmla="*/ 133927 h 687724"/>
                  <a:gd name="connsiteX1724" fmla="*/ 453121 w 548379"/>
                  <a:gd name="connsiteY1724" fmla="*/ 133927 h 687724"/>
                  <a:gd name="connsiteX1725" fmla="*/ 450546 w 548379"/>
                  <a:gd name="connsiteY1725" fmla="*/ 133927 h 687724"/>
                  <a:gd name="connsiteX1726" fmla="*/ 447972 w 548379"/>
                  <a:gd name="connsiteY1726" fmla="*/ 133927 h 687724"/>
                  <a:gd name="connsiteX1727" fmla="*/ 447972 w 548379"/>
                  <a:gd name="connsiteY1727" fmla="*/ 131351 h 687724"/>
                  <a:gd name="connsiteX1728" fmla="*/ 445397 w 548379"/>
                  <a:gd name="connsiteY1728" fmla="*/ 131351 h 687724"/>
                  <a:gd name="connsiteX1729" fmla="*/ 442823 w 548379"/>
                  <a:gd name="connsiteY1729" fmla="*/ 131351 h 687724"/>
                  <a:gd name="connsiteX1730" fmla="*/ 440248 w 548379"/>
                  <a:gd name="connsiteY1730" fmla="*/ 131351 h 687724"/>
                  <a:gd name="connsiteX1731" fmla="*/ 437674 w 548379"/>
                  <a:gd name="connsiteY1731" fmla="*/ 131351 h 687724"/>
                  <a:gd name="connsiteX1732" fmla="*/ 437674 w 548379"/>
                  <a:gd name="connsiteY1732" fmla="*/ 128776 h 687724"/>
                  <a:gd name="connsiteX1733" fmla="*/ 435099 w 548379"/>
                  <a:gd name="connsiteY1733" fmla="*/ 128776 h 687724"/>
                  <a:gd name="connsiteX1734" fmla="*/ 432524 w 548379"/>
                  <a:gd name="connsiteY1734" fmla="*/ 128776 h 687724"/>
                  <a:gd name="connsiteX1735" fmla="*/ 429950 w 548379"/>
                  <a:gd name="connsiteY1735" fmla="*/ 128776 h 687724"/>
                  <a:gd name="connsiteX1736" fmla="*/ 429950 w 548379"/>
                  <a:gd name="connsiteY1736" fmla="*/ 126200 h 687724"/>
                  <a:gd name="connsiteX1737" fmla="*/ 427375 w 548379"/>
                  <a:gd name="connsiteY1737" fmla="*/ 126200 h 687724"/>
                  <a:gd name="connsiteX1738" fmla="*/ 424801 w 548379"/>
                  <a:gd name="connsiteY1738" fmla="*/ 126200 h 687724"/>
                  <a:gd name="connsiteX1739" fmla="*/ 422226 w 548379"/>
                  <a:gd name="connsiteY1739" fmla="*/ 126200 h 687724"/>
                  <a:gd name="connsiteX1740" fmla="*/ 422226 w 548379"/>
                  <a:gd name="connsiteY1740" fmla="*/ 123625 h 687724"/>
                  <a:gd name="connsiteX1741" fmla="*/ 419652 w 548379"/>
                  <a:gd name="connsiteY1741" fmla="*/ 123625 h 687724"/>
                  <a:gd name="connsiteX1742" fmla="*/ 417077 w 548379"/>
                  <a:gd name="connsiteY1742" fmla="*/ 123625 h 687724"/>
                  <a:gd name="connsiteX1743" fmla="*/ 414503 w 548379"/>
                  <a:gd name="connsiteY1743" fmla="*/ 123625 h 687724"/>
                  <a:gd name="connsiteX1744" fmla="*/ 411928 w 548379"/>
                  <a:gd name="connsiteY1744" fmla="*/ 123625 h 687724"/>
                  <a:gd name="connsiteX1745" fmla="*/ 411928 w 548379"/>
                  <a:gd name="connsiteY1745" fmla="*/ 121049 h 687724"/>
                  <a:gd name="connsiteX1746" fmla="*/ 409353 w 548379"/>
                  <a:gd name="connsiteY1746" fmla="*/ 121049 h 687724"/>
                  <a:gd name="connsiteX1747" fmla="*/ 406779 w 548379"/>
                  <a:gd name="connsiteY1747" fmla="*/ 121049 h 687724"/>
                  <a:gd name="connsiteX1748" fmla="*/ 404204 w 548379"/>
                  <a:gd name="connsiteY1748" fmla="*/ 121049 h 687724"/>
                  <a:gd name="connsiteX1749" fmla="*/ 404204 w 548379"/>
                  <a:gd name="connsiteY1749" fmla="*/ 118474 h 687724"/>
                  <a:gd name="connsiteX1750" fmla="*/ 401630 w 548379"/>
                  <a:gd name="connsiteY1750" fmla="*/ 118474 h 687724"/>
                  <a:gd name="connsiteX1751" fmla="*/ 399055 w 548379"/>
                  <a:gd name="connsiteY1751" fmla="*/ 118474 h 687724"/>
                  <a:gd name="connsiteX1752" fmla="*/ 399055 w 548379"/>
                  <a:gd name="connsiteY1752" fmla="*/ 115898 h 687724"/>
                  <a:gd name="connsiteX1753" fmla="*/ 396481 w 548379"/>
                  <a:gd name="connsiteY1753" fmla="*/ 115898 h 687724"/>
                  <a:gd name="connsiteX1754" fmla="*/ 393906 w 548379"/>
                  <a:gd name="connsiteY1754" fmla="*/ 115898 h 687724"/>
                  <a:gd name="connsiteX1755" fmla="*/ 391332 w 548379"/>
                  <a:gd name="connsiteY1755" fmla="*/ 115898 h 687724"/>
                  <a:gd name="connsiteX1756" fmla="*/ 391332 w 548379"/>
                  <a:gd name="connsiteY1756" fmla="*/ 113323 h 687724"/>
                  <a:gd name="connsiteX1757" fmla="*/ 388757 w 548379"/>
                  <a:gd name="connsiteY1757" fmla="*/ 113323 h 687724"/>
                  <a:gd name="connsiteX1758" fmla="*/ 386183 w 548379"/>
                  <a:gd name="connsiteY1758" fmla="*/ 113323 h 687724"/>
                  <a:gd name="connsiteX1759" fmla="*/ 383608 w 548379"/>
                  <a:gd name="connsiteY1759" fmla="*/ 113323 h 687724"/>
                  <a:gd name="connsiteX1760" fmla="*/ 383608 w 548379"/>
                  <a:gd name="connsiteY1760" fmla="*/ 110747 h 687724"/>
                  <a:gd name="connsiteX1761" fmla="*/ 381033 w 548379"/>
                  <a:gd name="connsiteY1761" fmla="*/ 110747 h 687724"/>
                  <a:gd name="connsiteX1762" fmla="*/ 381033 w 548379"/>
                  <a:gd name="connsiteY1762" fmla="*/ 108172 h 687724"/>
                  <a:gd name="connsiteX1763" fmla="*/ 378459 w 548379"/>
                  <a:gd name="connsiteY1763" fmla="*/ 108172 h 687724"/>
                  <a:gd name="connsiteX1764" fmla="*/ 375884 w 548379"/>
                  <a:gd name="connsiteY1764" fmla="*/ 108172 h 687724"/>
                  <a:gd name="connsiteX1765" fmla="*/ 375884 w 548379"/>
                  <a:gd name="connsiteY1765" fmla="*/ 105596 h 687724"/>
                  <a:gd name="connsiteX1766" fmla="*/ 373310 w 548379"/>
                  <a:gd name="connsiteY1766" fmla="*/ 105596 h 687724"/>
                  <a:gd name="connsiteX1767" fmla="*/ 370735 w 548379"/>
                  <a:gd name="connsiteY1767" fmla="*/ 105596 h 687724"/>
                  <a:gd name="connsiteX1768" fmla="*/ 368161 w 548379"/>
                  <a:gd name="connsiteY1768" fmla="*/ 105596 h 687724"/>
                  <a:gd name="connsiteX1769" fmla="*/ 368161 w 548379"/>
                  <a:gd name="connsiteY1769" fmla="*/ 103021 h 687724"/>
                  <a:gd name="connsiteX1770" fmla="*/ 365586 w 548379"/>
                  <a:gd name="connsiteY1770" fmla="*/ 103021 h 687724"/>
                  <a:gd name="connsiteX1771" fmla="*/ 363012 w 548379"/>
                  <a:gd name="connsiteY1771" fmla="*/ 103021 h 687724"/>
                  <a:gd name="connsiteX1772" fmla="*/ 360437 w 548379"/>
                  <a:gd name="connsiteY1772" fmla="*/ 103021 h 687724"/>
                  <a:gd name="connsiteX1773" fmla="*/ 360437 w 548379"/>
                  <a:gd name="connsiteY1773" fmla="*/ 100445 h 687724"/>
                  <a:gd name="connsiteX1774" fmla="*/ 357862 w 548379"/>
                  <a:gd name="connsiteY1774" fmla="*/ 100445 h 687724"/>
                  <a:gd name="connsiteX1775" fmla="*/ 355288 w 548379"/>
                  <a:gd name="connsiteY1775" fmla="*/ 100445 h 687724"/>
                  <a:gd name="connsiteX1776" fmla="*/ 352713 w 548379"/>
                  <a:gd name="connsiteY1776" fmla="*/ 100445 h 687724"/>
                  <a:gd name="connsiteX1777" fmla="*/ 352713 w 548379"/>
                  <a:gd name="connsiteY1777" fmla="*/ 97870 h 687724"/>
                  <a:gd name="connsiteX1778" fmla="*/ 350139 w 548379"/>
                  <a:gd name="connsiteY1778" fmla="*/ 97870 h 687724"/>
                  <a:gd name="connsiteX1779" fmla="*/ 350139 w 548379"/>
                  <a:gd name="connsiteY1779" fmla="*/ 95294 h 687724"/>
                  <a:gd name="connsiteX1780" fmla="*/ 347564 w 548379"/>
                  <a:gd name="connsiteY1780" fmla="*/ 95294 h 687724"/>
                  <a:gd name="connsiteX1781" fmla="*/ 344990 w 548379"/>
                  <a:gd name="connsiteY1781" fmla="*/ 95294 h 687724"/>
                  <a:gd name="connsiteX1782" fmla="*/ 342415 w 548379"/>
                  <a:gd name="connsiteY1782" fmla="*/ 95294 h 687724"/>
                  <a:gd name="connsiteX1783" fmla="*/ 342415 w 548379"/>
                  <a:gd name="connsiteY1783" fmla="*/ 92719 h 687724"/>
                  <a:gd name="connsiteX1784" fmla="*/ 339841 w 548379"/>
                  <a:gd name="connsiteY1784" fmla="*/ 92719 h 687724"/>
                  <a:gd name="connsiteX1785" fmla="*/ 339841 w 548379"/>
                  <a:gd name="connsiteY1785" fmla="*/ 90143 h 687724"/>
                  <a:gd name="connsiteX1786" fmla="*/ 337266 w 548379"/>
                  <a:gd name="connsiteY1786" fmla="*/ 90143 h 687724"/>
                  <a:gd name="connsiteX1787" fmla="*/ 337266 w 548379"/>
                  <a:gd name="connsiteY1787" fmla="*/ 87568 h 687724"/>
                  <a:gd name="connsiteX1788" fmla="*/ 334692 w 548379"/>
                  <a:gd name="connsiteY1788" fmla="*/ 87568 h 687724"/>
                  <a:gd name="connsiteX1789" fmla="*/ 332117 w 548379"/>
                  <a:gd name="connsiteY1789" fmla="*/ 87568 h 687724"/>
                  <a:gd name="connsiteX1790" fmla="*/ 332117 w 548379"/>
                  <a:gd name="connsiteY1790" fmla="*/ 84992 h 687724"/>
                  <a:gd name="connsiteX1791" fmla="*/ 329542 w 548379"/>
                  <a:gd name="connsiteY1791" fmla="*/ 84992 h 687724"/>
                  <a:gd name="connsiteX1792" fmla="*/ 329542 w 548379"/>
                  <a:gd name="connsiteY1792" fmla="*/ 82417 h 687724"/>
                  <a:gd name="connsiteX1793" fmla="*/ 326968 w 548379"/>
                  <a:gd name="connsiteY1793" fmla="*/ 82417 h 687724"/>
                  <a:gd name="connsiteX1794" fmla="*/ 326968 w 548379"/>
                  <a:gd name="connsiteY1794" fmla="*/ 79841 h 687724"/>
                  <a:gd name="connsiteX1795" fmla="*/ 324393 w 548379"/>
                  <a:gd name="connsiteY1795" fmla="*/ 79841 h 687724"/>
                  <a:gd name="connsiteX1796" fmla="*/ 324393 w 548379"/>
                  <a:gd name="connsiteY1796" fmla="*/ 77266 h 687724"/>
                  <a:gd name="connsiteX1797" fmla="*/ 321819 w 548379"/>
                  <a:gd name="connsiteY1797" fmla="*/ 77266 h 687724"/>
                  <a:gd name="connsiteX1798" fmla="*/ 319244 w 548379"/>
                  <a:gd name="connsiteY1798" fmla="*/ 77266 h 687724"/>
                  <a:gd name="connsiteX1799" fmla="*/ 319244 w 548379"/>
                  <a:gd name="connsiteY1799" fmla="*/ 74690 h 687724"/>
                  <a:gd name="connsiteX1800" fmla="*/ 316670 w 548379"/>
                  <a:gd name="connsiteY1800" fmla="*/ 74690 h 687724"/>
                  <a:gd name="connsiteX1801" fmla="*/ 316670 w 548379"/>
                  <a:gd name="connsiteY1801" fmla="*/ 72115 h 687724"/>
                  <a:gd name="connsiteX1802" fmla="*/ 314095 w 548379"/>
                  <a:gd name="connsiteY1802" fmla="*/ 72115 h 687724"/>
                  <a:gd name="connsiteX1803" fmla="*/ 314095 w 548379"/>
                  <a:gd name="connsiteY1803" fmla="*/ 69539 h 687724"/>
                  <a:gd name="connsiteX1804" fmla="*/ 311521 w 548379"/>
                  <a:gd name="connsiteY1804" fmla="*/ 69539 h 687724"/>
                  <a:gd name="connsiteX1805" fmla="*/ 311521 w 548379"/>
                  <a:gd name="connsiteY1805" fmla="*/ 66964 h 687724"/>
                  <a:gd name="connsiteX1806" fmla="*/ 308946 w 548379"/>
                  <a:gd name="connsiteY1806" fmla="*/ 66964 h 687724"/>
                  <a:gd name="connsiteX1807" fmla="*/ 308946 w 548379"/>
                  <a:gd name="connsiteY1807" fmla="*/ 64388 h 687724"/>
                  <a:gd name="connsiteX1808" fmla="*/ 306372 w 548379"/>
                  <a:gd name="connsiteY1808" fmla="*/ 64388 h 687724"/>
                  <a:gd name="connsiteX1809" fmla="*/ 303797 w 548379"/>
                  <a:gd name="connsiteY1809" fmla="*/ 64388 h 687724"/>
                  <a:gd name="connsiteX1810" fmla="*/ 303797 w 548379"/>
                  <a:gd name="connsiteY1810" fmla="*/ 61813 h 687724"/>
                  <a:gd name="connsiteX1811" fmla="*/ 301222 w 548379"/>
                  <a:gd name="connsiteY1811" fmla="*/ 61813 h 687724"/>
                  <a:gd name="connsiteX1812" fmla="*/ 301222 w 548379"/>
                  <a:gd name="connsiteY1812" fmla="*/ 59237 h 687724"/>
                  <a:gd name="connsiteX1813" fmla="*/ 298648 w 548379"/>
                  <a:gd name="connsiteY1813" fmla="*/ 59237 h 687724"/>
                  <a:gd name="connsiteX1814" fmla="*/ 298648 w 548379"/>
                  <a:gd name="connsiteY1814" fmla="*/ 56661 h 687724"/>
                  <a:gd name="connsiteX1815" fmla="*/ 298648 w 548379"/>
                  <a:gd name="connsiteY1815" fmla="*/ 54086 h 687724"/>
                  <a:gd name="connsiteX1816" fmla="*/ 296073 w 548379"/>
                  <a:gd name="connsiteY1816" fmla="*/ 54086 h 687724"/>
                  <a:gd name="connsiteX1817" fmla="*/ 296073 w 548379"/>
                  <a:gd name="connsiteY1817" fmla="*/ 51510 h 687724"/>
                  <a:gd name="connsiteX1818" fmla="*/ 293499 w 548379"/>
                  <a:gd name="connsiteY1818" fmla="*/ 51510 h 687724"/>
                  <a:gd name="connsiteX1819" fmla="*/ 293499 w 548379"/>
                  <a:gd name="connsiteY1819" fmla="*/ 48935 h 687724"/>
                  <a:gd name="connsiteX1820" fmla="*/ 290924 w 548379"/>
                  <a:gd name="connsiteY1820" fmla="*/ 48935 h 687724"/>
                  <a:gd name="connsiteX1821" fmla="*/ 290924 w 548379"/>
                  <a:gd name="connsiteY1821" fmla="*/ 46359 h 687724"/>
                  <a:gd name="connsiteX1822" fmla="*/ 288350 w 548379"/>
                  <a:gd name="connsiteY1822" fmla="*/ 46359 h 687724"/>
                  <a:gd name="connsiteX1823" fmla="*/ 288350 w 548379"/>
                  <a:gd name="connsiteY1823" fmla="*/ 43784 h 687724"/>
                  <a:gd name="connsiteX1824" fmla="*/ 285775 w 548379"/>
                  <a:gd name="connsiteY1824" fmla="*/ 43784 h 687724"/>
                  <a:gd name="connsiteX1825" fmla="*/ 285775 w 548379"/>
                  <a:gd name="connsiteY1825" fmla="*/ 41208 h 687724"/>
                  <a:gd name="connsiteX1826" fmla="*/ 283201 w 548379"/>
                  <a:gd name="connsiteY1826" fmla="*/ 41208 h 687724"/>
                  <a:gd name="connsiteX1827" fmla="*/ 283201 w 548379"/>
                  <a:gd name="connsiteY1827" fmla="*/ 38633 h 687724"/>
                  <a:gd name="connsiteX1828" fmla="*/ 280626 w 548379"/>
                  <a:gd name="connsiteY1828" fmla="*/ 38633 h 687724"/>
                  <a:gd name="connsiteX1829" fmla="*/ 280626 w 548379"/>
                  <a:gd name="connsiteY1829" fmla="*/ 36057 h 687724"/>
                  <a:gd name="connsiteX1830" fmla="*/ 278051 w 548379"/>
                  <a:gd name="connsiteY1830" fmla="*/ 36057 h 687724"/>
                  <a:gd name="connsiteX1831" fmla="*/ 278051 w 548379"/>
                  <a:gd name="connsiteY1831" fmla="*/ 38633 h 687724"/>
                  <a:gd name="connsiteX1832" fmla="*/ 280626 w 548379"/>
                  <a:gd name="connsiteY1832" fmla="*/ 41208 h 687724"/>
                  <a:gd name="connsiteX1833" fmla="*/ 280626 w 548379"/>
                  <a:gd name="connsiteY1833" fmla="*/ 43784 h 687724"/>
                  <a:gd name="connsiteX1834" fmla="*/ 280626 w 548379"/>
                  <a:gd name="connsiteY1834" fmla="*/ 46359 h 687724"/>
                  <a:gd name="connsiteX1835" fmla="*/ 283201 w 548379"/>
                  <a:gd name="connsiteY1835" fmla="*/ 46359 h 687724"/>
                  <a:gd name="connsiteX1836" fmla="*/ 283201 w 548379"/>
                  <a:gd name="connsiteY1836" fmla="*/ 48935 h 687724"/>
                  <a:gd name="connsiteX1837" fmla="*/ 283201 w 548379"/>
                  <a:gd name="connsiteY1837" fmla="*/ 51510 h 687724"/>
                  <a:gd name="connsiteX1838" fmla="*/ 283201 w 548379"/>
                  <a:gd name="connsiteY1838" fmla="*/ 54086 h 687724"/>
                  <a:gd name="connsiteX1839" fmla="*/ 285775 w 548379"/>
                  <a:gd name="connsiteY1839" fmla="*/ 54086 h 687724"/>
                  <a:gd name="connsiteX1840" fmla="*/ 285775 w 548379"/>
                  <a:gd name="connsiteY1840" fmla="*/ 56661 h 687724"/>
                  <a:gd name="connsiteX1841" fmla="*/ 285775 w 548379"/>
                  <a:gd name="connsiteY1841" fmla="*/ 59237 h 687724"/>
                  <a:gd name="connsiteX1842" fmla="*/ 288350 w 548379"/>
                  <a:gd name="connsiteY1842" fmla="*/ 59237 h 687724"/>
                  <a:gd name="connsiteX1843" fmla="*/ 288350 w 548379"/>
                  <a:gd name="connsiteY1843" fmla="*/ 61813 h 687724"/>
                  <a:gd name="connsiteX1844" fmla="*/ 288350 w 548379"/>
                  <a:gd name="connsiteY1844" fmla="*/ 64388 h 687724"/>
                  <a:gd name="connsiteX1845" fmla="*/ 290924 w 548379"/>
                  <a:gd name="connsiteY1845" fmla="*/ 64388 h 687724"/>
                  <a:gd name="connsiteX1846" fmla="*/ 290924 w 548379"/>
                  <a:gd name="connsiteY1846" fmla="*/ 66964 h 687724"/>
                  <a:gd name="connsiteX1847" fmla="*/ 290924 w 548379"/>
                  <a:gd name="connsiteY1847" fmla="*/ 69539 h 687724"/>
                  <a:gd name="connsiteX1848" fmla="*/ 293499 w 548379"/>
                  <a:gd name="connsiteY1848" fmla="*/ 69539 h 687724"/>
                  <a:gd name="connsiteX1849" fmla="*/ 293499 w 548379"/>
                  <a:gd name="connsiteY1849" fmla="*/ 72115 h 687724"/>
                  <a:gd name="connsiteX1850" fmla="*/ 293499 w 548379"/>
                  <a:gd name="connsiteY1850" fmla="*/ 74690 h 687724"/>
                  <a:gd name="connsiteX1851" fmla="*/ 296073 w 548379"/>
                  <a:gd name="connsiteY1851" fmla="*/ 74690 h 687724"/>
                  <a:gd name="connsiteX1852" fmla="*/ 296073 w 548379"/>
                  <a:gd name="connsiteY1852" fmla="*/ 77266 h 687724"/>
                  <a:gd name="connsiteX1853" fmla="*/ 298648 w 548379"/>
                  <a:gd name="connsiteY1853" fmla="*/ 77266 h 687724"/>
                  <a:gd name="connsiteX1854" fmla="*/ 298648 w 548379"/>
                  <a:gd name="connsiteY1854" fmla="*/ 79841 h 687724"/>
                  <a:gd name="connsiteX1855" fmla="*/ 301222 w 548379"/>
                  <a:gd name="connsiteY1855" fmla="*/ 79841 h 687724"/>
                  <a:gd name="connsiteX1856" fmla="*/ 301222 w 548379"/>
                  <a:gd name="connsiteY1856" fmla="*/ 82417 h 687724"/>
                  <a:gd name="connsiteX1857" fmla="*/ 301222 w 548379"/>
                  <a:gd name="connsiteY1857" fmla="*/ 84992 h 687724"/>
                  <a:gd name="connsiteX1858" fmla="*/ 303797 w 548379"/>
                  <a:gd name="connsiteY1858" fmla="*/ 84992 h 687724"/>
                  <a:gd name="connsiteX1859" fmla="*/ 303797 w 548379"/>
                  <a:gd name="connsiteY1859" fmla="*/ 87568 h 687724"/>
                  <a:gd name="connsiteX1860" fmla="*/ 306372 w 548379"/>
                  <a:gd name="connsiteY1860" fmla="*/ 87568 h 687724"/>
                  <a:gd name="connsiteX1861" fmla="*/ 308946 w 548379"/>
                  <a:gd name="connsiteY1861" fmla="*/ 87568 h 687724"/>
                  <a:gd name="connsiteX1862" fmla="*/ 308946 w 548379"/>
                  <a:gd name="connsiteY1862" fmla="*/ 90143 h 687724"/>
                  <a:gd name="connsiteX1863" fmla="*/ 311521 w 548379"/>
                  <a:gd name="connsiteY1863" fmla="*/ 90143 h 687724"/>
                  <a:gd name="connsiteX1864" fmla="*/ 311521 w 548379"/>
                  <a:gd name="connsiteY1864" fmla="*/ 92719 h 687724"/>
                  <a:gd name="connsiteX1865" fmla="*/ 311521 w 548379"/>
                  <a:gd name="connsiteY1865" fmla="*/ 95294 h 687724"/>
                  <a:gd name="connsiteX1866" fmla="*/ 314095 w 548379"/>
                  <a:gd name="connsiteY1866" fmla="*/ 95294 h 687724"/>
                  <a:gd name="connsiteX1867" fmla="*/ 314095 w 548379"/>
                  <a:gd name="connsiteY1867" fmla="*/ 97870 h 687724"/>
                  <a:gd name="connsiteX1868" fmla="*/ 316670 w 548379"/>
                  <a:gd name="connsiteY1868" fmla="*/ 97870 h 687724"/>
                  <a:gd name="connsiteX1869" fmla="*/ 319244 w 548379"/>
                  <a:gd name="connsiteY1869" fmla="*/ 97870 h 687724"/>
                  <a:gd name="connsiteX1870" fmla="*/ 319244 w 548379"/>
                  <a:gd name="connsiteY1870" fmla="*/ 100445 h 687724"/>
                  <a:gd name="connsiteX1871" fmla="*/ 321819 w 548379"/>
                  <a:gd name="connsiteY1871" fmla="*/ 100445 h 687724"/>
                  <a:gd name="connsiteX1872" fmla="*/ 321819 w 548379"/>
                  <a:gd name="connsiteY1872" fmla="*/ 103021 h 687724"/>
                  <a:gd name="connsiteX1873" fmla="*/ 324393 w 548379"/>
                  <a:gd name="connsiteY1873" fmla="*/ 103021 h 687724"/>
                  <a:gd name="connsiteX1874" fmla="*/ 324393 w 548379"/>
                  <a:gd name="connsiteY1874" fmla="*/ 105596 h 687724"/>
                  <a:gd name="connsiteX1875" fmla="*/ 326968 w 548379"/>
                  <a:gd name="connsiteY1875" fmla="*/ 105596 h 687724"/>
                  <a:gd name="connsiteX1876" fmla="*/ 326968 w 548379"/>
                  <a:gd name="connsiteY1876" fmla="*/ 108172 h 687724"/>
                  <a:gd name="connsiteX1877" fmla="*/ 329542 w 548379"/>
                  <a:gd name="connsiteY1877" fmla="*/ 108172 h 687724"/>
                  <a:gd name="connsiteX1878" fmla="*/ 329542 w 548379"/>
                  <a:gd name="connsiteY1878" fmla="*/ 110747 h 687724"/>
                  <a:gd name="connsiteX1879" fmla="*/ 332117 w 548379"/>
                  <a:gd name="connsiteY1879" fmla="*/ 110747 h 687724"/>
                  <a:gd name="connsiteX1880" fmla="*/ 332117 w 548379"/>
                  <a:gd name="connsiteY1880" fmla="*/ 113323 h 687724"/>
                  <a:gd name="connsiteX1881" fmla="*/ 334692 w 548379"/>
                  <a:gd name="connsiteY1881" fmla="*/ 113323 h 687724"/>
                  <a:gd name="connsiteX1882" fmla="*/ 337266 w 548379"/>
                  <a:gd name="connsiteY1882" fmla="*/ 113323 h 687724"/>
                  <a:gd name="connsiteX1883" fmla="*/ 337266 w 548379"/>
                  <a:gd name="connsiteY1883" fmla="*/ 115898 h 687724"/>
                  <a:gd name="connsiteX1884" fmla="*/ 339841 w 548379"/>
                  <a:gd name="connsiteY1884" fmla="*/ 115898 h 687724"/>
                  <a:gd name="connsiteX1885" fmla="*/ 339841 w 548379"/>
                  <a:gd name="connsiteY1885" fmla="*/ 118474 h 687724"/>
                  <a:gd name="connsiteX1886" fmla="*/ 342415 w 548379"/>
                  <a:gd name="connsiteY1886" fmla="*/ 118474 h 687724"/>
                  <a:gd name="connsiteX1887" fmla="*/ 342415 w 548379"/>
                  <a:gd name="connsiteY1887" fmla="*/ 121049 h 687724"/>
                  <a:gd name="connsiteX1888" fmla="*/ 344990 w 548379"/>
                  <a:gd name="connsiteY1888" fmla="*/ 121049 h 687724"/>
                  <a:gd name="connsiteX1889" fmla="*/ 347564 w 548379"/>
                  <a:gd name="connsiteY1889" fmla="*/ 121049 h 687724"/>
                  <a:gd name="connsiteX1890" fmla="*/ 347564 w 548379"/>
                  <a:gd name="connsiteY1890" fmla="*/ 123625 h 687724"/>
                  <a:gd name="connsiteX1891" fmla="*/ 350139 w 548379"/>
                  <a:gd name="connsiteY1891" fmla="*/ 123625 h 687724"/>
                  <a:gd name="connsiteX1892" fmla="*/ 352713 w 548379"/>
                  <a:gd name="connsiteY1892" fmla="*/ 123625 h 687724"/>
                  <a:gd name="connsiteX1893" fmla="*/ 352713 w 548379"/>
                  <a:gd name="connsiteY1893" fmla="*/ 126200 h 687724"/>
                  <a:gd name="connsiteX1894" fmla="*/ 352713 w 548379"/>
                  <a:gd name="connsiteY1894" fmla="*/ 128776 h 687724"/>
                  <a:gd name="connsiteX1895" fmla="*/ 355288 w 548379"/>
                  <a:gd name="connsiteY1895" fmla="*/ 128776 h 687724"/>
                  <a:gd name="connsiteX1896" fmla="*/ 357862 w 548379"/>
                  <a:gd name="connsiteY1896" fmla="*/ 128776 h 687724"/>
                  <a:gd name="connsiteX1897" fmla="*/ 357862 w 548379"/>
                  <a:gd name="connsiteY1897" fmla="*/ 131351 h 687724"/>
                  <a:gd name="connsiteX1898" fmla="*/ 360437 w 548379"/>
                  <a:gd name="connsiteY1898" fmla="*/ 131351 h 687724"/>
                  <a:gd name="connsiteX1899" fmla="*/ 360437 w 548379"/>
                  <a:gd name="connsiteY1899" fmla="*/ 133927 h 687724"/>
                  <a:gd name="connsiteX1900" fmla="*/ 363012 w 548379"/>
                  <a:gd name="connsiteY1900" fmla="*/ 133927 h 687724"/>
                  <a:gd name="connsiteX1901" fmla="*/ 363012 w 548379"/>
                  <a:gd name="connsiteY1901" fmla="*/ 136502 h 687724"/>
                  <a:gd name="connsiteX1902" fmla="*/ 365586 w 548379"/>
                  <a:gd name="connsiteY1902" fmla="*/ 136502 h 687724"/>
                  <a:gd name="connsiteX1903" fmla="*/ 368161 w 548379"/>
                  <a:gd name="connsiteY1903" fmla="*/ 136502 h 687724"/>
                  <a:gd name="connsiteX1904" fmla="*/ 368161 w 548379"/>
                  <a:gd name="connsiteY1904" fmla="*/ 139078 h 687724"/>
                  <a:gd name="connsiteX1905" fmla="*/ 370735 w 548379"/>
                  <a:gd name="connsiteY1905" fmla="*/ 139078 h 687724"/>
                  <a:gd name="connsiteX1906" fmla="*/ 370735 w 548379"/>
                  <a:gd name="connsiteY1906" fmla="*/ 141653 h 687724"/>
                  <a:gd name="connsiteX1907" fmla="*/ 373310 w 548379"/>
                  <a:gd name="connsiteY1907" fmla="*/ 141653 h 687724"/>
                  <a:gd name="connsiteX1908" fmla="*/ 375884 w 548379"/>
                  <a:gd name="connsiteY1908" fmla="*/ 141653 h 687724"/>
                  <a:gd name="connsiteX1909" fmla="*/ 375884 w 548379"/>
                  <a:gd name="connsiteY1909" fmla="*/ 144229 h 687724"/>
                  <a:gd name="connsiteX1910" fmla="*/ 378459 w 548379"/>
                  <a:gd name="connsiteY1910" fmla="*/ 144229 h 687724"/>
                  <a:gd name="connsiteX1911" fmla="*/ 381033 w 548379"/>
                  <a:gd name="connsiteY1911" fmla="*/ 144229 h 687724"/>
                  <a:gd name="connsiteX1912" fmla="*/ 381033 w 548379"/>
                  <a:gd name="connsiteY1912" fmla="*/ 146805 h 687724"/>
                  <a:gd name="connsiteX1913" fmla="*/ 383608 w 548379"/>
                  <a:gd name="connsiteY1913" fmla="*/ 146805 h 687724"/>
                  <a:gd name="connsiteX1914" fmla="*/ 383608 w 548379"/>
                  <a:gd name="connsiteY1914" fmla="*/ 149380 h 687724"/>
                  <a:gd name="connsiteX1915" fmla="*/ 386183 w 548379"/>
                  <a:gd name="connsiteY1915" fmla="*/ 149380 h 687724"/>
                  <a:gd name="connsiteX1916" fmla="*/ 388757 w 548379"/>
                  <a:gd name="connsiteY1916" fmla="*/ 149380 h 687724"/>
                  <a:gd name="connsiteX1917" fmla="*/ 388757 w 548379"/>
                  <a:gd name="connsiteY1917" fmla="*/ 151956 h 687724"/>
                  <a:gd name="connsiteX1918" fmla="*/ 391332 w 548379"/>
                  <a:gd name="connsiteY1918" fmla="*/ 151956 h 687724"/>
                  <a:gd name="connsiteX1919" fmla="*/ 393906 w 548379"/>
                  <a:gd name="connsiteY1919" fmla="*/ 151956 h 687724"/>
                  <a:gd name="connsiteX1920" fmla="*/ 396481 w 548379"/>
                  <a:gd name="connsiteY1920" fmla="*/ 151956 h 687724"/>
                  <a:gd name="connsiteX1921" fmla="*/ 396481 w 548379"/>
                  <a:gd name="connsiteY1921" fmla="*/ 154531 h 687724"/>
                  <a:gd name="connsiteX1922" fmla="*/ 399055 w 548379"/>
                  <a:gd name="connsiteY1922" fmla="*/ 154531 h 687724"/>
                  <a:gd name="connsiteX1923" fmla="*/ 401630 w 548379"/>
                  <a:gd name="connsiteY1923" fmla="*/ 157107 h 687724"/>
                  <a:gd name="connsiteX1924" fmla="*/ 404204 w 548379"/>
                  <a:gd name="connsiteY1924" fmla="*/ 157107 h 687724"/>
                  <a:gd name="connsiteX1925" fmla="*/ 404204 w 548379"/>
                  <a:gd name="connsiteY1925" fmla="*/ 159682 h 687724"/>
                  <a:gd name="connsiteX1926" fmla="*/ 406779 w 548379"/>
                  <a:gd name="connsiteY1926" fmla="*/ 159682 h 687724"/>
                  <a:gd name="connsiteX1927" fmla="*/ 409353 w 548379"/>
                  <a:gd name="connsiteY1927" fmla="*/ 159682 h 687724"/>
                  <a:gd name="connsiteX1928" fmla="*/ 409353 w 548379"/>
                  <a:gd name="connsiteY1928" fmla="*/ 162258 h 687724"/>
                  <a:gd name="connsiteX1929" fmla="*/ 411928 w 548379"/>
                  <a:gd name="connsiteY1929" fmla="*/ 162258 h 687724"/>
                  <a:gd name="connsiteX1930" fmla="*/ 414503 w 548379"/>
                  <a:gd name="connsiteY1930" fmla="*/ 162258 h 687724"/>
                  <a:gd name="connsiteX1931" fmla="*/ 414503 w 548379"/>
                  <a:gd name="connsiteY1931" fmla="*/ 164833 h 687724"/>
                  <a:gd name="connsiteX1932" fmla="*/ 417077 w 548379"/>
                  <a:gd name="connsiteY1932" fmla="*/ 164833 h 687724"/>
                  <a:gd name="connsiteX1933" fmla="*/ 419652 w 548379"/>
                  <a:gd name="connsiteY1933" fmla="*/ 164833 h 687724"/>
                  <a:gd name="connsiteX1934" fmla="*/ 419652 w 548379"/>
                  <a:gd name="connsiteY1934" fmla="*/ 167409 h 687724"/>
                  <a:gd name="connsiteX1935" fmla="*/ 422226 w 548379"/>
                  <a:gd name="connsiteY1935" fmla="*/ 167409 h 687724"/>
                  <a:gd name="connsiteX1936" fmla="*/ 424801 w 548379"/>
                  <a:gd name="connsiteY1936" fmla="*/ 167409 h 687724"/>
                  <a:gd name="connsiteX1937" fmla="*/ 424801 w 548379"/>
                  <a:gd name="connsiteY1937" fmla="*/ 169984 h 687724"/>
                  <a:gd name="connsiteX1938" fmla="*/ 427375 w 548379"/>
                  <a:gd name="connsiteY1938" fmla="*/ 169984 h 687724"/>
                  <a:gd name="connsiteX1939" fmla="*/ 427375 w 548379"/>
                  <a:gd name="connsiteY1939" fmla="*/ 172560 h 687724"/>
                  <a:gd name="connsiteX1940" fmla="*/ 429950 w 548379"/>
                  <a:gd name="connsiteY1940" fmla="*/ 172560 h 687724"/>
                  <a:gd name="connsiteX1941" fmla="*/ 432524 w 548379"/>
                  <a:gd name="connsiteY1941" fmla="*/ 172560 h 687724"/>
                  <a:gd name="connsiteX1942" fmla="*/ 432524 w 548379"/>
                  <a:gd name="connsiteY1942" fmla="*/ 175135 h 687724"/>
                  <a:gd name="connsiteX1943" fmla="*/ 435099 w 548379"/>
                  <a:gd name="connsiteY1943" fmla="*/ 175135 h 687724"/>
                  <a:gd name="connsiteX1944" fmla="*/ 437674 w 548379"/>
                  <a:gd name="connsiteY1944" fmla="*/ 175135 h 687724"/>
                  <a:gd name="connsiteX1945" fmla="*/ 437674 w 548379"/>
                  <a:gd name="connsiteY1945" fmla="*/ 177711 h 687724"/>
                  <a:gd name="connsiteX1946" fmla="*/ 440248 w 548379"/>
                  <a:gd name="connsiteY1946" fmla="*/ 177711 h 687724"/>
                  <a:gd name="connsiteX1947" fmla="*/ 442823 w 548379"/>
                  <a:gd name="connsiteY1947" fmla="*/ 177711 h 687724"/>
                  <a:gd name="connsiteX1948" fmla="*/ 445397 w 548379"/>
                  <a:gd name="connsiteY1948" fmla="*/ 177711 h 687724"/>
                  <a:gd name="connsiteX1949" fmla="*/ 445397 w 548379"/>
                  <a:gd name="connsiteY1949" fmla="*/ 180286 h 687724"/>
                  <a:gd name="connsiteX1950" fmla="*/ 447972 w 548379"/>
                  <a:gd name="connsiteY1950" fmla="*/ 180286 h 687724"/>
                  <a:gd name="connsiteX1951" fmla="*/ 450546 w 548379"/>
                  <a:gd name="connsiteY1951" fmla="*/ 180286 h 687724"/>
                  <a:gd name="connsiteX1952" fmla="*/ 453121 w 548379"/>
                  <a:gd name="connsiteY1952" fmla="*/ 180286 h 687724"/>
                  <a:gd name="connsiteX1953" fmla="*/ 453121 w 548379"/>
                  <a:gd name="connsiteY1953" fmla="*/ 182862 h 687724"/>
                  <a:gd name="connsiteX1954" fmla="*/ 455695 w 548379"/>
                  <a:gd name="connsiteY1954" fmla="*/ 182862 h 687724"/>
                  <a:gd name="connsiteX1955" fmla="*/ 458270 w 548379"/>
                  <a:gd name="connsiteY1955" fmla="*/ 182862 h 687724"/>
                  <a:gd name="connsiteX1956" fmla="*/ 458270 w 548379"/>
                  <a:gd name="connsiteY1956" fmla="*/ 185437 h 687724"/>
                  <a:gd name="connsiteX1957" fmla="*/ 460844 w 548379"/>
                  <a:gd name="connsiteY1957" fmla="*/ 185437 h 687724"/>
                  <a:gd name="connsiteX1958" fmla="*/ 463419 w 548379"/>
                  <a:gd name="connsiteY1958" fmla="*/ 185437 h 687724"/>
                  <a:gd name="connsiteX1959" fmla="*/ 465994 w 548379"/>
                  <a:gd name="connsiteY1959" fmla="*/ 185437 h 687724"/>
                  <a:gd name="connsiteX1960" fmla="*/ 468568 w 548379"/>
                  <a:gd name="connsiteY1960" fmla="*/ 185437 h 687724"/>
                  <a:gd name="connsiteX1961" fmla="*/ 468568 w 548379"/>
                  <a:gd name="connsiteY1961" fmla="*/ 188013 h 687724"/>
                  <a:gd name="connsiteX1962" fmla="*/ 471143 w 548379"/>
                  <a:gd name="connsiteY1962" fmla="*/ 188013 h 687724"/>
                  <a:gd name="connsiteX1963" fmla="*/ 473717 w 548379"/>
                  <a:gd name="connsiteY1963" fmla="*/ 188013 h 687724"/>
                  <a:gd name="connsiteX1964" fmla="*/ 476292 w 548379"/>
                  <a:gd name="connsiteY1964" fmla="*/ 188013 h 687724"/>
                  <a:gd name="connsiteX1965" fmla="*/ 478866 w 548379"/>
                  <a:gd name="connsiteY1965" fmla="*/ 188013 h 687724"/>
                  <a:gd name="connsiteX1966" fmla="*/ 478866 w 548379"/>
                  <a:gd name="connsiteY1966" fmla="*/ 190588 h 687724"/>
                  <a:gd name="connsiteX1967" fmla="*/ 481441 w 548379"/>
                  <a:gd name="connsiteY1967" fmla="*/ 190588 h 687724"/>
                  <a:gd name="connsiteX1968" fmla="*/ 484015 w 548379"/>
                  <a:gd name="connsiteY1968" fmla="*/ 190588 h 687724"/>
                  <a:gd name="connsiteX1969" fmla="*/ 486590 w 548379"/>
                  <a:gd name="connsiteY1969" fmla="*/ 190588 h 687724"/>
                  <a:gd name="connsiteX1970" fmla="*/ 486590 w 548379"/>
                  <a:gd name="connsiteY1970" fmla="*/ 193164 h 687724"/>
                  <a:gd name="connsiteX1971" fmla="*/ 489165 w 548379"/>
                  <a:gd name="connsiteY1971" fmla="*/ 193164 h 687724"/>
                  <a:gd name="connsiteX1972" fmla="*/ 494314 w 548379"/>
                  <a:gd name="connsiteY1972" fmla="*/ 193164 h 687724"/>
                  <a:gd name="connsiteX1973" fmla="*/ 496888 w 548379"/>
                  <a:gd name="connsiteY1973" fmla="*/ 193164 h 687724"/>
                  <a:gd name="connsiteX1974" fmla="*/ 499463 w 548379"/>
                  <a:gd name="connsiteY1974" fmla="*/ 193164 h 687724"/>
                  <a:gd name="connsiteX1975" fmla="*/ 499463 w 548379"/>
                  <a:gd name="connsiteY1975" fmla="*/ 195739 h 687724"/>
                  <a:gd name="connsiteX1976" fmla="*/ 502037 w 548379"/>
                  <a:gd name="connsiteY1976" fmla="*/ 195739 h 687724"/>
                  <a:gd name="connsiteX1977" fmla="*/ 504612 w 548379"/>
                  <a:gd name="connsiteY1977" fmla="*/ 195739 h 687724"/>
                  <a:gd name="connsiteX1978" fmla="*/ 504612 w 548379"/>
                  <a:gd name="connsiteY1978" fmla="*/ 198315 h 687724"/>
                  <a:gd name="connsiteX1979" fmla="*/ 507186 w 548379"/>
                  <a:gd name="connsiteY1979" fmla="*/ 198315 h 687724"/>
                  <a:gd name="connsiteX1980" fmla="*/ 507186 w 548379"/>
                  <a:gd name="connsiteY1980" fmla="*/ 200890 h 687724"/>
                  <a:gd name="connsiteX1981" fmla="*/ 507186 w 548379"/>
                  <a:gd name="connsiteY1981" fmla="*/ 203466 h 687724"/>
                  <a:gd name="connsiteX1982" fmla="*/ 509761 w 548379"/>
                  <a:gd name="connsiteY1982" fmla="*/ 203466 h 687724"/>
                  <a:gd name="connsiteX1983" fmla="*/ 509761 w 548379"/>
                  <a:gd name="connsiteY1983" fmla="*/ 206041 h 687724"/>
                  <a:gd name="connsiteX1984" fmla="*/ 509761 w 548379"/>
                  <a:gd name="connsiteY1984" fmla="*/ 211192 h 687724"/>
                  <a:gd name="connsiteX1985" fmla="*/ 509761 w 548379"/>
                  <a:gd name="connsiteY1985" fmla="*/ 213768 h 687724"/>
                  <a:gd name="connsiteX1986" fmla="*/ 509761 w 548379"/>
                  <a:gd name="connsiteY1986" fmla="*/ 216343 h 687724"/>
                  <a:gd name="connsiteX1987" fmla="*/ 509761 w 548379"/>
                  <a:gd name="connsiteY1987" fmla="*/ 218919 h 687724"/>
                  <a:gd name="connsiteX1988" fmla="*/ 512335 w 548379"/>
                  <a:gd name="connsiteY1988" fmla="*/ 218919 h 687724"/>
                  <a:gd name="connsiteX1989" fmla="*/ 512335 w 548379"/>
                  <a:gd name="connsiteY1989" fmla="*/ 221494 h 687724"/>
                  <a:gd name="connsiteX1990" fmla="*/ 512335 w 548379"/>
                  <a:gd name="connsiteY1990" fmla="*/ 224070 h 687724"/>
                  <a:gd name="connsiteX1991" fmla="*/ 512335 w 548379"/>
                  <a:gd name="connsiteY1991" fmla="*/ 226646 h 687724"/>
                  <a:gd name="connsiteX1992" fmla="*/ 514910 w 548379"/>
                  <a:gd name="connsiteY1992" fmla="*/ 226646 h 687724"/>
                  <a:gd name="connsiteX1993" fmla="*/ 514910 w 548379"/>
                  <a:gd name="connsiteY1993" fmla="*/ 229221 h 687724"/>
                  <a:gd name="connsiteX1994" fmla="*/ 514910 w 548379"/>
                  <a:gd name="connsiteY1994" fmla="*/ 231797 h 687724"/>
                  <a:gd name="connsiteX1995" fmla="*/ 514910 w 548379"/>
                  <a:gd name="connsiteY1995" fmla="*/ 236948 h 687724"/>
                  <a:gd name="connsiteX1996" fmla="*/ 514910 w 548379"/>
                  <a:gd name="connsiteY1996" fmla="*/ 239523 h 687724"/>
                  <a:gd name="connsiteX1997" fmla="*/ 514910 w 548379"/>
                  <a:gd name="connsiteY1997" fmla="*/ 242099 h 687724"/>
                  <a:gd name="connsiteX1998" fmla="*/ 514910 w 548379"/>
                  <a:gd name="connsiteY1998" fmla="*/ 244674 h 687724"/>
                  <a:gd name="connsiteX1999" fmla="*/ 517485 w 548379"/>
                  <a:gd name="connsiteY1999" fmla="*/ 244674 h 687724"/>
                  <a:gd name="connsiteX2000" fmla="*/ 517485 w 548379"/>
                  <a:gd name="connsiteY2000" fmla="*/ 247250 h 687724"/>
                  <a:gd name="connsiteX2001" fmla="*/ 517485 w 548379"/>
                  <a:gd name="connsiteY2001" fmla="*/ 249825 h 687724"/>
                  <a:gd name="connsiteX2002" fmla="*/ 517485 w 548379"/>
                  <a:gd name="connsiteY2002" fmla="*/ 252401 h 687724"/>
                  <a:gd name="connsiteX2003" fmla="*/ 517485 w 548379"/>
                  <a:gd name="connsiteY2003" fmla="*/ 254976 h 687724"/>
                  <a:gd name="connsiteX2004" fmla="*/ 517485 w 548379"/>
                  <a:gd name="connsiteY2004" fmla="*/ 257552 h 687724"/>
                  <a:gd name="connsiteX2005" fmla="*/ 517485 w 548379"/>
                  <a:gd name="connsiteY2005" fmla="*/ 260127 h 687724"/>
                  <a:gd name="connsiteX2006" fmla="*/ 517485 w 548379"/>
                  <a:gd name="connsiteY2006" fmla="*/ 262703 h 687724"/>
                  <a:gd name="connsiteX2007" fmla="*/ 520059 w 548379"/>
                  <a:gd name="connsiteY2007" fmla="*/ 262703 h 687724"/>
                  <a:gd name="connsiteX2008" fmla="*/ 520059 w 548379"/>
                  <a:gd name="connsiteY2008" fmla="*/ 265278 h 687724"/>
                  <a:gd name="connsiteX2009" fmla="*/ 520059 w 548379"/>
                  <a:gd name="connsiteY2009" fmla="*/ 267854 h 687724"/>
                  <a:gd name="connsiteX2010" fmla="*/ 520059 w 548379"/>
                  <a:gd name="connsiteY2010" fmla="*/ 270429 h 687724"/>
                  <a:gd name="connsiteX2011" fmla="*/ 517485 w 548379"/>
                  <a:gd name="connsiteY2011" fmla="*/ 270429 h 687724"/>
                  <a:gd name="connsiteX2012" fmla="*/ 517485 w 548379"/>
                  <a:gd name="connsiteY2012" fmla="*/ 273005 h 687724"/>
                  <a:gd name="connsiteX2013" fmla="*/ 517485 w 548379"/>
                  <a:gd name="connsiteY2013" fmla="*/ 275580 h 687724"/>
                  <a:gd name="connsiteX2014" fmla="*/ 514910 w 548379"/>
                  <a:gd name="connsiteY2014" fmla="*/ 275580 h 687724"/>
                  <a:gd name="connsiteX2015" fmla="*/ 514910 w 548379"/>
                  <a:gd name="connsiteY2015" fmla="*/ 273005 h 687724"/>
                  <a:gd name="connsiteX2016" fmla="*/ 512335 w 548379"/>
                  <a:gd name="connsiteY2016" fmla="*/ 273005 h 687724"/>
                  <a:gd name="connsiteX2017" fmla="*/ 509761 w 548379"/>
                  <a:gd name="connsiteY2017" fmla="*/ 273005 h 687724"/>
                  <a:gd name="connsiteX2018" fmla="*/ 507186 w 548379"/>
                  <a:gd name="connsiteY2018" fmla="*/ 273005 h 687724"/>
                  <a:gd name="connsiteX2019" fmla="*/ 504612 w 548379"/>
                  <a:gd name="connsiteY2019" fmla="*/ 273005 h 687724"/>
                  <a:gd name="connsiteX2020" fmla="*/ 504612 w 548379"/>
                  <a:gd name="connsiteY2020" fmla="*/ 270429 h 687724"/>
                  <a:gd name="connsiteX2021" fmla="*/ 502037 w 548379"/>
                  <a:gd name="connsiteY2021" fmla="*/ 270429 h 687724"/>
                  <a:gd name="connsiteX2022" fmla="*/ 499463 w 548379"/>
                  <a:gd name="connsiteY2022" fmla="*/ 270429 h 687724"/>
                  <a:gd name="connsiteX2023" fmla="*/ 496888 w 548379"/>
                  <a:gd name="connsiteY2023" fmla="*/ 270429 h 687724"/>
                  <a:gd name="connsiteX2024" fmla="*/ 494314 w 548379"/>
                  <a:gd name="connsiteY2024" fmla="*/ 270429 h 687724"/>
                  <a:gd name="connsiteX2025" fmla="*/ 491739 w 548379"/>
                  <a:gd name="connsiteY2025" fmla="*/ 270429 h 687724"/>
                  <a:gd name="connsiteX2026" fmla="*/ 491739 w 548379"/>
                  <a:gd name="connsiteY2026" fmla="*/ 267854 h 687724"/>
                  <a:gd name="connsiteX2027" fmla="*/ 489165 w 548379"/>
                  <a:gd name="connsiteY2027" fmla="*/ 267854 h 687724"/>
                  <a:gd name="connsiteX2028" fmla="*/ 486590 w 548379"/>
                  <a:gd name="connsiteY2028" fmla="*/ 267854 h 687724"/>
                  <a:gd name="connsiteX2029" fmla="*/ 484015 w 548379"/>
                  <a:gd name="connsiteY2029" fmla="*/ 267854 h 687724"/>
                  <a:gd name="connsiteX2030" fmla="*/ 484015 w 548379"/>
                  <a:gd name="connsiteY2030" fmla="*/ 265278 h 687724"/>
                  <a:gd name="connsiteX2031" fmla="*/ 481441 w 548379"/>
                  <a:gd name="connsiteY2031" fmla="*/ 265278 h 687724"/>
                  <a:gd name="connsiteX2032" fmla="*/ 478866 w 548379"/>
                  <a:gd name="connsiteY2032" fmla="*/ 265278 h 687724"/>
                  <a:gd name="connsiteX2033" fmla="*/ 478866 w 548379"/>
                  <a:gd name="connsiteY2033" fmla="*/ 262703 h 687724"/>
                  <a:gd name="connsiteX2034" fmla="*/ 476292 w 548379"/>
                  <a:gd name="connsiteY2034" fmla="*/ 262703 h 687724"/>
                  <a:gd name="connsiteX2035" fmla="*/ 473717 w 548379"/>
                  <a:gd name="connsiteY2035" fmla="*/ 262703 h 687724"/>
                  <a:gd name="connsiteX2036" fmla="*/ 471143 w 548379"/>
                  <a:gd name="connsiteY2036" fmla="*/ 262703 h 687724"/>
                  <a:gd name="connsiteX2037" fmla="*/ 471143 w 548379"/>
                  <a:gd name="connsiteY2037" fmla="*/ 260127 h 687724"/>
                  <a:gd name="connsiteX2038" fmla="*/ 468568 w 548379"/>
                  <a:gd name="connsiteY2038" fmla="*/ 260127 h 687724"/>
                  <a:gd name="connsiteX2039" fmla="*/ 465994 w 548379"/>
                  <a:gd name="connsiteY2039" fmla="*/ 260127 h 687724"/>
                  <a:gd name="connsiteX2040" fmla="*/ 463419 w 548379"/>
                  <a:gd name="connsiteY2040" fmla="*/ 260127 h 687724"/>
                  <a:gd name="connsiteX2041" fmla="*/ 463419 w 548379"/>
                  <a:gd name="connsiteY2041" fmla="*/ 257552 h 687724"/>
                  <a:gd name="connsiteX2042" fmla="*/ 460844 w 548379"/>
                  <a:gd name="connsiteY2042" fmla="*/ 257552 h 687724"/>
                  <a:gd name="connsiteX2043" fmla="*/ 458270 w 548379"/>
                  <a:gd name="connsiteY2043" fmla="*/ 257552 h 687724"/>
                  <a:gd name="connsiteX2044" fmla="*/ 455695 w 548379"/>
                  <a:gd name="connsiteY2044" fmla="*/ 257552 h 687724"/>
                  <a:gd name="connsiteX2045" fmla="*/ 455695 w 548379"/>
                  <a:gd name="connsiteY2045" fmla="*/ 254976 h 687724"/>
                  <a:gd name="connsiteX2046" fmla="*/ 453121 w 548379"/>
                  <a:gd name="connsiteY2046" fmla="*/ 254976 h 687724"/>
                  <a:gd name="connsiteX2047" fmla="*/ 450546 w 548379"/>
                  <a:gd name="connsiteY2047" fmla="*/ 254976 h 687724"/>
                  <a:gd name="connsiteX2048" fmla="*/ 450546 w 548379"/>
                  <a:gd name="connsiteY2048" fmla="*/ 252401 h 687724"/>
                  <a:gd name="connsiteX2049" fmla="*/ 447972 w 548379"/>
                  <a:gd name="connsiteY2049" fmla="*/ 252401 h 687724"/>
                  <a:gd name="connsiteX2050" fmla="*/ 445397 w 548379"/>
                  <a:gd name="connsiteY2050" fmla="*/ 252401 h 687724"/>
                  <a:gd name="connsiteX2051" fmla="*/ 445397 w 548379"/>
                  <a:gd name="connsiteY2051" fmla="*/ 249825 h 687724"/>
                  <a:gd name="connsiteX2052" fmla="*/ 442823 w 548379"/>
                  <a:gd name="connsiteY2052" fmla="*/ 249825 h 687724"/>
                  <a:gd name="connsiteX2053" fmla="*/ 440248 w 548379"/>
                  <a:gd name="connsiteY2053" fmla="*/ 249825 h 687724"/>
                  <a:gd name="connsiteX2054" fmla="*/ 437674 w 548379"/>
                  <a:gd name="connsiteY2054" fmla="*/ 249825 h 687724"/>
                  <a:gd name="connsiteX2055" fmla="*/ 437674 w 548379"/>
                  <a:gd name="connsiteY2055" fmla="*/ 247250 h 687724"/>
                  <a:gd name="connsiteX2056" fmla="*/ 435099 w 548379"/>
                  <a:gd name="connsiteY2056" fmla="*/ 247250 h 687724"/>
                  <a:gd name="connsiteX2057" fmla="*/ 432524 w 548379"/>
                  <a:gd name="connsiteY2057" fmla="*/ 247250 h 687724"/>
                  <a:gd name="connsiteX2058" fmla="*/ 432524 w 548379"/>
                  <a:gd name="connsiteY2058" fmla="*/ 244674 h 687724"/>
                  <a:gd name="connsiteX2059" fmla="*/ 429950 w 548379"/>
                  <a:gd name="connsiteY2059" fmla="*/ 244674 h 687724"/>
                  <a:gd name="connsiteX2060" fmla="*/ 427375 w 548379"/>
                  <a:gd name="connsiteY2060" fmla="*/ 244674 h 687724"/>
                  <a:gd name="connsiteX2061" fmla="*/ 427375 w 548379"/>
                  <a:gd name="connsiteY2061" fmla="*/ 242099 h 687724"/>
                  <a:gd name="connsiteX2062" fmla="*/ 424801 w 548379"/>
                  <a:gd name="connsiteY2062" fmla="*/ 242099 h 687724"/>
                  <a:gd name="connsiteX2063" fmla="*/ 424801 w 548379"/>
                  <a:gd name="connsiteY2063" fmla="*/ 239523 h 687724"/>
                  <a:gd name="connsiteX2064" fmla="*/ 422226 w 548379"/>
                  <a:gd name="connsiteY2064" fmla="*/ 239523 h 687724"/>
                  <a:gd name="connsiteX2065" fmla="*/ 419652 w 548379"/>
                  <a:gd name="connsiteY2065" fmla="*/ 239523 h 687724"/>
                  <a:gd name="connsiteX2066" fmla="*/ 419652 w 548379"/>
                  <a:gd name="connsiteY2066" fmla="*/ 236948 h 687724"/>
                  <a:gd name="connsiteX2067" fmla="*/ 417077 w 548379"/>
                  <a:gd name="connsiteY2067" fmla="*/ 236948 h 687724"/>
                  <a:gd name="connsiteX2068" fmla="*/ 417077 w 548379"/>
                  <a:gd name="connsiteY2068" fmla="*/ 234372 h 687724"/>
                  <a:gd name="connsiteX2069" fmla="*/ 414503 w 548379"/>
                  <a:gd name="connsiteY2069" fmla="*/ 234372 h 687724"/>
                  <a:gd name="connsiteX2070" fmla="*/ 411928 w 548379"/>
                  <a:gd name="connsiteY2070" fmla="*/ 234372 h 687724"/>
                  <a:gd name="connsiteX2071" fmla="*/ 409353 w 548379"/>
                  <a:gd name="connsiteY2071" fmla="*/ 234372 h 687724"/>
                  <a:gd name="connsiteX2072" fmla="*/ 409353 w 548379"/>
                  <a:gd name="connsiteY2072" fmla="*/ 231797 h 687724"/>
                  <a:gd name="connsiteX2073" fmla="*/ 406779 w 548379"/>
                  <a:gd name="connsiteY2073" fmla="*/ 231797 h 687724"/>
                  <a:gd name="connsiteX2074" fmla="*/ 406779 w 548379"/>
                  <a:gd name="connsiteY2074" fmla="*/ 229221 h 687724"/>
                  <a:gd name="connsiteX2075" fmla="*/ 404204 w 548379"/>
                  <a:gd name="connsiteY2075" fmla="*/ 229221 h 687724"/>
                  <a:gd name="connsiteX2076" fmla="*/ 401630 w 548379"/>
                  <a:gd name="connsiteY2076" fmla="*/ 229221 h 687724"/>
                  <a:gd name="connsiteX2077" fmla="*/ 401630 w 548379"/>
                  <a:gd name="connsiteY2077" fmla="*/ 226646 h 687724"/>
                  <a:gd name="connsiteX2078" fmla="*/ 399055 w 548379"/>
                  <a:gd name="connsiteY2078" fmla="*/ 226646 h 687724"/>
                  <a:gd name="connsiteX2079" fmla="*/ 396481 w 548379"/>
                  <a:gd name="connsiteY2079" fmla="*/ 226646 h 687724"/>
                  <a:gd name="connsiteX2080" fmla="*/ 396481 w 548379"/>
                  <a:gd name="connsiteY2080" fmla="*/ 224070 h 687724"/>
                  <a:gd name="connsiteX2081" fmla="*/ 393906 w 548379"/>
                  <a:gd name="connsiteY2081" fmla="*/ 224070 h 687724"/>
                  <a:gd name="connsiteX2082" fmla="*/ 393906 w 548379"/>
                  <a:gd name="connsiteY2082" fmla="*/ 221494 h 687724"/>
                  <a:gd name="connsiteX2083" fmla="*/ 391332 w 548379"/>
                  <a:gd name="connsiteY2083" fmla="*/ 221494 h 687724"/>
                  <a:gd name="connsiteX2084" fmla="*/ 388757 w 548379"/>
                  <a:gd name="connsiteY2084" fmla="*/ 221494 h 687724"/>
                  <a:gd name="connsiteX2085" fmla="*/ 388757 w 548379"/>
                  <a:gd name="connsiteY2085" fmla="*/ 218919 h 687724"/>
                  <a:gd name="connsiteX2086" fmla="*/ 386183 w 548379"/>
                  <a:gd name="connsiteY2086" fmla="*/ 218919 h 687724"/>
                  <a:gd name="connsiteX2087" fmla="*/ 386183 w 548379"/>
                  <a:gd name="connsiteY2087" fmla="*/ 216343 h 687724"/>
                  <a:gd name="connsiteX2088" fmla="*/ 383608 w 548379"/>
                  <a:gd name="connsiteY2088" fmla="*/ 216343 h 687724"/>
                  <a:gd name="connsiteX2089" fmla="*/ 383608 w 548379"/>
                  <a:gd name="connsiteY2089" fmla="*/ 213768 h 687724"/>
                  <a:gd name="connsiteX2090" fmla="*/ 381033 w 548379"/>
                  <a:gd name="connsiteY2090" fmla="*/ 213768 h 687724"/>
                  <a:gd name="connsiteX2091" fmla="*/ 378459 w 548379"/>
                  <a:gd name="connsiteY2091" fmla="*/ 211192 h 687724"/>
                  <a:gd name="connsiteX2092" fmla="*/ 375884 w 548379"/>
                  <a:gd name="connsiteY2092" fmla="*/ 211192 h 687724"/>
                  <a:gd name="connsiteX2093" fmla="*/ 373310 w 548379"/>
                  <a:gd name="connsiteY2093" fmla="*/ 211192 h 687724"/>
                  <a:gd name="connsiteX2094" fmla="*/ 373310 w 548379"/>
                  <a:gd name="connsiteY2094" fmla="*/ 208617 h 687724"/>
                  <a:gd name="connsiteX2095" fmla="*/ 370735 w 548379"/>
                  <a:gd name="connsiteY2095" fmla="*/ 208617 h 687724"/>
                  <a:gd name="connsiteX2096" fmla="*/ 368161 w 548379"/>
                  <a:gd name="connsiteY2096" fmla="*/ 208617 h 687724"/>
                  <a:gd name="connsiteX2097" fmla="*/ 368161 w 548379"/>
                  <a:gd name="connsiteY2097" fmla="*/ 206041 h 687724"/>
                  <a:gd name="connsiteX2098" fmla="*/ 368161 w 548379"/>
                  <a:gd name="connsiteY2098" fmla="*/ 203466 h 687724"/>
                  <a:gd name="connsiteX2099" fmla="*/ 365586 w 548379"/>
                  <a:gd name="connsiteY2099" fmla="*/ 203466 h 687724"/>
                  <a:gd name="connsiteX2100" fmla="*/ 363012 w 548379"/>
                  <a:gd name="connsiteY2100" fmla="*/ 203466 h 687724"/>
                  <a:gd name="connsiteX2101" fmla="*/ 363012 w 548379"/>
                  <a:gd name="connsiteY2101" fmla="*/ 200890 h 687724"/>
                  <a:gd name="connsiteX2102" fmla="*/ 360437 w 548379"/>
                  <a:gd name="connsiteY2102" fmla="*/ 200890 h 687724"/>
                  <a:gd name="connsiteX2103" fmla="*/ 360437 w 548379"/>
                  <a:gd name="connsiteY2103" fmla="*/ 198315 h 687724"/>
                  <a:gd name="connsiteX2104" fmla="*/ 357862 w 548379"/>
                  <a:gd name="connsiteY2104" fmla="*/ 198315 h 687724"/>
                  <a:gd name="connsiteX2105" fmla="*/ 355288 w 548379"/>
                  <a:gd name="connsiteY2105" fmla="*/ 198315 h 687724"/>
                  <a:gd name="connsiteX2106" fmla="*/ 355288 w 548379"/>
                  <a:gd name="connsiteY2106" fmla="*/ 195739 h 687724"/>
                  <a:gd name="connsiteX2107" fmla="*/ 352713 w 548379"/>
                  <a:gd name="connsiteY2107" fmla="*/ 195739 h 687724"/>
                  <a:gd name="connsiteX2108" fmla="*/ 352713 w 548379"/>
                  <a:gd name="connsiteY2108" fmla="*/ 193164 h 687724"/>
                  <a:gd name="connsiteX2109" fmla="*/ 350139 w 548379"/>
                  <a:gd name="connsiteY2109" fmla="*/ 193164 h 687724"/>
                  <a:gd name="connsiteX2110" fmla="*/ 350139 w 548379"/>
                  <a:gd name="connsiteY2110" fmla="*/ 190588 h 687724"/>
                  <a:gd name="connsiteX2111" fmla="*/ 347564 w 548379"/>
                  <a:gd name="connsiteY2111" fmla="*/ 190588 h 687724"/>
                  <a:gd name="connsiteX2112" fmla="*/ 344990 w 548379"/>
                  <a:gd name="connsiteY2112" fmla="*/ 190588 h 687724"/>
                  <a:gd name="connsiteX2113" fmla="*/ 344990 w 548379"/>
                  <a:gd name="connsiteY2113" fmla="*/ 188013 h 687724"/>
                  <a:gd name="connsiteX2114" fmla="*/ 342415 w 548379"/>
                  <a:gd name="connsiteY2114" fmla="*/ 188013 h 687724"/>
                  <a:gd name="connsiteX2115" fmla="*/ 342415 w 548379"/>
                  <a:gd name="connsiteY2115" fmla="*/ 185437 h 687724"/>
                  <a:gd name="connsiteX2116" fmla="*/ 339841 w 548379"/>
                  <a:gd name="connsiteY2116" fmla="*/ 185437 h 687724"/>
                  <a:gd name="connsiteX2117" fmla="*/ 339841 w 548379"/>
                  <a:gd name="connsiteY2117" fmla="*/ 182862 h 687724"/>
                  <a:gd name="connsiteX2118" fmla="*/ 337266 w 548379"/>
                  <a:gd name="connsiteY2118" fmla="*/ 182862 h 687724"/>
                  <a:gd name="connsiteX2119" fmla="*/ 337266 w 548379"/>
                  <a:gd name="connsiteY2119" fmla="*/ 180286 h 687724"/>
                  <a:gd name="connsiteX2120" fmla="*/ 334692 w 548379"/>
                  <a:gd name="connsiteY2120" fmla="*/ 180286 h 687724"/>
                  <a:gd name="connsiteX2121" fmla="*/ 334692 w 548379"/>
                  <a:gd name="connsiteY2121" fmla="*/ 177711 h 687724"/>
                  <a:gd name="connsiteX2122" fmla="*/ 332117 w 548379"/>
                  <a:gd name="connsiteY2122" fmla="*/ 177711 h 687724"/>
                  <a:gd name="connsiteX2123" fmla="*/ 332117 w 548379"/>
                  <a:gd name="connsiteY2123" fmla="*/ 175135 h 687724"/>
                  <a:gd name="connsiteX2124" fmla="*/ 329542 w 548379"/>
                  <a:gd name="connsiteY2124" fmla="*/ 175135 h 687724"/>
                  <a:gd name="connsiteX2125" fmla="*/ 326968 w 548379"/>
                  <a:gd name="connsiteY2125" fmla="*/ 175135 h 687724"/>
                  <a:gd name="connsiteX2126" fmla="*/ 326968 w 548379"/>
                  <a:gd name="connsiteY2126" fmla="*/ 172560 h 687724"/>
                  <a:gd name="connsiteX2127" fmla="*/ 324393 w 548379"/>
                  <a:gd name="connsiteY2127" fmla="*/ 172560 h 687724"/>
                  <a:gd name="connsiteX2128" fmla="*/ 324393 w 548379"/>
                  <a:gd name="connsiteY2128" fmla="*/ 169984 h 687724"/>
                  <a:gd name="connsiteX2129" fmla="*/ 321819 w 548379"/>
                  <a:gd name="connsiteY2129" fmla="*/ 169984 h 687724"/>
                  <a:gd name="connsiteX2130" fmla="*/ 321819 w 548379"/>
                  <a:gd name="connsiteY2130" fmla="*/ 167409 h 687724"/>
                  <a:gd name="connsiteX2131" fmla="*/ 319244 w 548379"/>
                  <a:gd name="connsiteY2131" fmla="*/ 167409 h 687724"/>
                  <a:gd name="connsiteX2132" fmla="*/ 319244 w 548379"/>
                  <a:gd name="connsiteY2132" fmla="*/ 164833 h 687724"/>
                  <a:gd name="connsiteX2133" fmla="*/ 319244 w 548379"/>
                  <a:gd name="connsiteY2133" fmla="*/ 162258 h 687724"/>
                  <a:gd name="connsiteX2134" fmla="*/ 316670 w 548379"/>
                  <a:gd name="connsiteY2134" fmla="*/ 162258 h 687724"/>
                  <a:gd name="connsiteX2135" fmla="*/ 316670 w 548379"/>
                  <a:gd name="connsiteY2135" fmla="*/ 159682 h 687724"/>
                  <a:gd name="connsiteX2136" fmla="*/ 314095 w 548379"/>
                  <a:gd name="connsiteY2136" fmla="*/ 159682 h 687724"/>
                  <a:gd name="connsiteX2137" fmla="*/ 314095 w 548379"/>
                  <a:gd name="connsiteY2137" fmla="*/ 157107 h 687724"/>
                  <a:gd name="connsiteX2138" fmla="*/ 311521 w 548379"/>
                  <a:gd name="connsiteY2138" fmla="*/ 157107 h 687724"/>
                  <a:gd name="connsiteX2139" fmla="*/ 311521 w 548379"/>
                  <a:gd name="connsiteY2139" fmla="*/ 154531 h 687724"/>
                  <a:gd name="connsiteX2140" fmla="*/ 308946 w 548379"/>
                  <a:gd name="connsiteY2140" fmla="*/ 154531 h 687724"/>
                  <a:gd name="connsiteX2141" fmla="*/ 308946 w 548379"/>
                  <a:gd name="connsiteY2141" fmla="*/ 151956 h 687724"/>
                  <a:gd name="connsiteX2142" fmla="*/ 306372 w 548379"/>
                  <a:gd name="connsiteY2142" fmla="*/ 151956 h 687724"/>
                  <a:gd name="connsiteX2143" fmla="*/ 306372 w 548379"/>
                  <a:gd name="connsiteY2143" fmla="*/ 149380 h 687724"/>
                  <a:gd name="connsiteX2144" fmla="*/ 303797 w 548379"/>
                  <a:gd name="connsiteY2144" fmla="*/ 149380 h 687724"/>
                  <a:gd name="connsiteX2145" fmla="*/ 303797 w 548379"/>
                  <a:gd name="connsiteY2145" fmla="*/ 146805 h 687724"/>
                  <a:gd name="connsiteX2146" fmla="*/ 301222 w 548379"/>
                  <a:gd name="connsiteY2146" fmla="*/ 146805 h 687724"/>
                  <a:gd name="connsiteX2147" fmla="*/ 301222 w 548379"/>
                  <a:gd name="connsiteY2147" fmla="*/ 144229 h 687724"/>
                  <a:gd name="connsiteX2148" fmla="*/ 298648 w 548379"/>
                  <a:gd name="connsiteY2148" fmla="*/ 144229 h 687724"/>
                  <a:gd name="connsiteX2149" fmla="*/ 298648 w 548379"/>
                  <a:gd name="connsiteY2149" fmla="*/ 141653 h 687724"/>
                  <a:gd name="connsiteX2150" fmla="*/ 298648 w 548379"/>
                  <a:gd name="connsiteY2150" fmla="*/ 139078 h 687724"/>
                  <a:gd name="connsiteX2151" fmla="*/ 296073 w 548379"/>
                  <a:gd name="connsiteY2151" fmla="*/ 139078 h 687724"/>
                  <a:gd name="connsiteX2152" fmla="*/ 296073 w 548379"/>
                  <a:gd name="connsiteY2152" fmla="*/ 136502 h 687724"/>
                  <a:gd name="connsiteX2153" fmla="*/ 293499 w 548379"/>
                  <a:gd name="connsiteY2153" fmla="*/ 136502 h 687724"/>
                  <a:gd name="connsiteX2154" fmla="*/ 293499 w 548379"/>
                  <a:gd name="connsiteY2154" fmla="*/ 133927 h 687724"/>
                  <a:gd name="connsiteX2155" fmla="*/ 290924 w 548379"/>
                  <a:gd name="connsiteY2155" fmla="*/ 133927 h 687724"/>
                  <a:gd name="connsiteX2156" fmla="*/ 290924 w 548379"/>
                  <a:gd name="connsiteY2156" fmla="*/ 131351 h 687724"/>
                  <a:gd name="connsiteX2157" fmla="*/ 290924 w 548379"/>
                  <a:gd name="connsiteY2157" fmla="*/ 128776 h 687724"/>
                  <a:gd name="connsiteX2158" fmla="*/ 288350 w 548379"/>
                  <a:gd name="connsiteY2158" fmla="*/ 128776 h 687724"/>
                  <a:gd name="connsiteX2159" fmla="*/ 288350 w 548379"/>
                  <a:gd name="connsiteY2159" fmla="*/ 126200 h 687724"/>
                  <a:gd name="connsiteX2160" fmla="*/ 285775 w 548379"/>
                  <a:gd name="connsiteY2160" fmla="*/ 126200 h 687724"/>
                  <a:gd name="connsiteX2161" fmla="*/ 285775 w 548379"/>
                  <a:gd name="connsiteY2161" fmla="*/ 123625 h 687724"/>
                  <a:gd name="connsiteX2162" fmla="*/ 283201 w 548379"/>
                  <a:gd name="connsiteY2162" fmla="*/ 121049 h 687724"/>
                  <a:gd name="connsiteX2163" fmla="*/ 283201 w 548379"/>
                  <a:gd name="connsiteY2163" fmla="*/ 118474 h 687724"/>
                  <a:gd name="connsiteX2164" fmla="*/ 280626 w 548379"/>
                  <a:gd name="connsiteY2164" fmla="*/ 118474 h 687724"/>
                  <a:gd name="connsiteX2165" fmla="*/ 280626 w 548379"/>
                  <a:gd name="connsiteY2165" fmla="*/ 115898 h 687724"/>
                  <a:gd name="connsiteX2166" fmla="*/ 278051 w 548379"/>
                  <a:gd name="connsiteY2166" fmla="*/ 113323 h 687724"/>
                  <a:gd name="connsiteX2167" fmla="*/ 278051 w 548379"/>
                  <a:gd name="connsiteY2167" fmla="*/ 110747 h 687724"/>
                  <a:gd name="connsiteX2168" fmla="*/ 275477 w 548379"/>
                  <a:gd name="connsiteY2168" fmla="*/ 110747 h 687724"/>
                  <a:gd name="connsiteX2169" fmla="*/ 275477 w 548379"/>
                  <a:gd name="connsiteY2169" fmla="*/ 108172 h 687724"/>
                  <a:gd name="connsiteX2170" fmla="*/ 272902 w 548379"/>
                  <a:gd name="connsiteY2170" fmla="*/ 108172 h 687724"/>
                  <a:gd name="connsiteX2171" fmla="*/ 272902 w 548379"/>
                  <a:gd name="connsiteY2171" fmla="*/ 110747 h 687724"/>
                  <a:gd name="connsiteX2172" fmla="*/ 270328 w 548379"/>
                  <a:gd name="connsiteY2172" fmla="*/ 110747 h 687724"/>
                  <a:gd name="connsiteX2173" fmla="*/ 270328 w 548379"/>
                  <a:gd name="connsiteY2173" fmla="*/ 113323 h 687724"/>
                  <a:gd name="connsiteX2174" fmla="*/ 270328 w 548379"/>
                  <a:gd name="connsiteY2174" fmla="*/ 115898 h 687724"/>
                  <a:gd name="connsiteX2175" fmla="*/ 267753 w 548379"/>
                  <a:gd name="connsiteY2175" fmla="*/ 115898 h 687724"/>
                  <a:gd name="connsiteX2176" fmla="*/ 267753 w 548379"/>
                  <a:gd name="connsiteY2176" fmla="*/ 118474 h 687724"/>
                  <a:gd name="connsiteX2177" fmla="*/ 265179 w 548379"/>
                  <a:gd name="connsiteY2177" fmla="*/ 118474 h 687724"/>
                  <a:gd name="connsiteX2178" fmla="*/ 265179 w 548379"/>
                  <a:gd name="connsiteY2178" fmla="*/ 121049 h 687724"/>
                  <a:gd name="connsiteX2179" fmla="*/ 265179 w 548379"/>
                  <a:gd name="connsiteY2179" fmla="*/ 123625 h 687724"/>
                  <a:gd name="connsiteX2180" fmla="*/ 265179 w 548379"/>
                  <a:gd name="connsiteY2180" fmla="*/ 126200 h 687724"/>
                  <a:gd name="connsiteX2181" fmla="*/ 262604 w 548379"/>
                  <a:gd name="connsiteY2181" fmla="*/ 126200 h 687724"/>
                  <a:gd name="connsiteX2182" fmla="*/ 262604 w 548379"/>
                  <a:gd name="connsiteY2182" fmla="*/ 128776 h 687724"/>
                  <a:gd name="connsiteX2183" fmla="*/ 260030 w 548379"/>
                  <a:gd name="connsiteY2183" fmla="*/ 128776 h 687724"/>
                  <a:gd name="connsiteX2184" fmla="*/ 260030 w 548379"/>
                  <a:gd name="connsiteY2184" fmla="*/ 131351 h 687724"/>
                  <a:gd name="connsiteX2185" fmla="*/ 260030 w 548379"/>
                  <a:gd name="connsiteY2185" fmla="*/ 133927 h 687724"/>
                  <a:gd name="connsiteX2186" fmla="*/ 257455 w 548379"/>
                  <a:gd name="connsiteY2186" fmla="*/ 133927 h 687724"/>
                  <a:gd name="connsiteX2187" fmla="*/ 257455 w 548379"/>
                  <a:gd name="connsiteY2187" fmla="*/ 136502 h 687724"/>
                  <a:gd name="connsiteX2188" fmla="*/ 254881 w 548379"/>
                  <a:gd name="connsiteY2188" fmla="*/ 136502 h 687724"/>
                  <a:gd name="connsiteX2189" fmla="*/ 254881 w 548379"/>
                  <a:gd name="connsiteY2189" fmla="*/ 139078 h 687724"/>
                  <a:gd name="connsiteX2190" fmla="*/ 254881 w 548379"/>
                  <a:gd name="connsiteY2190" fmla="*/ 141653 h 687724"/>
                  <a:gd name="connsiteX2191" fmla="*/ 252306 w 548379"/>
                  <a:gd name="connsiteY2191" fmla="*/ 141653 h 687724"/>
                  <a:gd name="connsiteX2192" fmla="*/ 252306 w 548379"/>
                  <a:gd name="connsiteY2192" fmla="*/ 144229 h 687724"/>
                  <a:gd name="connsiteX2193" fmla="*/ 252306 w 548379"/>
                  <a:gd name="connsiteY2193" fmla="*/ 146805 h 687724"/>
                  <a:gd name="connsiteX2194" fmla="*/ 249731 w 548379"/>
                  <a:gd name="connsiteY2194" fmla="*/ 146805 h 687724"/>
                  <a:gd name="connsiteX2195" fmla="*/ 249731 w 548379"/>
                  <a:gd name="connsiteY2195" fmla="*/ 149380 h 687724"/>
                  <a:gd name="connsiteX2196" fmla="*/ 247157 w 548379"/>
                  <a:gd name="connsiteY2196" fmla="*/ 149380 h 687724"/>
                  <a:gd name="connsiteX2197" fmla="*/ 247157 w 548379"/>
                  <a:gd name="connsiteY2197" fmla="*/ 151956 h 687724"/>
                  <a:gd name="connsiteX2198" fmla="*/ 244582 w 548379"/>
                  <a:gd name="connsiteY2198" fmla="*/ 154531 h 687724"/>
                  <a:gd name="connsiteX2199" fmla="*/ 244582 w 548379"/>
                  <a:gd name="connsiteY2199" fmla="*/ 157107 h 687724"/>
                  <a:gd name="connsiteX2200" fmla="*/ 242008 w 548379"/>
                  <a:gd name="connsiteY2200" fmla="*/ 157107 h 687724"/>
                  <a:gd name="connsiteX2201" fmla="*/ 242008 w 548379"/>
                  <a:gd name="connsiteY2201" fmla="*/ 159682 h 687724"/>
                  <a:gd name="connsiteX2202" fmla="*/ 239433 w 548379"/>
                  <a:gd name="connsiteY2202" fmla="*/ 159682 h 687724"/>
                  <a:gd name="connsiteX2203" fmla="*/ 239433 w 548379"/>
                  <a:gd name="connsiteY2203" fmla="*/ 162258 h 687724"/>
                  <a:gd name="connsiteX2204" fmla="*/ 239433 w 548379"/>
                  <a:gd name="connsiteY2204" fmla="*/ 164833 h 687724"/>
                  <a:gd name="connsiteX2205" fmla="*/ 236859 w 548379"/>
                  <a:gd name="connsiteY2205" fmla="*/ 164833 h 687724"/>
                  <a:gd name="connsiteX2206" fmla="*/ 236859 w 548379"/>
                  <a:gd name="connsiteY2206" fmla="*/ 167409 h 687724"/>
                  <a:gd name="connsiteX2207" fmla="*/ 234284 w 548379"/>
                  <a:gd name="connsiteY2207" fmla="*/ 167409 h 687724"/>
                  <a:gd name="connsiteX2208" fmla="*/ 234284 w 548379"/>
                  <a:gd name="connsiteY2208" fmla="*/ 169984 h 687724"/>
                  <a:gd name="connsiteX2209" fmla="*/ 231710 w 548379"/>
                  <a:gd name="connsiteY2209" fmla="*/ 169984 h 687724"/>
                  <a:gd name="connsiteX2210" fmla="*/ 231710 w 548379"/>
                  <a:gd name="connsiteY2210" fmla="*/ 172560 h 687724"/>
                  <a:gd name="connsiteX2211" fmla="*/ 229135 w 548379"/>
                  <a:gd name="connsiteY2211" fmla="*/ 172560 h 687724"/>
                  <a:gd name="connsiteX2212" fmla="*/ 229135 w 548379"/>
                  <a:gd name="connsiteY2212" fmla="*/ 175135 h 687724"/>
                  <a:gd name="connsiteX2213" fmla="*/ 226560 w 548379"/>
                  <a:gd name="connsiteY2213" fmla="*/ 175135 h 687724"/>
                  <a:gd name="connsiteX2214" fmla="*/ 226560 w 548379"/>
                  <a:gd name="connsiteY2214" fmla="*/ 177711 h 687724"/>
                  <a:gd name="connsiteX2215" fmla="*/ 223986 w 548379"/>
                  <a:gd name="connsiteY2215" fmla="*/ 177711 h 687724"/>
                  <a:gd name="connsiteX2216" fmla="*/ 223986 w 548379"/>
                  <a:gd name="connsiteY2216" fmla="*/ 180286 h 687724"/>
                  <a:gd name="connsiteX2217" fmla="*/ 223986 w 548379"/>
                  <a:gd name="connsiteY2217" fmla="*/ 182862 h 687724"/>
                  <a:gd name="connsiteX2218" fmla="*/ 221411 w 548379"/>
                  <a:gd name="connsiteY2218" fmla="*/ 182862 h 687724"/>
                  <a:gd name="connsiteX2219" fmla="*/ 218837 w 548379"/>
                  <a:gd name="connsiteY2219" fmla="*/ 182862 h 687724"/>
                  <a:gd name="connsiteX2220" fmla="*/ 218837 w 548379"/>
                  <a:gd name="connsiteY2220" fmla="*/ 185437 h 687724"/>
                  <a:gd name="connsiteX2221" fmla="*/ 216262 w 548379"/>
                  <a:gd name="connsiteY2221" fmla="*/ 185437 h 687724"/>
                  <a:gd name="connsiteX2222" fmla="*/ 216262 w 548379"/>
                  <a:gd name="connsiteY2222" fmla="*/ 188013 h 687724"/>
                  <a:gd name="connsiteX2223" fmla="*/ 213688 w 548379"/>
                  <a:gd name="connsiteY2223" fmla="*/ 188013 h 687724"/>
                  <a:gd name="connsiteX2224" fmla="*/ 213688 w 548379"/>
                  <a:gd name="connsiteY2224" fmla="*/ 190588 h 687724"/>
                  <a:gd name="connsiteX2225" fmla="*/ 211113 w 548379"/>
                  <a:gd name="connsiteY2225" fmla="*/ 190588 h 687724"/>
                  <a:gd name="connsiteX2226" fmla="*/ 211113 w 548379"/>
                  <a:gd name="connsiteY2226" fmla="*/ 193164 h 687724"/>
                  <a:gd name="connsiteX2227" fmla="*/ 208539 w 548379"/>
                  <a:gd name="connsiteY2227" fmla="*/ 193164 h 687724"/>
                  <a:gd name="connsiteX2228" fmla="*/ 208539 w 548379"/>
                  <a:gd name="connsiteY2228" fmla="*/ 195739 h 687724"/>
                  <a:gd name="connsiteX2229" fmla="*/ 205964 w 548379"/>
                  <a:gd name="connsiteY2229" fmla="*/ 195739 h 687724"/>
                  <a:gd name="connsiteX2230" fmla="*/ 205964 w 548379"/>
                  <a:gd name="connsiteY2230" fmla="*/ 198315 h 687724"/>
                  <a:gd name="connsiteX2231" fmla="*/ 203390 w 548379"/>
                  <a:gd name="connsiteY2231" fmla="*/ 198315 h 687724"/>
                  <a:gd name="connsiteX2232" fmla="*/ 203390 w 548379"/>
                  <a:gd name="connsiteY2232" fmla="*/ 200890 h 687724"/>
                  <a:gd name="connsiteX2233" fmla="*/ 200815 w 548379"/>
                  <a:gd name="connsiteY2233" fmla="*/ 200890 h 687724"/>
                  <a:gd name="connsiteX2234" fmla="*/ 200815 w 548379"/>
                  <a:gd name="connsiteY2234" fmla="*/ 203466 h 687724"/>
                  <a:gd name="connsiteX2235" fmla="*/ 198240 w 548379"/>
                  <a:gd name="connsiteY2235" fmla="*/ 203466 h 687724"/>
                  <a:gd name="connsiteX2236" fmla="*/ 198240 w 548379"/>
                  <a:gd name="connsiteY2236" fmla="*/ 206041 h 687724"/>
                  <a:gd name="connsiteX2237" fmla="*/ 195666 w 548379"/>
                  <a:gd name="connsiteY2237" fmla="*/ 206041 h 687724"/>
                  <a:gd name="connsiteX2238" fmla="*/ 195666 w 548379"/>
                  <a:gd name="connsiteY2238" fmla="*/ 208617 h 687724"/>
                  <a:gd name="connsiteX2239" fmla="*/ 193091 w 548379"/>
                  <a:gd name="connsiteY2239" fmla="*/ 208617 h 687724"/>
                  <a:gd name="connsiteX2240" fmla="*/ 193091 w 548379"/>
                  <a:gd name="connsiteY2240" fmla="*/ 211192 h 687724"/>
                  <a:gd name="connsiteX2241" fmla="*/ 190517 w 548379"/>
                  <a:gd name="connsiteY2241" fmla="*/ 211192 h 687724"/>
                  <a:gd name="connsiteX2242" fmla="*/ 190517 w 548379"/>
                  <a:gd name="connsiteY2242" fmla="*/ 213768 h 687724"/>
                  <a:gd name="connsiteX2243" fmla="*/ 187942 w 548379"/>
                  <a:gd name="connsiteY2243" fmla="*/ 213768 h 687724"/>
                  <a:gd name="connsiteX2244" fmla="*/ 185368 w 548379"/>
                  <a:gd name="connsiteY2244" fmla="*/ 213768 h 687724"/>
                  <a:gd name="connsiteX2245" fmla="*/ 185368 w 548379"/>
                  <a:gd name="connsiteY2245" fmla="*/ 216343 h 687724"/>
                  <a:gd name="connsiteX2246" fmla="*/ 182793 w 548379"/>
                  <a:gd name="connsiteY2246" fmla="*/ 216343 h 687724"/>
                  <a:gd name="connsiteX2247" fmla="*/ 182793 w 548379"/>
                  <a:gd name="connsiteY2247" fmla="*/ 218919 h 687724"/>
                  <a:gd name="connsiteX2248" fmla="*/ 180219 w 548379"/>
                  <a:gd name="connsiteY2248" fmla="*/ 218919 h 687724"/>
                  <a:gd name="connsiteX2249" fmla="*/ 180219 w 548379"/>
                  <a:gd name="connsiteY2249" fmla="*/ 221494 h 687724"/>
                  <a:gd name="connsiteX2250" fmla="*/ 177644 w 548379"/>
                  <a:gd name="connsiteY2250" fmla="*/ 221494 h 687724"/>
                  <a:gd name="connsiteX2251" fmla="*/ 175069 w 548379"/>
                  <a:gd name="connsiteY2251" fmla="*/ 221494 h 687724"/>
                  <a:gd name="connsiteX2252" fmla="*/ 175069 w 548379"/>
                  <a:gd name="connsiteY2252" fmla="*/ 224070 h 687724"/>
                  <a:gd name="connsiteX2253" fmla="*/ 172495 w 548379"/>
                  <a:gd name="connsiteY2253" fmla="*/ 224070 h 687724"/>
                  <a:gd name="connsiteX2254" fmla="*/ 172495 w 548379"/>
                  <a:gd name="connsiteY2254" fmla="*/ 226646 h 687724"/>
                  <a:gd name="connsiteX2255" fmla="*/ 169920 w 548379"/>
                  <a:gd name="connsiteY2255" fmla="*/ 226646 h 687724"/>
                  <a:gd name="connsiteX2256" fmla="*/ 167346 w 548379"/>
                  <a:gd name="connsiteY2256" fmla="*/ 226646 h 687724"/>
                  <a:gd name="connsiteX2257" fmla="*/ 167346 w 548379"/>
                  <a:gd name="connsiteY2257" fmla="*/ 229221 h 687724"/>
                  <a:gd name="connsiteX2258" fmla="*/ 164771 w 548379"/>
                  <a:gd name="connsiteY2258" fmla="*/ 229221 h 687724"/>
                  <a:gd name="connsiteX2259" fmla="*/ 162197 w 548379"/>
                  <a:gd name="connsiteY2259" fmla="*/ 229221 h 687724"/>
                  <a:gd name="connsiteX2260" fmla="*/ 162197 w 548379"/>
                  <a:gd name="connsiteY2260" fmla="*/ 231797 h 687724"/>
                  <a:gd name="connsiteX2261" fmla="*/ 159622 w 548379"/>
                  <a:gd name="connsiteY2261" fmla="*/ 231797 h 687724"/>
                  <a:gd name="connsiteX2262" fmla="*/ 157048 w 548379"/>
                  <a:gd name="connsiteY2262" fmla="*/ 231797 h 687724"/>
                  <a:gd name="connsiteX2263" fmla="*/ 157048 w 548379"/>
                  <a:gd name="connsiteY2263" fmla="*/ 234372 h 687724"/>
                  <a:gd name="connsiteX2264" fmla="*/ 154473 w 548379"/>
                  <a:gd name="connsiteY2264" fmla="*/ 234372 h 687724"/>
                  <a:gd name="connsiteX2265" fmla="*/ 151899 w 548379"/>
                  <a:gd name="connsiteY2265" fmla="*/ 234372 h 687724"/>
                  <a:gd name="connsiteX2266" fmla="*/ 151899 w 548379"/>
                  <a:gd name="connsiteY2266" fmla="*/ 236948 h 687724"/>
                  <a:gd name="connsiteX2267" fmla="*/ 149324 w 548379"/>
                  <a:gd name="connsiteY2267" fmla="*/ 236948 h 687724"/>
                  <a:gd name="connsiteX2268" fmla="*/ 146749 w 548379"/>
                  <a:gd name="connsiteY2268" fmla="*/ 236948 h 687724"/>
                  <a:gd name="connsiteX2269" fmla="*/ 146749 w 548379"/>
                  <a:gd name="connsiteY2269" fmla="*/ 238316 h 687724"/>
                  <a:gd name="connsiteX2270" fmla="*/ 146749 w 548379"/>
                  <a:gd name="connsiteY2270" fmla="*/ 239523 h 687724"/>
                  <a:gd name="connsiteX2271" fmla="*/ 144175 w 548379"/>
                  <a:gd name="connsiteY2271" fmla="*/ 239523 h 687724"/>
                  <a:gd name="connsiteX2272" fmla="*/ 141600 w 548379"/>
                  <a:gd name="connsiteY2272" fmla="*/ 239523 h 687724"/>
                  <a:gd name="connsiteX2273" fmla="*/ 141600 w 548379"/>
                  <a:gd name="connsiteY2273" fmla="*/ 242099 h 687724"/>
                  <a:gd name="connsiteX2274" fmla="*/ 139026 w 548379"/>
                  <a:gd name="connsiteY2274" fmla="*/ 242099 h 687724"/>
                  <a:gd name="connsiteX2275" fmla="*/ 139026 w 548379"/>
                  <a:gd name="connsiteY2275" fmla="*/ 244674 h 687724"/>
                  <a:gd name="connsiteX2276" fmla="*/ 136451 w 548379"/>
                  <a:gd name="connsiteY2276" fmla="*/ 244674 h 687724"/>
                  <a:gd name="connsiteX2277" fmla="*/ 133877 w 548379"/>
                  <a:gd name="connsiteY2277" fmla="*/ 244674 h 687724"/>
                  <a:gd name="connsiteX2278" fmla="*/ 131302 w 548379"/>
                  <a:gd name="connsiteY2278" fmla="*/ 244674 h 687724"/>
                  <a:gd name="connsiteX2279" fmla="*/ 131302 w 548379"/>
                  <a:gd name="connsiteY2279" fmla="*/ 247250 h 687724"/>
                  <a:gd name="connsiteX2280" fmla="*/ 128728 w 548379"/>
                  <a:gd name="connsiteY2280" fmla="*/ 247250 h 687724"/>
                  <a:gd name="connsiteX2281" fmla="*/ 126153 w 548379"/>
                  <a:gd name="connsiteY2281" fmla="*/ 247250 h 687724"/>
                  <a:gd name="connsiteX2282" fmla="*/ 123578 w 548379"/>
                  <a:gd name="connsiteY2282" fmla="*/ 247250 h 687724"/>
                  <a:gd name="connsiteX2283" fmla="*/ 123578 w 548379"/>
                  <a:gd name="connsiteY2283" fmla="*/ 249825 h 687724"/>
                  <a:gd name="connsiteX2284" fmla="*/ 121004 w 548379"/>
                  <a:gd name="connsiteY2284" fmla="*/ 249825 h 687724"/>
                  <a:gd name="connsiteX2285" fmla="*/ 121004 w 548379"/>
                  <a:gd name="connsiteY2285" fmla="*/ 252401 h 687724"/>
                  <a:gd name="connsiteX2286" fmla="*/ 118429 w 548379"/>
                  <a:gd name="connsiteY2286" fmla="*/ 252401 h 687724"/>
                  <a:gd name="connsiteX2287" fmla="*/ 115855 w 548379"/>
                  <a:gd name="connsiteY2287" fmla="*/ 252401 h 687724"/>
                  <a:gd name="connsiteX2288" fmla="*/ 113280 w 548379"/>
                  <a:gd name="connsiteY2288" fmla="*/ 252401 h 687724"/>
                  <a:gd name="connsiteX2289" fmla="*/ 113280 w 548379"/>
                  <a:gd name="connsiteY2289" fmla="*/ 254976 h 687724"/>
                  <a:gd name="connsiteX2290" fmla="*/ 110706 w 548379"/>
                  <a:gd name="connsiteY2290" fmla="*/ 254976 h 687724"/>
                  <a:gd name="connsiteX2291" fmla="*/ 108131 w 548379"/>
                  <a:gd name="connsiteY2291" fmla="*/ 254976 h 687724"/>
                  <a:gd name="connsiteX2292" fmla="*/ 105557 w 548379"/>
                  <a:gd name="connsiteY2292" fmla="*/ 254976 h 687724"/>
                  <a:gd name="connsiteX2293" fmla="*/ 105557 w 548379"/>
                  <a:gd name="connsiteY2293" fmla="*/ 257552 h 687724"/>
                  <a:gd name="connsiteX2294" fmla="*/ 102982 w 548379"/>
                  <a:gd name="connsiteY2294" fmla="*/ 257552 h 687724"/>
                  <a:gd name="connsiteX2295" fmla="*/ 100408 w 548379"/>
                  <a:gd name="connsiteY2295" fmla="*/ 257552 h 687724"/>
                  <a:gd name="connsiteX2296" fmla="*/ 97833 w 548379"/>
                  <a:gd name="connsiteY2296" fmla="*/ 257552 h 687724"/>
                  <a:gd name="connsiteX2297" fmla="*/ 97833 w 548379"/>
                  <a:gd name="connsiteY2297" fmla="*/ 260127 h 687724"/>
                  <a:gd name="connsiteX2298" fmla="*/ 95258 w 548379"/>
                  <a:gd name="connsiteY2298" fmla="*/ 260127 h 687724"/>
                  <a:gd name="connsiteX2299" fmla="*/ 92684 w 548379"/>
                  <a:gd name="connsiteY2299" fmla="*/ 260127 h 687724"/>
                  <a:gd name="connsiteX2300" fmla="*/ 92684 w 548379"/>
                  <a:gd name="connsiteY2300" fmla="*/ 262703 h 687724"/>
                  <a:gd name="connsiteX2301" fmla="*/ 90109 w 548379"/>
                  <a:gd name="connsiteY2301" fmla="*/ 262703 h 687724"/>
                  <a:gd name="connsiteX2302" fmla="*/ 87535 w 548379"/>
                  <a:gd name="connsiteY2302" fmla="*/ 262703 h 687724"/>
                  <a:gd name="connsiteX2303" fmla="*/ 84960 w 548379"/>
                  <a:gd name="connsiteY2303" fmla="*/ 262703 h 687724"/>
                  <a:gd name="connsiteX2304" fmla="*/ 84960 w 548379"/>
                  <a:gd name="connsiteY2304" fmla="*/ 265278 h 687724"/>
                  <a:gd name="connsiteX2305" fmla="*/ 82386 w 548379"/>
                  <a:gd name="connsiteY2305" fmla="*/ 265278 h 687724"/>
                  <a:gd name="connsiteX2306" fmla="*/ 79811 w 548379"/>
                  <a:gd name="connsiteY2306" fmla="*/ 265278 h 687724"/>
                  <a:gd name="connsiteX2307" fmla="*/ 77237 w 548379"/>
                  <a:gd name="connsiteY2307" fmla="*/ 265278 h 687724"/>
                  <a:gd name="connsiteX2308" fmla="*/ 74662 w 548379"/>
                  <a:gd name="connsiteY2308" fmla="*/ 265278 h 687724"/>
                  <a:gd name="connsiteX2309" fmla="*/ 74662 w 548379"/>
                  <a:gd name="connsiteY2309" fmla="*/ 267854 h 687724"/>
                  <a:gd name="connsiteX2310" fmla="*/ 72088 w 548379"/>
                  <a:gd name="connsiteY2310" fmla="*/ 267854 h 687724"/>
                  <a:gd name="connsiteX2311" fmla="*/ 69513 w 548379"/>
                  <a:gd name="connsiteY2311" fmla="*/ 267854 h 687724"/>
                  <a:gd name="connsiteX2312" fmla="*/ 66938 w 548379"/>
                  <a:gd name="connsiteY2312" fmla="*/ 267854 h 687724"/>
                  <a:gd name="connsiteX2313" fmla="*/ 66938 w 548379"/>
                  <a:gd name="connsiteY2313" fmla="*/ 270429 h 687724"/>
                  <a:gd name="connsiteX2314" fmla="*/ 64364 w 548379"/>
                  <a:gd name="connsiteY2314" fmla="*/ 270429 h 687724"/>
                  <a:gd name="connsiteX2315" fmla="*/ 61789 w 548379"/>
                  <a:gd name="connsiteY2315" fmla="*/ 270429 h 687724"/>
                  <a:gd name="connsiteX2316" fmla="*/ 59215 w 548379"/>
                  <a:gd name="connsiteY2316" fmla="*/ 270429 h 687724"/>
                  <a:gd name="connsiteX2317" fmla="*/ 59215 w 548379"/>
                  <a:gd name="connsiteY2317" fmla="*/ 273005 h 687724"/>
                  <a:gd name="connsiteX2318" fmla="*/ 56640 w 548379"/>
                  <a:gd name="connsiteY2318" fmla="*/ 273005 h 687724"/>
                  <a:gd name="connsiteX2319" fmla="*/ 54066 w 548379"/>
                  <a:gd name="connsiteY2319" fmla="*/ 273005 h 687724"/>
                  <a:gd name="connsiteX2320" fmla="*/ 54066 w 548379"/>
                  <a:gd name="connsiteY2320" fmla="*/ 275580 h 687724"/>
                  <a:gd name="connsiteX2321" fmla="*/ 51491 w 548379"/>
                  <a:gd name="connsiteY2321" fmla="*/ 275580 h 687724"/>
                  <a:gd name="connsiteX2322" fmla="*/ 48917 w 548379"/>
                  <a:gd name="connsiteY2322" fmla="*/ 275580 h 687724"/>
                  <a:gd name="connsiteX2323" fmla="*/ 43767 w 548379"/>
                  <a:gd name="connsiteY2323" fmla="*/ 275580 h 687724"/>
                  <a:gd name="connsiteX2324" fmla="*/ 41193 w 548379"/>
                  <a:gd name="connsiteY2324" fmla="*/ 278156 h 687724"/>
                  <a:gd name="connsiteX2325" fmla="*/ 38618 w 548379"/>
                  <a:gd name="connsiteY2325" fmla="*/ 278156 h 687724"/>
                  <a:gd name="connsiteX2326" fmla="*/ 36044 w 548379"/>
                  <a:gd name="connsiteY2326" fmla="*/ 278156 h 687724"/>
                  <a:gd name="connsiteX2327" fmla="*/ 36044 w 548379"/>
                  <a:gd name="connsiteY2327" fmla="*/ 280731 h 687724"/>
                  <a:gd name="connsiteX2328" fmla="*/ 33469 w 548379"/>
                  <a:gd name="connsiteY2328" fmla="*/ 280731 h 687724"/>
                  <a:gd name="connsiteX2329" fmla="*/ 30895 w 548379"/>
                  <a:gd name="connsiteY2329" fmla="*/ 280731 h 687724"/>
                  <a:gd name="connsiteX2330" fmla="*/ 28320 w 548379"/>
                  <a:gd name="connsiteY2330" fmla="*/ 280731 h 687724"/>
                  <a:gd name="connsiteX2331" fmla="*/ 28320 w 548379"/>
                  <a:gd name="connsiteY2331" fmla="*/ 275580 h 687724"/>
                  <a:gd name="connsiteX2332" fmla="*/ 28320 w 548379"/>
                  <a:gd name="connsiteY2332" fmla="*/ 273005 h 687724"/>
                  <a:gd name="connsiteX2333" fmla="*/ 28320 w 548379"/>
                  <a:gd name="connsiteY2333" fmla="*/ 270429 h 687724"/>
                  <a:gd name="connsiteX2334" fmla="*/ 28320 w 548379"/>
                  <a:gd name="connsiteY2334" fmla="*/ 267854 h 687724"/>
                  <a:gd name="connsiteX2335" fmla="*/ 30895 w 548379"/>
                  <a:gd name="connsiteY2335" fmla="*/ 267854 h 687724"/>
                  <a:gd name="connsiteX2336" fmla="*/ 30895 w 548379"/>
                  <a:gd name="connsiteY2336" fmla="*/ 265278 h 687724"/>
                  <a:gd name="connsiteX2337" fmla="*/ 28320 w 548379"/>
                  <a:gd name="connsiteY2337" fmla="*/ 265278 h 687724"/>
                  <a:gd name="connsiteX2338" fmla="*/ 28320 w 548379"/>
                  <a:gd name="connsiteY2338" fmla="*/ 260127 h 687724"/>
                  <a:gd name="connsiteX2339" fmla="*/ 28320 w 548379"/>
                  <a:gd name="connsiteY2339" fmla="*/ 257552 h 687724"/>
                  <a:gd name="connsiteX2340" fmla="*/ 30895 w 548379"/>
                  <a:gd name="connsiteY2340" fmla="*/ 257552 h 687724"/>
                  <a:gd name="connsiteX2341" fmla="*/ 30895 w 548379"/>
                  <a:gd name="connsiteY2341" fmla="*/ 254976 h 687724"/>
                  <a:gd name="connsiteX2342" fmla="*/ 30895 w 548379"/>
                  <a:gd name="connsiteY2342" fmla="*/ 252401 h 687724"/>
                  <a:gd name="connsiteX2343" fmla="*/ 30895 w 548379"/>
                  <a:gd name="connsiteY2343" fmla="*/ 249825 h 687724"/>
                  <a:gd name="connsiteX2344" fmla="*/ 30895 w 548379"/>
                  <a:gd name="connsiteY2344" fmla="*/ 244674 h 687724"/>
                  <a:gd name="connsiteX2345" fmla="*/ 30895 w 548379"/>
                  <a:gd name="connsiteY2345" fmla="*/ 239523 h 687724"/>
                  <a:gd name="connsiteX2346" fmla="*/ 30895 w 548379"/>
                  <a:gd name="connsiteY2346" fmla="*/ 236948 h 687724"/>
                  <a:gd name="connsiteX2347" fmla="*/ 30895 w 548379"/>
                  <a:gd name="connsiteY2347" fmla="*/ 234372 h 687724"/>
                  <a:gd name="connsiteX2348" fmla="*/ 30895 w 548379"/>
                  <a:gd name="connsiteY2348" fmla="*/ 231797 h 687724"/>
                  <a:gd name="connsiteX2349" fmla="*/ 33469 w 548379"/>
                  <a:gd name="connsiteY2349" fmla="*/ 231797 h 687724"/>
                  <a:gd name="connsiteX2350" fmla="*/ 33469 w 548379"/>
                  <a:gd name="connsiteY2350" fmla="*/ 226646 h 687724"/>
                  <a:gd name="connsiteX2351" fmla="*/ 33469 w 548379"/>
                  <a:gd name="connsiteY2351" fmla="*/ 224070 h 687724"/>
                  <a:gd name="connsiteX2352" fmla="*/ 33469 w 548379"/>
                  <a:gd name="connsiteY2352" fmla="*/ 221494 h 687724"/>
                  <a:gd name="connsiteX2353" fmla="*/ 33469 w 548379"/>
                  <a:gd name="connsiteY2353" fmla="*/ 216343 h 687724"/>
                  <a:gd name="connsiteX2354" fmla="*/ 33469 w 548379"/>
                  <a:gd name="connsiteY2354" fmla="*/ 213768 h 687724"/>
                  <a:gd name="connsiteX2355" fmla="*/ 36044 w 548379"/>
                  <a:gd name="connsiteY2355" fmla="*/ 213768 h 687724"/>
                  <a:gd name="connsiteX2356" fmla="*/ 36044 w 548379"/>
                  <a:gd name="connsiteY2356" fmla="*/ 211192 h 687724"/>
                  <a:gd name="connsiteX2357" fmla="*/ 36044 w 548379"/>
                  <a:gd name="connsiteY2357" fmla="*/ 208617 h 687724"/>
                  <a:gd name="connsiteX2358" fmla="*/ 36044 w 548379"/>
                  <a:gd name="connsiteY2358" fmla="*/ 206041 h 687724"/>
                  <a:gd name="connsiteX2359" fmla="*/ 36044 w 548379"/>
                  <a:gd name="connsiteY2359" fmla="*/ 203466 h 687724"/>
                  <a:gd name="connsiteX2360" fmla="*/ 36044 w 548379"/>
                  <a:gd name="connsiteY2360" fmla="*/ 200890 h 687724"/>
                  <a:gd name="connsiteX2361" fmla="*/ 36044 w 548379"/>
                  <a:gd name="connsiteY2361" fmla="*/ 198315 h 687724"/>
                  <a:gd name="connsiteX2362" fmla="*/ 38618 w 548379"/>
                  <a:gd name="connsiteY2362" fmla="*/ 198315 h 687724"/>
                  <a:gd name="connsiteX2363" fmla="*/ 38618 w 548379"/>
                  <a:gd name="connsiteY2363" fmla="*/ 195739 h 687724"/>
                  <a:gd name="connsiteX2364" fmla="*/ 41193 w 548379"/>
                  <a:gd name="connsiteY2364" fmla="*/ 195739 h 687724"/>
                  <a:gd name="connsiteX2365" fmla="*/ 41193 w 548379"/>
                  <a:gd name="connsiteY2365" fmla="*/ 193164 h 687724"/>
                  <a:gd name="connsiteX2366" fmla="*/ 43767 w 548379"/>
                  <a:gd name="connsiteY2366" fmla="*/ 193164 h 687724"/>
                  <a:gd name="connsiteX2367" fmla="*/ 46342 w 548379"/>
                  <a:gd name="connsiteY2367" fmla="*/ 193164 h 687724"/>
                  <a:gd name="connsiteX2368" fmla="*/ 48917 w 548379"/>
                  <a:gd name="connsiteY2368" fmla="*/ 193164 h 687724"/>
                  <a:gd name="connsiteX2369" fmla="*/ 51491 w 548379"/>
                  <a:gd name="connsiteY2369" fmla="*/ 193164 h 687724"/>
                  <a:gd name="connsiteX2370" fmla="*/ 54066 w 548379"/>
                  <a:gd name="connsiteY2370" fmla="*/ 193164 h 687724"/>
                  <a:gd name="connsiteX2371" fmla="*/ 56640 w 548379"/>
                  <a:gd name="connsiteY2371" fmla="*/ 193164 h 687724"/>
                  <a:gd name="connsiteX2372" fmla="*/ 56640 w 548379"/>
                  <a:gd name="connsiteY2372" fmla="*/ 190588 h 687724"/>
                  <a:gd name="connsiteX2373" fmla="*/ 59215 w 548379"/>
                  <a:gd name="connsiteY2373" fmla="*/ 190588 h 687724"/>
                  <a:gd name="connsiteX2374" fmla="*/ 61789 w 548379"/>
                  <a:gd name="connsiteY2374" fmla="*/ 190588 h 687724"/>
                  <a:gd name="connsiteX2375" fmla="*/ 64364 w 548379"/>
                  <a:gd name="connsiteY2375" fmla="*/ 190588 h 687724"/>
                  <a:gd name="connsiteX2376" fmla="*/ 66938 w 548379"/>
                  <a:gd name="connsiteY2376" fmla="*/ 190588 h 687724"/>
                  <a:gd name="connsiteX2377" fmla="*/ 69513 w 548379"/>
                  <a:gd name="connsiteY2377" fmla="*/ 190588 h 687724"/>
                  <a:gd name="connsiteX2378" fmla="*/ 72088 w 548379"/>
                  <a:gd name="connsiteY2378" fmla="*/ 190588 h 687724"/>
                  <a:gd name="connsiteX2379" fmla="*/ 72088 w 548379"/>
                  <a:gd name="connsiteY2379" fmla="*/ 188013 h 687724"/>
                  <a:gd name="connsiteX2380" fmla="*/ 74662 w 548379"/>
                  <a:gd name="connsiteY2380" fmla="*/ 188013 h 687724"/>
                  <a:gd name="connsiteX2381" fmla="*/ 77237 w 548379"/>
                  <a:gd name="connsiteY2381" fmla="*/ 188013 h 687724"/>
                  <a:gd name="connsiteX2382" fmla="*/ 79811 w 548379"/>
                  <a:gd name="connsiteY2382" fmla="*/ 188013 h 687724"/>
                  <a:gd name="connsiteX2383" fmla="*/ 79811 w 548379"/>
                  <a:gd name="connsiteY2383" fmla="*/ 185437 h 687724"/>
                  <a:gd name="connsiteX2384" fmla="*/ 82386 w 548379"/>
                  <a:gd name="connsiteY2384" fmla="*/ 185437 h 687724"/>
                  <a:gd name="connsiteX2385" fmla="*/ 84960 w 548379"/>
                  <a:gd name="connsiteY2385" fmla="*/ 185437 h 687724"/>
                  <a:gd name="connsiteX2386" fmla="*/ 87535 w 548379"/>
                  <a:gd name="connsiteY2386" fmla="*/ 185437 h 687724"/>
                  <a:gd name="connsiteX2387" fmla="*/ 87535 w 548379"/>
                  <a:gd name="connsiteY2387" fmla="*/ 182862 h 687724"/>
                  <a:gd name="connsiteX2388" fmla="*/ 90109 w 548379"/>
                  <a:gd name="connsiteY2388" fmla="*/ 182862 h 687724"/>
                  <a:gd name="connsiteX2389" fmla="*/ 92684 w 548379"/>
                  <a:gd name="connsiteY2389" fmla="*/ 182862 h 687724"/>
                  <a:gd name="connsiteX2390" fmla="*/ 95258 w 548379"/>
                  <a:gd name="connsiteY2390" fmla="*/ 182862 h 687724"/>
                  <a:gd name="connsiteX2391" fmla="*/ 95258 w 548379"/>
                  <a:gd name="connsiteY2391" fmla="*/ 180286 h 687724"/>
                  <a:gd name="connsiteX2392" fmla="*/ 97833 w 548379"/>
                  <a:gd name="connsiteY2392" fmla="*/ 180286 h 687724"/>
                  <a:gd name="connsiteX2393" fmla="*/ 100408 w 548379"/>
                  <a:gd name="connsiteY2393" fmla="*/ 180286 h 687724"/>
                  <a:gd name="connsiteX2394" fmla="*/ 102982 w 548379"/>
                  <a:gd name="connsiteY2394" fmla="*/ 180286 h 687724"/>
                  <a:gd name="connsiteX2395" fmla="*/ 102982 w 548379"/>
                  <a:gd name="connsiteY2395" fmla="*/ 177711 h 687724"/>
                  <a:gd name="connsiteX2396" fmla="*/ 105557 w 548379"/>
                  <a:gd name="connsiteY2396" fmla="*/ 177711 h 687724"/>
                  <a:gd name="connsiteX2397" fmla="*/ 108131 w 548379"/>
                  <a:gd name="connsiteY2397" fmla="*/ 177711 h 687724"/>
                  <a:gd name="connsiteX2398" fmla="*/ 110706 w 548379"/>
                  <a:gd name="connsiteY2398" fmla="*/ 177711 h 687724"/>
                  <a:gd name="connsiteX2399" fmla="*/ 110706 w 548379"/>
                  <a:gd name="connsiteY2399" fmla="*/ 175135 h 687724"/>
                  <a:gd name="connsiteX2400" fmla="*/ 113280 w 548379"/>
                  <a:gd name="connsiteY2400" fmla="*/ 175135 h 687724"/>
                  <a:gd name="connsiteX2401" fmla="*/ 115855 w 548379"/>
                  <a:gd name="connsiteY2401" fmla="*/ 175135 h 687724"/>
                  <a:gd name="connsiteX2402" fmla="*/ 118429 w 548379"/>
                  <a:gd name="connsiteY2402" fmla="*/ 175135 h 687724"/>
                  <a:gd name="connsiteX2403" fmla="*/ 118429 w 548379"/>
                  <a:gd name="connsiteY2403" fmla="*/ 172560 h 687724"/>
                  <a:gd name="connsiteX2404" fmla="*/ 121004 w 548379"/>
                  <a:gd name="connsiteY2404" fmla="*/ 172560 h 687724"/>
                  <a:gd name="connsiteX2405" fmla="*/ 123578 w 548379"/>
                  <a:gd name="connsiteY2405" fmla="*/ 172560 h 687724"/>
                  <a:gd name="connsiteX2406" fmla="*/ 123578 w 548379"/>
                  <a:gd name="connsiteY2406" fmla="*/ 169984 h 687724"/>
                  <a:gd name="connsiteX2407" fmla="*/ 126153 w 548379"/>
                  <a:gd name="connsiteY2407" fmla="*/ 169984 h 687724"/>
                  <a:gd name="connsiteX2408" fmla="*/ 128728 w 548379"/>
                  <a:gd name="connsiteY2408" fmla="*/ 169984 h 687724"/>
                  <a:gd name="connsiteX2409" fmla="*/ 128728 w 548379"/>
                  <a:gd name="connsiteY2409" fmla="*/ 167409 h 687724"/>
                  <a:gd name="connsiteX2410" fmla="*/ 131302 w 548379"/>
                  <a:gd name="connsiteY2410" fmla="*/ 167409 h 687724"/>
                  <a:gd name="connsiteX2411" fmla="*/ 133877 w 548379"/>
                  <a:gd name="connsiteY2411" fmla="*/ 167409 h 687724"/>
                  <a:gd name="connsiteX2412" fmla="*/ 136451 w 548379"/>
                  <a:gd name="connsiteY2412" fmla="*/ 167409 h 687724"/>
                  <a:gd name="connsiteX2413" fmla="*/ 136451 w 548379"/>
                  <a:gd name="connsiteY2413" fmla="*/ 164833 h 687724"/>
                  <a:gd name="connsiteX2414" fmla="*/ 139026 w 548379"/>
                  <a:gd name="connsiteY2414" fmla="*/ 164833 h 687724"/>
                  <a:gd name="connsiteX2415" fmla="*/ 141600 w 548379"/>
                  <a:gd name="connsiteY2415" fmla="*/ 164833 h 687724"/>
                  <a:gd name="connsiteX2416" fmla="*/ 141600 w 548379"/>
                  <a:gd name="connsiteY2416" fmla="*/ 162258 h 687724"/>
                  <a:gd name="connsiteX2417" fmla="*/ 144175 w 548379"/>
                  <a:gd name="connsiteY2417" fmla="*/ 162258 h 687724"/>
                  <a:gd name="connsiteX2418" fmla="*/ 146749 w 548379"/>
                  <a:gd name="connsiteY2418" fmla="*/ 162258 h 687724"/>
                  <a:gd name="connsiteX2419" fmla="*/ 146749 w 548379"/>
                  <a:gd name="connsiteY2419" fmla="*/ 159682 h 687724"/>
                  <a:gd name="connsiteX2420" fmla="*/ 149324 w 548379"/>
                  <a:gd name="connsiteY2420" fmla="*/ 159682 h 687724"/>
                  <a:gd name="connsiteX2421" fmla="*/ 151899 w 548379"/>
                  <a:gd name="connsiteY2421" fmla="*/ 159682 h 687724"/>
                  <a:gd name="connsiteX2422" fmla="*/ 151899 w 548379"/>
                  <a:gd name="connsiteY2422" fmla="*/ 157107 h 687724"/>
                  <a:gd name="connsiteX2423" fmla="*/ 154473 w 548379"/>
                  <a:gd name="connsiteY2423" fmla="*/ 157107 h 687724"/>
                  <a:gd name="connsiteX2424" fmla="*/ 154473 w 548379"/>
                  <a:gd name="connsiteY2424" fmla="*/ 154531 h 687724"/>
                  <a:gd name="connsiteX2425" fmla="*/ 157048 w 548379"/>
                  <a:gd name="connsiteY2425" fmla="*/ 154531 h 687724"/>
                  <a:gd name="connsiteX2426" fmla="*/ 159622 w 548379"/>
                  <a:gd name="connsiteY2426" fmla="*/ 154531 h 687724"/>
                  <a:gd name="connsiteX2427" fmla="*/ 159622 w 548379"/>
                  <a:gd name="connsiteY2427" fmla="*/ 151956 h 687724"/>
                  <a:gd name="connsiteX2428" fmla="*/ 162197 w 548379"/>
                  <a:gd name="connsiteY2428" fmla="*/ 151956 h 687724"/>
                  <a:gd name="connsiteX2429" fmla="*/ 164771 w 548379"/>
                  <a:gd name="connsiteY2429" fmla="*/ 151956 h 687724"/>
                  <a:gd name="connsiteX2430" fmla="*/ 164771 w 548379"/>
                  <a:gd name="connsiteY2430" fmla="*/ 149380 h 687724"/>
                  <a:gd name="connsiteX2431" fmla="*/ 167346 w 548379"/>
                  <a:gd name="connsiteY2431" fmla="*/ 149380 h 687724"/>
                  <a:gd name="connsiteX2432" fmla="*/ 169920 w 548379"/>
                  <a:gd name="connsiteY2432" fmla="*/ 149380 h 687724"/>
                  <a:gd name="connsiteX2433" fmla="*/ 169920 w 548379"/>
                  <a:gd name="connsiteY2433" fmla="*/ 146805 h 687724"/>
                  <a:gd name="connsiteX2434" fmla="*/ 172495 w 548379"/>
                  <a:gd name="connsiteY2434" fmla="*/ 146805 h 687724"/>
                  <a:gd name="connsiteX2435" fmla="*/ 175069 w 548379"/>
                  <a:gd name="connsiteY2435" fmla="*/ 146805 h 687724"/>
                  <a:gd name="connsiteX2436" fmla="*/ 175069 w 548379"/>
                  <a:gd name="connsiteY2436" fmla="*/ 144229 h 687724"/>
                  <a:gd name="connsiteX2437" fmla="*/ 177644 w 548379"/>
                  <a:gd name="connsiteY2437" fmla="*/ 144229 h 687724"/>
                  <a:gd name="connsiteX2438" fmla="*/ 180219 w 548379"/>
                  <a:gd name="connsiteY2438" fmla="*/ 144229 h 687724"/>
                  <a:gd name="connsiteX2439" fmla="*/ 180219 w 548379"/>
                  <a:gd name="connsiteY2439" fmla="*/ 141653 h 687724"/>
                  <a:gd name="connsiteX2440" fmla="*/ 182793 w 548379"/>
                  <a:gd name="connsiteY2440" fmla="*/ 141653 h 687724"/>
                  <a:gd name="connsiteX2441" fmla="*/ 182793 w 548379"/>
                  <a:gd name="connsiteY2441" fmla="*/ 139078 h 687724"/>
                  <a:gd name="connsiteX2442" fmla="*/ 185368 w 548379"/>
                  <a:gd name="connsiteY2442" fmla="*/ 139078 h 687724"/>
                  <a:gd name="connsiteX2443" fmla="*/ 187942 w 548379"/>
                  <a:gd name="connsiteY2443" fmla="*/ 139078 h 687724"/>
                  <a:gd name="connsiteX2444" fmla="*/ 187942 w 548379"/>
                  <a:gd name="connsiteY2444" fmla="*/ 136502 h 687724"/>
                  <a:gd name="connsiteX2445" fmla="*/ 190517 w 548379"/>
                  <a:gd name="connsiteY2445" fmla="*/ 136502 h 687724"/>
                  <a:gd name="connsiteX2446" fmla="*/ 190517 w 548379"/>
                  <a:gd name="connsiteY2446" fmla="*/ 133927 h 687724"/>
                  <a:gd name="connsiteX2447" fmla="*/ 193091 w 548379"/>
                  <a:gd name="connsiteY2447" fmla="*/ 133927 h 687724"/>
                  <a:gd name="connsiteX2448" fmla="*/ 195666 w 548379"/>
                  <a:gd name="connsiteY2448" fmla="*/ 133927 h 687724"/>
                  <a:gd name="connsiteX2449" fmla="*/ 195666 w 548379"/>
                  <a:gd name="connsiteY2449" fmla="*/ 131351 h 687724"/>
                  <a:gd name="connsiteX2450" fmla="*/ 198240 w 548379"/>
                  <a:gd name="connsiteY2450" fmla="*/ 131351 h 687724"/>
                  <a:gd name="connsiteX2451" fmla="*/ 198240 w 548379"/>
                  <a:gd name="connsiteY2451" fmla="*/ 128776 h 687724"/>
                  <a:gd name="connsiteX2452" fmla="*/ 200815 w 548379"/>
                  <a:gd name="connsiteY2452" fmla="*/ 128776 h 687724"/>
                  <a:gd name="connsiteX2453" fmla="*/ 203390 w 548379"/>
                  <a:gd name="connsiteY2453" fmla="*/ 128776 h 687724"/>
                  <a:gd name="connsiteX2454" fmla="*/ 203390 w 548379"/>
                  <a:gd name="connsiteY2454" fmla="*/ 126200 h 687724"/>
                  <a:gd name="connsiteX2455" fmla="*/ 205964 w 548379"/>
                  <a:gd name="connsiteY2455" fmla="*/ 126200 h 687724"/>
                  <a:gd name="connsiteX2456" fmla="*/ 205964 w 548379"/>
                  <a:gd name="connsiteY2456" fmla="*/ 123625 h 687724"/>
                  <a:gd name="connsiteX2457" fmla="*/ 208539 w 548379"/>
                  <a:gd name="connsiteY2457" fmla="*/ 123625 h 687724"/>
                  <a:gd name="connsiteX2458" fmla="*/ 208539 w 548379"/>
                  <a:gd name="connsiteY2458" fmla="*/ 121049 h 687724"/>
                  <a:gd name="connsiteX2459" fmla="*/ 211113 w 548379"/>
                  <a:gd name="connsiteY2459" fmla="*/ 121049 h 687724"/>
                  <a:gd name="connsiteX2460" fmla="*/ 211113 w 548379"/>
                  <a:gd name="connsiteY2460" fmla="*/ 118474 h 687724"/>
                  <a:gd name="connsiteX2461" fmla="*/ 213688 w 548379"/>
                  <a:gd name="connsiteY2461" fmla="*/ 118474 h 687724"/>
                  <a:gd name="connsiteX2462" fmla="*/ 213688 w 548379"/>
                  <a:gd name="connsiteY2462" fmla="*/ 115898 h 687724"/>
                  <a:gd name="connsiteX2463" fmla="*/ 216262 w 548379"/>
                  <a:gd name="connsiteY2463" fmla="*/ 115898 h 687724"/>
                  <a:gd name="connsiteX2464" fmla="*/ 216262 w 548379"/>
                  <a:gd name="connsiteY2464" fmla="*/ 113323 h 687724"/>
                  <a:gd name="connsiteX2465" fmla="*/ 218837 w 548379"/>
                  <a:gd name="connsiteY2465" fmla="*/ 113323 h 687724"/>
                  <a:gd name="connsiteX2466" fmla="*/ 218837 w 548379"/>
                  <a:gd name="connsiteY2466" fmla="*/ 110747 h 687724"/>
                  <a:gd name="connsiteX2467" fmla="*/ 221411 w 548379"/>
                  <a:gd name="connsiteY2467" fmla="*/ 110747 h 687724"/>
                  <a:gd name="connsiteX2468" fmla="*/ 221411 w 548379"/>
                  <a:gd name="connsiteY2468" fmla="*/ 108172 h 687724"/>
                  <a:gd name="connsiteX2469" fmla="*/ 223986 w 548379"/>
                  <a:gd name="connsiteY2469" fmla="*/ 108172 h 687724"/>
                  <a:gd name="connsiteX2470" fmla="*/ 223986 w 548379"/>
                  <a:gd name="connsiteY2470" fmla="*/ 105596 h 687724"/>
                  <a:gd name="connsiteX2471" fmla="*/ 226560 w 548379"/>
                  <a:gd name="connsiteY2471" fmla="*/ 105596 h 687724"/>
                  <a:gd name="connsiteX2472" fmla="*/ 226560 w 548379"/>
                  <a:gd name="connsiteY2472" fmla="*/ 103021 h 687724"/>
                  <a:gd name="connsiteX2473" fmla="*/ 229135 w 548379"/>
                  <a:gd name="connsiteY2473" fmla="*/ 103021 h 687724"/>
                  <a:gd name="connsiteX2474" fmla="*/ 229135 w 548379"/>
                  <a:gd name="connsiteY2474" fmla="*/ 100445 h 687724"/>
                  <a:gd name="connsiteX2475" fmla="*/ 231710 w 548379"/>
                  <a:gd name="connsiteY2475" fmla="*/ 100445 h 687724"/>
                  <a:gd name="connsiteX2476" fmla="*/ 231710 w 548379"/>
                  <a:gd name="connsiteY2476" fmla="*/ 97870 h 687724"/>
                  <a:gd name="connsiteX2477" fmla="*/ 231710 w 548379"/>
                  <a:gd name="connsiteY2477" fmla="*/ 95294 h 687724"/>
                  <a:gd name="connsiteX2478" fmla="*/ 234284 w 548379"/>
                  <a:gd name="connsiteY2478" fmla="*/ 95294 h 687724"/>
                  <a:gd name="connsiteX2479" fmla="*/ 236859 w 548379"/>
                  <a:gd name="connsiteY2479" fmla="*/ 95294 h 687724"/>
                  <a:gd name="connsiteX2480" fmla="*/ 236859 w 548379"/>
                  <a:gd name="connsiteY2480" fmla="*/ 92719 h 687724"/>
                  <a:gd name="connsiteX2481" fmla="*/ 236859 w 548379"/>
                  <a:gd name="connsiteY2481" fmla="*/ 90143 h 687724"/>
                  <a:gd name="connsiteX2482" fmla="*/ 239433 w 548379"/>
                  <a:gd name="connsiteY2482" fmla="*/ 90143 h 687724"/>
                  <a:gd name="connsiteX2483" fmla="*/ 239433 w 548379"/>
                  <a:gd name="connsiteY2483" fmla="*/ 87568 h 687724"/>
                  <a:gd name="connsiteX2484" fmla="*/ 242008 w 548379"/>
                  <a:gd name="connsiteY2484" fmla="*/ 87568 h 687724"/>
                  <a:gd name="connsiteX2485" fmla="*/ 242008 w 548379"/>
                  <a:gd name="connsiteY2485" fmla="*/ 84992 h 687724"/>
                  <a:gd name="connsiteX2486" fmla="*/ 244582 w 548379"/>
                  <a:gd name="connsiteY2486" fmla="*/ 84992 h 687724"/>
                  <a:gd name="connsiteX2487" fmla="*/ 244582 w 548379"/>
                  <a:gd name="connsiteY2487" fmla="*/ 82417 h 687724"/>
                  <a:gd name="connsiteX2488" fmla="*/ 247157 w 548379"/>
                  <a:gd name="connsiteY2488" fmla="*/ 82417 h 687724"/>
                  <a:gd name="connsiteX2489" fmla="*/ 247157 w 548379"/>
                  <a:gd name="connsiteY2489" fmla="*/ 79841 h 687724"/>
                  <a:gd name="connsiteX2490" fmla="*/ 249731 w 548379"/>
                  <a:gd name="connsiteY2490" fmla="*/ 79841 h 687724"/>
                  <a:gd name="connsiteX2491" fmla="*/ 249731 w 548379"/>
                  <a:gd name="connsiteY2491" fmla="*/ 77266 h 687724"/>
                  <a:gd name="connsiteX2492" fmla="*/ 249731 w 548379"/>
                  <a:gd name="connsiteY2492" fmla="*/ 74690 h 687724"/>
                  <a:gd name="connsiteX2493" fmla="*/ 252306 w 548379"/>
                  <a:gd name="connsiteY2493" fmla="*/ 74690 h 687724"/>
                  <a:gd name="connsiteX2494" fmla="*/ 252306 w 548379"/>
                  <a:gd name="connsiteY2494" fmla="*/ 72115 h 687724"/>
                  <a:gd name="connsiteX2495" fmla="*/ 254881 w 548379"/>
                  <a:gd name="connsiteY2495" fmla="*/ 72115 h 687724"/>
                  <a:gd name="connsiteX2496" fmla="*/ 254881 w 548379"/>
                  <a:gd name="connsiteY2496" fmla="*/ 69539 h 687724"/>
                  <a:gd name="connsiteX2497" fmla="*/ 254881 w 548379"/>
                  <a:gd name="connsiteY2497" fmla="*/ 66964 h 687724"/>
                  <a:gd name="connsiteX2498" fmla="*/ 257455 w 548379"/>
                  <a:gd name="connsiteY2498" fmla="*/ 66964 h 687724"/>
                  <a:gd name="connsiteX2499" fmla="*/ 257455 w 548379"/>
                  <a:gd name="connsiteY2499" fmla="*/ 64388 h 687724"/>
                  <a:gd name="connsiteX2500" fmla="*/ 257455 w 548379"/>
                  <a:gd name="connsiteY2500" fmla="*/ 61813 h 687724"/>
                  <a:gd name="connsiteX2501" fmla="*/ 260030 w 548379"/>
                  <a:gd name="connsiteY2501" fmla="*/ 61813 h 687724"/>
                  <a:gd name="connsiteX2502" fmla="*/ 260030 w 548379"/>
                  <a:gd name="connsiteY2502" fmla="*/ 59237 h 687724"/>
                  <a:gd name="connsiteX2503" fmla="*/ 262604 w 548379"/>
                  <a:gd name="connsiteY2503" fmla="*/ 59237 h 687724"/>
                  <a:gd name="connsiteX2504" fmla="*/ 262604 w 548379"/>
                  <a:gd name="connsiteY2504" fmla="*/ 56661 h 687724"/>
                  <a:gd name="connsiteX2505" fmla="*/ 262604 w 548379"/>
                  <a:gd name="connsiteY2505" fmla="*/ 54086 h 687724"/>
                  <a:gd name="connsiteX2506" fmla="*/ 265179 w 548379"/>
                  <a:gd name="connsiteY2506" fmla="*/ 54086 h 687724"/>
                  <a:gd name="connsiteX2507" fmla="*/ 265179 w 548379"/>
                  <a:gd name="connsiteY2507" fmla="*/ 51510 h 687724"/>
                  <a:gd name="connsiteX2508" fmla="*/ 265179 w 548379"/>
                  <a:gd name="connsiteY2508" fmla="*/ 48935 h 687724"/>
                  <a:gd name="connsiteX2509" fmla="*/ 267753 w 548379"/>
                  <a:gd name="connsiteY2509" fmla="*/ 48935 h 687724"/>
                  <a:gd name="connsiteX2510" fmla="*/ 267753 w 548379"/>
                  <a:gd name="connsiteY2510" fmla="*/ 46359 h 687724"/>
                  <a:gd name="connsiteX2511" fmla="*/ 267753 w 548379"/>
                  <a:gd name="connsiteY2511" fmla="*/ 43784 h 687724"/>
                  <a:gd name="connsiteX2512" fmla="*/ 267753 w 548379"/>
                  <a:gd name="connsiteY2512" fmla="*/ 41208 h 687724"/>
                  <a:gd name="connsiteX2513" fmla="*/ 267753 w 548379"/>
                  <a:gd name="connsiteY2513" fmla="*/ 38633 h 687724"/>
                  <a:gd name="connsiteX2514" fmla="*/ 270328 w 548379"/>
                  <a:gd name="connsiteY2514" fmla="*/ 38633 h 687724"/>
                  <a:gd name="connsiteX2515" fmla="*/ 270328 w 548379"/>
                  <a:gd name="connsiteY2515" fmla="*/ 36057 h 687724"/>
                  <a:gd name="connsiteX2516" fmla="*/ 267753 w 548379"/>
                  <a:gd name="connsiteY2516" fmla="*/ 36057 h 687724"/>
                  <a:gd name="connsiteX2517" fmla="*/ 267753 w 548379"/>
                  <a:gd name="connsiteY2517" fmla="*/ 38633 h 687724"/>
                  <a:gd name="connsiteX2518" fmla="*/ 265179 w 548379"/>
                  <a:gd name="connsiteY2518" fmla="*/ 38633 h 687724"/>
                  <a:gd name="connsiteX2519" fmla="*/ 265179 w 548379"/>
                  <a:gd name="connsiteY2519" fmla="*/ 41208 h 687724"/>
                  <a:gd name="connsiteX2520" fmla="*/ 262604 w 548379"/>
                  <a:gd name="connsiteY2520" fmla="*/ 41208 h 687724"/>
                  <a:gd name="connsiteX2521" fmla="*/ 262604 w 548379"/>
                  <a:gd name="connsiteY2521" fmla="*/ 43784 h 687724"/>
                  <a:gd name="connsiteX2522" fmla="*/ 260030 w 548379"/>
                  <a:gd name="connsiteY2522" fmla="*/ 43784 h 687724"/>
                  <a:gd name="connsiteX2523" fmla="*/ 260030 w 548379"/>
                  <a:gd name="connsiteY2523" fmla="*/ 46359 h 687724"/>
                  <a:gd name="connsiteX2524" fmla="*/ 257455 w 548379"/>
                  <a:gd name="connsiteY2524" fmla="*/ 46359 h 687724"/>
                  <a:gd name="connsiteX2525" fmla="*/ 257455 w 548379"/>
                  <a:gd name="connsiteY2525" fmla="*/ 48935 h 687724"/>
                  <a:gd name="connsiteX2526" fmla="*/ 254881 w 548379"/>
                  <a:gd name="connsiteY2526" fmla="*/ 48935 h 687724"/>
                  <a:gd name="connsiteX2527" fmla="*/ 254881 w 548379"/>
                  <a:gd name="connsiteY2527" fmla="*/ 51510 h 687724"/>
                  <a:gd name="connsiteX2528" fmla="*/ 252306 w 548379"/>
                  <a:gd name="connsiteY2528" fmla="*/ 51510 h 687724"/>
                  <a:gd name="connsiteX2529" fmla="*/ 252306 w 548379"/>
                  <a:gd name="connsiteY2529" fmla="*/ 54086 h 687724"/>
                  <a:gd name="connsiteX2530" fmla="*/ 249731 w 548379"/>
                  <a:gd name="connsiteY2530" fmla="*/ 54086 h 687724"/>
                  <a:gd name="connsiteX2531" fmla="*/ 249731 w 548379"/>
                  <a:gd name="connsiteY2531" fmla="*/ 56661 h 687724"/>
                  <a:gd name="connsiteX2532" fmla="*/ 247157 w 548379"/>
                  <a:gd name="connsiteY2532" fmla="*/ 56661 h 687724"/>
                  <a:gd name="connsiteX2533" fmla="*/ 247157 w 548379"/>
                  <a:gd name="connsiteY2533" fmla="*/ 59237 h 687724"/>
                  <a:gd name="connsiteX2534" fmla="*/ 244582 w 548379"/>
                  <a:gd name="connsiteY2534" fmla="*/ 59237 h 687724"/>
                  <a:gd name="connsiteX2535" fmla="*/ 244582 w 548379"/>
                  <a:gd name="connsiteY2535" fmla="*/ 61813 h 687724"/>
                  <a:gd name="connsiteX2536" fmla="*/ 242008 w 548379"/>
                  <a:gd name="connsiteY2536" fmla="*/ 61813 h 687724"/>
                  <a:gd name="connsiteX2537" fmla="*/ 242008 w 548379"/>
                  <a:gd name="connsiteY2537" fmla="*/ 64388 h 687724"/>
                  <a:gd name="connsiteX2538" fmla="*/ 239433 w 548379"/>
                  <a:gd name="connsiteY2538" fmla="*/ 64388 h 687724"/>
                  <a:gd name="connsiteX2539" fmla="*/ 239433 w 548379"/>
                  <a:gd name="connsiteY2539" fmla="*/ 66964 h 687724"/>
                  <a:gd name="connsiteX2540" fmla="*/ 236859 w 548379"/>
                  <a:gd name="connsiteY2540" fmla="*/ 66964 h 687724"/>
                  <a:gd name="connsiteX2541" fmla="*/ 236859 w 548379"/>
                  <a:gd name="connsiteY2541" fmla="*/ 69539 h 687724"/>
                  <a:gd name="connsiteX2542" fmla="*/ 234284 w 548379"/>
                  <a:gd name="connsiteY2542" fmla="*/ 69539 h 687724"/>
                  <a:gd name="connsiteX2543" fmla="*/ 234284 w 548379"/>
                  <a:gd name="connsiteY2543" fmla="*/ 72115 h 687724"/>
                  <a:gd name="connsiteX2544" fmla="*/ 231710 w 548379"/>
                  <a:gd name="connsiteY2544" fmla="*/ 72115 h 687724"/>
                  <a:gd name="connsiteX2545" fmla="*/ 231710 w 548379"/>
                  <a:gd name="connsiteY2545" fmla="*/ 74690 h 687724"/>
                  <a:gd name="connsiteX2546" fmla="*/ 229135 w 548379"/>
                  <a:gd name="connsiteY2546" fmla="*/ 74690 h 687724"/>
                  <a:gd name="connsiteX2547" fmla="*/ 229135 w 548379"/>
                  <a:gd name="connsiteY2547" fmla="*/ 77266 h 687724"/>
                  <a:gd name="connsiteX2548" fmla="*/ 226560 w 548379"/>
                  <a:gd name="connsiteY2548" fmla="*/ 77266 h 687724"/>
                  <a:gd name="connsiteX2549" fmla="*/ 223986 w 548379"/>
                  <a:gd name="connsiteY2549" fmla="*/ 77266 h 687724"/>
                  <a:gd name="connsiteX2550" fmla="*/ 223986 w 548379"/>
                  <a:gd name="connsiteY2550" fmla="*/ 79841 h 687724"/>
                  <a:gd name="connsiteX2551" fmla="*/ 221411 w 548379"/>
                  <a:gd name="connsiteY2551" fmla="*/ 79841 h 687724"/>
                  <a:gd name="connsiteX2552" fmla="*/ 218837 w 548379"/>
                  <a:gd name="connsiteY2552" fmla="*/ 79841 h 687724"/>
                  <a:gd name="connsiteX2553" fmla="*/ 218837 w 548379"/>
                  <a:gd name="connsiteY2553" fmla="*/ 82417 h 687724"/>
                  <a:gd name="connsiteX2554" fmla="*/ 216262 w 548379"/>
                  <a:gd name="connsiteY2554" fmla="*/ 82417 h 687724"/>
                  <a:gd name="connsiteX2555" fmla="*/ 216262 w 548379"/>
                  <a:gd name="connsiteY2555" fmla="*/ 84992 h 687724"/>
                  <a:gd name="connsiteX2556" fmla="*/ 213688 w 548379"/>
                  <a:gd name="connsiteY2556" fmla="*/ 84992 h 687724"/>
                  <a:gd name="connsiteX2557" fmla="*/ 213688 w 548379"/>
                  <a:gd name="connsiteY2557" fmla="*/ 87568 h 687724"/>
                  <a:gd name="connsiteX2558" fmla="*/ 211113 w 548379"/>
                  <a:gd name="connsiteY2558" fmla="*/ 87568 h 687724"/>
                  <a:gd name="connsiteX2559" fmla="*/ 208539 w 548379"/>
                  <a:gd name="connsiteY2559" fmla="*/ 87568 h 687724"/>
                  <a:gd name="connsiteX2560" fmla="*/ 208539 w 548379"/>
                  <a:gd name="connsiteY2560" fmla="*/ 90143 h 687724"/>
                  <a:gd name="connsiteX2561" fmla="*/ 205964 w 548379"/>
                  <a:gd name="connsiteY2561" fmla="*/ 90143 h 687724"/>
                  <a:gd name="connsiteX2562" fmla="*/ 205964 w 548379"/>
                  <a:gd name="connsiteY2562" fmla="*/ 92719 h 687724"/>
                  <a:gd name="connsiteX2563" fmla="*/ 203390 w 548379"/>
                  <a:gd name="connsiteY2563" fmla="*/ 92719 h 687724"/>
                  <a:gd name="connsiteX2564" fmla="*/ 203390 w 548379"/>
                  <a:gd name="connsiteY2564" fmla="*/ 95294 h 687724"/>
                  <a:gd name="connsiteX2565" fmla="*/ 200815 w 548379"/>
                  <a:gd name="connsiteY2565" fmla="*/ 95294 h 687724"/>
                  <a:gd name="connsiteX2566" fmla="*/ 198240 w 548379"/>
                  <a:gd name="connsiteY2566" fmla="*/ 95294 h 687724"/>
                  <a:gd name="connsiteX2567" fmla="*/ 195666 w 548379"/>
                  <a:gd name="connsiteY2567" fmla="*/ 95294 h 687724"/>
                  <a:gd name="connsiteX2568" fmla="*/ 195666 w 548379"/>
                  <a:gd name="connsiteY2568" fmla="*/ 97870 h 687724"/>
                  <a:gd name="connsiteX2569" fmla="*/ 193091 w 548379"/>
                  <a:gd name="connsiteY2569" fmla="*/ 97870 h 687724"/>
                  <a:gd name="connsiteX2570" fmla="*/ 190517 w 548379"/>
                  <a:gd name="connsiteY2570" fmla="*/ 97870 h 687724"/>
                  <a:gd name="connsiteX2571" fmla="*/ 190517 w 548379"/>
                  <a:gd name="connsiteY2571" fmla="*/ 100445 h 687724"/>
                  <a:gd name="connsiteX2572" fmla="*/ 187942 w 548379"/>
                  <a:gd name="connsiteY2572" fmla="*/ 100445 h 687724"/>
                  <a:gd name="connsiteX2573" fmla="*/ 185368 w 548379"/>
                  <a:gd name="connsiteY2573" fmla="*/ 100445 h 687724"/>
                  <a:gd name="connsiteX2574" fmla="*/ 185368 w 548379"/>
                  <a:gd name="connsiteY2574" fmla="*/ 103021 h 687724"/>
                  <a:gd name="connsiteX2575" fmla="*/ 182793 w 548379"/>
                  <a:gd name="connsiteY2575" fmla="*/ 103021 h 687724"/>
                  <a:gd name="connsiteX2576" fmla="*/ 180219 w 548379"/>
                  <a:gd name="connsiteY2576" fmla="*/ 103021 h 687724"/>
                  <a:gd name="connsiteX2577" fmla="*/ 177644 w 548379"/>
                  <a:gd name="connsiteY2577" fmla="*/ 103021 h 687724"/>
                  <a:gd name="connsiteX2578" fmla="*/ 177644 w 548379"/>
                  <a:gd name="connsiteY2578" fmla="*/ 105596 h 687724"/>
                  <a:gd name="connsiteX2579" fmla="*/ 175069 w 548379"/>
                  <a:gd name="connsiteY2579" fmla="*/ 105596 h 687724"/>
                  <a:gd name="connsiteX2580" fmla="*/ 172495 w 548379"/>
                  <a:gd name="connsiteY2580" fmla="*/ 105596 h 687724"/>
                  <a:gd name="connsiteX2581" fmla="*/ 169920 w 548379"/>
                  <a:gd name="connsiteY2581" fmla="*/ 105596 h 687724"/>
                  <a:gd name="connsiteX2582" fmla="*/ 169920 w 548379"/>
                  <a:gd name="connsiteY2582" fmla="*/ 108172 h 687724"/>
                  <a:gd name="connsiteX2583" fmla="*/ 167346 w 548379"/>
                  <a:gd name="connsiteY2583" fmla="*/ 108172 h 687724"/>
                  <a:gd name="connsiteX2584" fmla="*/ 167346 w 548379"/>
                  <a:gd name="connsiteY2584" fmla="*/ 110747 h 687724"/>
                  <a:gd name="connsiteX2585" fmla="*/ 164771 w 548379"/>
                  <a:gd name="connsiteY2585" fmla="*/ 110747 h 687724"/>
                  <a:gd name="connsiteX2586" fmla="*/ 162197 w 548379"/>
                  <a:gd name="connsiteY2586" fmla="*/ 110747 h 687724"/>
                  <a:gd name="connsiteX2587" fmla="*/ 162197 w 548379"/>
                  <a:gd name="connsiteY2587" fmla="*/ 113323 h 687724"/>
                  <a:gd name="connsiteX2588" fmla="*/ 159622 w 548379"/>
                  <a:gd name="connsiteY2588" fmla="*/ 113323 h 687724"/>
                  <a:gd name="connsiteX2589" fmla="*/ 157048 w 548379"/>
                  <a:gd name="connsiteY2589" fmla="*/ 113323 h 687724"/>
                  <a:gd name="connsiteX2590" fmla="*/ 154473 w 548379"/>
                  <a:gd name="connsiteY2590" fmla="*/ 113323 h 687724"/>
                  <a:gd name="connsiteX2591" fmla="*/ 154473 w 548379"/>
                  <a:gd name="connsiteY2591" fmla="*/ 115898 h 687724"/>
                  <a:gd name="connsiteX2592" fmla="*/ 151899 w 548379"/>
                  <a:gd name="connsiteY2592" fmla="*/ 115898 h 687724"/>
                  <a:gd name="connsiteX2593" fmla="*/ 149324 w 548379"/>
                  <a:gd name="connsiteY2593" fmla="*/ 115898 h 687724"/>
                  <a:gd name="connsiteX2594" fmla="*/ 146749 w 548379"/>
                  <a:gd name="connsiteY2594" fmla="*/ 115898 h 687724"/>
                  <a:gd name="connsiteX2595" fmla="*/ 146749 w 548379"/>
                  <a:gd name="connsiteY2595" fmla="*/ 117669 h 687724"/>
                  <a:gd name="connsiteX2596" fmla="*/ 146749 w 548379"/>
                  <a:gd name="connsiteY2596" fmla="*/ 118474 h 687724"/>
                  <a:gd name="connsiteX2597" fmla="*/ 144175 w 548379"/>
                  <a:gd name="connsiteY2597" fmla="*/ 118474 h 687724"/>
                  <a:gd name="connsiteX2598" fmla="*/ 141600 w 548379"/>
                  <a:gd name="connsiteY2598" fmla="*/ 118474 h 687724"/>
                  <a:gd name="connsiteX2599" fmla="*/ 141600 w 548379"/>
                  <a:gd name="connsiteY2599" fmla="*/ 121049 h 687724"/>
                  <a:gd name="connsiteX2600" fmla="*/ 139026 w 548379"/>
                  <a:gd name="connsiteY2600" fmla="*/ 121049 h 687724"/>
                  <a:gd name="connsiteX2601" fmla="*/ 136451 w 548379"/>
                  <a:gd name="connsiteY2601" fmla="*/ 121049 h 687724"/>
                  <a:gd name="connsiteX2602" fmla="*/ 133877 w 548379"/>
                  <a:gd name="connsiteY2602" fmla="*/ 121049 h 687724"/>
                  <a:gd name="connsiteX2603" fmla="*/ 131302 w 548379"/>
                  <a:gd name="connsiteY2603" fmla="*/ 121049 h 687724"/>
                  <a:gd name="connsiteX2604" fmla="*/ 131302 w 548379"/>
                  <a:gd name="connsiteY2604" fmla="*/ 123625 h 687724"/>
                  <a:gd name="connsiteX2605" fmla="*/ 128728 w 548379"/>
                  <a:gd name="connsiteY2605" fmla="*/ 123625 h 687724"/>
                  <a:gd name="connsiteX2606" fmla="*/ 126153 w 548379"/>
                  <a:gd name="connsiteY2606" fmla="*/ 123625 h 687724"/>
                  <a:gd name="connsiteX2607" fmla="*/ 123578 w 548379"/>
                  <a:gd name="connsiteY2607" fmla="*/ 123625 h 687724"/>
                  <a:gd name="connsiteX2608" fmla="*/ 123578 w 548379"/>
                  <a:gd name="connsiteY2608" fmla="*/ 126200 h 687724"/>
                  <a:gd name="connsiteX2609" fmla="*/ 121004 w 548379"/>
                  <a:gd name="connsiteY2609" fmla="*/ 126200 h 687724"/>
                  <a:gd name="connsiteX2610" fmla="*/ 118429 w 548379"/>
                  <a:gd name="connsiteY2610" fmla="*/ 126200 h 687724"/>
                  <a:gd name="connsiteX2611" fmla="*/ 115855 w 548379"/>
                  <a:gd name="connsiteY2611" fmla="*/ 126200 h 687724"/>
                  <a:gd name="connsiteX2612" fmla="*/ 113280 w 548379"/>
                  <a:gd name="connsiteY2612" fmla="*/ 126200 h 687724"/>
                  <a:gd name="connsiteX2613" fmla="*/ 113280 w 548379"/>
                  <a:gd name="connsiteY2613" fmla="*/ 128776 h 687724"/>
                  <a:gd name="connsiteX2614" fmla="*/ 110706 w 548379"/>
                  <a:gd name="connsiteY2614" fmla="*/ 128776 h 687724"/>
                  <a:gd name="connsiteX2615" fmla="*/ 108131 w 548379"/>
                  <a:gd name="connsiteY2615" fmla="*/ 128776 h 687724"/>
                  <a:gd name="connsiteX2616" fmla="*/ 105557 w 548379"/>
                  <a:gd name="connsiteY2616" fmla="*/ 128776 h 687724"/>
                  <a:gd name="connsiteX2617" fmla="*/ 105557 w 548379"/>
                  <a:gd name="connsiteY2617" fmla="*/ 131351 h 687724"/>
                  <a:gd name="connsiteX2618" fmla="*/ 102982 w 548379"/>
                  <a:gd name="connsiteY2618" fmla="*/ 131351 h 687724"/>
                  <a:gd name="connsiteX2619" fmla="*/ 100408 w 548379"/>
                  <a:gd name="connsiteY2619" fmla="*/ 131351 h 687724"/>
                  <a:gd name="connsiteX2620" fmla="*/ 97833 w 548379"/>
                  <a:gd name="connsiteY2620" fmla="*/ 131351 h 687724"/>
                  <a:gd name="connsiteX2621" fmla="*/ 95258 w 548379"/>
                  <a:gd name="connsiteY2621" fmla="*/ 131351 h 687724"/>
                  <a:gd name="connsiteX2622" fmla="*/ 95258 w 548379"/>
                  <a:gd name="connsiteY2622" fmla="*/ 133927 h 687724"/>
                  <a:gd name="connsiteX2623" fmla="*/ 92684 w 548379"/>
                  <a:gd name="connsiteY2623" fmla="*/ 133927 h 687724"/>
                  <a:gd name="connsiteX2624" fmla="*/ 90109 w 548379"/>
                  <a:gd name="connsiteY2624" fmla="*/ 133927 h 687724"/>
                  <a:gd name="connsiteX2625" fmla="*/ 87535 w 548379"/>
                  <a:gd name="connsiteY2625" fmla="*/ 133927 h 687724"/>
                  <a:gd name="connsiteX2626" fmla="*/ 84960 w 548379"/>
                  <a:gd name="connsiteY2626" fmla="*/ 133927 h 687724"/>
                  <a:gd name="connsiteX2627" fmla="*/ 82386 w 548379"/>
                  <a:gd name="connsiteY2627" fmla="*/ 133927 h 687724"/>
                  <a:gd name="connsiteX2628" fmla="*/ 79811 w 548379"/>
                  <a:gd name="connsiteY2628" fmla="*/ 133927 h 687724"/>
                  <a:gd name="connsiteX2629" fmla="*/ 79811 w 548379"/>
                  <a:gd name="connsiteY2629" fmla="*/ 136502 h 687724"/>
                  <a:gd name="connsiteX2630" fmla="*/ 77237 w 548379"/>
                  <a:gd name="connsiteY2630" fmla="*/ 136502 h 687724"/>
                  <a:gd name="connsiteX2631" fmla="*/ 74662 w 548379"/>
                  <a:gd name="connsiteY2631" fmla="*/ 136502 h 687724"/>
                  <a:gd name="connsiteX2632" fmla="*/ 69513 w 548379"/>
                  <a:gd name="connsiteY2632" fmla="*/ 136502 h 687724"/>
                  <a:gd name="connsiteX2633" fmla="*/ 66938 w 548379"/>
                  <a:gd name="connsiteY2633" fmla="*/ 136502 h 687724"/>
                  <a:gd name="connsiteX2634" fmla="*/ 61789 w 548379"/>
                  <a:gd name="connsiteY2634" fmla="*/ 136502 h 687724"/>
                  <a:gd name="connsiteX2635" fmla="*/ 59215 w 548379"/>
                  <a:gd name="connsiteY2635" fmla="*/ 136502 h 687724"/>
                  <a:gd name="connsiteX2636" fmla="*/ 56640 w 548379"/>
                  <a:gd name="connsiteY2636" fmla="*/ 136502 h 687724"/>
                  <a:gd name="connsiteX2637" fmla="*/ 54066 w 548379"/>
                  <a:gd name="connsiteY2637" fmla="*/ 136502 h 687724"/>
                  <a:gd name="connsiteX2638" fmla="*/ 54066 w 548379"/>
                  <a:gd name="connsiteY2638" fmla="*/ 133927 h 687724"/>
                  <a:gd name="connsiteX2639" fmla="*/ 54066 w 548379"/>
                  <a:gd name="connsiteY2639" fmla="*/ 131351 h 687724"/>
                  <a:gd name="connsiteX2640" fmla="*/ 54066 w 548379"/>
                  <a:gd name="connsiteY2640" fmla="*/ 128776 h 687724"/>
                  <a:gd name="connsiteX2641" fmla="*/ 54066 w 548379"/>
                  <a:gd name="connsiteY2641" fmla="*/ 126200 h 687724"/>
                  <a:gd name="connsiteX2642" fmla="*/ 54066 w 548379"/>
                  <a:gd name="connsiteY2642" fmla="*/ 123625 h 687724"/>
                  <a:gd name="connsiteX2643" fmla="*/ 54066 w 548379"/>
                  <a:gd name="connsiteY2643" fmla="*/ 121049 h 687724"/>
                  <a:gd name="connsiteX2644" fmla="*/ 56640 w 548379"/>
                  <a:gd name="connsiteY2644" fmla="*/ 121049 h 687724"/>
                  <a:gd name="connsiteX2645" fmla="*/ 56640 w 548379"/>
                  <a:gd name="connsiteY2645" fmla="*/ 118474 h 687724"/>
                  <a:gd name="connsiteX2646" fmla="*/ 56640 w 548379"/>
                  <a:gd name="connsiteY2646" fmla="*/ 115898 h 687724"/>
                  <a:gd name="connsiteX2647" fmla="*/ 56640 w 548379"/>
                  <a:gd name="connsiteY2647" fmla="*/ 113323 h 687724"/>
                  <a:gd name="connsiteX2648" fmla="*/ 56640 w 548379"/>
                  <a:gd name="connsiteY2648" fmla="*/ 110747 h 687724"/>
                  <a:gd name="connsiteX2649" fmla="*/ 56640 w 548379"/>
                  <a:gd name="connsiteY2649" fmla="*/ 108172 h 687724"/>
                  <a:gd name="connsiteX2650" fmla="*/ 56640 w 548379"/>
                  <a:gd name="connsiteY2650" fmla="*/ 105596 h 687724"/>
                  <a:gd name="connsiteX2651" fmla="*/ 59215 w 548379"/>
                  <a:gd name="connsiteY2651" fmla="*/ 103021 h 687724"/>
                  <a:gd name="connsiteX2652" fmla="*/ 59215 w 548379"/>
                  <a:gd name="connsiteY2652" fmla="*/ 100445 h 687724"/>
                  <a:gd name="connsiteX2653" fmla="*/ 59215 w 548379"/>
                  <a:gd name="connsiteY2653" fmla="*/ 97870 h 687724"/>
                  <a:gd name="connsiteX2654" fmla="*/ 59215 w 548379"/>
                  <a:gd name="connsiteY2654" fmla="*/ 95294 h 687724"/>
                  <a:gd name="connsiteX2655" fmla="*/ 59215 w 548379"/>
                  <a:gd name="connsiteY2655" fmla="*/ 92719 h 687724"/>
                  <a:gd name="connsiteX2656" fmla="*/ 61789 w 548379"/>
                  <a:gd name="connsiteY2656" fmla="*/ 92719 h 687724"/>
                  <a:gd name="connsiteX2657" fmla="*/ 61789 w 548379"/>
                  <a:gd name="connsiteY2657" fmla="*/ 90143 h 687724"/>
                  <a:gd name="connsiteX2658" fmla="*/ 61789 w 548379"/>
                  <a:gd name="connsiteY2658" fmla="*/ 87568 h 687724"/>
                  <a:gd name="connsiteX2659" fmla="*/ 61789 w 548379"/>
                  <a:gd name="connsiteY2659" fmla="*/ 84992 h 687724"/>
                  <a:gd name="connsiteX2660" fmla="*/ 61789 w 548379"/>
                  <a:gd name="connsiteY2660" fmla="*/ 82417 h 687724"/>
                  <a:gd name="connsiteX2661" fmla="*/ 64364 w 548379"/>
                  <a:gd name="connsiteY2661" fmla="*/ 82417 h 687724"/>
                  <a:gd name="connsiteX2662" fmla="*/ 64364 w 548379"/>
                  <a:gd name="connsiteY2662" fmla="*/ 79841 h 687724"/>
                  <a:gd name="connsiteX2663" fmla="*/ 66938 w 548379"/>
                  <a:gd name="connsiteY2663" fmla="*/ 79841 h 687724"/>
                  <a:gd name="connsiteX2664" fmla="*/ 69513 w 548379"/>
                  <a:gd name="connsiteY2664" fmla="*/ 79841 h 687724"/>
                  <a:gd name="connsiteX2665" fmla="*/ 79811 w 548379"/>
                  <a:gd name="connsiteY2665" fmla="*/ 79841 h 687724"/>
                  <a:gd name="connsiteX2666" fmla="*/ 90109 w 548379"/>
                  <a:gd name="connsiteY2666" fmla="*/ 79841 h 687724"/>
                  <a:gd name="connsiteX2667" fmla="*/ 92684 w 548379"/>
                  <a:gd name="connsiteY2667" fmla="*/ 79841 h 687724"/>
                  <a:gd name="connsiteX2668" fmla="*/ 92684 w 548379"/>
                  <a:gd name="connsiteY2668" fmla="*/ 77266 h 687724"/>
                  <a:gd name="connsiteX2669" fmla="*/ 95258 w 548379"/>
                  <a:gd name="connsiteY2669" fmla="*/ 77266 h 687724"/>
                  <a:gd name="connsiteX2670" fmla="*/ 97833 w 548379"/>
                  <a:gd name="connsiteY2670" fmla="*/ 77266 h 687724"/>
                  <a:gd name="connsiteX2671" fmla="*/ 100408 w 548379"/>
                  <a:gd name="connsiteY2671" fmla="*/ 77266 h 687724"/>
                  <a:gd name="connsiteX2672" fmla="*/ 102982 w 548379"/>
                  <a:gd name="connsiteY2672" fmla="*/ 77266 h 687724"/>
                  <a:gd name="connsiteX2673" fmla="*/ 105557 w 548379"/>
                  <a:gd name="connsiteY2673" fmla="*/ 77266 h 687724"/>
                  <a:gd name="connsiteX2674" fmla="*/ 105557 w 548379"/>
                  <a:gd name="connsiteY2674" fmla="*/ 74690 h 687724"/>
                  <a:gd name="connsiteX2675" fmla="*/ 108131 w 548379"/>
                  <a:gd name="connsiteY2675" fmla="*/ 74690 h 687724"/>
                  <a:gd name="connsiteX2676" fmla="*/ 110706 w 548379"/>
                  <a:gd name="connsiteY2676" fmla="*/ 74690 h 687724"/>
                  <a:gd name="connsiteX2677" fmla="*/ 113280 w 548379"/>
                  <a:gd name="connsiteY2677" fmla="*/ 74690 h 687724"/>
                  <a:gd name="connsiteX2678" fmla="*/ 115855 w 548379"/>
                  <a:gd name="connsiteY2678" fmla="*/ 74690 h 687724"/>
                  <a:gd name="connsiteX2679" fmla="*/ 118429 w 548379"/>
                  <a:gd name="connsiteY2679" fmla="*/ 74690 h 687724"/>
                  <a:gd name="connsiteX2680" fmla="*/ 121004 w 548379"/>
                  <a:gd name="connsiteY2680" fmla="*/ 74690 h 687724"/>
                  <a:gd name="connsiteX2681" fmla="*/ 121004 w 548379"/>
                  <a:gd name="connsiteY2681" fmla="*/ 72115 h 687724"/>
                  <a:gd name="connsiteX2682" fmla="*/ 123578 w 548379"/>
                  <a:gd name="connsiteY2682" fmla="*/ 72115 h 687724"/>
                  <a:gd name="connsiteX2683" fmla="*/ 128728 w 548379"/>
                  <a:gd name="connsiteY2683" fmla="*/ 72115 h 687724"/>
                  <a:gd name="connsiteX2684" fmla="*/ 131302 w 548379"/>
                  <a:gd name="connsiteY2684" fmla="*/ 72115 h 687724"/>
                  <a:gd name="connsiteX2685" fmla="*/ 133877 w 548379"/>
                  <a:gd name="connsiteY2685" fmla="*/ 72115 h 687724"/>
                  <a:gd name="connsiteX2686" fmla="*/ 133877 w 548379"/>
                  <a:gd name="connsiteY2686" fmla="*/ 69539 h 687724"/>
                  <a:gd name="connsiteX2687" fmla="*/ 136451 w 548379"/>
                  <a:gd name="connsiteY2687" fmla="*/ 69539 h 687724"/>
                  <a:gd name="connsiteX2688" fmla="*/ 139026 w 548379"/>
                  <a:gd name="connsiteY2688" fmla="*/ 69539 h 687724"/>
                  <a:gd name="connsiteX2689" fmla="*/ 139026 w 548379"/>
                  <a:gd name="connsiteY2689" fmla="*/ 66964 h 687724"/>
                  <a:gd name="connsiteX2690" fmla="*/ 141600 w 548379"/>
                  <a:gd name="connsiteY2690" fmla="*/ 66964 h 687724"/>
                  <a:gd name="connsiteX2691" fmla="*/ 144175 w 548379"/>
                  <a:gd name="connsiteY2691" fmla="*/ 66964 h 687724"/>
                  <a:gd name="connsiteX2692" fmla="*/ 146749 w 548379"/>
                  <a:gd name="connsiteY2692" fmla="*/ 66964 h 687724"/>
                  <a:gd name="connsiteX2693" fmla="*/ 149324 w 548379"/>
                  <a:gd name="connsiteY2693" fmla="*/ 66964 h 687724"/>
                  <a:gd name="connsiteX2694" fmla="*/ 151899 w 548379"/>
                  <a:gd name="connsiteY2694" fmla="*/ 66964 h 687724"/>
                  <a:gd name="connsiteX2695" fmla="*/ 151899 w 548379"/>
                  <a:gd name="connsiteY2695" fmla="*/ 64388 h 687724"/>
                  <a:gd name="connsiteX2696" fmla="*/ 154473 w 548379"/>
                  <a:gd name="connsiteY2696" fmla="*/ 64388 h 687724"/>
                  <a:gd name="connsiteX2697" fmla="*/ 157048 w 548379"/>
                  <a:gd name="connsiteY2697" fmla="*/ 64388 h 687724"/>
                  <a:gd name="connsiteX2698" fmla="*/ 157048 w 548379"/>
                  <a:gd name="connsiteY2698" fmla="*/ 61813 h 687724"/>
                  <a:gd name="connsiteX2699" fmla="*/ 159622 w 548379"/>
                  <a:gd name="connsiteY2699" fmla="*/ 61813 h 687724"/>
                  <a:gd name="connsiteX2700" fmla="*/ 162197 w 548379"/>
                  <a:gd name="connsiteY2700" fmla="*/ 61813 h 687724"/>
                  <a:gd name="connsiteX2701" fmla="*/ 164771 w 548379"/>
                  <a:gd name="connsiteY2701" fmla="*/ 61813 h 687724"/>
                  <a:gd name="connsiteX2702" fmla="*/ 164771 w 548379"/>
                  <a:gd name="connsiteY2702" fmla="*/ 59237 h 687724"/>
                  <a:gd name="connsiteX2703" fmla="*/ 167346 w 548379"/>
                  <a:gd name="connsiteY2703" fmla="*/ 59237 h 687724"/>
                  <a:gd name="connsiteX2704" fmla="*/ 172495 w 548379"/>
                  <a:gd name="connsiteY2704" fmla="*/ 59237 h 687724"/>
                  <a:gd name="connsiteX2705" fmla="*/ 175069 w 548379"/>
                  <a:gd name="connsiteY2705" fmla="*/ 56661 h 687724"/>
                  <a:gd name="connsiteX2706" fmla="*/ 177644 w 548379"/>
                  <a:gd name="connsiteY2706" fmla="*/ 56661 h 687724"/>
                  <a:gd name="connsiteX2707" fmla="*/ 180219 w 548379"/>
                  <a:gd name="connsiteY2707" fmla="*/ 56661 h 687724"/>
                  <a:gd name="connsiteX2708" fmla="*/ 182793 w 548379"/>
                  <a:gd name="connsiteY2708" fmla="*/ 56661 h 687724"/>
                  <a:gd name="connsiteX2709" fmla="*/ 182793 w 548379"/>
                  <a:gd name="connsiteY2709" fmla="*/ 54086 h 687724"/>
                  <a:gd name="connsiteX2710" fmla="*/ 185368 w 548379"/>
                  <a:gd name="connsiteY2710" fmla="*/ 54086 h 687724"/>
                  <a:gd name="connsiteX2711" fmla="*/ 185368 w 548379"/>
                  <a:gd name="connsiteY2711" fmla="*/ 51510 h 687724"/>
                  <a:gd name="connsiteX2712" fmla="*/ 187942 w 548379"/>
                  <a:gd name="connsiteY2712" fmla="*/ 51510 h 687724"/>
                  <a:gd name="connsiteX2713" fmla="*/ 190517 w 548379"/>
                  <a:gd name="connsiteY2713" fmla="*/ 51510 h 687724"/>
                  <a:gd name="connsiteX2714" fmla="*/ 193091 w 548379"/>
                  <a:gd name="connsiteY2714" fmla="*/ 51510 h 687724"/>
                  <a:gd name="connsiteX2715" fmla="*/ 195666 w 548379"/>
                  <a:gd name="connsiteY2715" fmla="*/ 51510 h 687724"/>
                  <a:gd name="connsiteX2716" fmla="*/ 195666 w 548379"/>
                  <a:gd name="connsiteY2716" fmla="*/ 48935 h 687724"/>
                  <a:gd name="connsiteX2717" fmla="*/ 198240 w 548379"/>
                  <a:gd name="connsiteY2717" fmla="*/ 48935 h 687724"/>
                  <a:gd name="connsiteX2718" fmla="*/ 200815 w 548379"/>
                  <a:gd name="connsiteY2718" fmla="*/ 48935 h 687724"/>
                  <a:gd name="connsiteX2719" fmla="*/ 200815 w 548379"/>
                  <a:gd name="connsiteY2719" fmla="*/ 46359 h 687724"/>
                  <a:gd name="connsiteX2720" fmla="*/ 203390 w 548379"/>
                  <a:gd name="connsiteY2720" fmla="*/ 46359 h 687724"/>
                  <a:gd name="connsiteX2721" fmla="*/ 205964 w 548379"/>
                  <a:gd name="connsiteY2721" fmla="*/ 46359 h 687724"/>
                  <a:gd name="connsiteX2722" fmla="*/ 208539 w 548379"/>
                  <a:gd name="connsiteY2722" fmla="*/ 46359 h 687724"/>
                  <a:gd name="connsiteX2723" fmla="*/ 208539 w 548379"/>
                  <a:gd name="connsiteY2723" fmla="*/ 43784 h 687724"/>
                  <a:gd name="connsiteX2724" fmla="*/ 211113 w 548379"/>
                  <a:gd name="connsiteY2724" fmla="*/ 43784 h 687724"/>
                  <a:gd name="connsiteX2725" fmla="*/ 213688 w 548379"/>
                  <a:gd name="connsiteY2725" fmla="*/ 43784 h 687724"/>
                  <a:gd name="connsiteX2726" fmla="*/ 213688 w 548379"/>
                  <a:gd name="connsiteY2726" fmla="*/ 41208 h 687724"/>
                  <a:gd name="connsiteX2727" fmla="*/ 216262 w 548379"/>
                  <a:gd name="connsiteY2727" fmla="*/ 41208 h 687724"/>
                  <a:gd name="connsiteX2728" fmla="*/ 218837 w 548379"/>
                  <a:gd name="connsiteY2728" fmla="*/ 41208 h 687724"/>
                  <a:gd name="connsiteX2729" fmla="*/ 218837 w 548379"/>
                  <a:gd name="connsiteY2729" fmla="*/ 38633 h 687724"/>
                  <a:gd name="connsiteX2730" fmla="*/ 221411 w 548379"/>
                  <a:gd name="connsiteY2730" fmla="*/ 38633 h 687724"/>
                  <a:gd name="connsiteX2731" fmla="*/ 223986 w 548379"/>
                  <a:gd name="connsiteY2731" fmla="*/ 38633 h 687724"/>
                  <a:gd name="connsiteX2732" fmla="*/ 226560 w 548379"/>
                  <a:gd name="connsiteY2732" fmla="*/ 38633 h 687724"/>
                  <a:gd name="connsiteX2733" fmla="*/ 226560 w 548379"/>
                  <a:gd name="connsiteY2733" fmla="*/ 36057 h 687724"/>
                  <a:gd name="connsiteX2734" fmla="*/ 229135 w 548379"/>
                  <a:gd name="connsiteY2734" fmla="*/ 36057 h 687724"/>
                  <a:gd name="connsiteX2735" fmla="*/ 231710 w 548379"/>
                  <a:gd name="connsiteY2735" fmla="*/ 36057 h 687724"/>
                  <a:gd name="connsiteX2736" fmla="*/ 231710 w 548379"/>
                  <a:gd name="connsiteY2736" fmla="*/ 33482 h 687724"/>
                  <a:gd name="connsiteX2737" fmla="*/ 234284 w 548379"/>
                  <a:gd name="connsiteY2737" fmla="*/ 33482 h 687724"/>
                  <a:gd name="connsiteX2738" fmla="*/ 234284 w 548379"/>
                  <a:gd name="connsiteY2738" fmla="*/ 30906 h 687724"/>
                  <a:gd name="connsiteX2739" fmla="*/ 236859 w 548379"/>
                  <a:gd name="connsiteY2739" fmla="*/ 30906 h 687724"/>
                  <a:gd name="connsiteX2740" fmla="*/ 239433 w 548379"/>
                  <a:gd name="connsiteY2740" fmla="*/ 30906 h 687724"/>
                  <a:gd name="connsiteX2741" fmla="*/ 239433 w 548379"/>
                  <a:gd name="connsiteY2741" fmla="*/ 28331 h 687724"/>
                  <a:gd name="connsiteX2742" fmla="*/ 242008 w 548379"/>
                  <a:gd name="connsiteY2742" fmla="*/ 28331 h 687724"/>
                  <a:gd name="connsiteX2743" fmla="*/ 242008 w 548379"/>
                  <a:gd name="connsiteY2743" fmla="*/ 25755 h 687724"/>
                  <a:gd name="connsiteX2744" fmla="*/ 244582 w 548379"/>
                  <a:gd name="connsiteY2744" fmla="*/ 25755 h 687724"/>
                  <a:gd name="connsiteX2745" fmla="*/ 244582 w 548379"/>
                  <a:gd name="connsiteY2745" fmla="*/ 23180 h 687724"/>
                  <a:gd name="connsiteX2746" fmla="*/ 247157 w 548379"/>
                  <a:gd name="connsiteY2746" fmla="*/ 23180 h 687724"/>
                  <a:gd name="connsiteX2747" fmla="*/ 249731 w 548379"/>
                  <a:gd name="connsiteY2747" fmla="*/ 23180 h 687724"/>
                  <a:gd name="connsiteX2748" fmla="*/ 249731 w 548379"/>
                  <a:gd name="connsiteY2748" fmla="*/ 20604 h 687724"/>
                  <a:gd name="connsiteX2749" fmla="*/ 252306 w 548379"/>
                  <a:gd name="connsiteY2749" fmla="*/ 20604 h 687724"/>
                  <a:gd name="connsiteX2750" fmla="*/ 252306 w 548379"/>
                  <a:gd name="connsiteY2750" fmla="*/ 18029 h 687724"/>
                  <a:gd name="connsiteX2751" fmla="*/ 254881 w 548379"/>
                  <a:gd name="connsiteY2751" fmla="*/ 18029 h 687724"/>
                  <a:gd name="connsiteX2752" fmla="*/ 257455 w 548379"/>
                  <a:gd name="connsiteY2752" fmla="*/ 18029 h 687724"/>
                  <a:gd name="connsiteX2753" fmla="*/ 257455 w 548379"/>
                  <a:gd name="connsiteY2753" fmla="*/ 15453 h 687724"/>
                  <a:gd name="connsiteX2754" fmla="*/ 260030 w 548379"/>
                  <a:gd name="connsiteY2754" fmla="*/ 15453 h 687724"/>
                  <a:gd name="connsiteX2755" fmla="*/ 260030 w 548379"/>
                  <a:gd name="connsiteY2755" fmla="*/ 12878 h 687724"/>
                  <a:gd name="connsiteX2756" fmla="*/ 262604 w 548379"/>
                  <a:gd name="connsiteY2756" fmla="*/ 12878 h 687724"/>
                  <a:gd name="connsiteX2757" fmla="*/ 262604 w 548379"/>
                  <a:gd name="connsiteY2757" fmla="*/ 10302 h 687724"/>
                  <a:gd name="connsiteX2758" fmla="*/ 265179 w 548379"/>
                  <a:gd name="connsiteY2758" fmla="*/ 10302 h 687724"/>
                  <a:gd name="connsiteX2759" fmla="*/ 265179 w 548379"/>
                  <a:gd name="connsiteY2759" fmla="*/ 7727 h 687724"/>
                  <a:gd name="connsiteX2760" fmla="*/ 265179 w 548379"/>
                  <a:gd name="connsiteY2760" fmla="*/ 5151 h 687724"/>
                  <a:gd name="connsiteX2761" fmla="*/ 267753 w 548379"/>
                  <a:gd name="connsiteY2761" fmla="*/ 5151 h 687724"/>
                  <a:gd name="connsiteX2762" fmla="*/ 267753 w 548379"/>
                  <a:gd name="connsiteY2762" fmla="*/ 2576 h 687724"/>
                  <a:gd name="connsiteX2763" fmla="*/ 270328 w 548379"/>
                  <a:gd name="connsiteY2763" fmla="*/ 2576 h 687724"/>
                  <a:gd name="connsiteX2764" fmla="*/ 270328 w 548379"/>
                  <a:gd name="connsiteY2764" fmla="*/ 0 h 68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</a:cxnLst>
                <a:rect l="l" t="t" r="r" b="b"/>
                <a:pathLst>
                  <a:path w="548379" h="687724">
                    <a:moveTo>
                      <a:pt x="252229" y="638703"/>
                    </a:moveTo>
                    <a:cubicBezTo>
                      <a:pt x="252229" y="638703"/>
                      <a:pt x="249635" y="638703"/>
                      <a:pt x="247042" y="641283"/>
                    </a:cubicBezTo>
                    <a:cubicBezTo>
                      <a:pt x="244449" y="643863"/>
                      <a:pt x="244449" y="646443"/>
                      <a:pt x="247042" y="651604"/>
                    </a:cubicBezTo>
                    <a:cubicBezTo>
                      <a:pt x="247042" y="654184"/>
                      <a:pt x="247042" y="654184"/>
                      <a:pt x="249635" y="656764"/>
                    </a:cubicBezTo>
                    <a:cubicBezTo>
                      <a:pt x="249635" y="656764"/>
                      <a:pt x="252229" y="659344"/>
                      <a:pt x="254822" y="659344"/>
                    </a:cubicBezTo>
                    <a:cubicBezTo>
                      <a:pt x="257416" y="659344"/>
                      <a:pt x="257416" y="656764"/>
                      <a:pt x="260009" y="654184"/>
                    </a:cubicBezTo>
                    <a:cubicBezTo>
                      <a:pt x="262603" y="651604"/>
                      <a:pt x="262603" y="649023"/>
                      <a:pt x="260009" y="646443"/>
                    </a:cubicBezTo>
                    <a:cubicBezTo>
                      <a:pt x="260009" y="643863"/>
                      <a:pt x="260009" y="641283"/>
                      <a:pt x="260009" y="638703"/>
                    </a:cubicBezTo>
                    <a:cubicBezTo>
                      <a:pt x="257416" y="638703"/>
                      <a:pt x="254822" y="638703"/>
                      <a:pt x="254822" y="638703"/>
                    </a:cubicBezTo>
                    <a:cubicBezTo>
                      <a:pt x="252229" y="638703"/>
                      <a:pt x="252229" y="638703"/>
                      <a:pt x="252229" y="638703"/>
                    </a:cubicBezTo>
                    <a:close/>
                    <a:moveTo>
                      <a:pt x="370795" y="628383"/>
                    </a:moveTo>
                    <a:lnTo>
                      <a:pt x="383599" y="628383"/>
                    </a:lnTo>
                    <a:cubicBezTo>
                      <a:pt x="383599" y="687724"/>
                      <a:pt x="383599" y="687724"/>
                      <a:pt x="383599" y="687724"/>
                    </a:cubicBezTo>
                    <a:cubicBezTo>
                      <a:pt x="368234" y="687724"/>
                      <a:pt x="368234" y="687724"/>
                      <a:pt x="368234" y="687724"/>
                    </a:cubicBezTo>
                    <a:cubicBezTo>
                      <a:pt x="368234" y="649023"/>
                      <a:pt x="368234" y="649023"/>
                      <a:pt x="368234" y="649023"/>
                    </a:cubicBezTo>
                    <a:cubicBezTo>
                      <a:pt x="363112" y="651604"/>
                      <a:pt x="357991" y="654184"/>
                      <a:pt x="352869" y="656764"/>
                    </a:cubicBezTo>
                    <a:cubicBezTo>
                      <a:pt x="352869" y="641283"/>
                      <a:pt x="352869" y="641283"/>
                      <a:pt x="352869" y="641283"/>
                    </a:cubicBezTo>
                    <a:cubicBezTo>
                      <a:pt x="360552" y="638703"/>
                      <a:pt x="365673" y="633543"/>
                      <a:pt x="370795" y="628383"/>
                    </a:cubicBezTo>
                    <a:close/>
                    <a:moveTo>
                      <a:pt x="311421" y="628383"/>
                    </a:moveTo>
                    <a:lnTo>
                      <a:pt x="324259" y="628383"/>
                    </a:lnTo>
                    <a:cubicBezTo>
                      <a:pt x="324259" y="687724"/>
                      <a:pt x="324259" y="687724"/>
                      <a:pt x="324259" y="687724"/>
                    </a:cubicBezTo>
                    <a:cubicBezTo>
                      <a:pt x="308853" y="687724"/>
                      <a:pt x="308853" y="687724"/>
                      <a:pt x="308853" y="687724"/>
                    </a:cubicBezTo>
                    <a:cubicBezTo>
                      <a:pt x="308853" y="649023"/>
                      <a:pt x="308853" y="649023"/>
                      <a:pt x="308853" y="649023"/>
                    </a:cubicBezTo>
                    <a:cubicBezTo>
                      <a:pt x="303718" y="651604"/>
                      <a:pt x="298582" y="654184"/>
                      <a:pt x="290879" y="656764"/>
                    </a:cubicBezTo>
                    <a:cubicBezTo>
                      <a:pt x="290879" y="641283"/>
                      <a:pt x="290879" y="641283"/>
                      <a:pt x="290879" y="641283"/>
                    </a:cubicBezTo>
                    <a:cubicBezTo>
                      <a:pt x="301150" y="638703"/>
                      <a:pt x="306285" y="633543"/>
                      <a:pt x="311421" y="628383"/>
                    </a:cubicBezTo>
                    <a:close/>
                    <a:moveTo>
                      <a:pt x="252229" y="628383"/>
                    </a:moveTo>
                    <a:cubicBezTo>
                      <a:pt x="252229" y="628383"/>
                      <a:pt x="252229" y="628383"/>
                      <a:pt x="254822" y="628383"/>
                    </a:cubicBezTo>
                    <a:cubicBezTo>
                      <a:pt x="260009" y="628383"/>
                      <a:pt x="265196" y="630963"/>
                      <a:pt x="267789" y="633543"/>
                    </a:cubicBezTo>
                    <a:cubicBezTo>
                      <a:pt x="272976" y="638703"/>
                      <a:pt x="275570" y="643863"/>
                      <a:pt x="278163" y="651604"/>
                    </a:cubicBezTo>
                    <a:cubicBezTo>
                      <a:pt x="278163" y="656764"/>
                      <a:pt x="278163" y="661924"/>
                      <a:pt x="275570" y="669664"/>
                    </a:cubicBezTo>
                    <a:cubicBezTo>
                      <a:pt x="275570" y="674824"/>
                      <a:pt x="272976" y="679984"/>
                      <a:pt x="267789" y="682564"/>
                    </a:cubicBezTo>
                    <a:cubicBezTo>
                      <a:pt x="265196" y="687724"/>
                      <a:pt x="260009" y="687724"/>
                      <a:pt x="254822" y="687724"/>
                    </a:cubicBezTo>
                    <a:cubicBezTo>
                      <a:pt x="252229" y="687724"/>
                      <a:pt x="252229" y="687724"/>
                      <a:pt x="252229" y="687724"/>
                    </a:cubicBezTo>
                    <a:cubicBezTo>
                      <a:pt x="247042" y="687724"/>
                      <a:pt x="241855" y="687724"/>
                      <a:pt x="239262" y="685144"/>
                    </a:cubicBezTo>
                    <a:cubicBezTo>
                      <a:pt x="234075" y="682564"/>
                      <a:pt x="231482" y="679984"/>
                      <a:pt x="231482" y="674824"/>
                    </a:cubicBezTo>
                    <a:cubicBezTo>
                      <a:pt x="247042" y="672244"/>
                      <a:pt x="247042" y="672244"/>
                      <a:pt x="247042" y="672244"/>
                    </a:cubicBezTo>
                    <a:cubicBezTo>
                      <a:pt x="247042" y="677404"/>
                      <a:pt x="249635" y="677404"/>
                      <a:pt x="252229" y="677404"/>
                    </a:cubicBezTo>
                    <a:cubicBezTo>
                      <a:pt x="252229" y="677404"/>
                      <a:pt x="252229" y="677404"/>
                      <a:pt x="254822" y="677404"/>
                    </a:cubicBezTo>
                    <a:cubicBezTo>
                      <a:pt x="254822" y="677404"/>
                      <a:pt x="257416" y="677404"/>
                      <a:pt x="257416" y="674824"/>
                    </a:cubicBezTo>
                    <a:cubicBezTo>
                      <a:pt x="260009" y="672244"/>
                      <a:pt x="260009" y="669664"/>
                      <a:pt x="262603" y="664504"/>
                    </a:cubicBezTo>
                    <a:lnTo>
                      <a:pt x="260009" y="664504"/>
                    </a:lnTo>
                    <a:cubicBezTo>
                      <a:pt x="260009" y="664504"/>
                      <a:pt x="257416" y="667084"/>
                      <a:pt x="254822" y="667084"/>
                    </a:cubicBezTo>
                    <a:cubicBezTo>
                      <a:pt x="252229" y="667084"/>
                      <a:pt x="252229" y="667084"/>
                      <a:pt x="249635" y="667084"/>
                    </a:cubicBezTo>
                    <a:cubicBezTo>
                      <a:pt x="244449" y="667084"/>
                      <a:pt x="241855" y="667084"/>
                      <a:pt x="236668" y="661924"/>
                    </a:cubicBezTo>
                    <a:cubicBezTo>
                      <a:pt x="234075" y="659344"/>
                      <a:pt x="231482" y="656764"/>
                      <a:pt x="231482" y="651604"/>
                    </a:cubicBezTo>
                    <a:cubicBezTo>
                      <a:pt x="228888" y="643863"/>
                      <a:pt x="231482" y="638703"/>
                      <a:pt x="234075" y="636123"/>
                    </a:cubicBezTo>
                    <a:cubicBezTo>
                      <a:pt x="239262" y="630963"/>
                      <a:pt x="244449" y="628383"/>
                      <a:pt x="252229" y="628383"/>
                    </a:cubicBezTo>
                    <a:close/>
                    <a:moveTo>
                      <a:pt x="190652" y="628383"/>
                    </a:moveTo>
                    <a:lnTo>
                      <a:pt x="203456" y="628383"/>
                    </a:lnTo>
                    <a:cubicBezTo>
                      <a:pt x="203456" y="687724"/>
                      <a:pt x="203456" y="687724"/>
                      <a:pt x="203456" y="687724"/>
                    </a:cubicBezTo>
                    <a:cubicBezTo>
                      <a:pt x="188091" y="687724"/>
                      <a:pt x="188091" y="687724"/>
                      <a:pt x="188091" y="687724"/>
                    </a:cubicBezTo>
                    <a:cubicBezTo>
                      <a:pt x="188091" y="649023"/>
                      <a:pt x="188091" y="649023"/>
                      <a:pt x="188091" y="649023"/>
                    </a:cubicBezTo>
                    <a:cubicBezTo>
                      <a:pt x="182969" y="651604"/>
                      <a:pt x="177848" y="654184"/>
                      <a:pt x="172726" y="656764"/>
                    </a:cubicBezTo>
                    <a:cubicBezTo>
                      <a:pt x="172726" y="641283"/>
                      <a:pt x="172726" y="641283"/>
                      <a:pt x="172726" y="641283"/>
                    </a:cubicBezTo>
                    <a:cubicBezTo>
                      <a:pt x="180409" y="638703"/>
                      <a:pt x="185530" y="633543"/>
                      <a:pt x="190652" y="628383"/>
                    </a:cubicBezTo>
                    <a:close/>
                    <a:moveTo>
                      <a:pt x="288350" y="180286"/>
                    </a:moveTo>
                    <a:cubicBezTo>
                      <a:pt x="288350" y="180286"/>
                      <a:pt x="290924" y="180286"/>
                      <a:pt x="290924" y="180286"/>
                    </a:cubicBezTo>
                    <a:cubicBezTo>
                      <a:pt x="290924" y="180286"/>
                      <a:pt x="290924" y="180286"/>
                      <a:pt x="293499" y="180286"/>
                    </a:cubicBezTo>
                    <a:cubicBezTo>
                      <a:pt x="293499" y="180286"/>
                      <a:pt x="293499" y="180286"/>
                      <a:pt x="293499" y="182862"/>
                    </a:cubicBezTo>
                    <a:cubicBezTo>
                      <a:pt x="293499" y="182862"/>
                      <a:pt x="293499" y="182862"/>
                      <a:pt x="296073" y="182862"/>
                    </a:cubicBezTo>
                    <a:cubicBezTo>
                      <a:pt x="296073" y="182862"/>
                      <a:pt x="296073" y="182862"/>
                      <a:pt x="296073" y="185437"/>
                    </a:cubicBezTo>
                    <a:cubicBezTo>
                      <a:pt x="296073" y="185437"/>
                      <a:pt x="296073" y="185437"/>
                      <a:pt x="298648" y="185437"/>
                    </a:cubicBezTo>
                    <a:cubicBezTo>
                      <a:pt x="298648" y="185437"/>
                      <a:pt x="298648" y="185437"/>
                      <a:pt x="298648" y="188013"/>
                    </a:cubicBezTo>
                    <a:cubicBezTo>
                      <a:pt x="298648" y="188013"/>
                      <a:pt x="298648" y="188013"/>
                      <a:pt x="298648" y="190588"/>
                    </a:cubicBezTo>
                    <a:cubicBezTo>
                      <a:pt x="298648" y="190588"/>
                      <a:pt x="298648" y="190588"/>
                      <a:pt x="301222" y="190588"/>
                    </a:cubicBezTo>
                    <a:cubicBezTo>
                      <a:pt x="301222" y="190588"/>
                      <a:pt x="301222" y="190588"/>
                      <a:pt x="301222" y="193164"/>
                    </a:cubicBezTo>
                    <a:cubicBezTo>
                      <a:pt x="301222" y="193164"/>
                      <a:pt x="303797" y="193164"/>
                      <a:pt x="303797" y="193164"/>
                    </a:cubicBezTo>
                    <a:cubicBezTo>
                      <a:pt x="303797" y="193164"/>
                      <a:pt x="303797" y="193164"/>
                      <a:pt x="303797" y="195739"/>
                    </a:cubicBezTo>
                    <a:cubicBezTo>
                      <a:pt x="303797" y="195739"/>
                      <a:pt x="303797" y="195739"/>
                      <a:pt x="303797" y="198315"/>
                    </a:cubicBezTo>
                    <a:cubicBezTo>
                      <a:pt x="303797" y="198315"/>
                      <a:pt x="303797" y="198315"/>
                      <a:pt x="306372" y="198315"/>
                    </a:cubicBezTo>
                    <a:cubicBezTo>
                      <a:pt x="306372" y="200890"/>
                      <a:pt x="306372" y="200890"/>
                      <a:pt x="306372" y="200890"/>
                    </a:cubicBezTo>
                    <a:cubicBezTo>
                      <a:pt x="306372" y="200890"/>
                      <a:pt x="306372" y="200890"/>
                      <a:pt x="308946" y="200890"/>
                    </a:cubicBezTo>
                    <a:cubicBezTo>
                      <a:pt x="308946" y="200890"/>
                      <a:pt x="308946" y="200890"/>
                      <a:pt x="308946" y="203466"/>
                    </a:cubicBezTo>
                    <a:cubicBezTo>
                      <a:pt x="308946" y="203466"/>
                      <a:pt x="308946" y="203466"/>
                      <a:pt x="311521" y="203466"/>
                    </a:cubicBezTo>
                    <a:cubicBezTo>
                      <a:pt x="311521" y="203466"/>
                      <a:pt x="311521" y="203466"/>
                      <a:pt x="311521" y="206041"/>
                    </a:cubicBezTo>
                    <a:cubicBezTo>
                      <a:pt x="311521" y="206041"/>
                      <a:pt x="311521" y="206041"/>
                      <a:pt x="311521" y="208617"/>
                    </a:cubicBezTo>
                    <a:cubicBezTo>
                      <a:pt x="311521" y="208617"/>
                      <a:pt x="311521" y="208617"/>
                      <a:pt x="314095" y="208617"/>
                    </a:cubicBezTo>
                    <a:cubicBezTo>
                      <a:pt x="314095" y="208617"/>
                      <a:pt x="314095" y="208617"/>
                      <a:pt x="314095" y="211192"/>
                    </a:cubicBezTo>
                    <a:cubicBezTo>
                      <a:pt x="314095" y="211192"/>
                      <a:pt x="314095" y="211192"/>
                      <a:pt x="316670" y="211192"/>
                    </a:cubicBezTo>
                    <a:cubicBezTo>
                      <a:pt x="316670" y="211192"/>
                      <a:pt x="316670" y="211192"/>
                      <a:pt x="319244" y="211192"/>
                    </a:cubicBezTo>
                    <a:cubicBezTo>
                      <a:pt x="319244" y="211192"/>
                      <a:pt x="319244" y="211192"/>
                      <a:pt x="319244" y="213768"/>
                    </a:cubicBezTo>
                    <a:cubicBezTo>
                      <a:pt x="321819" y="213768"/>
                      <a:pt x="321819" y="213768"/>
                      <a:pt x="321819" y="213768"/>
                    </a:cubicBezTo>
                    <a:cubicBezTo>
                      <a:pt x="321819" y="213768"/>
                      <a:pt x="321819" y="213768"/>
                      <a:pt x="321819" y="216343"/>
                    </a:cubicBezTo>
                    <a:cubicBezTo>
                      <a:pt x="324393" y="216343"/>
                      <a:pt x="324393" y="216343"/>
                      <a:pt x="324393" y="216343"/>
                    </a:cubicBezTo>
                    <a:cubicBezTo>
                      <a:pt x="324393" y="216343"/>
                      <a:pt x="324393" y="216343"/>
                      <a:pt x="324393" y="218919"/>
                    </a:cubicBezTo>
                    <a:cubicBezTo>
                      <a:pt x="324393" y="218919"/>
                      <a:pt x="324393" y="218919"/>
                      <a:pt x="326968" y="218919"/>
                    </a:cubicBezTo>
                    <a:cubicBezTo>
                      <a:pt x="326968" y="218919"/>
                      <a:pt x="326968" y="218919"/>
                      <a:pt x="326968" y="221494"/>
                    </a:cubicBezTo>
                    <a:cubicBezTo>
                      <a:pt x="326968" y="221494"/>
                      <a:pt x="326968" y="221494"/>
                      <a:pt x="329542" y="221494"/>
                    </a:cubicBezTo>
                    <a:cubicBezTo>
                      <a:pt x="329542" y="221494"/>
                      <a:pt x="329542" y="221494"/>
                      <a:pt x="329542" y="224070"/>
                    </a:cubicBezTo>
                    <a:cubicBezTo>
                      <a:pt x="329542" y="224070"/>
                      <a:pt x="332117" y="224070"/>
                      <a:pt x="332117" y="226646"/>
                    </a:cubicBezTo>
                    <a:cubicBezTo>
                      <a:pt x="334692" y="226646"/>
                      <a:pt x="334692" y="226646"/>
                      <a:pt x="334692" y="226646"/>
                    </a:cubicBezTo>
                    <a:cubicBezTo>
                      <a:pt x="334692" y="226646"/>
                      <a:pt x="334692" y="226646"/>
                      <a:pt x="334692" y="229221"/>
                    </a:cubicBezTo>
                    <a:cubicBezTo>
                      <a:pt x="334692" y="229221"/>
                      <a:pt x="334692" y="229221"/>
                      <a:pt x="337266" y="229221"/>
                    </a:cubicBezTo>
                    <a:cubicBezTo>
                      <a:pt x="337266" y="229221"/>
                      <a:pt x="337266" y="229221"/>
                      <a:pt x="339841" y="229221"/>
                    </a:cubicBezTo>
                    <a:cubicBezTo>
                      <a:pt x="339841" y="229221"/>
                      <a:pt x="339841" y="229221"/>
                      <a:pt x="339841" y="231797"/>
                    </a:cubicBezTo>
                    <a:cubicBezTo>
                      <a:pt x="339841" y="231797"/>
                      <a:pt x="339841" y="231797"/>
                      <a:pt x="342415" y="231797"/>
                    </a:cubicBezTo>
                    <a:cubicBezTo>
                      <a:pt x="342415" y="231797"/>
                      <a:pt x="342415" y="231797"/>
                      <a:pt x="344990" y="231797"/>
                    </a:cubicBezTo>
                    <a:cubicBezTo>
                      <a:pt x="344990" y="231797"/>
                      <a:pt x="344990" y="231797"/>
                      <a:pt x="344990" y="234372"/>
                    </a:cubicBezTo>
                    <a:cubicBezTo>
                      <a:pt x="344990" y="234372"/>
                      <a:pt x="344990" y="234372"/>
                      <a:pt x="347564" y="234372"/>
                    </a:cubicBezTo>
                    <a:cubicBezTo>
                      <a:pt x="347564" y="234372"/>
                      <a:pt x="347564" y="234372"/>
                      <a:pt x="347564" y="236948"/>
                    </a:cubicBezTo>
                    <a:cubicBezTo>
                      <a:pt x="347564" y="236948"/>
                      <a:pt x="347564" y="236948"/>
                      <a:pt x="350139" y="236948"/>
                    </a:cubicBezTo>
                    <a:cubicBezTo>
                      <a:pt x="350139" y="236948"/>
                      <a:pt x="350139" y="236948"/>
                      <a:pt x="350139" y="239523"/>
                    </a:cubicBezTo>
                    <a:cubicBezTo>
                      <a:pt x="350139" y="239523"/>
                      <a:pt x="350139" y="239523"/>
                      <a:pt x="352713" y="239523"/>
                    </a:cubicBezTo>
                    <a:cubicBezTo>
                      <a:pt x="352713" y="239523"/>
                      <a:pt x="352713" y="239523"/>
                      <a:pt x="352713" y="242099"/>
                    </a:cubicBezTo>
                    <a:cubicBezTo>
                      <a:pt x="352713" y="242099"/>
                      <a:pt x="352713" y="242099"/>
                      <a:pt x="355288" y="242099"/>
                    </a:cubicBezTo>
                    <a:cubicBezTo>
                      <a:pt x="355288" y="242099"/>
                      <a:pt x="355288" y="242099"/>
                      <a:pt x="355288" y="244674"/>
                    </a:cubicBezTo>
                    <a:cubicBezTo>
                      <a:pt x="355288" y="244674"/>
                      <a:pt x="355288" y="244674"/>
                      <a:pt x="357862" y="244674"/>
                    </a:cubicBezTo>
                    <a:cubicBezTo>
                      <a:pt x="357862" y="244674"/>
                      <a:pt x="360437" y="244674"/>
                      <a:pt x="360437" y="244674"/>
                    </a:cubicBezTo>
                    <a:cubicBezTo>
                      <a:pt x="360437" y="244674"/>
                      <a:pt x="360437" y="244674"/>
                      <a:pt x="360437" y="247250"/>
                    </a:cubicBezTo>
                    <a:cubicBezTo>
                      <a:pt x="360437" y="247250"/>
                      <a:pt x="360437" y="247250"/>
                      <a:pt x="363012" y="247250"/>
                    </a:cubicBezTo>
                    <a:cubicBezTo>
                      <a:pt x="363012" y="247250"/>
                      <a:pt x="363012" y="247250"/>
                      <a:pt x="365586" y="247250"/>
                    </a:cubicBezTo>
                    <a:cubicBezTo>
                      <a:pt x="365586" y="247250"/>
                      <a:pt x="365586" y="247250"/>
                      <a:pt x="365586" y="249825"/>
                    </a:cubicBezTo>
                    <a:cubicBezTo>
                      <a:pt x="365586" y="249825"/>
                      <a:pt x="368161" y="249825"/>
                      <a:pt x="368161" y="249825"/>
                    </a:cubicBezTo>
                    <a:cubicBezTo>
                      <a:pt x="368161" y="249825"/>
                      <a:pt x="368161" y="249825"/>
                      <a:pt x="368161" y="252401"/>
                    </a:cubicBezTo>
                    <a:cubicBezTo>
                      <a:pt x="368161" y="252401"/>
                      <a:pt x="368161" y="252401"/>
                      <a:pt x="370735" y="252401"/>
                    </a:cubicBezTo>
                    <a:cubicBezTo>
                      <a:pt x="370735" y="252401"/>
                      <a:pt x="370735" y="252401"/>
                      <a:pt x="370735" y="254976"/>
                    </a:cubicBezTo>
                    <a:cubicBezTo>
                      <a:pt x="370735" y="254976"/>
                      <a:pt x="370735" y="254976"/>
                      <a:pt x="373310" y="254976"/>
                    </a:cubicBezTo>
                    <a:cubicBezTo>
                      <a:pt x="373310" y="254976"/>
                      <a:pt x="373310" y="254976"/>
                      <a:pt x="375884" y="254976"/>
                    </a:cubicBezTo>
                    <a:cubicBezTo>
                      <a:pt x="375884" y="254976"/>
                      <a:pt x="375884" y="254976"/>
                      <a:pt x="375884" y="257552"/>
                    </a:cubicBezTo>
                    <a:cubicBezTo>
                      <a:pt x="378459" y="257552"/>
                      <a:pt x="378459" y="257552"/>
                      <a:pt x="378459" y="257552"/>
                    </a:cubicBezTo>
                    <a:cubicBezTo>
                      <a:pt x="378459" y="257552"/>
                      <a:pt x="378459" y="257552"/>
                      <a:pt x="381033" y="257552"/>
                    </a:cubicBezTo>
                    <a:cubicBezTo>
                      <a:pt x="381033" y="257552"/>
                      <a:pt x="381033" y="257552"/>
                      <a:pt x="381033" y="260127"/>
                    </a:cubicBezTo>
                    <a:cubicBezTo>
                      <a:pt x="381033" y="260127"/>
                      <a:pt x="381033" y="260127"/>
                      <a:pt x="383608" y="260127"/>
                    </a:cubicBezTo>
                    <a:cubicBezTo>
                      <a:pt x="383608" y="260127"/>
                      <a:pt x="383608" y="260127"/>
                      <a:pt x="386183" y="260127"/>
                    </a:cubicBezTo>
                    <a:cubicBezTo>
                      <a:pt x="386183" y="260127"/>
                      <a:pt x="386183" y="260127"/>
                      <a:pt x="386183" y="262703"/>
                    </a:cubicBezTo>
                    <a:cubicBezTo>
                      <a:pt x="386183" y="262703"/>
                      <a:pt x="386183" y="262703"/>
                      <a:pt x="388757" y="262703"/>
                    </a:cubicBezTo>
                    <a:cubicBezTo>
                      <a:pt x="388757" y="262703"/>
                      <a:pt x="388757" y="262703"/>
                      <a:pt x="391332" y="262703"/>
                    </a:cubicBezTo>
                    <a:cubicBezTo>
                      <a:pt x="391332" y="262703"/>
                      <a:pt x="391332" y="262703"/>
                      <a:pt x="391332" y="265278"/>
                    </a:cubicBezTo>
                    <a:cubicBezTo>
                      <a:pt x="391332" y="265278"/>
                      <a:pt x="391332" y="265278"/>
                      <a:pt x="393906" y="265278"/>
                    </a:cubicBezTo>
                    <a:cubicBezTo>
                      <a:pt x="393906" y="265278"/>
                      <a:pt x="393906" y="265278"/>
                      <a:pt x="396481" y="265278"/>
                    </a:cubicBezTo>
                    <a:cubicBezTo>
                      <a:pt x="396481" y="265278"/>
                      <a:pt x="396481" y="265278"/>
                      <a:pt x="396481" y="267854"/>
                    </a:cubicBezTo>
                    <a:cubicBezTo>
                      <a:pt x="396481" y="267854"/>
                      <a:pt x="396481" y="267854"/>
                      <a:pt x="399055" y="267854"/>
                    </a:cubicBezTo>
                    <a:cubicBezTo>
                      <a:pt x="399055" y="267854"/>
                      <a:pt x="399055" y="267854"/>
                      <a:pt x="401630" y="270429"/>
                    </a:cubicBezTo>
                    <a:cubicBezTo>
                      <a:pt x="401630" y="270429"/>
                      <a:pt x="401630" y="270429"/>
                      <a:pt x="404204" y="270429"/>
                    </a:cubicBezTo>
                    <a:cubicBezTo>
                      <a:pt x="404204" y="270429"/>
                      <a:pt x="404204" y="270429"/>
                      <a:pt x="404204" y="273005"/>
                    </a:cubicBezTo>
                    <a:cubicBezTo>
                      <a:pt x="404204" y="273005"/>
                      <a:pt x="404204" y="273005"/>
                      <a:pt x="406779" y="273005"/>
                    </a:cubicBezTo>
                    <a:cubicBezTo>
                      <a:pt x="406779" y="273005"/>
                      <a:pt x="406779" y="273005"/>
                      <a:pt x="409353" y="273005"/>
                    </a:cubicBezTo>
                    <a:cubicBezTo>
                      <a:pt x="409353" y="275580"/>
                      <a:pt x="409353" y="275580"/>
                      <a:pt x="409353" y="275580"/>
                    </a:cubicBezTo>
                    <a:cubicBezTo>
                      <a:pt x="409353" y="275580"/>
                      <a:pt x="411928" y="275580"/>
                      <a:pt x="411928" y="275580"/>
                    </a:cubicBezTo>
                    <a:cubicBezTo>
                      <a:pt x="411928" y="275580"/>
                      <a:pt x="411928" y="275580"/>
                      <a:pt x="414503" y="275580"/>
                    </a:cubicBezTo>
                    <a:cubicBezTo>
                      <a:pt x="414503" y="275580"/>
                      <a:pt x="414503" y="275580"/>
                      <a:pt x="414503" y="278156"/>
                    </a:cubicBezTo>
                    <a:cubicBezTo>
                      <a:pt x="414503" y="278156"/>
                      <a:pt x="414503" y="278156"/>
                      <a:pt x="417077" y="278156"/>
                    </a:cubicBezTo>
                    <a:cubicBezTo>
                      <a:pt x="417077" y="278156"/>
                      <a:pt x="417077" y="278156"/>
                      <a:pt x="419652" y="278156"/>
                    </a:cubicBezTo>
                    <a:cubicBezTo>
                      <a:pt x="419652" y="278156"/>
                      <a:pt x="419652" y="278156"/>
                      <a:pt x="419652" y="280731"/>
                    </a:cubicBezTo>
                    <a:cubicBezTo>
                      <a:pt x="419652" y="280731"/>
                      <a:pt x="419652" y="280731"/>
                      <a:pt x="422226" y="280731"/>
                    </a:cubicBezTo>
                    <a:cubicBezTo>
                      <a:pt x="422226" y="280731"/>
                      <a:pt x="422226" y="280731"/>
                      <a:pt x="424801" y="280731"/>
                    </a:cubicBezTo>
                    <a:cubicBezTo>
                      <a:pt x="424801" y="280731"/>
                      <a:pt x="424801" y="280731"/>
                      <a:pt x="424801" y="283307"/>
                    </a:cubicBezTo>
                    <a:cubicBezTo>
                      <a:pt x="424801" y="283307"/>
                      <a:pt x="424801" y="283307"/>
                      <a:pt x="427375" y="283307"/>
                    </a:cubicBezTo>
                    <a:cubicBezTo>
                      <a:pt x="429950" y="283307"/>
                      <a:pt x="429950" y="283307"/>
                      <a:pt x="429950" y="283307"/>
                    </a:cubicBezTo>
                    <a:cubicBezTo>
                      <a:pt x="429950" y="283307"/>
                      <a:pt x="429950" y="283307"/>
                      <a:pt x="429950" y="285882"/>
                    </a:cubicBezTo>
                    <a:cubicBezTo>
                      <a:pt x="429950" y="285882"/>
                      <a:pt x="429950" y="285882"/>
                      <a:pt x="432524" y="285882"/>
                    </a:cubicBezTo>
                    <a:cubicBezTo>
                      <a:pt x="435099" y="285882"/>
                      <a:pt x="435099" y="285882"/>
                      <a:pt x="435099" y="285882"/>
                    </a:cubicBezTo>
                    <a:cubicBezTo>
                      <a:pt x="435099" y="285882"/>
                      <a:pt x="437674" y="285882"/>
                      <a:pt x="437674" y="288458"/>
                    </a:cubicBezTo>
                    <a:cubicBezTo>
                      <a:pt x="437674" y="288458"/>
                      <a:pt x="437674" y="288458"/>
                      <a:pt x="440248" y="288458"/>
                    </a:cubicBezTo>
                    <a:cubicBezTo>
                      <a:pt x="440248" y="288458"/>
                      <a:pt x="440248" y="288458"/>
                      <a:pt x="442823" y="288458"/>
                    </a:cubicBezTo>
                    <a:cubicBezTo>
                      <a:pt x="442823" y="288458"/>
                      <a:pt x="442823" y="291033"/>
                      <a:pt x="442823" y="291033"/>
                    </a:cubicBezTo>
                    <a:cubicBezTo>
                      <a:pt x="442823" y="291033"/>
                      <a:pt x="442823" y="291033"/>
                      <a:pt x="445397" y="291033"/>
                    </a:cubicBezTo>
                    <a:cubicBezTo>
                      <a:pt x="445397" y="291033"/>
                      <a:pt x="445397" y="291033"/>
                      <a:pt x="447972" y="291033"/>
                    </a:cubicBezTo>
                    <a:cubicBezTo>
                      <a:pt x="450546" y="291033"/>
                      <a:pt x="450546" y="291033"/>
                      <a:pt x="450546" y="291033"/>
                    </a:cubicBezTo>
                    <a:cubicBezTo>
                      <a:pt x="450546" y="291033"/>
                      <a:pt x="450546" y="291033"/>
                      <a:pt x="453121" y="291033"/>
                    </a:cubicBezTo>
                    <a:cubicBezTo>
                      <a:pt x="453121" y="291033"/>
                      <a:pt x="453121" y="291033"/>
                      <a:pt x="453121" y="293609"/>
                    </a:cubicBezTo>
                    <a:cubicBezTo>
                      <a:pt x="453121" y="293609"/>
                      <a:pt x="455695" y="293609"/>
                      <a:pt x="455695" y="293609"/>
                    </a:cubicBezTo>
                    <a:cubicBezTo>
                      <a:pt x="455695" y="293609"/>
                      <a:pt x="455695" y="293609"/>
                      <a:pt x="458270" y="293609"/>
                    </a:cubicBezTo>
                    <a:cubicBezTo>
                      <a:pt x="458270" y="293609"/>
                      <a:pt x="458270" y="293609"/>
                      <a:pt x="458270" y="296184"/>
                    </a:cubicBezTo>
                    <a:cubicBezTo>
                      <a:pt x="460844" y="296184"/>
                      <a:pt x="460844" y="296184"/>
                      <a:pt x="460844" y="296184"/>
                    </a:cubicBezTo>
                    <a:cubicBezTo>
                      <a:pt x="463419" y="296184"/>
                      <a:pt x="463419" y="296184"/>
                      <a:pt x="463419" y="296184"/>
                    </a:cubicBezTo>
                    <a:cubicBezTo>
                      <a:pt x="463419" y="296184"/>
                      <a:pt x="463419" y="296184"/>
                      <a:pt x="465994" y="296184"/>
                    </a:cubicBezTo>
                    <a:cubicBezTo>
                      <a:pt x="465994" y="296184"/>
                      <a:pt x="465994" y="296184"/>
                      <a:pt x="465994" y="298760"/>
                    </a:cubicBezTo>
                    <a:cubicBezTo>
                      <a:pt x="465994" y="298760"/>
                      <a:pt x="465994" y="298760"/>
                      <a:pt x="468568" y="298760"/>
                    </a:cubicBezTo>
                    <a:cubicBezTo>
                      <a:pt x="468568" y="298760"/>
                      <a:pt x="468568" y="298760"/>
                      <a:pt x="471143" y="298760"/>
                    </a:cubicBezTo>
                    <a:cubicBezTo>
                      <a:pt x="471143" y="298760"/>
                      <a:pt x="471143" y="298760"/>
                      <a:pt x="473717" y="298760"/>
                    </a:cubicBezTo>
                    <a:cubicBezTo>
                      <a:pt x="473717" y="298760"/>
                      <a:pt x="473717" y="298760"/>
                      <a:pt x="476292" y="298760"/>
                    </a:cubicBezTo>
                    <a:cubicBezTo>
                      <a:pt x="476292" y="298760"/>
                      <a:pt x="476292" y="298760"/>
                      <a:pt x="476292" y="301335"/>
                    </a:cubicBezTo>
                    <a:cubicBezTo>
                      <a:pt x="478866" y="301335"/>
                      <a:pt x="478866" y="301335"/>
                      <a:pt x="478866" y="301335"/>
                    </a:cubicBezTo>
                    <a:cubicBezTo>
                      <a:pt x="478866" y="301335"/>
                      <a:pt x="478866" y="301335"/>
                      <a:pt x="481441" y="301335"/>
                    </a:cubicBezTo>
                    <a:cubicBezTo>
                      <a:pt x="481441" y="301335"/>
                      <a:pt x="481441" y="301335"/>
                      <a:pt x="484015" y="301335"/>
                    </a:cubicBezTo>
                    <a:cubicBezTo>
                      <a:pt x="484015" y="301335"/>
                      <a:pt x="484015" y="301335"/>
                      <a:pt x="484015" y="303911"/>
                    </a:cubicBezTo>
                    <a:cubicBezTo>
                      <a:pt x="486590" y="303911"/>
                      <a:pt x="486590" y="303911"/>
                      <a:pt x="486590" y="303911"/>
                    </a:cubicBezTo>
                    <a:cubicBezTo>
                      <a:pt x="486590" y="303911"/>
                      <a:pt x="486590" y="303911"/>
                      <a:pt x="489165" y="303911"/>
                    </a:cubicBezTo>
                    <a:cubicBezTo>
                      <a:pt x="489165" y="303911"/>
                      <a:pt x="489165" y="303911"/>
                      <a:pt x="491739" y="303911"/>
                    </a:cubicBezTo>
                    <a:cubicBezTo>
                      <a:pt x="491739" y="303911"/>
                      <a:pt x="491739" y="303911"/>
                      <a:pt x="491739" y="306487"/>
                    </a:cubicBezTo>
                    <a:cubicBezTo>
                      <a:pt x="491739" y="306487"/>
                      <a:pt x="491739" y="306487"/>
                      <a:pt x="494314" y="306487"/>
                    </a:cubicBezTo>
                    <a:cubicBezTo>
                      <a:pt x="496888" y="306487"/>
                      <a:pt x="496888" y="306487"/>
                      <a:pt x="496888" y="306487"/>
                    </a:cubicBezTo>
                    <a:cubicBezTo>
                      <a:pt x="496888" y="306487"/>
                      <a:pt x="496888" y="306487"/>
                      <a:pt x="496888" y="309062"/>
                    </a:cubicBezTo>
                    <a:cubicBezTo>
                      <a:pt x="496888" y="309062"/>
                      <a:pt x="496888" y="309062"/>
                      <a:pt x="499463" y="309062"/>
                    </a:cubicBezTo>
                    <a:cubicBezTo>
                      <a:pt x="499463" y="309062"/>
                      <a:pt x="499463" y="309062"/>
                      <a:pt x="502037" y="309062"/>
                    </a:cubicBezTo>
                    <a:cubicBezTo>
                      <a:pt x="502037" y="309062"/>
                      <a:pt x="502037" y="309062"/>
                      <a:pt x="504612" y="309062"/>
                    </a:cubicBezTo>
                    <a:cubicBezTo>
                      <a:pt x="504612" y="309062"/>
                      <a:pt x="504612" y="309062"/>
                      <a:pt x="504612" y="311638"/>
                    </a:cubicBezTo>
                    <a:cubicBezTo>
                      <a:pt x="507186" y="311638"/>
                      <a:pt x="507186" y="311638"/>
                      <a:pt x="507186" y="311638"/>
                    </a:cubicBezTo>
                    <a:cubicBezTo>
                      <a:pt x="507186" y="311638"/>
                      <a:pt x="507186" y="311638"/>
                      <a:pt x="509761" y="311638"/>
                    </a:cubicBezTo>
                    <a:cubicBezTo>
                      <a:pt x="512335" y="311638"/>
                      <a:pt x="512335" y="311638"/>
                      <a:pt x="512335" y="311638"/>
                    </a:cubicBezTo>
                    <a:cubicBezTo>
                      <a:pt x="512335" y="311638"/>
                      <a:pt x="512335" y="311638"/>
                      <a:pt x="512335" y="314213"/>
                    </a:cubicBezTo>
                    <a:cubicBezTo>
                      <a:pt x="514910" y="314213"/>
                      <a:pt x="514910" y="314213"/>
                      <a:pt x="514910" y="314213"/>
                    </a:cubicBezTo>
                    <a:cubicBezTo>
                      <a:pt x="514910" y="314213"/>
                      <a:pt x="514910" y="314213"/>
                      <a:pt x="517485" y="314213"/>
                    </a:cubicBezTo>
                    <a:cubicBezTo>
                      <a:pt x="517485" y="314213"/>
                      <a:pt x="517485" y="314213"/>
                      <a:pt x="517485" y="316789"/>
                    </a:cubicBezTo>
                    <a:cubicBezTo>
                      <a:pt x="517485" y="316789"/>
                      <a:pt x="517485" y="316789"/>
                      <a:pt x="520059" y="316789"/>
                    </a:cubicBezTo>
                    <a:cubicBezTo>
                      <a:pt x="520059" y="316789"/>
                      <a:pt x="520059" y="319364"/>
                      <a:pt x="520059" y="319364"/>
                    </a:cubicBezTo>
                    <a:cubicBezTo>
                      <a:pt x="520059" y="319364"/>
                      <a:pt x="520059" y="319364"/>
                      <a:pt x="522634" y="319364"/>
                    </a:cubicBezTo>
                    <a:cubicBezTo>
                      <a:pt x="522634" y="319364"/>
                      <a:pt x="522634" y="319364"/>
                      <a:pt x="522634" y="321940"/>
                    </a:cubicBezTo>
                    <a:cubicBezTo>
                      <a:pt x="522634" y="321940"/>
                      <a:pt x="522634" y="321940"/>
                      <a:pt x="525208" y="321940"/>
                    </a:cubicBezTo>
                    <a:cubicBezTo>
                      <a:pt x="525208" y="321940"/>
                      <a:pt x="525208" y="321940"/>
                      <a:pt x="525208" y="324515"/>
                    </a:cubicBezTo>
                    <a:cubicBezTo>
                      <a:pt x="525208" y="324515"/>
                      <a:pt x="525208" y="327091"/>
                      <a:pt x="525208" y="327091"/>
                    </a:cubicBezTo>
                    <a:cubicBezTo>
                      <a:pt x="525208" y="327091"/>
                      <a:pt x="525208" y="327091"/>
                      <a:pt x="525208" y="329666"/>
                    </a:cubicBezTo>
                    <a:cubicBezTo>
                      <a:pt x="525208" y="329666"/>
                      <a:pt x="525208" y="329666"/>
                      <a:pt x="525208" y="332242"/>
                    </a:cubicBezTo>
                    <a:cubicBezTo>
                      <a:pt x="525208" y="332242"/>
                      <a:pt x="525208" y="332242"/>
                      <a:pt x="525208" y="334817"/>
                    </a:cubicBezTo>
                    <a:cubicBezTo>
                      <a:pt x="525208" y="334817"/>
                      <a:pt x="525208" y="334817"/>
                      <a:pt x="525208" y="337393"/>
                    </a:cubicBezTo>
                    <a:cubicBezTo>
                      <a:pt x="525208" y="337393"/>
                      <a:pt x="525208" y="337393"/>
                      <a:pt x="525208" y="339968"/>
                    </a:cubicBezTo>
                    <a:cubicBezTo>
                      <a:pt x="525208" y="339968"/>
                      <a:pt x="525208" y="342544"/>
                      <a:pt x="525208" y="345119"/>
                    </a:cubicBezTo>
                    <a:cubicBezTo>
                      <a:pt x="525208" y="345119"/>
                      <a:pt x="525208" y="345119"/>
                      <a:pt x="525208" y="347695"/>
                    </a:cubicBezTo>
                    <a:cubicBezTo>
                      <a:pt x="525208" y="350270"/>
                      <a:pt x="525208" y="350270"/>
                      <a:pt x="525208" y="350270"/>
                    </a:cubicBezTo>
                    <a:cubicBezTo>
                      <a:pt x="525208" y="350270"/>
                      <a:pt x="525208" y="352846"/>
                      <a:pt x="527783" y="352846"/>
                    </a:cubicBezTo>
                    <a:cubicBezTo>
                      <a:pt x="527783" y="352846"/>
                      <a:pt x="527783" y="352846"/>
                      <a:pt x="527783" y="355421"/>
                    </a:cubicBezTo>
                    <a:cubicBezTo>
                      <a:pt x="527783" y="355421"/>
                      <a:pt x="527783" y="355421"/>
                      <a:pt x="527783" y="357997"/>
                    </a:cubicBezTo>
                    <a:cubicBezTo>
                      <a:pt x="527783" y="360572"/>
                      <a:pt x="527783" y="360572"/>
                      <a:pt x="527783" y="360572"/>
                    </a:cubicBezTo>
                    <a:cubicBezTo>
                      <a:pt x="527783" y="360572"/>
                      <a:pt x="527783" y="360572"/>
                      <a:pt x="527783" y="363148"/>
                    </a:cubicBezTo>
                    <a:cubicBezTo>
                      <a:pt x="527783" y="365723"/>
                      <a:pt x="527783" y="365723"/>
                      <a:pt x="527783" y="365723"/>
                    </a:cubicBezTo>
                    <a:cubicBezTo>
                      <a:pt x="527783" y="365723"/>
                      <a:pt x="527783" y="365723"/>
                      <a:pt x="527783" y="368299"/>
                    </a:cubicBezTo>
                    <a:cubicBezTo>
                      <a:pt x="527783" y="368299"/>
                      <a:pt x="527783" y="368299"/>
                      <a:pt x="527783" y="370874"/>
                    </a:cubicBezTo>
                    <a:cubicBezTo>
                      <a:pt x="527783" y="370874"/>
                      <a:pt x="527783" y="373450"/>
                      <a:pt x="527783" y="373450"/>
                    </a:cubicBezTo>
                    <a:cubicBezTo>
                      <a:pt x="527783" y="373450"/>
                      <a:pt x="527783" y="376025"/>
                      <a:pt x="530357" y="376025"/>
                    </a:cubicBezTo>
                    <a:cubicBezTo>
                      <a:pt x="530357" y="376025"/>
                      <a:pt x="530357" y="376025"/>
                      <a:pt x="530357" y="378601"/>
                    </a:cubicBezTo>
                    <a:cubicBezTo>
                      <a:pt x="530357" y="378601"/>
                      <a:pt x="530357" y="378601"/>
                      <a:pt x="530357" y="381176"/>
                    </a:cubicBezTo>
                    <a:cubicBezTo>
                      <a:pt x="527783" y="381176"/>
                      <a:pt x="527783" y="381176"/>
                      <a:pt x="527783" y="383752"/>
                    </a:cubicBezTo>
                    <a:cubicBezTo>
                      <a:pt x="527783" y="383752"/>
                      <a:pt x="527783" y="383752"/>
                      <a:pt x="527783" y="386327"/>
                    </a:cubicBezTo>
                    <a:cubicBezTo>
                      <a:pt x="525208" y="386327"/>
                      <a:pt x="525208" y="386327"/>
                      <a:pt x="525208" y="386327"/>
                    </a:cubicBezTo>
                    <a:cubicBezTo>
                      <a:pt x="522634" y="386327"/>
                      <a:pt x="522634" y="386327"/>
                      <a:pt x="522634" y="386327"/>
                    </a:cubicBezTo>
                    <a:cubicBezTo>
                      <a:pt x="522634" y="386327"/>
                      <a:pt x="520059" y="386327"/>
                      <a:pt x="520059" y="386327"/>
                    </a:cubicBezTo>
                    <a:cubicBezTo>
                      <a:pt x="517485" y="386327"/>
                      <a:pt x="517485" y="386327"/>
                      <a:pt x="514910" y="386327"/>
                    </a:cubicBezTo>
                    <a:cubicBezTo>
                      <a:pt x="512335" y="386327"/>
                      <a:pt x="512335" y="386327"/>
                      <a:pt x="512335" y="386327"/>
                    </a:cubicBezTo>
                    <a:cubicBezTo>
                      <a:pt x="512335" y="383752"/>
                      <a:pt x="512335" y="383752"/>
                      <a:pt x="512335" y="383752"/>
                    </a:cubicBezTo>
                    <a:cubicBezTo>
                      <a:pt x="512335" y="383752"/>
                      <a:pt x="509761" y="383752"/>
                      <a:pt x="509761" y="383752"/>
                    </a:cubicBezTo>
                    <a:cubicBezTo>
                      <a:pt x="507186" y="383752"/>
                      <a:pt x="507186" y="383752"/>
                      <a:pt x="507186" y="383752"/>
                    </a:cubicBezTo>
                    <a:cubicBezTo>
                      <a:pt x="504612" y="383752"/>
                      <a:pt x="504612" y="383752"/>
                      <a:pt x="504612" y="383752"/>
                    </a:cubicBezTo>
                    <a:cubicBezTo>
                      <a:pt x="504612" y="381176"/>
                      <a:pt x="504612" y="381176"/>
                      <a:pt x="504612" y="381176"/>
                    </a:cubicBezTo>
                    <a:cubicBezTo>
                      <a:pt x="504612" y="381176"/>
                      <a:pt x="504612" y="381176"/>
                      <a:pt x="502037" y="381176"/>
                    </a:cubicBezTo>
                    <a:cubicBezTo>
                      <a:pt x="502037" y="381176"/>
                      <a:pt x="502037" y="381176"/>
                      <a:pt x="499463" y="381176"/>
                    </a:cubicBezTo>
                    <a:cubicBezTo>
                      <a:pt x="496888" y="381176"/>
                      <a:pt x="496888" y="381176"/>
                      <a:pt x="496888" y="381176"/>
                    </a:cubicBezTo>
                    <a:cubicBezTo>
                      <a:pt x="496888" y="378601"/>
                      <a:pt x="496888" y="378601"/>
                      <a:pt x="494314" y="378601"/>
                    </a:cubicBezTo>
                    <a:cubicBezTo>
                      <a:pt x="491739" y="378601"/>
                      <a:pt x="491739" y="378601"/>
                      <a:pt x="491739" y="378601"/>
                    </a:cubicBezTo>
                    <a:cubicBezTo>
                      <a:pt x="489165" y="378601"/>
                      <a:pt x="489165" y="378601"/>
                      <a:pt x="489165" y="378601"/>
                    </a:cubicBezTo>
                    <a:cubicBezTo>
                      <a:pt x="489165" y="378601"/>
                      <a:pt x="489165" y="378601"/>
                      <a:pt x="489165" y="376025"/>
                    </a:cubicBezTo>
                    <a:cubicBezTo>
                      <a:pt x="486590" y="376025"/>
                      <a:pt x="486590" y="376025"/>
                      <a:pt x="486590" y="376025"/>
                    </a:cubicBezTo>
                    <a:cubicBezTo>
                      <a:pt x="484015" y="373450"/>
                      <a:pt x="484015" y="373450"/>
                      <a:pt x="484015" y="373450"/>
                    </a:cubicBezTo>
                    <a:cubicBezTo>
                      <a:pt x="481441" y="373450"/>
                      <a:pt x="481441" y="373450"/>
                      <a:pt x="481441" y="373450"/>
                    </a:cubicBezTo>
                    <a:cubicBezTo>
                      <a:pt x="481441" y="370874"/>
                      <a:pt x="481441" y="370874"/>
                      <a:pt x="481441" y="370874"/>
                    </a:cubicBezTo>
                    <a:cubicBezTo>
                      <a:pt x="481441" y="370874"/>
                      <a:pt x="481441" y="370874"/>
                      <a:pt x="481441" y="368299"/>
                    </a:cubicBezTo>
                    <a:cubicBezTo>
                      <a:pt x="481441" y="365723"/>
                      <a:pt x="481441" y="365723"/>
                      <a:pt x="481441" y="365723"/>
                    </a:cubicBezTo>
                    <a:cubicBezTo>
                      <a:pt x="481441" y="363148"/>
                      <a:pt x="481441" y="363148"/>
                      <a:pt x="481441" y="363148"/>
                    </a:cubicBezTo>
                    <a:cubicBezTo>
                      <a:pt x="478866" y="363148"/>
                      <a:pt x="478866" y="363148"/>
                      <a:pt x="478866" y="363148"/>
                    </a:cubicBezTo>
                    <a:cubicBezTo>
                      <a:pt x="478866" y="363148"/>
                      <a:pt x="478866" y="363148"/>
                      <a:pt x="478866" y="360572"/>
                    </a:cubicBezTo>
                    <a:cubicBezTo>
                      <a:pt x="478866" y="357997"/>
                      <a:pt x="478866" y="357997"/>
                      <a:pt x="478866" y="357997"/>
                    </a:cubicBezTo>
                    <a:cubicBezTo>
                      <a:pt x="476292" y="357997"/>
                      <a:pt x="476292" y="357997"/>
                      <a:pt x="476292" y="357997"/>
                    </a:cubicBezTo>
                    <a:cubicBezTo>
                      <a:pt x="476292" y="357997"/>
                      <a:pt x="476292" y="357997"/>
                      <a:pt x="473717" y="357997"/>
                    </a:cubicBezTo>
                    <a:cubicBezTo>
                      <a:pt x="473717" y="355421"/>
                      <a:pt x="473717" y="355421"/>
                      <a:pt x="473717" y="355421"/>
                    </a:cubicBezTo>
                    <a:cubicBezTo>
                      <a:pt x="471143" y="355421"/>
                      <a:pt x="471143" y="355421"/>
                      <a:pt x="471143" y="355421"/>
                    </a:cubicBezTo>
                    <a:cubicBezTo>
                      <a:pt x="468568" y="355421"/>
                      <a:pt x="468568" y="355421"/>
                      <a:pt x="468568" y="355421"/>
                    </a:cubicBezTo>
                    <a:cubicBezTo>
                      <a:pt x="468568" y="352846"/>
                      <a:pt x="465994" y="352846"/>
                      <a:pt x="465994" y="352846"/>
                    </a:cubicBezTo>
                    <a:cubicBezTo>
                      <a:pt x="465994" y="352846"/>
                      <a:pt x="465994" y="352846"/>
                      <a:pt x="463419" y="352846"/>
                    </a:cubicBezTo>
                    <a:cubicBezTo>
                      <a:pt x="463419" y="352846"/>
                      <a:pt x="463419" y="352846"/>
                      <a:pt x="463419" y="350270"/>
                    </a:cubicBezTo>
                    <a:cubicBezTo>
                      <a:pt x="463419" y="350270"/>
                      <a:pt x="460844" y="350270"/>
                      <a:pt x="460844" y="350270"/>
                    </a:cubicBezTo>
                    <a:cubicBezTo>
                      <a:pt x="458270" y="350270"/>
                      <a:pt x="458270" y="350270"/>
                      <a:pt x="458270" y="350270"/>
                    </a:cubicBezTo>
                    <a:cubicBezTo>
                      <a:pt x="458270" y="350270"/>
                      <a:pt x="455695" y="350270"/>
                      <a:pt x="455695" y="350270"/>
                    </a:cubicBezTo>
                    <a:cubicBezTo>
                      <a:pt x="455695" y="350270"/>
                      <a:pt x="455695" y="350270"/>
                      <a:pt x="453121" y="350270"/>
                    </a:cubicBezTo>
                    <a:cubicBezTo>
                      <a:pt x="450546" y="350270"/>
                      <a:pt x="450546" y="350270"/>
                      <a:pt x="450546" y="350270"/>
                    </a:cubicBezTo>
                    <a:cubicBezTo>
                      <a:pt x="450546" y="347695"/>
                      <a:pt x="450546" y="347695"/>
                      <a:pt x="450546" y="347695"/>
                    </a:cubicBezTo>
                    <a:cubicBezTo>
                      <a:pt x="450546" y="347695"/>
                      <a:pt x="447972" y="347695"/>
                      <a:pt x="447972" y="347695"/>
                    </a:cubicBezTo>
                    <a:cubicBezTo>
                      <a:pt x="445397" y="347695"/>
                      <a:pt x="445397" y="347695"/>
                      <a:pt x="445397" y="347695"/>
                    </a:cubicBezTo>
                    <a:cubicBezTo>
                      <a:pt x="442823" y="347695"/>
                      <a:pt x="442823" y="347695"/>
                      <a:pt x="442823" y="347695"/>
                    </a:cubicBezTo>
                    <a:cubicBezTo>
                      <a:pt x="442823" y="345119"/>
                      <a:pt x="442823" y="345119"/>
                      <a:pt x="442823" y="345119"/>
                    </a:cubicBezTo>
                    <a:cubicBezTo>
                      <a:pt x="440248" y="345119"/>
                      <a:pt x="440248" y="345119"/>
                      <a:pt x="440248" y="345119"/>
                    </a:cubicBezTo>
                    <a:cubicBezTo>
                      <a:pt x="440248" y="342544"/>
                      <a:pt x="440248" y="342544"/>
                      <a:pt x="440248" y="342544"/>
                    </a:cubicBezTo>
                    <a:cubicBezTo>
                      <a:pt x="440248" y="342544"/>
                      <a:pt x="440248" y="342544"/>
                      <a:pt x="437674" y="342544"/>
                    </a:cubicBezTo>
                    <a:cubicBezTo>
                      <a:pt x="435099" y="342544"/>
                      <a:pt x="435099" y="342544"/>
                      <a:pt x="435099" y="342544"/>
                    </a:cubicBezTo>
                    <a:cubicBezTo>
                      <a:pt x="432524" y="342544"/>
                      <a:pt x="432524" y="342544"/>
                      <a:pt x="432524" y="342544"/>
                    </a:cubicBezTo>
                    <a:cubicBezTo>
                      <a:pt x="432524" y="339968"/>
                      <a:pt x="432524" y="339968"/>
                      <a:pt x="432524" y="339968"/>
                    </a:cubicBezTo>
                    <a:cubicBezTo>
                      <a:pt x="432524" y="339968"/>
                      <a:pt x="432524" y="339968"/>
                      <a:pt x="429950" y="339968"/>
                    </a:cubicBezTo>
                    <a:cubicBezTo>
                      <a:pt x="429950" y="339968"/>
                      <a:pt x="427375" y="339968"/>
                      <a:pt x="427375" y="339968"/>
                    </a:cubicBezTo>
                    <a:cubicBezTo>
                      <a:pt x="427375" y="339968"/>
                      <a:pt x="427375" y="339968"/>
                      <a:pt x="424801" y="339968"/>
                    </a:cubicBezTo>
                    <a:cubicBezTo>
                      <a:pt x="424801" y="337393"/>
                      <a:pt x="424801" y="337393"/>
                      <a:pt x="424801" y="337393"/>
                    </a:cubicBezTo>
                    <a:cubicBezTo>
                      <a:pt x="424801" y="337393"/>
                      <a:pt x="424801" y="337393"/>
                      <a:pt x="422226" y="337393"/>
                    </a:cubicBezTo>
                    <a:cubicBezTo>
                      <a:pt x="419652" y="337393"/>
                      <a:pt x="419652" y="337393"/>
                      <a:pt x="419652" y="337393"/>
                    </a:cubicBezTo>
                    <a:cubicBezTo>
                      <a:pt x="419652" y="334817"/>
                      <a:pt x="419652" y="334817"/>
                      <a:pt x="419652" y="334817"/>
                    </a:cubicBezTo>
                    <a:cubicBezTo>
                      <a:pt x="419652" y="334817"/>
                      <a:pt x="419652" y="334817"/>
                      <a:pt x="417077" y="334817"/>
                    </a:cubicBezTo>
                    <a:cubicBezTo>
                      <a:pt x="417077" y="334817"/>
                      <a:pt x="417077" y="334817"/>
                      <a:pt x="414503" y="334817"/>
                    </a:cubicBezTo>
                    <a:cubicBezTo>
                      <a:pt x="414503" y="332242"/>
                      <a:pt x="414503" y="332242"/>
                      <a:pt x="414503" y="332242"/>
                    </a:cubicBezTo>
                    <a:cubicBezTo>
                      <a:pt x="414503" y="332242"/>
                      <a:pt x="414503" y="332242"/>
                      <a:pt x="411928" y="332242"/>
                    </a:cubicBezTo>
                    <a:cubicBezTo>
                      <a:pt x="411928" y="332242"/>
                      <a:pt x="411928" y="332242"/>
                      <a:pt x="409353" y="332242"/>
                    </a:cubicBezTo>
                    <a:cubicBezTo>
                      <a:pt x="409353" y="329666"/>
                      <a:pt x="409353" y="329666"/>
                      <a:pt x="409353" y="329666"/>
                    </a:cubicBezTo>
                    <a:cubicBezTo>
                      <a:pt x="409353" y="329666"/>
                      <a:pt x="409353" y="329666"/>
                      <a:pt x="406779" y="329666"/>
                    </a:cubicBezTo>
                    <a:cubicBezTo>
                      <a:pt x="404204" y="329666"/>
                      <a:pt x="404204" y="329666"/>
                      <a:pt x="404204" y="329666"/>
                    </a:cubicBezTo>
                    <a:cubicBezTo>
                      <a:pt x="404204" y="329666"/>
                      <a:pt x="404204" y="329666"/>
                      <a:pt x="401630" y="329666"/>
                    </a:cubicBezTo>
                    <a:lnTo>
                      <a:pt x="401630" y="328741"/>
                    </a:lnTo>
                    <a:lnTo>
                      <a:pt x="401630" y="327091"/>
                    </a:lnTo>
                    <a:cubicBezTo>
                      <a:pt x="399055" y="327091"/>
                      <a:pt x="399055" y="327091"/>
                      <a:pt x="399055" y="327091"/>
                    </a:cubicBezTo>
                    <a:cubicBezTo>
                      <a:pt x="396481" y="327091"/>
                      <a:pt x="396481" y="327091"/>
                      <a:pt x="396481" y="327091"/>
                    </a:cubicBezTo>
                    <a:cubicBezTo>
                      <a:pt x="396481" y="327091"/>
                      <a:pt x="396481" y="327091"/>
                      <a:pt x="393906" y="327091"/>
                    </a:cubicBezTo>
                    <a:cubicBezTo>
                      <a:pt x="393906" y="327091"/>
                      <a:pt x="393906" y="327091"/>
                      <a:pt x="393906" y="324515"/>
                    </a:cubicBezTo>
                    <a:cubicBezTo>
                      <a:pt x="391332" y="324515"/>
                      <a:pt x="391332" y="324515"/>
                      <a:pt x="391332" y="324515"/>
                    </a:cubicBezTo>
                    <a:cubicBezTo>
                      <a:pt x="391332" y="321940"/>
                      <a:pt x="391332" y="321940"/>
                      <a:pt x="391332" y="321940"/>
                    </a:cubicBezTo>
                    <a:cubicBezTo>
                      <a:pt x="388757" y="321940"/>
                      <a:pt x="388757" y="321940"/>
                      <a:pt x="388757" y="321940"/>
                    </a:cubicBezTo>
                    <a:cubicBezTo>
                      <a:pt x="388757" y="321940"/>
                      <a:pt x="388757" y="321940"/>
                      <a:pt x="386183" y="321940"/>
                    </a:cubicBezTo>
                    <a:cubicBezTo>
                      <a:pt x="386183" y="319364"/>
                      <a:pt x="386183" y="319364"/>
                      <a:pt x="386183" y="319364"/>
                    </a:cubicBezTo>
                    <a:cubicBezTo>
                      <a:pt x="383608" y="319364"/>
                      <a:pt x="383608" y="319364"/>
                      <a:pt x="383608" y="319364"/>
                    </a:cubicBezTo>
                    <a:cubicBezTo>
                      <a:pt x="381033" y="319364"/>
                      <a:pt x="381033" y="319364"/>
                      <a:pt x="381033" y="319364"/>
                    </a:cubicBezTo>
                    <a:cubicBezTo>
                      <a:pt x="381033" y="319364"/>
                      <a:pt x="381033" y="319364"/>
                      <a:pt x="381033" y="316789"/>
                    </a:cubicBezTo>
                    <a:cubicBezTo>
                      <a:pt x="381033" y="316789"/>
                      <a:pt x="381033" y="316789"/>
                      <a:pt x="378459" y="316789"/>
                    </a:cubicBezTo>
                    <a:cubicBezTo>
                      <a:pt x="378459" y="316789"/>
                      <a:pt x="378459" y="316789"/>
                      <a:pt x="378459" y="314213"/>
                    </a:cubicBezTo>
                    <a:cubicBezTo>
                      <a:pt x="375884" y="314213"/>
                      <a:pt x="375884" y="314213"/>
                      <a:pt x="375884" y="314213"/>
                    </a:cubicBezTo>
                    <a:cubicBezTo>
                      <a:pt x="375884" y="314213"/>
                      <a:pt x="375884" y="314213"/>
                      <a:pt x="373310" y="314213"/>
                    </a:cubicBezTo>
                    <a:cubicBezTo>
                      <a:pt x="373310" y="311638"/>
                      <a:pt x="373310" y="311638"/>
                      <a:pt x="373310" y="311638"/>
                    </a:cubicBezTo>
                    <a:cubicBezTo>
                      <a:pt x="370735" y="311638"/>
                      <a:pt x="370735" y="311638"/>
                      <a:pt x="370735" y="311638"/>
                    </a:cubicBezTo>
                    <a:cubicBezTo>
                      <a:pt x="370735" y="309062"/>
                      <a:pt x="370735" y="309062"/>
                      <a:pt x="370735" y="309062"/>
                    </a:cubicBezTo>
                    <a:cubicBezTo>
                      <a:pt x="368161" y="309062"/>
                      <a:pt x="368161" y="309062"/>
                      <a:pt x="368161" y="309062"/>
                    </a:cubicBezTo>
                    <a:cubicBezTo>
                      <a:pt x="368161" y="309062"/>
                      <a:pt x="368161" y="309062"/>
                      <a:pt x="365586" y="309062"/>
                    </a:cubicBezTo>
                    <a:cubicBezTo>
                      <a:pt x="365586" y="309062"/>
                      <a:pt x="365586" y="309062"/>
                      <a:pt x="365586" y="306487"/>
                    </a:cubicBezTo>
                    <a:cubicBezTo>
                      <a:pt x="363012" y="306487"/>
                      <a:pt x="363012" y="306487"/>
                      <a:pt x="363012" y="306487"/>
                    </a:cubicBezTo>
                    <a:cubicBezTo>
                      <a:pt x="363012" y="306487"/>
                      <a:pt x="363012" y="306487"/>
                      <a:pt x="363012" y="303911"/>
                    </a:cubicBezTo>
                    <a:cubicBezTo>
                      <a:pt x="360437" y="303911"/>
                      <a:pt x="360437" y="303911"/>
                      <a:pt x="360437" y="303911"/>
                    </a:cubicBezTo>
                    <a:cubicBezTo>
                      <a:pt x="360437" y="301335"/>
                      <a:pt x="360437" y="301335"/>
                      <a:pt x="360437" y="301335"/>
                    </a:cubicBezTo>
                    <a:cubicBezTo>
                      <a:pt x="360437" y="301335"/>
                      <a:pt x="360437" y="301335"/>
                      <a:pt x="357862" y="301335"/>
                    </a:cubicBezTo>
                    <a:cubicBezTo>
                      <a:pt x="357862" y="298760"/>
                      <a:pt x="357862" y="298760"/>
                      <a:pt x="357862" y="298760"/>
                    </a:cubicBezTo>
                    <a:cubicBezTo>
                      <a:pt x="355288" y="298760"/>
                      <a:pt x="355288" y="298760"/>
                      <a:pt x="355288" y="298760"/>
                    </a:cubicBezTo>
                    <a:cubicBezTo>
                      <a:pt x="352713" y="298760"/>
                      <a:pt x="352713" y="298760"/>
                      <a:pt x="352713" y="298760"/>
                    </a:cubicBezTo>
                    <a:cubicBezTo>
                      <a:pt x="352713" y="296184"/>
                      <a:pt x="352713" y="296184"/>
                      <a:pt x="352713" y="296184"/>
                    </a:cubicBezTo>
                    <a:cubicBezTo>
                      <a:pt x="350139" y="296184"/>
                      <a:pt x="350139" y="296184"/>
                      <a:pt x="350139" y="296184"/>
                    </a:cubicBezTo>
                    <a:cubicBezTo>
                      <a:pt x="350139" y="293609"/>
                      <a:pt x="350139" y="293609"/>
                      <a:pt x="350139" y="293609"/>
                    </a:cubicBezTo>
                    <a:cubicBezTo>
                      <a:pt x="347564" y="293609"/>
                      <a:pt x="347564" y="293609"/>
                      <a:pt x="347564" y="293609"/>
                    </a:cubicBezTo>
                    <a:cubicBezTo>
                      <a:pt x="347564" y="293609"/>
                      <a:pt x="347564" y="293609"/>
                      <a:pt x="344990" y="293609"/>
                    </a:cubicBezTo>
                    <a:cubicBezTo>
                      <a:pt x="344990" y="291033"/>
                      <a:pt x="344990" y="291033"/>
                      <a:pt x="344990" y="291033"/>
                    </a:cubicBezTo>
                    <a:cubicBezTo>
                      <a:pt x="342415" y="291033"/>
                      <a:pt x="342415" y="291033"/>
                      <a:pt x="342415" y="291033"/>
                    </a:cubicBezTo>
                    <a:cubicBezTo>
                      <a:pt x="342415" y="291033"/>
                      <a:pt x="342415" y="291033"/>
                      <a:pt x="342415" y="288458"/>
                    </a:cubicBezTo>
                    <a:cubicBezTo>
                      <a:pt x="342415" y="285882"/>
                      <a:pt x="342415" y="285882"/>
                      <a:pt x="342415" y="285882"/>
                    </a:cubicBezTo>
                    <a:cubicBezTo>
                      <a:pt x="339841" y="285882"/>
                      <a:pt x="339841" y="285882"/>
                      <a:pt x="339841" y="285882"/>
                    </a:cubicBezTo>
                    <a:cubicBezTo>
                      <a:pt x="339841" y="283307"/>
                      <a:pt x="339841" y="283307"/>
                      <a:pt x="339841" y="283307"/>
                    </a:cubicBezTo>
                    <a:cubicBezTo>
                      <a:pt x="339841" y="283307"/>
                      <a:pt x="339841" y="283307"/>
                      <a:pt x="337266" y="283307"/>
                    </a:cubicBezTo>
                    <a:cubicBezTo>
                      <a:pt x="334692" y="283307"/>
                      <a:pt x="334692" y="283307"/>
                      <a:pt x="334692" y="283307"/>
                    </a:cubicBezTo>
                    <a:cubicBezTo>
                      <a:pt x="334692" y="283307"/>
                      <a:pt x="332117" y="283307"/>
                      <a:pt x="332117" y="283307"/>
                    </a:cubicBezTo>
                    <a:cubicBezTo>
                      <a:pt x="332117" y="283307"/>
                      <a:pt x="329542" y="283307"/>
                      <a:pt x="329542" y="285882"/>
                    </a:cubicBezTo>
                    <a:cubicBezTo>
                      <a:pt x="329542" y="288458"/>
                      <a:pt x="329542" y="288458"/>
                      <a:pt x="329542" y="288458"/>
                    </a:cubicBezTo>
                    <a:cubicBezTo>
                      <a:pt x="329542" y="291033"/>
                      <a:pt x="329542" y="291033"/>
                      <a:pt x="329542" y="293609"/>
                    </a:cubicBezTo>
                    <a:cubicBezTo>
                      <a:pt x="329542" y="296184"/>
                      <a:pt x="329542" y="298760"/>
                      <a:pt x="329542" y="301335"/>
                    </a:cubicBezTo>
                    <a:cubicBezTo>
                      <a:pt x="329542" y="303911"/>
                      <a:pt x="329542" y="306487"/>
                      <a:pt x="329542" y="309062"/>
                    </a:cubicBezTo>
                    <a:cubicBezTo>
                      <a:pt x="329542" y="311638"/>
                      <a:pt x="329542" y="311638"/>
                      <a:pt x="329542" y="311638"/>
                    </a:cubicBezTo>
                    <a:cubicBezTo>
                      <a:pt x="329542" y="311638"/>
                      <a:pt x="329542" y="311638"/>
                      <a:pt x="329542" y="314213"/>
                    </a:cubicBezTo>
                    <a:cubicBezTo>
                      <a:pt x="329542" y="314213"/>
                      <a:pt x="329542" y="319364"/>
                      <a:pt x="329542" y="321940"/>
                    </a:cubicBezTo>
                    <a:cubicBezTo>
                      <a:pt x="329542" y="324515"/>
                      <a:pt x="329542" y="324515"/>
                      <a:pt x="329542" y="324515"/>
                    </a:cubicBezTo>
                    <a:cubicBezTo>
                      <a:pt x="329542" y="327091"/>
                      <a:pt x="329542" y="327091"/>
                      <a:pt x="329542" y="327091"/>
                    </a:cubicBezTo>
                    <a:cubicBezTo>
                      <a:pt x="329542" y="329666"/>
                      <a:pt x="329542" y="329666"/>
                      <a:pt x="329542" y="332242"/>
                    </a:cubicBezTo>
                    <a:cubicBezTo>
                      <a:pt x="329542" y="332242"/>
                      <a:pt x="329542" y="332242"/>
                      <a:pt x="332117" y="332242"/>
                    </a:cubicBezTo>
                    <a:cubicBezTo>
                      <a:pt x="332117" y="332242"/>
                      <a:pt x="332117" y="332242"/>
                      <a:pt x="332117" y="334817"/>
                    </a:cubicBezTo>
                    <a:cubicBezTo>
                      <a:pt x="332117" y="334817"/>
                      <a:pt x="332117" y="337393"/>
                      <a:pt x="332117" y="337393"/>
                    </a:cubicBezTo>
                    <a:cubicBezTo>
                      <a:pt x="332117" y="339968"/>
                      <a:pt x="332117" y="339968"/>
                      <a:pt x="332117" y="339968"/>
                    </a:cubicBezTo>
                    <a:cubicBezTo>
                      <a:pt x="332117" y="339968"/>
                      <a:pt x="334692" y="339968"/>
                      <a:pt x="334692" y="339968"/>
                    </a:cubicBezTo>
                    <a:cubicBezTo>
                      <a:pt x="334692" y="339968"/>
                      <a:pt x="334692" y="339968"/>
                      <a:pt x="337266" y="339968"/>
                    </a:cubicBezTo>
                    <a:cubicBezTo>
                      <a:pt x="337266" y="339968"/>
                      <a:pt x="337266" y="339968"/>
                      <a:pt x="337266" y="342544"/>
                    </a:cubicBezTo>
                    <a:cubicBezTo>
                      <a:pt x="339841" y="342544"/>
                      <a:pt x="339841" y="342544"/>
                      <a:pt x="339841" y="342544"/>
                    </a:cubicBezTo>
                    <a:cubicBezTo>
                      <a:pt x="339841" y="342544"/>
                      <a:pt x="339841" y="342544"/>
                      <a:pt x="339841" y="345119"/>
                    </a:cubicBezTo>
                    <a:cubicBezTo>
                      <a:pt x="339841" y="345119"/>
                      <a:pt x="339841" y="345119"/>
                      <a:pt x="342415" y="345119"/>
                    </a:cubicBezTo>
                    <a:cubicBezTo>
                      <a:pt x="342415" y="345119"/>
                      <a:pt x="342415" y="345119"/>
                      <a:pt x="344990" y="345119"/>
                    </a:cubicBezTo>
                    <a:cubicBezTo>
                      <a:pt x="344990" y="345119"/>
                      <a:pt x="344990" y="345119"/>
                      <a:pt x="344990" y="347695"/>
                    </a:cubicBezTo>
                    <a:cubicBezTo>
                      <a:pt x="344990" y="347695"/>
                      <a:pt x="344990" y="347695"/>
                      <a:pt x="347564" y="347695"/>
                    </a:cubicBezTo>
                    <a:cubicBezTo>
                      <a:pt x="347564" y="347695"/>
                      <a:pt x="347564" y="347695"/>
                      <a:pt x="350139" y="347695"/>
                    </a:cubicBezTo>
                    <a:cubicBezTo>
                      <a:pt x="352713" y="347695"/>
                      <a:pt x="352713" y="347695"/>
                      <a:pt x="352713" y="350270"/>
                    </a:cubicBezTo>
                    <a:cubicBezTo>
                      <a:pt x="352713" y="350270"/>
                      <a:pt x="355288" y="350270"/>
                      <a:pt x="355288" y="350270"/>
                    </a:cubicBezTo>
                    <a:cubicBezTo>
                      <a:pt x="355288" y="350270"/>
                      <a:pt x="355288" y="350270"/>
                      <a:pt x="355288" y="352846"/>
                    </a:cubicBezTo>
                    <a:cubicBezTo>
                      <a:pt x="355288" y="352846"/>
                      <a:pt x="355288" y="352846"/>
                      <a:pt x="357862" y="352846"/>
                    </a:cubicBezTo>
                    <a:cubicBezTo>
                      <a:pt x="357862" y="352846"/>
                      <a:pt x="357862" y="352846"/>
                      <a:pt x="357862" y="355421"/>
                    </a:cubicBezTo>
                    <a:cubicBezTo>
                      <a:pt x="357862" y="355421"/>
                      <a:pt x="357862" y="355421"/>
                      <a:pt x="360437" y="355421"/>
                    </a:cubicBezTo>
                    <a:cubicBezTo>
                      <a:pt x="363012" y="355421"/>
                      <a:pt x="363012" y="355421"/>
                      <a:pt x="363012" y="355421"/>
                    </a:cubicBezTo>
                    <a:cubicBezTo>
                      <a:pt x="363012" y="355421"/>
                      <a:pt x="363012" y="355421"/>
                      <a:pt x="363012" y="357997"/>
                    </a:cubicBezTo>
                    <a:cubicBezTo>
                      <a:pt x="363012" y="357997"/>
                      <a:pt x="363012" y="357997"/>
                      <a:pt x="365586" y="357997"/>
                    </a:cubicBezTo>
                    <a:cubicBezTo>
                      <a:pt x="365586" y="357997"/>
                      <a:pt x="365586" y="357997"/>
                      <a:pt x="365586" y="360572"/>
                    </a:cubicBezTo>
                    <a:cubicBezTo>
                      <a:pt x="365586" y="360572"/>
                      <a:pt x="365586" y="360572"/>
                      <a:pt x="368161" y="360572"/>
                    </a:cubicBezTo>
                    <a:cubicBezTo>
                      <a:pt x="368161" y="360572"/>
                      <a:pt x="368161" y="360572"/>
                      <a:pt x="370735" y="360572"/>
                    </a:cubicBezTo>
                    <a:cubicBezTo>
                      <a:pt x="370735" y="360572"/>
                      <a:pt x="370735" y="360572"/>
                      <a:pt x="370735" y="363148"/>
                    </a:cubicBezTo>
                    <a:cubicBezTo>
                      <a:pt x="370735" y="363148"/>
                      <a:pt x="370735" y="363148"/>
                      <a:pt x="373310" y="363148"/>
                    </a:cubicBezTo>
                    <a:cubicBezTo>
                      <a:pt x="375884" y="363148"/>
                      <a:pt x="375884" y="363148"/>
                      <a:pt x="375884" y="363148"/>
                    </a:cubicBezTo>
                    <a:cubicBezTo>
                      <a:pt x="375884" y="363148"/>
                      <a:pt x="375884" y="363148"/>
                      <a:pt x="375884" y="365723"/>
                    </a:cubicBezTo>
                    <a:cubicBezTo>
                      <a:pt x="375884" y="365723"/>
                      <a:pt x="375884" y="365723"/>
                      <a:pt x="378459" y="365723"/>
                    </a:cubicBezTo>
                    <a:cubicBezTo>
                      <a:pt x="378459" y="365723"/>
                      <a:pt x="378459" y="365723"/>
                      <a:pt x="381033" y="365723"/>
                    </a:cubicBezTo>
                    <a:cubicBezTo>
                      <a:pt x="381033" y="365723"/>
                      <a:pt x="381033" y="365723"/>
                      <a:pt x="381033" y="368299"/>
                    </a:cubicBezTo>
                    <a:cubicBezTo>
                      <a:pt x="381033" y="368299"/>
                      <a:pt x="381033" y="368299"/>
                      <a:pt x="383608" y="368299"/>
                    </a:cubicBezTo>
                    <a:cubicBezTo>
                      <a:pt x="383608" y="368299"/>
                      <a:pt x="383608" y="368299"/>
                      <a:pt x="386183" y="368299"/>
                    </a:cubicBezTo>
                    <a:cubicBezTo>
                      <a:pt x="386183" y="368299"/>
                      <a:pt x="386183" y="368299"/>
                      <a:pt x="386183" y="370874"/>
                    </a:cubicBezTo>
                    <a:cubicBezTo>
                      <a:pt x="386183" y="370874"/>
                      <a:pt x="386183" y="370874"/>
                      <a:pt x="388757" y="370874"/>
                    </a:cubicBezTo>
                    <a:cubicBezTo>
                      <a:pt x="388757" y="370874"/>
                      <a:pt x="388757" y="370874"/>
                      <a:pt x="391332" y="370874"/>
                    </a:cubicBezTo>
                    <a:cubicBezTo>
                      <a:pt x="391332" y="370874"/>
                      <a:pt x="391332" y="370874"/>
                      <a:pt x="391332" y="373450"/>
                    </a:cubicBezTo>
                    <a:cubicBezTo>
                      <a:pt x="391332" y="373450"/>
                      <a:pt x="391332" y="373450"/>
                      <a:pt x="393906" y="373450"/>
                    </a:cubicBezTo>
                    <a:cubicBezTo>
                      <a:pt x="396481" y="373450"/>
                      <a:pt x="396481" y="373450"/>
                      <a:pt x="396481" y="373450"/>
                    </a:cubicBezTo>
                    <a:cubicBezTo>
                      <a:pt x="396481" y="373450"/>
                      <a:pt x="396481" y="373450"/>
                      <a:pt x="399055" y="373450"/>
                    </a:cubicBezTo>
                    <a:cubicBezTo>
                      <a:pt x="399055" y="373450"/>
                      <a:pt x="399055" y="373450"/>
                      <a:pt x="399055" y="376025"/>
                    </a:cubicBezTo>
                    <a:cubicBezTo>
                      <a:pt x="399055" y="376025"/>
                      <a:pt x="399055" y="376025"/>
                      <a:pt x="401630" y="376025"/>
                    </a:cubicBezTo>
                    <a:cubicBezTo>
                      <a:pt x="404204" y="376025"/>
                      <a:pt x="404204" y="376025"/>
                      <a:pt x="404204" y="376025"/>
                    </a:cubicBezTo>
                    <a:cubicBezTo>
                      <a:pt x="404204" y="378601"/>
                      <a:pt x="404204" y="378601"/>
                      <a:pt x="404204" y="378601"/>
                    </a:cubicBezTo>
                    <a:cubicBezTo>
                      <a:pt x="404204" y="378601"/>
                      <a:pt x="404204" y="378601"/>
                      <a:pt x="406779" y="378601"/>
                    </a:cubicBezTo>
                    <a:cubicBezTo>
                      <a:pt x="409353" y="378601"/>
                      <a:pt x="409353" y="378601"/>
                      <a:pt x="409353" y="378601"/>
                    </a:cubicBezTo>
                    <a:cubicBezTo>
                      <a:pt x="409353" y="378601"/>
                      <a:pt x="409353" y="378601"/>
                      <a:pt x="409353" y="381176"/>
                    </a:cubicBezTo>
                    <a:cubicBezTo>
                      <a:pt x="411928" y="381176"/>
                      <a:pt x="411928" y="381176"/>
                      <a:pt x="411928" y="381176"/>
                    </a:cubicBezTo>
                    <a:cubicBezTo>
                      <a:pt x="411928" y="381176"/>
                      <a:pt x="411928" y="381176"/>
                      <a:pt x="414503" y="381176"/>
                    </a:cubicBezTo>
                    <a:cubicBezTo>
                      <a:pt x="414503" y="381176"/>
                      <a:pt x="414503" y="381176"/>
                      <a:pt x="414503" y="383752"/>
                    </a:cubicBezTo>
                    <a:cubicBezTo>
                      <a:pt x="417077" y="383752"/>
                      <a:pt x="417077" y="383752"/>
                      <a:pt x="417077" y="383752"/>
                    </a:cubicBezTo>
                    <a:cubicBezTo>
                      <a:pt x="417077" y="383752"/>
                      <a:pt x="417077" y="383752"/>
                      <a:pt x="419652" y="383752"/>
                    </a:cubicBezTo>
                    <a:cubicBezTo>
                      <a:pt x="419652" y="383752"/>
                      <a:pt x="422226" y="383752"/>
                      <a:pt x="422226" y="383752"/>
                    </a:cubicBezTo>
                    <a:cubicBezTo>
                      <a:pt x="422226" y="383752"/>
                      <a:pt x="424801" y="383752"/>
                      <a:pt x="424801" y="383752"/>
                    </a:cubicBezTo>
                    <a:cubicBezTo>
                      <a:pt x="424801" y="383752"/>
                      <a:pt x="427375" y="383752"/>
                      <a:pt x="427375" y="386327"/>
                    </a:cubicBezTo>
                    <a:cubicBezTo>
                      <a:pt x="427375" y="386327"/>
                      <a:pt x="427375" y="386327"/>
                      <a:pt x="429950" y="386327"/>
                    </a:cubicBezTo>
                    <a:cubicBezTo>
                      <a:pt x="429950" y="386327"/>
                      <a:pt x="432524" y="386327"/>
                      <a:pt x="432524" y="386327"/>
                    </a:cubicBezTo>
                    <a:cubicBezTo>
                      <a:pt x="432524" y="386327"/>
                      <a:pt x="432524" y="386327"/>
                      <a:pt x="432524" y="388903"/>
                    </a:cubicBezTo>
                    <a:cubicBezTo>
                      <a:pt x="435099" y="388903"/>
                      <a:pt x="435099" y="388903"/>
                      <a:pt x="435099" y="388903"/>
                    </a:cubicBezTo>
                    <a:cubicBezTo>
                      <a:pt x="435099" y="388903"/>
                      <a:pt x="435099" y="388903"/>
                      <a:pt x="437674" y="388903"/>
                    </a:cubicBezTo>
                    <a:cubicBezTo>
                      <a:pt x="437674" y="388903"/>
                      <a:pt x="437674" y="388903"/>
                      <a:pt x="437674" y="391479"/>
                    </a:cubicBezTo>
                    <a:cubicBezTo>
                      <a:pt x="440248" y="391479"/>
                      <a:pt x="440248" y="391479"/>
                      <a:pt x="442823" y="391479"/>
                    </a:cubicBezTo>
                    <a:cubicBezTo>
                      <a:pt x="442823" y="391479"/>
                      <a:pt x="442823" y="391479"/>
                      <a:pt x="445397" y="391479"/>
                    </a:cubicBezTo>
                    <a:cubicBezTo>
                      <a:pt x="445397" y="391479"/>
                      <a:pt x="445397" y="391479"/>
                      <a:pt x="447972" y="394054"/>
                    </a:cubicBezTo>
                    <a:cubicBezTo>
                      <a:pt x="447972" y="394054"/>
                      <a:pt x="447972" y="394054"/>
                      <a:pt x="450546" y="394054"/>
                    </a:cubicBezTo>
                    <a:cubicBezTo>
                      <a:pt x="450546" y="394054"/>
                      <a:pt x="453121" y="394054"/>
                      <a:pt x="453121" y="394054"/>
                    </a:cubicBezTo>
                    <a:cubicBezTo>
                      <a:pt x="455695" y="394054"/>
                      <a:pt x="455695" y="394054"/>
                      <a:pt x="455695" y="394054"/>
                    </a:cubicBezTo>
                    <a:cubicBezTo>
                      <a:pt x="455695" y="394054"/>
                      <a:pt x="458270" y="394054"/>
                      <a:pt x="458270" y="394054"/>
                    </a:cubicBezTo>
                    <a:cubicBezTo>
                      <a:pt x="460844" y="394054"/>
                      <a:pt x="460844" y="394054"/>
                      <a:pt x="460844" y="394054"/>
                    </a:cubicBezTo>
                    <a:cubicBezTo>
                      <a:pt x="460844" y="396630"/>
                      <a:pt x="460844" y="396630"/>
                      <a:pt x="460844" y="396630"/>
                    </a:cubicBezTo>
                    <a:cubicBezTo>
                      <a:pt x="463419" y="396630"/>
                      <a:pt x="463419" y="396630"/>
                      <a:pt x="463419" y="396630"/>
                    </a:cubicBezTo>
                    <a:cubicBezTo>
                      <a:pt x="463419" y="396630"/>
                      <a:pt x="463419" y="396630"/>
                      <a:pt x="465994" y="396630"/>
                    </a:cubicBezTo>
                    <a:cubicBezTo>
                      <a:pt x="468568" y="396630"/>
                      <a:pt x="468568" y="396630"/>
                      <a:pt x="468568" y="396630"/>
                    </a:cubicBezTo>
                    <a:cubicBezTo>
                      <a:pt x="468568" y="396630"/>
                      <a:pt x="468568" y="396630"/>
                      <a:pt x="468568" y="399205"/>
                    </a:cubicBezTo>
                    <a:cubicBezTo>
                      <a:pt x="468568" y="399205"/>
                      <a:pt x="471143" y="399205"/>
                      <a:pt x="471143" y="399205"/>
                    </a:cubicBezTo>
                    <a:cubicBezTo>
                      <a:pt x="471143" y="399205"/>
                      <a:pt x="471143" y="399205"/>
                      <a:pt x="473717" y="399205"/>
                    </a:cubicBezTo>
                    <a:cubicBezTo>
                      <a:pt x="476292" y="399205"/>
                      <a:pt x="476292" y="399205"/>
                      <a:pt x="476292" y="399205"/>
                    </a:cubicBezTo>
                    <a:cubicBezTo>
                      <a:pt x="476292" y="399205"/>
                      <a:pt x="476292" y="399205"/>
                      <a:pt x="478866" y="399205"/>
                    </a:cubicBezTo>
                    <a:cubicBezTo>
                      <a:pt x="478866" y="399205"/>
                      <a:pt x="478866" y="399205"/>
                      <a:pt x="478866" y="401781"/>
                    </a:cubicBezTo>
                    <a:cubicBezTo>
                      <a:pt x="478866" y="401781"/>
                      <a:pt x="478866" y="401781"/>
                      <a:pt x="481441" y="401781"/>
                    </a:cubicBezTo>
                    <a:cubicBezTo>
                      <a:pt x="484015" y="401781"/>
                      <a:pt x="484015" y="401781"/>
                      <a:pt x="484015" y="401781"/>
                    </a:cubicBezTo>
                    <a:cubicBezTo>
                      <a:pt x="486590" y="401781"/>
                      <a:pt x="486590" y="401781"/>
                      <a:pt x="486590" y="401781"/>
                    </a:cubicBezTo>
                    <a:cubicBezTo>
                      <a:pt x="486590" y="401781"/>
                      <a:pt x="486590" y="401781"/>
                      <a:pt x="489165" y="401781"/>
                    </a:cubicBezTo>
                    <a:cubicBezTo>
                      <a:pt x="489165" y="404356"/>
                      <a:pt x="489165" y="404356"/>
                      <a:pt x="489165" y="404356"/>
                    </a:cubicBezTo>
                    <a:cubicBezTo>
                      <a:pt x="491739" y="404356"/>
                      <a:pt x="491739" y="404356"/>
                      <a:pt x="491739" y="404356"/>
                    </a:cubicBezTo>
                    <a:cubicBezTo>
                      <a:pt x="491739" y="404356"/>
                      <a:pt x="491739" y="404356"/>
                      <a:pt x="494314" y="404356"/>
                    </a:cubicBezTo>
                    <a:cubicBezTo>
                      <a:pt x="494314" y="404356"/>
                      <a:pt x="496888" y="404356"/>
                      <a:pt x="496888" y="404356"/>
                    </a:cubicBezTo>
                    <a:cubicBezTo>
                      <a:pt x="496888" y="404356"/>
                      <a:pt x="496888" y="404356"/>
                      <a:pt x="499463" y="404356"/>
                    </a:cubicBezTo>
                    <a:cubicBezTo>
                      <a:pt x="499463" y="404356"/>
                      <a:pt x="499463" y="404356"/>
                      <a:pt x="499463" y="406932"/>
                    </a:cubicBezTo>
                    <a:cubicBezTo>
                      <a:pt x="499463" y="406932"/>
                      <a:pt x="499463" y="406932"/>
                      <a:pt x="502037" y="406932"/>
                    </a:cubicBezTo>
                    <a:cubicBezTo>
                      <a:pt x="504612" y="406932"/>
                      <a:pt x="504612" y="406932"/>
                      <a:pt x="504612" y="406932"/>
                    </a:cubicBezTo>
                    <a:cubicBezTo>
                      <a:pt x="504612" y="406932"/>
                      <a:pt x="504612" y="406932"/>
                      <a:pt x="507186" y="406932"/>
                    </a:cubicBezTo>
                    <a:cubicBezTo>
                      <a:pt x="507186" y="406932"/>
                      <a:pt x="509761" y="406932"/>
                      <a:pt x="509761" y="406932"/>
                    </a:cubicBezTo>
                    <a:cubicBezTo>
                      <a:pt x="509761" y="406932"/>
                      <a:pt x="509761" y="406932"/>
                      <a:pt x="509761" y="409507"/>
                    </a:cubicBezTo>
                    <a:cubicBezTo>
                      <a:pt x="509761" y="409507"/>
                      <a:pt x="512335" y="409507"/>
                      <a:pt x="512335" y="409507"/>
                    </a:cubicBezTo>
                    <a:cubicBezTo>
                      <a:pt x="514910" y="409507"/>
                      <a:pt x="514910" y="409507"/>
                      <a:pt x="514910" y="409507"/>
                    </a:cubicBezTo>
                    <a:cubicBezTo>
                      <a:pt x="514910" y="409507"/>
                      <a:pt x="514910" y="409507"/>
                      <a:pt x="517485" y="409507"/>
                    </a:cubicBezTo>
                    <a:cubicBezTo>
                      <a:pt x="517485" y="409507"/>
                      <a:pt x="517485" y="409507"/>
                      <a:pt x="517485" y="412083"/>
                    </a:cubicBezTo>
                    <a:cubicBezTo>
                      <a:pt x="517485" y="412083"/>
                      <a:pt x="520059" y="412083"/>
                      <a:pt x="520059" y="412083"/>
                    </a:cubicBezTo>
                    <a:cubicBezTo>
                      <a:pt x="520059" y="412083"/>
                      <a:pt x="520059" y="412083"/>
                      <a:pt x="522634" y="412083"/>
                    </a:cubicBezTo>
                    <a:cubicBezTo>
                      <a:pt x="522634" y="412083"/>
                      <a:pt x="522634" y="412083"/>
                      <a:pt x="525208" y="412083"/>
                    </a:cubicBezTo>
                    <a:cubicBezTo>
                      <a:pt x="525208" y="412083"/>
                      <a:pt x="527783" y="412083"/>
                      <a:pt x="527783" y="412083"/>
                    </a:cubicBezTo>
                    <a:cubicBezTo>
                      <a:pt x="527783" y="414658"/>
                      <a:pt x="527783" y="414658"/>
                      <a:pt x="527783" y="414658"/>
                    </a:cubicBezTo>
                    <a:cubicBezTo>
                      <a:pt x="527783" y="414658"/>
                      <a:pt x="527783" y="414658"/>
                      <a:pt x="530357" y="414658"/>
                    </a:cubicBezTo>
                    <a:cubicBezTo>
                      <a:pt x="530357" y="414658"/>
                      <a:pt x="530357" y="414658"/>
                      <a:pt x="530357" y="417234"/>
                    </a:cubicBezTo>
                    <a:cubicBezTo>
                      <a:pt x="532932" y="417234"/>
                      <a:pt x="532932" y="417234"/>
                      <a:pt x="532932" y="417234"/>
                    </a:cubicBezTo>
                    <a:cubicBezTo>
                      <a:pt x="532932" y="417234"/>
                      <a:pt x="532932" y="417234"/>
                      <a:pt x="532932" y="419809"/>
                    </a:cubicBezTo>
                    <a:cubicBezTo>
                      <a:pt x="532932" y="422385"/>
                      <a:pt x="532932" y="422385"/>
                      <a:pt x="532932" y="422385"/>
                    </a:cubicBezTo>
                    <a:cubicBezTo>
                      <a:pt x="532932" y="424960"/>
                      <a:pt x="532932" y="424960"/>
                      <a:pt x="532932" y="424960"/>
                    </a:cubicBezTo>
                    <a:cubicBezTo>
                      <a:pt x="532932" y="424960"/>
                      <a:pt x="532932" y="427536"/>
                      <a:pt x="532932" y="430111"/>
                    </a:cubicBezTo>
                    <a:cubicBezTo>
                      <a:pt x="532932" y="430111"/>
                      <a:pt x="532932" y="430111"/>
                      <a:pt x="535506" y="430111"/>
                    </a:cubicBezTo>
                    <a:cubicBezTo>
                      <a:pt x="535506" y="430111"/>
                      <a:pt x="535506" y="432687"/>
                      <a:pt x="535506" y="432687"/>
                    </a:cubicBezTo>
                    <a:cubicBezTo>
                      <a:pt x="535506" y="435262"/>
                      <a:pt x="535506" y="435262"/>
                      <a:pt x="535506" y="435262"/>
                    </a:cubicBezTo>
                    <a:cubicBezTo>
                      <a:pt x="535506" y="437838"/>
                      <a:pt x="535506" y="437838"/>
                      <a:pt x="535506" y="440413"/>
                    </a:cubicBezTo>
                    <a:cubicBezTo>
                      <a:pt x="535506" y="440413"/>
                      <a:pt x="535506" y="442989"/>
                      <a:pt x="535506" y="442989"/>
                    </a:cubicBezTo>
                    <a:cubicBezTo>
                      <a:pt x="535506" y="442989"/>
                      <a:pt x="535506" y="442989"/>
                      <a:pt x="538081" y="442989"/>
                    </a:cubicBezTo>
                    <a:cubicBezTo>
                      <a:pt x="538081" y="445564"/>
                      <a:pt x="538081" y="445564"/>
                      <a:pt x="538081" y="445564"/>
                    </a:cubicBezTo>
                    <a:cubicBezTo>
                      <a:pt x="538081" y="445564"/>
                      <a:pt x="538081" y="448140"/>
                      <a:pt x="538081" y="448140"/>
                    </a:cubicBezTo>
                    <a:cubicBezTo>
                      <a:pt x="538081" y="448140"/>
                      <a:pt x="538081" y="450715"/>
                      <a:pt x="538081" y="450715"/>
                    </a:cubicBezTo>
                    <a:cubicBezTo>
                      <a:pt x="538081" y="453291"/>
                      <a:pt x="538081" y="453291"/>
                      <a:pt x="538081" y="453291"/>
                    </a:cubicBezTo>
                    <a:cubicBezTo>
                      <a:pt x="538081" y="453291"/>
                      <a:pt x="538081" y="455866"/>
                      <a:pt x="538081" y="455866"/>
                    </a:cubicBezTo>
                    <a:cubicBezTo>
                      <a:pt x="540656" y="455866"/>
                      <a:pt x="540656" y="455866"/>
                      <a:pt x="540656" y="455866"/>
                    </a:cubicBezTo>
                    <a:cubicBezTo>
                      <a:pt x="540656" y="458442"/>
                      <a:pt x="540656" y="458442"/>
                      <a:pt x="540656" y="461017"/>
                    </a:cubicBezTo>
                    <a:cubicBezTo>
                      <a:pt x="540656" y="461017"/>
                      <a:pt x="540656" y="461017"/>
                      <a:pt x="540656" y="463593"/>
                    </a:cubicBezTo>
                    <a:cubicBezTo>
                      <a:pt x="540656" y="463593"/>
                      <a:pt x="540656" y="463593"/>
                      <a:pt x="540656" y="466168"/>
                    </a:cubicBezTo>
                    <a:cubicBezTo>
                      <a:pt x="540656" y="468744"/>
                      <a:pt x="540656" y="471320"/>
                      <a:pt x="540656" y="471320"/>
                    </a:cubicBezTo>
                    <a:cubicBezTo>
                      <a:pt x="540656" y="473895"/>
                      <a:pt x="540656" y="473895"/>
                      <a:pt x="540656" y="473895"/>
                    </a:cubicBezTo>
                    <a:cubicBezTo>
                      <a:pt x="540656" y="473895"/>
                      <a:pt x="540656" y="476471"/>
                      <a:pt x="540656" y="479046"/>
                    </a:cubicBezTo>
                    <a:cubicBezTo>
                      <a:pt x="540656" y="479046"/>
                      <a:pt x="540656" y="481622"/>
                      <a:pt x="540656" y="481622"/>
                    </a:cubicBezTo>
                    <a:cubicBezTo>
                      <a:pt x="540656" y="481622"/>
                      <a:pt x="540656" y="484197"/>
                      <a:pt x="540656" y="484197"/>
                    </a:cubicBezTo>
                    <a:cubicBezTo>
                      <a:pt x="540656" y="484197"/>
                      <a:pt x="540656" y="484197"/>
                      <a:pt x="540656" y="486773"/>
                    </a:cubicBezTo>
                    <a:cubicBezTo>
                      <a:pt x="540656" y="486773"/>
                      <a:pt x="540656" y="486773"/>
                      <a:pt x="543230" y="486773"/>
                    </a:cubicBezTo>
                    <a:cubicBezTo>
                      <a:pt x="543230" y="486773"/>
                      <a:pt x="543230" y="486773"/>
                      <a:pt x="543230" y="489348"/>
                    </a:cubicBezTo>
                    <a:cubicBezTo>
                      <a:pt x="540656" y="489348"/>
                      <a:pt x="540656" y="489348"/>
                      <a:pt x="540656" y="489348"/>
                    </a:cubicBezTo>
                    <a:cubicBezTo>
                      <a:pt x="540656" y="489348"/>
                      <a:pt x="538081" y="489348"/>
                      <a:pt x="538081" y="489348"/>
                    </a:cubicBezTo>
                    <a:cubicBezTo>
                      <a:pt x="538081" y="491924"/>
                      <a:pt x="538081" y="491924"/>
                      <a:pt x="538081" y="491924"/>
                    </a:cubicBezTo>
                    <a:cubicBezTo>
                      <a:pt x="538081" y="491924"/>
                      <a:pt x="540656" y="491924"/>
                      <a:pt x="540656" y="491924"/>
                    </a:cubicBezTo>
                    <a:cubicBezTo>
                      <a:pt x="540656" y="491924"/>
                      <a:pt x="540656" y="491924"/>
                      <a:pt x="543230" y="494499"/>
                    </a:cubicBezTo>
                    <a:cubicBezTo>
                      <a:pt x="543230" y="494499"/>
                      <a:pt x="543230" y="494499"/>
                      <a:pt x="543230" y="497075"/>
                    </a:cubicBezTo>
                    <a:cubicBezTo>
                      <a:pt x="543230" y="499650"/>
                      <a:pt x="543230" y="499650"/>
                      <a:pt x="543230" y="499650"/>
                    </a:cubicBezTo>
                    <a:cubicBezTo>
                      <a:pt x="543230" y="502226"/>
                      <a:pt x="543230" y="502226"/>
                      <a:pt x="543230" y="502226"/>
                    </a:cubicBezTo>
                    <a:cubicBezTo>
                      <a:pt x="543230" y="502226"/>
                      <a:pt x="543230" y="504801"/>
                      <a:pt x="543230" y="504801"/>
                    </a:cubicBezTo>
                    <a:cubicBezTo>
                      <a:pt x="543230" y="504801"/>
                      <a:pt x="543230" y="504801"/>
                      <a:pt x="545805" y="504801"/>
                    </a:cubicBezTo>
                    <a:cubicBezTo>
                      <a:pt x="545805" y="504801"/>
                      <a:pt x="545805" y="507377"/>
                      <a:pt x="545805" y="507377"/>
                    </a:cubicBezTo>
                    <a:cubicBezTo>
                      <a:pt x="545805" y="509952"/>
                      <a:pt x="545805" y="512528"/>
                      <a:pt x="545805" y="512528"/>
                    </a:cubicBezTo>
                    <a:cubicBezTo>
                      <a:pt x="545805" y="517679"/>
                      <a:pt x="545805" y="520254"/>
                      <a:pt x="545805" y="522830"/>
                    </a:cubicBezTo>
                    <a:cubicBezTo>
                      <a:pt x="545805" y="522830"/>
                      <a:pt x="545805" y="525405"/>
                      <a:pt x="545805" y="525405"/>
                    </a:cubicBezTo>
                    <a:cubicBezTo>
                      <a:pt x="545805" y="527981"/>
                      <a:pt x="545805" y="527981"/>
                      <a:pt x="545805" y="530556"/>
                    </a:cubicBezTo>
                    <a:cubicBezTo>
                      <a:pt x="545805" y="530556"/>
                      <a:pt x="545805" y="533132"/>
                      <a:pt x="545805" y="533132"/>
                    </a:cubicBezTo>
                    <a:cubicBezTo>
                      <a:pt x="545805" y="533132"/>
                      <a:pt x="545805" y="535707"/>
                      <a:pt x="545805" y="535707"/>
                    </a:cubicBezTo>
                    <a:cubicBezTo>
                      <a:pt x="545805" y="535707"/>
                      <a:pt x="545805" y="538283"/>
                      <a:pt x="545805" y="538283"/>
                    </a:cubicBezTo>
                    <a:cubicBezTo>
                      <a:pt x="545805" y="540858"/>
                      <a:pt x="545805" y="540858"/>
                      <a:pt x="545805" y="540858"/>
                    </a:cubicBezTo>
                    <a:cubicBezTo>
                      <a:pt x="545805" y="540858"/>
                      <a:pt x="545805" y="540858"/>
                      <a:pt x="548379" y="540858"/>
                    </a:cubicBezTo>
                    <a:cubicBezTo>
                      <a:pt x="548379" y="540858"/>
                      <a:pt x="548379" y="540858"/>
                      <a:pt x="548379" y="543434"/>
                    </a:cubicBezTo>
                    <a:cubicBezTo>
                      <a:pt x="548379" y="543434"/>
                      <a:pt x="548379" y="543434"/>
                      <a:pt x="548379" y="546009"/>
                    </a:cubicBezTo>
                    <a:cubicBezTo>
                      <a:pt x="548379" y="548585"/>
                      <a:pt x="548379" y="548585"/>
                      <a:pt x="548379" y="551161"/>
                    </a:cubicBezTo>
                    <a:cubicBezTo>
                      <a:pt x="548379" y="551161"/>
                      <a:pt x="548379" y="553736"/>
                      <a:pt x="548379" y="553736"/>
                    </a:cubicBezTo>
                    <a:cubicBezTo>
                      <a:pt x="548379" y="556312"/>
                      <a:pt x="548379" y="558887"/>
                      <a:pt x="548379" y="561463"/>
                    </a:cubicBezTo>
                    <a:cubicBezTo>
                      <a:pt x="548379" y="561463"/>
                      <a:pt x="548379" y="561463"/>
                      <a:pt x="548379" y="564038"/>
                    </a:cubicBezTo>
                    <a:cubicBezTo>
                      <a:pt x="548379" y="564038"/>
                      <a:pt x="548379" y="566614"/>
                      <a:pt x="548379" y="566614"/>
                    </a:cubicBezTo>
                    <a:cubicBezTo>
                      <a:pt x="548379" y="566614"/>
                      <a:pt x="548379" y="566614"/>
                      <a:pt x="548379" y="569189"/>
                    </a:cubicBezTo>
                    <a:cubicBezTo>
                      <a:pt x="548379" y="569189"/>
                      <a:pt x="548379" y="569189"/>
                      <a:pt x="545805" y="569189"/>
                    </a:cubicBezTo>
                    <a:cubicBezTo>
                      <a:pt x="545805" y="571765"/>
                      <a:pt x="545805" y="571765"/>
                      <a:pt x="545805" y="571765"/>
                    </a:cubicBezTo>
                    <a:cubicBezTo>
                      <a:pt x="543230" y="571765"/>
                      <a:pt x="543230" y="571765"/>
                      <a:pt x="543230" y="571765"/>
                    </a:cubicBezTo>
                    <a:cubicBezTo>
                      <a:pt x="543230" y="571765"/>
                      <a:pt x="540656" y="571765"/>
                      <a:pt x="540656" y="571765"/>
                    </a:cubicBezTo>
                    <a:cubicBezTo>
                      <a:pt x="538081" y="571765"/>
                      <a:pt x="538081" y="571765"/>
                      <a:pt x="538081" y="571765"/>
                    </a:cubicBezTo>
                    <a:cubicBezTo>
                      <a:pt x="538081" y="571765"/>
                      <a:pt x="538081" y="571765"/>
                      <a:pt x="535506" y="571765"/>
                    </a:cubicBezTo>
                    <a:cubicBezTo>
                      <a:pt x="535506" y="571765"/>
                      <a:pt x="535506" y="571765"/>
                      <a:pt x="532932" y="571765"/>
                    </a:cubicBezTo>
                    <a:cubicBezTo>
                      <a:pt x="532932" y="571765"/>
                      <a:pt x="532932" y="571765"/>
                      <a:pt x="532932" y="574340"/>
                    </a:cubicBezTo>
                    <a:cubicBezTo>
                      <a:pt x="530357" y="574340"/>
                      <a:pt x="530357" y="574340"/>
                      <a:pt x="530357" y="574340"/>
                    </a:cubicBezTo>
                    <a:cubicBezTo>
                      <a:pt x="530357" y="571765"/>
                      <a:pt x="530357" y="571765"/>
                      <a:pt x="530357" y="571765"/>
                    </a:cubicBezTo>
                    <a:cubicBezTo>
                      <a:pt x="530357" y="571765"/>
                      <a:pt x="530357" y="571765"/>
                      <a:pt x="527783" y="571765"/>
                    </a:cubicBezTo>
                    <a:cubicBezTo>
                      <a:pt x="527783" y="571765"/>
                      <a:pt x="527783" y="571765"/>
                      <a:pt x="527783" y="574340"/>
                    </a:cubicBezTo>
                    <a:cubicBezTo>
                      <a:pt x="527783" y="574340"/>
                      <a:pt x="527783" y="574340"/>
                      <a:pt x="525208" y="574340"/>
                    </a:cubicBezTo>
                    <a:cubicBezTo>
                      <a:pt x="525208" y="571765"/>
                      <a:pt x="525208" y="571765"/>
                      <a:pt x="525208" y="571765"/>
                    </a:cubicBezTo>
                    <a:cubicBezTo>
                      <a:pt x="522634" y="571765"/>
                      <a:pt x="522634" y="571765"/>
                      <a:pt x="522634" y="571765"/>
                    </a:cubicBezTo>
                    <a:cubicBezTo>
                      <a:pt x="522634" y="571765"/>
                      <a:pt x="522634" y="571765"/>
                      <a:pt x="522634" y="574340"/>
                    </a:cubicBezTo>
                    <a:cubicBezTo>
                      <a:pt x="522634" y="574340"/>
                      <a:pt x="522634" y="574340"/>
                      <a:pt x="520059" y="574340"/>
                    </a:cubicBezTo>
                    <a:cubicBezTo>
                      <a:pt x="520059" y="571765"/>
                      <a:pt x="520059" y="571765"/>
                      <a:pt x="520059" y="571765"/>
                    </a:cubicBezTo>
                    <a:cubicBezTo>
                      <a:pt x="517485" y="571765"/>
                      <a:pt x="517485" y="571765"/>
                      <a:pt x="517485" y="571765"/>
                    </a:cubicBezTo>
                    <a:cubicBezTo>
                      <a:pt x="514910" y="571765"/>
                      <a:pt x="514910" y="571765"/>
                      <a:pt x="514910" y="571765"/>
                    </a:cubicBezTo>
                    <a:cubicBezTo>
                      <a:pt x="514910" y="571765"/>
                      <a:pt x="514910" y="571765"/>
                      <a:pt x="512335" y="571765"/>
                    </a:cubicBezTo>
                    <a:cubicBezTo>
                      <a:pt x="509761" y="571765"/>
                      <a:pt x="509761" y="571765"/>
                      <a:pt x="509761" y="571765"/>
                    </a:cubicBezTo>
                    <a:cubicBezTo>
                      <a:pt x="509761" y="569189"/>
                      <a:pt x="509761" y="569189"/>
                      <a:pt x="509761" y="569189"/>
                    </a:cubicBezTo>
                    <a:cubicBezTo>
                      <a:pt x="507186" y="569189"/>
                      <a:pt x="507186" y="569189"/>
                      <a:pt x="507186" y="569189"/>
                    </a:cubicBezTo>
                    <a:cubicBezTo>
                      <a:pt x="504612" y="569189"/>
                      <a:pt x="504612" y="569189"/>
                      <a:pt x="504612" y="569189"/>
                    </a:cubicBezTo>
                    <a:cubicBezTo>
                      <a:pt x="504612" y="569189"/>
                      <a:pt x="504612" y="569189"/>
                      <a:pt x="502037" y="569189"/>
                    </a:cubicBezTo>
                    <a:cubicBezTo>
                      <a:pt x="499463" y="569189"/>
                      <a:pt x="499463" y="569189"/>
                      <a:pt x="499463" y="569189"/>
                    </a:cubicBezTo>
                    <a:cubicBezTo>
                      <a:pt x="499463" y="569189"/>
                      <a:pt x="496888" y="569189"/>
                      <a:pt x="496888" y="569189"/>
                    </a:cubicBezTo>
                    <a:cubicBezTo>
                      <a:pt x="496888" y="569189"/>
                      <a:pt x="494314" y="569189"/>
                      <a:pt x="494314" y="569189"/>
                    </a:cubicBezTo>
                    <a:cubicBezTo>
                      <a:pt x="494314" y="569189"/>
                      <a:pt x="491739" y="569189"/>
                      <a:pt x="491739" y="569189"/>
                    </a:cubicBezTo>
                    <a:cubicBezTo>
                      <a:pt x="491739" y="569189"/>
                      <a:pt x="489165" y="569189"/>
                      <a:pt x="489165" y="569189"/>
                    </a:cubicBezTo>
                    <a:cubicBezTo>
                      <a:pt x="489165" y="566614"/>
                      <a:pt x="489165" y="566614"/>
                      <a:pt x="489165" y="566614"/>
                    </a:cubicBezTo>
                    <a:cubicBezTo>
                      <a:pt x="486590" y="566614"/>
                      <a:pt x="486590" y="566614"/>
                      <a:pt x="486590" y="566614"/>
                    </a:cubicBezTo>
                    <a:cubicBezTo>
                      <a:pt x="486590" y="566614"/>
                      <a:pt x="486590" y="566614"/>
                      <a:pt x="484015" y="566614"/>
                    </a:cubicBezTo>
                    <a:cubicBezTo>
                      <a:pt x="484015" y="566614"/>
                      <a:pt x="484015" y="566614"/>
                      <a:pt x="481441" y="566614"/>
                    </a:cubicBezTo>
                    <a:cubicBezTo>
                      <a:pt x="478866" y="564038"/>
                      <a:pt x="478866" y="564038"/>
                      <a:pt x="478866" y="564038"/>
                    </a:cubicBezTo>
                    <a:cubicBezTo>
                      <a:pt x="476292" y="564038"/>
                      <a:pt x="476292" y="564038"/>
                      <a:pt x="476292" y="564038"/>
                    </a:cubicBezTo>
                    <a:cubicBezTo>
                      <a:pt x="473717" y="564038"/>
                      <a:pt x="473717" y="564038"/>
                      <a:pt x="473717" y="564038"/>
                    </a:cubicBezTo>
                    <a:cubicBezTo>
                      <a:pt x="471143" y="564038"/>
                      <a:pt x="471143" y="564038"/>
                      <a:pt x="471143" y="564038"/>
                    </a:cubicBezTo>
                    <a:cubicBezTo>
                      <a:pt x="471143" y="561463"/>
                      <a:pt x="471143" y="561463"/>
                      <a:pt x="471143" y="561463"/>
                    </a:cubicBezTo>
                    <a:cubicBezTo>
                      <a:pt x="471143" y="561463"/>
                      <a:pt x="471143" y="561463"/>
                      <a:pt x="468568" y="561463"/>
                    </a:cubicBezTo>
                    <a:cubicBezTo>
                      <a:pt x="468568" y="561463"/>
                      <a:pt x="465994" y="561463"/>
                      <a:pt x="465994" y="561463"/>
                    </a:cubicBezTo>
                    <a:cubicBezTo>
                      <a:pt x="465994" y="558887"/>
                      <a:pt x="465994" y="558887"/>
                      <a:pt x="465994" y="558887"/>
                    </a:cubicBezTo>
                    <a:cubicBezTo>
                      <a:pt x="463419" y="558887"/>
                      <a:pt x="463419" y="558887"/>
                      <a:pt x="463419" y="558887"/>
                    </a:cubicBezTo>
                    <a:cubicBezTo>
                      <a:pt x="463419" y="558887"/>
                      <a:pt x="460844" y="558887"/>
                      <a:pt x="460844" y="558887"/>
                    </a:cubicBezTo>
                    <a:cubicBezTo>
                      <a:pt x="460844" y="558887"/>
                      <a:pt x="460844" y="558887"/>
                      <a:pt x="458270" y="558887"/>
                    </a:cubicBezTo>
                    <a:cubicBezTo>
                      <a:pt x="458270" y="556312"/>
                      <a:pt x="458270" y="556312"/>
                      <a:pt x="458270" y="556312"/>
                    </a:cubicBezTo>
                    <a:cubicBezTo>
                      <a:pt x="455695" y="556312"/>
                      <a:pt x="455695" y="556312"/>
                      <a:pt x="455695" y="556312"/>
                    </a:cubicBezTo>
                    <a:cubicBezTo>
                      <a:pt x="453121" y="556312"/>
                      <a:pt x="453121" y="556312"/>
                      <a:pt x="453121" y="556312"/>
                    </a:cubicBezTo>
                    <a:cubicBezTo>
                      <a:pt x="453121" y="553736"/>
                      <a:pt x="453121" y="553736"/>
                      <a:pt x="453121" y="553736"/>
                    </a:cubicBezTo>
                    <a:cubicBezTo>
                      <a:pt x="450546" y="553736"/>
                      <a:pt x="447972" y="553736"/>
                      <a:pt x="447972" y="553736"/>
                    </a:cubicBezTo>
                    <a:cubicBezTo>
                      <a:pt x="445397" y="553736"/>
                      <a:pt x="445397" y="553736"/>
                      <a:pt x="445397" y="553736"/>
                    </a:cubicBezTo>
                    <a:cubicBezTo>
                      <a:pt x="442823" y="553736"/>
                      <a:pt x="442823" y="553736"/>
                      <a:pt x="442823" y="553736"/>
                    </a:cubicBezTo>
                    <a:cubicBezTo>
                      <a:pt x="442823" y="551161"/>
                      <a:pt x="442823" y="551161"/>
                      <a:pt x="442823" y="551161"/>
                    </a:cubicBezTo>
                    <a:cubicBezTo>
                      <a:pt x="442823" y="551161"/>
                      <a:pt x="442823" y="551161"/>
                      <a:pt x="440248" y="551161"/>
                    </a:cubicBezTo>
                    <a:cubicBezTo>
                      <a:pt x="437674" y="551161"/>
                      <a:pt x="437674" y="551161"/>
                      <a:pt x="437674" y="551161"/>
                    </a:cubicBezTo>
                    <a:cubicBezTo>
                      <a:pt x="437674" y="548585"/>
                      <a:pt x="437674" y="548585"/>
                      <a:pt x="437674" y="548585"/>
                    </a:cubicBezTo>
                    <a:cubicBezTo>
                      <a:pt x="435099" y="548585"/>
                      <a:pt x="435099" y="548585"/>
                      <a:pt x="435099" y="548585"/>
                    </a:cubicBezTo>
                    <a:cubicBezTo>
                      <a:pt x="435099" y="548585"/>
                      <a:pt x="432524" y="548585"/>
                      <a:pt x="432524" y="548585"/>
                    </a:cubicBezTo>
                    <a:cubicBezTo>
                      <a:pt x="432524" y="548585"/>
                      <a:pt x="429950" y="548585"/>
                      <a:pt x="429950" y="548585"/>
                    </a:cubicBezTo>
                    <a:cubicBezTo>
                      <a:pt x="427375" y="548585"/>
                      <a:pt x="427375" y="548585"/>
                      <a:pt x="427375" y="548585"/>
                    </a:cubicBezTo>
                    <a:cubicBezTo>
                      <a:pt x="427375" y="546009"/>
                      <a:pt x="427375" y="546009"/>
                      <a:pt x="427375" y="546009"/>
                    </a:cubicBezTo>
                    <a:cubicBezTo>
                      <a:pt x="424801" y="546009"/>
                      <a:pt x="424801" y="546009"/>
                      <a:pt x="424801" y="546009"/>
                    </a:cubicBezTo>
                    <a:cubicBezTo>
                      <a:pt x="422226" y="546009"/>
                      <a:pt x="422226" y="546009"/>
                      <a:pt x="422226" y="546009"/>
                    </a:cubicBezTo>
                    <a:cubicBezTo>
                      <a:pt x="422226" y="543434"/>
                      <a:pt x="422226" y="543434"/>
                      <a:pt x="422226" y="543434"/>
                    </a:cubicBezTo>
                    <a:cubicBezTo>
                      <a:pt x="419652" y="543434"/>
                      <a:pt x="419652" y="543434"/>
                      <a:pt x="419652" y="543434"/>
                    </a:cubicBezTo>
                    <a:cubicBezTo>
                      <a:pt x="417077" y="543434"/>
                      <a:pt x="417077" y="543434"/>
                      <a:pt x="417077" y="543434"/>
                    </a:cubicBezTo>
                    <a:cubicBezTo>
                      <a:pt x="417077" y="540858"/>
                      <a:pt x="417077" y="540858"/>
                      <a:pt x="417077" y="540858"/>
                    </a:cubicBezTo>
                    <a:cubicBezTo>
                      <a:pt x="414503" y="540858"/>
                      <a:pt x="414503" y="540858"/>
                      <a:pt x="414503" y="540858"/>
                    </a:cubicBezTo>
                    <a:cubicBezTo>
                      <a:pt x="414503" y="540858"/>
                      <a:pt x="411928" y="540858"/>
                      <a:pt x="411928" y="540858"/>
                    </a:cubicBezTo>
                    <a:cubicBezTo>
                      <a:pt x="409353" y="540858"/>
                      <a:pt x="409353" y="540858"/>
                      <a:pt x="409353" y="540858"/>
                    </a:cubicBezTo>
                    <a:cubicBezTo>
                      <a:pt x="409353" y="538283"/>
                      <a:pt x="409353" y="538283"/>
                      <a:pt x="409353" y="538283"/>
                    </a:cubicBezTo>
                    <a:cubicBezTo>
                      <a:pt x="409353" y="538283"/>
                      <a:pt x="409353" y="538283"/>
                      <a:pt x="406779" y="538283"/>
                    </a:cubicBezTo>
                    <a:cubicBezTo>
                      <a:pt x="404204" y="538283"/>
                      <a:pt x="404204" y="538283"/>
                      <a:pt x="404204" y="538283"/>
                    </a:cubicBezTo>
                    <a:cubicBezTo>
                      <a:pt x="404204" y="535707"/>
                      <a:pt x="404204" y="535707"/>
                      <a:pt x="404204" y="535707"/>
                    </a:cubicBezTo>
                    <a:cubicBezTo>
                      <a:pt x="401630" y="535707"/>
                      <a:pt x="401630" y="535707"/>
                      <a:pt x="401630" y="535707"/>
                    </a:cubicBezTo>
                    <a:cubicBezTo>
                      <a:pt x="399055" y="535707"/>
                      <a:pt x="399055" y="535707"/>
                      <a:pt x="399055" y="535707"/>
                    </a:cubicBezTo>
                    <a:cubicBezTo>
                      <a:pt x="399055" y="535707"/>
                      <a:pt x="399055" y="535707"/>
                      <a:pt x="396481" y="535707"/>
                    </a:cubicBezTo>
                    <a:cubicBezTo>
                      <a:pt x="396481" y="533132"/>
                      <a:pt x="396481" y="533132"/>
                      <a:pt x="396481" y="533132"/>
                    </a:cubicBezTo>
                    <a:cubicBezTo>
                      <a:pt x="396481" y="533132"/>
                      <a:pt x="396481" y="533132"/>
                      <a:pt x="393906" y="533132"/>
                    </a:cubicBezTo>
                    <a:cubicBezTo>
                      <a:pt x="393906" y="530556"/>
                      <a:pt x="393906" y="530556"/>
                      <a:pt x="393906" y="530556"/>
                    </a:cubicBezTo>
                    <a:cubicBezTo>
                      <a:pt x="391332" y="530556"/>
                      <a:pt x="391332" y="530556"/>
                      <a:pt x="391332" y="530556"/>
                    </a:cubicBezTo>
                    <a:cubicBezTo>
                      <a:pt x="388757" y="530556"/>
                      <a:pt x="388757" y="530556"/>
                      <a:pt x="388757" y="530556"/>
                    </a:cubicBezTo>
                    <a:cubicBezTo>
                      <a:pt x="388757" y="530556"/>
                      <a:pt x="388757" y="530556"/>
                      <a:pt x="386183" y="530556"/>
                    </a:cubicBezTo>
                    <a:cubicBezTo>
                      <a:pt x="383608" y="530556"/>
                      <a:pt x="383608" y="530556"/>
                      <a:pt x="383608" y="530556"/>
                    </a:cubicBezTo>
                    <a:cubicBezTo>
                      <a:pt x="383608" y="527981"/>
                      <a:pt x="383608" y="527981"/>
                      <a:pt x="383608" y="527981"/>
                    </a:cubicBezTo>
                    <a:cubicBezTo>
                      <a:pt x="381033" y="527981"/>
                      <a:pt x="381033" y="527981"/>
                      <a:pt x="381033" y="527981"/>
                    </a:cubicBezTo>
                    <a:cubicBezTo>
                      <a:pt x="381033" y="525405"/>
                      <a:pt x="381033" y="525405"/>
                      <a:pt x="381033" y="525405"/>
                    </a:cubicBezTo>
                    <a:cubicBezTo>
                      <a:pt x="378459" y="525405"/>
                      <a:pt x="378459" y="525405"/>
                      <a:pt x="378459" y="525405"/>
                    </a:cubicBezTo>
                    <a:cubicBezTo>
                      <a:pt x="375884" y="525405"/>
                      <a:pt x="375884" y="525405"/>
                      <a:pt x="375884" y="525405"/>
                    </a:cubicBezTo>
                    <a:cubicBezTo>
                      <a:pt x="375884" y="522830"/>
                      <a:pt x="375884" y="522830"/>
                      <a:pt x="375884" y="522830"/>
                    </a:cubicBezTo>
                    <a:cubicBezTo>
                      <a:pt x="375884" y="522830"/>
                      <a:pt x="375884" y="522830"/>
                      <a:pt x="373310" y="522830"/>
                    </a:cubicBezTo>
                    <a:cubicBezTo>
                      <a:pt x="370735" y="522830"/>
                      <a:pt x="370735" y="522830"/>
                      <a:pt x="370735" y="522830"/>
                    </a:cubicBezTo>
                    <a:cubicBezTo>
                      <a:pt x="368161" y="522830"/>
                      <a:pt x="368161" y="522830"/>
                      <a:pt x="368161" y="522830"/>
                    </a:cubicBezTo>
                    <a:cubicBezTo>
                      <a:pt x="368161" y="520254"/>
                      <a:pt x="368161" y="520254"/>
                      <a:pt x="368161" y="520254"/>
                    </a:cubicBezTo>
                    <a:cubicBezTo>
                      <a:pt x="365586" y="520254"/>
                      <a:pt x="365586" y="520254"/>
                      <a:pt x="365586" y="520254"/>
                    </a:cubicBezTo>
                    <a:cubicBezTo>
                      <a:pt x="363012" y="520254"/>
                      <a:pt x="363012" y="520254"/>
                      <a:pt x="363012" y="520254"/>
                    </a:cubicBezTo>
                    <a:cubicBezTo>
                      <a:pt x="363012" y="517679"/>
                      <a:pt x="363012" y="517679"/>
                      <a:pt x="363012" y="517679"/>
                    </a:cubicBezTo>
                    <a:cubicBezTo>
                      <a:pt x="360437" y="517679"/>
                      <a:pt x="360437" y="517679"/>
                      <a:pt x="360437" y="517679"/>
                    </a:cubicBezTo>
                    <a:cubicBezTo>
                      <a:pt x="360437" y="515103"/>
                      <a:pt x="360437" y="515103"/>
                      <a:pt x="360437" y="515103"/>
                    </a:cubicBezTo>
                    <a:cubicBezTo>
                      <a:pt x="360437" y="515103"/>
                      <a:pt x="360437" y="515103"/>
                      <a:pt x="357862" y="515103"/>
                    </a:cubicBezTo>
                    <a:cubicBezTo>
                      <a:pt x="357862" y="512528"/>
                      <a:pt x="357862" y="512528"/>
                      <a:pt x="357862" y="512528"/>
                    </a:cubicBezTo>
                    <a:cubicBezTo>
                      <a:pt x="355288" y="512528"/>
                      <a:pt x="355288" y="512528"/>
                      <a:pt x="355288" y="512528"/>
                    </a:cubicBezTo>
                    <a:cubicBezTo>
                      <a:pt x="352713" y="512528"/>
                      <a:pt x="352713" y="512528"/>
                      <a:pt x="352713" y="512528"/>
                    </a:cubicBezTo>
                    <a:cubicBezTo>
                      <a:pt x="352713" y="509952"/>
                      <a:pt x="352713" y="509952"/>
                      <a:pt x="352713" y="509952"/>
                    </a:cubicBezTo>
                    <a:cubicBezTo>
                      <a:pt x="352713" y="509952"/>
                      <a:pt x="350139" y="509952"/>
                      <a:pt x="350139" y="509952"/>
                    </a:cubicBezTo>
                    <a:cubicBezTo>
                      <a:pt x="350139" y="507377"/>
                      <a:pt x="350139" y="507377"/>
                      <a:pt x="350139" y="507377"/>
                    </a:cubicBezTo>
                    <a:cubicBezTo>
                      <a:pt x="347564" y="507377"/>
                      <a:pt x="347564" y="507377"/>
                      <a:pt x="347564" y="507377"/>
                    </a:cubicBezTo>
                    <a:cubicBezTo>
                      <a:pt x="344990" y="507377"/>
                      <a:pt x="344990" y="507377"/>
                      <a:pt x="344990" y="507377"/>
                    </a:cubicBezTo>
                    <a:cubicBezTo>
                      <a:pt x="344990" y="504801"/>
                      <a:pt x="344990" y="504801"/>
                      <a:pt x="344990" y="504801"/>
                    </a:cubicBezTo>
                    <a:cubicBezTo>
                      <a:pt x="342415" y="504801"/>
                      <a:pt x="342415" y="504801"/>
                      <a:pt x="342415" y="504801"/>
                    </a:cubicBezTo>
                    <a:cubicBezTo>
                      <a:pt x="342415" y="504801"/>
                      <a:pt x="339841" y="504801"/>
                      <a:pt x="339841" y="504801"/>
                    </a:cubicBezTo>
                    <a:cubicBezTo>
                      <a:pt x="339841" y="502226"/>
                      <a:pt x="339841" y="502226"/>
                      <a:pt x="339841" y="502226"/>
                    </a:cubicBezTo>
                    <a:cubicBezTo>
                      <a:pt x="339841" y="502226"/>
                      <a:pt x="339841" y="502226"/>
                      <a:pt x="337266" y="502226"/>
                    </a:cubicBezTo>
                    <a:cubicBezTo>
                      <a:pt x="334692" y="502226"/>
                      <a:pt x="334692" y="502226"/>
                      <a:pt x="334692" y="502226"/>
                    </a:cubicBezTo>
                    <a:cubicBezTo>
                      <a:pt x="334692" y="502226"/>
                      <a:pt x="334692" y="499650"/>
                      <a:pt x="334692" y="499650"/>
                    </a:cubicBezTo>
                    <a:cubicBezTo>
                      <a:pt x="334692" y="499650"/>
                      <a:pt x="334692" y="499650"/>
                      <a:pt x="332117" y="499650"/>
                    </a:cubicBezTo>
                    <a:cubicBezTo>
                      <a:pt x="329542" y="499650"/>
                      <a:pt x="329542" y="499650"/>
                      <a:pt x="329542" y="499650"/>
                    </a:cubicBezTo>
                    <a:cubicBezTo>
                      <a:pt x="329542" y="497075"/>
                      <a:pt x="329542" y="497075"/>
                      <a:pt x="329542" y="497075"/>
                    </a:cubicBezTo>
                    <a:cubicBezTo>
                      <a:pt x="326968" y="497075"/>
                      <a:pt x="326968" y="497075"/>
                      <a:pt x="326968" y="497075"/>
                    </a:cubicBezTo>
                    <a:cubicBezTo>
                      <a:pt x="326968" y="494499"/>
                      <a:pt x="326968" y="494499"/>
                      <a:pt x="326968" y="494499"/>
                    </a:cubicBezTo>
                    <a:cubicBezTo>
                      <a:pt x="324393" y="494499"/>
                      <a:pt x="324393" y="494499"/>
                      <a:pt x="324393" y="494499"/>
                    </a:cubicBezTo>
                    <a:cubicBezTo>
                      <a:pt x="324393" y="491924"/>
                      <a:pt x="324393" y="491924"/>
                      <a:pt x="324393" y="491924"/>
                    </a:cubicBezTo>
                    <a:cubicBezTo>
                      <a:pt x="321819" y="491924"/>
                      <a:pt x="321819" y="491924"/>
                      <a:pt x="321819" y="491924"/>
                    </a:cubicBezTo>
                    <a:cubicBezTo>
                      <a:pt x="319244" y="491924"/>
                      <a:pt x="319244" y="491924"/>
                      <a:pt x="319244" y="491924"/>
                    </a:cubicBezTo>
                    <a:cubicBezTo>
                      <a:pt x="319244" y="489348"/>
                      <a:pt x="319244" y="489348"/>
                      <a:pt x="319244" y="489348"/>
                    </a:cubicBezTo>
                    <a:cubicBezTo>
                      <a:pt x="316670" y="489348"/>
                      <a:pt x="316670" y="489348"/>
                      <a:pt x="316670" y="489348"/>
                    </a:cubicBezTo>
                    <a:cubicBezTo>
                      <a:pt x="316670" y="486773"/>
                      <a:pt x="316670" y="486773"/>
                      <a:pt x="316670" y="486773"/>
                    </a:cubicBezTo>
                    <a:cubicBezTo>
                      <a:pt x="314095" y="486773"/>
                      <a:pt x="314095" y="486773"/>
                      <a:pt x="314095" y="486773"/>
                    </a:cubicBezTo>
                    <a:cubicBezTo>
                      <a:pt x="314095" y="486773"/>
                      <a:pt x="314095" y="486773"/>
                      <a:pt x="311521" y="486773"/>
                    </a:cubicBezTo>
                    <a:cubicBezTo>
                      <a:pt x="311521" y="484197"/>
                      <a:pt x="311521" y="484197"/>
                      <a:pt x="311521" y="484197"/>
                    </a:cubicBezTo>
                    <a:cubicBezTo>
                      <a:pt x="308946" y="484197"/>
                      <a:pt x="308946" y="484197"/>
                      <a:pt x="308946" y="484197"/>
                    </a:cubicBezTo>
                    <a:cubicBezTo>
                      <a:pt x="308946" y="481622"/>
                      <a:pt x="308946" y="481622"/>
                      <a:pt x="308946" y="481622"/>
                    </a:cubicBezTo>
                    <a:cubicBezTo>
                      <a:pt x="306372" y="481622"/>
                      <a:pt x="306372" y="481622"/>
                      <a:pt x="306372" y="481622"/>
                    </a:cubicBezTo>
                    <a:cubicBezTo>
                      <a:pt x="306372" y="479046"/>
                      <a:pt x="306372" y="479046"/>
                      <a:pt x="306372" y="479046"/>
                    </a:cubicBezTo>
                    <a:cubicBezTo>
                      <a:pt x="303797" y="479046"/>
                      <a:pt x="303797" y="479046"/>
                      <a:pt x="303797" y="479046"/>
                    </a:cubicBezTo>
                    <a:cubicBezTo>
                      <a:pt x="301222" y="479046"/>
                      <a:pt x="301222" y="479046"/>
                      <a:pt x="301222" y="479046"/>
                    </a:cubicBezTo>
                    <a:cubicBezTo>
                      <a:pt x="301222" y="476471"/>
                      <a:pt x="301222" y="476471"/>
                      <a:pt x="301222" y="476471"/>
                    </a:cubicBezTo>
                    <a:cubicBezTo>
                      <a:pt x="298648" y="476471"/>
                      <a:pt x="298648" y="476471"/>
                      <a:pt x="298648" y="476471"/>
                    </a:cubicBezTo>
                    <a:cubicBezTo>
                      <a:pt x="298648" y="473895"/>
                      <a:pt x="298648" y="473895"/>
                      <a:pt x="298648" y="473895"/>
                    </a:cubicBezTo>
                    <a:cubicBezTo>
                      <a:pt x="296073" y="473895"/>
                      <a:pt x="296073" y="473895"/>
                      <a:pt x="296073" y="473895"/>
                    </a:cubicBezTo>
                    <a:cubicBezTo>
                      <a:pt x="296073" y="471320"/>
                      <a:pt x="296073" y="471320"/>
                      <a:pt x="296073" y="471320"/>
                    </a:cubicBezTo>
                    <a:cubicBezTo>
                      <a:pt x="293499" y="471320"/>
                      <a:pt x="293499" y="471320"/>
                      <a:pt x="293499" y="471320"/>
                    </a:cubicBezTo>
                    <a:cubicBezTo>
                      <a:pt x="290924" y="471320"/>
                      <a:pt x="290924" y="471320"/>
                      <a:pt x="290924" y="471320"/>
                    </a:cubicBezTo>
                    <a:cubicBezTo>
                      <a:pt x="290924" y="468744"/>
                      <a:pt x="290924" y="468744"/>
                      <a:pt x="290924" y="468744"/>
                    </a:cubicBezTo>
                    <a:cubicBezTo>
                      <a:pt x="290924" y="466168"/>
                      <a:pt x="290924" y="466168"/>
                      <a:pt x="290924" y="466168"/>
                    </a:cubicBezTo>
                    <a:cubicBezTo>
                      <a:pt x="288350" y="466168"/>
                      <a:pt x="288350" y="466168"/>
                      <a:pt x="288350" y="466168"/>
                    </a:cubicBezTo>
                    <a:cubicBezTo>
                      <a:pt x="288350" y="463593"/>
                      <a:pt x="288350" y="463593"/>
                      <a:pt x="288350" y="463593"/>
                    </a:cubicBezTo>
                    <a:cubicBezTo>
                      <a:pt x="285775" y="463593"/>
                      <a:pt x="285775" y="463593"/>
                      <a:pt x="285775" y="463593"/>
                    </a:cubicBezTo>
                    <a:cubicBezTo>
                      <a:pt x="285775" y="461017"/>
                      <a:pt x="285775" y="458442"/>
                      <a:pt x="285775" y="455866"/>
                    </a:cubicBezTo>
                    <a:cubicBezTo>
                      <a:pt x="285775" y="453291"/>
                      <a:pt x="285775" y="453291"/>
                      <a:pt x="285775" y="453291"/>
                    </a:cubicBezTo>
                    <a:cubicBezTo>
                      <a:pt x="285775" y="450715"/>
                      <a:pt x="285775" y="450715"/>
                      <a:pt x="285775" y="450715"/>
                    </a:cubicBezTo>
                    <a:cubicBezTo>
                      <a:pt x="285775" y="448140"/>
                      <a:pt x="285775" y="445564"/>
                      <a:pt x="285775" y="440413"/>
                    </a:cubicBezTo>
                    <a:cubicBezTo>
                      <a:pt x="285775" y="437838"/>
                      <a:pt x="285775" y="437838"/>
                      <a:pt x="285775" y="437838"/>
                    </a:cubicBezTo>
                    <a:cubicBezTo>
                      <a:pt x="285775" y="435262"/>
                      <a:pt x="285775" y="435262"/>
                      <a:pt x="285775" y="435262"/>
                    </a:cubicBezTo>
                    <a:cubicBezTo>
                      <a:pt x="285775" y="432687"/>
                      <a:pt x="285775" y="432687"/>
                      <a:pt x="285775" y="432687"/>
                    </a:cubicBezTo>
                    <a:cubicBezTo>
                      <a:pt x="285775" y="432687"/>
                      <a:pt x="285775" y="430111"/>
                      <a:pt x="285775" y="430111"/>
                    </a:cubicBezTo>
                    <a:cubicBezTo>
                      <a:pt x="285775" y="427536"/>
                      <a:pt x="285775" y="427536"/>
                      <a:pt x="285775" y="427536"/>
                    </a:cubicBezTo>
                    <a:cubicBezTo>
                      <a:pt x="285775" y="424960"/>
                      <a:pt x="285775" y="424960"/>
                      <a:pt x="285775" y="424960"/>
                    </a:cubicBezTo>
                    <a:cubicBezTo>
                      <a:pt x="285775" y="422385"/>
                      <a:pt x="285775" y="422385"/>
                      <a:pt x="285775" y="419809"/>
                    </a:cubicBezTo>
                    <a:cubicBezTo>
                      <a:pt x="285775" y="414658"/>
                      <a:pt x="285775" y="409507"/>
                      <a:pt x="285775" y="404356"/>
                    </a:cubicBezTo>
                    <a:cubicBezTo>
                      <a:pt x="285775" y="401781"/>
                      <a:pt x="285775" y="401781"/>
                      <a:pt x="285775" y="401781"/>
                    </a:cubicBezTo>
                    <a:cubicBezTo>
                      <a:pt x="285775" y="401781"/>
                      <a:pt x="285775" y="401781"/>
                      <a:pt x="288350" y="401781"/>
                    </a:cubicBezTo>
                    <a:cubicBezTo>
                      <a:pt x="288350" y="401781"/>
                      <a:pt x="290924" y="401781"/>
                      <a:pt x="290924" y="401781"/>
                    </a:cubicBezTo>
                    <a:cubicBezTo>
                      <a:pt x="290924" y="401781"/>
                      <a:pt x="290924" y="401781"/>
                      <a:pt x="293499" y="401781"/>
                    </a:cubicBezTo>
                    <a:cubicBezTo>
                      <a:pt x="293499" y="404356"/>
                      <a:pt x="293499" y="404356"/>
                      <a:pt x="293499" y="404356"/>
                    </a:cubicBezTo>
                    <a:cubicBezTo>
                      <a:pt x="296073" y="404356"/>
                      <a:pt x="296073" y="404356"/>
                      <a:pt x="296073" y="404356"/>
                    </a:cubicBezTo>
                    <a:cubicBezTo>
                      <a:pt x="296073" y="404356"/>
                      <a:pt x="298648" y="404356"/>
                      <a:pt x="298648" y="404356"/>
                    </a:cubicBezTo>
                    <a:cubicBezTo>
                      <a:pt x="298648" y="404356"/>
                      <a:pt x="298648" y="404356"/>
                      <a:pt x="298648" y="406932"/>
                    </a:cubicBezTo>
                    <a:cubicBezTo>
                      <a:pt x="298648" y="406932"/>
                      <a:pt x="298648" y="406932"/>
                      <a:pt x="301222" y="406932"/>
                    </a:cubicBezTo>
                    <a:cubicBezTo>
                      <a:pt x="303797" y="406932"/>
                      <a:pt x="303797" y="406932"/>
                      <a:pt x="303797" y="406932"/>
                    </a:cubicBezTo>
                    <a:cubicBezTo>
                      <a:pt x="303797" y="406932"/>
                      <a:pt x="303797" y="406932"/>
                      <a:pt x="303797" y="409507"/>
                    </a:cubicBezTo>
                    <a:cubicBezTo>
                      <a:pt x="303797" y="409507"/>
                      <a:pt x="303797" y="409507"/>
                      <a:pt x="303797" y="412083"/>
                    </a:cubicBezTo>
                    <a:cubicBezTo>
                      <a:pt x="306372" y="412083"/>
                      <a:pt x="306372" y="412083"/>
                      <a:pt x="306372" y="412083"/>
                    </a:cubicBezTo>
                    <a:cubicBezTo>
                      <a:pt x="306372" y="412083"/>
                      <a:pt x="306372" y="412083"/>
                      <a:pt x="308946" y="412083"/>
                    </a:cubicBezTo>
                    <a:cubicBezTo>
                      <a:pt x="308946" y="412083"/>
                      <a:pt x="308946" y="412083"/>
                      <a:pt x="311521" y="412083"/>
                    </a:cubicBezTo>
                    <a:cubicBezTo>
                      <a:pt x="311521" y="414658"/>
                      <a:pt x="311521" y="414658"/>
                      <a:pt x="311521" y="414658"/>
                    </a:cubicBezTo>
                    <a:cubicBezTo>
                      <a:pt x="311521" y="414658"/>
                      <a:pt x="311521" y="414658"/>
                      <a:pt x="314095" y="414658"/>
                    </a:cubicBezTo>
                    <a:cubicBezTo>
                      <a:pt x="314095" y="414658"/>
                      <a:pt x="314095" y="414658"/>
                      <a:pt x="314095" y="417234"/>
                    </a:cubicBezTo>
                    <a:cubicBezTo>
                      <a:pt x="316670" y="417234"/>
                      <a:pt x="316670" y="417234"/>
                      <a:pt x="316670" y="417234"/>
                    </a:cubicBezTo>
                    <a:cubicBezTo>
                      <a:pt x="316670" y="417234"/>
                      <a:pt x="316670" y="417234"/>
                      <a:pt x="319244" y="417234"/>
                    </a:cubicBezTo>
                    <a:cubicBezTo>
                      <a:pt x="319244" y="417234"/>
                      <a:pt x="319244" y="417234"/>
                      <a:pt x="321819" y="417234"/>
                    </a:cubicBezTo>
                    <a:cubicBezTo>
                      <a:pt x="321819" y="417234"/>
                      <a:pt x="321819" y="417234"/>
                      <a:pt x="321819" y="419809"/>
                    </a:cubicBezTo>
                    <a:cubicBezTo>
                      <a:pt x="321819" y="419809"/>
                      <a:pt x="321819" y="419809"/>
                      <a:pt x="324393" y="419809"/>
                    </a:cubicBezTo>
                    <a:cubicBezTo>
                      <a:pt x="324393" y="419809"/>
                      <a:pt x="324393" y="419809"/>
                      <a:pt x="324393" y="422385"/>
                    </a:cubicBezTo>
                    <a:cubicBezTo>
                      <a:pt x="324393" y="422385"/>
                      <a:pt x="324393" y="422385"/>
                      <a:pt x="326968" y="422385"/>
                    </a:cubicBezTo>
                    <a:cubicBezTo>
                      <a:pt x="326968" y="422385"/>
                      <a:pt x="326968" y="422385"/>
                      <a:pt x="326968" y="424960"/>
                    </a:cubicBezTo>
                    <a:cubicBezTo>
                      <a:pt x="326968" y="424960"/>
                      <a:pt x="326968" y="424960"/>
                      <a:pt x="329542" y="424960"/>
                    </a:cubicBezTo>
                    <a:cubicBezTo>
                      <a:pt x="329542" y="424960"/>
                      <a:pt x="329542" y="424960"/>
                      <a:pt x="329542" y="427536"/>
                    </a:cubicBezTo>
                    <a:cubicBezTo>
                      <a:pt x="329542" y="430111"/>
                      <a:pt x="329542" y="435262"/>
                      <a:pt x="329542" y="437838"/>
                    </a:cubicBezTo>
                    <a:cubicBezTo>
                      <a:pt x="329542" y="440413"/>
                      <a:pt x="329542" y="440413"/>
                      <a:pt x="329542" y="440413"/>
                    </a:cubicBezTo>
                    <a:cubicBezTo>
                      <a:pt x="329542" y="440413"/>
                      <a:pt x="332117" y="440413"/>
                      <a:pt x="332117" y="440413"/>
                    </a:cubicBezTo>
                    <a:cubicBezTo>
                      <a:pt x="332117" y="442989"/>
                      <a:pt x="332117" y="442989"/>
                      <a:pt x="332117" y="442989"/>
                    </a:cubicBezTo>
                    <a:cubicBezTo>
                      <a:pt x="334692" y="442989"/>
                      <a:pt x="334692" y="442989"/>
                      <a:pt x="334692" y="442989"/>
                    </a:cubicBezTo>
                    <a:cubicBezTo>
                      <a:pt x="334692" y="442989"/>
                      <a:pt x="334692" y="442989"/>
                      <a:pt x="334692" y="445564"/>
                    </a:cubicBezTo>
                    <a:cubicBezTo>
                      <a:pt x="334692" y="445564"/>
                      <a:pt x="334692" y="445564"/>
                      <a:pt x="337266" y="445564"/>
                    </a:cubicBezTo>
                    <a:cubicBezTo>
                      <a:pt x="339841" y="445564"/>
                      <a:pt x="339841" y="445564"/>
                      <a:pt x="339841" y="445564"/>
                    </a:cubicBezTo>
                    <a:cubicBezTo>
                      <a:pt x="339841" y="445564"/>
                      <a:pt x="339841" y="445564"/>
                      <a:pt x="339841" y="448140"/>
                    </a:cubicBezTo>
                    <a:cubicBezTo>
                      <a:pt x="342415" y="448140"/>
                      <a:pt x="342415" y="448140"/>
                      <a:pt x="342415" y="448140"/>
                    </a:cubicBezTo>
                    <a:cubicBezTo>
                      <a:pt x="342415" y="448140"/>
                      <a:pt x="342415" y="448140"/>
                      <a:pt x="342415" y="450715"/>
                    </a:cubicBezTo>
                    <a:cubicBezTo>
                      <a:pt x="342415" y="450715"/>
                      <a:pt x="342415" y="450715"/>
                      <a:pt x="344990" y="450715"/>
                    </a:cubicBezTo>
                    <a:cubicBezTo>
                      <a:pt x="344990" y="450715"/>
                      <a:pt x="344990" y="450715"/>
                      <a:pt x="347564" y="450715"/>
                    </a:cubicBezTo>
                    <a:cubicBezTo>
                      <a:pt x="347564" y="450715"/>
                      <a:pt x="347564" y="450715"/>
                      <a:pt x="347564" y="453291"/>
                    </a:cubicBezTo>
                    <a:cubicBezTo>
                      <a:pt x="350139" y="453291"/>
                      <a:pt x="350139" y="453291"/>
                      <a:pt x="350139" y="453291"/>
                    </a:cubicBezTo>
                    <a:cubicBezTo>
                      <a:pt x="350139" y="453291"/>
                      <a:pt x="350139" y="453291"/>
                      <a:pt x="352713" y="453291"/>
                    </a:cubicBezTo>
                    <a:cubicBezTo>
                      <a:pt x="352713" y="453291"/>
                      <a:pt x="352713" y="453291"/>
                      <a:pt x="352713" y="455866"/>
                    </a:cubicBezTo>
                    <a:cubicBezTo>
                      <a:pt x="352713" y="455866"/>
                      <a:pt x="352713" y="455866"/>
                      <a:pt x="355288" y="455866"/>
                    </a:cubicBezTo>
                    <a:cubicBezTo>
                      <a:pt x="355288" y="458442"/>
                      <a:pt x="355288" y="458442"/>
                      <a:pt x="355288" y="458442"/>
                    </a:cubicBezTo>
                    <a:cubicBezTo>
                      <a:pt x="357862" y="458442"/>
                      <a:pt x="357862" y="458442"/>
                      <a:pt x="357862" y="458442"/>
                    </a:cubicBezTo>
                    <a:cubicBezTo>
                      <a:pt x="357862" y="458442"/>
                      <a:pt x="357862" y="458442"/>
                      <a:pt x="357862" y="461017"/>
                    </a:cubicBezTo>
                    <a:cubicBezTo>
                      <a:pt x="360437" y="461017"/>
                      <a:pt x="360437" y="461017"/>
                      <a:pt x="360437" y="461017"/>
                    </a:cubicBezTo>
                    <a:cubicBezTo>
                      <a:pt x="363012" y="461017"/>
                      <a:pt x="363012" y="461017"/>
                      <a:pt x="363012" y="461017"/>
                    </a:cubicBezTo>
                    <a:cubicBezTo>
                      <a:pt x="363012" y="461017"/>
                      <a:pt x="363012" y="461017"/>
                      <a:pt x="363012" y="463593"/>
                    </a:cubicBezTo>
                    <a:cubicBezTo>
                      <a:pt x="363012" y="463593"/>
                      <a:pt x="363012" y="463593"/>
                      <a:pt x="365586" y="463593"/>
                    </a:cubicBezTo>
                    <a:cubicBezTo>
                      <a:pt x="365586" y="463593"/>
                      <a:pt x="368161" y="463593"/>
                      <a:pt x="368161" y="463593"/>
                    </a:cubicBezTo>
                    <a:cubicBezTo>
                      <a:pt x="368161" y="463593"/>
                      <a:pt x="368161" y="463593"/>
                      <a:pt x="370735" y="463593"/>
                    </a:cubicBezTo>
                    <a:cubicBezTo>
                      <a:pt x="370735" y="466168"/>
                      <a:pt x="370735" y="466168"/>
                      <a:pt x="370735" y="466168"/>
                    </a:cubicBezTo>
                    <a:cubicBezTo>
                      <a:pt x="370735" y="466168"/>
                      <a:pt x="373310" y="466168"/>
                      <a:pt x="373310" y="466168"/>
                    </a:cubicBezTo>
                    <a:cubicBezTo>
                      <a:pt x="373310" y="466168"/>
                      <a:pt x="375884" y="466168"/>
                      <a:pt x="375884" y="466168"/>
                    </a:cubicBezTo>
                    <a:cubicBezTo>
                      <a:pt x="375884" y="466168"/>
                      <a:pt x="375884" y="466168"/>
                      <a:pt x="375884" y="468744"/>
                    </a:cubicBezTo>
                    <a:cubicBezTo>
                      <a:pt x="375884" y="468744"/>
                      <a:pt x="375884" y="468744"/>
                      <a:pt x="378459" y="468744"/>
                    </a:cubicBezTo>
                    <a:cubicBezTo>
                      <a:pt x="378459" y="468744"/>
                      <a:pt x="378459" y="468744"/>
                      <a:pt x="378459" y="471320"/>
                    </a:cubicBezTo>
                    <a:cubicBezTo>
                      <a:pt x="381033" y="471320"/>
                      <a:pt x="381033" y="471320"/>
                      <a:pt x="381033" y="471320"/>
                    </a:cubicBezTo>
                    <a:cubicBezTo>
                      <a:pt x="381033" y="471320"/>
                      <a:pt x="381033" y="471320"/>
                      <a:pt x="383608" y="471320"/>
                    </a:cubicBezTo>
                    <a:cubicBezTo>
                      <a:pt x="383608" y="471320"/>
                      <a:pt x="383608" y="471320"/>
                      <a:pt x="383608" y="473895"/>
                    </a:cubicBezTo>
                    <a:cubicBezTo>
                      <a:pt x="383608" y="473895"/>
                      <a:pt x="383608" y="473895"/>
                      <a:pt x="386183" y="473895"/>
                    </a:cubicBezTo>
                    <a:cubicBezTo>
                      <a:pt x="388757" y="473895"/>
                      <a:pt x="388757" y="473895"/>
                      <a:pt x="388757" y="473895"/>
                    </a:cubicBezTo>
                    <a:cubicBezTo>
                      <a:pt x="388757" y="473895"/>
                      <a:pt x="388757" y="473895"/>
                      <a:pt x="388757" y="476471"/>
                    </a:cubicBezTo>
                    <a:cubicBezTo>
                      <a:pt x="388757" y="476471"/>
                      <a:pt x="388757" y="476471"/>
                      <a:pt x="391332" y="476471"/>
                    </a:cubicBezTo>
                    <a:cubicBezTo>
                      <a:pt x="391332" y="476471"/>
                      <a:pt x="391332" y="476471"/>
                      <a:pt x="393906" y="476471"/>
                    </a:cubicBezTo>
                    <a:cubicBezTo>
                      <a:pt x="393906" y="476471"/>
                      <a:pt x="393906" y="476471"/>
                      <a:pt x="396481" y="476471"/>
                    </a:cubicBezTo>
                    <a:cubicBezTo>
                      <a:pt x="396481" y="476471"/>
                      <a:pt x="396481" y="476471"/>
                      <a:pt x="396481" y="479046"/>
                    </a:cubicBezTo>
                    <a:cubicBezTo>
                      <a:pt x="399055" y="479046"/>
                      <a:pt x="399055" y="479046"/>
                      <a:pt x="399055" y="479046"/>
                    </a:cubicBezTo>
                    <a:cubicBezTo>
                      <a:pt x="399055" y="479046"/>
                      <a:pt x="399055" y="479046"/>
                      <a:pt x="401630" y="479046"/>
                    </a:cubicBezTo>
                    <a:cubicBezTo>
                      <a:pt x="401630" y="479046"/>
                      <a:pt x="401630" y="479046"/>
                      <a:pt x="404204" y="479046"/>
                    </a:cubicBezTo>
                    <a:cubicBezTo>
                      <a:pt x="404204" y="479046"/>
                      <a:pt x="404204" y="479046"/>
                      <a:pt x="404204" y="481622"/>
                    </a:cubicBezTo>
                    <a:cubicBezTo>
                      <a:pt x="406779" y="481622"/>
                      <a:pt x="406779" y="481622"/>
                      <a:pt x="406779" y="481622"/>
                    </a:cubicBezTo>
                    <a:cubicBezTo>
                      <a:pt x="406779" y="481622"/>
                      <a:pt x="406779" y="481622"/>
                      <a:pt x="409353" y="481622"/>
                    </a:cubicBezTo>
                    <a:cubicBezTo>
                      <a:pt x="409353" y="481622"/>
                      <a:pt x="411928" y="481622"/>
                      <a:pt x="411928" y="481622"/>
                    </a:cubicBezTo>
                    <a:cubicBezTo>
                      <a:pt x="411928" y="484197"/>
                      <a:pt x="411928" y="484197"/>
                      <a:pt x="411928" y="484197"/>
                    </a:cubicBezTo>
                    <a:cubicBezTo>
                      <a:pt x="411928" y="484197"/>
                      <a:pt x="411928" y="484197"/>
                      <a:pt x="414503" y="484197"/>
                    </a:cubicBezTo>
                    <a:cubicBezTo>
                      <a:pt x="414503" y="484197"/>
                      <a:pt x="414503" y="484197"/>
                      <a:pt x="414503" y="486773"/>
                    </a:cubicBezTo>
                    <a:cubicBezTo>
                      <a:pt x="417077" y="486773"/>
                      <a:pt x="417077" y="486773"/>
                      <a:pt x="417077" y="486773"/>
                    </a:cubicBezTo>
                    <a:cubicBezTo>
                      <a:pt x="417077" y="486773"/>
                      <a:pt x="419652" y="486773"/>
                      <a:pt x="419652" y="486773"/>
                    </a:cubicBezTo>
                    <a:cubicBezTo>
                      <a:pt x="419652" y="486773"/>
                      <a:pt x="422226" y="486773"/>
                      <a:pt x="422226" y="486773"/>
                    </a:cubicBezTo>
                    <a:cubicBezTo>
                      <a:pt x="424801" y="486773"/>
                      <a:pt x="424801" y="486773"/>
                      <a:pt x="424801" y="486773"/>
                    </a:cubicBezTo>
                    <a:cubicBezTo>
                      <a:pt x="424801" y="486773"/>
                      <a:pt x="424801" y="486773"/>
                      <a:pt x="427375" y="486773"/>
                    </a:cubicBezTo>
                    <a:cubicBezTo>
                      <a:pt x="427375" y="486773"/>
                      <a:pt x="427375" y="486773"/>
                      <a:pt x="427375" y="489348"/>
                    </a:cubicBezTo>
                    <a:cubicBezTo>
                      <a:pt x="427375" y="489348"/>
                      <a:pt x="429950" y="489348"/>
                      <a:pt x="429950" y="489348"/>
                    </a:cubicBezTo>
                    <a:cubicBezTo>
                      <a:pt x="432524" y="489348"/>
                      <a:pt x="432524" y="489348"/>
                      <a:pt x="432524" y="489348"/>
                    </a:cubicBezTo>
                    <a:cubicBezTo>
                      <a:pt x="432524" y="489348"/>
                      <a:pt x="432524" y="489348"/>
                      <a:pt x="435099" y="489348"/>
                    </a:cubicBezTo>
                    <a:cubicBezTo>
                      <a:pt x="435099" y="489348"/>
                      <a:pt x="435099" y="489348"/>
                      <a:pt x="437674" y="489348"/>
                    </a:cubicBezTo>
                    <a:cubicBezTo>
                      <a:pt x="437674" y="489348"/>
                      <a:pt x="440248" y="489348"/>
                      <a:pt x="440248" y="489348"/>
                    </a:cubicBezTo>
                    <a:cubicBezTo>
                      <a:pt x="440248" y="491924"/>
                      <a:pt x="440248" y="491924"/>
                      <a:pt x="440248" y="491924"/>
                    </a:cubicBezTo>
                    <a:cubicBezTo>
                      <a:pt x="440248" y="491924"/>
                      <a:pt x="442823" y="491924"/>
                      <a:pt x="442823" y="491924"/>
                    </a:cubicBezTo>
                    <a:cubicBezTo>
                      <a:pt x="445397" y="491924"/>
                      <a:pt x="445397" y="491924"/>
                      <a:pt x="445397" y="491924"/>
                    </a:cubicBezTo>
                    <a:cubicBezTo>
                      <a:pt x="445397" y="491924"/>
                      <a:pt x="445397" y="491924"/>
                      <a:pt x="447972" y="491924"/>
                    </a:cubicBezTo>
                    <a:cubicBezTo>
                      <a:pt x="450546" y="491924"/>
                      <a:pt x="450546" y="491924"/>
                      <a:pt x="453121" y="491924"/>
                    </a:cubicBezTo>
                    <a:cubicBezTo>
                      <a:pt x="453121" y="491924"/>
                      <a:pt x="453121" y="491924"/>
                      <a:pt x="453121" y="494499"/>
                    </a:cubicBezTo>
                    <a:cubicBezTo>
                      <a:pt x="455695" y="494499"/>
                      <a:pt x="455695" y="494499"/>
                      <a:pt x="455695" y="494499"/>
                    </a:cubicBezTo>
                    <a:cubicBezTo>
                      <a:pt x="458270" y="494499"/>
                      <a:pt x="460844" y="494499"/>
                      <a:pt x="463419" y="494499"/>
                    </a:cubicBezTo>
                    <a:cubicBezTo>
                      <a:pt x="463419" y="494499"/>
                      <a:pt x="463419" y="494499"/>
                      <a:pt x="463419" y="497075"/>
                    </a:cubicBezTo>
                    <a:cubicBezTo>
                      <a:pt x="463419" y="497075"/>
                      <a:pt x="463419" y="497075"/>
                      <a:pt x="465994" y="497075"/>
                    </a:cubicBezTo>
                    <a:cubicBezTo>
                      <a:pt x="465994" y="497075"/>
                      <a:pt x="465994" y="497075"/>
                      <a:pt x="468568" y="497075"/>
                    </a:cubicBezTo>
                    <a:cubicBezTo>
                      <a:pt x="468568" y="497075"/>
                      <a:pt x="468568" y="497075"/>
                      <a:pt x="471143" y="497075"/>
                    </a:cubicBezTo>
                    <a:cubicBezTo>
                      <a:pt x="471143" y="497075"/>
                      <a:pt x="473717" y="497075"/>
                      <a:pt x="473717" y="497075"/>
                    </a:cubicBezTo>
                    <a:cubicBezTo>
                      <a:pt x="476292" y="497075"/>
                      <a:pt x="476292" y="497075"/>
                      <a:pt x="476292" y="497075"/>
                    </a:cubicBezTo>
                    <a:cubicBezTo>
                      <a:pt x="476292" y="497075"/>
                      <a:pt x="478866" y="497075"/>
                      <a:pt x="478866" y="497075"/>
                    </a:cubicBezTo>
                    <a:cubicBezTo>
                      <a:pt x="478866" y="497075"/>
                      <a:pt x="478866" y="497075"/>
                      <a:pt x="478866" y="499650"/>
                    </a:cubicBezTo>
                    <a:cubicBezTo>
                      <a:pt x="478866" y="499650"/>
                      <a:pt x="481441" y="499650"/>
                      <a:pt x="481441" y="499650"/>
                    </a:cubicBezTo>
                    <a:cubicBezTo>
                      <a:pt x="481441" y="499650"/>
                      <a:pt x="484015" y="499650"/>
                      <a:pt x="484015" y="499650"/>
                    </a:cubicBezTo>
                    <a:cubicBezTo>
                      <a:pt x="484015" y="499650"/>
                      <a:pt x="484015" y="497075"/>
                      <a:pt x="484015" y="497075"/>
                    </a:cubicBezTo>
                    <a:cubicBezTo>
                      <a:pt x="484015" y="497075"/>
                      <a:pt x="484015" y="497075"/>
                      <a:pt x="486590" y="497075"/>
                    </a:cubicBezTo>
                    <a:cubicBezTo>
                      <a:pt x="486590" y="497075"/>
                      <a:pt x="486590" y="494499"/>
                      <a:pt x="486590" y="494499"/>
                    </a:cubicBezTo>
                    <a:cubicBezTo>
                      <a:pt x="486590" y="491924"/>
                      <a:pt x="486590" y="491924"/>
                      <a:pt x="486590" y="491924"/>
                    </a:cubicBezTo>
                    <a:cubicBezTo>
                      <a:pt x="486590" y="486773"/>
                      <a:pt x="486590" y="484197"/>
                      <a:pt x="486590" y="481622"/>
                    </a:cubicBezTo>
                    <a:cubicBezTo>
                      <a:pt x="486590" y="481622"/>
                      <a:pt x="486590" y="479046"/>
                      <a:pt x="486590" y="479046"/>
                    </a:cubicBezTo>
                    <a:cubicBezTo>
                      <a:pt x="484015" y="479046"/>
                      <a:pt x="484015" y="479046"/>
                      <a:pt x="484015" y="479046"/>
                    </a:cubicBezTo>
                    <a:cubicBezTo>
                      <a:pt x="484015" y="476471"/>
                      <a:pt x="484015" y="476471"/>
                      <a:pt x="484015" y="476471"/>
                    </a:cubicBezTo>
                    <a:cubicBezTo>
                      <a:pt x="484015" y="473895"/>
                      <a:pt x="484015" y="473895"/>
                      <a:pt x="484015" y="471320"/>
                    </a:cubicBezTo>
                    <a:cubicBezTo>
                      <a:pt x="484015" y="471320"/>
                      <a:pt x="484015" y="468744"/>
                      <a:pt x="484015" y="468744"/>
                    </a:cubicBezTo>
                    <a:cubicBezTo>
                      <a:pt x="484015" y="466168"/>
                      <a:pt x="484015" y="466168"/>
                      <a:pt x="484015" y="466168"/>
                    </a:cubicBezTo>
                    <a:cubicBezTo>
                      <a:pt x="481441" y="466168"/>
                      <a:pt x="481441" y="466168"/>
                      <a:pt x="481441" y="466168"/>
                    </a:cubicBezTo>
                    <a:cubicBezTo>
                      <a:pt x="481441" y="463593"/>
                      <a:pt x="481441" y="463593"/>
                      <a:pt x="481441" y="463593"/>
                    </a:cubicBezTo>
                    <a:cubicBezTo>
                      <a:pt x="481441" y="461017"/>
                      <a:pt x="481441" y="461017"/>
                      <a:pt x="481441" y="461017"/>
                    </a:cubicBezTo>
                    <a:cubicBezTo>
                      <a:pt x="481441" y="461017"/>
                      <a:pt x="481441" y="458442"/>
                      <a:pt x="481441" y="458442"/>
                    </a:cubicBezTo>
                    <a:cubicBezTo>
                      <a:pt x="481441" y="455866"/>
                      <a:pt x="481441" y="455866"/>
                      <a:pt x="481441" y="455866"/>
                    </a:cubicBezTo>
                    <a:cubicBezTo>
                      <a:pt x="478866" y="455866"/>
                      <a:pt x="478866" y="455866"/>
                      <a:pt x="478866" y="455866"/>
                    </a:cubicBezTo>
                    <a:cubicBezTo>
                      <a:pt x="478866" y="453291"/>
                      <a:pt x="478866" y="453291"/>
                      <a:pt x="478866" y="453291"/>
                    </a:cubicBezTo>
                    <a:cubicBezTo>
                      <a:pt x="476292" y="453291"/>
                      <a:pt x="476292" y="453291"/>
                      <a:pt x="476292" y="453291"/>
                    </a:cubicBezTo>
                    <a:cubicBezTo>
                      <a:pt x="476292" y="453291"/>
                      <a:pt x="473717" y="453291"/>
                      <a:pt x="473717" y="453291"/>
                    </a:cubicBezTo>
                    <a:cubicBezTo>
                      <a:pt x="471143" y="453291"/>
                      <a:pt x="471143" y="453291"/>
                      <a:pt x="471143" y="453291"/>
                    </a:cubicBezTo>
                    <a:cubicBezTo>
                      <a:pt x="468568" y="450715"/>
                      <a:pt x="468568" y="450715"/>
                      <a:pt x="468568" y="450715"/>
                    </a:cubicBezTo>
                    <a:cubicBezTo>
                      <a:pt x="465994" y="450715"/>
                      <a:pt x="465994" y="450715"/>
                      <a:pt x="465994" y="450715"/>
                    </a:cubicBezTo>
                    <a:cubicBezTo>
                      <a:pt x="463419" y="450715"/>
                      <a:pt x="463419" y="450715"/>
                      <a:pt x="463419" y="450715"/>
                    </a:cubicBezTo>
                    <a:cubicBezTo>
                      <a:pt x="460844" y="450715"/>
                      <a:pt x="460844" y="450715"/>
                      <a:pt x="460844" y="450715"/>
                    </a:cubicBezTo>
                    <a:cubicBezTo>
                      <a:pt x="460844" y="448140"/>
                      <a:pt x="460844" y="448140"/>
                      <a:pt x="460844" y="448140"/>
                    </a:cubicBezTo>
                    <a:cubicBezTo>
                      <a:pt x="458270" y="448140"/>
                      <a:pt x="458270" y="448140"/>
                      <a:pt x="458270" y="448140"/>
                    </a:cubicBezTo>
                    <a:cubicBezTo>
                      <a:pt x="455695" y="448140"/>
                      <a:pt x="455695" y="448140"/>
                      <a:pt x="455695" y="448140"/>
                    </a:cubicBezTo>
                    <a:cubicBezTo>
                      <a:pt x="453121" y="448140"/>
                      <a:pt x="453121" y="448140"/>
                      <a:pt x="453121" y="448140"/>
                    </a:cubicBezTo>
                    <a:cubicBezTo>
                      <a:pt x="453121" y="448140"/>
                      <a:pt x="450546" y="448140"/>
                      <a:pt x="450546" y="448140"/>
                    </a:cubicBezTo>
                    <a:cubicBezTo>
                      <a:pt x="450546" y="445564"/>
                      <a:pt x="450546" y="445564"/>
                      <a:pt x="450546" y="445564"/>
                    </a:cubicBezTo>
                    <a:cubicBezTo>
                      <a:pt x="447972" y="445564"/>
                      <a:pt x="447972" y="445564"/>
                      <a:pt x="447972" y="445564"/>
                    </a:cubicBezTo>
                    <a:cubicBezTo>
                      <a:pt x="445397" y="445564"/>
                      <a:pt x="445397" y="445564"/>
                      <a:pt x="445397" y="445564"/>
                    </a:cubicBezTo>
                    <a:cubicBezTo>
                      <a:pt x="442823" y="445564"/>
                      <a:pt x="442823" y="445564"/>
                      <a:pt x="442823" y="445564"/>
                    </a:cubicBezTo>
                    <a:cubicBezTo>
                      <a:pt x="440248" y="445564"/>
                      <a:pt x="440248" y="445564"/>
                      <a:pt x="440248" y="445564"/>
                    </a:cubicBezTo>
                    <a:cubicBezTo>
                      <a:pt x="440248" y="445564"/>
                      <a:pt x="437674" y="445564"/>
                      <a:pt x="437674" y="445564"/>
                    </a:cubicBezTo>
                    <a:cubicBezTo>
                      <a:pt x="437674" y="442989"/>
                      <a:pt x="437674" y="442989"/>
                      <a:pt x="437674" y="442989"/>
                    </a:cubicBezTo>
                    <a:cubicBezTo>
                      <a:pt x="437674" y="442989"/>
                      <a:pt x="435099" y="442989"/>
                      <a:pt x="435099" y="442989"/>
                    </a:cubicBezTo>
                    <a:cubicBezTo>
                      <a:pt x="432524" y="442989"/>
                      <a:pt x="432524" y="442989"/>
                      <a:pt x="432524" y="442989"/>
                    </a:cubicBezTo>
                    <a:cubicBezTo>
                      <a:pt x="432524" y="442989"/>
                      <a:pt x="432524" y="442989"/>
                      <a:pt x="429950" y="442989"/>
                    </a:cubicBezTo>
                    <a:cubicBezTo>
                      <a:pt x="429950" y="440413"/>
                      <a:pt x="429950" y="440413"/>
                      <a:pt x="429950" y="440413"/>
                    </a:cubicBezTo>
                    <a:cubicBezTo>
                      <a:pt x="427375" y="440413"/>
                      <a:pt x="427375" y="440413"/>
                      <a:pt x="427375" y="440413"/>
                    </a:cubicBezTo>
                    <a:cubicBezTo>
                      <a:pt x="424801" y="440413"/>
                      <a:pt x="424801" y="440413"/>
                      <a:pt x="424801" y="440413"/>
                    </a:cubicBezTo>
                    <a:cubicBezTo>
                      <a:pt x="424801" y="437838"/>
                      <a:pt x="424801" y="437838"/>
                      <a:pt x="424801" y="437838"/>
                    </a:cubicBezTo>
                    <a:cubicBezTo>
                      <a:pt x="422226" y="437838"/>
                      <a:pt x="422226" y="437838"/>
                      <a:pt x="422226" y="437838"/>
                    </a:cubicBezTo>
                    <a:cubicBezTo>
                      <a:pt x="419652" y="437838"/>
                      <a:pt x="419652" y="437838"/>
                      <a:pt x="419652" y="437838"/>
                    </a:cubicBezTo>
                    <a:cubicBezTo>
                      <a:pt x="417077" y="437838"/>
                      <a:pt x="417077" y="437838"/>
                      <a:pt x="417077" y="437838"/>
                    </a:cubicBezTo>
                    <a:cubicBezTo>
                      <a:pt x="417077" y="435262"/>
                      <a:pt x="417077" y="435262"/>
                      <a:pt x="417077" y="435262"/>
                    </a:cubicBezTo>
                    <a:cubicBezTo>
                      <a:pt x="417077" y="435262"/>
                      <a:pt x="414503" y="435262"/>
                      <a:pt x="414503" y="435262"/>
                    </a:cubicBezTo>
                    <a:cubicBezTo>
                      <a:pt x="411928" y="435262"/>
                      <a:pt x="411928" y="435262"/>
                      <a:pt x="411928" y="435262"/>
                    </a:cubicBezTo>
                    <a:cubicBezTo>
                      <a:pt x="411928" y="435262"/>
                      <a:pt x="411928" y="435262"/>
                      <a:pt x="409353" y="435262"/>
                    </a:cubicBezTo>
                    <a:cubicBezTo>
                      <a:pt x="409353" y="432687"/>
                      <a:pt x="409353" y="432687"/>
                      <a:pt x="409353" y="432687"/>
                    </a:cubicBezTo>
                    <a:cubicBezTo>
                      <a:pt x="406779" y="432687"/>
                      <a:pt x="406779" y="432687"/>
                      <a:pt x="406779" y="432687"/>
                    </a:cubicBezTo>
                    <a:cubicBezTo>
                      <a:pt x="404204" y="432687"/>
                      <a:pt x="404204" y="432687"/>
                      <a:pt x="404204" y="432687"/>
                    </a:cubicBezTo>
                    <a:cubicBezTo>
                      <a:pt x="404204" y="432687"/>
                      <a:pt x="404204" y="430111"/>
                      <a:pt x="404204" y="430111"/>
                    </a:cubicBezTo>
                    <a:cubicBezTo>
                      <a:pt x="404204" y="430111"/>
                      <a:pt x="401630" y="430111"/>
                      <a:pt x="401630" y="430111"/>
                    </a:cubicBezTo>
                    <a:cubicBezTo>
                      <a:pt x="399055" y="430111"/>
                      <a:pt x="399055" y="430111"/>
                      <a:pt x="399055" y="430111"/>
                    </a:cubicBezTo>
                    <a:cubicBezTo>
                      <a:pt x="399055" y="427536"/>
                      <a:pt x="399055" y="427536"/>
                      <a:pt x="399055" y="427536"/>
                    </a:cubicBezTo>
                    <a:cubicBezTo>
                      <a:pt x="396481" y="427536"/>
                      <a:pt x="396481" y="427536"/>
                      <a:pt x="393906" y="427536"/>
                    </a:cubicBezTo>
                    <a:cubicBezTo>
                      <a:pt x="393906" y="427536"/>
                      <a:pt x="393906" y="427536"/>
                      <a:pt x="391332" y="427536"/>
                    </a:cubicBezTo>
                    <a:cubicBezTo>
                      <a:pt x="391332" y="424960"/>
                      <a:pt x="391332" y="424960"/>
                      <a:pt x="391332" y="424960"/>
                    </a:cubicBezTo>
                    <a:cubicBezTo>
                      <a:pt x="388757" y="424960"/>
                      <a:pt x="388757" y="424960"/>
                      <a:pt x="388757" y="424960"/>
                    </a:cubicBezTo>
                    <a:cubicBezTo>
                      <a:pt x="386183" y="424960"/>
                      <a:pt x="386183" y="424960"/>
                      <a:pt x="386183" y="424960"/>
                    </a:cubicBezTo>
                    <a:cubicBezTo>
                      <a:pt x="383608" y="424960"/>
                      <a:pt x="383608" y="424960"/>
                      <a:pt x="383608" y="424960"/>
                    </a:cubicBezTo>
                    <a:cubicBezTo>
                      <a:pt x="383608" y="424960"/>
                      <a:pt x="383608" y="424960"/>
                      <a:pt x="381033" y="424960"/>
                    </a:cubicBezTo>
                    <a:cubicBezTo>
                      <a:pt x="381033" y="422385"/>
                      <a:pt x="381033" y="422385"/>
                      <a:pt x="381033" y="422385"/>
                    </a:cubicBezTo>
                    <a:cubicBezTo>
                      <a:pt x="381033" y="422385"/>
                      <a:pt x="381033" y="422385"/>
                      <a:pt x="378459" y="422385"/>
                    </a:cubicBezTo>
                    <a:cubicBezTo>
                      <a:pt x="375884" y="422385"/>
                      <a:pt x="375884" y="422385"/>
                      <a:pt x="375884" y="422385"/>
                    </a:cubicBezTo>
                    <a:cubicBezTo>
                      <a:pt x="375884" y="419809"/>
                      <a:pt x="375884" y="419809"/>
                      <a:pt x="375884" y="419809"/>
                    </a:cubicBezTo>
                    <a:cubicBezTo>
                      <a:pt x="375884" y="419809"/>
                      <a:pt x="375884" y="419809"/>
                      <a:pt x="373310" y="419809"/>
                    </a:cubicBezTo>
                    <a:cubicBezTo>
                      <a:pt x="373310" y="419809"/>
                      <a:pt x="370735" y="419809"/>
                      <a:pt x="370735" y="419809"/>
                    </a:cubicBezTo>
                    <a:cubicBezTo>
                      <a:pt x="370735" y="419809"/>
                      <a:pt x="368161" y="419809"/>
                      <a:pt x="368161" y="419809"/>
                    </a:cubicBezTo>
                    <a:cubicBezTo>
                      <a:pt x="368161" y="419809"/>
                      <a:pt x="368161" y="419809"/>
                      <a:pt x="365586" y="419809"/>
                    </a:cubicBezTo>
                    <a:cubicBezTo>
                      <a:pt x="365586" y="417234"/>
                      <a:pt x="365586" y="417234"/>
                      <a:pt x="365586" y="417234"/>
                    </a:cubicBezTo>
                    <a:cubicBezTo>
                      <a:pt x="363012" y="417234"/>
                      <a:pt x="363012" y="417234"/>
                      <a:pt x="363012" y="417234"/>
                    </a:cubicBezTo>
                    <a:cubicBezTo>
                      <a:pt x="363012" y="414658"/>
                      <a:pt x="363012" y="414658"/>
                      <a:pt x="363012" y="414658"/>
                    </a:cubicBezTo>
                    <a:cubicBezTo>
                      <a:pt x="360437" y="414658"/>
                      <a:pt x="360437" y="414658"/>
                      <a:pt x="360437" y="414658"/>
                    </a:cubicBezTo>
                    <a:cubicBezTo>
                      <a:pt x="360437" y="414658"/>
                      <a:pt x="360437" y="414658"/>
                      <a:pt x="357862" y="414658"/>
                    </a:cubicBezTo>
                    <a:cubicBezTo>
                      <a:pt x="357862" y="414658"/>
                      <a:pt x="357862" y="414658"/>
                      <a:pt x="357862" y="412083"/>
                    </a:cubicBezTo>
                    <a:cubicBezTo>
                      <a:pt x="355288" y="412083"/>
                      <a:pt x="355288" y="412083"/>
                      <a:pt x="355288" y="412083"/>
                    </a:cubicBezTo>
                    <a:cubicBezTo>
                      <a:pt x="352713" y="412083"/>
                      <a:pt x="352713" y="412083"/>
                      <a:pt x="352713" y="412083"/>
                    </a:cubicBezTo>
                    <a:cubicBezTo>
                      <a:pt x="352713" y="409507"/>
                      <a:pt x="352713" y="409507"/>
                      <a:pt x="352713" y="409507"/>
                    </a:cubicBezTo>
                    <a:cubicBezTo>
                      <a:pt x="352713" y="409507"/>
                      <a:pt x="352713" y="409507"/>
                      <a:pt x="350139" y="409507"/>
                    </a:cubicBezTo>
                    <a:cubicBezTo>
                      <a:pt x="350139" y="406932"/>
                      <a:pt x="350139" y="406932"/>
                      <a:pt x="350139" y="406932"/>
                    </a:cubicBezTo>
                    <a:cubicBezTo>
                      <a:pt x="347564" y="406932"/>
                      <a:pt x="347564" y="406932"/>
                      <a:pt x="347564" y="406932"/>
                    </a:cubicBezTo>
                    <a:cubicBezTo>
                      <a:pt x="344990" y="406932"/>
                      <a:pt x="344990" y="406932"/>
                      <a:pt x="344990" y="406932"/>
                    </a:cubicBezTo>
                    <a:cubicBezTo>
                      <a:pt x="344990" y="404356"/>
                      <a:pt x="344990" y="404356"/>
                      <a:pt x="344990" y="404356"/>
                    </a:cubicBezTo>
                    <a:cubicBezTo>
                      <a:pt x="342415" y="404356"/>
                      <a:pt x="342415" y="404356"/>
                      <a:pt x="342415" y="404356"/>
                    </a:cubicBezTo>
                    <a:cubicBezTo>
                      <a:pt x="339841" y="404356"/>
                      <a:pt x="339841" y="404356"/>
                      <a:pt x="339841" y="404356"/>
                    </a:cubicBezTo>
                    <a:cubicBezTo>
                      <a:pt x="339841" y="404356"/>
                      <a:pt x="339841" y="404356"/>
                      <a:pt x="339841" y="401781"/>
                    </a:cubicBezTo>
                    <a:cubicBezTo>
                      <a:pt x="339841" y="401781"/>
                      <a:pt x="339841" y="401781"/>
                      <a:pt x="337266" y="401781"/>
                    </a:cubicBezTo>
                    <a:cubicBezTo>
                      <a:pt x="334692" y="399205"/>
                      <a:pt x="334692" y="399205"/>
                      <a:pt x="334692" y="399205"/>
                    </a:cubicBezTo>
                    <a:cubicBezTo>
                      <a:pt x="334692" y="399205"/>
                      <a:pt x="334692" y="399205"/>
                      <a:pt x="332117" y="399205"/>
                    </a:cubicBezTo>
                    <a:cubicBezTo>
                      <a:pt x="332117" y="396630"/>
                      <a:pt x="332117" y="396630"/>
                      <a:pt x="332117" y="396630"/>
                    </a:cubicBezTo>
                    <a:cubicBezTo>
                      <a:pt x="332117" y="396630"/>
                      <a:pt x="332117" y="396630"/>
                      <a:pt x="329542" y="396630"/>
                    </a:cubicBezTo>
                    <a:cubicBezTo>
                      <a:pt x="326968" y="396630"/>
                      <a:pt x="326968" y="396630"/>
                      <a:pt x="326968" y="396630"/>
                    </a:cubicBezTo>
                    <a:cubicBezTo>
                      <a:pt x="326968" y="396630"/>
                      <a:pt x="326968" y="396630"/>
                      <a:pt x="326968" y="394054"/>
                    </a:cubicBezTo>
                    <a:cubicBezTo>
                      <a:pt x="324393" y="394054"/>
                      <a:pt x="324393" y="394054"/>
                      <a:pt x="324393" y="394054"/>
                    </a:cubicBezTo>
                    <a:cubicBezTo>
                      <a:pt x="324393" y="391479"/>
                      <a:pt x="324393" y="391479"/>
                      <a:pt x="324393" y="391479"/>
                    </a:cubicBezTo>
                    <a:cubicBezTo>
                      <a:pt x="321819" y="391479"/>
                      <a:pt x="321819" y="391479"/>
                      <a:pt x="321819" y="391479"/>
                    </a:cubicBezTo>
                    <a:cubicBezTo>
                      <a:pt x="319244" y="391479"/>
                      <a:pt x="319244" y="391479"/>
                      <a:pt x="319244" y="391479"/>
                    </a:cubicBezTo>
                    <a:cubicBezTo>
                      <a:pt x="319244" y="388903"/>
                      <a:pt x="319244" y="388903"/>
                      <a:pt x="319244" y="388903"/>
                    </a:cubicBezTo>
                    <a:cubicBezTo>
                      <a:pt x="319244" y="388903"/>
                      <a:pt x="319244" y="388903"/>
                      <a:pt x="316670" y="388903"/>
                    </a:cubicBezTo>
                    <a:cubicBezTo>
                      <a:pt x="316670" y="386327"/>
                      <a:pt x="316670" y="386327"/>
                      <a:pt x="316670" y="386327"/>
                    </a:cubicBezTo>
                    <a:cubicBezTo>
                      <a:pt x="314095" y="386327"/>
                      <a:pt x="314095" y="386327"/>
                      <a:pt x="314095" y="386327"/>
                    </a:cubicBezTo>
                    <a:cubicBezTo>
                      <a:pt x="311521" y="386327"/>
                      <a:pt x="311521" y="386327"/>
                      <a:pt x="311521" y="386327"/>
                    </a:cubicBezTo>
                    <a:cubicBezTo>
                      <a:pt x="311521" y="383752"/>
                      <a:pt x="311521" y="383752"/>
                      <a:pt x="311521" y="383752"/>
                    </a:cubicBezTo>
                    <a:cubicBezTo>
                      <a:pt x="308946" y="383752"/>
                      <a:pt x="308946" y="383752"/>
                      <a:pt x="308946" y="383752"/>
                    </a:cubicBezTo>
                    <a:cubicBezTo>
                      <a:pt x="308946" y="381176"/>
                      <a:pt x="308946" y="381176"/>
                      <a:pt x="308946" y="381176"/>
                    </a:cubicBezTo>
                    <a:cubicBezTo>
                      <a:pt x="306372" y="381176"/>
                      <a:pt x="306372" y="381176"/>
                      <a:pt x="306372" y="381176"/>
                    </a:cubicBezTo>
                    <a:cubicBezTo>
                      <a:pt x="303797" y="381176"/>
                      <a:pt x="303797" y="381176"/>
                      <a:pt x="303797" y="381176"/>
                    </a:cubicBezTo>
                    <a:cubicBezTo>
                      <a:pt x="303797" y="378601"/>
                      <a:pt x="303797" y="378601"/>
                      <a:pt x="303797" y="378601"/>
                    </a:cubicBezTo>
                    <a:cubicBezTo>
                      <a:pt x="303797" y="378601"/>
                      <a:pt x="303797" y="378601"/>
                      <a:pt x="301222" y="378601"/>
                    </a:cubicBezTo>
                    <a:cubicBezTo>
                      <a:pt x="301222" y="378601"/>
                      <a:pt x="301222" y="378601"/>
                      <a:pt x="301222" y="376025"/>
                    </a:cubicBezTo>
                    <a:cubicBezTo>
                      <a:pt x="298648" y="376025"/>
                      <a:pt x="298648" y="376025"/>
                      <a:pt x="298648" y="376025"/>
                    </a:cubicBezTo>
                    <a:cubicBezTo>
                      <a:pt x="298648" y="373450"/>
                      <a:pt x="298648" y="373450"/>
                      <a:pt x="298648" y="373450"/>
                    </a:cubicBezTo>
                    <a:cubicBezTo>
                      <a:pt x="298648" y="373450"/>
                      <a:pt x="298648" y="373450"/>
                      <a:pt x="296073" y="373450"/>
                    </a:cubicBezTo>
                    <a:cubicBezTo>
                      <a:pt x="296073" y="370874"/>
                      <a:pt x="296073" y="370874"/>
                      <a:pt x="296073" y="370874"/>
                    </a:cubicBezTo>
                    <a:cubicBezTo>
                      <a:pt x="296073" y="370874"/>
                      <a:pt x="296073" y="370874"/>
                      <a:pt x="293499" y="370874"/>
                    </a:cubicBezTo>
                    <a:cubicBezTo>
                      <a:pt x="293499" y="370874"/>
                      <a:pt x="293499" y="370874"/>
                      <a:pt x="293499" y="368299"/>
                    </a:cubicBezTo>
                    <a:cubicBezTo>
                      <a:pt x="290924" y="368299"/>
                      <a:pt x="290924" y="368299"/>
                      <a:pt x="290924" y="368299"/>
                    </a:cubicBezTo>
                    <a:cubicBezTo>
                      <a:pt x="290924" y="368299"/>
                      <a:pt x="290924" y="368299"/>
                      <a:pt x="290924" y="365723"/>
                    </a:cubicBezTo>
                    <a:cubicBezTo>
                      <a:pt x="290924" y="360572"/>
                      <a:pt x="290924" y="357997"/>
                      <a:pt x="290924" y="352846"/>
                    </a:cubicBezTo>
                    <a:cubicBezTo>
                      <a:pt x="290924" y="352846"/>
                      <a:pt x="288350" y="352846"/>
                      <a:pt x="288350" y="352846"/>
                    </a:cubicBezTo>
                    <a:cubicBezTo>
                      <a:pt x="288350" y="352846"/>
                      <a:pt x="288350" y="352846"/>
                      <a:pt x="288350" y="350270"/>
                    </a:cubicBezTo>
                    <a:cubicBezTo>
                      <a:pt x="288350" y="350270"/>
                      <a:pt x="290924" y="350270"/>
                      <a:pt x="290924" y="350270"/>
                    </a:cubicBezTo>
                    <a:cubicBezTo>
                      <a:pt x="290924" y="350270"/>
                      <a:pt x="290924" y="350270"/>
                      <a:pt x="290924" y="347695"/>
                    </a:cubicBezTo>
                    <a:cubicBezTo>
                      <a:pt x="290924" y="347695"/>
                      <a:pt x="288350" y="347695"/>
                      <a:pt x="288350" y="347695"/>
                    </a:cubicBezTo>
                    <a:cubicBezTo>
                      <a:pt x="288350" y="345119"/>
                      <a:pt x="288350" y="345119"/>
                      <a:pt x="288350" y="345119"/>
                    </a:cubicBezTo>
                    <a:cubicBezTo>
                      <a:pt x="288350" y="345119"/>
                      <a:pt x="288350" y="342544"/>
                      <a:pt x="288350" y="342544"/>
                    </a:cubicBezTo>
                    <a:cubicBezTo>
                      <a:pt x="288350" y="342544"/>
                      <a:pt x="288350" y="339968"/>
                      <a:pt x="288350" y="339968"/>
                    </a:cubicBezTo>
                    <a:cubicBezTo>
                      <a:pt x="288350" y="337393"/>
                      <a:pt x="288350" y="337393"/>
                      <a:pt x="288350" y="334817"/>
                    </a:cubicBezTo>
                    <a:cubicBezTo>
                      <a:pt x="288350" y="332242"/>
                      <a:pt x="288350" y="329666"/>
                      <a:pt x="288350" y="329666"/>
                    </a:cubicBezTo>
                    <a:cubicBezTo>
                      <a:pt x="288350" y="327091"/>
                      <a:pt x="288350" y="327091"/>
                      <a:pt x="288350" y="327091"/>
                    </a:cubicBezTo>
                    <a:cubicBezTo>
                      <a:pt x="288350" y="324515"/>
                      <a:pt x="288350" y="321940"/>
                      <a:pt x="288350" y="319364"/>
                    </a:cubicBezTo>
                    <a:cubicBezTo>
                      <a:pt x="288350" y="319364"/>
                      <a:pt x="288350" y="319364"/>
                      <a:pt x="288350" y="316789"/>
                    </a:cubicBezTo>
                    <a:cubicBezTo>
                      <a:pt x="288350" y="314213"/>
                      <a:pt x="288350" y="311638"/>
                      <a:pt x="288350" y="311638"/>
                    </a:cubicBezTo>
                    <a:cubicBezTo>
                      <a:pt x="288350" y="309062"/>
                      <a:pt x="288350" y="309062"/>
                      <a:pt x="288350" y="309062"/>
                    </a:cubicBezTo>
                    <a:cubicBezTo>
                      <a:pt x="288350" y="309062"/>
                      <a:pt x="288350" y="306487"/>
                      <a:pt x="288350" y="303911"/>
                    </a:cubicBezTo>
                    <a:cubicBezTo>
                      <a:pt x="288350" y="301335"/>
                      <a:pt x="288350" y="301335"/>
                      <a:pt x="288350" y="301335"/>
                    </a:cubicBezTo>
                    <a:cubicBezTo>
                      <a:pt x="288350" y="298760"/>
                      <a:pt x="288350" y="298760"/>
                      <a:pt x="288350" y="298760"/>
                    </a:cubicBezTo>
                    <a:cubicBezTo>
                      <a:pt x="288350" y="296184"/>
                      <a:pt x="288350" y="296184"/>
                      <a:pt x="288350" y="296184"/>
                    </a:cubicBezTo>
                    <a:cubicBezTo>
                      <a:pt x="288350" y="291033"/>
                      <a:pt x="288350" y="285882"/>
                      <a:pt x="288350" y="280731"/>
                    </a:cubicBezTo>
                    <a:cubicBezTo>
                      <a:pt x="288350" y="278156"/>
                      <a:pt x="288350" y="275580"/>
                      <a:pt x="288350" y="273005"/>
                    </a:cubicBezTo>
                    <a:cubicBezTo>
                      <a:pt x="288350" y="270429"/>
                      <a:pt x="288350" y="265278"/>
                      <a:pt x="288350" y="262703"/>
                    </a:cubicBezTo>
                    <a:cubicBezTo>
                      <a:pt x="288350" y="262703"/>
                      <a:pt x="288350" y="260127"/>
                      <a:pt x="288350" y="260127"/>
                    </a:cubicBezTo>
                    <a:cubicBezTo>
                      <a:pt x="288350" y="254976"/>
                      <a:pt x="288350" y="252401"/>
                      <a:pt x="288350" y="247250"/>
                    </a:cubicBezTo>
                    <a:cubicBezTo>
                      <a:pt x="288350" y="244674"/>
                      <a:pt x="288350" y="242099"/>
                      <a:pt x="288350" y="239523"/>
                    </a:cubicBezTo>
                    <a:cubicBezTo>
                      <a:pt x="288350" y="239523"/>
                      <a:pt x="288350" y="239523"/>
                      <a:pt x="288350" y="236948"/>
                    </a:cubicBezTo>
                    <a:cubicBezTo>
                      <a:pt x="288350" y="236948"/>
                      <a:pt x="288350" y="234372"/>
                      <a:pt x="288350" y="234372"/>
                    </a:cubicBezTo>
                    <a:cubicBezTo>
                      <a:pt x="288350" y="231797"/>
                      <a:pt x="288350" y="231797"/>
                      <a:pt x="288350" y="231797"/>
                    </a:cubicBezTo>
                    <a:cubicBezTo>
                      <a:pt x="288350" y="229221"/>
                      <a:pt x="288350" y="229221"/>
                      <a:pt x="288350" y="229221"/>
                    </a:cubicBezTo>
                    <a:cubicBezTo>
                      <a:pt x="288350" y="229221"/>
                      <a:pt x="288350" y="229221"/>
                      <a:pt x="290924" y="229221"/>
                    </a:cubicBezTo>
                    <a:cubicBezTo>
                      <a:pt x="290924" y="229221"/>
                      <a:pt x="290924" y="229221"/>
                      <a:pt x="290924" y="226646"/>
                    </a:cubicBezTo>
                    <a:cubicBezTo>
                      <a:pt x="290924" y="226646"/>
                      <a:pt x="288350" y="224070"/>
                      <a:pt x="288350" y="224070"/>
                    </a:cubicBezTo>
                    <a:cubicBezTo>
                      <a:pt x="288350" y="221494"/>
                      <a:pt x="288350" y="221494"/>
                      <a:pt x="288350" y="221494"/>
                    </a:cubicBezTo>
                    <a:cubicBezTo>
                      <a:pt x="288350" y="218919"/>
                      <a:pt x="288350" y="218919"/>
                      <a:pt x="288350" y="218919"/>
                    </a:cubicBezTo>
                    <a:cubicBezTo>
                      <a:pt x="288350" y="216343"/>
                      <a:pt x="288350" y="216343"/>
                      <a:pt x="288350" y="216343"/>
                    </a:cubicBezTo>
                    <a:cubicBezTo>
                      <a:pt x="288350" y="213768"/>
                      <a:pt x="288350" y="213768"/>
                      <a:pt x="288350" y="213768"/>
                    </a:cubicBezTo>
                    <a:cubicBezTo>
                      <a:pt x="288350" y="211192"/>
                      <a:pt x="288350" y="211192"/>
                      <a:pt x="288350" y="211192"/>
                    </a:cubicBezTo>
                    <a:cubicBezTo>
                      <a:pt x="288350" y="208617"/>
                      <a:pt x="288350" y="208617"/>
                      <a:pt x="288350" y="208617"/>
                    </a:cubicBezTo>
                    <a:cubicBezTo>
                      <a:pt x="288350" y="200890"/>
                      <a:pt x="288350" y="195739"/>
                      <a:pt x="288350" y="188013"/>
                    </a:cubicBezTo>
                    <a:cubicBezTo>
                      <a:pt x="288350" y="188013"/>
                      <a:pt x="288350" y="185437"/>
                      <a:pt x="288350" y="185437"/>
                    </a:cubicBezTo>
                    <a:cubicBezTo>
                      <a:pt x="288350" y="185437"/>
                      <a:pt x="288350" y="185437"/>
                      <a:pt x="288350" y="182862"/>
                    </a:cubicBezTo>
                    <a:cubicBezTo>
                      <a:pt x="288350" y="182862"/>
                      <a:pt x="288350" y="182862"/>
                      <a:pt x="288350" y="180286"/>
                    </a:cubicBezTo>
                    <a:close/>
                    <a:moveTo>
                      <a:pt x="260030" y="180286"/>
                    </a:moveTo>
                    <a:cubicBezTo>
                      <a:pt x="260030" y="182862"/>
                      <a:pt x="260030" y="182862"/>
                      <a:pt x="260030" y="182862"/>
                    </a:cubicBezTo>
                    <a:cubicBezTo>
                      <a:pt x="262604" y="182862"/>
                      <a:pt x="262604" y="182862"/>
                      <a:pt x="262604" y="182862"/>
                    </a:cubicBezTo>
                    <a:cubicBezTo>
                      <a:pt x="262604" y="182862"/>
                      <a:pt x="262604" y="182862"/>
                      <a:pt x="262604" y="185437"/>
                    </a:cubicBezTo>
                    <a:cubicBezTo>
                      <a:pt x="262604" y="185437"/>
                      <a:pt x="262604" y="188013"/>
                      <a:pt x="262604" y="188013"/>
                    </a:cubicBezTo>
                    <a:cubicBezTo>
                      <a:pt x="262604" y="195739"/>
                      <a:pt x="262604" y="203466"/>
                      <a:pt x="262604" y="211192"/>
                    </a:cubicBezTo>
                    <a:cubicBezTo>
                      <a:pt x="262604" y="211192"/>
                      <a:pt x="262604" y="213768"/>
                      <a:pt x="262604" y="213768"/>
                    </a:cubicBezTo>
                    <a:cubicBezTo>
                      <a:pt x="262604" y="213768"/>
                      <a:pt x="262604" y="218919"/>
                      <a:pt x="262604" y="218919"/>
                    </a:cubicBezTo>
                    <a:cubicBezTo>
                      <a:pt x="262604" y="218919"/>
                      <a:pt x="262604" y="218919"/>
                      <a:pt x="260030" y="218919"/>
                    </a:cubicBezTo>
                    <a:cubicBezTo>
                      <a:pt x="260030" y="221494"/>
                      <a:pt x="260030" y="221494"/>
                      <a:pt x="260030" y="221494"/>
                    </a:cubicBezTo>
                    <a:cubicBezTo>
                      <a:pt x="260030" y="224070"/>
                      <a:pt x="260030" y="224070"/>
                      <a:pt x="260030" y="224070"/>
                    </a:cubicBezTo>
                    <a:cubicBezTo>
                      <a:pt x="260030" y="224070"/>
                      <a:pt x="260030" y="226646"/>
                      <a:pt x="260030" y="226646"/>
                    </a:cubicBezTo>
                    <a:cubicBezTo>
                      <a:pt x="260030" y="226646"/>
                      <a:pt x="260030" y="226646"/>
                      <a:pt x="260030" y="229221"/>
                    </a:cubicBezTo>
                    <a:cubicBezTo>
                      <a:pt x="260030" y="229221"/>
                      <a:pt x="260030" y="229221"/>
                      <a:pt x="260030" y="231797"/>
                    </a:cubicBezTo>
                    <a:cubicBezTo>
                      <a:pt x="260030" y="231797"/>
                      <a:pt x="260030" y="231797"/>
                      <a:pt x="260030" y="234372"/>
                    </a:cubicBezTo>
                    <a:cubicBezTo>
                      <a:pt x="260030" y="234372"/>
                      <a:pt x="260030" y="234372"/>
                      <a:pt x="262604" y="234372"/>
                    </a:cubicBezTo>
                    <a:cubicBezTo>
                      <a:pt x="262604" y="234372"/>
                      <a:pt x="262604" y="236948"/>
                      <a:pt x="262604" y="236948"/>
                    </a:cubicBezTo>
                    <a:cubicBezTo>
                      <a:pt x="262604" y="236948"/>
                      <a:pt x="262604" y="236948"/>
                      <a:pt x="260030" y="236948"/>
                    </a:cubicBezTo>
                    <a:cubicBezTo>
                      <a:pt x="260030" y="236948"/>
                      <a:pt x="260030" y="236948"/>
                      <a:pt x="260030" y="239523"/>
                    </a:cubicBezTo>
                    <a:cubicBezTo>
                      <a:pt x="260030" y="239523"/>
                      <a:pt x="260030" y="239523"/>
                      <a:pt x="260030" y="242099"/>
                    </a:cubicBezTo>
                    <a:cubicBezTo>
                      <a:pt x="260030" y="242099"/>
                      <a:pt x="260030" y="244674"/>
                      <a:pt x="260030" y="247250"/>
                    </a:cubicBezTo>
                    <a:cubicBezTo>
                      <a:pt x="262604" y="247250"/>
                      <a:pt x="262604" y="247250"/>
                      <a:pt x="262604" y="247250"/>
                    </a:cubicBezTo>
                    <a:cubicBezTo>
                      <a:pt x="262604" y="252401"/>
                      <a:pt x="262604" y="257552"/>
                      <a:pt x="262604" y="260127"/>
                    </a:cubicBezTo>
                    <a:cubicBezTo>
                      <a:pt x="262604" y="262703"/>
                      <a:pt x="262604" y="262703"/>
                      <a:pt x="262604" y="262703"/>
                    </a:cubicBezTo>
                    <a:cubicBezTo>
                      <a:pt x="262604" y="265278"/>
                      <a:pt x="262604" y="270429"/>
                      <a:pt x="262604" y="273005"/>
                    </a:cubicBezTo>
                    <a:cubicBezTo>
                      <a:pt x="262604" y="275580"/>
                      <a:pt x="262604" y="280731"/>
                      <a:pt x="262604" y="280731"/>
                    </a:cubicBezTo>
                    <a:cubicBezTo>
                      <a:pt x="262604" y="285882"/>
                      <a:pt x="262604" y="291033"/>
                      <a:pt x="262604" y="296184"/>
                    </a:cubicBezTo>
                    <a:cubicBezTo>
                      <a:pt x="262604" y="296184"/>
                      <a:pt x="262604" y="296184"/>
                      <a:pt x="262604" y="298760"/>
                    </a:cubicBezTo>
                    <a:cubicBezTo>
                      <a:pt x="262604" y="298760"/>
                      <a:pt x="262604" y="298760"/>
                      <a:pt x="262604" y="301335"/>
                    </a:cubicBezTo>
                    <a:cubicBezTo>
                      <a:pt x="262604" y="301335"/>
                      <a:pt x="262604" y="301335"/>
                      <a:pt x="262604" y="303911"/>
                    </a:cubicBezTo>
                    <a:cubicBezTo>
                      <a:pt x="262604" y="303911"/>
                      <a:pt x="262604" y="303911"/>
                      <a:pt x="260030" y="303911"/>
                    </a:cubicBezTo>
                    <a:cubicBezTo>
                      <a:pt x="260030" y="303911"/>
                      <a:pt x="262604" y="303911"/>
                      <a:pt x="262604" y="306487"/>
                    </a:cubicBezTo>
                    <a:cubicBezTo>
                      <a:pt x="262604" y="306487"/>
                      <a:pt x="262604" y="309062"/>
                      <a:pt x="262604" y="309062"/>
                    </a:cubicBezTo>
                    <a:cubicBezTo>
                      <a:pt x="262604" y="309062"/>
                      <a:pt x="262604" y="309062"/>
                      <a:pt x="260030" y="309062"/>
                    </a:cubicBezTo>
                    <a:cubicBezTo>
                      <a:pt x="260030" y="311638"/>
                      <a:pt x="260030" y="314213"/>
                      <a:pt x="260030" y="316789"/>
                    </a:cubicBezTo>
                    <a:cubicBezTo>
                      <a:pt x="260030" y="316789"/>
                      <a:pt x="260030" y="316789"/>
                      <a:pt x="260030" y="319364"/>
                    </a:cubicBezTo>
                    <a:cubicBezTo>
                      <a:pt x="260030" y="319364"/>
                      <a:pt x="262604" y="319364"/>
                      <a:pt x="262604" y="319364"/>
                    </a:cubicBezTo>
                    <a:cubicBezTo>
                      <a:pt x="262604" y="321940"/>
                      <a:pt x="262604" y="324515"/>
                      <a:pt x="262604" y="327091"/>
                    </a:cubicBezTo>
                    <a:cubicBezTo>
                      <a:pt x="262604" y="327091"/>
                      <a:pt x="262604" y="327091"/>
                      <a:pt x="262604" y="329666"/>
                    </a:cubicBezTo>
                    <a:cubicBezTo>
                      <a:pt x="262604" y="329666"/>
                      <a:pt x="262604" y="332242"/>
                      <a:pt x="262604" y="334817"/>
                    </a:cubicBezTo>
                    <a:cubicBezTo>
                      <a:pt x="262604" y="337393"/>
                      <a:pt x="262604" y="337393"/>
                      <a:pt x="262604" y="339968"/>
                    </a:cubicBezTo>
                    <a:cubicBezTo>
                      <a:pt x="262604" y="339968"/>
                      <a:pt x="262604" y="342544"/>
                      <a:pt x="262604" y="342544"/>
                    </a:cubicBezTo>
                    <a:cubicBezTo>
                      <a:pt x="262604" y="342544"/>
                      <a:pt x="262604" y="345119"/>
                      <a:pt x="262604" y="345119"/>
                    </a:cubicBezTo>
                    <a:cubicBezTo>
                      <a:pt x="262604" y="345119"/>
                      <a:pt x="262604" y="345119"/>
                      <a:pt x="262604" y="347695"/>
                    </a:cubicBezTo>
                    <a:cubicBezTo>
                      <a:pt x="262604" y="347695"/>
                      <a:pt x="262604" y="347695"/>
                      <a:pt x="260030" y="347695"/>
                    </a:cubicBezTo>
                    <a:cubicBezTo>
                      <a:pt x="260030" y="350270"/>
                      <a:pt x="260030" y="350270"/>
                      <a:pt x="260030" y="350270"/>
                    </a:cubicBezTo>
                    <a:cubicBezTo>
                      <a:pt x="260030" y="352846"/>
                      <a:pt x="260030" y="352846"/>
                      <a:pt x="260030" y="352846"/>
                    </a:cubicBezTo>
                    <a:cubicBezTo>
                      <a:pt x="260030" y="357997"/>
                      <a:pt x="260030" y="360572"/>
                      <a:pt x="260030" y="365723"/>
                    </a:cubicBezTo>
                    <a:cubicBezTo>
                      <a:pt x="260030" y="365723"/>
                      <a:pt x="260030" y="365723"/>
                      <a:pt x="260030" y="368299"/>
                    </a:cubicBezTo>
                    <a:cubicBezTo>
                      <a:pt x="257455" y="368299"/>
                      <a:pt x="257455" y="368299"/>
                      <a:pt x="257455" y="368299"/>
                    </a:cubicBezTo>
                    <a:cubicBezTo>
                      <a:pt x="257455" y="368299"/>
                      <a:pt x="257455" y="368299"/>
                      <a:pt x="257455" y="370874"/>
                    </a:cubicBezTo>
                    <a:cubicBezTo>
                      <a:pt x="257455" y="370874"/>
                      <a:pt x="254881" y="370874"/>
                      <a:pt x="254881" y="370874"/>
                    </a:cubicBezTo>
                    <a:cubicBezTo>
                      <a:pt x="254881" y="370874"/>
                      <a:pt x="254881" y="370874"/>
                      <a:pt x="254881" y="373450"/>
                    </a:cubicBezTo>
                    <a:cubicBezTo>
                      <a:pt x="254881" y="373450"/>
                      <a:pt x="254881" y="373450"/>
                      <a:pt x="252306" y="373450"/>
                    </a:cubicBezTo>
                    <a:cubicBezTo>
                      <a:pt x="252306" y="373450"/>
                      <a:pt x="252306" y="373450"/>
                      <a:pt x="252306" y="376025"/>
                    </a:cubicBezTo>
                    <a:cubicBezTo>
                      <a:pt x="249731" y="376025"/>
                      <a:pt x="249731" y="376025"/>
                      <a:pt x="249731" y="376025"/>
                    </a:cubicBezTo>
                    <a:cubicBezTo>
                      <a:pt x="249731" y="376025"/>
                      <a:pt x="249731" y="376025"/>
                      <a:pt x="249731" y="378601"/>
                    </a:cubicBezTo>
                    <a:cubicBezTo>
                      <a:pt x="247157" y="378601"/>
                      <a:pt x="247157" y="378601"/>
                      <a:pt x="247157" y="378601"/>
                    </a:cubicBezTo>
                    <a:cubicBezTo>
                      <a:pt x="244582" y="378601"/>
                      <a:pt x="244582" y="378601"/>
                      <a:pt x="244582" y="378601"/>
                    </a:cubicBezTo>
                    <a:cubicBezTo>
                      <a:pt x="244582" y="378601"/>
                      <a:pt x="244582" y="378601"/>
                      <a:pt x="244582" y="381176"/>
                    </a:cubicBezTo>
                    <a:cubicBezTo>
                      <a:pt x="242008" y="381176"/>
                      <a:pt x="242008" y="381176"/>
                      <a:pt x="242008" y="381176"/>
                    </a:cubicBezTo>
                    <a:cubicBezTo>
                      <a:pt x="242008" y="381176"/>
                      <a:pt x="242008" y="381176"/>
                      <a:pt x="242008" y="383752"/>
                    </a:cubicBezTo>
                    <a:cubicBezTo>
                      <a:pt x="239433" y="383752"/>
                      <a:pt x="239433" y="383752"/>
                      <a:pt x="239433" y="383752"/>
                    </a:cubicBezTo>
                    <a:cubicBezTo>
                      <a:pt x="236859" y="383752"/>
                      <a:pt x="236859" y="383752"/>
                      <a:pt x="236859" y="386327"/>
                    </a:cubicBezTo>
                    <a:cubicBezTo>
                      <a:pt x="234284" y="386327"/>
                      <a:pt x="234284" y="386327"/>
                      <a:pt x="234284" y="386327"/>
                    </a:cubicBezTo>
                    <a:cubicBezTo>
                      <a:pt x="234284" y="386327"/>
                      <a:pt x="234284" y="386327"/>
                      <a:pt x="234284" y="388903"/>
                    </a:cubicBezTo>
                    <a:cubicBezTo>
                      <a:pt x="231710" y="388903"/>
                      <a:pt x="231710" y="388903"/>
                      <a:pt x="231710" y="388903"/>
                    </a:cubicBezTo>
                    <a:cubicBezTo>
                      <a:pt x="231710" y="388903"/>
                      <a:pt x="231710" y="388903"/>
                      <a:pt x="231710" y="391479"/>
                    </a:cubicBezTo>
                    <a:cubicBezTo>
                      <a:pt x="229135" y="391479"/>
                      <a:pt x="229135" y="391479"/>
                      <a:pt x="229135" y="391479"/>
                    </a:cubicBezTo>
                    <a:cubicBezTo>
                      <a:pt x="229135" y="391479"/>
                      <a:pt x="226560" y="391479"/>
                      <a:pt x="226560" y="391479"/>
                    </a:cubicBezTo>
                    <a:cubicBezTo>
                      <a:pt x="226560" y="391479"/>
                      <a:pt x="226560" y="391479"/>
                      <a:pt x="226560" y="394054"/>
                    </a:cubicBezTo>
                    <a:cubicBezTo>
                      <a:pt x="223986" y="394054"/>
                      <a:pt x="223986" y="394054"/>
                      <a:pt x="223986" y="396630"/>
                    </a:cubicBezTo>
                    <a:cubicBezTo>
                      <a:pt x="221411" y="396630"/>
                      <a:pt x="221411" y="396630"/>
                      <a:pt x="221411" y="396630"/>
                    </a:cubicBezTo>
                    <a:cubicBezTo>
                      <a:pt x="218837" y="396630"/>
                      <a:pt x="218837" y="396630"/>
                      <a:pt x="218837" y="396630"/>
                    </a:cubicBezTo>
                    <a:cubicBezTo>
                      <a:pt x="218837" y="399205"/>
                      <a:pt x="218837" y="399205"/>
                      <a:pt x="218837" y="399205"/>
                    </a:cubicBezTo>
                    <a:cubicBezTo>
                      <a:pt x="218837" y="399205"/>
                      <a:pt x="218837" y="399205"/>
                      <a:pt x="216262" y="399205"/>
                    </a:cubicBezTo>
                    <a:cubicBezTo>
                      <a:pt x="213688" y="399205"/>
                      <a:pt x="213688" y="399205"/>
                      <a:pt x="213688" y="401781"/>
                    </a:cubicBezTo>
                    <a:cubicBezTo>
                      <a:pt x="213688" y="401781"/>
                      <a:pt x="213688" y="401781"/>
                      <a:pt x="211113" y="401781"/>
                    </a:cubicBezTo>
                    <a:cubicBezTo>
                      <a:pt x="208539" y="401781"/>
                      <a:pt x="208539" y="401781"/>
                      <a:pt x="208539" y="401781"/>
                    </a:cubicBezTo>
                    <a:cubicBezTo>
                      <a:pt x="208539" y="404356"/>
                      <a:pt x="208539" y="404356"/>
                      <a:pt x="208539" y="404356"/>
                    </a:cubicBezTo>
                    <a:cubicBezTo>
                      <a:pt x="208539" y="404356"/>
                      <a:pt x="205964" y="404356"/>
                      <a:pt x="205964" y="404356"/>
                    </a:cubicBezTo>
                    <a:cubicBezTo>
                      <a:pt x="205964" y="404356"/>
                      <a:pt x="203390" y="406932"/>
                      <a:pt x="203390" y="406932"/>
                    </a:cubicBezTo>
                    <a:cubicBezTo>
                      <a:pt x="200815" y="406932"/>
                      <a:pt x="200815" y="406932"/>
                      <a:pt x="200815" y="406932"/>
                    </a:cubicBezTo>
                    <a:cubicBezTo>
                      <a:pt x="200815" y="409507"/>
                      <a:pt x="200815" y="409507"/>
                      <a:pt x="200815" y="409507"/>
                    </a:cubicBezTo>
                    <a:cubicBezTo>
                      <a:pt x="198240" y="409507"/>
                      <a:pt x="195666" y="412083"/>
                      <a:pt x="193091" y="412083"/>
                    </a:cubicBezTo>
                    <a:cubicBezTo>
                      <a:pt x="193091" y="412083"/>
                      <a:pt x="190517" y="414658"/>
                      <a:pt x="187942" y="414658"/>
                    </a:cubicBezTo>
                    <a:cubicBezTo>
                      <a:pt x="187942" y="417234"/>
                      <a:pt x="182793" y="417234"/>
                      <a:pt x="182793" y="419809"/>
                    </a:cubicBezTo>
                    <a:cubicBezTo>
                      <a:pt x="180219" y="419809"/>
                      <a:pt x="180219" y="419809"/>
                      <a:pt x="180219" y="419809"/>
                    </a:cubicBezTo>
                    <a:cubicBezTo>
                      <a:pt x="177644" y="419809"/>
                      <a:pt x="177644" y="419809"/>
                      <a:pt x="177644" y="419809"/>
                    </a:cubicBezTo>
                    <a:cubicBezTo>
                      <a:pt x="177644" y="419809"/>
                      <a:pt x="175069" y="419809"/>
                      <a:pt x="172495" y="419809"/>
                    </a:cubicBezTo>
                    <a:cubicBezTo>
                      <a:pt x="172495" y="419809"/>
                      <a:pt x="172495" y="419809"/>
                      <a:pt x="172495" y="422385"/>
                    </a:cubicBezTo>
                    <a:cubicBezTo>
                      <a:pt x="172495" y="422385"/>
                      <a:pt x="169920" y="422385"/>
                      <a:pt x="167346" y="422385"/>
                    </a:cubicBezTo>
                    <a:cubicBezTo>
                      <a:pt x="167346" y="424960"/>
                      <a:pt x="167346" y="424960"/>
                      <a:pt x="167346" y="424960"/>
                    </a:cubicBezTo>
                    <a:cubicBezTo>
                      <a:pt x="162197" y="424960"/>
                      <a:pt x="159622" y="427536"/>
                      <a:pt x="154473" y="427536"/>
                    </a:cubicBezTo>
                    <a:cubicBezTo>
                      <a:pt x="154473" y="427536"/>
                      <a:pt x="151899" y="427536"/>
                      <a:pt x="151899" y="427536"/>
                    </a:cubicBezTo>
                    <a:cubicBezTo>
                      <a:pt x="151899" y="427536"/>
                      <a:pt x="149324" y="430111"/>
                      <a:pt x="149324" y="430111"/>
                    </a:cubicBezTo>
                    <a:cubicBezTo>
                      <a:pt x="149324" y="430111"/>
                      <a:pt x="146749" y="430111"/>
                      <a:pt x="146749" y="430111"/>
                    </a:cubicBezTo>
                    <a:cubicBezTo>
                      <a:pt x="146749" y="430111"/>
                      <a:pt x="146749" y="432687"/>
                      <a:pt x="144175" y="432687"/>
                    </a:cubicBezTo>
                    <a:cubicBezTo>
                      <a:pt x="141600" y="432687"/>
                      <a:pt x="141600" y="432687"/>
                      <a:pt x="141600" y="432687"/>
                    </a:cubicBezTo>
                    <a:cubicBezTo>
                      <a:pt x="141600" y="432687"/>
                      <a:pt x="141600" y="432687"/>
                      <a:pt x="141600" y="435262"/>
                    </a:cubicBezTo>
                    <a:cubicBezTo>
                      <a:pt x="139026" y="435262"/>
                      <a:pt x="139026" y="435262"/>
                      <a:pt x="139026" y="435262"/>
                    </a:cubicBezTo>
                    <a:cubicBezTo>
                      <a:pt x="136451" y="435262"/>
                      <a:pt x="136451" y="435262"/>
                      <a:pt x="133877" y="435262"/>
                    </a:cubicBezTo>
                    <a:cubicBezTo>
                      <a:pt x="131302" y="437838"/>
                      <a:pt x="131302" y="437838"/>
                      <a:pt x="131302" y="437838"/>
                    </a:cubicBezTo>
                    <a:cubicBezTo>
                      <a:pt x="131302" y="437838"/>
                      <a:pt x="128728" y="437838"/>
                      <a:pt x="128728" y="437838"/>
                    </a:cubicBezTo>
                    <a:cubicBezTo>
                      <a:pt x="128728" y="437838"/>
                      <a:pt x="128728" y="437838"/>
                      <a:pt x="126153" y="437838"/>
                    </a:cubicBezTo>
                    <a:cubicBezTo>
                      <a:pt x="126153" y="440413"/>
                      <a:pt x="126153" y="440413"/>
                      <a:pt x="126153" y="440413"/>
                    </a:cubicBezTo>
                    <a:cubicBezTo>
                      <a:pt x="126153" y="440413"/>
                      <a:pt x="126153" y="440413"/>
                      <a:pt x="123578" y="440413"/>
                    </a:cubicBezTo>
                    <a:cubicBezTo>
                      <a:pt x="121004" y="440413"/>
                      <a:pt x="121004" y="440413"/>
                      <a:pt x="121004" y="440413"/>
                    </a:cubicBezTo>
                    <a:cubicBezTo>
                      <a:pt x="121004" y="440413"/>
                      <a:pt x="118429" y="440413"/>
                      <a:pt x="118429" y="440413"/>
                    </a:cubicBezTo>
                    <a:cubicBezTo>
                      <a:pt x="118429" y="440413"/>
                      <a:pt x="118429" y="440413"/>
                      <a:pt x="118429" y="442989"/>
                    </a:cubicBezTo>
                    <a:cubicBezTo>
                      <a:pt x="118429" y="442989"/>
                      <a:pt x="115855" y="442989"/>
                      <a:pt x="115855" y="442989"/>
                    </a:cubicBezTo>
                    <a:cubicBezTo>
                      <a:pt x="115855" y="442989"/>
                      <a:pt x="115855" y="442989"/>
                      <a:pt x="113280" y="442989"/>
                    </a:cubicBezTo>
                    <a:cubicBezTo>
                      <a:pt x="110706" y="442989"/>
                      <a:pt x="108131" y="445564"/>
                      <a:pt x="105557" y="445564"/>
                    </a:cubicBezTo>
                    <a:cubicBezTo>
                      <a:pt x="102982" y="445564"/>
                      <a:pt x="100408" y="445564"/>
                      <a:pt x="97833" y="448140"/>
                    </a:cubicBezTo>
                    <a:cubicBezTo>
                      <a:pt x="95258" y="448140"/>
                      <a:pt x="92684" y="448140"/>
                      <a:pt x="92684" y="448140"/>
                    </a:cubicBezTo>
                    <a:cubicBezTo>
                      <a:pt x="90109" y="448140"/>
                      <a:pt x="90109" y="448140"/>
                      <a:pt x="90109" y="448140"/>
                    </a:cubicBezTo>
                    <a:cubicBezTo>
                      <a:pt x="87535" y="448140"/>
                      <a:pt x="87535" y="448140"/>
                      <a:pt x="87535" y="448140"/>
                    </a:cubicBezTo>
                    <a:cubicBezTo>
                      <a:pt x="87535" y="450715"/>
                      <a:pt x="87535" y="450715"/>
                      <a:pt x="87535" y="450715"/>
                    </a:cubicBezTo>
                    <a:cubicBezTo>
                      <a:pt x="87535" y="450715"/>
                      <a:pt x="84960" y="450715"/>
                      <a:pt x="84960" y="450715"/>
                    </a:cubicBezTo>
                    <a:cubicBezTo>
                      <a:pt x="84960" y="450715"/>
                      <a:pt x="84960" y="450715"/>
                      <a:pt x="82386" y="450715"/>
                    </a:cubicBezTo>
                    <a:cubicBezTo>
                      <a:pt x="82386" y="450715"/>
                      <a:pt x="79811" y="450715"/>
                      <a:pt x="79811" y="453291"/>
                    </a:cubicBezTo>
                    <a:cubicBezTo>
                      <a:pt x="77237" y="453291"/>
                      <a:pt x="77237" y="453291"/>
                      <a:pt x="77237" y="453291"/>
                    </a:cubicBezTo>
                    <a:cubicBezTo>
                      <a:pt x="74662" y="453291"/>
                      <a:pt x="72088" y="453291"/>
                      <a:pt x="69513" y="455866"/>
                    </a:cubicBezTo>
                    <a:cubicBezTo>
                      <a:pt x="69513" y="455866"/>
                      <a:pt x="69513" y="455866"/>
                      <a:pt x="66938" y="458442"/>
                    </a:cubicBezTo>
                    <a:cubicBezTo>
                      <a:pt x="66938" y="461017"/>
                      <a:pt x="66938" y="463593"/>
                      <a:pt x="66938" y="466168"/>
                    </a:cubicBezTo>
                    <a:cubicBezTo>
                      <a:pt x="64364" y="468744"/>
                      <a:pt x="64364" y="468744"/>
                      <a:pt x="66938" y="471320"/>
                    </a:cubicBezTo>
                    <a:cubicBezTo>
                      <a:pt x="64364" y="471320"/>
                      <a:pt x="64364" y="471320"/>
                      <a:pt x="64364" y="471320"/>
                    </a:cubicBezTo>
                    <a:cubicBezTo>
                      <a:pt x="64364" y="473895"/>
                      <a:pt x="64364" y="476471"/>
                      <a:pt x="64364" y="476471"/>
                    </a:cubicBezTo>
                    <a:cubicBezTo>
                      <a:pt x="64364" y="476471"/>
                      <a:pt x="64364" y="476471"/>
                      <a:pt x="64364" y="479046"/>
                    </a:cubicBezTo>
                    <a:cubicBezTo>
                      <a:pt x="64364" y="481622"/>
                      <a:pt x="64364" y="486773"/>
                      <a:pt x="64364" y="489348"/>
                    </a:cubicBezTo>
                    <a:cubicBezTo>
                      <a:pt x="64364" y="491924"/>
                      <a:pt x="64364" y="497075"/>
                      <a:pt x="64364" y="497075"/>
                    </a:cubicBezTo>
                    <a:cubicBezTo>
                      <a:pt x="64364" y="497075"/>
                      <a:pt x="64364" y="499650"/>
                      <a:pt x="64364" y="499650"/>
                    </a:cubicBezTo>
                    <a:cubicBezTo>
                      <a:pt x="66938" y="499650"/>
                      <a:pt x="72088" y="499650"/>
                      <a:pt x="74662" y="499650"/>
                    </a:cubicBezTo>
                    <a:cubicBezTo>
                      <a:pt x="74662" y="497075"/>
                      <a:pt x="74662" y="497075"/>
                      <a:pt x="74662" y="497075"/>
                    </a:cubicBezTo>
                    <a:cubicBezTo>
                      <a:pt x="74662" y="497075"/>
                      <a:pt x="74662" y="497075"/>
                      <a:pt x="77237" y="497075"/>
                    </a:cubicBezTo>
                    <a:cubicBezTo>
                      <a:pt x="77237" y="497075"/>
                      <a:pt x="77237" y="497075"/>
                      <a:pt x="79811" y="497075"/>
                    </a:cubicBezTo>
                    <a:cubicBezTo>
                      <a:pt x="82386" y="497075"/>
                      <a:pt x="82386" y="497075"/>
                      <a:pt x="82386" y="497075"/>
                    </a:cubicBezTo>
                    <a:cubicBezTo>
                      <a:pt x="84960" y="497075"/>
                      <a:pt x="84960" y="497075"/>
                      <a:pt x="84960" y="497075"/>
                    </a:cubicBezTo>
                    <a:cubicBezTo>
                      <a:pt x="84960" y="497075"/>
                      <a:pt x="84960" y="497075"/>
                      <a:pt x="87535" y="497075"/>
                    </a:cubicBezTo>
                    <a:cubicBezTo>
                      <a:pt x="87535" y="494499"/>
                      <a:pt x="87535" y="494499"/>
                      <a:pt x="87535" y="494499"/>
                    </a:cubicBezTo>
                    <a:cubicBezTo>
                      <a:pt x="90109" y="494499"/>
                      <a:pt x="92684" y="494499"/>
                      <a:pt x="92684" y="494499"/>
                    </a:cubicBezTo>
                    <a:cubicBezTo>
                      <a:pt x="95258" y="494499"/>
                      <a:pt x="95258" y="494499"/>
                      <a:pt x="95258" y="494499"/>
                    </a:cubicBezTo>
                    <a:cubicBezTo>
                      <a:pt x="95258" y="494499"/>
                      <a:pt x="95258" y="494499"/>
                      <a:pt x="97833" y="494499"/>
                    </a:cubicBezTo>
                    <a:cubicBezTo>
                      <a:pt x="97833" y="494499"/>
                      <a:pt x="97833" y="494499"/>
                      <a:pt x="97833" y="491924"/>
                    </a:cubicBezTo>
                    <a:cubicBezTo>
                      <a:pt x="100408" y="491924"/>
                      <a:pt x="100408" y="491924"/>
                      <a:pt x="100408" y="491924"/>
                    </a:cubicBezTo>
                    <a:cubicBezTo>
                      <a:pt x="102982" y="491924"/>
                      <a:pt x="102982" y="491924"/>
                      <a:pt x="102982" y="491924"/>
                    </a:cubicBezTo>
                    <a:cubicBezTo>
                      <a:pt x="102982" y="491924"/>
                      <a:pt x="105557" y="491924"/>
                      <a:pt x="108131" y="491924"/>
                    </a:cubicBezTo>
                    <a:cubicBezTo>
                      <a:pt x="110706" y="491924"/>
                      <a:pt x="113280" y="489348"/>
                      <a:pt x="115855" y="489348"/>
                    </a:cubicBezTo>
                    <a:cubicBezTo>
                      <a:pt x="118429" y="489348"/>
                      <a:pt x="121004" y="489348"/>
                      <a:pt x="123578" y="489348"/>
                    </a:cubicBezTo>
                    <a:cubicBezTo>
                      <a:pt x="123578" y="486773"/>
                      <a:pt x="123578" y="486773"/>
                      <a:pt x="126153" y="486773"/>
                    </a:cubicBezTo>
                    <a:cubicBezTo>
                      <a:pt x="128728" y="486773"/>
                      <a:pt x="131302" y="486773"/>
                      <a:pt x="133877" y="486773"/>
                    </a:cubicBezTo>
                    <a:cubicBezTo>
                      <a:pt x="136451" y="484197"/>
                      <a:pt x="139026" y="484197"/>
                      <a:pt x="141600" y="481622"/>
                    </a:cubicBezTo>
                    <a:cubicBezTo>
                      <a:pt x="141600" y="481622"/>
                      <a:pt x="144175" y="481622"/>
                      <a:pt x="146749" y="479046"/>
                    </a:cubicBezTo>
                    <a:cubicBezTo>
                      <a:pt x="149324" y="479046"/>
                      <a:pt x="149324" y="479046"/>
                      <a:pt x="149324" y="479046"/>
                    </a:cubicBezTo>
                    <a:cubicBezTo>
                      <a:pt x="149324" y="479046"/>
                      <a:pt x="149324" y="479046"/>
                      <a:pt x="151899" y="479046"/>
                    </a:cubicBezTo>
                    <a:cubicBezTo>
                      <a:pt x="154473" y="479046"/>
                      <a:pt x="154473" y="479046"/>
                      <a:pt x="154473" y="479046"/>
                    </a:cubicBezTo>
                    <a:cubicBezTo>
                      <a:pt x="154473" y="479046"/>
                      <a:pt x="154473" y="476471"/>
                      <a:pt x="154473" y="476471"/>
                    </a:cubicBezTo>
                    <a:cubicBezTo>
                      <a:pt x="157048" y="476471"/>
                      <a:pt x="157048" y="476471"/>
                      <a:pt x="157048" y="476471"/>
                    </a:cubicBezTo>
                    <a:cubicBezTo>
                      <a:pt x="157048" y="476471"/>
                      <a:pt x="159622" y="476471"/>
                      <a:pt x="159622" y="476471"/>
                    </a:cubicBezTo>
                    <a:cubicBezTo>
                      <a:pt x="159622" y="476471"/>
                      <a:pt x="159622" y="476471"/>
                      <a:pt x="162197" y="476471"/>
                    </a:cubicBezTo>
                    <a:cubicBezTo>
                      <a:pt x="162197" y="473895"/>
                      <a:pt x="164771" y="473895"/>
                      <a:pt x="167346" y="473895"/>
                    </a:cubicBezTo>
                    <a:cubicBezTo>
                      <a:pt x="167346" y="473895"/>
                      <a:pt x="167346" y="471320"/>
                      <a:pt x="169920" y="471320"/>
                    </a:cubicBezTo>
                    <a:cubicBezTo>
                      <a:pt x="169920" y="471320"/>
                      <a:pt x="169920" y="471320"/>
                      <a:pt x="172495" y="471320"/>
                    </a:cubicBezTo>
                    <a:cubicBezTo>
                      <a:pt x="172495" y="468744"/>
                      <a:pt x="172495" y="468744"/>
                      <a:pt x="172495" y="468744"/>
                    </a:cubicBezTo>
                    <a:cubicBezTo>
                      <a:pt x="172495" y="468744"/>
                      <a:pt x="172495" y="468744"/>
                      <a:pt x="175069" y="468744"/>
                    </a:cubicBezTo>
                    <a:cubicBezTo>
                      <a:pt x="175069" y="466168"/>
                      <a:pt x="175069" y="466168"/>
                      <a:pt x="175069" y="466168"/>
                    </a:cubicBezTo>
                    <a:cubicBezTo>
                      <a:pt x="177644" y="466168"/>
                      <a:pt x="177644" y="466168"/>
                      <a:pt x="177644" y="466168"/>
                    </a:cubicBezTo>
                    <a:cubicBezTo>
                      <a:pt x="177644" y="466168"/>
                      <a:pt x="177644" y="466168"/>
                      <a:pt x="180219" y="466168"/>
                    </a:cubicBezTo>
                    <a:cubicBezTo>
                      <a:pt x="180219" y="463593"/>
                      <a:pt x="180219" y="463593"/>
                      <a:pt x="180219" y="463593"/>
                    </a:cubicBezTo>
                    <a:cubicBezTo>
                      <a:pt x="180219" y="463593"/>
                      <a:pt x="180219" y="463593"/>
                      <a:pt x="182793" y="463593"/>
                    </a:cubicBezTo>
                    <a:cubicBezTo>
                      <a:pt x="182793" y="463593"/>
                      <a:pt x="182793" y="463593"/>
                      <a:pt x="185368" y="463593"/>
                    </a:cubicBezTo>
                    <a:cubicBezTo>
                      <a:pt x="187942" y="463593"/>
                      <a:pt x="187942" y="463593"/>
                      <a:pt x="187942" y="463593"/>
                    </a:cubicBezTo>
                    <a:cubicBezTo>
                      <a:pt x="187942" y="461017"/>
                      <a:pt x="187942" y="461017"/>
                      <a:pt x="187942" y="461017"/>
                    </a:cubicBezTo>
                    <a:cubicBezTo>
                      <a:pt x="190517" y="461017"/>
                      <a:pt x="190517" y="461017"/>
                      <a:pt x="190517" y="461017"/>
                    </a:cubicBezTo>
                    <a:cubicBezTo>
                      <a:pt x="190517" y="458442"/>
                      <a:pt x="190517" y="458442"/>
                      <a:pt x="193091" y="458442"/>
                    </a:cubicBezTo>
                    <a:cubicBezTo>
                      <a:pt x="193091" y="458442"/>
                      <a:pt x="193091" y="458442"/>
                      <a:pt x="195666" y="458442"/>
                    </a:cubicBezTo>
                    <a:cubicBezTo>
                      <a:pt x="195666" y="455866"/>
                      <a:pt x="195666" y="455866"/>
                      <a:pt x="195666" y="455866"/>
                    </a:cubicBezTo>
                    <a:cubicBezTo>
                      <a:pt x="195666" y="455866"/>
                      <a:pt x="198240" y="455866"/>
                      <a:pt x="198240" y="455866"/>
                    </a:cubicBezTo>
                    <a:cubicBezTo>
                      <a:pt x="198240" y="455866"/>
                      <a:pt x="198240" y="453291"/>
                      <a:pt x="198240" y="453291"/>
                    </a:cubicBezTo>
                    <a:cubicBezTo>
                      <a:pt x="200815" y="453291"/>
                      <a:pt x="200815" y="453291"/>
                      <a:pt x="200815" y="453291"/>
                    </a:cubicBezTo>
                    <a:cubicBezTo>
                      <a:pt x="200815" y="453291"/>
                      <a:pt x="200815" y="453291"/>
                      <a:pt x="203390" y="453291"/>
                    </a:cubicBezTo>
                    <a:cubicBezTo>
                      <a:pt x="203390" y="450715"/>
                      <a:pt x="203390" y="450715"/>
                      <a:pt x="203390" y="450715"/>
                    </a:cubicBezTo>
                    <a:cubicBezTo>
                      <a:pt x="203390" y="450715"/>
                      <a:pt x="203390" y="450715"/>
                      <a:pt x="205964" y="450715"/>
                    </a:cubicBezTo>
                    <a:cubicBezTo>
                      <a:pt x="205964" y="450715"/>
                      <a:pt x="205964" y="450715"/>
                      <a:pt x="208539" y="450715"/>
                    </a:cubicBezTo>
                    <a:cubicBezTo>
                      <a:pt x="208539" y="448140"/>
                      <a:pt x="208539" y="448140"/>
                      <a:pt x="208539" y="448140"/>
                    </a:cubicBezTo>
                    <a:cubicBezTo>
                      <a:pt x="208539" y="448140"/>
                      <a:pt x="208539" y="448140"/>
                      <a:pt x="211113" y="448140"/>
                    </a:cubicBezTo>
                    <a:cubicBezTo>
                      <a:pt x="211113" y="448140"/>
                      <a:pt x="211113" y="448140"/>
                      <a:pt x="213688" y="448140"/>
                    </a:cubicBezTo>
                    <a:cubicBezTo>
                      <a:pt x="213688" y="445564"/>
                      <a:pt x="213688" y="445564"/>
                      <a:pt x="213688" y="445564"/>
                    </a:cubicBezTo>
                    <a:cubicBezTo>
                      <a:pt x="213688" y="445564"/>
                      <a:pt x="213688" y="445564"/>
                      <a:pt x="216262" y="445564"/>
                    </a:cubicBezTo>
                    <a:cubicBezTo>
                      <a:pt x="216262" y="445564"/>
                      <a:pt x="216262" y="442989"/>
                      <a:pt x="216262" y="442989"/>
                    </a:cubicBezTo>
                    <a:cubicBezTo>
                      <a:pt x="218837" y="442989"/>
                      <a:pt x="218837" y="442989"/>
                      <a:pt x="218837" y="442989"/>
                    </a:cubicBezTo>
                    <a:cubicBezTo>
                      <a:pt x="218837" y="440413"/>
                      <a:pt x="218837" y="440413"/>
                      <a:pt x="218837" y="440413"/>
                    </a:cubicBezTo>
                    <a:cubicBezTo>
                      <a:pt x="218837" y="440413"/>
                      <a:pt x="218837" y="440413"/>
                      <a:pt x="221411" y="440413"/>
                    </a:cubicBezTo>
                    <a:cubicBezTo>
                      <a:pt x="221411" y="437838"/>
                      <a:pt x="221411" y="437838"/>
                      <a:pt x="221411" y="437838"/>
                    </a:cubicBezTo>
                    <a:cubicBezTo>
                      <a:pt x="221411" y="437838"/>
                      <a:pt x="221411" y="437838"/>
                      <a:pt x="223986" y="437838"/>
                    </a:cubicBezTo>
                    <a:cubicBezTo>
                      <a:pt x="223986" y="437838"/>
                      <a:pt x="226560" y="437838"/>
                      <a:pt x="226560" y="437838"/>
                    </a:cubicBezTo>
                    <a:cubicBezTo>
                      <a:pt x="226560" y="435262"/>
                      <a:pt x="226560" y="435262"/>
                      <a:pt x="226560" y="435262"/>
                    </a:cubicBezTo>
                    <a:cubicBezTo>
                      <a:pt x="226560" y="435262"/>
                      <a:pt x="229135" y="435262"/>
                      <a:pt x="229135" y="435262"/>
                    </a:cubicBezTo>
                    <a:cubicBezTo>
                      <a:pt x="229135" y="435262"/>
                      <a:pt x="229135" y="435262"/>
                      <a:pt x="231710" y="435262"/>
                    </a:cubicBezTo>
                    <a:cubicBezTo>
                      <a:pt x="231710" y="432687"/>
                      <a:pt x="231710" y="432687"/>
                      <a:pt x="231710" y="432687"/>
                    </a:cubicBezTo>
                    <a:cubicBezTo>
                      <a:pt x="234284" y="432687"/>
                      <a:pt x="234284" y="432687"/>
                      <a:pt x="234284" y="432687"/>
                    </a:cubicBezTo>
                    <a:cubicBezTo>
                      <a:pt x="234284" y="432687"/>
                      <a:pt x="234284" y="430111"/>
                      <a:pt x="234284" y="430111"/>
                    </a:cubicBezTo>
                    <a:cubicBezTo>
                      <a:pt x="234284" y="430111"/>
                      <a:pt x="234284" y="430111"/>
                      <a:pt x="236859" y="430111"/>
                    </a:cubicBezTo>
                    <a:cubicBezTo>
                      <a:pt x="236859" y="430111"/>
                      <a:pt x="236859" y="427536"/>
                      <a:pt x="239433" y="427536"/>
                    </a:cubicBezTo>
                    <a:cubicBezTo>
                      <a:pt x="239433" y="427536"/>
                      <a:pt x="239433" y="427536"/>
                      <a:pt x="242008" y="427536"/>
                    </a:cubicBezTo>
                    <a:cubicBezTo>
                      <a:pt x="242008" y="424960"/>
                      <a:pt x="242008" y="424960"/>
                      <a:pt x="242008" y="424960"/>
                    </a:cubicBezTo>
                    <a:cubicBezTo>
                      <a:pt x="242008" y="424960"/>
                      <a:pt x="244582" y="424960"/>
                      <a:pt x="244582" y="424960"/>
                    </a:cubicBezTo>
                    <a:cubicBezTo>
                      <a:pt x="244582" y="424960"/>
                      <a:pt x="244582" y="424960"/>
                      <a:pt x="247157" y="424960"/>
                    </a:cubicBezTo>
                    <a:cubicBezTo>
                      <a:pt x="247157" y="422385"/>
                      <a:pt x="247157" y="422385"/>
                      <a:pt x="247157" y="422385"/>
                    </a:cubicBezTo>
                    <a:cubicBezTo>
                      <a:pt x="247157" y="422385"/>
                      <a:pt x="247157" y="422385"/>
                      <a:pt x="249731" y="422385"/>
                    </a:cubicBezTo>
                    <a:cubicBezTo>
                      <a:pt x="249731" y="419809"/>
                      <a:pt x="249731" y="419809"/>
                      <a:pt x="249731" y="419809"/>
                    </a:cubicBezTo>
                    <a:cubicBezTo>
                      <a:pt x="249731" y="419809"/>
                      <a:pt x="249731" y="419809"/>
                      <a:pt x="252306" y="419809"/>
                    </a:cubicBezTo>
                    <a:cubicBezTo>
                      <a:pt x="252306" y="417234"/>
                      <a:pt x="252306" y="417234"/>
                      <a:pt x="252306" y="417234"/>
                    </a:cubicBezTo>
                    <a:cubicBezTo>
                      <a:pt x="254881" y="417234"/>
                      <a:pt x="254881" y="417234"/>
                      <a:pt x="254881" y="417234"/>
                    </a:cubicBezTo>
                    <a:cubicBezTo>
                      <a:pt x="254881" y="417234"/>
                      <a:pt x="254881" y="417234"/>
                      <a:pt x="257455" y="417234"/>
                    </a:cubicBezTo>
                    <a:cubicBezTo>
                      <a:pt x="257455" y="414658"/>
                      <a:pt x="257455" y="414658"/>
                      <a:pt x="257455" y="414658"/>
                    </a:cubicBezTo>
                    <a:cubicBezTo>
                      <a:pt x="257455" y="414658"/>
                      <a:pt x="257455" y="414658"/>
                      <a:pt x="260030" y="414658"/>
                    </a:cubicBezTo>
                    <a:cubicBezTo>
                      <a:pt x="262604" y="414658"/>
                      <a:pt x="262604" y="414658"/>
                      <a:pt x="262604" y="414658"/>
                    </a:cubicBezTo>
                    <a:cubicBezTo>
                      <a:pt x="262604" y="414658"/>
                      <a:pt x="262604" y="414658"/>
                      <a:pt x="265179" y="414658"/>
                    </a:cubicBezTo>
                    <a:cubicBezTo>
                      <a:pt x="265179" y="417234"/>
                      <a:pt x="265179" y="417234"/>
                      <a:pt x="265179" y="417234"/>
                    </a:cubicBezTo>
                    <a:cubicBezTo>
                      <a:pt x="265179" y="417234"/>
                      <a:pt x="265179" y="417234"/>
                      <a:pt x="265179" y="419809"/>
                    </a:cubicBezTo>
                    <a:cubicBezTo>
                      <a:pt x="265179" y="422385"/>
                      <a:pt x="265179" y="422385"/>
                      <a:pt x="265179" y="424960"/>
                    </a:cubicBezTo>
                    <a:cubicBezTo>
                      <a:pt x="265179" y="424960"/>
                      <a:pt x="265179" y="427536"/>
                      <a:pt x="265179" y="427536"/>
                    </a:cubicBezTo>
                    <a:cubicBezTo>
                      <a:pt x="265179" y="430111"/>
                      <a:pt x="265179" y="430111"/>
                      <a:pt x="265179" y="430111"/>
                    </a:cubicBezTo>
                    <a:cubicBezTo>
                      <a:pt x="265179" y="432687"/>
                      <a:pt x="265179" y="432687"/>
                      <a:pt x="265179" y="432687"/>
                    </a:cubicBezTo>
                    <a:cubicBezTo>
                      <a:pt x="265179" y="435262"/>
                      <a:pt x="265179" y="435262"/>
                      <a:pt x="265179" y="435262"/>
                    </a:cubicBezTo>
                    <a:cubicBezTo>
                      <a:pt x="265179" y="435262"/>
                      <a:pt x="265179" y="435262"/>
                      <a:pt x="265179" y="437838"/>
                    </a:cubicBezTo>
                    <a:cubicBezTo>
                      <a:pt x="265179" y="437838"/>
                      <a:pt x="265179" y="437838"/>
                      <a:pt x="265179" y="440413"/>
                    </a:cubicBezTo>
                    <a:cubicBezTo>
                      <a:pt x="265179" y="442989"/>
                      <a:pt x="265179" y="445564"/>
                      <a:pt x="265179" y="450715"/>
                    </a:cubicBezTo>
                    <a:cubicBezTo>
                      <a:pt x="265179" y="450715"/>
                      <a:pt x="262604" y="450715"/>
                      <a:pt x="262604" y="450715"/>
                    </a:cubicBezTo>
                    <a:cubicBezTo>
                      <a:pt x="262604" y="450715"/>
                      <a:pt x="262604" y="450715"/>
                      <a:pt x="262604" y="453291"/>
                    </a:cubicBezTo>
                    <a:cubicBezTo>
                      <a:pt x="262604" y="453291"/>
                      <a:pt x="262604" y="453291"/>
                      <a:pt x="262604" y="455866"/>
                    </a:cubicBezTo>
                    <a:cubicBezTo>
                      <a:pt x="262604" y="458442"/>
                      <a:pt x="262604" y="461017"/>
                      <a:pt x="262604" y="461017"/>
                    </a:cubicBezTo>
                    <a:cubicBezTo>
                      <a:pt x="262604" y="461017"/>
                      <a:pt x="262604" y="461017"/>
                      <a:pt x="262604" y="463593"/>
                    </a:cubicBezTo>
                    <a:cubicBezTo>
                      <a:pt x="262604" y="463593"/>
                      <a:pt x="262604" y="466168"/>
                      <a:pt x="262604" y="466168"/>
                    </a:cubicBezTo>
                    <a:cubicBezTo>
                      <a:pt x="260030" y="466168"/>
                      <a:pt x="260030" y="466168"/>
                      <a:pt x="260030" y="466168"/>
                    </a:cubicBezTo>
                    <a:cubicBezTo>
                      <a:pt x="260030" y="466168"/>
                      <a:pt x="260030" y="468744"/>
                      <a:pt x="260030" y="468744"/>
                    </a:cubicBezTo>
                    <a:cubicBezTo>
                      <a:pt x="257455" y="468744"/>
                      <a:pt x="257455" y="468744"/>
                      <a:pt x="257455" y="468744"/>
                    </a:cubicBezTo>
                    <a:cubicBezTo>
                      <a:pt x="257455" y="468744"/>
                      <a:pt x="257455" y="468744"/>
                      <a:pt x="257455" y="471320"/>
                    </a:cubicBezTo>
                    <a:cubicBezTo>
                      <a:pt x="254881" y="471320"/>
                      <a:pt x="254881" y="471320"/>
                      <a:pt x="254881" y="471320"/>
                    </a:cubicBezTo>
                    <a:cubicBezTo>
                      <a:pt x="254881" y="471320"/>
                      <a:pt x="254881" y="471320"/>
                      <a:pt x="254881" y="473895"/>
                    </a:cubicBezTo>
                    <a:cubicBezTo>
                      <a:pt x="254881" y="473895"/>
                      <a:pt x="252306" y="473895"/>
                      <a:pt x="252306" y="473895"/>
                    </a:cubicBezTo>
                    <a:cubicBezTo>
                      <a:pt x="252306" y="473895"/>
                      <a:pt x="252306" y="473895"/>
                      <a:pt x="252306" y="476471"/>
                    </a:cubicBezTo>
                    <a:cubicBezTo>
                      <a:pt x="249731" y="476471"/>
                      <a:pt x="249731" y="476471"/>
                      <a:pt x="249731" y="476471"/>
                    </a:cubicBezTo>
                    <a:cubicBezTo>
                      <a:pt x="249731" y="476471"/>
                      <a:pt x="249731" y="476471"/>
                      <a:pt x="247157" y="476471"/>
                    </a:cubicBezTo>
                    <a:cubicBezTo>
                      <a:pt x="247157" y="476471"/>
                      <a:pt x="247157" y="476471"/>
                      <a:pt x="247157" y="479046"/>
                    </a:cubicBezTo>
                    <a:cubicBezTo>
                      <a:pt x="244582" y="479046"/>
                      <a:pt x="244582" y="479046"/>
                      <a:pt x="244582" y="479046"/>
                    </a:cubicBezTo>
                    <a:cubicBezTo>
                      <a:pt x="244582" y="479046"/>
                      <a:pt x="244582" y="479046"/>
                      <a:pt x="244582" y="481622"/>
                    </a:cubicBezTo>
                    <a:cubicBezTo>
                      <a:pt x="242008" y="481622"/>
                      <a:pt x="242008" y="481622"/>
                      <a:pt x="242008" y="481622"/>
                    </a:cubicBezTo>
                    <a:cubicBezTo>
                      <a:pt x="242008" y="481622"/>
                      <a:pt x="239433" y="481622"/>
                      <a:pt x="239433" y="481622"/>
                    </a:cubicBezTo>
                    <a:cubicBezTo>
                      <a:pt x="239433" y="484197"/>
                      <a:pt x="239433" y="484197"/>
                      <a:pt x="239433" y="484197"/>
                    </a:cubicBezTo>
                    <a:cubicBezTo>
                      <a:pt x="236859" y="484197"/>
                      <a:pt x="236859" y="484197"/>
                      <a:pt x="236859" y="484197"/>
                    </a:cubicBezTo>
                    <a:cubicBezTo>
                      <a:pt x="236859" y="484197"/>
                      <a:pt x="236859" y="484197"/>
                      <a:pt x="236859" y="486773"/>
                    </a:cubicBezTo>
                    <a:cubicBezTo>
                      <a:pt x="234284" y="486773"/>
                      <a:pt x="231710" y="486773"/>
                      <a:pt x="231710" y="489348"/>
                    </a:cubicBezTo>
                    <a:cubicBezTo>
                      <a:pt x="229135" y="489348"/>
                      <a:pt x="229135" y="489348"/>
                      <a:pt x="229135" y="489348"/>
                    </a:cubicBezTo>
                    <a:cubicBezTo>
                      <a:pt x="229135" y="491924"/>
                      <a:pt x="229135" y="491924"/>
                      <a:pt x="229135" y="491924"/>
                    </a:cubicBezTo>
                    <a:cubicBezTo>
                      <a:pt x="226560" y="491924"/>
                      <a:pt x="226560" y="491924"/>
                      <a:pt x="226560" y="491924"/>
                    </a:cubicBezTo>
                    <a:cubicBezTo>
                      <a:pt x="226560" y="491924"/>
                      <a:pt x="226560" y="494499"/>
                      <a:pt x="223986" y="494499"/>
                    </a:cubicBezTo>
                    <a:cubicBezTo>
                      <a:pt x="223986" y="494499"/>
                      <a:pt x="223986" y="494499"/>
                      <a:pt x="223986" y="497075"/>
                    </a:cubicBezTo>
                    <a:cubicBezTo>
                      <a:pt x="221411" y="497075"/>
                      <a:pt x="221411" y="497075"/>
                      <a:pt x="221411" y="497075"/>
                    </a:cubicBezTo>
                    <a:cubicBezTo>
                      <a:pt x="218837" y="497075"/>
                      <a:pt x="218837" y="497075"/>
                      <a:pt x="218837" y="499650"/>
                    </a:cubicBezTo>
                    <a:cubicBezTo>
                      <a:pt x="218837" y="499650"/>
                      <a:pt x="218837" y="499650"/>
                      <a:pt x="216262" y="499650"/>
                    </a:cubicBezTo>
                    <a:cubicBezTo>
                      <a:pt x="213688" y="499650"/>
                      <a:pt x="213688" y="502226"/>
                      <a:pt x="213688" y="502226"/>
                    </a:cubicBezTo>
                    <a:cubicBezTo>
                      <a:pt x="213688" y="502226"/>
                      <a:pt x="211113" y="502226"/>
                      <a:pt x="211113" y="502226"/>
                    </a:cubicBezTo>
                    <a:cubicBezTo>
                      <a:pt x="211113" y="502226"/>
                      <a:pt x="211113" y="504801"/>
                      <a:pt x="211113" y="504801"/>
                    </a:cubicBezTo>
                    <a:cubicBezTo>
                      <a:pt x="208539" y="504801"/>
                      <a:pt x="208539" y="504801"/>
                      <a:pt x="208539" y="504801"/>
                    </a:cubicBezTo>
                    <a:cubicBezTo>
                      <a:pt x="205964" y="504801"/>
                      <a:pt x="205964" y="504801"/>
                      <a:pt x="205964" y="504801"/>
                    </a:cubicBezTo>
                    <a:cubicBezTo>
                      <a:pt x="205964" y="504801"/>
                      <a:pt x="205964" y="507377"/>
                      <a:pt x="203390" y="507377"/>
                    </a:cubicBezTo>
                    <a:cubicBezTo>
                      <a:pt x="203390" y="507377"/>
                      <a:pt x="200815" y="509952"/>
                      <a:pt x="198240" y="509952"/>
                    </a:cubicBezTo>
                    <a:cubicBezTo>
                      <a:pt x="198240" y="509952"/>
                      <a:pt x="198240" y="509952"/>
                      <a:pt x="195666" y="512528"/>
                    </a:cubicBezTo>
                    <a:cubicBezTo>
                      <a:pt x="195666" y="512528"/>
                      <a:pt x="193091" y="512528"/>
                      <a:pt x="193091" y="515103"/>
                    </a:cubicBezTo>
                    <a:cubicBezTo>
                      <a:pt x="190517" y="515103"/>
                      <a:pt x="190517" y="515103"/>
                      <a:pt x="190517" y="515103"/>
                    </a:cubicBezTo>
                    <a:cubicBezTo>
                      <a:pt x="190517" y="515103"/>
                      <a:pt x="190517" y="517679"/>
                      <a:pt x="187942" y="517679"/>
                    </a:cubicBezTo>
                    <a:cubicBezTo>
                      <a:pt x="187942" y="517679"/>
                      <a:pt x="185368" y="517679"/>
                      <a:pt x="185368" y="520254"/>
                    </a:cubicBezTo>
                    <a:cubicBezTo>
                      <a:pt x="182793" y="520254"/>
                      <a:pt x="177644" y="522830"/>
                      <a:pt x="175069" y="522830"/>
                    </a:cubicBezTo>
                    <a:cubicBezTo>
                      <a:pt x="172495" y="522830"/>
                      <a:pt x="172495" y="522830"/>
                      <a:pt x="172495" y="522830"/>
                    </a:cubicBezTo>
                    <a:cubicBezTo>
                      <a:pt x="172495" y="525405"/>
                      <a:pt x="172495" y="525405"/>
                      <a:pt x="172495" y="525405"/>
                    </a:cubicBezTo>
                    <a:cubicBezTo>
                      <a:pt x="172495" y="525405"/>
                      <a:pt x="169920" y="525405"/>
                      <a:pt x="169920" y="525405"/>
                    </a:cubicBezTo>
                    <a:cubicBezTo>
                      <a:pt x="167346" y="525405"/>
                      <a:pt x="167346" y="525405"/>
                      <a:pt x="167346" y="527981"/>
                    </a:cubicBezTo>
                    <a:cubicBezTo>
                      <a:pt x="167346" y="527981"/>
                      <a:pt x="164771" y="527981"/>
                      <a:pt x="164771" y="527981"/>
                    </a:cubicBezTo>
                    <a:cubicBezTo>
                      <a:pt x="164771" y="527981"/>
                      <a:pt x="164771" y="527981"/>
                      <a:pt x="164771" y="530556"/>
                    </a:cubicBezTo>
                    <a:cubicBezTo>
                      <a:pt x="164771" y="530556"/>
                      <a:pt x="162197" y="530556"/>
                      <a:pt x="162197" y="530556"/>
                    </a:cubicBezTo>
                    <a:cubicBezTo>
                      <a:pt x="162197" y="530556"/>
                      <a:pt x="162197" y="530556"/>
                      <a:pt x="159622" y="530556"/>
                    </a:cubicBezTo>
                    <a:cubicBezTo>
                      <a:pt x="159622" y="530556"/>
                      <a:pt x="157048" y="530556"/>
                      <a:pt x="157048" y="530556"/>
                    </a:cubicBezTo>
                    <a:cubicBezTo>
                      <a:pt x="154473" y="533132"/>
                      <a:pt x="151899" y="535707"/>
                      <a:pt x="149324" y="535707"/>
                    </a:cubicBezTo>
                    <a:cubicBezTo>
                      <a:pt x="146749" y="535707"/>
                      <a:pt x="146749" y="535707"/>
                      <a:pt x="146749" y="535707"/>
                    </a:cubicBezTo>
                    <a:cubicBezTo>
                      <a:pt x="146749" y="535707"/>
                      <a:pt x="144175" y="535707"/>
                      <a:pt x="144175" y="535707"/>
                    </a:cubicBezTo>
                    <a:cubicBezTo>
                      <a:pt x="144175" y="538283"/>
                      <a:pt x="144175" y="538283"/>
                      <a:pt x="144175" y="538283"/>
                    </a:cubicBezTo>
                    <a:cubicBezTo>
                      <a:pt x="144175" y="538283"/>
                      <a:pt x="144175" y="538283"/>
                      <a:pt x="141600" y="538283"/>
                    </a:cubicBezTo>
                    <a:cubicBezTo>
                      <a:pt x="139026" y="538283"/>
                      <a:pt x="139026" y="538283"/>
                      <a:pt x="136451" y="540858"/>
                    </a:cubicBezTo>
                    <a:cubicBezTo>
                      <a:pt x="133877" y="540858"/>
                      <a:pt x="128728" y="543434"/>
                      <a:pt x="126153" y="546009"/>
                    </a:cubicBezTo>
                    <a:cubicBezTo>
                      <a:pt x="123578" y="546009"/>
                      <a:pt x="118429" y="548585"/>
                      <a:pt x="113280" y="548585"/>
                    </a:cubicBezTo>
                    <a:cubicBezTo>
                      <a:pt x="110706" y="548585"/>
                      <a:pt x="110706" y="551161"/>
                      <a:pt x="108131" y="551161"/>
                    </a:cubicBezTo>
                    <a:cubicBezTo>
                      <a:pt x="105557" y="551161"/>
                      <a:pt x="105557" y="551161"/>
                      <a:pt x="105557" y="551161"/>
                    </a:cubicBezTo>
                    <a:cubicBezTo>
                      <a:pt x="105557" y="553736"/>
                      <a:pt x="105557" y="553736"/>
                      <a:pt x="105557" y="553736"/>
                    </a:cubicBezTo>
                    <a:cubicBezTo>
                      <a:pt x="105557" y="553736"/>
                      <a:pt x="105557" y="553736"/>
                      <a:pt x="102982" y="553736"/>
                    </a:cubicBezTo>
                    <a:cubicBezTo>
                      <a:pt x="102982" y="553736"/>
                      <a:pt x="100408" y="553736"/>
                      <a:pt x="97833" y="553736"/>
                    </a:cubicBezTo>
                    <a:cubicBezTo>
                      <a:pt x="97833" y="553736"/>
                      <a:pt x="97833" y="553736"/>
                      <a:pt x="95258" y="553736"/>
                    </a:cubicBezTo>
                    <a:cubicBezTo>
                      <a:pt x="95258" y="556312"/>
                      <a:pt x="95258" y="556312"/>
                      <a:pt x="95258" y="556312"/>
                    </a:cubicBezTo>
                    <a:cubicBezTo>
                      <a:pt x="92684" y="556312"/>
                      <a:pt x="92684" y="556312"/>
                      <a:pt x="92684" y="556312"/>
                    </a:cubicBezTo>
                    <a:cubicBezTo>
                      <a:pt x="92684" y="556312"/>
                      <a:pt x="90109" y="558887"/>
                      <a:pt x="90109" y="558887"/>
                    </a:cubicBezTo>
                    <a:cubicBezTo>
                      <a:pt x="90109" y="558887"/>
                      <a:pt x="87535" y="558887"/>
                      <a:pt x="84960" y="558887"/>
                    </a:cubicBezTo>
                    <a:cubicBezTo>
                      <a:pt x="84960" y="558887"/>
                      <a:pt x="84960" y="558887"/>
                      <a:pt x="84960" y="561463"/>
                    </a:cubicBezTo>
                    <a:cubicBezTo>
                      <a:pt x="84960" y="561463"/>
                      <a:pt x="82386" y="561463"/>
                      <a:pt x="82386" y="561463"/>
                    </a:cubicBezTo>
                    <a:cubicBezTo>
                      <a:pt x="82386" y="561463"/>
                      <a:pt x="77237" y="561463"/>
                      <a:pt x="77237" y="561463"/>
                    </a:cubicBezTo>
                    <a:cubicBezTo>
                      <a:pt x="77237" y="564038"/>
                      <a:pt x="74662" y="564038"/>
                      <a:pt x="74662" y="564038"/>
                    </a:cubicBezTo>
                    <a:cubicBezTo>
                      <a:pt x="74662" y="564038"/>
                      <a:pt x="72088" y="564038"/>
                      <a:pt x="72088" y="564038"/>
                    </a:cubicBezTo>
                    <a:cubicBezTo>
                      <a:pt x="69513" y="564038"/>
                      <a:pt x="69513" y="564038"/>
                      <a:pt x="66938" y="566614"/>
                    </a:cubicBezTo>
                    <a:cubicBezTo>
                      <a:pt x="64364" y="566614"/>
                      <a:pt x="64364" y="566614"/>
                      <a:pt x="64364" y="566614"/>
                    </a:cubicBezTo>
                    <a:cubicBezTo>
                      <a:pt x="61789" y="566614"/>
                      <a:pt x="61789" y="566614"/>
                      <a:pt x="61789" y="566614"/>
                    </a:cubicBezTo>
                    <a:cubicBezTo>
                      <a:pt x="59215" y="566614"/>
                      <a:pt x="59215" y="569189"/>
                      <a:pt x="59215" y="569189"/>
                    </a:cubicBezTo>
                    <a:cubicBezTo>
                      <a:pt x="56640" y="569189"/>
                      <a:pt x="56640" y="569189"/>
                      <a:pt x="54066" y="569189"/>
                    </a:cubicBezTo>
                    <a:cubicBezTo>
                      <a:pt x="51491" y="569189"/>
                      <a:pt x="48917" y="569189"/>
                      <a:pt x="48917" y="569189"/>
                    </a:cubicBezTo>
                    <a:cubicBezTo>
                      <a:pt x="46342" y="569189"/>
                      <a:pt x="43767" y="569189"/>
                      <a:pt x="41193" y="569189"/>
                    </a:cubicBezTo>
                    <a:cubicBezTo>
                      <a:pt x="41193" y="569189"/>
                      <a:pt x="38618" y="569189"/>
                      <a:pt x="38618" y="569189"/>
                    </a:cubicBezTo>
                    <a:cubicBezTo>
                      <a:pt x="38618" y="571765"/>
                      <a:pt x="38618" y="571765"/>
                      <a:pt x="38618" y="571765"/>
                    </a:cubicBezTo>
                    <a:cubicBezTo>
                      <a:pt x="38618" y="571765"/>
                      <a:pt x="38618" y="571765"/>
                      <a:pt x="36044" y="571765"/>
                    </a:cubicBezTo>
                    <a:cubicBezTo>
                      <a:pt x="33469" y="571765"/>
                      <a:pt x="33469" y="571765"/>
                      <a:pt x="33469" y="571765"/>
                    </a:cubicBezTo>
                    <a:cubicBezTo>
                      <a:pt x="33469" y="571765"/>
                      <a:pt x="30895" y="571765"/>
                      <a:pt x="30895" y="571765"/>
                    </a:cubicBezTo>
                    <a:cubicBezTo>
                      <a:pt x="28320" y="571765"/>
                      <a:pt x="25746" y="571765"/>
                      <a:pt x="23171" y="571765"/>
                    </a:cubicBezTo>
                    <a:cubicBezTo>
                      <a:pt x="23171" y="571765"/>
                      <a:pt x="20597" y="571765"/>
                      <a:pt x="20597" y="571765"/>
                    </a:cubicBezTo>
                    <a:cubicBezTo>
                      <a:pt x="18022" y="571765"/>
                      <a:pt x="15447" y="571765"/>
                      <a:pt x="12873" y="571765"/>
                    </a:cubicBezTo>
                    <a:cubicBezTo>
                      <a:pt x="12873" y="571765"/>
                      <a:pt x="12873" y="571765"/>
                      <a:pt x="10298" y="571765"/>
                    </a:cubicBezTo>
                    <a:cubicBezTo>
                      <a:pt x="10298" y="571765"/>
                      <a:pt x="7724" y="571765"/>
                      <a:pt x="5149" y="571765"/>
                    </a:cubicBezTo>
                    <a:cubicBezTo>
                      <a:pt x="5149" y="571765"/>
                      <a:pt x="5149" y="571765"/>
                      <a:pt x="5149" y="569189"/>
                    </a:cubicBezTo>
                    <a:cubicBezTo>
                      <a:pt x="5149" y="569189"/>
                      <a:pt x="2575" y="569189"/>
                      <a:pt x="2575" y="569189"/>
                    </a:cubicBezTo>
                    <a:cubicBezTo>
                      <a:pt x="2575" y="569189"/>
                      <a:pt x="2575" y="566614"/>
                      <a:pt x="2575" y="566614"/>
                    </a:cubicBezTo>
                    <a:cubicBezTo>
                      <a:pt x="0" y="566614"/>
                      <a:pt x="0" y="566614"/>
                      <a:pt x="0" y="566614"/>
                    </a:cubicBezTo>
                    <a:cubicBezTo>
                      <a:pt x="0" y="566614"/>
                      <a:pt x="0" y="564038"/>
                      <a:pt x="0" y="564038"/>
                    </a:cubicBezTo>
                    <a:cubicBezTo>
                      <a:pt x="0" y="564038"/>
                      <a:pt x="0" y="564038"/>
                      <a:pt x="2575" y="564038"/>
                    </a:cubicBezTo>
                    <a:cubicBezTo>
                      <a:pt x="2575" y="564038"/>
                      <a:pt x="2575" y="561463"/>
                      <a:pt x="2575" y="561463"/>
                    </a:cubicBezTo>
                    <a:cubicBezTo>
                      <a:pt x="2575" y="558887"/>
                      <a:pt x="2575" y="556312"/>
                      <a:pt x="2575" y="553736"/>
                    </a:cubicBezTo>
                    <a:cubicBezTo>
                      <a:pt x="2575" y="553736"/>
                      <a:pt x="2575" y="551161"/>
                      <a:pt x="2575" y="551161"/>
                    </a:cubicBezTo>
                    <a:cubicBezTo>
                      <a:pt x="2575" y="548585"/>
                      <a:pt x="2575" y="548585"/>
                      <a:pt x="2575" y="546009"/>
                    </a:cubicBezTo>
                    <a:cubicBezTo>
                      <a:pt x="2575" y="543434"/>
                      <a:pt x="2575" y="543434"/>
                      <a:pt x="2575" y="543434"/>
                    </a:cubicBezTo>
                    <a:cubicBezTo>
                      <a:pt x="2575" y="540858"/>
                      <a:pt x="2575" y="540858"/>
                      <a:pt x="2575" y="540858"/>
                    </a:cubicBezTo>
                    <a:cubicBezTo>
                      <a:pt x="2575" y="540858"/>
                      <a:pt x="2575" y="540858"/>
                      <a:pt x="5149" y="540858"/>
                    </a:cubicBezTo>
                    <a:cubicBezTo>
                      <a:pt x="5149" y="538283"/>
                      <a:pt x="5149" y="535707"/>
                      <a:pt x="2575" y="535707"/>
                    </a:cubicBezTo>
                    <a:cubicBezTo>
                      <a:pt x="2575" y="533132"/>
                      <a:pt x="2575" y="530556"/>
                      <a:pt x="5149" y="525405"/>
                    </a:cubicBezTo>
                    <a:cubicBezTo>
                      <a:pt x="5149" y="522830"/>
                      <a:pt x="5149" y="517679"/>
                      <a:pt x="5149" y="512528"/>
                    </a:cubicBezTo>
                    <a:cubicBezTo>
                      <a:pt x="5149" y="512528"/>
                      <a:pt x="5149" y="509952"/>
                      <a:pt x="5149" y="507377"/>
                    </a:cubicBezTo>
                    <a:cubicBezTo>
                      <a:pt x="5149" y="507377"/>
                      <a:pt x="5149" y="507377"/>
                      <a:pt x="5149" y="504801"/>
                    </a:cubicBezTo>
                    <a:cubicBezTo>
                      <a:pt x="5149" y="504801"/>
                      <a:pt x="5149" y="502226"/>
                      <a:pt x="5149" y="502226"/>
                    </a:cubicBezTo>
                    <a:cubicBezTo>
                      <a:pt x="5149" y="502226"/>
                      <a:pt x="5149" y="502226"/>
                      <a:pt x="5149" y="499650"/>
                    </a:cubicBezTo>
                    <a:cubicBezTo>
                      <a:pt x="5149" y="499650"/>
                      <a:pt x="5149" y="499650"/>
                      <a:pt x="7724" y="499650"/>
                    </a:cubicBezTo>
                    <a:cubicBezTo>
                      <a:pt x="7724" y="499650"/>
                      <a:pt x="7724" y="499650"/>
                      <a:pt x="7724" y="497075"/>
                    </a:cubicBezTo>
                    <a:cubicBezTo>
                      <a:pt x="7724" y="494499"/>
                      <a:pt x="7724" y="494499"/>
                      <a:pt x="7724" y="494499"/>
                    </a:cubicBezTo>
                    <a:cubicBezTo>
                      <a:pt x="10298" y="491924"/>
                      <a:pt x="10298" y="491924"/>
                      <a:pt x="12873" y="491924"/>
                    </a:cubicBezTo>
                    <a:cubicBezTo>
                      <a:pt x="12873" y="489348"/>
                      <a:pt x="12873" y="489348"/>
                      <a:pt x="12873" y="489348"/>
                    </a:cubicBezTo>
                    <a:cubicBezTo>
                      <a:pt x="10298" y="489348"/>
                      <a:pt x="10298" y="489348"/>
                      <a:pt x="7724" y="486773"/>
                    </a:cubicBezTo>
                    <a:cubicBezTo>
                      <a:pt x="7724" y="484197"/>
                      <a:pt x="7724" y="484197"/>
                      <a:pt x="7724" y="484197"/>
                    </a:cubicBezTo>
                    <a:cubicBezTo>
                      <a:pt x="7724" y="484197"/>
                      <a:pt x="7724" y="484197"/>
                      <a:pt x="10298" y="484197"/>
                    </a:cubicBezTo>
                    <a:cubicBezTo>
                      <a:pt x="10298" y="481622"/>
                      <a:pt x="10298" y="481622"/>
                      <a:pt x="10298" y="481622"/>
                    </a:cubicBezTo>
                    <a:cubicBezTo>
                      <a:pt x="10298" y="481622"/>
                      <a:pt x="10298" y="481622"/>
                      <a:pt x="10298" y="479046"/>
                    </a:cubicBezTo>
                    <a:cubicBezTo>
                      <a:pt x="10298" y="476471"/>
                      <a:pt x="10298" y="473895"/>
                      <a:pt x="10298" y="473895"/>
                    </a:cubicBezTo>
                    <a:cubicBezTo>
                      <a:pt x="10298" y="473895"/>
                      <a:pt x="10298" y="473895"/>
                      <a:pt x="10298" y="471320"/>
                    </a:cubicBezTo>
                    <a:cubicBezTo>
                      <a:pt x="10298" y="471320"/>
                      <a:pt x="10298" y="468744"/>
                      <a:pt x="10298" y="466168"/>
                    </a:cubicBezTo>
                    <a:cubicBezTo>
                      <a:pt x="10298" y="463593"/>
                      <a:pt x="10298" y="463593"/>
                      <a:pt x="10298" y="463593"/>
                    </a:cubicBezTo>
                    <a:cubicBezTo>
                      <a:pt x="10298" y="461017"/>
                      <a:pt x="10298" y="461017"/>
                      <a:pt x="10298" y="461017"/>
                    </a:cubicBezTo>
                    <a:cubicBezTo>
                      <a:pt x="10298" y="458442"/>
                      <a:pt x="10298" y="458442"/>
                      <a:pt x="10298" y="455866"/>
                    </a:cubicBezTo>
                    <a:cubicBezTo>
                      <a:pt x="10298" y="455866"/>
                      <a:pt x="10298" y="453291"/>
                      <a:pt x="10298" y="453291"/>
                    </a:cubicBezTo>
                    <a:cubicBezTo>
                      <a:pt x="10298" y="453291"/>
                      <a:pt x="10298" y="453291"/>
                      <a:pt x="12873" y="453291"/>
                    </a:cubicBezTo>
                    <a:cubicBezTo>
                      <a:pt x="12873" y="453291"/>
                      <a:pt x="12873" y="453291"/>
                      <a:pt x="12873" y="450715"/>
                    </a:cubicBezTo>
                    <a:cubicBezTo>
                      <a:pt x="12873" y="450715"/>
                      <a:pt x="12873" y="450715"/>
                      <a:pt x="12873" y="448140"/>
                    </a:cubicBezTo>
                    <a:cubicBezTo>
                      <a:pt x="12873" y="448140"/>
                      <a:pt x="12873" y="445564"/>
                      <a:pt x="12873" y="445564"/>
                    </a:cubicBezTo>
                    <a:cubicBezTo>
                      <a:pt x="12873" y="442989"/>
                      <a:pt x="12873" y="442989"/>
                      <a:pt x="12873" y="442989"/>
                    </a:cubicBezTo>
                    <a:cubicBezTo>
                      <a:pt x="12873" y="442989"/>
                      <a:pt x="12873" y="440413"/>
                      <a:pt x="12873" y="440413"/>
                    </a:cubicBezTo>
                    <a:cubicBezTo>
                      <a:pt x="12873" y="440413"/>
                      <a:pt x="12873" y="440413"/>
                      <a:pt x="15447" y="440413"/>
                    </a:cubicBezTo>
                    <a:cubicBezTo>
                      <a:pt x="15447" y="437838"/>
                      <a:pt x="15447" y="437838"/>
                      <a:pt x="15447" y="435262"/>
                    </a:cubicBezTo>
                    <a:cubicBezTo>
                      <a:pt x="15447" y="432687"/>
                      <a:pt x="15447" y="432687"/>
                      <a:pt x="15447" y="432687"/>
                    </a:cubicBezTo>
                    <a:cubicBezTo>
                      <a:pt x="15447" y="432687"/>
                      <a:pt x="15447" y="430111"/>
                      <a:pt x="15447" y="430111"/>
                    </a:cubicBezTo>
                    <a:cubicBezTo>
                      <a:pt x="15447" y="427536"/>
                      <a:pt x="15447" y="424960"/>
                      <a:pt x="15447" y="424960"/>
                    </a:cubicBezTo>
                    <a:cubicBezTo>
                      <a:pt x="15447" y="422385"/>
                      <a:pt x="15447" y="422385"/>
                      <a:pt x="15447" y="422385"/>
                    </a:cubicBezTo>
                    <a:cubicBezTo>
                      <a:pt x="15447" y="419809"/>
                      <a:pt x="18022" y="419809"/>
                      <a:pt x="18022" y="419809"/>
                    </a:cubicBezTo>
                    <a:cubicBezTo>
                      <a:pt x="18022" y="417234"/>
                      <a:pt x="18022" y="417234"/>
                      <a:pt x="18022" y="417234"/>
                    </a:cubicBezTo>
                    <a:cubicBezTo>
                      <a:pt x="18022" y="417234"/>
                      <a:pt x="20597" y="417234"/>
                      <a:pt x="20597" y="417234"/>
                    </a:cubicBezTo>
                    <a:cubicBezTo>
                      <a:pt x="20597" y="414658"/>
                      <a:pt x="20597" y="414658"/>
                      <a:pt x="20597" y="414658"/>
                    </a:cubicBezTo>
                    <a:cubicBezTo>
                      <a:pt x="20597" y="414658"/>
                      <a:pt x="20597" y="414658"/>
                      <a:pt x="23171" y="414658"/>
                    </a:cubicBezTo>
                    <a:cubicBezTo>
                      <a:pt x="23171" y="414658"/>
                      <a:pt x="23171" y="414658"/>
                      <a:pt x="25746" y="414658"/>
                    </a:cubicBezTo>
                    <a:cubicBezTo>
                      <a:pt x="25746" y="412083"/>
                      <a:pt x="25746" y="412083"/>
                      <a:pt x="25746" y="412083"/>
                    </a:cubicBezTo>
                    <a:cubicBezTo>
                      <a:pt x="28320" y="412083"/>
                      <a:pt x="28320" y="412083"/>
                      <a:pt x="28320" y="412083"/>
                    </a:cubicBezTo>
                    <a:cubicBezTo>
                      <a:pt x="28320" y="412083"/>
                      <a:pt x="28320" y="412083"/>
                      <a:pt x="30895" y="412083"/>
                    </a:cubicBezTo>
                    <a:cubicBezTo>
                      <a:pt x="33469" y="412083"/>
                      <a:pt x="33469" y="412083"/>
                      <a:pt x="36044" y="412083"/>
                    </a:cubicBezTo>
                    <a:cubicBezTo>
                      <a:pt x="36044" y="409507"/>
                      <a:pt x="36044" y="409507"/>
                      <a:pt x="36044" y="409507"/>
                    </a:cubicBezTo>
                    <a:cubicBezTo>
                      <a:pt x="38618" y="409507"/>
                      <a:pt x="41193" y="409507"/>
                      <a:pt x="43767" y="406932"/>
                    </a:cubicBezTo>
                    <a:cubicBezTo>
                      <a:pt x="46342" y="406932"/>
                      <a:pt x="48917" y="406932"/>
                      <a:pt x="48917" y="406932"/>
                    </a:cubicBezTo>
                    <a:cubicBezTo>
                      <a:pt x="51491" y="406932"/>
                      <a:pt x="51491" y="406932"/>
                      <a:pt x="54066" y="404356"/>
                    </a:cubicBezTo>
                    <a:cubicBezTo>
                      <a:pt x="56640" y="404356"/>
                      <a:pt x="59215" y="404356"/>
                      <a:pt x="61789" y="404356"/>
                    </a:cubicBezTo>
                    <a:cubicBezTo>
                      <a:pt x="64364" y="401781"/>
                      <a:pt x="64364" y="401781"/>
                      <a:pt x="66938" y="401781"/>
                    </a:cubicBezTo>
                    <a:cubicBezTo>
                      <a:pt x="69513" y="401781"/>
                      <a:pt x="69513" y="401781"/>
                      <a:pt x="69513" y="401781"/>
                    </a:cubicBezTo>
                    <a:cubicBezTo>
                      <a:pt x="72088" y="401781"/>
                      <a:pt x="72088" y="401781"/>
                      <a:pt x="72088" y="401781"/>
                    </a:cubicBezTo>
                    <a:cubicBezTo>
                      <a:pt x="72088" y="401781"/>
                      <a:pt x="72088" y="401781"/>
                      <a:pt x="74662" y="401781"/>
                    </a:cubicBezTo>
                    <a:cubicBezTo>
                      <a:pt x="77237" y="399205"/>
                      <a:pt x="77237" y="399205"/>
                      <a:pt x="79811" y="399205"/>
                    </a:cubicBezTo>
                    <a:cubicBezTo>
                      <a:pt x="82386" y="399205"/>
                      <a:pt x="84960" y="396630"/>
                      <a:pt x="87535" y="396630"/>
                    </a:cubicBezTo>
                    <a:cubicBezTo>
                      <a:pt x="87535" y="396630"/>
                      <a:pt x="90109" y="394054"/>
                      <a:pt x="92684" y="394054"/>
                    </a:cubicBezTo>
                    <a:cubicBezTo>
                      <a:pt x="92684" y="394054"/>
                      <a:pt x="95258" y="394054"/>
                      <a:pt x="97833" y="394054"/>
                    </a:cubicBezTo>
                    <a:cubicBezTo>
                      <a:pt x="97833" y="394054"/>
                      <a:pt x="100408" y="394054"/>
                      <a:pt x="100408" y="394054"/>
                    </a:cubicBezTo>
                    <a:cubicBezTo>
                      <a:pt x="102982" y="394054"/>
                      <a:pt x="102982" y="394054"/>
                      <a:pt x="102982" y="394054"/>
                    </a:cubicBezTo>
                    <a:cubicBezTo>
                      <a:pt x="102982" y="391479"/>
                      <a:pt x="102982" y="391479"/>
                      <a:pt x="102982" y="391479"/>
                    </a:cubicBezTo>
                    <a:cubicBezTo>
                      <a:pt x="102982" y="391479"/>
                      <a:pt x="105557" y="391479"/>
                      <a:pt x="105557" y="391479"/>
                    </a:cubicBezTo>
                    <a:cubicBezTo>
                      <a:pt x="105557" y="391479"/>
                      <a:pt x="105557" y="391479"/>
                      <a:pt x="108131" y="391479"/>
                    </a:cubicBezTo>
                    <a:cubicBezTo>
                      <a:pt x="110706" y="391479"/>
                      <a:pt x="110706" y="388903"/>
                      <a:pt x="113280" y="388903"/>
                    </a:cubicBezTo>
                    <a:cubicBezTo>
                      <a:pt x="113280" y="388903"/>
                      <a:pt x="113280" y="388903"/>
                      <a:pt x="115855" y="388903"/>
                    </a:cubicBezTo>
                    <a:cubicBezTo>
                      <a:pt x="118429" y="388903"/>
                      <a:pt x="118429" y="388903"/>
                      <a:pt x="118429" y="388903"/>
                    </a:cubicBezTo>
                    <a:cubicBezTo>
                      <a:pt x="118429" y="386327"/>
                      <a:pt x="121004" y="386327"/>
                      <a:pt x="123578" y="386327"/>
                    </a:cubicBezTo>
                    <a:cubicBezTo>
                      <a:pt x="126153" y="383752"/>
                      <a:pt x="128728" y="383752"/>
                      <a:pt x="133877" y="383752"/>
                    </a:cubicBezTo>
                    <a:cubicBezTo>
                      <a:pt x="136451" y="381176"/>
                      <a:pt x="141600" y="378601"/>
                      <a:pt x="146749" y="376025"/>
                    </a:cubicBezTo>
                    <a:cubicBezTo>
                      <a:pt x="146749" y="376025"/>
                      <a:pt x="146749" y="376025"/>
                      <a:pt x="151899" y="373450"/>
                    </a:cubicBezTo>
                    <a:cubicBezTo>
                      <a:pt x="154473" y="373450"/>
                      <a:pt x="154473" y="373450"/>
                      <a:pt x="154473" y="373450"/>
                    </a:cubicBezTo>
                    <a:cubicBezTo>
                      <a:pt x="157048" y="373450"/>
                      <a:pt x="157048" y="373450"/>
                      <a:pt x="159622" y="370874"/>
                    </a:cubicBezTo>
                    <a:cubicBezTo>
                      <a:pt x="162197" y="370874"/>
                      <a:pt x="162197" y="370874"/>
                      <a:pt x="164771" y="370874"/>
                    </a:cubicBezTo>
                    <a:cubicBezTo>
                      <a:pt x="167346" y="368299"/>
                      <a:pt x="172495" y="365723"/>
                      <a:pt x="175069" y="363148"/>
                    </a:cubicBezTo>
                    <a:cubicBezTo>
                      <a:pt x="177644" y="363148"/>
                      <a:pt x="177644" y="363148"/>
                      <a:pt x="180219" y="360572"/>
                    </a:cubicBezTo>
                    <a:cubicBezTo>
                      <a:pt x="180219" y="360572"/>
                      <a:pt x="182793" y="360572"/>
                      <a:pt x="182793" y="360572"/>
                    </a:cubicBezTo>
                    <a:cubicBezTo>
                      <a:pt x="182793" y="360572"/>
                      <a:pt x="185368" y="360572"/>
                      <a:pt x="185368" y="360572"/>
                    </a:cubicBezTo>
                    <a:cubicBezTo>
                      <a:pt x="185368" y="357997"/>
                      <a:pt x="185368" y="357997"/>
                      <a:pt x="185368" y="357997"/>
                    </a:cubicBezTo>
                    <a:cubicBezTo>
                      <a:pt x="185368" y="357997"/>
                      <a:pt x="187942" y="355421"/>
                      <a:pt x="187942" y="355421"/>
                    </a:cubicBezTo>
                    <a:cubicBezTo>
                      <a:pt x="187942" y="355421"/>
                      <a:pt x="190517" y="355421"/>
                      <a:pt x="190517" y="355421"/>
                    </a:cubicBezTo>
                    <a:cubicBezTo>
                      <a:pt x="190517" y="352846"/>
                      <a:pt x="190517" y="352846"/>
                      <a:pt x="190517" y="352846"/>
                    </a:cubicBezTo>
                    <a:cubicBezTo>
                      <a:pt x="190517" y="352846"/>
                      <a:pt x="190517" y="352846"/>
                      <a:pt x="193091" y="352846"/>
                    </a:cubicBezTo>
                    <a:cubicBezTo>
                      <a:pt x="193091" y="350270"/>
                      <a:pt x="195666" y="350270"/>
                      <a:pt x="195666" y="350270"/>
                    </a:cubicBezTo>
                    <a:cubicBezTo>
                      <a:pt x="198240" y="350270"/>
                      <a:pt x="200815" y="347695"/>
                      <a:pt x="200815" y="347695"/>
                    </a:cubicBezTo>
                    <a:cubicBezTo>
                      <a:pt x="203390" y="347695"/>
                      <a:pt x="205964" y="347695"/>
                      <a:pt x="208539" y="345119"/>
                    </a:cubicBezTo>
                    <a:cubicBezTo>
                      <a:pt x="208539" y="342544"/>
                      <a:pt x="211113" y="342544"/>
                      <a:pt x="211113" y="342544"/>
                    </a:cubicBezTo>
                    <a:cubicBezTo>
                      <a:pt x="211113" y="342544"/>
                      <a:pt x="211113" y="342544"/>
                      <a:pt x="213688" y="342544"/>
                    </a:cubicBezTo>
                    <a:cubicBezTo>
                      <a:pt x="213688" y="339968"/>
                      <a:pt x="213688" y="339968"/>
                      <a:pt x="213688" y="339968"/>
                    </a:cubicBezTo>
                    <a:cubicBezTo>
                      <a:pt x="213688" y="339968"/>
                      <a:pt x="216262" y="339968"/>
                      <a:pt x="216262" y="339968"/>
                    </a:cubicBezTo>
                    <a:cubicBezTo>
                      <a:pt x="218837" y="337393"/>
                      <a:pt x="218837" y="337393"/>
                      <a:pt x="218837" y="337393"/>
                    </a:cubicBezTo>
                    <a:cubicBezTo>
                      <a:pt x="218837" y="337393"/>
                      <a:pt x="218837" y="337393"/>
                      <a:pt x="218837" y="334817"/>
                    </a:cubicBezTo>
                    <a:cubicBezTo>
                      <a:pt x="218837" y="334817"/>
                      <a:pt x="218837" y="334817"/>
                      <a:pt x="218837" y="332242"/>
                    </a:cubicBezTo>
                    <a:cubicBezTo>
                      <a:pt x="218837" y="332242"/>
                      <a:pt x="218837" y="329666"/>
                      <a:pt x="218837" y="327091"/>
                    </a:cubicBezTo>
                    <a:cubicBezTo>
                      <a:pt x="218837" y="327091"/>
                      <a:pt x="218837" y="327091"/>
                      <a:pt x="221411" y="327091"/>
                    </a:cubicBezTo>
                    <a:cubicBezTo>
                      <a:pt x="221411" y="327091"/>
                      <a:pt x="221411" y="324515"/>
                      <a:pt x="221411" y="321940"/>
                    </a:cubicBezTo>
                    <a:cubicBezTo>
                      <a:pt x="218837" y="321940"/>
                      <a:pt x="218837" y="321940"/>
                      <a:pt x="218837" y="321940"/>
                    </a:cubicBezTo>
                    <a:cubicBezTo>
                      <a:pt x="218837" y="311638"/>
                      <a:pt x="221411" y="298760"/>
                      <a:pt x="221411" y="288458"/>
                    </a:cubicBezTo>
                    <a:cubicBezTo>
                      <a:pt x="221411" y="285882"/>
                      <a:pt x="218837" y="285882"/>
                      <a:pt x="218837" y="285882"/>
                    </a:cubicBezTo>
                    <a:lnTo>
                      <a:pt x="211113" y="285882"/>
                    </a:lnTo>
                    <a:cubicBezTo>
                      <a:pt x="208539" y="285882"/>
                      <a:pt x="208539" y="285882"/>
                      <a:pt x="208539" y="285882"/>
                    </a:cubicBezTo>
                    <a:cubicBezTo>
                      <a:pt x="208539" y="285882"/>
                      <a:pt x="208539" y="285882"/>
                      <a:pt x="208539" y="288458"/>
                    </a:cubicBezTo>
                    <a:cubicBezTo>
                      <a:pt x="208539" y="288458"/>
                      <a:pt x="205964" y="288458"/>
                      <a:pt x="205964" y="288458"/>
                    </a:cubicBezTo>
                    <a:cubicBezTo>
                      <a:pt x="205964" y="288458"/>
                      <a:pt x="205964" y="288458"/>
                      <a:pt x="205964" y="291033"/>
                    </a:cubicBezTo>
                    <a:cubicBezTo>
                      <a:pt x="205964" y="291033"/>
                      <a:pt x="203390" y="293609"/>
                      <a:pt x="203390" y="293609"/>
                    </a:cubicBezTo>
                    <a:cubicBezTo>
                      <a:pt x="200815" y="293609"/>
                      <a:pt x="198240" y="296184"/>
                      <a:pt x="198240" y="296184"/>
                    </a:cubicBezTo>
                    <a:cubicBezTo>
                      <a:pt x="195666" y="298760"/>
                      <a:pt x="193091" y="298760"/>
                      <a:pt x="193091" y="298760"/>
                    </a:cubicBezTo>
                    <a:cubicBezTo>
                      <a:pt x="193091" y="298760"/>
                      <a:pt x="193091" y="298760"/>
                      <a:pt x="193091" y="301335"/>
                    </a:cubicBezTo>
                    <a:cubicBezTo>
                      <a:pt x="190517" y="301335"/>
                      <a:pt x="187942" y="301335"/>
                      <a:pt x="187942" y="303911"/>
                    </a:cubicBezTo>
                    <a:cubicBezTo>
                      <a:pt x="187942" y="303911"/>
                      <a:pt x="187942" y="303911"/>
                      <a:pt x="187942" y="306487"/>
                    </a:cubicBezTo>
                    <a:cubicBezTo>
                      <a:pt x="185368" y="306487"/>
                      <a:pt x="185368" y="306487"/>
                      <a:pt x="182793" y="306487"/>
                    </a:cubicBezTo>
                    <a:cubicBezTo>
                      <a:pt x="182793" y="309062"/>
                      <a:pt x="180219" y="309062"/>
                      <a:pt x="180219" y="309062"/>
                    </a:cubicBezTo>
                    <a:cubicBezTo>
                      <a:pt x="180219" y="309062"/>
                      <a:pt x="177644" y="309062"/>
                      <a:pt x="177644" y="311638"/>
                    </a:cubicBezTo>
                    <a:cubicBezTo>
                      <a:pt x="175069" y="311638"/>
                      <a:pt x="175069" y="311638"/>
                      <a:pt x="175069" y="311638"/>
                    </a:cubicBezTo>
                    <a:cubicBezTo>
                      <a:pt x="175069" y="311638"/>
                      <a:pt x="175069" y="311638"/>
                      <a:pt x="175069" y="314213"/>
                    </a:cubicBezTo>
                    <a:cubicBezTo>
                      <a:pt x="175069" y="314213"/>
                      <a:pt x="175069" y="314213"/>
                      <a:pt x="172495" y="314213"/>
                    </a:cubicBezTo>
                    <a:cubicBezTo>
                      <a:pt x="172495" y="314213"/>
                      <a:pt x="169920" y="316789"/>
                      <a:pt x="169920" y="316789"/>
                    </a:cubicBezTo>
                    <a:cubicBezTo>
                      <a:pt x="167346" y="316789"/>
                      <a:pt x="167346" y="319364"/>
                      <a:pt x="167346" y="319364"/>
                    </a:cubicBezTo>
                    <a:cubicBezTo>
                      <a:pt x="164771" y="319364"/>
                      <a:pt x="164771" y="319364"/>
                      <a:pt x="162197" y="321940"/>
                    </a:cubicBezTo>
                    <a:cubicBezTo>
                      <a:pt x="162197" y="321940"/>
                      <a:pt x="159622" y="321940"/>
                      <a:pt x="159622" y="321940"/>
                    </a:cubicBezTo>
                    <a:cubicBezTo>
                      <a:pt x="157048" y="321940"/>
                      <a:pt x="157048" y="321940"/>
                      <a:pt x="157048" y="321940"/>
                    </a:cubicBezTo>
                    <a:cubicBezTo>
                      <a:pt x="157048" y="321940"/>
                      <a:pt x="157048" y="321940"/>
                      <a:pt x="157048" y="324515"/>
                    </a:cubicBezTo>
                    <a:cubicBezTo>
                      <a:pt x="154473" y="324515"/>
                      <a:pt x="154473" y="324515"/>
                      <a:pt x="154473" y="324515"/>
                    </a:cubicBezTo>
                    <a:cubicBezTo>
                      <a:pt x="151899" y="327091"/>
                      <a:pt x="149324" y="327091"/>
                      <a:pt x="146749" y="329666"/>
                    </a:cubicBezTo>
                    <a:cubicBezTo>
                      <a:pt x="144175" y="329666"/>
                      <a:pt x="144175" y="329666"/>
                      <a:pt x="141600" y="329666"/>
                    </a:cubicBezTo>
                    <a:cubicBezTo>
                      <a:pt x="141600" y="329666"/>
                      <a:pt x="139026" y="332242"/>
                      <a:pt x="139026" y="332242"/>
                    </a:cubicBezTo>
                    <a:cubicBezTo>
                      <a:pt x="136451" y="332242"/>
                      <a:pt x="136451" y="332242"/>
                      <a:pt x="133877" y="334817"/>
                    </a:cubicBezTo>
                    <a:cubicBezTo>
                      <a:pt x="133877" y="334817"/>
                      <a:pt x="131302" y="334817"/>
                      <a:pt x="131302" y="334817"/>
                    </a:cubicBezTo>
                    <a:cubicBezTo>
                      <a:pt x="128728" y="334817"/>
                      <a:pt x="128728" y="334817"/>
                      <a:pt x="128728" y="337393"/>
                    </a:cubicBezTo>
                    <a:cubicBezTo>
                      <a:pt x="126153" y="337393"/>
                      <a:pt x="126153" y="337393"/>
                      <a:pt x="126153" y="337393"/>
                    </a:cubicBezTo>
                    <a:cubicBezTo>
                      <a:pt x="126153" y="337393"/>
                      <a:pt x="126153" y="337393"/>
                      <a:pt x="123578" y="337393"/>
                    </a:cubicBezTo>
                    <a:cubicBezTo>
                      <a:pt x="123578" y="337393"/>
                      <a:pt x="123578" y="337393"/>
                      <a:pt x="123578" y="339968"/>
                    </a:cubicBezTo>
                    <a:cubicBezTo>
                      <a:pt x="121004" y="339968"/>
                      <a:pt x="121004" y="339968"/>
                      <a:pt x="121004" y="339968"/>
                    </a:cubicBezTo>
                    <a:cubicBezTo>
                      <a:pt x="121004" y="339968"/>
                      <a:pt x="121004" y="339968"/>
                      <a:pt x="118429" y="339968"/>
                    </a:cubicBezTo>
                    <a:cubicBezTo>
                      <a:pt x="118429" y="339968"/>
                      <a:pt x="115855" y="339968"/>
                      <a:pt x="115855" y="342544"/>
                    </a:cubicBezTo>
                    <a:cubicBezTo>
                      <a:pt x="113280" y="342544"/>
                      <a:pt x="113280" y="342544"/>
                      <a:pt x="113280" y="342544"/>
                    </a:cubicBezTo>
                    <a:cubicBezTo>
                      <a:pt x="113280" y="342544"/>
                      <a:pt x="110706" y="342544"/>
                      <a:pt x="110706" y="342544"/>
                    </a:cubicBezTo>
                    <a:cubicBezTo>
                      <a:pt x="110706" y="342544"/>
                      <a:pt x="110706" y="342544"/>
                      <a:pt x="110706" y="345119"/>
                    </a:cubicBezTo>
                    <a:cubicBezTo>
                      <a:pt x="108131" y="345119"/>
                      <a:pt x="108131" y="345119"/>
                      <a:pt x="108131" y="345119"/>
                    </a:cubicBezTo>
                    <a:cubicBezTo>
                      <a:pt x="105557" y="345119"/>
                      <a:pt x="105557" y="345119"/>
                      <a:pt x="105557" y="345119"/>
                    </a:cubicBezTo>
                    <a:cubicBezTo>
                      <a:pt x="105557" y="345119"/>
                      <a:pt x="105557" y="345119"/>
                      <a:pt x="105557" y="347695"/>
                    </a:cubicBezTo>
                    <a:cubicBezTo>
                      <a:pt x="105557" y="347695"/>
                      <a:pt x="105557" y="347695"/>
                      <a:pt x="102982" y="347695"/>
                    </a:cubicBezTo>
                    <a:cubicBezTo>
                      <a:pt x="102982" y="347695"/>
                      <a:pt x="102982" y="347695"/>
                      <a:pt x="100408" y="347695"/>
                    </a:cubicBezTo>
                    <a:cubicBezTo>
                      <a:pt x="100408" y="347695"/>
                      <a:pt x="100408" y="347695"/>
                      <a:pt x="97833" y="347695"/>
                    </a:cubicBezTo>
                    <a:cubicBezTo>
                      <a:pt x="97833" y="347695"/>
                      <a:pt x="97833" y="347695"/>
                      <a:pt x="97833" y="350270"/>
                    </a:cubicBezTo>
                    <a:cubicBezTo>
                      <a:pt x="95258" y="350270"/>
                      <a:pt x="95258" y="350270"/>
                      <a:pt x="95258" y="350270"/>
                    </a:cubicBezTo>
                    <a:cubicBezTo>
                      <a:pt x="95258" y="350270"/>
                      <a:pt x="95258" y="350270"/>
                      <a:pt x="92684" y="350270"/>
                    </a:cubicBezTo>
                    <a:cubicBezTo>
                      <a:pt x="92684" y="350270"/>
                      <a:pt x="90109" y="350270"/>
                      <a:pt x="90109" y="350270"/>
                    </a:cubicBezTo>
                    <a:cubicBezTo>
                      <a:pt x="87535" y="350270"/>
                      <a:pt x="87535" y="350270"/>
                      <a:pt x="87535" y="350270"/>
                    </a:cubicBezTo>
                    <a:cubicBezTo>
                      <a:pt x="87535" y="350270"/>
                      <a:pt x="87535" y="350270"/>
                      <a:pt x="87535" y="352846"/>
                    </a:cubicBezTo>
                    <a:cubicBezTo>
                      <a:pt x="84960" y="352846"/>
                      <a:pt x="84960" y="352846"/>
                      <a:pt x="84960" y="352846"/>
                    </a:cubicBezTo>
                    <a:cubicBezTo>
                      <a:pt x="84960" y="352846"/>
                      <a:pt x="82386" y="352846"/>
                      <a:pt x="82386" y="352846"/>
                    </a:cubicBezTo>
                    <a:cubicBezTo>
                      <a:pt x="82386" y="355421"/>
                      <a:pt x="82386" y="355421"/>
                      <a:pt x="82386" y="355421"/>
                    </a:cubicBezTo>
                    <a:cubicBezTo>
                      <a:pt x="79811" y="355421"/>
                      <a:pt x="74662" y="355421"/>
                      <a:pt x="69513" y="355421"/>
                    </a:cubicBezTo>
                    <a:cubicBezTo>
                      <a:pt x="69513" y="357997"/>
                      <a:pt x="66938" y="357997"/>
                      <a:pt x="66938" y="357997"/>
                    </a:cubicBezTo>
                    <a:cubicBezTo>
                      <a:pt x="64364" y="357997"/>
                      <a:pt x="61789" y="360572"/>
                      <a:pt x="59215" y="360572"/>
                    </a:cubicBezTo>
                    <a:cubicBezTo>
                      <a:pt x="56640" y="360572"/>
                      <a:pt x="56640" y="360572"/>
                      <a:pt x="54066" y="360572"/>
                    </a:cubicBezTo>
                    <a:cubicBezTo>
                      <a:pt x="54066" y="363148"/>
                      <a:pt x="54066" y="363148"/>
                      <a:pt x="54066" y="363148"/>
                    </a:cubicBezTo>
                    <a:cubicBezTo>
                      <a:pt x="54066" y="363148"/>
                      <a:pt x="51491" y="363148"/>
                      <a:pt x="51491" y="363148"/>
                    </a:cubicBezTo>
                    <a:cubicBezTo>
                      <a:pt x="48917" y="363148"/>
                      <a:pt x="48917" y="363148"/>
                      <a:pt x="48917" y="363148"/>
                    </a:cubicBezTo>
                    <a:cubicBezTo>
                      <a:pt x="48917" y="363148"/>
                      <a:pt x="46342" y="363148"/>
                      <a:pt x="46342" y="363148"/>
                    </a:cubicBezTo>
                    <a:cubicBezTo>
                      <a:pt x="46342" y="363148"/>
                      <a:pt x="46342" y="365723"/>
                      <a:pt x="43767" y="365723"/>
                    </a:cubicBezTo>
                    <a:cubicBezTo>
                      <a:pt x="43767" y="365723"/>
                      <a:pt x="41193" y="365723"/>
                      <a:pt x="41193" y="365723"/>
                    </a:cubicBezTo>
                    <a:cubicBezTo>
                      <a:pt x="41193" y="365723"/>
                      <a:pt x="41193" y="365723"/>
                      <a:pt x="38618" y="365723"/>
                    </a:cubicBezTo>
                    <a:cubicBezTo>
                      <a:pt x="38618" y="365723"/>
                      <a:pt x="38618" y="365723"/>
                      <a:pt x="38618" y="368299"/>
                    </a:cubicBezTo>
                    <a:cubicBezTo>
                      <a:pt x="36044" y="368299"/>
                      <a:pt x="36044" y="368299"/>
                      <a:pt x="33469" y="368299"/>
                    </a:cubicBezTo>
                    <a:cubicBezTo>
                      <a:pt x="30895" y="368299"/>
                      <a:pt x="28320" y="368299"/>
                      <a:pt x="25746" y="368299"/>
                    </a:cubicBezTo>
                    <a:cubicBezTo>
                      <a:pt x="23171" y="368299"/>
                      <a:pt x="23171" y="368299"/>
                      <a:pt x="23171" y="368299"/>
                    </a:cubicBezTo>
                    <a:cubicBezTo>
                      <a:pt x="23171" y="368299"/>
                      <a:pt x="23171" y="368299"/>
                      <a:pt x="23171" y="365723"/>
                    </a:cubicBezTo>
                    <a:cubicBezTo>
                      <a:pt x="20597" y="365723"/>
                      <a:pt x="20597" y="365723"/>
                      <a:pt x="20597" y="365723"/>
                    </a:cubicBezTo>
                    <a:cubicBezTo>
                      <a:pt x="20597" y="365723"/>
                      <a:pt x="20597" y="365723"/>
                      <a:pt x="20597" y="363148"/>
                    </a:cubicBezTo>
                    <a:cubicBezTo>
                      <a:pt x="20597" y="363148"/>
                      <a:pt x="20597" y="363148"/>
                      <a:pt x="20597" y="360572"/>
                    </a:cubicBezTo>
                    <a:cubicBezTo>
                      <a:pt x="20597" y="357997"/>
                      <a:pt x="20597" y="357997"/>
                      <a:pt x="23171" y="357997"/>
                    </a:cubicBezTo>
                    <a:cubicBezTo>
                      <a:pt x="23171" y="355421"/>
                      <a:pt x="23171" y="355421"/>
                      <a:pt x="23171" y="355421"/>
                    </a:cubicBezTo>
                    <a:cubicBezTo>
                      <a:pt x="23171" y="352846"/>
                      <a:pt x="23171" y="352846"/>
                      <a:pt x="23171" y="352846"/>
                    </a:cubicBezTo>
                    <a:cubicBezTo>
                      <a:pt x="23171" y="352846"/>
                      <a:pt x="23171" y="352846"/>
                      <a:pt x="23171" y="350270"/>
                    </a:cubicBezTo>
                    <a:cubicBezTo>
                      <a:pt x="23171" y="350270"/>
                      <a:pt x="23171" y="350270"/>
                      <a:pt x="23171" y="347695"/>
                    </a:cubicBezTo>
                    <a:cubicBezTo>
                      <a:pt x="25746" y="347695"/>
                      <a:pt x="25746" y="347695"/>
                      <a:pt x="25746" y="347695"/>
                    </a:cubicBezTo>
                    <a:cubicBezTo>
                      <a:pt x="25746" y="345119"/>
                      <a:pt x="25746" y="345119"/>
                      <a:pt x="25746" y="345119"/>
                    </a:cubicBezTo>
                    <a:cubicBezTo>
                      <a:pt x="25746" y="345119"/>
                      <a:pt x="25746" y="345119"/>
                      <a:pt x="23171" y="345119"/>
                    </a:cubicBezTo>
                    <a:cubicBezTo>
                      <a:pt x="23171" y="342544"/>
                      <a:pt x="23171" y="339968"/>
                      <a:pt x="23171" y="339968"/>
                    </a:cubicBezTo>
                    <a:cubicBezTo>
                      <a:pt x="23171" y="337393"/>
                      <a:pt x="23171" y="337393"/>
                      <a:pt x="23171" y="337393"/>
                    </a:cubicBezTo>
                    <a:cubicBezTo>
                      <a:pt x="25746" y="337393"/>
                      <a:pt x="25746" y="337393"/>
                      <a:pt x="25746" y="337393"/>
                    </a:cubicBezTo>
                    <a:cubicBezTo>
                      <a:pt x="25746" y="334817"/>
                      <a:pt x="25746" y="334817"/>
                      <a:pt x="25746" y="334817"/>
                    </a:cubicBezTo>
                    <a:cubicBezTo>
                      <a:pt x="25746" y="334817"/>
                      <a:pt x="25746" y="332242"/>
                      <a:pt x="25746" y="332242"/>
                    </a:cubicBezTo>
                    <a:cubicBezTo>
                      <a:pt x="25746" y="329666"/>
                      <a:pt x="25746" y="329666"/>
                      <a:pt x="25746" y="329666"/>
                    </a:cubicBezTo>
                    <a:cubicBezTo>
                      <a:pt x="25746" y="327091"/>
                      <a:pt x="25746" y="327091"/>
                      <a:pt x="25746" y="327091"/>
                    </a:cubicBezTo>
                    <a:cubicBezTo>
                      <a:pt x="25746" y="327091"/>
                      <a:pt x="25746" y="327091"/>
                      <a:pt x="25746" y="324515"/>
                    </a:cubicBezTo>
                    <a:cubicBezTo>
                      <a:pt x="25746" y="321940"/>
                      <a:pt x="25746" y="321940"/>
                      <a:pt x="25746" y="321940"/>
                    </a:cubicBezTo>
                    <a:cubicBezTo>
                      <a:pt x="25746" y="321940"/>
                      <a:pt x="28320" y="321940"/>
                      <a:pt x="28320" y="321940"/>
                    </a:cubicBezTo>
                    <a:cubicBezTo>
                      <a:pt x="28320" y="319364"/>
                      <a:pt x="28320" y="319364"/>
                      <a:pt x="28320" y="319364"/>
                    </a:cubicBezTo>
                    <a:cubicBezTo>
                      <a:pt x="28320" y="319364"/>
                      <a:pt x="28320" y="316789"/>
                      <a:pt x="30895" y="316789"/>
                    </a:cubicBezTo>
                    <a:cubicBezTo>
                      <a:pt x="30895" y="316789"/>
                      <a:pt x="30895" y="316789"/>
                      <a:pt x="30895" y="314213"/>
                    </a:cubicBezTo>
                    <a:cubicBezTo>
                      <a:pt x="33469" y="314213"/>
                      <a:pt x="36044" y="314213"/>
                      <a:pt x="38618" y="314213"/>
                    </a:cubicBezTo>
                    <a:cubicBezTo>
                      <a:pt x="38618" y="314213"/>
                      <a:pt x="41193" y="311638"/>
                      <a:pt x="43767" y="311638"/>
                    </a:cubicBezTo>
                    <a:cubicBezTo>
                      <a:pt x="43767" y="311638"/>
                      <a:pt x="46342" y="311638"/>
                      <a:pt x="46342" y="309062"/>
                    </a:cubicBezTo>
                    <a:cubicBezTo>
                      <a:pt x="48917" y="309062"/>
                      <a:pt x="48917" y="309062"/>
                      <a:pt x="48917" y="309062"/>
                    </a:cubicBezTo>
                    <a:cubicBezTo>
                      <a:pt x="48917" y="309062"/>
                      <a:pt x="48917" y="309062"/>
                      <a:pt x="51491" y="309062"/>
                    </a:cubicBezTo>
                    <a:cubicBezTo>
                      <a:pt x="51491" y="309062"/>
                      <a:pt x="51491" y="309062"/>
                      <a:pt x="54066" y="309062"/>
                    </a:cubicBezTo>
                    <a:cubicBezTo>
                      <a:pt x="54066" y="309062"/>
                      <a:pt x="54066" y="309062"/>
                      <a:pt x="54066" y="306487"/>
                    </a:cubicBezTo>
                    <a:cubicBezTo>
                      <a:pt x="54066" y="306487"/>
                      <a:pt x="54066" y="306487"/>
                      <a:pt x="56640" y="306487"/>
                    </a:cubicBezTo>
                    <a:cubicBezTo>
                      <a:pt x="56640" y="306487"/>
                      <a:pt x="59215" y="306487"/>
                      <a:pt x="59215" y="306487"/>
                    </a:cubicBezTo>
                    <a:cubicBezTo>
                      <a:pt x="59215" y="303911"/>
                      <a:pt x="59215" y="303911"/>
                      <a:pt x="59215" y="303911"/>
                    </a:cubicBezTo>
                    <a:cubicBezTo>
                      <a:pt x="61789" y="303911"/>
                      <a:pt x="61789" y="303911"/>
                      <a:pt x="61789" y="303911"/>
                    </a:cubicBezTo>
                    <a:cubicBezTo>
                      <a:pt x="61789" y="303911"/>
                      <a:pt x="61789" y="303911"/>
                      <a:pt x="64364" y="303911"/>
                    </a:cubicBezTo>
                    <a:cubicBezTo>
                      <a:pt x="66938" y="303911"/>
                      <a:pt x="66938" y="303911"/>
                      <a:pt x="66938" y="303911"/>
                    </a:cubicBezTo>
                    <a:cubicBezTo>
                      <a:pt x="66938" y="301335"/>
                      <a:pt x="66938" y="301335"/>
                      <a:pt x="66938" y="301335"/>
                    </a:cubicBezTo>
                    <a:cubicBezTo>
                      <a:pt x="66938" y="301335"/>
                      <a:pt x="69513" y="301335"/>
                      <a:pt x="69513" y="301335"/>
                    </a:cubicBezTo>
                    <a:cubicBezTo>
                      <a:pt x="72088" y="301335"/>
                      <a:pt x="74662" y="301335"/>
                      <a:pt x="74662" y="298760"/>
                    </a:cubicBezTo>
                    <a:cubicBezTo>
                      <a:pt x="77237" y="298760"/>
                      <a:pt x="82386" y="298760"/>
                      <a:pt x="84960" y="298760"/>
                    </a:cubicBezTo>
                    <a:cubicBezTo>
                      <a:pt x="84960" y="296184"/>
                      <a:pt x="87535" y="296184"/>
                      <a:pt x="90109" y="296184"/>
                    </a:cubicBezTo>
                    <a:cubicBezTo>
                      <a:pt x="90109" y="296184"/>
                      <a:pt x="92684" y="293609"/>
                      <a:pt x="92684" y="293609"/>
                    </a:cubicBezTo>
                    <a:cubicBezTo>
                      <a:pt x="92684" y="293609"/>
                      <a:pt x="95258" y="293609"/>
                      <a:pt x="95258" y="293609"/>
                    </a:cubicBezTo>
                    <a:cubicBezTo>
                      <a:pt x="97833" y="293609"/>
                      <a:pt x="97833" y="293609"/>
                      <a:pt x="97833" y="293609"/>
                    </a:cubicBezTo>
                    <a:cubicBezTo>
                      <a:pt x="97833" y="291033"/>
                      <a:pt x="100408" y="291033"/>
                      <a:pt x="100408" y="291033"/>
                    </a:cubicBezTo>
                    <a:cubicBezTo>
                      <a:pt x="100408" y="291033"/>
                      <a:pt x="102982" y="291033"/>
                      <a:pt x="102982" y="291033"/>
                    </a:cubicBezTo>
                    <a:cubicBezTo>
                      <a:pt x="102982" y="291033"/>
                      <a:pt x="105557" y="291033"/>
                      <a:pt x="105557" y="291033"/>
                    </a:cubicBezTo>
                    <a:cubicBezTo>
                      <a:pt x="105557" y="291033"/>
                      <a:pt x="108131" y="291033"/>
                      <a:pt x="108131" y="291033"/>
                    </a:cubicBezTo>
                    <a:cubicBezTo>
                      <a:pt x="108131" y="291033"/>
                      <a:pt x="108131" y="291033"/>
                      <a:pt x="108131" y="288458"/>
                    </a:cubicBezTo>
                    <a:cubicBezTo>
                      <a:pt x="108131" y="288458"/>
                      <a:pt x="110706" y="288458"/>
                      <a:pt x="110706" y="288458"/>
                    </a:cubicBezTo>
                    <a:cubicBezTo>
                      <a:pt x="110706" y="288458"/>
                      <a:pt x="110706" y="288458"/>
                      <a:pt x="113280" y="288458"/>
                    </a:cubicBezTo>
                    <a:cubicBezTo>
                      <a:pt x="113280" y="288458"/>
                      <a:pt x="113280" y="285882"/>
                      <a:pt x="115855" y="285882"/>
                    </a:cubicBezTo>
                    <a:cubicBezTo>
                      <a:pt x="115855" y="285882"/>
                      <a:pt x="118429" y="285882"/>
                      <a:pt x="118429" y="285882"/>
                    </a:cubicBezTo>
                    <a:cubicBezTo>
                      <a:pt x="118429" y="285882"/>
                      <a:pt x="118429" y="285882"/>
                      <a:pt x="121004" y="285882"/>
                    </a:cubicBezTo>
                    <a:cubicBezTo>
                      <a:pt x="121004" y="283307"/>
                      <a:pt x="121004" y="283307"/>
                      <a:pt x="121004" y="283307"/>
                    </a:cubicBezTo>
                    <a:cubicBezTo>
                      <a:pt x="123578" y="283307"/>
                      <a:pt x="123578" y="283307"/>
                      <a:pt x="123578" y="283307"/>
                    </a:cubicBezTo>
                    <a:cubicBezTo>
                      <a:pt x="123578" y="283307"/>
                      <a:pt x="123578" y="283307"/>
                      <a:pt x="126153" y="283307"/>
                    </a:cubicBezTo>
                    <a:cubicBezTo>
                      <a:pt x="128728" y="280731"/>
                      <a:pt x="128728" y="280731"/>
                      <a:pt x="131302" y="280731"/>
                    </a:cubicBezTo>
                    <a:cubicBezTo>
                      <a:pt x="133877" y="278156"/>
                      <a:pt x="133877" y="278156"/>
                      <a:pt x="133877" y="278156"/>
                    </a:cubicBezTo>
                    <a:cubicBezTo>
                      <a:pt x="133877" y="275580"/>
                      <a:pt x="136451" y="275580"/>
                      <a:pt x="136451" y="275580"/>
                    </a:cubicBezTo>
                    <a:cubicBezTo>
                      <a:pt x="136451" y="275580"/>
                      <a:pt x="139026" y="275580"/>
                      <a:pt x="139026" y="275580"/>
                    </a:cubicBezTo>
                    <a:cubicBezTo>
                      <a:pt x="139026" y="275580"/>
                      <a:pt x="139026" y="275580"/>
                      <a:pt x="141600" y="275580"/>
                    </a:cubicBezTo>
                    <a:cubicBezTo>
                      <a:pt x="141600" y="273005"/>
                      <a:pt x="141600" y="273005"/>
                      <a:pt x="141600" y="273005"/>
                    </a:cubicBezTo>
                    <a:cubicBezTo>
                      <a:pt x="141600" y="273005"/>
                      <a:pt x="144175" y="273005"/>
                      <a:pt x="144175" y="273005"/>
                    </a:cubicBezTo>
                    <a:cubicBezTo>
                      <a:pt x="144175" y="273005"/>
                      <a:pt x="146749" y="270429"/>
                      <a:pt x="146749" y="270429"/>
                    </a:cubicBezTo>
                    <a:cubicBezTo>
                      <a:pt x="149324" y="270429"/>
                      <a:pt x="151899" y="267854"/>
                      <a:pt x="154473" y="267854"/>
                    </a:cubicBezTo>
                    <a:cubicBezTo>
                      <a:pt x="154473" y="267854"/>
                      <a:pt x="157048" y="265278"/>
                      <a:pt x="157048" y="265278"/>
                    </a:cubicBezTo>
                    <a:cubicBezTo>
                      <a:pt x="159622" y="265278"/>
                      <a:pt x="162197" y="262703"/>
                      <a:pt x="162197" y="262703"/>
                    </a:cubicBezTo>
                    <a:cubicBezTo>
                      <a:pt x="162197" y="262703"/>
                      <a:pt x="162197" y="262703"/>
                      <a:pt x="164771" y="262703"/>
                    </a:cubicBezTo>
                    <a:cubicBezTo>
                      <a:pt x="164771" y="260127"/>
                      <a:pt x="167346" y="260127"/>
                      <a:pt x="167346" y="260127"/>
                    </a:cubicBezTo>
                    <a:cubicBezTo>
                      <a:pt x="167346" y="260127"/>
                      <a:pt x="169920" y="260127"/>
                      <a:pt x="169920" y="257552"/>
                    </a:cubicBezTo>
                    <a:cubicBezTo>
                      <a:pt x="169920" y="257552"/>
                      <a:pt x="169920" y="257552"/>
                      <a:pt x="172495" y="257552"/>
                    </a:cubicBezTo>
                    <a:cubicBezTo>
                      <a:pt x="175069" y="257552"/>
                      <a:pt x="175069" y="254976"/>
                      <a:pt x="175069" y="254976"/>
                    </a:cubicBezTo>
                    <a:cubicBezTo>
                      <a:pt x="175069" y="254976"/>
                      <a:pt x="175069" y="254976"/>
                      <a:pt x="177644" y="254976"/>
                    </a:cubicBezTo>
                    <a:cubicBezTo>
                      <a:pt x="177644" y="254976"/>
                      <a:pt x="177644" y="254976"/>
                      <a:pt x="180219" y="254976"/>
                    </a:cubicBezTo>
                    <a:cubicBezTo>
                      <a:pt x="180219" y="252401"/>
                      <a:pt x="180219" y="252401"/>
                      <a:pt x="180219" y="252401"/>
                    </a:cubicBezTo>
                    <a:cubicBezTo>
                      <a:pt x="180219" y="249825"/>
                      <a:pt x="182793" y="249825"/>
                      <a:pt x="182793" y="249825"/>
                    </a:cubicBezTo>
                    <a:cubicBezTo>
                      <a:pt x="182793" y="249825"/>
                      <a:pt x="182793" y="249825"/>
                      <a:pt x="185368" y="249825"/>
                    </a:cubicBezTo>
                    <a:cubicBezTo>
                      <a:pt x="185368" y="247250"/>
                      <a:pt x="185368" y="247250"/>
                      <a:pt x="185368" y="247250"/>
                    </a:cubicBezTo>
                    <a:cubicBezTo>
                      <a:pt x="185368" y="247250"/>
                      <a:pt x="185368" y="247250"/>
                      <a:pt x="187942" y="247250"/>
                    </a:cubicBezTo>
                    <a:cubicBezTo>
                      <a:pt x="187942" y="247250"/>
                      <a:pt x="187942" y="247250"/>
                      <a:pt x="190517" y="247250"/>
                    </a:cubicBezTo>
                    <a:cubicBezTo>
                      <a:pt x="190517" y="244674"/>
                      <a:pt x="190517" y="244674"/>
                      <a:pt x="190517" y="244674"/>
                    </a:cubicBezTo>
                    <a:cubicBezTo>
                      <a:pt x="190517" y="244674"/>
                      <a:pt x="190517" y="244674"/>
                      <a:pt x="193091" y="244674"/>
                    </a:cubicBezTo>
                    <a:cubicBezTo>
                      <a:pt x="193091" y="244674"/>
                      <a:pt x="193091" y="244674"/>
                      <a:pt x="195666" y="244674"/>
                    </a:cubicBezTo>
                    <a:cubicBezTo>
                      <a:pt x="195666" y="242099"/>
                      <a:pt x="195666" y="242099"/>
                      <a:pt x="195666" y="242099"/>
                    </a:cubicBezTo>
                    <a:cubicBezTo>
                      <a:pt x="195666" y="239523"/>
                      <a:pt x="195666" y="239523"/>
                      <a:pt x="198240" y="239523"/>
                    </a:cubicBezTo>
                    <a:cubicBezTo>
                      <a:pt x="198240" y="239523"/>
                      <a:pt x="198240" y="239523"/>
                      <a:pt x="200815" y="239523"/>
                    </a:cubicBezTo>
                    <a:cubicBezTo>
                      <a:pt x="200815" y="239523"/>
                      <a:pt x="200815" y="239523"/>
                      <a:pt x="200815" y="236948"/>
                    </a:cubicBezTo>
                    <a:cubicBezTo>
                      <a:pt x="203390" y="236948"/>
                      <a:pt x="203390" y="236948"/>
                      <a:pt x="203390" y="234372"/>
                    </a:cubicBezTo>
                    <a:cubicBezTo>
                      <a:pt x="203390" y="234372"/>
                      <a:pt x="203390" y="234372"/>
                      <a:pt x="205964" y="234372"/>
                    </a:cubicBezTo>
                    <a:cubicBezTo>
                      <a:pt x="205964" y="234372"/>
                      <a:pt x="205964" y="231797"/>
                      <a:pt x="205964" y="231797"/>
                    </a:cubicBezTo>
                    <a:cubicBezTo>
                      <a:pt x="205964" y="231797"/>
                      <a:pt x="205964" y="231797"/>
                      <a:pt x="208539" y="231797"/>
                    </a:cubicBezTo>
                    <a:cubicBezTo>
                      <a:pt x="208539" y="231797"/>
                      <a:pt x="208539" y="231797"/>
                      <a:pt x="211113" y="231797"/>
                    </a:cubicBezTo>
                    <a:cubicBezTo>
                      <a:pt x="211113" y="229221"/>
                      <a:pt x="211113" y="229221"/>
                      <a:pt x="211113" y="229221"/>
                    </a:cubicBezTo>
                    <a:cubicBezTo>
                      <a:pt x="211113" y="229221"/>
                      <a:pt x="211113" y="229221"/>
                      <a:pt x="213688" y="229221"/>
                    </a:cubicBezTo>
                    <a:cubicBezTo>
                      <a:pt x="213688" y="229221"/>
                      <a:pt x="213688" y="229221"/>
                      <a:pt x="216262" y="229221"/>
                    </a:cubicBezTo>
                    <a:cubicBezTo>
                      <a:pt x="216262" y="229221"/>
                      <a:pt x="216262" y="229221"/>
                      <a:pt x="216262" y="226646"/>
                    </a:cubicBezTo>
                    <a:cubicBezTo>
                      <a:pt x="218837" y="226646"/>
                      <a:pt x="218837" y="226646"/>
                      <a:pt x="218837" y="226646"/>
                    </a:cubicBezTo>
                    <a:cubicBezTo>
                      <a:pt x="218837" y="224070"/>
                      <a:pt x="218837" y="224070"/>
                      <a:pt x="218837" y="224070"/>
                    </a:cubicBezTo>
                    <a:cubicBezTo>
                      <a:pt x="221411" y="221494"/>
                      <a:pt x="223986" y="218919"/>
                      <a:pt x="226560" y="216343"/>
                    </a:cubicBezTo>
                    <a:cubicBezTo>
                      <a:pt x="229135" y="216343"/>
                      <a:pt x="229135" y="216343"/>
                      <a:pt x="229135" y="216343"/>
                    </a:cubicBezTo>
                    <a:cubicBezTo>
                      <a:pt x="229135" y="216343"/>
                      <a:pt x="231710" y="211192"/>
                      <a:pt x="231710" y="211192"/>
                    </a:cubicBezTo>
                    <a:cubicBezTo>
                      <a:pt x="234284" y="211192"/>
                      <a:pt x="236859" y="211192"/>
                      <a:pt x="236859" y="208617"/>
                    </a:cubicBezTo>
                    <a:cubicBezTo>
                      <a:pt x="236859" y="208617"/>
                      <a:pt x="239433" y="206041"/>
                      <a:pt x="239433" y="203466"/>
                    </a:cubicBezTo>
                    <a:cubicBezTo>
                      <a:pt x="242008" y="203466"/>
                      <a:pt x="244582" y="200890"/>
                      <a:pt x="244582" y="200890"/>
                    </a:cubicBezTo>
                    <a:cubicBezTo>
                      <a:pt x="244582" y="198315"/>
                      <a:pt x="244582" y="198315"/>
                      <a:pt x="244582" y="198315"/>
                    </a:cubicBezTo>
                    <a:cubicBezTo>
                      <a:pt x="244582" y="198315"/>
                      <a:pt x="244582" y="198315"/>
                      <a:pt x="247157" y="198315"/>
                    </a:cubicBezTo>
                    <a:cubicBezTo>
                      <a:pt x="247157" y="195739"/>
                      <a:pt x="247157" y="195739"/>
                      <a:pt x="247157" y="195739"/>
                    </a:cubicBezTo>
                    <a:cubicBezTo>
                      <a:pt x="247157" y="195739"/>
                      <a:pt x="247157" y="193164"/>
                      <a:pt x="249731" y="193164"/>
                    </a:cubicBezTo>
                    <a:cubicBezTo>
                      <a:pt x="249731" y="190588"/>
                      <a:pt x="249731" y="190588"/>
                      <a:pt x="249731" y="190588"/>
                    </a:cubicBezTo>
                    <a:cubicBezTo>
                      <a:pt x="249731" y="190588"/>
                      <a:pt x="252306" y="188013"/>
                      <a:pt x="252306" y="188013"/>
                    </a:cubicBezTo>
                    <a:cubicBezTo>
                      <a:pt x="252306" y="188013"/>
                      <a:pt x="252306" y="188013"/>
                      <a:pt x="252306" y="185437"/>
                    </a:cubicBezTo>
                    <a:cubicBezTo>
                      <a:pt x="254881" y="185437"/>
                      <a:pt x="254881" y="185437"/>
                      <a:pt x="254881" y="185437"/>
                    </a:cubicBezTo>
                    <a:cubicBezTo>
                      <a:pt x="254881" y="182862"/>
                      <a:pt x="254881" y="182862"/>
                      <a:pt x="254881" y="182862"/>
                    </a:cubicBezTo>
                    <a:cubicBezTo>
                      <a:pt x="254881" y="182862"/>
                      <a:pt x="257455" y="180286"/>
                      <a:pt x="260030" y="180286"/>
                    </a:cubicBezTo>
                    <a:close/>
                    <a:moveTo>
                      <a:pt x="270328" y="0"/>
                    </a:moveTo>
                    <a:cubicBezTo>
                      <a:pt x="270328" y="0"/>
                      <a:pt x="270328" y="0"/>
                      <a:pt x="272902" y="0"/>
                    </a:cubicBezTo>
                    <a:cubicBezTo>
                      <a:pt x="272902" y="0"/>
                      <a:pt x="272902" y="0"/>
                      <a:pt x="275477" y="0"/>
                    </a:cubicBezTo>
                    <a:cubicBezTo>
                      <a:pt x="275477" y="0"/>
                      <a:pt x="275477" y="0"/>
                      <a:pt x="275477" y="2576"/>
                    </a:cubicBezTo>
                    <a:cubicBezTo>
                      <a:pt x="275477" y="2576"/>
                      <a:pt x="275477" y="2576"/>
                      <a:pt x="278051" y="2576"/>
                    </a:cubicBezTo>
                    <a:cubicBezTo>
                      <a:pt x="280626" y="2576"/>
                      <a:pt x="280626" y="2576"/>
                      <a:pt x="280626" y="2576"/>
                    </a:cubicBezTo>
                    <a:cubicBezTo>
                      <a:pt x="280626" y="2576"/>
                      <a:pt x="280626" y="2576"/>
                      <a:pt x="280626" y="5151"/>
                    </a:cubicBezTo>
                    <a:cubicBezTo>
                      <a:pt x="280626" y="5151"/>
                      <a:pt x="280626" y="5151"/>
                      <a:pt x="280626" y="7727"/>
                    </a:cubicBezTo>
                    <a:cubicBezTo>
                      <a:pt x="280626" y="7727"/>
                      <a:pt x="280626" y="7727"/>
                      <a:pt x="283201" y="7727"/>
                    </a:cubicBezTo>
                    <a:cubicBezTo>
                      <a:pt x="283201" y="10302"/>
                      <a:pt x="283201" y="10302"/>
                      <a:pt x="283201" y="10302"/>
                    </a:cubicBezTo>
                    <a:cubicBezTo>
                      <a:pt x="283201" y="10302"/>
                      <a:pt x="283201" y="10302"/>
                      <a:pt x="285775" y="10302"/>
                    </a:cubicBezTo>
                    <a:cubicBezTo>
                      <a:pt x="285775" y="10302"/>
                      <a:pt x="285775" y="10302"/>
                      <a:pt x="285775" y="12878"/>
                    </a:cubicBezTo>
                    <a:cubicBezTo>
                      <a:pt x="285775" y="12878"/>
                      <a:pt x="285775" y="12878"/>
                      <a:pt x="288350" y="12878"/>
                    </a:cubicBezTo>
                    <a:cubicBezTo>
                      <a:pt x="288350" y="12878"/>
                      <a:pt x="288350" y="12878"/>
                      <a:pt x="288350" y="15453"/>
                    </a:cubicBezTo>
                    <a:cubicBezTo>
                      <a:pt x="288350" y="15453"/>
                      <a:pt x="288350" y="15453"/>
                      <a:pt x="290924" y="15453"/>
                    </a:cubicBezTo>
                    <a:cubicBezTo>
                      <a:pt x="290924" y="15453"/>
                      <a:pt x="290924" y="15453"/>
                      <a:pt x="290924" y="18029"/>
                    </a:cubicBezTo>
                    <a:cubicBezTo>
                      <a:pt x="293499" y="18029"/>
                      <a:pt x="293499" y="18029"/>
                      <a:pt x="293499" y="18029"/>
                    </a:cubicBezTo>
                    <a:cubicBezTo>
                      <a:pt x="293499" y="18029"/>
                      <a:pt x="293499" y="18029"/>
                      <a:pt x="293499" y="20604"/>
                    </a:cubicBezTo>
                    <a:cubicBezTo>
                      <a:pt x="296073" y="20604"/>
                      <a:pt x="296073" y="20604"/>
                      <a:pt x="296073" y="20604"/>
                    </a:cubicBezTo>
                    <a:cubicBezTo>
                      <a:pt x="296073" y="20604"/>
                      <a:pt x="296073" y="20604"/>
                      <a:pt x="296073" y="23180"/>
                    </a:cubicBezTo>
                    <a:cubicBezTo>
                      <a:pt x="298648" y="23180"/>
                      <a:pt x="298648" y="23180"/>
                      <a:pt x="298648" y="23180"/>
                    </a:cubicBezTo>
                    <a:cubicBezTo>
                      <a:pt x="298648" y="23180"/>
                      <a:pt x="298648" y="23180"/>
                      <a:pt x="301222" y="23180"/>
                    </a:cubicBezTo>
                    <a:cubicBezTo>
                      <a:pt x="303797" y="23180"/>
                      <a:pt x="303797" y="23180"/>
                      <a:pt x="303797" y="23180"/>
                    </a:cubicBezTo>
                    <a:cubicBezTo>
                      <a:pt x="303797" y="23180"/>
                      <a:pt x="303797" y="23180"/>
                      <a:pt x="303797" y="25755"/>
                    </a:cubicBezTo>
                    <a:cubicBezTo>
                      <a:pt x="306372" y="25755"/>
                      <a:pt x="306372" y="25755"/>
                      <a:pt x="306372" y="25755"/>
                    </a:cubicBezTo>
                    <a:cubicBezTo>
                      <a:pt x="306372" y="25755"/>
                      <a:pt x="306372" y="25755"/>
                      <a:pt x="306372" y="28331"/>
                    </a:cubicBezTo>
                    <a:cubicBezTo>
                      <a:pt x="306372" y="28331"/>
                      <a:pt x="306372" y="28331"/>
                      <a:pt x="308946" y="28331"/>
                    </a:cubicBezTo>
                    <a:cubicBezTo>
                      <a:pt x="308946" y="28331"/>
                      <a:pt x="308946" y="28331"/>
                      <a:pt x="308946" y="30906"/>
                    </a:cubicBezTo>
                    <a:cubicBezTo>
                      <a:pt x="308946" y="30906"/>
                      <a:pt x="308946" y="30906"/>
                      <a:pt x="311521" y="30906"/>
                    </a:cubicBezTo>
                    <a:cubicBezTo>
                      <a:pt x="314095" y="30906"/>
                      <a:pt x="314095" y="30906"/>
                      <a:pt x="314095" y="30906"/>
                    </a:cubicBezTo>
                    <a:cubicBezTo>
                      <a:pt x="314095" y="30906"/>
                      <a:pt x="314095" y="30906"/>
                      <a:pt x="314095" y="33482"/>
                    </a:cubicBezTo>
                    <a:cubicBezTo>
                      <a:pt x="314095" y="33482"/>
                      <a:pt x="314095" y="33482"/>
                      <a:pt x="316670" y="33482"/>
                    </a:cubicBezTo>
                    <a:cubicBezTo>
                      <a:pt x="316670" y="33482"/>
                      <a:pt x="316670" y="36057"/>
                      <a:pt x="316670" y="36057"/>
                    </a:cubicBezTo>
                    <a:cubicBezTo>
                      <a:pt x="316670" y="36057"/>
                      <a:pt x="316670" y="36057"/>
                      <a:pt x="319244" y="36057"/>
                    </a:cubicBezTo>
                    <a:cubicBezTo>
                      <a:pt x="319244" y="36057"/>
                      <a:pt x="319244" y="36057"/>
                      <a:pt x="321819" y="36057"/>
                    </a:cubicBezTo>
                    <a:cubicBezTo>
                      <a:pt x="321819" y="36057"/>
                      <a:pt x="321819" y="36057"/>
                      <a:pt x="321819" y="38633"/>
                    </a:cubicBezTo>
                    <a:cubicBezTo>
                      <a:pt x="324393" y="38633"/>
                      <a:pt x="324393" y="38633"/>
                      <a:pt x="324393" y="38633"/>
                    </a:cubicBezTo>
                    <a:cubicBezTo>
                      <a:pt x="324393" y="38633"/>
                      <a:pt x="324393" y="38633"/>
                      <a:pt x="326968" y="38633"/>
                    </a:cubicBezTo>
                    <a:cubicBezTo>
                      <a:pt x="326968" y="41208"/>
                      <a:pt x="326968" y="41208"/>
                      <a:pt x="326968" y="41208"/>
                    </a:cubicBezTo>
                    <a:cubicBezTo>
                      <a:pt x="329542" y="41208"/>
                      <a:pt x="329542" y="41208"/>
                      <a:pt x="329542" y="41208"/>
                    </a:cubicBezTo>
                    <a:cubicBezTo>
                      <a:pt x="332117" y="41208"/>
                      <a:pt x="332117" y="41208"/>
                      <a:pt x="332117" y="41208"/>
                    </a:cubicBezTo>
                    <a:cubicBezTo>
                      <a:pt x="332117" y="41208"/>
                      <a:pt x="332117" y="41208"/>
                      <a:pt x="332117" y="43784"/>
                    </a:cubicBezTo>
                    <a:cubicBezTo>
                      <a:pt x="334692" y="43784"/>
                      <a:pt x="334692" y="43784"/>
                      <a:pt x="334692" y="43784"/>
                    </a:cubicBezTo>
                    <a:cubicBezTo>
                      <a:pt x="334692" y="43784"/>
                      <a:pt x="334692" y="43784"/>
                      <a:pt x="337266" y="43784"/>
                    </a:cubicBezTo>
                    <a:cubicBezTo>
                      <a:pt x="337266" y="46359"/>
                      <a:pt x="337266" y="46359"/>
                      <a:pt x="337266" y="46359"/>
                    </a:cubicBezTo>
                    <a:cubicBezTo>
                      <a:pt x="339841" y="46359"/>
                      <a:pt x="339841" y="46359"/>
                      <a:pt x="339841" y="46359"/>
                    </a:cubicBezTo>
                    <a:cubicBezTo>
                      <a:pt x="342415" y="46359"/>
                      <a:pt x="342415" y="46359"/>
                      <a:pt x="342415" y="46359"/>
                    </a:cubicBezTo>
                    <a:cubicBezTo>
                      <a:pt x="342415" y="46359"/>
                      <a:pt x="342415" y="46359"/>
                      <a:pt x="342415" y="48935"/>
                    </a:cubicBezTo>
                    <a:cubicBezTo>
                      <a:pt x="342415" y="48935"/>
                      <a:pt x="342415" y="48935"/>
                      <a:pt x="344990" y="48935"/>
                    </a:cubicBezTo>
                    <a:cubicBezTo>
                      <a:pt x="344990" y="48935"/>
                      <a:pt x="347564" y="48935"/>
                      <a:pt x="347564" y="48935"/>
                    </a:cubicBezTo>
                    <a:cubicBezTo>
                      <a:pt x="347564" y="48935"/>
                      <a:pt x="347564" y="48935"/>
                      <a:pt x="350139" y="48935"/>
                    </a:cubicBezTo>
                    <a:cubicBezTo>
                      <a:pt x="350139" y="48935"/>
                      <a:pt x="350139" y="48935"/>
                      <a:pt x="350139" y="51510"/>
                    </a:cubicBezTo>
                    <a:cubicBezTo>
                      <a:pt x="352713" y="51510"/>
                      <a:pt x="352713" y="51510"/>
                      <a:pt x="352713" y="51510"/>
                    </a:cubicBezTo>
                    <a:cubicBezTo>
                      <a:pt x="355288" y="51510"/>
                      <a:pt x="355288" y="51510"/>
                      <a:pt x="355288" y="51510"/>
                    </a:cubicBezTo>
                    <a:cubicBezTo>
                      <a:pt x="355288" y="51510"/>
                      <a:pt x="357862" y="51510"/>
                      <a:pt x="357862" y="51510"/>
                    </a:cubicBezTo>
                    <a:cubicBezTo>
                      <a:pt x="357862" y="51510"/>
                      <a:pt x="357862" y="51510"/>
                      <a:pt x="360437" y="51510"/>
                    </a:cubicBezTo>
                    <a:cubicBezTo>
                      <a:pt x="360437" y="51510"/>
                      <a:pt x="360437" y="51510"/>
                      <a:pt x="360437" y="54086"/>
                    </a:cubicBezTo>
                    <a:cubicBezTo>
                      <a:pt x="360437" y="54086"/>
                      <a:pt x="360437" y="54086"/>
                      <a:pt x="363012" y="54086"/>
                    </a:cubicBezTo>
                    <a:cubicBezTo>
                      <a:pt x="363012" y="54086"/>
                      <a:pt x="363012" y="54086"/>
                      <a:pt x="363012" y="56661"/>
                    </a:cubicBezTo>
                    <a:cubicBezTo>
                      <a:pt x="363012" y="56661"/>
                      <a:pt x="363012" y="56661"/>
                      <a:pt x="365586" y="56661"/>
                    </a:cubicBezTo>
                    <a:cubicBezTo>
                      <a:pt x="368161" y="56661"/>
                      <a:pt x="368161" y="56661"/>
                      <a:pt x="368161" y="56661"/>
                    </a:cubicBezTo>
                    <a:cubicBezTo>
                      <a:pt x="368161" y="56661"/>
                      <a:pt x="370735" y="56661"/>
                      <a:pt x="370735" y="59237"/>
                    </a:cubicBezTo>
                    <a:cubicBezTo>
                      <a:pt x="370735" y="59237"/>
                      <a:pt x="373310" y="59237"/>
                      <a:pt x="373310" y="59237"/>
                    </a:cubicBezTo>
                    <a:cubicBezTo>
                      <a:pt x="375884" y="59237"/>
                      <a:pt x="375884" y="59237"/>
                      <a:pt x="375884" y="59237"/>
                    </a:cubicBezTo>
                    <a:cubicBezTo>
                      <a:pt x="375884" y="59237"/>
                      <a:pt x="375884" y="59237"/>
                      <a:pt x="378459" y="59237"/>
                    </a:cubicBezTo>
                    <a:cubicBezTo>
                      <a:pt x="378459" y="59237"/>
                      <a:pt x="378459" y="59237"/>
                      <a:pt x="381033" y="59237"/>
                    </a:cubicBezTo>
                    <a:cubicBezTo>
                      <a:pt x="381033" y="61813"/>
                      <a:pt x="381033" y="61813"/>
                      <a:pt x="381033" y="61813"/>
                    </a:cubicBezTo>
                    <a:cubicBezTo>
                      <a:pt x="383608" y="61813"/>
                      <a:pt x="383608" y="61813"/>
                      <a:pt x="383608" y="61813"/>
                    </a:cubicBezTo>
                    <a:cubicBezTo>
                      <a:pt x="386183" y="61813"/>
                      <a:pt x="386183" y="61813"/>
                      <a:pt x="386183" y="61813"/>
                    </a:cubicBezTo>
                    <a:cubicBezTo>
                      <a:pt x="388757" y="61813"/>
                      <a:pt x="388757" y="61813"/>
                      <a:pt x="388757" y="61813"/>
                    </a:cubicBezTo>
                    <a:cubicBezTo>
                      <a:pt x="388757" y="61813"/>
                      <a:pt x="388757" y="61813"/>
                      <a:pt x="388757" y="64388"/>
                    </a:cubicBezTo>
                    <a:cubicBezTo>
                      <a:pt x="391332" y="64388"/>
                      <a:pt x="391332" y="64388"/>
                      <a:pt x="391332" y="64388"/>
                    </a:cubicBezTo>
                    <a:cubicBezTo>
                      <a:pt x="391332" y="64388"/>
                      <a:pt x="391332" y="64388"/>
                      <a:pt x="391332" y="66964"/>
                    </a:cubicBezTo>
                    <a:cubicBezTo>
                      <a:pt x="391332" y="66964"/>
                      <a:pt x="391332" y="66964"/>
                      <a:pt x="393906" y="66964"/>
                    </a:cubicBezTo>
                    <a:cubicBezTo>
                      <a:pt x="393906" y="66964"/>
                      <a:pt x="396481" y="66964"/>
                      <a:pt x="396481" y="66964"/>
                    </a:cubicBezTo>
                    <a:cubicBezTo>
                      <a:pt x="396481" y="66964"/>
                      <a:pt x="396481" y="66964"/>
                      <a:pt x="399055" y="66964"/>
                    </a:cubicBezTo>
                    <a:cubicBezTo>
                      <a:pt x="399055" y="66964"/>
                      <a:pt x="399055" y="66964"/>
                      <a:pt x="401630" y="66964"/>
                    </a:cubicBezTo>
                    <a:cubicBezTo>
                      <a:pt x="401630" y="66964"/>
                      <a:pt x="401630" y="66964"/>
                      <a:pt x="401630" y="67768"/>
                    </a:cubicBezTo>
                    <a:lnTo>
                      <a:pt x="401630" y="69539"/>
                    </a:lnTo>
                    <a:cubicBezTo>
                      <a:pt x="404204" y="69539"/>
                      <a:pt x="404204" y="69539"/>
                      <a:pt x="404204" y="69539"/>
                    </a:cubicBezTo>
                    <a:cubicBezTo>
                      <a:pt x="406779" y="69539"/>
                      <a:pt x="406779" y="69539"/>
                      <a:pt x="406779" y="69539"/>
                    </a:cubicBezTo>
                    <a:cubicBezTo>
                      <a:pt x="406779" y="69539"/>
                      <a:pt x="406779" y="69539"/>
                      <a:pt x="409353" y="69539"/>
                    </a:cubicBezTo>
                    <a:cubicBezTo>
                      <a:pt x="411928" y="69539"/>
                      <a:pt x="411928" y="69539"/>
                      <a:pt x="411928" y="69539"/>
                    </a:cubicBezTo>
                    <a:cubicBezTo>
                      <a:pt x="411928" y="72115"/>
                      <a:pt x="411928" y="72115"/>
                      <a:pt x="411928" y="72115"/>
                    </a:cubicBezTo>
                    <a:cubicBezTo>
                      <a:pt x="411928" y="72115"/>
                      <a:pt x="411928" y="72115"/>
                      <a:pt x="414503" y="72115"/>
                    </a:cubicBezTo>
                    <a:cubicBezTo>
                      <a:pt x="414503" y="72115"/>
                      <a:pt x="414503" y="72115"/>
                      <a:pt x="417077" y="72115"/>
                    </a:cubicBezTo>
                    <a:cubicBezTo>
                      <a:pt x="417077" y="72115"/>
                      <a:pt x="417077" y="72115"/>
                      <a:pt x="419652" y="72115"/>
                    </a:cubicBezTo>
                    <a:cubicBezTo>
                      <a:pt x="419652" y="72115"/>
                      <a:pt x="419652" y="72115"/>
                      <a:pt x="419652" y="74690"/>
                    </a:cubicBezTo>
                    <a:cubicBezTo>
                      <a:pt x="422226" y="74690"/>
                      <a:pt x="424801" y="74690"/>
                      <a:pt x="424801" y="74690"/>
                    </a:cubicBezTo>
                    <a:cubicBezTo>
                      <a:pt x="424801" y="74690"/>
                      <a:pt x="424801" y="74690"/>
                      <a:pt x="427375" y="74690"/>
                    </a:cubicBezTo>
                    <a:cubicBezTo>
                      <a:pt x="427375" y="74690"/>
                      <a:pt x="427375" y="74690"/>
                      <a:pt x="429950" y="74690"/>
                    </a:cubicBezTo>
                    <a:cubicBezTo>
                      <a:pt x="429950" y="74690"/>
                      <a:pt x="429950" y="74690"/>
                      <a:pt x="429950" y="77266"/>
                    </a:cubicBezTo>
                    <a:cubicBezTo>
                      <a:pt x="429950" y="77266"/>
                      <a:pt x="432524" y="77266"/>
                      <a:pt x="432524" y="77266"/>
                    </a:cubicBezTo>
                    <a:cubicBezTo>
                      <a:pt x="435099" y="77266"/>
                      <a:pt x="437674" y="77266"/>
                      <a:pt x="440248" y="77266"/>
                    </a:cubicBezTo>
                    <a:cubicBezTo>
                      <a:pt x="440248" y="77266"/>
                      <a:pt x="440248" y="77266"/>
                      <a:pt x="442823" y="77266"/>
                    </a:cubicBezTo>
                    <a:cubicBezTo>
                      <a:pt x="442823" y="77266"/>
                      <a:pt x="442823" y="77266"/>
                      <a:pt x="445397" y="77266"/>
                    </a:cubicBezTo>
                    <a:cubicBezTo>
                      <a:pt x="445397" y="77266"/>
                      <a:pt x="445397" y="77266"/>
                      <a:pt x="447972" y="77266"/>
                    </a:cubicBezTo>
                    <a:cubicBezTo>
                      <a:pt x="447972" y="77266"/>
                      <a:pt x="447972" y="77266"/>
                      <a:pt x="450546" y="77266"/>
                    </a:cubicBezTo>
                    <a:cubicBezTo>
                      <a:pt x="450546" y="77266"/>
                      <a:pt x="450546" y="77266"/>
                      <a:pt x="450546" y="79841"/>
                    </a:cubicBezTo>
                    <a:cubicBezTo>
                      <a:pt x="453121" y="79841"/>
                      <a:pt x="453121" y="79841"/>
                      <a:pt x="453121" y="79841"/>
                    </a:cubicBezTo>
                    <a:cubicBezTo>
                      <a:pt x="453121" y="79841"/>
                      <a:pt x="455695" y="79841"/>
                      <a:pt x="455695" y="79841"/>
                    </a:cubicBezTo>
                    <a:cubicBezTo>
                      <a:pt x="455695" y="79841"/>
                      <a:pt x="455695" y="79841"/>
                      <a:pt x="458270" y="79841"/>
                    </a:cubicBezTo>
                    <a:cubicBezTo>
                      <a:pt x="463419" y="79841"/>
                      <a:pt x="465994" y="79841"/>
                      <a:pt x="468568" y="79841"/>
                    </a:cubicBezTo>
                    <a:cubicBezTo>
                      <a:pt x="468568" y="79841"/>
                      <a:pt x="471143" y="79841"/>
                      <a:pt x="471143" y="79841"/>
                    </a:cubicBezTo>
                    <a:cubicBezTo>
                      <a:pt x="471143" y="79841"/>
                      <a:pt x="473717" y="79841"/>
                      <a:pt x="473717" y="79841"/>
                    </a:cubicBezTo>
                    <a:cubicBezTo>
                      <a:pt x="476292" y="79841"/>
                      <a:pt x="476292" y="79841"/>
                      <a:pt x="476292" y="79841"/>
                    </a:cubicBezTo>
                    <a:cubicBezTo>
                      <a:pt x="476292" y="79841"/>
                      <a:pt x="476292" y="79841"/>
                      <a:pt x="478866" y="79841"/>
                    </a:cubicBezTo>
                    <a:cubicBezTo>
                      <a:pt x="478866" y="79841"/>
                      <a:pt x="481441" y="79841"/>
                      <a:pt x="481441" y="79841"/>
                    </a:cubicBezTo>
                    <a:cubicBezTo>
                      <a:pt x="481441" y="79841"/>
                      <a:pt x="481441" y="79841"/>
                      <a:pt x="481441" y="82417"/>
                    </a:cubicBezTo>
                    <a:cubicBezTo>
                      <a:pt x="481441" y="82417"/>
                      <a:pt x="484015" y="82417"/>
                      <a:pt x="484015" y="82417"/>
                    </a:cubicBezTo>
                    <a:cubicBezTo>
                      <a:pt x="484015" y="82417"/>
                      <a:pt x="484015" y="82417"/>
                      <a:pt x="486590" y="82417"/>
                    </a:cubicBezTo>
                    <a:cubicBezTo>
                      <a:pt x="486590" y="82417"/>
                      <a:pt x="486590" y="82417"/>
                      <a:pt x="486590" y="84992"/>
                    </a:cubicBezTo>
                    <a:cubicBezTo>
                      <a:pt x="486590" y="84992"/>
                      <a:pt x="486590" y="84992"/>
                      <a:pt x="489165" y="84992"/>
                    </a:cubicBezTo>
                    <a:cubicBezTo>
                      <a:pt x="489165" y="84992"/>
                      <a:pt x="489165" y="84992"/>
                      <a:pt x="489165" y="87568"/>
                    </a:cubicBezTo>
                    <a:cubicBezTo>
                      <a:pt x="489165" y="90143"/>
                      <a:pt x="489165" y="90143"/>
                      <a:pt x="489165" y="90143"/>
                    </a:cubicBezTo>
                    <a:cubicBezTo>
                      <a:pt x="489165" y="92719"/>
                      <a:pt x="489165" y="92719"/>
                      <a:pt x="489165" y="95294"/>
                    </a:cubicBezTo>
                    <a:cubicBezTo>
                      <a:pt x="489165" y="95294"/>
                      <a:pt x="489165" y="95294"/>
                      <a:pt x="489165" y="97870"/>
                    </a:cubicBezTo>
                    <a:cubicBezTo>
                      <a:pt x="489165" y="97870"/>
                      <a:pt x="489165" y="97870"/>
                      <a:pt x="491739" y="97870"/>
                    </a:cubicBezTo>
                    <a:cubicBezTo>
                      <a:pt x="491739" y="100445"/>
                      <a:pt x="491739" y="100445"/>
                      <a:pt x="491739" y="100445"/>
                    </a:cubicBezTo>
                    <a:cubicBezTo>
                      <a:pt x="491739" y="100445"/>
                      <a:pt x="491739" y="103021"/>
                      <a:pt x="491739" y="103021"/>
                    </a:cubicBezTo>
                    <a:cubicBezTo>
                      <a:pt x="491739" y="105596"/>
                      <a:pt x="491739" y="105596"/>
                      <a:pt x="491739" y="105596"/>
                    </a:cubicBezTo>
                    <a:cubicBezTo>
                      <a:pt x="491739" y="105596"/>
                      <a:pt x="491739" y="105596"/>
                      <a:pt x="491739" y="108172"/>
                    </a:cubicBezTo>
                    <a:cubicBezTo>
                      <a:pt x="491739" y="108172"/>
                      <a:pt x="491739" y="108172"/>
                      <a:pt x="494314" y="108172"/>
                    </a:cubicBezTo>
                    <a:cubicBezTo>
                      <a:pt x="494314" y="108172"/>
                      <a:pt x="494314" y="108172"/>
                      <a:pt x="494314" y="110747"/>
                    </a:cubicBezTo>
                    <a:cubicBezTo>
                      <a:pt x="494314" y="110747"/>
                      <a:pt x="494314" y="110747"/>
                      <a:pt x="494314" y="113323"/>
                    </a:cubicBezTo>
                    <a:cubicBezTo>
                      <a:pt x="494314" y="113323"/>
                      <a:pt x="494314" y="113323"/>
                      <a:pt x="494314" y="115898"/>
                    </a:cubicBezTo>
                    <a:cubicBezTo>
                      <a:pt x="494314" y="115898"/>
                      <a:pt x="494314" y="115898"/>
                      <a:pt x="494314" y="118474"/>
                    </a:cubicBezTo>
                    <a:cubicBezTo>
                      <a:pt x="494314" y="118474"/>
                      <a:pt x="494314" y="121049"/>
                      <a:pt x="494314" y="121049"/>
                    </a:cubicBezTo>
                    <a:cubicBezTo>
                      <a:pt x="494314" y="121049"/>
                      <a:pt x="494314" y="123625"/>
                      <a:pt x="494314" y="123625"/>
                    </a:cubicBezTo>
                    <a:cubicBezTo>
                      <a:pt x="496888" y="123625"/>
                      <a:pt x="496888" y="123625"/>
                      <a:pt x="496888" y="123625"/>
                    </a:cubicBezTo>
                    <a:cubicBezTo>
                      <a:pt x="496888" y="123625"/>
                      <a:pt x="496888" y="123625"/>
                      <a:pt x="496888" y="126200"/>
                    </a:cubicBezTo>
                    <a:cubicBezTo>
                      <a:pt x="496888" y="126200"/>
                      <a:pt x="496888" y="126200"/>
                      <a:pt x="496888" y="128776"/>
                    </a:cubicBezTo>
                    <a:cubicBezTo>
                      <a:pt x="496888" y="131351"/>
                      <a:pt x="496888" y="131351"/>
                      <a:pt x="496888" y="131351"/>
                    </a:cubicBezTo>
                    <a:cubicBezTo>
                      <a:pt x="496888" y="131351"/>
                      <a:pt x="496888" y="131351"/>
                      <a:pt x="499463" y="131351"/>
                    </a:cubicBezTo>
                    <a:cubicBezTo>
                      <a:pt x="499463" y="131351"/>
                      <a:pt x="499463" y="133927"/>
                      <a:pt x="499463" y="133927"/>
                    </a:cubicBezTo>
                    <a:cubicBezTo>
                      <a:pt x="499463" y="133927"/>
                      <a:pt x="499463" y="136502"/>
                      <a:pt x="499463" y="136502"/>
                    </a:cubicBezTo>
                    <a:cubicBezTo>
                      <a:pt x="496888" y="136502"/>
                      <a:pt x="496888" y="136502"/>
                      <a:pt x="496888" y="136502"/>
                    </a:cubicBezTo>
                    <a:cubicBezTo>
                      <a:pt x="496888" y="136502"/>
                      <a:pt x="496888" y="136502"/>
                      <a:pt x="496888" y="139078"/>
                    </a:cubicBezTo>
                    <a:cubicBezTo>
                      <a:pt x="496888" y="139078"/>
                      <a:pt x="496888" y="139078"/>
                      <a:pt x="494314" y="139078"/>
                    </a:cubicBezTo>
                    <a:cubicBezTo>
                      <a:pt x="494314" y="139078"/>
                      <a:pt x="494314" y="139078"/>
                      <a:pt x="491739" y="139078"/>
                    </a:cubicBezTo>
                    <a:cubicBezTo>
                      <a:pt x="491739" y="139078"/>
                      <a:pt x="491739" y="139078"/>
                      <a:pt x="489165" y="139078"/>
                    </a:cubicBezTo>
                    <a:cubicBezTo>
                      <a:pt x="489165" y="139078"/>
                      <a:pt x="486590" y="139078"/>
                      <a:pt x="484015" y="139078"/>
                    </a:cubicBezTo>
                    <a:cubicBezTo>
                      <a:pt x="481441" y="139078"/>
                      <a:pt x="481441" y="139078"/>
                      <a:pt x="481441" y="139078"/>
                    </a:cubicBezTo>
                    <a:cubicBezTo>
                      <a:pt x="478866" y="139078"/>
                      <a:pt x="476292" y="139078"/>
                      <a:pt x="476292" y="139078"/>
                    </a:cubicBezTo>
                    <a:cubicBezTo>
                      <a:pt x="476292" y="139078"/>
                      <a:pt x="473717" y="139078"/>
                      <a:pt x="473717" y="139078"/>
                    </a:cubicBezTo>
                    <a:cubicBezTo>
                      <a:pt x="473717" y="136502"/>
                      <a:pt x="473717" y="136502"/>
                      <a:pt x="473717" y="136502"/>
                    </a:cubicBezTo>
                    <a:cubicBezTo>
                      <a:pt x="471143" y="136502"/>
                      <a:pt x="471143" y="136502"/>
                      <a:pt x="471143" y="136502"/>
                    </a:cubicBezTo>
                    <a:cubicBezTo>
                      <a:pt x="468568" y="136502"/>
                      <a:pt x="468568" y="136502"/>
                      <a:pt x="468568" y="136502"/>
                    </a:cubicBezTo>
                    <a:cubicBezTo>
                      <a:pt x="465994" y="136502"/>
                      <a:pt x="465994" y="136502"/>
                      <a:pt x="465994" y="136502"/>
                    </a:cubicBezTo>
                    <a:cubicBezTo>
                      <a:pt x="465994" y="136502"/>
                      <a:pt x="465994" y="136502"/>
                      <a:pt x="463419" y="136502"/>
                    </a:cubicBezTo>
                    <a:cubicBezTo>
                      <a:pt x="463419" y="133927"/>
                      <a:pt x="463419" y="133927"/>
                      <a:pt x="463419" y="133927"/>
                    </a:cubicBezTo>
                    <a:cubicBezTo>
                      <a:pt x="460844" y="133927"/>
                      <a:pt x="460844" y="133927"/>
                      <a:pt x="460844" y="133927"/>
                    </a:cubicBezTo>
                    <a:cubicBezTo>
                      <a:pt x="458270" y="133927"/>
                      <a:pt x="458270" y="133927"/>
                      <a:pt x="458270" y="133927"/>
                    </a:cubicBezTo>
                    <a:cubicBezTo>
                      <a:pt x="458270" y="133927"/>
                      <a:pt x="455695" y="133927"/>
                      <a:pt x="455695" y="133927"/>
                    </a:cubicBezTo>
                    <a:cubicBezTo>
                      <a:pt x="455695" y="133927"/>
                      <a:pt x="455695" y="133927"/>
                      <a:pt x="453121" y="133927"/>
                    </a:cubicBezTo>
                    <a:cubicBezTo>
                      <a:pt x="450546" y="133927"/>
                      <a:pt x="450546" y="133927"/>
                      <a:pt x="450546" y="133927"/>
                    </a:cubicBezTo>
                    <a:cubicBezTo>
                      <a:pt x="450546" y="133927"/>
                      <a:pt x="447972" y="133927"/>
                      <a:pt x="447972" y="133927"/>
                    </a:cubicBezTo>
                    <a:cubicBezTo>
                      <a:pt x="447972" y="131351"/>
                      <a:pt x="447972" y="131351"/>
                      <a:pt x="447972" y="131351"/>
                    </a:cubicBezTo>
                    <a:cubicBezTo>
                      <a:pt x="445397" y="131351"/>
                      <a:pt x="445397" y="131351"/>
                      <a:pt x="445397" y="131351"/>
                    </a:cubicBezTo>
                    <a:cubicBezTo>
                      <a:pt x="442823" y="131351"/>
                      <a:pt x="442823" y="131351"/>
                      <a:pt x="442823" y="131351"/>
                    </a:cubicBezTo>
                    <a:cubicBezTo>
                      <a:pt x="440248" y="131351"/>
                      <a:pt x="440248" y="131351"/>
                      <a:pt x="440248" y="131351"/>
                    </a:cubicBezTo>
                    <a:cubicBezTo>
                      <a:pt x="440248" y="131351"/>
                      <a:pt x="440248" y="131351"/>
                      <a:pt x="437674" y="131351"/>
                    </a:cubicBezTo>
                    <a:cubicBezTo>
                      <a:pt x="437674" y="128776"/>
                      <a:pt x="437674" y="128776"/>
                      <a:pt x="437674" y="128776"/>
                    </a:cubicBezTo>
                    <a:cubicBezTo>
                      <a:pt x="437674" y="128776"/>
                      <a:pt x="437674" y="128776"/>
                      <a:pt x="435099" y="128776"/>
                    </a:cubicBezTo>
                    <a:cubicBezTo>
                      <a:pt x="432524" y="128776"/>
                      <a:pt x="432524" y="128776"/>
                      <a:pt x="432524" y="128776"/>
                    </a:cubicBezTo>
                    <a:cubicBezTo>
                      <a:pt x="429950" y="128776"/>
                      <a:pt x="429950" y="128776"/>
                      <a:pt x="429950" y="128776"/>
                    </a:cubicBezTo>
                    <a:cubicBezTo>
                      <a:pt x="429950" y="126200"/>
                      <a:pt x="429950" y="126200"/>
                      <a:pt x="429950" y="126200"/>
                    </a:cubicBezTo>
                    <a:cubicBezTo>
                      <a:pt x="427375" y="126200"/>
                      <a:pt x="427375" y="126200"/>
                      <a:pt x="427375" y="126200"/>
                    </a:cubicBezTo>
                    <a:cubicBezTo>
                      <a:pt x="424801" y="126200"/>
                      <a:pt x="424801" y="126200"/>
                      <a:pt x="424801" y="126200"/>
                    </a:cubicBezTo>
                    <a:cubicBezTo>
                      <a:pt x="422226" y="126200"/>
                      <a:pt x="422226" y="126200"/>
                      <a:pt x="422226" y="126200"/>
                    </a:cubicBezTo>
                    <a:cubicBezTo>
                      <a:pt x="422226" y="123625"/>
                      <a:pt x="422226" y="123625"/>
                      <a:pt x="422226" y="123625"/>
                    </a:cubicBezTo>
                    <a:cubicBezTo>
                      <a:pt x="419652" y="123625"/>
                      <a:pt x="419652" y="123625"/>
                      <a:pt x="419652" y="123625"/>
                    </a:cubicBezTo>
                    <a:cubicBezTo>
                      <a:pt x="419652" y="123625"/>
                      <a:pt x="419652" y="123625"/>
                      <a:pt x="417077" y="123625"/>
                    </a:cubicBezTo>
                    <a:cubicBezTo>
                      <a:pt x="414503" y="123625"/>
                      <a:pt x="414503" y="123625"/>
                      <a:pt x="414503" y="123625"/>
                    </a:cubicBezTo>
                    <a:cubicBezTo>
                      <a:pt x="414503" y="123625"/>
                      <a:pt x="414503" y="123625"/>
                      <a:pt x="411928" y="123625"/>
                    </a:cubicBezTo>
                    <a:cubicBezTo>
                      <a:pt x="411928" y="121049"/>
                      <a:pt x="411928" y="121049"/>
                      <a:pt x="411928" y="121049"/>
                    </a:cubicBezTo>
                    <a:cubicBezTo>
                      <a:pt x="411928" y="121049"/>
                      <a:pt x="409353" y="121049"/>
                      <a:pt x="409353" y="121049"/>
                    </a:cubicBezTo>
                    <a:cubicBezTo>
                      <a:pt x="406779" y="121049"/>
                      <a:pt x="406779" y="121049"/>
                      <a:pt x="406779" y="121049"/>
                    </a:cubicBezTo>
                    <a:cubicBezTo>
                      <a:pt x="406779" y="121049"/>
                      <a:pt x="404204" y="121049"/>
                      <a:pt x="404204" y="121049"/>
                    </a:cubicBezTo>
                    <a:cubicBezTo>
                      <a:pt x="404204" y="118474"/>
                      <a:pt x="404204" y="118474"/>
                      <a:pt x="404204" y="118474"/>
                    </a:cubicBezTo>
                    <a:cubicBezTo>
                      <a:pt x="401630" y="118474"/>
                      <a:pt x="401630" y="118474"/>
                      <a:pt x="401630" y="118474"/>
                    </a:cubicBezTo>
                    <a:cubicBezTo>
                      <a:pt x="399055" y="118474"/>
                      <a:pt x="399055" y="118474"/>
                      <a:pt x="399055" y="118474"/>
                    </a:cubicBezTo>
                    <a:cubicBezTo>
                      <a:pt x="399055" y="115898"/>
                      <a:pt x="399055" y="115898"/>
                      <a:pt x="399055" y="115898"/>
                    </a:cubicBezTo>
                    <a:cubicBezTo>
                      <a:pt x="396481" y="115898"/>
                      <a:pt x="396481" y="115898"/>
                      <a:pt x="396481" y="115898"/>
                    </a:cubicBezTo>
                    <a:cubicBezTo>
                      <a:pt x="393906" y="115898"/>
                      <a:pt x="393906" y="115898"/>
                      <a:pt x="393906" y="115898"/>
                    </a:cubicBezTo>
                    <a:cubicBezTo>
                      <a:pt x="393906" y="115898"/>
                      <a:pt x="391332" y="115898"/>
                      <a:pt x="391332" y="115898"/>
                    </a:cubicBezTo>
                    <a:cubicBezTo>
                      <a:pt x="391332" y="113323"/>
                      <a:pt x="391332" y="113323"/>
                      <a:pt x="391332" y="113323"/>
                    </a:cubicBezTo>
                    <a:cubicBezTo>
                      <a:pt x="391332" y="113323"/>
                      <a:pt x="391332" y="113323"/>
                      <a:pt x="388757" y="113323"/>
                    </a:cubicBezTo>
                    <a:cubicBezTo>
                      <a:pt x="386183" y="113323"/>
                      <a:pt x="386183" y="113323"/>
                      <a:pt x="386183" y="113323"/>
                    </a:cubicBezTo>
                    <a:cubicBezTo>
                      <a:pt x="383608" y="113323"/>
                      <a:pt x="383608" y="113323"/>
                      <a:pt x="383608" y="113323"/>
                    </a:cubicBezTo>
                    <a:cubicBezTo>
                      <a:pt x="383608" y="110747"/>
                      <a:pt x="383608" y="110747"/>
                      <a:pt x="383608" y="110747"/>
                    </a:cubicBezTo>
                    <a:cubicBezTo>
                      <a:pt x="381033" y="110747"/>
                      <a:pt x="381033" y="110747"/>
                      <a:pt x="381033" y="110747"/>
                    </a:cubicBezTo>
                    <a:cubicBezTo>
                      <a:pt x="381033" y="108172"/>
                      <a:pt x="381033" y="108172"/>
                      <a:pt x="381033" y="108172"/>
                    </a:cubicBezTo>
                    <a:cubicBezTo>
                      <a:pt x="378459" y="108172"/>
                      <a:pt x="378459" y="108172"/>
                      <a:pt x="378459" y="108172"/>
                    </a:cubicBezTo>
                    <a:cubicBezTo>
                      <a:pt x="378459" y="108172"/>
                      <a:pt x="378459" y="108172"/>
                      <a:pt x="375884" y="108172"/>
                    </a:cubicBezTo>
                    <a:cubicBezTo>
                      <a:pt x="375884" y="105596"/>
                      <a:pt x="375884" y="105596"/>
                      <a:pt x="375884" y="105596"/>
                    </a:cubicBezTo>
                    <a:cubicBezTo>
                      <a:pt x="373310" y="105596"/>
                      <a:pt x="373310" y="105596"/>
                      <a:pt x="373310" y="105596"/>
                    </a:cubicBezTo>
                    <a:cubicBezTo>
                      <a:pt x="373310" y="105596"/>
                      <a:pt x="370735" y="105596"/>
                      <a:pt x="370735" y="105596"/>
                    </a:cubicBezTo>
                    <a:cubicBezTo>
                      <a:pt x="368161" y="105596"/>
                      <a:pt x="368161" y="105596"/>
                      <a:pt x="368161" y="105596"/>
                    </a:cubicBezTo>
                    <a:cubicBezTo>
                      <a:pt x="368161" y="103021"/>
                      <a:pt x="368161" y="103021"/>
                      <a:pt x="368161" y="103021"/>
                    </a:cubicBezTo>
                    <a:cubicBezTo>
                      <a:pt x="365586" y="103021"/>
                      <a:pt x="365586" y="103021"/>
                      <a:pt x="365586" y="103021"/>
                    </a:cubicBezTo>
                    <a:cubicBezTo>
                      <a:pt x="363012" y="103021"/>
                      <a:pt x="363012" y="103021"/>
                      <a:pt x="363012" y="103021"/>
                    </a:cubicBezTo>
                    <a:cubicBezTo>
                      <a:pt x="360437" y="103021"/>
                      <a:pt x="360437" y="103021"/>
                      <a:pt x="360437" y="103021"/>
                    </a:cubicBezTo>
                    <a:cubicBezTo>
                      <a:pt x="360437" y="100445"/>
                      <a:pt x="360437" y="100445"/>
                      <a:pt x="360437" y="100445"/>
                    </a:cubicBezTo>
                    <a:cubicBezTo>
                      <a:pt x="360437" y="100445"/>
                      <a:pt x="360437" y="100445"/>
                      <a:pt x="357862" y="100445"/>
                    </a:cubicBezTo>
                    <a:cubicBezTo>
                      <a:pt x="355288" y="100445"/>
                      <a:pt x="355288" y="100445"/>
                      <a:pt x="355288" y="100445"/>
                    </a:cubicBezTo>
                    <a:cubicBezTo>
                      <a:pt x="355288" y="100445"/>
                      <a:pt x="355288" y="100445"/>
                      <a:pt x="352713" y="100445"/>
                    </a:cubicBezTo>
                    <a:cubicBezTo>
                      <a:pt x="352713" y="97870"/>
                      <a:pt x="352713" y="97870"/>
                      <a:pt x="352713" y="97870"/>
                    </a:cubicBezTo>
                    <a:cubicBezTo>
                      <a:pt x="352713" y="97870"/>
                      <a:pt x="352713" y="97870"/>
                      <a:pt x="350139" y="97870"/>
                    </a:cubicBezTo>
                    <a:cubicBezTo>
                      <a:pt x="350139" y="95294"/>
                      <a:pt x="350139" y="95294"/>
                      <a:pt x="350139" y="95294"/>
                    </a:cubicBezTo>
                    <a:cubicBezTo>
                      <a:pt x="350139" y="95294"/>
                      <a:pt x="350139" y="95294"/>
                      <a:pt x="347564" y="95294"/>
                    </a:cubicBezTo>
                    <a:cubicBezTo>
                      <a:pt x="347564" y="95294"/>
                      <a:pt x="347564" y="95294"/>
                      <a:pt x="344990" y="95294"/>
                    </a:cubicBezTo>
                    <a:cubicBezTo>
                      <a:pt x="342415" y="95294"/>
                      <a:pt x="342415" y="95294"/>
                      <a:pt x="342415" y="95294"/>
                    </a:cubicBezTo>
                    <a:cubicBezTo>
                      <a:pt x="342415" y="92719"/>
                      <a:pt x="342415" y="92719"/>
                      <a:pt x="342415" y="92719"/>
                    </a:cubicBezTo>
                    <a:cubicBezTo>
                      <a:pt x="339841" y="92719"/>
                      <a:pt x="339841" y="92719"/>
                      <a:pt x="339841" y="92719"/>
                    </a:cubicBezTo>
                    <a:cubicBezTo>
                      <a:pt x="339841" y="90143"/>
                      <a:pt x="339841" y="90143"/>
                      <a:pt x="339841" y="90143"/>
                    </a:cubicBezTo>
                    <a:cubicBezTo>
                      <a:pt x="337266" y="90143"/>
                      <a:pt x="337266" y="90143"/>
                      <a:pt x="337266" y="90143"/>
                    </a:cubicBezTo>
                    <a:cubicBezTo>
                      <a:pt x="337266" y="87568"/>
                      <a:pt x="337266" y="87568"/>
                      <a:pt x="337266" y="87568"/>
                    </a:cubicBezTo>
                    <a:cubicBezTo>
                      <a:pt x="334692" y="87568"/>
                      <a:pt x="334692" y="87568"/>
                      <a:pt x="334692" y="87568"/>
                    </a:cubicBezTo>
                    <a:cubicBezTo>
                      <a:pt x="334692" y="87568"/>
                      <a:pt x="334692" y="87568"/>
                      <a:pt x="332117" y="87568"/>
                    </a:cubicBezTo>
                    <a:cubicBezTo>
                      <a:pt x="332117" y="84992"/>
                      <a:pt x="332117" y="84992"/>
                      <a:pt x="332117" y="84992"/>
                    </a:cubicBezTo>
                    <a:cubicBezTo>
                      <a:pt x="329542" y="84992"/>
                      <a:pt x="329542" y="84992"/>
                      <a:pt x="329542" y="84992"/>
                    </a:cubicBezTo>
                    <a:cubicBezTo>
                      <a:pt x="329542" y="82417"/>
                      <a:pt x="329542" y="82417"/>
                      <a:pt x="329542" y="82417"/>
                    </a:cubicBezTo>
                    <a:cubicBezTo>
                      <a:pt x="326968" y="82417"/>
                      <a:pt x="326968" y="82417"/>
                      <a:pt x="326968" y="82417"/>
                    </a:cubicBezTo>
                    <a:cubicBezTo>
                      <a:pt x="326968" y="79841"/>
                      <a:pt x="326968" y="79841"/>
                      <a:pt x="326968" y="79841"/>
                    </a:cubicBezTo>
                    <a:cubicBezTo>
                      <a:pt x="324393" y="79841"/>
                      <a:pt x="324393" y="79841"/>
                      <a:pt x="324393" y="79841"/>
                    </a:cubicBezTo>
                    <a:cubicBezTo>
                      <a:pt x="324393" y="77266"/>
                      <a:pt x="324393" y="77266"/>
                      <a:pt x="324393" y="77266"/>
                    </a:cubicBezTo>
                    <a:cubicBezTo>
                      <a:pt x="321819" y="77266"/>
                      <a:pt x="321819" y="77266"/>
                      <a:pt x="321819" y="77266"/>
                    </a:cubicBezTo>
                    <a:cubicBezTo>
                      <a:pt x="319244" y="77266"/>
                      <a:pt x="319244" y="77266"/>
                      <a:pt x="319244" y="77266"/>
                    </a:cubicBezTo>
                    <a:cubicBezTo>
                      <a:pt x="319244" y="74690"/>
                      <a:pt x="319244" y="74690"/>
                      <a:pt x="319244" y="74690"/>
                    </a:cubicBezTo>
                    <a:cubicBezTo>
                      <a:pt x="316670" y="74690"/>
                      <a:pt x="316670" y="74690"/>
                      <a:pt x="316670" y="74690"/>
                    </a:cubicBezTo>
                    <a:cubicBezTo>
                      <a:pt x="316670" y="72115"/>
                      <a:pt x="316670" y="72115"/>
                      <a:pt x="316670" y="72115"/>
                    </a:cubicBezTo>
                    <a:cubicBezTo>
                      <a:pt x="314095" y="72115"/>
                      <a:pt x="314095" y="72115"/>
                      <a:pt x="314095" y="72115"/>
                    </a:cubicBezTo>
                    <a:cubicBezTo>
                      <a:pt x="314095" y="69539"/>
                      <a:pt x="314095" y="69539"/>
                      <a:pt x="314095" y="69539"/>
                    </a:cubicBezTo>
                    <a:cubicBezTo>
                      <a:pt x="311521" y="69539"/>
                      <a:pt x="311521" y="69539"/>
                      <a:pt x="311521" y="69539"/>
                    </a:cubicBezTo>
                    <a:cubicBezTo>
                      <a:pt x="311521" y="66964"/>
                      <a:pt x="311521" y="66964"/>
                      <a:pt x="311521" y="66964"/>
                    </a:cubicBezTo>
                    <a:cubicBezTo>
                      <a:pt x="308946" y="66964"/>
                      <a:pt x="308946" y="66964"/>
                      <a:pt x="308946" y="66964"/>
                    </a:cubicBezTo>
                    <a:cubicBezTo>
                      <a:pt x="308946" y="64388"/>
                      <a:pt x="308946" y="64388"/>
                      <a:pt x="308946" y="64388"/>
                    </a:cubicBezTo>
                    <a:cubicBezTo>
                      <a:pt x="306372" y="64388"/>
                      <a:pt x="306372" y="64388"/>
                      <a:pt x="306372" y="64388"/>
                    </a:cubicBezTo>
                    <a:cubicBezTo>
                      <a:pt x="303797" y="64388"/>
                      <a:pt x="303797" y="64388"/>
                      <a:pt x="303797" y="64388"/>
                    </a:cubicBezTo>
                    <a:cubicBezTo>
                      <a:pt x="303797" y="61813"/>
                      <a:pt x="303797" y="61813"/>
                      <a:pt x="303797" y="61813"/>
                    </a:cubicBezTo>
                    <a:cubicBezTo>
                      <a:pt x="301222" y="61813"/>
                      <a:pt x="301222" y="61813"/>
                      <a:pt x="301222" y="61813"/>
                    </a:cubicBezTo>
                    <a:cubicBezTo>
                      <a:pt x="301222" y="59237"/>
                      <a:pt x="301222" y="59237"/>
                      <a:pt x="301222" y="59237"/>
                    </a:cubicBezTo>
                    <a:cubicBezTo>
                      <a:pt x="298648" y="59237"/>
                      <a:pt x="298648" y="59237"/>
                      <a:pt x="298648" y="59237"/>
                    </a:cubicBezTo>
                    <a:cubicBezTo>
                      <a:pt x="298648" y="56661"/>
                      <a:pt x="298648" y="56661"/>
                      <a:pt x="298648" y="56661"/>
                    </a:cubicBezTo>
                    <a:cubicBezTo>
                      <a:pt x="298648" y="56661"/>
                      <a:pt x="298648" y="56661"/>
                      <a:pt x="298648" y="54086"/>
                    </a:cubicBezTo>
                    <a:cubicBezTo>
                      <a:pt x="296073" y="54086"/>
                      <a:pt x="296073" y="54086"/>
                      <a:pt x="296073" y="54086"/>
                    </a:cubicBezTo>
                    <a:cubicBezTo>
                      <a:pt x="296073" y="51510"/>
                      <a:pt x="296073" y="51510"/>
                      <a:pt x="296073" y="51510"/>
                    </a:cubicBezTo>
                    <a:cubicBezTo>
                      <a:pt x="296073" y="51510"/>
                      <a:pt x="293499" y="51510"/>
                      <a:pt x="293499" y="51510"/>
                    </a:cubicBezTo>
                    <a:cubicBezTo>
                      <a:pt x="293499" y="48935"/>
                      <a:pt x="293499" y="48935"/>
                      <a:pt x="293499" y="48935"/>
                    </a:cubicBezTo>
                    <a:cubicBezTo>
                      <a:pt x="290924" y="48935"/>
                      <a:pt x="290924" y="48935"/>
                      <a:pt x="290924" y="48935"/>
                    </a:cubicBezTo>
                    <a:cubicBezTo>
                      <a:pt x="290924" y="46359"/>
                      <a:pt x="290924" y="46359"/>
                      <a:pt x="290924" y="46359"/>
                    </a:cubicBezTo>
                    <a:cubicBezTo>
                      <a:pt x="288350" y="46359"/>
                      <a:pt x="288350" y="46359"/>
                      <a:pt x="288350" y="46359"/>
                    </a:cubicBezTo>
                    <a:cubicBezTo>
                      <a:pt x="288350" y="43784"/>
                      <a:pt x="288350" y="43784"/>
                      <a:pt x="288350" y="43784"/>
                    </a:cubicBezTo>
                    <a:cubicBezTo>
                      <a:pt x="285775" y="43784"/>
                      <a:pt x="285775" y="43784"/>
                      <a:pt x="285775" y="43784"/>
                    </a:cubicBezTo>
                    <a:cubicBezTo>
                      <a:pt x="285775" y="41208"/>
                      <a:pt x="285775" y="41208"/>
                      <a:pt x="285775" y="41208"/>
                    </a:cubicBezTo>
                    <a:cubicBezTo>
                      <a:pt x="283201" y="41208"/>
                      <a:pt x="283201" y="41208"/>
                      <a:pt x="283201" y="41208"/>
                    </a:cubicBezTo>
                    <a:cubicBezTo>
                      <a:pt x="283201" y="38633"/>
                      <a:pt x="283201" y="38633"/>
                      <a:pt x="283201" y="38633"/>
                    </a:cubicBezTo>
                    <a:cubicBezTo>
                      <a:pt x="280626" y="38633"/>
                      <a:pt x="280626" y="38633"/>
                      <a:pt x="280626" y="38633"/>
                    </a:cubicBezTo>
                    <a:cubicBezTo>
                      <a:pt x="280626" y="36057"/>
                      <a:pt x="280626" y="36057"/>
                      <a:pt x="280626" y="36057"/>
                    </a:cubicBezTo>
                    <a:cubicBezTo>
                      <a:pt x="278051" y="36057"/>
                      <a:pt x="278051" y="36057"/>
                      <a:pt x="278051" y="36057"/>
                    </a:cubicBezTo>
                    <a:cubicBezTo>
                      <a:pt x="278051" y="36057"/>
                      <a:pt x="278051" y="36057"/>
                      <a:pt x="278051" y="38633"/>
                    </a:cubicBezTo>
                    <a:cubicBezTo>
                      <a:pt x="278051" y="38633"/>
                      <a:pt x="278051" y="38633"/>
                      <a:pt x="280626" y="41208"/>
                    </a:cubicBezTo>
                    <a:cubicBezTo>
                      <a:pt x="280626" y="41208"/>
                      <a:pt x="280626" y="41208"/>
                      <a:pt x="280626" y="43784"/>
                    </a:cubicBezTo>
                    <a:cubicBezTo>
                      <a:pt x="280626" y="43784"/>
                      <a:pt x="280626" y="43784"/>
                      <a:pt x="280626" y="46359"/>
                    </a:cubicBezTo>
                    <a:cubicBezTo>
                      <a:pt x="280626" y="46359"/>
                      <a:pt x="280626" y="46359"/>
                      <a:pt x="283201" y="46359"/>
                    </a:cubicBezTo>
                    <a:cubicBezTo>
                      <a:pt x="283201" y="48935"/>
                      <a:pt x="283201" y="48935"/>
                      <a:pt x="283201" y="48935"/>
                    </a:cubicBezTo>
                    <a:cubicBezTo>
                      <a:pt x="283201" y="48935"/>
                      <a:pt x="283201" y="48935"/>
                      <a:pt x="283201" y="51510"/>
                    </a:cubicBezTo>
                    <a:cubicBezTo>
                      <a:pt x="283201" y="51510"/>
                      <a:pt x="283201" y="51510"/>
                      <a:pt x="283201" y="54086"/>
                    </a:cubicBezTo>
                    <a:cubicBezTo>
                      <a:pt x="283201" y="54086"/>
                      <a:pt x="283201" y="54086"/>
                      <a:pt x="285775" y="54086"/>
                    </a:cubicBezTo>
                    <a:cubicBezTo>
                      <a:pt x="285775" y="54086"/>
                      <a:pt x="285775" y="54086"/>
                      <a:pt x="285775" y="56661"/>
                    </a:cubicBezTo>
                    <a:cubicBezTo>
                      <a:pt x="285775" y="56661"/>
                      <a:pt x="285775" y="56661"/>
                      <a:pt x="285775" y="59237"/>
                    </a:cubicBezTo>
                    <a:cubicBezTo>
                      <a:pt x="288350" y="59237"/>
                      <a:pt x="288350" y="59237"/>
                      <a:pt x="288350" y="59237"/>
                    </a:cubicBezTo>
                    <a:cubicBezTo>
                      <a:pt x="288350" y="61813"/>
                      <a:pt x="288350" y="61813"/>
                      <a:pt x="288350" y="61813"/>
                    </a:cubicBezTo>
                    <a:cubicBezTo>
                      <a:pt x="288350" y="61813"/>
                      <a:pt x="288350" y="61813"/>
                      <a:pt x="288350" y="64388"/>
                    </a:cubicBezTo>
                    <a:cubicBezTo>
                      <a:pt x="290924" y="64388"/>
                      <a:pt x="290924" y="64388"/>
                      <a:pt x="290924" y="64388"/>
                    </a:cubicBezTo>
                    <a:cubicBezTo>
                      <a:pt x="290924" y="64388"/>
                      <a:pt x="290924" y="64388"/>
                      <a:pt x="290924" y="66964"/>
                    </a:cubicBezTo>
                    <a:cubicBezTo>
                      <a:pt x="290924" y="69539"/>
                      <a:pt x="290924" y="69539"/>
                      <a:pt x="290924" y="69539"/>
                    </a:cubicBezTo>
                    <a:cubicBezTo>
                      <a:pt x="290924" y="69539"/>
                      <a:pt x="290924" y="69539"/>
                      <a:pt x="293499" y="69539"/>
                    </a:cubicBezTo>
                    <a:cubicBezTo>
                      <a:pt x="293499" y="72115"/>
                      <a:pt x="293499" y="72115"/>
                      <a:pt x="293499" y="72115"/>
                    </a:cubicBezTo>
                    <a:cubicBezTo>
                      <a:pt x="293499" y="72115"/>
                      <a:pt x="293499" y="72115"/>
                      <a:pt x="293499" y="74690"/>
                    </a:cubicBezTo>
                    <a:cubicBezTo>
                      <a:pt x="296073" y="74690"/>
                      <a:pt x="296073" y="74690"/>
                      <a:pt x="296073" y="74690"/>
                    </a:cubicBezTo>
                    <a:cubicBezTo>
                      <a:pt x="296073" y="77266"/>
                      <a:pt x="296073" y="77266"/>
                      <a:pt x="296073" y="77266"/>
                    </a:cubicBezTo>
                    <a:cubicBezTo>
                      <a:pt x="298648" y="77266"/>
                      <a:pt x="298648" y="77266"/>
                      <a:pt x="298648" y="77266"/>
                    </a:cubicBezTo>
                    <a:cubicBezTo>
                      <a:pt x="298648" y="79841"/>
                      <a:pt x="298648" y="79841"/>
                      <a:pt x="298648" y="79841"/>
                    </a:cubicBezTo>
                    <a:cubicBezTo>
                      <a:pt x="298648" y="79841"/>
                      <a:pt x="298648" y="79841"/>
                      <a:pt x="301222" y="79841"/>
                    </a:cubicBezTo>
                    <a:cubicBezTo>
                      <a:pt x="301222" y="79841"/>
                      <a:pt x="301222" y="79841"/>
                      <a:pt x="301222" y="82417"/>
                    </a:cubicBezTo>
                    <a:cubicBezTo>
                      <a:pt x="301222" y="82417"/>
                      <a:pt x="301222" y="82417"/>
                      <a:pt x="301222" y="84992"/>
                    </a:cubicBezTo>
                    <a:cubicBezTo>
                      <a:pt x="303797" y="84992"/>
                      <a:pt x="303797" y="84992"/>
                      <a:pt x="303797" y="84992"/>
                    </a:cubicBezTo>
                    <a:cubicBezTo>
                      <a:pt x="303797" y="87568"/>
                      <a:pt x="303797" y="87568"/>
                      <a:pt x="303797" y="87568"/>
                    </a:cubicBezTo>
                    <a:cubicBezTo>
                      <a:pt x="303797" y="87568"/>
                      <a:pt x="303797" y="87568"/>
                      <a:pt x="306372" y="87568"/>
                    </a:cubicBezTo>
                    <a:cubicBezTo>
                      <a:pt x="308946" y="87568"/>
                      <a:pt x="308946" y="87568"/>
                      <a:pt x="308946" y="87568"/>
                    </a:cubicBezTo>
                    <a:cubicBezTo>
                      <a:pt x="308946" y="87568"/>
                      <a:pt x="308946" y="87568"/>
                      <a:pt x="308946" y="90143"/>
                    </a:cubicBezTo>
                    <a:cubicBezTo>
                      <a:pt x="308946" y="90143"/>
                      <a:pt x="308946" y="90143"/>
                      <a:pt x="311521" y="90143"/>
                    </a:cubicBezTo>
                    <a:cubicBezTo>
                      <a:pt x="311521" y="92719"/>
                      <a:pt x="311521" y="92719"/>
                      <a:pt x="311521" y="92719"/>
                    </a:cubicBezTo>
                    <a:cubicBezTo>
                      <a:pt x="311521" y="92719"/>
                      <a:pt x="311521" y="92719"/>
                      <a:pt x="311521" y="95294"/>
                    </a:cubicBezTo>
                    <a:cubicBezTo>
                      <a:pt x="311521" y="95294"/>
                      <a:pt x="311521" y="95294"/>
                      <a:pt x="314095" y="95294"/>
                    </a:cubicBezTo>
                    <a:cubicBezTo>
                      <a:pt x="314095" y="95294"/>
                      <a:pt x="314095" y="97870"/>
                      <a:pt x="314095" y="97870"/>
                    </a:cubicBezTo>
                    <a:cubicBezTo>
                      <a:pt x="314095" y="97870"/>
                      <a:pt x="314095" y="97870"/>
                      <a:pt x="316670" y="97870"/>
                    </a:cubicBezTo>
                    <a:cubicBezTo>
                      <a:pt x="319244" y="97870"/>
                      <a:pt x="319244" y="97870"/>
                      <a:pt x="319244" y="97870"/>
                    </a:cubicBezTo>
                    <a:cubicBezTo>
                      <a:pt x="319244" y="97870"/>
                      <a:pt x="319244" y="97870"/>
                      <a:pt x="319244" y="100445"/>
                    </a:cubicBezTo>
                    <a:cubicBezTo>
                      <a:pt x="319244" y="100445"/>
                      <a:pt x="319244" y="100445"/>
                      <a:pt x="321819" y="100445"/>
                    </a:cubicBezTo>
                    <a:cubicBezTo>
                      <a:pt x="321819" y="100445"/>
                      <a:pt x="321819" y="100445"/>
                      <a:pt x="321819" y="103021"/>
                    </a:cubicBezTo>
                    <a:cubicBezTo>
                      <a:pt x="321819" y="103021"/>
                      <a:pt x="321819" y="103021"/>
                      <a:pt x="324393" y="103021"/>
                    </a:cubicBezTo>
                    <a:cubicBezTo>
                      <a:pt x="324393" y="103021"/>
                      <a:pt x="324393" y="105596"/>
                      <a:pt x="324393" y="105596"/>
                    </a:cubicBezTo>
                    <a:cubicBezTo>
                      <a:pt x="324393" y="105596"/>
                      <a:pt x="324393" y="105596"/>
                      <a:pt x="326968" y="105596"/>
                    </a:cubicBezTo>
                    <a:cubicBezTo>
                      <a:pt x="326968" y="105596"/>
                      <a:pt x="326968" y="105596"/>
                      <a:pt x="326968" y="108172"/>
                    </a:cubicBezTo>
                    <a:cubicBezTo>
                      <a:pt x="326968" y="108172"/>
                      <a:pt x="326968" y="108172"/>
                      <a:pt x="329542" y="108172"/>
                    </a:cubicBezTo>
                    <a:cubicBezTo>
                      <a:pt x="329542" y="108172"/>
                      <a:pt x="329542" y="108172"/>
                      <a:pt x="329542" y="110747"/>
                    </a:cubicBezTo>
                    <a:cubicBezTo>
                      <a:pt x="332117" y="110747"/>
                      <a:pt x="332117" y="110747"/>
                      <a:pt x="332117" y="110747"/>
                    </a:cubicBezTo>
                    <a:cubicBezTo>
                      <a:pt x="332117" y="110747"/>
                      <a:pt x="332117" y="110747"/>
                      <a:pt x="332117" y="113323"/>
                    </a:cubicBezTo>
                    <a:cubicBezTo>
                      <a:pt x="334692" y="113323"/>
                      <a:pt x="334692" y="113323"/>
                      <a:pt x="334692" y="113323"/>
                    </a:cubicBezTo>
                    <a:cubicBezTo>
                      <a:pt x="337266" y="113323"/>
                      <a:pt x="337266" y="113323"/>
                      <a:pt x="337266" y="113323"/>
                    </a:cubicBezTo>
                    <a:cubicBezTo>
                      <a:pt x="337266" y="113323"/>
                      <a:pt x="337266" y="113323"/>
                      <a:pt x="337266" y="115898"/>
                    </a:cubicBezTo>
                    <a:cubicBezTo>
                      <a:pt x="339841" y="115898"/>
                      <a:pt x="339841" y="115898"/>
                      <a:pt x="339841" y="115898"/>
                    </a:cubicBezTo>
                    <a:cubicBezTo>
                      <a:pt x="339841" y="115898"/>
                      <a:pt x="339841" y="115898"/>
                      <a:pt x="339841" y="118474"/>
                    </a:cubicBezTo>
                    <a:cubicBezTo>
                      <a:pt x="339841" y="118474"/>
                      <a:pt x="339841" y="118474"/>
                      <a:pt x="342415" y="118474"/>
                    </a:cubicBezTo>
                    <a:cubicBezTo>
                      <a:pt x="342415" y="118474"/>
                      <a:pt x="342415" y="118474"/>
                      <a:pt x="342415" y="121049"/>
                    </a:cubicBezTo>
                    <a:cubicBezTo>
                      <a:pt x="342415" y="121049"/>
                      <a:pt x="342415" y="121049"/>
                      <a:pt x="344990" y="121049"/>
                    </a:cubicBezTo>
                    <a:cubicBezTo>
                      <a:pt x="344990" y="121049"/>
                      <a:pt x="344990" y="121049"/>
                      <a:pt x="347564" y="121049"/>
                    </a:cubicBezTo>
                    <a:cubicBezTo>
                      <a:pt x="347564" y="123625"/>
                      <a:pt x="347564" y="123625"/>
                      <a:pt x="347564" y="123625"/>
                    </a:cubicBezTo>
                    <a:cubicBezTo>
                      <a:pt x="350139" y="123625"/>
                      <a:pt x="350139" y="123625"/>
                      <a:pt x="350139" y="123625"/>
                    </a:cubicBezTo>
                    <a:cubicBezTo>
                      <a:pt x="350139" y="123625"/>
                      <a:pt x="350139" y="123625"/>
                      <a:pt x="352713" y="123625"/>
                    </a:cubicBezTo>
                    <a:cubicBezTo>
                      <a:pt x="352713" y="123625"/>
                      <a:pt x="352713" y="123625"/>
                      <a:pt x="352713" y="126200"/>
                    </a:cubicBezTo>
                    <a:cubicBezTo>
                      <a:pt x="352713" y="126200"/>
                      <a:pt x="352713" y="126200"/>
                      <a:pt x="352713" y="128776"/>
                    </a:cubicBezTo>
                    <a:cubicBezTo>
                      <a:pt x="352713" y="128776"/>
                      <a:pt x="352713" y="128776"/>
                      <a:pt x="355288" y="128776"/>
                    </a:cubicBezTo>
                    <a:cubicBezTo>
                      <a:pt x="355288" y="128776"/>
                      <a:pt x="355288" y="128776"/>
                      <a:pt x="357862" y="128776"/>
                    </a:cubicBezTo>
                    <a:cubicBezTo>
                      <a:pt x="357862" y="131351"/>
                      <a:pt x="357862" y="131351"/>
                      <a:pt x="357862" y="131351"/>
                    </a:cubicBezTo>
                    <a:cubicBezTo>
                      <a:pt x="360437" y="131351"/>
                      <a:pt x="360437" y="131351"/>
                      <a:pt x="360437" y="131351"/>
                    </a:cubicBezTo>
                    <a:cubicBezTo>
                      <a:pt x="360437" y="131351"/>
                      <a:pt x="360437" y="131351"/>
                      <a:pt x="360437" y="133927"/>
                    </a:cubicBezTo>
                    <a:cubicBezTo>
                      <a:pt x="363012" y="133927"/>
                      <a:pt x="363012" y="133927"/>
                      <a:pt x="363012" y="133927"/>
                    </a:cubicBezTo>
                    <a:cubicBezTo>
                      <a:pt x="363012" y="133927"/>
                      <a:pt x="363012" y="133927"/>
                      <a:pt x="363012" y="136502"/>
                    </a:cubicBezTo>
                    <a:cubicBezTo>
                      <a:pt x="363012" y="136502"/>
                      <a:pt x="363012" y="136502"/>
                      <a:pt x="365586" y="136502"/>
                    </a:cubicBezTo>
                    <a:cubicBezTo>
                      <a:pt x="368161" y="136502"/>
                      <a:pt x="368161" y="136502"/>
                      <a:pt x="368161" y="136502"/>
                    </a:cubicBezTo>
                    <a:cubicBezTo>
                      <a:pt x="368161" y="136502"/>
                      <a:pt x="368161" y="136502"/>
                      <a:pt x="368161" y="139078"/>
                    </a:cubicBezTo>
                    <a:cubicBezTo>
                      <a:pt x="368161" y="139078"/>
                      <a:pt x="368161" y="139078"/>
                      <a:pt x="370735" y="139078"/>
                    </a:cubicBezTo>
                    <a:cubicBezTo>
                      <a:pt x="370735" y="139078"/>
                      <a:pt x="370735" y="139078"/>
                      <a:pt x="370735" y="141653"/>
                    </a:cubicBezTo>
                    <a:cubicBezTo>
                      <a:pt x="370735" y="141653"/>
                      <a:pt x="370735" y="141653"/>
                      <a:pt x="373310" y="141653"/>
                    </a:cubicBezTo>
                    <a:cubicBezTo>
                      <a:pt x="375884" y="141653"/>
                      <a:pt x="375884" y="141653"/>
                      <a:pt x="375884" y="141653"/>
                    </a:cubicBezTo>
                    <a:cubicBezTo>
                      <a:pt x="375884" y="141653"/>
                      <a:pt x="375884" y="141653"/>
                      <a:pt x="375884" y="144229"/>
                    </a:cubicBezTo>
                    <a:cubicBezTo>
                      <a:pt x="375884" y="144229"/>
                      <a:pt x="375884" y="144229"/>
                      <a:pt x="378459" y="144229"/>
                    </a:cubicBezTo>
                    <a:cubicBezTo>
                      <a:pt x="378459" y="144229"/>
                      <a:pt x="378459" y="144229"/>
                      <a:pt x="381033" y="144229"/>
                    </a:cubicBezTo>
                    <a:cubicBezTo>
                      <a:pt x="381033" y="144229"/>
                      <a:pt x="381033" y="144229"/>
                      <a:pt x="381033" y="146805"/>
                    </a:cubicBezTo>
                    <a:cubicBezTo>
                      <a:pt x="381033" y="146805"/>
                      <a:pt x="381033" y="146805"/>
                      <a:pt x="383608" y="146805"/>
                    </a:cubicBezTo>
                    <a:cubicBezTo>
                      <a:pt x="383608" y="149380"/>
                      <a:pt x="383608" y="149380"/>
                      <a:pt x="383608" y="149380"/>
                    </a:cubicBezTo>
                    <a:cubicBezTo>
                      <a:pt x="383608" y="149380"/>
                      <a:pt x="383608" y="149380"/>
                      <a:pt x="386183" y="149380"/>
                    </a:cubicBezTo>
                    <a:cubicBezTo>
                      <a:pt x="388757" y="149380"/>
                      <a:pt x="388757" y="149380"/>
                      <a:pt x="388757" y="149380"/>
                    </a:cubicBezTo>
                    <a:cubicBezTo>
                      <a:pt x="388757" y="149380"/>
                      <a:pt x="388757" y="149380"/>
                      <a:pt x="388757" y="151956"/>
                    </a:cubicBezTo>
                    <a:cubicBezTo>
                      <a:pt x="391332" y="151956"/>
                      <a:pt x="391332" y="151956"/>
                      <a:pt x="391332" y="151956"/>
                    </a:cubicBezTo>
                    <a:cubicBezTo>
                      <a:pt x="393906" y="151956"/>
                      <a:pt x="393906" y="151956"/>
                      <a:pt x="393906" y="151956"/>
                    </a:cubicBezTo>
                    <a:cubicBezTo>
                      <a:pt x="393906" y="151956"/>
                      <a:pt x="393906" y="151956"/>
                      <a:pt x="396481" y="151956"/>
                    </a:cubicBezTo>
                    <a:cubicBezTo>
                      <a:pt x="396481" y="151956"/>
                      <a:pt x="396481" y="151956"/>
                      <a:pt x="396481" y="154531"/>
                    </a:cubicBezTo>
                    <a:cubicBezTo>
                      <a:pt x="396481" y="154531"/>
                      <a:pt x="396481" y="154531"/>
                      <a:pt x="399055" y="154531"/>
                    </a:cubicBezTo>
                    <a:cubicBezTo>
                      <a:pt x="399055" y="154531"/>
                      <a:pt x="399055" y="154531"/>
                      <a:pt x="401630" y="157107"/>
                    </a:cubicBezTo>
                    <a:cubicBezTo>
                      <a:pt x="404204" y="157107"/>
                      <a:pt x="404204" y="157107"/>
                      <a:pt x="404204" y="157107"/>
                    </a:cubicBezTo>
                    <a:cubicBezTo>
                      <a:pt x="404204" y="157107"/>
                      <a:pt x="404204" y="157107"/>
                      <a:pt x="404204" y="159682"/>
                    </a:cubicBezTo>
                    <a:cubicBezTo>
                      <a:pt x="404204" y="159682"/>
                      <a:pt x="404204" y="159682"/>
                      <a:pt x="406779" y="159682"/>
                    </a:cubicBezTo>
                    <a:cubicBezTo>
                      <a:pt x="406779" y="159682"/>
                      <a:pt x="406779" y="159682"/>
                      <a:pt x="409353" y="159682"/>
                    </a:cubicBezTo>
                    <a:cubicBezTo>
                      <a:pt x="409353" y="159682"/>
                      <a:pt x="409353" y="159682"/>
                      <a:pt x="409353" y="162258"/>
                    </a:cubicBezTo>
                    <a:cubicBezTo>
                      <a:pt x="411928" y="162258"/>
                      <a:pt x="411928" y="162258"/>
                      <a:pt x="411928" y="162258"/>
                    </a:cubicBezTo>
                    <a:cubicBezTo>
                      <a:pt x="414503" y="162258"/>
                      <a:pt x="414503" y="162258"/>
                      <a:pt x="414503" y="162258"/>
                    </a:cubicBezTo>
                    <a:cubicBezTo>
                      <a:pt x="414503" y="162258"/>
                      <a:pt x="414503" y="162258"/>
                      <a:pt x="414503" y="164833"/>
                    </a:cubicBezTo>
                    <a:cubicBezTo>
                      <a:pt x="414503" y="164833"/>
                      <a:pt x="414503" y="164833"/>
                      <a:pt x="417077" y="164833"/>
                    </a:cubicBezTo>
                    <a:cubicBezTo>
                      <a:pt x="419652" y="164833"/>
                      <a:pt x="419652" y="164833"/>
                      <a:pt x="419652" y="164833"/>
                    </a:cubicBezTo>
                    <a:cubicBezTo>
                      <a:pt x="419652" y="167409"/>
                      <a:pt x="419652" y="167409"/>
                      <a:pt x="419652" y="167409"/>
                    </a:cubicBezTo>
                    <a:cubicBezTo>
                      <a:pt x="422226" y="167409"/>
                      <a:pt x="422226" y="167409"/>
                      <a:pt x="422226" y="167409"/>
                    </a:cubicBezTo>
                    <a:cubicBezTo>
                      <a:pt x="422226" y="167409"/>
                      <a:pt x="422226" y="167409"/>
                      <a:pt x="424801" y="167409"/>
                    </a:cubicBezTo>
                    <a:cubicBezTo>
                      <a:pt x="424801" y="169984"/>
                      <a:pt x="424801" y="169984"/>
                      <a:pt x="424801" y="169984"/>
                    </a:cubicBezTo>
                    <a:cubicBezTo>
                      <a:pt x="424801" y="169984"/>
                      <a:pt x="424801" y="169984"/>
                      <a:pt x="427375" y="169984"/>
                    </a:cubicBezTo>
                    <a:cubicBezTo>
                      <a:pt x="427375" y="169984"/>
                      <a:pt x="427375" y="169984"/>
                      <a:pt x="427375" y="172560"/>
                    </a:cubicBezTo>
                    <a:cubicBezTo>
                      <a:pt x="427375" y="172560"/>
                      <a:pt x="427375" y="172560"/>
                      <a:pt x="429950" y="172560"/>
                    </a:cubicBezTo>
                    <a:cubicBezTo>
                      <a:pt x="429950" y="172560"/>
                      <a:pt x="432524" y="172560"/>
                      <a:pt x="432524" y="172560"/>
                    </a:cubicBezTo>
                    <a:cubicBezTo>
                      <a:pt x="432524" y="172560"/>
                      <a:pt x="432524" y="172560"/>
                      <a:pt x="432524" y="175135"/>
                    </a:cubicBezTo>
                    <a:cubicBezTo>
                      <a:pt x="432524" y="175135"/>
                      <a:pt x="432524" y="175135"/>
                      <a:pt x="435099" y="175135"/>
                    </a:cubicBezTo>
                    <a:cubicBezTo>
                      <a:pt x="435099" y="175135"/>
                      <a:pt x="435099" y="175135"/>
                      <a:pt x="437674" y="175135"/>
                    </a:cubicBezTo>
                    <a:cubicBezTo>
                      <a:pt x="437674" y="177711"/>
                      <a:pt x="437674" y="177711"/>
                      <a:pt x="437674" y="177711"/>
                    </a:cubicBezTo>
                    <a:cubicBezTo>
                      <a:pt x="440248" y="177711"/>
                      <a:pt x="440248" y="177711"/>
                      <a:pt x="440248" y="177711"/>
                    </a:cubicBezTo>
                    <a:cubicBezTo>
                      <a:pt x="442823" y="177711"/>
                      <a:pt x="442823" y="177711"/>
                      <a:pt x="442823" y="177711"/>
                    </a:cubicBezTo>
                    <a:cubicBezTo>
                      <a:pt x="445397" y="177711"/>
                      <a:pt x="445397" y="177711"/>
                      <a:pt x="445397" y="177711"/>
                    </a:cubicBezTo>
                    <a:cubicBezTo>
                      <a:pt x="445397" y="177711"/>
                      <a:pt x="445397" y="177711"/>
                      <a:pt x="445397" y="180286"/>
                    </a:cubicBezTo>
                    <a:cubicBezTo>
                      <a:pt x="445397" y="180286"/>
                      <a:pt x="445397" y="180286"/>
                      <a:pt x="447972" y="180286"/>
                    </a:cubicBezTo>
                    <a:cubicBezTo>
                      <a:pt x="450546" y="180286"/>
                      <a:pt x="450546" y="180286"/>
                      <a:pt x="450546" y="180286"/>
                    </a:cubicBezTo>
                    <a:cubicBezTo>
                      <a:pt x="450546" y="180286"/>
                      <a:pt x="450546" y="180286"/>
                      <a:pt x="453121" y="180286"/>
                    </a:cubicBezTo>
                    <a:cubicBezTo>
                      <a:pt x="453121" y="180286"/>
                      <a:pt x="453121" y="180286"/>
                      <a:pt x="453121" y="182862"/>
                    </a:cubicBezTo>
                    <a:cubicBezTo>
                      <a:pt x="455695" y="182862"/>
                      <a:pt x="455695" y="182862"/>
                      <a:pt x="455695" y="182862"/>
                    </a:cubicBezTo>
                    <a:cubicBezTo>
                      <a:pt x="458270" y="182862"/>
                      <a:pt x="458270" y="182862"/>
                      <a:pt x="458270" y="182862"/>
                    </a:cubicBezTo>
                    <a:cubicBezTo>
                      <a:pt x="458270" y="182862"/>
                      <a:pt x="458270" y="182862"/>
                      <a:pt x="458270" y="185437"/>
                    </a:cubicBezTo>
                    <a:cubicBezTo>
                      <a:pt x="460844" y="185437"/>
                      <a:pt x="460844" y="185437"/>
                      <a:pt x="460844" y="185437"/>
                    </a:cubicBezTo>
                    <a:cubicBezTo>
                      <a:pt x="460844" y="185437"/>
                      <a:pt x="460844" y="185437"/>
                      <a:pt x="463419" y="185437"/>
                    </a:cubicBezTo>
                    <a:cubicBezTo>
                      <a:pt x="465994" y="185437"/>
                      <a:pt x="465994" y="185437"/>
                      <a:pt x="465994" y="185437"/>
                    </a:cubicBezTo>
                    <a:cubicBezTo>
                      <a:pt x="468568" y="185437"/>
                      <a:pt x="468568" y="185437"/>
                      <a:pt x="468568" y="185437"/>
                    </a:cubicBezTo>
                    <a:cubicBezTo>
                      <a:pt x="468568" y="185437"/>
                      <a:pt x="468568" y="185437"/>
                      <a:pt x="468568" y="188013"/>
                    </a:cubicBezTo>
                    <a:cubicBezTo>
                      <a:pt x="468568" y="188013"/>
                      <a:pt x="468568" y="188013"/>
                      <a:pt x="471143" y="188013"/>
                    </a:cubicBezTo>
                    <a:cubicBezTo>
                      <a:pt x="471143" y="188013"/>
                      <a:pt x="473717" y="188013"/>
                      <a:pt x="473717" y="188013"/>
                    </a:cubicBezTo>
                    <a:cubicBezTo>
                      <a:pt x="476292" y="188013"/>
                      <a:pt x="476292" y="188013"/>
                      <a:pt x="476292" y="188013"/>
                    </a:cubicBezTo>
                    <a:cubicBezTo>
                      <a:pt x="476292" y="188013"/>
                      <a:pt x="478866" y="188013"/>
                      <a:pt x="478866" y="188013"/>
                    </a:cubicBezTo>
                    <a:cubicBezTo>
                      <a:pt x="478866" y="188013"/>
                      <a:pt x="478866" y="188013"/>
                      <a:pt x="478866" y="190588"/>
                    </a:cubicBezTo>
                    <a:cubicBezTo>
                      <a:pt x="478866" y="190588"/>
                      <a:pt x="478866" y="190588"/>
                      <a:pt x="481441" y="190588"/>
                    </a:cubicBezTo>
                    <a:cubicBezTo>
                      <a:pt x="481441" y="190588"/>
                      <a:pt x="481441" y="190588"/>
                      <a:pt x="484015" y="190588"/>
                    </a:cubicBezTo>
                    <a:cubicBezTo>
                      <a:pt x="486590" y="190588"/>
                      <a:pt x="486590" y="190588"/>
                      <a:pt x="486590" y="190588"/>
                    </a:cubicBezTo>
                    <a:cubicBezTo>
                      <a:pt x="486590" y="190588"/>
                      <a:pt x="486590" y="190588"/>
                      <a:pt x="486590" y="193164"/>
                    </a:cubicBezTo>
                    <a:cubicBezTo>
                      <a:pt x="489165" y="193164"/>
                      <a:pt x="489165" y="193164"/>
                      <a:pt x="489165" y="193164"/>
                    </a:cubicBezTo>
                    <a:cubicBezTo>
                      <a:pt x="491739" y="193164"/>
                      <a:pt x="491739" y="193164"/>
                      <a:pt x="494314" y="193164"/>
                    </a:cubicBezTo>
                    <a:cubicBezTo>
                      <a:pt x="494314" y="193164"/>
                      <a:pt x="496888" y="193164"/>
                      <a:pt x="496888" y="193164"/>
                    </a:cubicBezTo>
                    <a:cubicBezTo>
                      <a:pt x="496888" y="193164"/>
                      <a:pt x="496888" y="193164"/>
                      <a:pt x="499463" y="193164"/>
                    </a:cubicBezTo>
                    <a:cubicBezTo>
                      <a:pt x="499463" y="195739"/>
                      <a:pt x="499463" y="195739"/>
                      <a:pt x="499463" y="195739"/>
                    </a:cubicBezTo>
                    <a:cubicBezTo>
                      <a:pt x="499463" y="195739"/>
                      <a:pt x="499463" y="195739"/>
                      <a:pt x="502037" y="195739"/>
                    </a:cubicBezTo>
                    <a:cubicBezTo>
                      <a:pt x="504612" y="195739"/>
                      <a:pt x="504612" y="195739"/>
                      <a:pt x="504612" y="195739"/>
                    </a:cubicBezTo>
                    <a:cubicBezTo>
                      <a:pt x="504612" y="195739"/>
                      <a:pt x="504612" y="195739"/>
                      <a:pt x="504612" y="198315"/>
                    </a:cubicBezTo>
                    <a:cubicBezTo>
                      <a:pt x="504612" y="198315"/>
                      <a:pt x="504612" y="198315"/>
                      <a:pt x="507186" y="198315"/>
                    </a:cubicBezTo>
                    <a:cubicBezTo>
                      <a:pt x="507186" y="198315"/>
                      <a:pt x="507186" y="198315"/>
                      <a:pt x="507186" y="200890"/>
                    </a:cubicBezTo>
                    <a:cubicBezTo>
                      <a:pt x="507186" y="203466"/>
                      <a:pt x="507186" y="203466"/>
                      <a:pt x="507186" y="203466"/>
                    </a:cubicBezTo>
                    <a:cubicBezTo>
                      <a:pt x="507186" y="203466"/>
                      <a:pt x="507186" y="203466"/>
                      <a:pt x="509761" y="203466"/>
                    </a:cubicBezTo>
                    <a:cubicBezTo>
                      <a:pt x="509761" y="203466"/>
                      <a:pt x="509761" y="206041"/>
                      <a:pt x="509761" y="206041"/>
                    </a:cubicBezTo>
                    <a:cubicBezTo>
                      <a:pt x="509761" y="208617"/>
                      <a:pt x="509761" y="208617"/>
                      <a:pt x="509761" y="211192"/>
                    </a:cubicBezTo>
                    <a:cubicBezTo>
                      <a:pt x="509761" y="211192"/>
                      <a:pt x="509761" y="211192"/>
                      <a:pt x="509761" y="213768"/>
                    </a:cubicBezTo>
                    <a:cubicBezTo>
                      <a:pt x="509761" y="213768"/>
                      <a:pt x="509761" y="213768"/>
                      <a:pt x="509761" y="216343"/>
                    </a:cubicBezTo>
                    <a:cubicBezTo>
                      <a:pt x="509761" y="218919"/>
                      <a:pt x="509761" y="218919"/>
                      <a:pt x="509761" y="218919"/>
                    </a:cubicBezTo>
                    <a:cubicBezTo>
                      <a:pt x="512335" y="218919"/>
                      <a:pt x="512335" y="218919"/>
                      <a:pt x="512335" y="218919"/>
                    </a:cubicBezTo>
                    <a:cubicBezTo>
                      <a:pt x="512335" y="221494"/>
                      <a:pt x="512335" y="221494"/>
                      <a:pt x="512335" y="221494"/>
                    </a:cubicBezTo>
                    <a:cubicBezTo>
                      <a:pt x="512335" y="221494"/>
                      <a:pt x="512335" y="221494"/>
                      <a:pt x="512335" y="224070"/>
                    </a:cubicBezTo>
                    <a:cubicBezTo>
                      <a:pt x="512335" y="226646"/>
                      <a:pt x="512335" y="226646"/>
                      <a:pt x="512335" y="226646"/>
                    </a:cubicBezTo>
                    <a:cubicBezTo>
                      <a:pt x="512335" y="226646"/>
                      <a:pt x="512335" y="226646"/>
                      <a:pt x="514910" y="226646"/>
                    </a:cubicBezTo>
                    <a:cubicBezTo>
                      <a:pt x="514910" y="229221"/>
                      <a:pt x="514910" y="229221"/>
                      <a:pt x="514910" y="229221"/>
                    </a:cubicBezTo>
                    <a:cubicBezTo>
                      <a:pt x="514910" y="231797"/>
                      <a:pt x="514910" y="231797"/>
                      <a:pt x="514910" y="231797"/>
                    </a:cubicBezTo>
                    <a:cubicBezTo>
                      <a:pt x="514910" y="234372"/>
                      <a:pt x="514910" y="234372"/>
                      <a:pt x="514910" y="236948"/>
                    </a:cubicBezTo>
                    <a:cubicBezTo>
                      <a:pt x="514910" y="239523"/>
                      <a:pt x="514910" y="239523"/>
                      <a:pt x="514910" y="239523"/>
                    </a:cubicBezTo>
                    <a:cubicBezTo>
                      <a:pt x="514910" y="239523"/>
                      <a:pt x="514910" y="239523"/>
                      <a:pt x="514910" y="242099"/>
                    </a:cubicBezTo>
                    <a:cubicBezTo>
                      <a:pt x="514910" y="242099"/>
                      <a:pt x="514910" y="244674"/>
                      <a:pt x="514910" y="244674"/>
                    </a:cubicBezTo>
                    <a:cubicBezTo>
                      <a:pt x="514910" y="244674"/>
                      <a:pt x="514910" y="244674"/>
                      <a:pt x="517485" y="244674"/>
                    </a:cubicBezTo>
                    <a:cubicBezTo>
                      <a:pt x="517485" y="244674"/>
                      <a:pt x="517485" y="244674"/>
                      <a:pt x="517485" y="247250"/>
                    </a:cubicBezTo>
                    <a:cubicBezTo>
                      <a:pt x="517485" y="247250"/>
                      <a:pt x="517485" y="247250"/>
                      <a:pt x="517485" y="249825"/>
                    </a:cubicBezTo>
                    <a:cubicBezTo>
                      <a:pt x="517485" y="249825"/>
                      <a:pt x="517485" y="249825"/>
                      <a:pt x="517485" y="252401"/>
                    </a:cubicBezTo>
                    <a:cubicBezTo>
                      <a:pt x="517485" y="252401"/>
                      <a:pt x="517485" y="254976"/>
                      <a:pt x="517485" y="254976"/>
                    </a:cubicBezTo>
                    <a:cubicBezTo>
                      <a:pt x="517485" y="254976"/>
                      <a:pt x="517485" y="257552"/>
                      <a:pt x="517485" y="257552"/>
                    </a:cubicBezTo>
                    <a:cubicBezTo>
                      <a:pt x="517485" y="260127"/>
                      <a:pt x="517485" y="260127"/>
                      <a:pt x="517485" y="260127"/>
                    </a:cubicBezTo>
                    <a:cubicBezTo>
                      <a:pt x="517485" y="260127"/>
                      <a:pt x="517485" y="262703"/>
                      <a:pt x="517485" y="262703"/>
                    </a:cubicBezTo>
                    <a:cubicBezTo>
                      <a:pt x="517485" y="262703"/>
                      <a:pt x="517485" y="262703"/>
                      <a:pt x="520059" y="262703"/>
                    </a:cubicBezTo>
                    <a:cubicBezTo>
                      <a:pt x="520059" y="262703"/>
                      <a:pt x="520059" y="265278"/>
                      <a:pt x="520059" y="265278"/>
                    </a:cubicBezTo>
                    <a:cubicBezTo>
                      <a:pt x="520059" y="265278"/>
                      <a:pt x="520059" y="267854"/>
                      <a:pt x="520059" y="267854"/>
                    </a:cubicBezTo>
                    <a:cubicBezTo>
                      <a:pt x="520059" y="267854"/>
                      <a:pt x="520059" y="270429"/>
                      <a:pt x="520059" y="270429"/>
                    </a:cubicBezTo>
                    <a:cubicBezTo>
                      <a:pt x="517485" y="270429"/>
                      <a:pt x="517485" y="270429"/>
                      <a:pt x="517485" y="270429"/>
                    </a:cubicBezTo>
                    <a:cubicBezTo>
                      <a:pt x="517485" y="270429"/>
                      <a:pt x="517485" y="270429"/>
                      <a:pt x="517485" y="273005"/>
                    </a:cubicBezTo>
                    <a:cubicBezTo>
                      <a:pt x="517485" y="273005"/>
                      <a:pt x="517485" y="273005"/>
                      <a:pt x="517485" y="275580"/>
                    </a:cubicBezTo>
                    <a:cubicBezTo>
                      <a:pt x="517485" y="275580"/>
                      <a:pt x="514910" y="275580"/>
                      <a:pt x="514910" y="275580"/>
                    </a:cubicBezTo>
                    <a:cubicBezTo>
                      <a:pt x="514910" y="273005"/>
                      <a:pt x="514910" y="273005"/>
                      <a:pt x="514910" y="273005"/>
                    </a:cubicBezTo>
                    <a:cubicBezTo>
                      <a:pt x="512335" y="273005"/>
                      <a:pt x="512335" y="273005"/>
                      <a:pt x="512335" y="273005"/>
                    </a:cubicBezTo>
                    <a:cubicBezTo>
                      <a:pt x="509761" y="273005"/>
                      <a:pt x="509761" y="273005"/>
                      <a:pt x="509761" y="273005"/>
                    </a:cubicBezTo>
                    <a:cubicBezTo>
                      <a:pt x="509761" y="273005"/>
                      <a:pt x="509761" y="273005"/>
                      <a:pt x="507186" y="273005"/>
                    </a:cubicBezTo>
                    <a:cubicBezTo>
                      <a:pt x="507186" y="273005"/>
                      <a:pt x="507186" y="273005"/>
                      <a:pt x="504612" y="273005"/>
                    </a:cubicBezTo>
                    <a:cubicBezTo>
                      <a:pt x="504612" y="270429"/>
                      <a:pt x="504612" y="270429"/>
                      <a:pt x="504612" y="270429"/>
                    </a:cubicBezTo>
                    <a:cubicBezTo>
                      <a:pt x="502037" y="270429"/>
                      <a:pt x="502037" y="270429"/>
                      <a:pt x="502037" y="270429"/>
                    </a:cubicBezTo>
                    <a:cubicBezTo>
                      <a:pt x="499463" y="270429"/>
                      <a:pt x="499463" y="270429"/>
                      <a:pt x="499463" y="270429"/>
                    </a:cubicBezTo>
                    <a:cubicBezTo>
                      <a:pt x="499463" y="270429"/>
                      <a:pt x="499463" y="270429"/>
                      <a:pt x="496888" y="270429"/>
                    </a:cubicBezTo>
                    <a:cubicBezTo>
                      <a:pt x="496888" y="270429"/>
                      <a:pt x="494314" y="270429"/>
                      <a:pt x="494314" y="270429"/>
                    </a:cubicBezTo>
                    <a:cubicBezTo>
                      <a:pt x="491739" y="270429"/>
                      <a:pt x="491739" y="270429"/>
                      <a:pt x="491739" y="270429"/>
                    </a:cubicBezTo>
                    <a:cubicBezTo>
                      <a:pt x="491739" y="267854"/>
                      <a:pt x="491739" y="267854"/>
                      <a:pt x="491739" y="267854"/>
                    </a:cubicBezTo>
                    <a:cubicBezTo>
                      <a:pt x="489165" y="267854"/>
                      <a:pt x="489165" y="267854"/>
                      <a:pt x="489165" y="267854"/>
                    </a:cubicBezTo>
                    <a:cubicBezTo>
                      <a:pt x="486590" y="267854"/>
                      <a:pt x="486590" y="267854"/>
                      <a:pt x="486590" y="267854"/>
                    </a:cubicBezTo>
                    <a:cubicBezTo>
                      <a:pt x="484015" y="267854"/>
                      <a:pt x="484015" y="267854"/>
                      <a:pt x="484015" y="267854"/>
                    </a:cubicBezTo>
                    <a:cubicBezTo>
                      <a:pt x="484015" y="265278"/>
                      <a:pt x="484015" y="265278"/>
                      <a:pt x="484015" y="265278"/>
                    </a:cubicBezTo>
                    <a:cubicBezTo>
                      <a:pt x="481441" y="265278"/>
                      <a:pt x="481441" y="265278"/>
                      <a:pt x="481441" y="265278"/>
                    </a:cubicBezTo>
                    <a:cubicBezTo>
                      <a:pt x="478866" y="265278"/>
                      <a:pt x="478866" y="265278"/>
                      <a:pt x="478866" y="265278"/>
                    </a:cubicBezTo>
                    <a:cubicBezTo>
                      <a:pt x="478866" y="262703"/>
                      <a:pt x="478866" y="262703"/>
                      <a:pt x="478866" y="262703"/>
                    </a:cubicBezTo>
                    <a:cubicBezTo>
                      <a:pt x="476292" y="262703"/>
                      <a:pt x="476292" y="262703"/>
                      <a:pt x="476292" y="262703"/>
                    </a:cubicBezTo>
                    <a:cubicBezTo>
                      <a:pt x="476292" y="262703"/>
                      <a:pt x="476292" y="262703"/>
                      <a:pt x="473717" y="262703"/>
                    </a:cubicBezTo>
                    <a:cubicBezTo>
                      <a:pt x="473717" y="262703"/>
                      <a:pt x="473717" y="262703"/>
                      <a:pt x="471143" y="262703"/>
                    </a:cubicBezTo>
                    <a:cubicBezTo>
                      <a:pt x="471143" y="260127"/>
                      <a:pt x="471143" y="260127"/>
                      <a:pt x="471143" y="260127"/>
                    </a:cubicBezTo>
                    <a:cubicBezTo>
                      <a:pt x="468568" y="260127"/>
                      <a:pt x="468568" y="260127"/>
                      <a:pt x="468568" y="260127"/>
                    </a:cubicBezTo>
                    <a:cubicBezTo>
                      <a:pt x="465994" y="260127"/>
                      <a:pt x="465994" y="260127"/>
                      <a:pt x="465994" y="260127"/>
                    </a:cubicBezTo>
                    <a:cubicBezTo>
                      <a:pt x="463419" y="260127"/>
                      <a:pt x="463419" y="260127"/>
                      <a:pt x="463419" y="260127"/>
                    </a:cubicBezTo>
                    <a:cubicBezTo>
                      <a:pt x="463419" y="257552"/>
                      <a:pt x="463419" y="257552"/>
                      <a:pt x="463419" y="257552"/>
                    </a:cubicBezTo>
                    <a:cubicBezTo>
                      <a:pt x="463419" y="257552"/>
                      <a:pt x="463419" y="257552"/>
                      <a:pt x="460844" y="257552"/>
                    </a:cubicBezTo>
                    <a:cubicBezTo>
                      <a:pt x="458270" y="257552"/>
                      <a:pt x="458270" y="257552"/>
                      <a:pt x="458270" y="257552"/>
                    </a:cubicBezTo>
                    <a:cubicBezTo>
                      <a:pt x="455695" y="257552"/>
                      <a:pt x="455695" y="257552"/>
                      <a:pt x="455695" y="257552"/>
                    </a:cubicBezTo>
                    <a:cubicBezTo>
                      <a:pt x="455695" y="254976"/>
                      <a:pt x="455695" y="254976"/>
                      <a:pt x="455695" y="254976"/>
                    </a:cubicBezTo>
                    <a:cubicBezTo>
                      <a:pt x="453121" y="254976"/>
                      <a:pt x="453121" y="254976"/>
                      <a:pt x="453121" y="254976"/>
                    </a:cubicBezTo>
                    <a:cubicBezTo>
                      <a:pt x="453121" y="254976"/>
                      <a:pt x="450546" y="254976"/>
                      <a:pt x="450546" y="254976"/>
                    </a:cubicBezTo>
                    <a:cubicBezTo>
                      <a:pt x="450546" y="252401"/>
                      <a:pt x="450546" y="252401"/>
                      <a:pt x="450546" y="252401"/>
                    </a:cubicBezTo>
                    <a:cubicBezTo>
                      <a:pt x="447972" y="252401"/>
                      <a:pt x="447972" y="252401"/>
                      <a:pt x="447972" y="252401"/>
                    </a:cubicBezTo>
                    <a:cubicBezTo>
                      <a:pt x="445397" y="252401"/>
                      <a:pt x="445397" y="252401"/>
                      <a:pt x="445397" y="252401"/>
                    </a:cubicBezTo>
                    <a:cubicBezTo>
                      <a:pt x="445397" y="249825"/>
                      <a:pt x="445397" y="249825"/>
                      <a:pt x="445397" y="249825"/>
                    </a:cubicBezTo>
                    <a:cubicBezTo>
                      <a:pt x="445397" y="249825"/>
                      <a:pt x="442823" y="249825"/>
                      <a:pt x="442823" y="249825"/>
                    </a:cubicBezTo>
                    <a:cubicBezTo>
                      <a:pt x="440248" y="249825"/>
                      <a:pt x="440248" y="249825"/>
                      <a:pt x="440248" y="249825"/>
                    </a:cubicBezTo>
                    <a:cubicBezTo>
                      <a:pt x="437674" y="249825"/>
                      <a:pt x="437674" y="249825"/>
                      <a:pt x="437674" y="249825"/>
                    </a:cubicBezTo>
                    <a:cubicBezTo>
                      <a:pt x="437674" y="247250"/>
                      <a:pt x="437674" y="247250"/>
                      <a:pt x="437674" y="247250"/>
                    </a:cubicBezTo>
                    <a:cubicBezTo>
                      <a:pt x="435099" y="247250"/>
                      <a:pt x="435099" y="247250"/>
                      <a:pt x="435099" y="247250"/>
                    </a:cubicBezTo>
                    <a:cubicBezTo>
                      <a:pt x="432524" y="247250"/>
                      <a:pt x="432524" y="247250"/>
                      <a:pt x="432524" y="247250"/>
                    </a:cubicBezTo>
                    <a:cubicBezTo>
                      <a:pt x="432524" y="244674"/>
                      <a:pt x="432524" y="244674"/>
                      <a:pt x="432524" y="244674"/>
                    </a:cubicBezTo>
                    <a:cubicBezTo>
                      <a:pt x="429950" y="244674"/>
                      <a:pt x="429950" y="244674"/>
                      <a:pt x="429950" y="244674"/>
                    </a:cubicBezTo>
                    <a:cubicBezTo>
                      <a:pt x="427375" y="244674"/>
                      <a:pt x="427375" y="244674"/>
                      <a:pt x="427375" y="244674"/>
                    </a:cubicBezTo>
                    <a:cubicBezTo>
                      <a:pt x="427375" y="242099"/>
                      <a:pt x="427375" y="242099"/>
                      <a:pt x="427375" y="242099"/>
                    </a:cubicBezTo>
                    <a:cubicBezTo>
                      <a:pt x="424801" y="242099"/>
                      <a:pt x="424801" y="242099"/>
                      <a:pt x="424801" y="242099"/>
                    </a:cubicBezTo>
                    <a:cubicBezTo>
                      <a:pt x="424801" y="239523"/>
                      <a:pt x="424801" y="239523"/>
                      <a:pt x="424801" y="239523"/>
                    </a:cubicBezTo>
                    <a:cubicBezTo>
                      <a:pt x="424801" y="239523"/>
                      <a:pt x="424801" y="239523"/>
                      <a:pt x="422226" y="239523"/>
                    </a:cubicBezTo>
                    <a:cubicBezTo>
                      <a:pt x="419652" y="239523"/>
                      <a:pt x="419652" y="239523"/>
                      <a:pt x="419652" y="239523"/>
                    </a:cubicBezTo>
                    <a:cubicBezTo>
                      <a:pt x="419652" y="236948"/>
                      <a:pt x="419652" y="236948"/>
                      <a:pt x="419652" y="236948"/>
                    </a:cubicBezTo>
                    <a:cubicBezTo>
                      <a:pt x="417077" y="236948"/>
                      <a:pt x="417077" y="236948"/>
                      <a:pt x="417077" y="236948"/>
                    </a:cubicBezTo>
                    <a:cubicBezTo>
                      <a:pt x="417077" y="234372"/>
                      <a:pt x="417077" y="234372"/>
                      <a:pt x="417077" y="234372"/>
                    </a:cubicBezTo>
                    <a:cubicBezTo>
                      <a:pt x="414503" y="234372"/>
                      <a:pt x="414503" y="234372"/>
                      <a:pt x="414503" y="234372"/>
                    </a:cubicBezTo>
                    <a:cubicBezTo>
                      <a:pt x="414503" y="234372"/>
                      <a:pt x="411928" y="234372"/>
                      <a:pt x="411928" y="234372"/>
                    </a:cubicBezTo>
                    <a:cubicBezTo>
                      <a:pt x="409353" y="234372"/>
                      <a:pt x="409353" y="234372"/>
                      <a:pt x="409353" y="234372"/>
                    </a:cubicBezTo>
                    <a:cubicBezTo>
                      <a:pt x="409353" y="231797"/>
                      <a:pt x="409353" y="231797"/>
                      <a:pt x="409353" y="231797"/>
                    </a:cubicBezTo>
                    <a:cubicBezTo>
                      <a:pt x="406779" y="231797"/>
                      <a:pt x="406779" y="231797"/>
                      <a:pt x="406779" y="231797"/>
                    </a:cubicBezTo>
                    <a:cubicBezTo>
                      <a:pt x="406779" y="229221"/>
                      <a:pt x="406779" y="229221"/>
                      <a:pt x="406779" y="229221"/>
                    </a:cubicBezTo>
                    <a:cubicBezTo>
                      <a:pt x="404204" y="229221"/>
                      <a:pt x="404204" y="229221"/>
                      <a:pt x="404204" y="229221"/>
                    </a:cubicBezTo>
                    <a:cubicBezTo>
                      <a:pt x="401630" y="229221"/>
                      <a:pt x="401630" y="229221"/>
                      <a:pt x="401630" y="229221"/>
                    </a:cubicBezTo>
                    <a:cubicBezTo>
                      <a:pt x="401630" y="229221"/>
                      <a:pt x="401630" y="226646"/>
                      <a:pt x="401630" y="226646"/>
                    </a:cubicBezTo>
                    <a:cubicBezTo>
                      <a:pt x="399055" y="226646"/>
                      <a:pt x="399055" y="226646"/>
                      <a:pt x="399055" y="226646"/>
                    </a:cubicBezTo>
                    <a:cubicBezTo>
                      <a:pt x="396481" y="226646"/>
                      <a:pt x="396481" y="226646"/>
                      <a:pt x="396481" y="226646"/>
                    </a:cubicBezTo>
                    <a:cubicBezTo>
                      <a:pt x="396481" y="224070"/>
                      <a:pt x="396481" y="224070"/>
                      <a:pt x="396481" y="224070"/>
                    </a:cubicBezTo>
                    <a:cubicBezTo>
                      <a:pt x="393906" y="224070"/>
                      <a:pt x="393906" y="224070"/>
                      <a:pt x="393906" y="224070"/>
                    </a:cubicBezTo>
                    <a:cubicBezTo>
                      <a:pt x="393906" y="221494"/>
                      <a:pt x="393906" y="221494"/>
                      <a:pt x="393906" y="221494"/>
                    </a:cubicBezTo>
                    <a:cubicBezTo>
                      <a:pt x="391332" y="221494"/>
                      <a:pt x="391332" y="221494"/>
                      <a:pt x="391332" y="221494"/>
                    </a:cubicBezTo>
                    <a:cubicBezTo>
                      <a:pt x="388757" y="221494"/>
                      <a:pt x="388757" y="221494"/>
                      <a:pt x="388757" y="221494"/>
                    </a:cubicBezTo>
                    <a:cubicBezTo>
                      <a:pt x="388757" y="218919"/>
                      <a:pt x="388757" y="218919"/>
                      <a:pt x="388757" y="218919"/>
                    </a:cubicBezTo>
                    <a:cubicBezTo>
                      <a:pt x="386183" y="218919"/>
                      <a:pt x="386183" y="218919"/>
                      <a:pt x="386183" y="218919"/>
                    </a:cubicBezTo>
                    <a:cubicBezTo>
                      <a:pt x="386183" y="216343"/>
                      <a:pt x="386183" y="216343"/>
                      <a:pt x="386183" y="216343"/>
                    </a:cubicBezTo>
                    <a:cubicBezTo>
                      <a:pt x="383608" y="216343"/>
                      <a:pt x="383608" y="216343"/>
                      <a:pt x="383608" y="216343"/>
                    </a:cubicBezTo>
                    <a:cubicBezTo>
                      <a:pt x="383608" y="213768"/>
                      <a:pt x="383608" y="213768"/>
                      <a:pt x="383608" y="213768"/>
                    </a:cubicBezTo>
                    <a:cubicBezTo>
                      <a:pt x="381033" y="213768"/>
                      <a:pt x="381033" y="213768"/>
                      <a:pt x="381033" y="213768"/>
                    </a:cubicBezTo>
                    <a:cubicBezTo>
                      <a:pt x="381033" y="211192"/>
                      <a:pt x="381033" y="211192"/>
                      <a:pt x="378459" y="211192"/>
                    </a:cubicBezTo>
                    <a:cubicBezTo>
                      <a:pt x="375884" y="211192"/>
                      <a:pt x="375884" y="211192"/>
                      <a:pt x="375884" y="211192"/>
                    </a:cubicBezTo>
                    <a:cubicBezTo>
                      <a:pt x="373310" y="211192"/>
                      <a:pt x="373310" y="211192"/>
                      <a:pt x="373310" y="211192"/>
                    </a:cubicBezTo>
                    <a:cubicBezTo>
                      <a:pt x="373310" y="208617"/>
                      <a:pt x="373310" y="208617"/>
                      <a:pt x="373310" y="208617"/>
                    </a:cubicBezTo>
                    <a:cubicBezTo>
                      <a:pt x="373310" y="208617"/>
                      <a:pt x="370735" y="208617"/>
                      <a:pt x="370735" y="208617"/>
                    </a:cubicBezTo>
                    <a:cubicBezTo>
                      <a:pt x="368161" y="208617"/>
                      <a:pt x="368161" y="208617"/>
                      <a:pt x="368161" y="208617"/>
                    </a:cubicBezTo>
                    <a:cubicBezTo>
                      <a:pt x="368161" y="206041"/>
                      <a:pt x="368161" y="206041"/>
                      <a:pt x="368161" y="206041"/>
                    </a:cubicBezTo>
                    <a:cubicBezTo>
                      <a:pt x="368161" y="203466"/>
                      <a:pt x="368161" y="203466"/>
                      <a:pt x="368161" y="203466"/>
                    </a:cubicBezTo>
                    <a:cubicBezTo>
                      <a:pt x="368161" y="203466"/>
                      <a:pt x="365586" y="203466"/>
                      <a:pt x="365586" y="203466"/>
                    </a:cubicBezTo>
                    <a:cubicBezTo>
                      <a:pt x="363012" y="203466"/>
                      <a:pt x="363012" y="203466"/>
                      <a:pt x="363012" y="203466"/>
                    </a:cubicBezTo>
                    <a:cubicBezTo>
                      <a:pt x="363012" y="200890"/>
                      <a:pt x="363012" y="200890"/>
                      <a:pt x="363012" y="200890"/>
                    </a:cubicBezTo>
                    <a:cubicBezTo>
                      <a:pt x="360437" y="200890"/>
                      <a:pt x="360437" y="200890"/>
                      <a:pt x="360437" y="200890"/>
                    </a:cubicBezTo>
                    <a:cubicBezTo>
                      <a:pt x="360437" y="198315"/>
                      <a:pt x="360437" y="198315"/>
                      <a:pt x="360437" y="198315"/>
                    </a:cubicBezTo>
                    <a:cubicBezTo>
                      <a:pt x="357862" y="198315"/>
                      <a:pt x="357862" y="198315"/>
                      <a:pt x="357862" y="198315"/>
                    </a:cubicBezTo>
                    <a:cubicBezTo>
                      <a:pt x="355288" y="198315"/>
                      <a:pt x="355288" y="198315"/>
                      <a:pt x="355288" y="198315"/>
                    </a:cubicBezTo>
                    <a:cubicBezTo>
                      <a:pt x="355288" y="195739"/>
                      <a:pt x="355288" y="195739"/>
                      <a:pt x="355288" y="195739"/>
                    </a:cubicBezTo>
                    <a:cubicBezTo>
                      <a:pt x="352713" y="195739"/>
                      <a:pt x="352713" y="195739"/>
                      <a:pt x="352713" y="195739"/>
                    </a:cubicBezTo>
                    <a:cubicBezTo>
                      <a:pt x="352713" y="193164"/>
                      <a:pt x="352713" y="193164"/>
                      <a:pt x="352713" y="193164"/>
                    </a:cubicBezTo>
                    <a:cubicBezTo>
                      <a:pt x="350139" y="193164"/>
                      <a:pt x="350139" y="193164"/>
                      <a:pt x="350139" y="193164"/>
                    </a:cubicBezTo>
                    <a:cubicBezTo>
                      <a:pt x="350139" y="190588"/>
                      <a:pt x="350139" y="190588"/>
                      <a:pt x="350139" y="190588"/>
                    </a:cubicBezTo>
                    <a:cubicBezTo>
                      <a:pt x="350139" y="190588"/>
                      <a:pt x="350139" y="190588"/>
                      <a:pt x="347564" y="190588"/>
                    </a:cubicBezTo>
                    <a:cubicBezTo>
                      <a:pt x="344990" y="190588"/>
                      <a:pt x="344990" y="190588"/>
                      <a:pt x="344990" y="190588"/>
                    </a:cubicBezTo>
                    <a:cubicBezTo>
                      <a:pt x="344990" y="188013"/>
                      <a:pt x="344990" y="188013"/>
                      <a:pt x="344990" y="188013"/>
                    </a:cubicBezTo>
                    <a:cubicBezTo>
                      <a:pt x="342415" y="188013"/>
                      <a:pt x="342415" y="188013"/>
                      <a:pt x="342415" y="188013"/>
                    </a:cubicBezTo>
                    <a:cubicBezTo>
                      <a:pt x="342415" y="185437"/>
                      <a:pt x="342415" y="185437"/>
                      <a:pt x="342415" y="185437"/>
                    </a:cubicBezTo>
                    <a:cubicBezTo>
                      <a:pt x="339841" y="185437"/>
                      <a:pt x="339841" y="185437"/>
                      <a:pt x="339841" y="185437"/>
                    </a:cubicBezTo>
                    <a:cubicBezTo>
                      <a:pt x="339841" y="182862"/>
                      <a:pt x="339841" y="182862"/>
                      <a:pt x="339841" y="182862"/>
                    </a:cubicBezTo>
                    <a:cubicBezTo>
                      <a:pt x="337266" y="182862"/>
                      <a:pt x="337266" y="182862"/>
                      <a:pt x="337266" y="182862"/>
                    </a:cubicBezTo>
                    <a:cubicBezTo>
                      <a:pt x="337266" y="180286"/>
                      <a:pt x="337266" y="180286"/>
                      <a:pt x="337266" y="180286"/>
                    </a:cubicBezTo>
                    <a:cubicBezTo>
                      <a:pt x="334692" y="180286"/>
                      <a:pt x="334692" y="180286"/>
                      <a:pt x="334692" y="180286"/>
                    </a:cubicBezTo>
                    <a:cubicBezTo>
                      <a:pt x="334692" y="177711"/>
                      <a:pt x="334692" y="177711"/>
                      <a:pt x="334692" y="177711"/>
                    </a:cubicBezTo>
                    <a:cubicBezTo>
                      <a:pt x="332117" y="177711"/>
                      <a:pt x="332117" y="177711"/>
                      <a:pt x="332117" y="177711"/>
                    </a:cubicBezTo>
                    <a:cubicBezTo>
                      <a:pt x="332117" y="175135"/>
                      <a:pt x="332117" y="175135"/>
                      <a:pt x="332117" y="175135"/>
                    </a:cubicBezTo>
                    <a:cubicBezTo>
                      <a:pt x="332117" y="175135"/>
                      <a:pt x="332117" y="175135"/>
                      <a:pt x="329542" y="175135"/>
                    </a:cubicBezTo>
                    <a:cubicBezTo>
                      <a:pt x="326968" y="175135"/>
                      <a:pt x="326968" y="175135"/>
                      <a:pt x="326968" y="175135"/>
                    </a:cubicBezTo>
                    <a:cubicBezTo>
                      <a:pt x="326968" y="172560"/>
                      <a:pt x="326968" y="172560"/>
                      <a:pt x="326968" y="172560"/>
                    </a:cubicBezTo>
                    <a:cubicBezTo>
                      <a:pt x="324393" y="172560"/>
                      <a:pt x="324393" y="172560"/>
                      <a:pt x="324393" y="172560"/>
                    </a:cubicBezTo>
                    <a:cubicBezTo>
                      <a:pt x="324393" y="169984"/>
                      <a:pt x="324393" y="169984"/>
                      <a:pt x="324393" y="169984"/>
                    </a:cubicBezTo>
                    <a:cubicBezTo>
                      <a:pt x="321819" y="169984"/>
                      <a:pt x="321819" y="169984"/>
                      <a:pt x="321819" y="169984"/>
                    </a:cubicBezTo>
                    <a:cubicBezTo>
                      <a:pt x="321819" y="167409"/>
                      <a:pt x="321819" y="167409"/>
                      <a:pt x="321819" y="167409"/>
                    </a:cubicBezTo>
                    <a:cubicBezTo>
                      <a:pt x="319244" y="167409"/>
                      <a:pt x="319244" y="167409"/>
                      <a:pt x="319244" y="167409"/>
                    </a:cubicBezTo>
                    <a:cubicBezTo>
                      <a:pt x="319244" y="164833"/>
                      <a:pt x="319244" y="164833"/>
                      <a:pt x="319244" y="164833"/>
                    </a:cubicBezTo>
                    <a:cubicBezTo>
                      <a:pt x="319244" y="162258"/>
                      <a:pt x="319244" y="162258"/>
                      <a:pt x="319244" y="162258"/>
                    </a:cubicBezTo>
                    <a:cubicBezTo>
                      <a:pt x="316670" y="162258"/>
                      <a:pt x="316670" y="162258"/>
                      <a:pt x="316670" y="162258"/>
                    </a:cubicBezTo>
                    <a:cubicBezTo>
                      <a:pt x="316670" y="159682"/>
                      <a:pt x="316670" y="159682"/>
                      <a:pt x="316670" y="159682"/>
                    </a:cubicBezTo>
                    <a:cubicBezTo>
                      <a:pt x="314095" y="159682"/>
                      <a:pt x="314095" y="159682"/>
                      <a:pt x="314095" y="159682"/>
                    </a:cubicBezTo>
                    <a:cubicBezTo>
                      <a:pt x="314095" y="157107"/>
                      <a:pt x="314095" y="157107"/>
                      <a:pt x="314095" y="157107"/>
                    </a:cubicBezTo>
                    <a:cubicBezTo>
                      <a:pt x="311521" y="157107"/>
                      <a:pt x="311521" y="157107"/>
                      <a:pt x="311521" y="157107"/>
                    </a:cubicBezTo>
                    <a:cubicBezTo>
                      <a:pt x="311521" y="154531"/>
                      <a:pt x="311521" y="154531"/>
                      <a:pt x="311521" y="154531"/>
                    </a:cubicBezTo>
                    <a:cubicBezTo>
                      <a:pt x="308946" y="154531"/>
                      <a:pt x="308946" y="154531"/>
                      <a:pt x="308946" y="154531"/>
                    </a:cubicBezTo>
                    <a:cubicBezTo>
                      <a:pt x="308946" y="151956"/>
                      <a:pt x="308946" y="151956"/>
                      <a:pt x="308946" y="151956"/>
                    </a:cubicBezTo>
                    <a:cubicBezTo>
                      <a:pt x="306372" y="151956"/>
                      <a:pt x="306372" y="151956"/>
                      <a:pt x="306372" y="151956"/>
                    </a:cubicBezTo>
                    <a:cubicBezTo>
                      <a:pt x="306372" y="149380"/>
                      <a:pt x="306372" y="149380"/>
                      <a:pt x="306372" y="149380"/>
                    </a:cubicBezTo>
                    <a:cubicBezTo>
                      <a:pt x="303797" y="149380"/>
                      <a:pt x="303797" y="149380"/>
                      <a:pt x="303797" y="149380"/>
                    </a:cubicBezTo>
                    <a:cubicBezTo>
                      <a:pt x="303797" y="146805"/>
                      <a:pt x="303797" y="146805"/>
                      <a:pt x="303797" y="146805"/>
                    </a:cubicBezTo>
                    <a:cubicBezTo>
                      <a:pt x="301222" y="146805"/>
                      <a:pt x="301222" y="146805"/>
                      <a:pt x="301222" y="146805"/>
                    </a:cubicBezTo>
                    <a:cubicBezTo>
                      <a:pt x="301222" y="144229"/>
                      <a:pt x="301222" y="144229"/>
                      <a:pt x="301222" y="144229"/>
                    </a:cubicBezTo>
                    <a:cubicBezTo>
                      <a:pt x="298648" y="144229"/>
                      <a:pt x="298648" y="144229"/>
                      <a:pt x="298648" y="144229"/>
                    </a:cubicBezTo>
                    <a:cubicBezTo>
                      <a:pt x="298648" y="141653"/>
                      <a:pt x="298648" y="141653"/>
                      <a:pt x="298648" y="141653"/>
                    </a:cubicBezTo>
                    <a:cubicBezTo>
                      <a:pt x="298648" y="139078"/>
                      <a:pt x="298648" y="139078"/>
                      <a:pt x="298648" y="139078"/>
                    </a:cubicBezTo>
                    <a:cubicBezTo>
                      <a:pt x="296073" y="139078"/>
                      <a:pt x="296073" y="139078"/>
                      <a:pt x="296073" y="139078"/>
                    </a:cubicBezTo>
                    <a:cubicBezTo>
                      <a:pt x="296073" y="136502"/>
                      <a:pt x="296073" y="136502"/>
                      <a:pt x="296073" y="136502"/>
                    </a:cubicBezTo>
                    <a:cubicBezTo>
                      <a:pt x="293499" y="136502"/>
                      <a:pt x="293499" y="136502"/>
                      <a:pt x="293499" y="136502"/>
                    </a:cubicBezTo>
                    <a:cubicBezTo>
                      <a:pt x="293499" y="133927"/>
                      <a:pt x="293499" y="133927"/>
                      <a:pt x="293499" y="133927"/>
                    </a:cubicBezTo>
                    <a:cubicBezTo>
                      <a:pt x="290924" y="133927"/>
                      <a:pt x="290924" y="133927"/>
                      <a:pt x="290924" y="133927"/>
                    </a:cubicBezTo>
                    <a:cubicBezTo>
                      <a:pt x="290924" y="131351"/>
                      <a:pt x="290924" y="131351"/>
                      <a:pt x="290924" y="131351"/>
                    </a:cubicBezTo>
                    <a:cubicBezTo>
                      <a:pt x="290924" y="128776"/>
                      <a:pt x="290924" y="128776"/>
                      <a:pt x="290924" y="128776"/>
                    </a:cubicBezTo>
                    <a:cubicBezTo>
                      <a:pt x="288350" y="128776"/>
                      <a:pt x="288350" y="128776"/>
                      <a:pt x="288350" y="128776"/>
                    </a:cubicBezTo>
                    <a:cubicBezTo>
                      <a:pt x="288350" y="126200"/>
                      <a:pt x="288350" y="126200"/>
                      <a:pt x="288350" y="126200"/>
                    </a:cubicBezTo>
                    <a:cubicBezTo>
                      <a:pt x="285775" y="126200"/>
                      <a:pt x="285775" y="126200"/>
                      <a:pt x="285775" y="126200"/>
                    </a:cubicBezTo>
                    <a:cubicBezTo>
                      <a:pt x="285775" y="123625"/>
                      <a:pt x="285775" y="123625"/>
                      <a:pt x="285775" y="123625"/>
                    </a:cubicBezTo>
                    <a:cubicBezTo>
                      <a:pt x="283201" y="123625"/>
                      <a:pt x="283201" y="121049"/>
                      <a:pt x="283201" y="121049"/>
                    </a:cubicBezTo>
                    <a:cubicBezTo>
                      <a:pt x="283201" y="118474"/>
                      <a:pt x="283201" y="118474"/>
                      <a:pt x="283201" y="118474"/>
                    </a:cubicBezTo>
                    <a:cubicBezTo>
                      <a:pt x="280626" y="118474"/>
                      <a:pt x="280626" y="118474"/>
                      <a:pt x="280626" y="118474"/>
                    </a:cubicBezTo>
                    <a:cubicBezTo>
                      <a:pt x="280626" y="115898"/>
                      <a:pt x="280626" y="115898"/>
                      <a:pt x="280626" y="115898"/>
                    </a:cubicBezTo>
                    <a:cubicBezTo>
                      <a:pt x="278051" y="113323"/>
                      <a:pt x="278051" y="113323"/>
                      <a:pt x="278051" y="113323"/>
                    </a:cubicBezTo>
                    <a:cubicBezTo>
                      <a:pt x="278051" y="110747"/>
                      <a:pt x="278051" y="110747"/>
                      <a:pt x="278051" y="110747"/>
                    </a:cubicBezTo>
                    <a:cubicBezTo>
                      <a:pt x="275477" y="110747"/>
                      <a:pt x="275477" y="110747"/>
                      <a:pt x="275477" y="110747"/>
                    </a:cubicBezTo>
                    <a:cubicBezTo>
                      <a:pt x="275477" y="108172"/>
                      <a:pt x="275477" y="108172"/>
                      <a:pt x="275477" y="108172"/>
                    </a:cubicBezTo>
                    <a:cubicBezTo>
                      <a:pt x="275477" y="108172"/>
                      <a:pt x="272902" y="108172"/>
                      <a:pt x="272902" y="108172"/>
                    </a:cubicBezTo>
                    <a:cubicBezTo>
                      <a:pt x="272902" y="110747"/>
                      <a:pt x="272902" y="110747"/>
                      <a:pt x="272902" y="110747"/>
                    </a:cubicBezTo>
                    <a:cubicBezTo>
                      <a:pt x="270328" y="110747"/>
                      <a:pt x="270328" y="110747"/>
                      <a:pt x="270328" y="110747"/>
                    </a:cubicBezTo>
                    <a:cubicBezTo>
                      <a:pt x="270328" y="110747"/>
                      <a:pt x="270328" y="110747"/>
                      <a:pt x="270328" y="113323"/>
                    </a:cubicBezTo>
                    <a:cubicBezTo>
                      <a:pt x="270328" y="115898"/>
                      <a:pt x="270328" y="115898"/>
                      <a:pt x="270328" y="115898"/>
                    </a:cubicBezTo>
                    <a:cubicBezTo>
                      <a:pt x="267753" y="115898"/>
                      <a:pt x="267753" y="115898"/>
                      <a:pt x="267753" y="115898"/>
                    </a:cubicBezTo>
                    <a:cubicBezTo>
                      <a:pt x="267753" y="115898"/>
                      <a:pt x="267753" y="115898"/>
                      <a:pt x="267753" y="118474"/>
                    </a:cubicBezTo>
                    <a:cubicBezTo>
                      <a:pt x="265179" y="118474"/>
                      <a:pt x="265179" y="118474"/>
                      <a:pt x="265179" y="118474"/>
                    </a:cubicBezTo>
                    <a:cubicBezTo>
                      <a:pt x="265179" y="118474"/>
                      <a:pt x="265179" y="121049"/>
                      <a:pt x="265179" y="121049"/>
                    </a:cubicBezTo>
                    <a:cubicBezTo>
                      <a:pt x="265179" y="121049"/>
                      <a:pt x="265179" y="123625"/>
                      <a:pt x="265179" y="123625"/>
                    </a:cubicBezTo>
                    <a:cubicBezTo>
                      <a:pt x="265179" y="126200"/>
                      <a:pt x="265179" y="126200"/>
                      <a:pt x="265179" y="126200"/>
                    </a:cubicBezTo>
                    <a:cubicBezTo>
                      <a:pt x="262604" y="126200"/>
                      <a:pt x="262604" y="126200"/>
                      <a:pt x="262604" y="126200"/>
                    </a:cubicBezTo>
                    <a:cubicBezTo>
                      <a:pt x="262604" y="126200"/>
                      <a:pt x="262604" y="126200"/>
                      <a:pt x="262604" y="128776"/>
                    </a:cubicBezTo>
                    <a:cubicBezTo>
                      <a:pt x="262604" y="128776"/>
                      <a:pt x="260030" y="128776"/>
                      <a:pt x="260030" y="128776"/>
                    </a:cubicBezTo>
                    <a:cubicBezTo>
                      <a:pt x="260030" y="131351"/>
                      <a:pt x="260030" y="131351"/>
                      <a:pt x="260030" y="131351"/>
                    </a:cubicBezTo>
                    <a:cubicBezTo>
                      <a:pt x="260030" y="131351"/>
                      <a:pt x="260030" y="131351"/>
                      <a:pt x="260030" y="133927"/>
                    </a:cubicBezTo>
                    <a:cubicBezTo>
                      <a:pt x="257455" y="133927"/>
                      <a:pt x="257455" y="133927"/>
                      <a:pt x="257455" y="133927"/>
                    </a:cubicBezTo>
                    <a:cubicBezTo>
                      <a:pt x="257455" y="133927"/>
                      <a:pt x="257455" y="133927"/>
                      <a:pt x="257455" y="136502"/>
                    </a:cubicBezTo>
                    <a:cubicBezTo>
                      <a:pt x="254881" y="136502"/>
                      <a:pt x="254881" y="136502"/>
                      <a:pt x="254881" y="136502"/>
                    </a:cubicBezTo>
                    <a:cubicBezTo>
                      <a:pt x="254881" y="139078"/>
                      <a:pt x="254881" y="139078"/>
                      <a:pt x="254881" y="139078"/>
                    </a:cubicBezTo>
                    <a:cubicBezTo>
                      <a:pt x="254881" y="139078"/>
                      <a:pt x="254881" y="139078"/>
                      <a:pt x="254881" y="141653"/>
                    </a:cubicBezTo>
                    <a:cubicBezTo>
                      <a:pt x="254881" y="141653"/>
                      <a:pt x="252306" y="141653"/>
                      <a:pt x="252306" y="141653"/>
                    </a:cubicBezTo>
                    <a:cubicBezTo>
                      <a:pt x="252306" y="141653"/>
                      <a:pt x="252306" y="141653"/>
                      <a:pt x="252306" y="144229"/>
                    </a:cubicBezTo>
                    <a:cubicBezTo>
                      <a:pt x="252306" y="144229"/>
                      <a:pt x="252306" y="144229"/>
                      <a:pt x="252306" y="146805"/>
                    </a:cubicBezTo>
                    <a:cubicBezTo>
                      <a:pt x="249731" y="146805"/>
                      <a:pt x="249731" y="146805"/>
                      <a:pt x="249731" y="146805"/>
                    </a:cubicBezTo>
                    <a:cubicBezTo>
                      <a:pt x="249731" y="149380"/>
                      <a:pt x="249731" y="149380"/>
                      <a:pt x="249731" y="149380"/>
                    </a:cubicBezTo>
                    <a:cubicBezTo>
                      <a:pt x="247157" y="149380"/>
                      <a:pt x="247157" y="149380"/>
                      <a:pt x="247157" y="149380"/>
                    </a:cubicBezTo>
                    <a:cubicBezTo>
                      <a:pt x="247157" y="151956"/>
                      <a:pt x="247157" y="151956"/>
                      <a:pt x="247157" y="151956"/>
                    </a:cubicBezTo>
                    <a:cubicBezTo>
                      <a:pt x="244582" y="151956"/>
                      <a:pt x="244582" y="151956"/>
                      <a:pt x="244582" y="154531"/>
                    </a:cubicBezTo>
                    <a:cubicBezTo>
                      <a:pt x="244582" y="154531"/>
                      <a:pt x="244582" y="154531"/>
                      <a:pt x="244582" y="157107"/>
                    </a:cubicBezTo>
                    <a:cubicBezTo>
                      <a:pt x="242008" y="157107"/>
                      <a:pt x="242008" y="157107"/>
                      <a:pt x="242008" y="157107"/>
                    </a:cubicBezTo>
                    <a:cubicBezTo>
                      <a:pt x="242008" y="157107"/>
                      <a:pt x="242008" y="157107"/>
                      <a:pt x="242008" y="159682"/>
                    </a:cubicBezTo>
                    <a:cubicBezTo>
                      <a:pt x="239433" y="159682"/>
                      <a:pt x="239433" y="159682"/>
                      <a:pt x="239433" y="159682"/>
                    </a:cubicBezTo>
                    <a:cubicBezTo>
                      <a:pt x="239433" y="159682"/>
                      <a:pt x="239433" y="159682"/>
                      <a:pt x="239433" y="162258"/>
                    </a:cubicBezTo>
                    <a:cubicBezTo>
                      <a:pt x="239433" y="162258"/>
                      <a:pt x="239433" y="162258"/>
                      <a:pt x="239433" y="164833"/>
                    </a:cubicBezTo>
                    <a:cubicBezTo>
                      <a:pt x="236859" y="164833"/>
                      <a:pt x="236859" y="164833"/>
                      <a:pt x="236859" y="164833"/>
                    </a:cubicBezTo>
                    <a:cubicBezTo>
                      <a:pt x="236859" y="167409"/>
                      <a:pt x="236859" y="167409"/>
                      <a:pt x="236859" y="167409"/>
                    </a:cubicBezTo>
                    <a:cubicBezTo>
                      <a:pt x="234284" y="167409"/>
                      <a:pt x="234284" y="167409"/>
                      <a:pt x="234284" y="167409"/>
                    </a:cubicBezTo>
                    <a:cubicBezTo>
                      <a:pt x="234284" y="169984"/>
                      <a:pt x="234284" y="169984"/>
                      <a:pt x="234284" y="169984"/>
                    </a:cubicBezTo>
                    <a:cubicBezTo>
                      <a:pt x="231710" y="169984"/>
                      <a:pt x="231710" y="169984"/>
                      <a:pt x="231710" y="169984"/>
                    </a:cubicBezTo>
                    <a:cubicBezTo>
                      <a:pt x="231710" y="169984"/>
                      <a:pt x="231710" y="169984"/>
                      <a:pt x="231710" y="172560"/>
                    </a:cubicBezTo>
                    <a:cubicBezTo>
                      <a:pt x="229135" y="172560"/>
                      <a:pt x="229135" y="172560"/>
                      <a:pt x="229135" y="172560"/>
                    </a:cubicBezTo>
                    <a:cubicBezTo>
                      <a:pt x="229135" y="172560"/>
                      <a:pt x="229135" y="172560"/>
                      <a:pt x="229135" y="175135"/>
                    </a:cubicBezTo>
                    <a:cubicBezTo>
                      <a:pt x="226560" y="175135"/>
                      <a:pt x="226560" y="175135"/>
                      <a:pt x="226560" y="175135"/>
                    </a:cubicBezTo>
                    <a:cubicBezTo>
                      <a:pt x="226560" y="177711"/>
                      <a:pt x="226560" y="177711"/>
                      <a:pt x="226560" y="177711"/>
                    </a:cubicBezTo>
                    <a:cubicBezTo>
                      <a:pt x="223986" y="177711"/>
                      <a:pt x="223986" y="177711"/>
                      <a:pt x="223986" y="177711"/>
                    </a:cubicBezTo>
                    <a:cubicBezTo>
                      <a:pt x="223986" y="177711"/>
                      <a:pt x="223986" y="177711"/>
                      <a:pt x="223986" y="180286"/>
                    </a:cubicBezTo>
                    <a:cubicBezTo>
                      <a:pt x="223986" y="180286"/>
                      <a:pt x="223986" y="180286"/>
                      <a:pt x="223986" y="182862"/>
                    </a:cubicBezTo>
                    <a:cubicBezTo>
                      <a:pt x="221411" y="182862"/>
                      <a:pt x="221411" y="182862"/>
                      <a:pt x="221411" y="182862"/>
                    </a:cubicBezTo>
                    <a:cubicBezTo>
                      <a:pt x="218837" y="182862"/>
                      <a:pt x="218837" y="182862"/>
                      <a:pt x="218837" y="182862"/>
                    </a:cubicBezTo>
                    <a:cubicBezTo>
                      <a:pt x="218837" y="182862"/>
                      <a:pt x="218837" y="182862"/>
                      <a:pt x="218837" y="185437"/>
                    </a:cubicBezTo>
                    <a:cubicBezTo>
                      <a:pt x="218837" y="185437"/>
                      <a:pt x="216262" y="185437"/>
                      <a:pt x="216262" y="185437"/>
                    </a:cubicBezTo>
                    <a:cubicBezTo>
                      <a:pt x="216262" y="185437"/>
                      <a:pt x="216262" y="185437"/>
                      <a:pt x="216262" y="188013"/>
                    </a:cubicBezTo>
                    <a:cubicBezTo>
                      <a:pt x="213688" y="188013"/>
                      <a:pt x="213688" y="188013"/>
                      <a:pt x="213688" y="188013"/>
                    </a:cubicBezTo>
                    <a:cubicBezTo>
                      <a:pt x="213688" y="188013"/>
                      <a:pt x="213688" y="188013"/>
                      <a:pt x="213688" y="190588"/>
                    </a:cubicBezTo>
                    <a:cubicBezTo>
                      <a:pt x="211113" y="190588"/>
                      <a:pt x="211113" y="190588"/>
                      <a:pt x="211113" y="190588"/>
                    </a:cubicBezTo>
                    <a:cubicBezTo>
                      <a:pt x="211113" y="190588"/>
                      <a:pt x="211113" y="190588"/>
                      <a:pt x="211113" y="193164"/>
                    </a:cubicBezTo>
                    <a:cubicBezTo>
                      <a:pt x="208539" y="193164"/>
                      <a:pt x="208539" y="193164"/>
                      <a:pt x="208539" y="193164"/>
                    </a:cubicBezTo>
                    <a:cubicBezTo>
                      <a:pt x="208539" y="195739"/>
                      <a:pt x="208539" y="195739"/>
                      <a:pt x="208539" y="195739"/>
                    </a:cubicBezTo>
                    <a:cubicBezTo>
                      <a:pt x="205964" y="195739"/>
                      <a:pt x="205964" y="195739"/>
                      <a:pt x="205964" y="195739"/>
                    </a:cubicBezTo>
                    <a:cubicBezTo>
                      <a:pt x="205964" y="195739"/>
                      <a:pt x="205964" y="195739"/>
                      <a:pt x="205964" y="198315"/>
                    </a:cubicBezTo>
                    <a:cubicBezTo>
                      <a:pt x="203390" y="198315"/>
                      <a:pt x="203390" y="198315"/>
                      <a:pt x="203390" y="198315"/>
                    </a:cubicBezTo>
                    <a:cubicBezTo>
                      <a:pt x="203390" y="198315"/>
                      <a:pt x="203390" y="198315"/>
                      <a:pt x="203390" y="200890"/>
                    </a:cubicBezTo>
                    <a:cubicBezTo>
                      <a:pt x="200815" y="200890"/>
                      <a:pt x="200815" y="200890"/>
                      <a:pt x="200815" y="200890"/>
                    </a:cubicBezTo>
                    <a:cubicBezTo>
                      <a:pt x="200815" y="203466"/>
                      <a:pt x="200815" y="203466"/>
                      <a:pt x="200815" y="203466"/>
                    </a:cubicBezTo>
                    <a:cubicBezTo>
                      <a:pt x="198240" y="203466"/>
                      <a:pt x="198240" y="203466"/>
                      <a:pt x="198240" y="203466"/>
                    </a:cubicBezTo>
                    <a:cubicBezTo>
                      <a:pt x="198240" y="203466"/>
                      <a:pt x="198240" y="203466"/>
                      <a:pt x="198240" y="206041"/>
                    </a:cubicBezTo>
                    <a:cubicBezTo>
                      <a:pt x="195666" y="206041"/>
                      <a:pt x="195666" y="206041"/>
                      <a:pt x="195666" y="206041"/>
                    </a:cubicBezTo>
                    <a:cubicBezTo>
                      <a:pt x="195666" y="206041"/>
                      <a:pt x="195666" y="206041"/>
                      <a:pt x="195666" y="208617"/>
                    </a:cubicBezTo>
                    <a:cubicBezTo>
                      <a:pt x="195666" y="208617"/>
                      <a:pt x="193091" y="208617"/>
                      <a:pt x="193091" y="208617"/>
                    </a:cubicBezTo>
                    <a:cubicBezTo>
                      <a:pt x="193091" y="208617"/>
                      <a:pt x="193091" y="208617"/>
                      <a:pt x="193091" y="211192"/>
                    </a:cubicBezTo>
                    <a:cubicBezTo>
                      <a:pt x="193091" y="211192"/>
                      <a:pt x="190517" y="211192"/>
                      <a:pt x="190517" y="211192"/>
                    </a:cubicBezTo>
                    <a:cubicBezTo>
                      <a:pt x="190517" y="211192"/>
                      <a:pt x="190517" y="211192"/>
                      <a:pt x="190517" y="213768"/>
                    </a:cubicBezTo>
                    <a:cubicBezTo>
                      <a:pt x="187942" y="213768"/>
                      <a:pt x="187942" y="213768"/>
                      <a:pt x="187942" y="213768"/>
                    </a:cubicBezTo>
                    <a:cubicBezTo>
                      <a:pt x="185368" y="213768"/>
                      <a:pt x="185368" y="213768"/>
                      <a:pt x="185368" y="213768"/>
                    </a:cubicBezTo>
                    <a:cubicBezTo>
                      <a:pt x="185368" y="213768"/>
                      <a:pt x="185368" y="213768"/>
                      <a:pt x="185368" y="216343"/>
                    </a:cubicBezTo>
                    <a:cubicBezTo>
                      <a:pt x="182793" y="216343"/>
                      <a:pt x="182793" y="216343"/>
                      <a:pt x="182793" y="216343"/>
                    </a:cubicBezTo>
                    <a:cubicBezTo>
                      <a:pt x="182793" y="216343"/>
                      <a:pt x="182793" y="218919"/>
                      <a:pt x="182793" y="218919"/>
                    </a:cubicBezTo>
                    <a:cubicBezTo>
                      <a:pt x="180219" y="218919"/>
                      <a:pt x="180219" y="218919"/>
                      <a:pt x="180219" y="218919"/>
                    </a:cubicBezTo>
                    <a:cubicBezTo>
                      <a:pt x="180219" y="221494"/>
                      <a:pt x="180219" y="221494"/>
                      <a:pt x="180219" y="221494"/>
                    </a:cubicBezTo>
                    <a:cubicBezTo>
                      <a:pt x="177644" y="221494"/>
                      <a:pt x="177644" y="221494"/>
                      <a:pt x="177644" y="221494"/>
                    </a:cubicBezTo>
                    <a:cubicBezTo>
                      <a:pt x="175069" y="221494"/>
                      <a:pt x="175069" y="221494"/>
                      <a:pt x="175069" y="221494"/>
                    </a:cubicBezTo>
                    <a:cubicBezTo>
                      <a:pt x="175069" y="221494"/>
                      <a:pt x="175069" y="221494"/>
                      <a:pt x="175069" y="224070"/>
                    </a:cubicBezTo>
                    <a:cubicBezTo>
                      <a:pt x="172495" y="224070"/>
                      <a:pt x="172495" y="224070"/>
                      <a:pt x="172495" y="224070"/>
                    </a:cubicBezTo>
                    <a:cubicBezTo>
                      <a:pt x="172495" y="224070"/>
                      <a:pt x="172495" y="224070"/>
                      <a:pt x="172495" y="226646"/>
                    </a:cubicBezTo>
                    <a:cubicBezTo>
                      <a:pt x="169920" y="226646"/>
                      <a:pt x="169920" y="226646"/>
                      <a:pt x="169920" y="226646"/>
                    </a:cubicBezTo>
                    <a:cubicBezTo>
                      <a:pt x="167346" y="226646"/>
                      <a:pt x="167346" y="226646"/>
                      <a:pt x="167346" y="226646"/>
                    </a:cubicBezTo>
                    <a:cubicBezTo>
                      <a:pt x="167346" y="226646"/>
                      <a:pt x="167346" y="229221"/>
                      <a:pt x="167346" y="229221"/>
                    </a:cubicBezTo>
                    <a:cubicBezTo>
                      <a:pt x="164771" y="229221"/>
                      <a:pt x="164771" y="229221"/>
                      <a:pt x="164771" y="229221"/>
                    </a:cubicBezTo>
                    <a:cubicBezTo>
                      <a:pt x="164771" y="229221"/>
                      <a:pt x="164771" y="229221"/>
                      <a:pt x="162197" y="229221"/>
                    </a:cubicBezTo>
                    <a:cubicBezTo>
                      <a:pt x="162197" y="229221"/>
                      <a:pt x="162197" y="229221"/>
                      <a:pt x="162197" y="231797"/>
                    </a:cubicBezTo>
                    <a:cubicBezTo>
                      <a:pt x="159622" y="231797"/>
                      <a:pt x="159622" y="231797"/>
                      <a:pt x="159622" y="231797"/>
                    </a:cubicBezTo>
                    <a:cubicBezTo>
                      <a:pt x="157048" y="231797"/>
                      <a:pt x="157048" y="231797"/>
                      <a:pt x="157048" y="231797"/>
                    </a:cubicBezTo>
                    <a:cubicBezTo>
                      <a:pt x="157048" y="231797"/>
                      <a:pt x="157048" y="231797"/>
                      <a:pt x="157048" y="234372"/>
                    </a:cubicBezTo>
                    <a:cubicBezTo>
                      <a:pt x="157048" y="234372"/>
                      <a:pt x="157048" y="234372"/>
                      <a:pt x="154473" y="234372"/>
                    </a:cubicBezTo>
                    <a:cubicBezTo>
                      <a:pt x="154473" y="234372"/>
                      <a:pt x="154473" y="234372"/>
                      <a:pt x="151899" y="234372"/>
                    </a:cubicBezTo>
                    <a:cubicBezTo>
                      <a:pt x="151899" y="234372"/>
                      <a:pt x="151899" y="234372"/>
                      <a:pt x="151899" y="236948"/>
                    </a:cubicBezTo>
                    <a:cubicBezTo>
                      <a:pt x="149324" y="236948"/>
                      <a:pt x="149324" y="236948"/>
                      <a:pt x="149324" y="236948"/>
                    </a:cubicBezTo>
                    <a:cubicBezTo>
                      <a:pt x="146749" y="236948"/>
                      <a:pt x="146749" y="236948"/>
                      <a:pt x="146749" y="236948"/>
                    </a:cubicBezTo>
                    <a:lnTo>
                      <a:pt x="146749" y="238316"/>
                    </a:lnTo>
                    <a:cubicBezTo>
                      <a:pt x="146749" y="239523"/>
                      <a:pt x="146749" y="239523"/>
                      <a:pt x="146749" y="239523"/>
                    </a:cubicBezTo>
                    <a:cubicBezTo>
                      <a:pt x="144175" y="239523"/>
                      <a:pt x="144175" y="239523"/>
                      <a:pt x="144175" y="239523"/>
                    </a:cubicBezTo>
                    <a:cubicBezTo>
                      <a:pt x="141600" y="239523"/>
                      <a:pt x="141600" y="239523"/>
                      <a:pt x="141600" y="239523"/>
                    </a:cubicBezTo>
                    <a:cubicBezTo>
                      <a:pt x="141600" y="239523"/>
                      <a:pt x="141600" y="239523"/>
                      <a:pt x="141600" y="242099"/>
                    </a:cubicBezTo>
                    <a:cubicBezTo>
                      <a:pt x="141600" y="242099"/>
                      <a:pt x="141600" y="242099"/>
                      <a:pt x="139026" y="242099"/>
                    </a:cubicBezTo>
                    <a:cubicBezTo>
                      <a:pt x="139026" y="242099"/>
                      <a:pt x="139026" y="242099"/>
                      <a:pt x="139026" y="244674"/>
                    </a:cubicBezTo>
                    <a:cubicBezTo>
                      <a:pt x="136451" y="244674"/>
                      <a:pt x="136451" y="244674"/>
                      <a:pt x="136451" y="244674"/>
                    </a:cubicBezTo>
                    <a:cubicBezTo>
                      <a:pt x="133877" y="244674"/>
                      <a:pt x="133877" y="244674"/>
                      <a:pt x="133877" y="244674"/>
                    </a:cubicBezTo>
                    <a:cubicBezTo>
                      <a:pt x="133877" y="244674"/>
                      <a:pt x="131302" y="244674"/>
                      <a:pt x="131302" y="244674"/>
                    </a:cubicBezTo>
                    <a:cubicBezTo>
                      <a:pt x="131302" y="244674"/>
                      <a:pt x="131302" y="244674"/>
                      <a:pt x="131302" y="247250"/>
                    </a:cubicBezTo>
                    <a:cubicBezTo>
                      <a:pt x="131302" y="247250"/>
                      <a:pt x="128728" y="247250"/>
                      <a:pt x="128728" y="247250"/>
                    </a:cubicBezTo>
                    <a:cubicBezTo>
                      <a:pt x="126153" y="247250"/>
                      <a:pt x="126153" y="247250"/>
                      <a:pt x="126153" y="247250"/>
                    </a:cubicBezTo>
                    <a:cubicBezTo>
                      <a:pt x="123578" y="247250"/>
                      <a:pt x="123578" y="247250"/>
                      <a:pt x="123578" y="247250"/>
                    </a:cubicBezTo>
                    <a:cubicBezTo>
                      <a:pt x="123578" y="247250"/>
                      <a:pt x="123578" y="247250"/>
                      <a:pt x="123578" y="249825"/>
                    </a:cubicBezTo>
                    <a:cubicBezTo>
                      <a:pt x="121004" y="249825"/>
                      <a:pt x="121004" y="249825"/>
                      <a:pt x="121004" y="249825"/>
                    </a:cubicBezTo>
                    <a:cubicBezTo>
                      <a:pt x="121004" y="249825"/>
                      <a:pt x="121004" y="249825"/>
                      <a:pt x="121004" y="252401"/>
                    </a:cubicBezTo>
                    <a:cubicBezTo>
                      <a:pt x="118429" y="252401"/>
                      <a:pt x="118429" y="252401"/>
                      <a:pt x="118429" y="252401"/>
                    </a:cubicBezTo>
                    <a:cubicBezTo>
                      <a:pt x="115855" y="252401"/>
                      <a:pt x="115855" y="252401"/>
                      <a:pt x="115855" y="252401"/>
                    </a:cubicBezTo>
                    <a:cubicBezTo>
                      <a:pt x="113280" y="252401"/>
                      <a:pt x="113280" y="252401"/>
                      <a:pt x="113280" y="252401"/>
                    </a:cubicBezTo>
                    <a:cubicBezTo>
                      <a:pt x="113280" y="252401"/>
                      <a:pt x="113280" y="252401"/>
                      <a:pt x="113280" y="254976"/>
                    </a:cubicBezTo>
                    <a:cubicBezTo>
                      <a:pt x="110706" y="254976"/>
                      <a:pt x="110706" y="254976"/>
                      <a:pt x="110706" y="254976"/>
                    </a:cubicBezTo>
                    <a:cubicBezTo>
                      <a:pt x="108131" y="254976"/>
                      <a:pt x="108131" y="254976"/>
                      <a:pt x="108131" y="254976"/>
                    </a:cubicBezTo>
                    <a:cubicBezTo>
                      <a:pt x="108131" y="254976"/>
                      <a:pt x="105557" y="254976"/>
                      <a:pt x="105557" y="254976"/>
                    </a:cubicBezTo>
                    <a:cubicBezTo>
                      <a:pt x="105557" y="257552"/>
                      <a:pt x="105557" y="257552"/>
                      <a:pt x="105557" y="257552"/>
                    </a:cubicBezTo>
                    <a:cubicBezTo>
                      <a:pt x="102982" y="257552"/>
                      <a:pt x="102982" y="257552"/>
                      <a:pt x="102982" y="257552"/>
                    </a:cubicBezTo>
                    <a:cubicBezTo>
                      <a:pt x="100408" y="257552"/>
                      <a:pt x="100408" y="257552"/>
                      <a:pt x="100408" y="257552"/>
                    </a:cubicBezTo>
                    <a:cubicBezTo>
                      <a:pt x="100408" y="257552"/>
                      <a:pt x="97833" y="257552"/>
                      <a:pt x="97833" y="257552"/>
                    </a:cubicBezTo>
                    <a:cubicBezTo>
                      <a:pt x="97833" y="257552"/>
                      <a:pt x="97833" y="257552"/>
                      <a:pt x="97833" y="260127"/>
                    </a:cubicBezTo>
                    <a:cubicBezTo>
                      <a:pt x="97833" y="260127"/>
                      <a:pt x="97833" y="260127"/>
                      <a:pt x="95258" y="260127"/>
                    </a:cubicBezTo>
                    <a:cubicBezTo>
                      <a:pt x="92684" y="260127"/>
                      <a:pt x="92684" y="260127"/>
                      <a:pt x="92684" y="260127"/>
                    </a:cubicBezTo>
                    <a:cubicBezTo>
                      <a:pt x="92684" y="260127"/>
                      <a:pt x="92684" y="260127"/>
                      <a:pt x="92684" y="262703"/>
                    </a:cubicBezTo>
                    <a:cubicBezTo>
                      <a:pt x="92684" y="262703"/>
                      <a:pt x="92684" y="262703"/>
                      <a:pt x="90109" y="262703"/>
                    </a:cubicBezTo>
                    <a:cubicBezTo>
                      <a:pt x="87535" y="262703"/>
                      <a:pt x="87535" y="262703"/>
                      <a:pt x="87535" y="262703"/>
                    </a:cubicBezTo>
                    <a:cubicBezTo>
                      <a:pt x="84960" y="262703"/>
                      <a:pt x="84960" y="262703"/>
                      <a:pt x="84960" y="262703"/>
                    </a:cubicBezTo>
                    <a:cubicBezTo>
                      <a:pt x="84960" y="262703"/>
                      <a:pt x="84960" y="265278"/>
                      <a:pt x="84960" y="265278"/>
                    </a:cubicBezTo>
                    <a:cubicBezTo>
                      <a:pt x="82386" y="265278"/>
                      <a:pt x="82386" y="265278"/>
                      <a:pt x="82386" y="265278"/>
                    </a:cubicBezTo>
                    <a:cubicBezTo>
                      <a:pt x="82386" y="265278"/>
                      <a:pt x="82386" y="265278"/>
                      <a:pt x="79811" y="265278"/>
                    </a:cubicBezTo>
                    <a:cubicBezTo>
                      <a:pt x="77237" y="265278"/>
                      <a:pt x="77237" y="265278"/>
                      <a:pt x="77237" y="265278"/>
                    </a:cubicBezTo>
                    <a:cubicBezTo>
                      <a:pt x="74662" y="265278"/>
                      <a:pt x="74662" y="265278"/>
                      <a:pt x="74662" y="265278"/>
                    </a:cubicBezTo>
                    <a:cubicBezTo>
                      <a:pt x="74662" y="265278"/>
                      <a:pt x="74662" y="265278"/>
                      <a:pt x="74662" y="267854"/>
                    </a:cubicBezTo>
                    <a:cubicBezTo>
                      <a:pt x="74662" y="267854"/>
                      <a:pt x="72088" y="267854"/>
                      <a:pt x="72088" y="267854"/>
                    </a:cubicBezTo>
                    <a:cubicBezTo>
                      <a:pt x="69513" y="267854"/>
                      <a:pt x="69513" y="267854"/>
                      <a:pt x="69513" y="267854"/>
                    </a:cubicBezTo>
                    <a:cubicBezTo>
                      <a:pt x="69513" y="267854"/>
                      <a:pt x="69513" y="267854"/>
                      <a:pt x="66938" y="267854"/>
                    </a:cubicBezTo>
                    <a:cubicBezTo>
                      <a:pt x="66938" y="267854"/>
                      <a:pt x="66938" y="267854"/>
                      <a:pt x="66938" y="270429"/>
                    </a:cubicBezTo>
                    <a:cubicBezTo>
                      <a:pt x="66938" y="270429"/>
                      <a:pt x="64364" y="270429"/>
                      <a:pt x="64364" y="270429"/>
                    </a:cubicBezTo>
                    <a:cubicBezTo>
                      <a:pt x="61789" y="270429"/>
                      <a:pt x="61789" y="270429"/>
                      <a:pt x="61789" y="270429"/>
                    </a:cubicBezTo>
                    <a:cubicBezTo>
                      <a:pt x="61789" y="270429"/>
                      <a:pt x="61789" y="270429"/>
                      <a:pt x="59215" y="270429"/>
                    </a:cubicBezTo>
                    <a:cubicBezTo>
                      <a:pt x="59215" y="270429"/>
                      <a:pt x="59215" y="270429"/>
                      <a:pt x="59215" y="273005"/>
                    </a:cubicBezTo>
                    <a:cubicBezTo>
                      <a:pt x="56640" y="273005"/>
                      <a:pt x="56640" y="273005"/>
                      <a:pt x="56640" y="273005"/>
                    </a:cubicBezTo>
                    <a:cubicBezTo>
                      <a:pt x="54066" y="273005"/>
                      <a:pt x="54066" y="273005"/>
                      <a:pt x="54066" y="273005"/>
                    </a:cubicBezTo>
                    <a:cubicBezTo>
                      <a:pt x="54066" y="273005"/>
                      <a:pt x="54066" y="273005"/>
                      <a:pt x="54066" y="275580"/>
                    </a:cubicBezTo>
                    <a:cubicBezTo>
                      <a:pt x="51491" y="275580"/>
                      <a:pt x="51491" y="275580"/>
                      <a:pt x="51491" y="275580"/>
                    </a:cubicBezTo>
                    <a:cubicBezTo>
                      <a:pt x="51491" y="275580"/>
                      <a:pt x="51491" y="275580"/>
                      <a:pt x="48917" y="275580"/>
                    </a:cubicBezTo>
                    <a:cubicBezTo>
                      <a:pt x="46342" y="275580"/>
                      <a:pt x="46342" y="275580"/>
                      <a:pt x="43767" y="275580"/>
                    </a:cubicBezTo>
                    <a:cubicBezTo>
                      <a:pt x="43767" y="275580"/>
                      <a:pt x="41193" y="275580"/>
                      <a:pt x="41193" y="278156"/>
                    </a:cubicBezTo>
                    <a:cubicBezTo>
                      <a:pt x="41193" y="278156"/>
                      <a:pt x="41193" y="278156"/>
                      <a:pt x="38618" y="278156"/>
                    </a:cubicBezTo>
                    <a:cubicBezTo>
                      <a:pt x="38618" y="278156"/>
                      <a:pt x="36044" y="278156"/>
                      <a:pt x="36044" y="278156"/>
                    </a:cubicBezTo>
                    <a:cubicBezTo>
                      <a:pt x="36044" y="278156"/>
                      <a:pt x="36044" y="278156"/>
                      <a:pt x="36044" y="280731"/>
                    </a:cubicBezTo>
                    <a:cubicBezTo>
                      <a:pt x="36044" y="280731"/>
                      <a:pt x="36044" y="280731"/>
                      <a:pt x="33469" y="280731"/>
                    </a:cubicBezTo>
                    <a:cubicBezTo>
                      <a:pt x="30895" y="280731"/>
                      <a:pt x="30895" y="280731"/>
                      <a:pt x="30895" y="280731"/>
                    </a:cubicBezTo>
                    <a:cubicBezTo>
                      <a:pt x="28320" y="280731"/>
                      <a:pt x="28320" y="280731"/>
                      <a:pt x="28320" y="280731"/>
                    </a:cubicBezTo>
                    <a:cubicBezTo>
                      <a:pt x="28320" y="278156"/>
                      <a:pt x="28320" y="278156"/>
                      <a:pt x="28320" y="275580"/>
                    </a:cubicBezTo>
                    <a:cubicBezTo>
                      <a:pt x="28320" y="275580"/>
                      <a:pt x="28320" y="275580"/>
                      <a:pt x="28320" y="273005"/>
                    </a:cubicBezTo>
                    <a:cubicBezTo>
                      <a:pt x="28320" y="270429"/>
                      <a:pt x="28320" y="270429"/>
                      <a:pt x="28320" y="270429"/>
                    </a:cubicBezTo>
                    <a:cubicBezTo>
                      <a:pt x="28320" y="270429"/>
                      <a:pt x="28320" y="270429"/>
                      <a:pt x="28320" y="267854"/>
                    </a:cubicBezTo>
                    <a:cubicBezTo>
                      <a:pt x="28320" y="267854"/>
                      <a:pt x="28320" y="267854"/>
                      <a:pt x="30895" y="267854"/>
                    </a:cubicBezTo>
                    <a:cubicBezTo>
                      <a:pt x="30895" y="265278"/>
                      <a:pt x="30895" y="265278"/>
                      <a:pt x="30895" y="265278"/>
                    </a:cubicBezTo>
                    <a:cubicBezTo>
                      <a:pt x="28320" y="265278"/>
                      <a:pt x="28320" y="265278"/>
                      <a:pt x="28320" y="265278"/>
                    </a:cubicBezTo>
                    <a:cubicBezTo>
                      <a:pt x="28320" y="262703"/>
                      <a:pt x="28320" y="262703"/>
                      <a:pt x="28320" y="260127"/>
                    </a:cubicBezTo>
                    <a:cubicBezTo>
                      <a:pt x="28320" y="260127"/>
                      <a:pt x="28320" y="257552"/>
                      <a:pt x="28320" y="257552"/>
                    </a:cubicBezTo>
                    <a:cubicBezTo>
                      <a:pt x="28320" y="257552"/>
                      <a:pt x="28320" y="257552"/>
                      <a:pt x="30895" y="257552"/>
                    </a:cubicBezTo>
                    <a:cubicBezTo>
                      <a:pt x="30895" y="254976"/>
                      <a:pt x="30895" y="254976"/>
                      <a:pt x="30895" y="254976"/>
                    </a:cubicBezTo>
                    <a:cubicBezTo>
                      <a:pt x="30895" y="252401"/>
                      <a:pt x="30895" y="252401"/>
                      <a:pt x="30895" y="252401"/>
                    </a:cubicBezTo>
                    <a:cubicBezTo>
                      <a:pt x="30895" y="252401"/>
                      <a:pt x="30895" y="249825"/>
                      <a:pt x="30895" y="249825"/>
                    </a:cubicBezTo>
                    <a:cubicBezTo>
                      <a:pt x="30895" y="247250"/>
                      <a:pt x="30895" y="247250"/>
                      <a:pt x="30895" y="244674"/>
                    </a:cubicBezTo>
                    <a:cubicBezTo>
                      <a:pt x="30895" y="242099"/>
                      <a:pt x="30895" y="242099"/>
                      <a:pt x="30895" y="239523"/>
                    </a:cubicBezTo>
                    <a:cubicBezTo>
                      <a:pt x="30895" y="239523"/>
                      <a:pt x="30895" y="236948"/>
                      <a:pt x="30895" y="236948"/>
                    </a:cubicBezTo>
                    <a:cubicBezTo>
                      <a:pt x="30895" y="236948"/>
                      <a:pt x="30895" y="234372"/>
                      <a:pt x="30895" y="234372"/>
                    </a:cubicBezTo>
                    <a:cubicBezTo>
                      <a:pt x="30895" y="234372"/>
                      <a:pt x="30895" y="234372"/>
                      <a:pt x="30895" y="231797"/>
                    </a:cubicBezTo>
                    <a:cubicBezTo>
                      <a:pt x="30895" y="231797"/>
                      <a:pt x="30895" y="231797"/>
                      <a:pt x="33469" y="231797"/>
                    </a:cubicBezTo>
                    <a:cubicBezTo>
                      <a:pt x="33469" y="231797"/>
                      <a:pt x="33469" y="229221"/>
                      <a:pt x="33469" y="226646"/>
                    </a:cubicBezTo>
                    <a:cubicBezTo>
                      <a:pt x="33469" y="226646"/>
                      <a:pt x="33469" y="224070"/>
                      <a:pt x="33469" y="224070"/>
                    </a:cubicBezTo>
                    <a:cubicBezTo>
                      <a:pt x="33469" y="224070"/>
                      <a:pt x="33469" y="221494"/>
                      <a:pt x="33469" y="221494"/>
                    </a:cubicBezTo>
                    <a:cubicBezTo>
                      <a:pt x="33469" y="218919"/>
                      <a:pt x="33469" y="218919"/>
                      <a:pt x="33469" y="216343"/>
                    </a:cubicBezTo>
                    <a:cubicBezTo>
                      <a:pt x="33469" y="213768"/>
                      <a:pt x="33469" y="213768"/>
                      <a:pt x="33469" y="213768"/>
                    </a:cubicBezTo>
                    <a:cubicBezTo>
                      <a:pt x="33469" y="213768"/>
                      <a:pt x="33469" y="213768"/>
                      <a:pt x="36044" y="213768"/>
                    </a:cubicBezTo>
                    <a:cubicBezTo>
                      <a:pt x="36044" y="211192"/>
                      <a:pt x="36044" y="211192"/>
                      <a:pt x="36044" y="211192"/>
                    </a:cubicBezTo>
                    <a:cubicBezTo>
                      <a:pt x="36044" y="208617"/>
                      <a:pt x="36044" y="208617"/>
                      <a:pt x="36044" y="208617"/>
                    </a:cubicBezTo>
                    <a:cubicBezTo>
                      <a:pt x="36044" y="206041"/>
                      <a:pt x="36044" y="206041"/>
                      <a:pt x="36044" y="206041"/>
                    </a:cubicBezTo>
                    <a:cubicBezTo>
                      <a:pt x="36044" y="203466"/>
                      <a:pt x="36044" y="203466"/>
                      <a:pt x="36044" y="203466"/>
                    </a:cubicBezTo>
                    <a:cubicBezTo>
                      <a:pt x="36044" y="203466"/>
                      <a:pt x="36044" y="200890"/>
                      <a:pt x="36044" y="200890"/>
                    </a:cubicBezTo>
                    <a:cubicBezTo>
                      <a:pt x="36044" y="200890"/>
                      <a:pt x="36044" y="198315"/>
                      <a:pt x="36044" y="198315"/>
                    </a:cubicBezTo>
                    <a:cubicBezTo>
                      <a:pt x="36044" y="198315"/>
                      <a:pt x="36044" y="198315"/>
                      <a:pt x="38618" y="198315"/>
                    </a:cubicBezTo>
                    <a:cubicBezTo>
                      <a:pt x="38618" y="195739"/>
                      <a:pt x="38618" y="195739"/>
                      <a:pt x="38618" y="195739"/>
                    </a:cubicBezTo>
                    <a:cubicBezTo>
                      <a:pt x="38618" y="195739"/>
                      <a:pt x="38618" y="195739"/>
                      <a:pt x="41193" y="195739"/>
                    </a:cubicBezTo>
                    <a:cubicBezTo>
                      <a:pt x="41193" y="195739"/>
                      <a:pt x="41193" y="193164"/>
                      <a:pt x="41193" y="193164"/>
                    </a:cubicBezTo>
                    <a:cubicBezTo>
                      <a:pt x="41193" y="193164"/>
                      <a:pt x="43767" y="193164"/>
                      <a:pt x="43767" y="193164"/>
                    </a:cubicBezTo>
                    <a:cubicBezTo>
                      <a:pt x="43767" y="193164"/>
                      <a:pt x="43767" y="193164"/>
                      <a:pt x="46342" y="193164"/>
                    </a:cubicBezTo>
                    <a:cubicBezTo>
                      <a:pt x="46342" y="193164"/>
                      <a:pt x="46342" y="193164"/>
                      <a:pt x="48917" y="193164"/>
                    </a:cubicBezTo>
                    <a:cubicBezTo>
                      <a:pt x="51491" y="193164"/>
                      <a:pt x="51491" y="193164"/>
                      <a:pt x="51491" y="193164"/>
                    </a:cubicBezTo>
                    <a:cubicBezTo>
                      <a:pt x="51491" y="193164"/>
                      <a:pt x="54066" y="193164"/>
                      <a:pt x="54066" y="193164"/>
                    </a:cubicBezTo>
                    <a:cubicBezTo>
                      <a:pt x="54066" y="193164"/>
                      <a:pt x="54066" y="193164"/>
                      <a:pt x="56640" y="193164"/>
                    </a:cubicBezTo>
                    <a:cubicBezTo>
                      <a:pt x="56640" y="190588"/>
                      <a:pt x="56640" y="190588"/>
                      <a:pt x="56640" y="190588"/>
                    </a:cubicBezTo>
                    <a:cubicBezTo>
                      <a:pt x="59215" y="190588"/>
                      <a:pt x="59215" y="190588"/>
                      <a:pt x="59215" y="190588"/>
                    </a:cubicBezTo>
                    <a:cubicBezTo>
                      <a:pt x="59215" y="190588"/>
                      <a:pt x="61789" y="190588"/>
                      <a:pt x="61789" y="190588"/>
                    </a:cubicBezTo>
                    <a:cubicBezTo>
                      <a:pt x="61789" y="190588"/>
                      <a:pt x="64364" y="190588"/>
                      <a:pt x="64364" y="190588"/>
                    </a:cubicBezTo>
                    <a:cubicBezTo>
                      <a:pt x="64364" y="190588"/>
                      <a:pt x="64364" y="190588"/>
                      <a:pt x="66938" y="190588"/>
                    </a:cubicBezTo>
                    <a:cubicBezTo>
                      <a:pt x="69513" y="190588"/>
                      <a:pt x="69513" y="190588"/>
                      <a:pt x="69513" y="190588"/>
                    </a:cubicBezTo>
                    <a:cubicBezTo>
                      <a:pt x="69513" y="190588"/>
                      <a:pt x="69513" y="190588"/>
                      <a:pt x="72088" y="190588"/>
                    </a:cubicBezTo>
                    <a:cubicBezTo>
                      <a:pt x="72088" y="188013"/>
                      <a:pt x="72088" y="188013"/>
                      <a:pt x="72088" y="188013"/>
                    </a:cubicBezTo>
                    <a:cubicBezTo>
                      <a:pt x="74662" y="188013"/>
                      <a:pt x="74662" y="188013"/>
                      <a:pt x="74662" y="188013"/>
                    </a:cubicBezTo>
                    <a:cubicBezTo>
                      <a:pt x="74662" y="188013"/>
                      <a:pt x="74662" y="188013"/>
                      <a:pt x="77237" y="188013"/>
                    </a:cubicBezTo>
                    <a:cubicBezTo>
                      <a:pt x="77237" y="188013"/>
                      <a:pt x="77237" y="188013"/>
                      <a:pt x="79811" y="188013"/>
                    </a:cubicBezTo>
                    <a:cubicBezTo>
                      <a:pt x="79811" y="185437"/>
                      <a:pt x="79811" y="185437"/>
                      <a:pt x="79811" y="185437"/>
                    </a:cubicBezTo>
                    <a:cubicBezTo>
                      <a:pt x="82386" y="185437"/>
                      <a:pt x="82386" y="185437"/>
                      <a:pt x="82386" y="185437"/>
                    </a:cubicBezTo>
                    <a:cubicBezTo>
                      <a:pt x="82386" y="185437"/>
                      <a:pt x="82386" y="185437"/>
                      <a:pt x="84960" y="185437"/>
                    </a:cubicBezTo>
                    <a:cubicBezTo>
                      <a:pt x="84960" y="185437"/>
                      <a:pt x="87535" y="185437"/>
                      <a:pt x="87535" y="185437"/>
                    </a:cubicBezTo>
                    <a:cubicBezTo>
                      <a:pt x="87535" y="182862"/>
                      <a:pt x="87535" y="182862"/>
                      <a:pt x="87535" y="182862"/>
                    </a:cubicBezTo>
                    <a:cubicBezTo>
                      <a:pt x="87535" y="182862"/>
                      <a:pt x="87535" y="182862"/>
                      <a:pt x="90109" y="182862"/>
                    </a:cubicBezTo>
                    <a:cubicBezTo>
                      <a:pt x="90109" y="182862"/>
                      <a:pt x="92684" y="182862"/>
                      <a:pt x="92684" y="182862"/>
                    </a:cubicBezTo>
                    <a:cubicBezTo>
                      <a:pt x="95258" y="182862"/>
                      <a:pt x="95258" y="182862"/>
                      <a:pt x="95258" y="182862"/>
                    </a:cubicBezTo>
                    <a:cubicBezTo>
                      <a:pt x="95258" y="180286"/>
                      <a:pt x="95258" y="180286"/>
                      <a:pt x="95258" y="180286"/>
                    </a:cubicBezTo>
                    <a:cubicBezTo>
                      <a:pt x="95258" y="180286"/>
                      <a:pt x="95258" y="180286"/>
                      <a:pt x="97833" y="180286"/>
                    </a:cubicBezTo>
                    <a:cubicBezTo>
                      <a:pt x="100408" y="180286"/>
                      <a:pt x="100408" y="180286"/>
                      <a:pt x="100408" y="180286"/>
                    </a:cubicBezTo>
                    <a:cubicBezTo>
                      <a:pt x="102982" y="180286"/>
                      <a:pt x="102982" y="180286"/>
                      <a:pt x="102982" y="180286"/>
                    </a:cubicBezTo>
                    <a:cubicBezTo>
                      <a:pt x="102982" y="177711"/>
                      <a:pt x="102982" y="177711"/>
                      <a:pt x="102982" y="177711"/>
                    </a:cubicBezTo>
                    <a:cubicBezTo>
                      <a:pt x="105557" y="177711"/>
                      <a:pt x="105557" y="177711"/>
                      <a:pt x="105557" y="177711"/>
                    </a:cubicBezTo>
                    <a:cubicBezTo>
                      <a:pt x="105557" y="177711"/>
                      <a:pt x="105557" y="177711"/>
                      <a:pt x="108131" y="177711"/>
                    </a:cubicBezTo>
                    <a:cubicBezTo>
                      <a:pt x="108131" y="177711"/>
                      <a:pt x="108131" y="177711"/>
                      <a:pt x="110706" y="177711"/>
                    </a:cubicBezTo>
                    <a:cubicBezTo>
                      <a:pt x="110706" y="175135"/>
                      <a:pt x="110706" y="175135"/>
                      <a:pt x="110706" y="175135"/>
                    </a:cubicBezTo>
                    <a:cubicBezTo>
                      <a:pt x="113280" y="175135"/>
                      <a:pt x="113280" y="175135"/>
                      <a:pt x="113280" y="175135"/>
                    </a:cubicBezTo>
                    <a:cubicBezTo>
                      <a:pt x="115855" y="175135"/>
                      <a:pt x="115855" y="175135"/>
                      <a:pt x="115855" y="175135"/>
                    </a:cubicBezTo>
                    <a:cubicBezTo>
                      <a:pt x="118429" y="175135"/>
                      <a:pt x="118429" y="175135"/>
                      <a:pt x="118429" y="175135"/>
                    </a:cubicBezTo>
                    <a:cubicBezTo>
                      <a:pt x="118429" y="172560"/>
                      <a:pt x="118429" y="172560"/>
                      <a:pt x="118429" y="172560"/>
                    </a:cubicBezTo>
                    <a:cubicBezTo>
                      <a:pt x="121004" y="172560"/>
                      <a:pt x="121004" y="172560"/>
                      <a:pt x="121004" y="172560"/>
                    </a:cubicBezTo>
                    <a:cubicBezTo>
                      <a:pt x="121004" y="172560"/>
                      <a:pt x="121004" y="172560"/>
                      <a:pt x="123578" y="172560"/>
                    </a:cubicBezTo>
                    <a:cubicBezTo>
                      <a:pt x="123578" y="169984"/>
                      <a:pt x="123578" y="169984"/>
                      <a:pt x="123578" y="169984"/>
                    </a:cubicBezTo>
                    <a:cubicBezTo>
                      <a:pt x="126153" y="169984"/>
                      <a:pt x="126153" y="169984"/>
                      <a:pt x="126153" y="169984"/>
                    </a:cubicBezTo>
                    <a:cubicBezTo>
                      <a:pt x="126153" y="169984"/>
                      <a:pt x="128728" y="169984"/>
                      <a:pt x="128728" y="169984"/>
                    </a:cubicBezTo>
                    <a:cubicBezTo>
                      <a:pt x="128728" y="167409"/>
                      <a:pt x="128728" y="167409"/>
                      <a:pt x="128728" y="167409"/>
                    </a:cubicBezTo>
                    <a:cubicBezTo>
                      <a:pt x="131302" y="167409"/>
                      <a:pt x="131302" y="167409"/>
                      <a:pt x="131302" y="167409"/>
                    </a:cubicBezTo>
                    <a:cubicBezTo>
                      <a:pt x="131302" y="167409"/>
                      <a:pt x="131302" y="167409"/>
                      <a:pt x="133877" y="167409"/>
                    </a:cubicBezTo>
                    <a:cubicBezTo>
                      <a:pt x="133877" y="167409"/>
                      <a:pt x="133877" y="167409"/>
                      <a:pt x="136451" y="167409"/>
                    </a:cubicBezTo>
                    <a:cubicBezTo>
                      <a:pt x="136451" y="164833"/>
                      <a:pt x="136451" y="164833"/>
                      <a:pt x="136451" y="164833"/>
                    </a:cubicBezTo>
                    <a:cubicBezTo>
                      <a:pt x="136451" y="164833"/>
                      <a:pt x="136451" y="164833"/>
                      <a:pt x="139026" y="164833"/>
                    </a:cubicBezTo>
                    <a:cubicBezTo>
                      <a:pt x="139026" y="164833"/>
                      <a:pt x="139026" y="164833"/>
                      <a:pt x="141600" y="164833"/>
                    </a:cubicBezTo>
                    <a:cubicBezTo>
                      <a:pt x="141600" y="162258"/>
                      <a:pt x="141600" y="162258"/>
                      <a:pt x="141600" y="162258"/>
                    </a:cubicBezTo>
                    <a:cubicBezTo>
                      <a:pt x="141600" y="162258"/>
                      <a:pt x="141600" y="162258"/>
                      <a:pt x="144175" y="162258"/>
                    </a:cubicBezTo>
                    <a:cubicBezTo>
                      <a:pt x="146749" y="162258"/>
                      <a:pt x="146749" y="162258"/>
                      <a:pt x="146749" y="162258"/>
                    </a:cubicBezTo>
                    <a:cubicBezTo>
                      <a:pt x="146749" y="159682"/>
                      <a:pt x="146749" y="159682"/>
                      <a:pt x="146749" y="159682"/>
                    </a:cubicBezTo>
                    <a:cubicBezTo>
                      <a:pt x="146749" y="159682"/>
                      <a:pt x="146749" y="159682"/>
                      <a:pt x="149324" y="159682"/>
                    </a:cubicBezTo>
                    <a:cubicBezTo>
                      <a:pt x="149324" y="159682"/>
                      <a:pt x="151899" y="159682"/>
                      <a:pt x="151899" y="159682"/>
                    </a:cubicBezTo>
                    <a:cubicBezTo>
                      <a:pt x="151899" y="157107"/>
                      <a:pt x="151899" y="157107"/>
                      <a:pt x="151899" y="157107"/>
                    </a:cubicBezTo>
                    <a:cubicBezTo>
                      <a:pt x="151899" y="157107"/>
                      <a:pt x="151899" y="157107"/>
                      <a:pt x="154473" y="157107"/>
                    </a:cubicBezTo>
                    <a:cubicBezTo>
                      <a:pt x="154473" y="154531"/>
                      <a:pt x="154473" y="154531"/>
                      <a:pt x="154473" y="154531"/>
                    </a:cubicBezTo>
                    <a:cubicBezTo>
                      <a:pt x="154473" y="154531"/>
                      <a:pt x="154473" y="154531"/>
                      <a:pt x="157048" y="154531"/>
                    </a:cubicBezTo>
                    <a:cubicBezTo>
                      <a:pt x="157048" y="154531"/>
                      <a:pt x="159622" y="154531"/>
                      <a:pt x="159622" y="154531"/>
                    </a:cubicBezTo>
                    <a:cubicBezTo>
                      <a:pt x="159622" y="151956"/>
                      <a:pt x="159622" y="151956"/>
                      <a:pt x="159622" y="151956"/>
                    </a:cubicBezTo>
                    <a:cubicBezTo>
                      <a:pt x="159622" y="151956"/>
                      <a:pt x="159622" y="151956"/>
                      <a:pt x="162197" y="151956"/>
                    </a:cubicBezTo>
                    <a:cubicBezTo>
                      <a:pt x="162197" y="151956"/>
                      <a:pt x="164771" y="151956"/>
                      <a:pt x="164771" y="151956"/>
                    </a:cubicBezTo>
                    <a:cubicBezTo>
                      <a:pt x="164771" y="149380"/>
                      <a:pt x="164771" y="149380"/>
                      <a:pt x="164771" y="149380"/>
                    </a:cubicBezTo>
                    <a:cubicBezTo>
                      <a:pt x="164771" y="149380"/>
                      <a:pt x="164771" y="149380"/>
                      <a:pt x="167346" y="149380"/>
                    </a:cubicBezTo>
                    <a:cubicBezTo>
                      <a:pt x="169920" y="149380"/>
                      <a:pt x="169920" y="149380"/>
                      <a:pt x="169920" y="149380"/>
                    </a:cubicBezTo>
                    <a:cubicBezTo>
                      <a:pt x="169920" y="146805"/>
                      <a:pt x="169920" y="146805"/>
                      <a:pt x="169920" y="146805"/>
                    </a:cubicBezTo>
                    <a:cubicBezTo>
                      <a:pt x="169920" y="146805"/>
                      <a:pt x="169920" y="146805"/>
                      <a:pt x="172495" y="146805"/>
                    </a:cubicBezTo>
                    <a:cubicBezTo>
                      <a:pt x="172495" y="146805"/>
                      <a:pt x="172495" y="146805"/>
                      <a:pt x="175069" y="146805"/>
                    </a:cubicBezTo>
                    <a:cubicBezTo>
                      <a:pt x="175069" y="144229"/>
                      <a:pt x="175069" y="144229"/>
                      <a:pt x="175069" y="144229"/>
                    </a:cubicBezTo>
                    <a:cubicBezTo>
                      <a:pt x="175069" y="144229"/>
                      <a:pt x="175069" y="144229"/>
                      <a:pt x="177644" y="144229"/>
                    </a:cubicBezTo>
                    <a:cubicBezTo>
                      <a:pt x="177644" y="144229"/>
                      <a:pt x="177644" y="144229"/>
                      <a:pt x="180219" y="144229"/>
                    </a:cubicBezTo>
                    <a:cubicBezTo>
                      <a:pt x="180219" y="141653"/>
                      <a:pt x="180219" y="141653"/>
                      <a:pt x="180219" y="141653"/>
                    </a:cubicBezTo>
                    <a:cubicBezTo>
                      <a:pt x="182793" y="141653"/>
                      <a:pt x="182793" y="141653"/>
                      <a:pt x="182793" y="141653"/>
                    </a:cubicBezTo>
                    <a:cubicBezTo>
                      <a:pt x="182793" y="139078"/>
                      <a:pt x="182793" y="139078"/>
                      <a:pt x="182793" y="139078"/>
                    </a:cubicBezTo>
                    <a:cubicBezTo>
                      <a:pt x="182793" y="139078"/>
                      <a:pt x="182793" y="139078"/>
                      <a:pt x="185368" y="139078"/>
                    </a:cubicBezTo>
                    <a:cubicBezTo>
                      <a:pt x="185368" y="139078"/>
                      <a:pt x="185368" y="139078"/>
                      <a:pt x="187942" y="139078"/>
                    </a:cubicBezTo>
                    <a:cubicBezTo>
                      <a:pt x="187942" y="136502"/>
                      <a:pt x="187942" y="136502"/>
                      <a:pt x="187942" y="136502"/>
                    </a:cubicBezTo>
                    <a:cubicBezTo>
                      <a:pt x="190517" y="136502"/>
                      <a:pt x="190517" y="136502"/>
                      <a:pt x="190517" y="136502"/>
                    </a:cubicBezTo>
                    <a:cubicBezTo>
                      <a:pt x="190517" y="133927"/>
                      <a:pt x="190517" y="133927"/>
                      <a:pt x="190517" y="133927"/>
                    </a:cubicBezTo>
                    <a:cubicBezTo>
                      <a:pt x="193091" y="133927"/>
                      <a:pt x="193091" y="133927"/>
                      <a:pt x="193091" y="133927"/>
                    </a:cubicBezTo>
                    <a:cubicBezTo>
                      <a:pt x="193091" y="133927"/>
                      <a:pt x="193091" y="133927"/>
                      <a:pt x="195666" y="133927"/>
                    </a:cubicBezTo>
                    <a:cubicBezTo>
                      <a:pt x="195666" y="131351"/>
                      <a:pt x="195666" y="131351"/>
                      <a:pt x="195666" y="131351"/>
                    </a:cubicBezTo>
                    <a:cubicBezTo>
                      <a:pt x="195666" y="131351"/>
                      <a:pt x="195666" y="131351"/>
                      <a:pt x="198240" y="131351"/>
                    </a:cubicBezTo>
                    <a:cubicBezTo>
                      <a:pt x="198240" y="131351"/>
                      <a:pt x="198240" y="128776"/>
                      <a:pt x="198240" y="128776"/>
                    </a:cubicBezTo>
                    <a:cubicBezTo>
                      <a:pt x="198240" y="128776"/>
                      <a:pt x="198240" y="128776"/>
                      <a:pt x="200815" y="128776"/>
                    </a:cubicBezTo>
                    <a:cubicBezTo>
                      <a:pt x="200815" y="128776"/>
                      <a:pt x="200815" y="128776"/>
                      <a:pt x="203390" y="128776"/>
                    </a:cubicBezTo>
                    <a:cubicBezTo>
                      <a:pt x="203390" y="126200"/>
                      <a:pt x="203390" y="126200"/>
                      <a:pt x="203390" y="126200"/>
                    </a:cubicBezTo>
                    <a:cubicBezTo>
                      <a:pt x="203390" y="126200"/>
                      <a:pt x="203390" y="126200"/>
                      <a:pt x="205964" y="126200"/>
                    </a:cubicBezTo>
                    <a:cubicBezTo>
                      <a:pt x="205964" y="123625"/>
                      <a:pt x="205964" y="123625"/>
                      <a:pt x="205964" y="123625"/>
                    </a:cubicBezTo>
                    <a:cubicBezTo>
                      <a:pt x="205964" y="123625"/>
                      <a:pt x="205964" y="123625"/>
                      <a:pt x="208539" y="123625"/>
                    </a:cubicBezTo>
                    <a:cubicBezTo>
                      <a:pt x="208539" y="121049"/>
                      <a:pt x="208539" y="121049"/>
                      <a:pt x="208539" y="121049"/>
                    </a:cubicBezTo>
                    <a:cubicBezTo>
                      <a:pt x="208539" y="121049"/>
                      <a:pt x="208539" y="121049"/>
                      <a:pt x="211113" y="121049"/>
                    </a:cubicBezTo>
                    <a:cubicBezTo>
                      <a:pt x="211113" y="118474"/>
                      <a:pt x="211113" y="118474"/>
                      <a:pt x="211113" y="118474"/>
                    </a:cubicBezTo>
                    <a:cubicBezTo>
                      <a:pt x="211113" y="118474"/>
                      <a:pt x="211113" y="118474"/>
                      <a:pt x="213688" y="118474"/>
                    </a:cubicBezTo>
                    <a:cubicBezTo>
                      <a:pt x="213688" y="115898"/>
                      <a:pt x="213688" y="115898"/>
                      <a:pt x="213688" y="115898"/>
                    </a:cubicBezTo>
                    <a:cubicBezTo>
                      <a:pt x="213688" y="115898"/>
                      <a:pt x="213688" y="115898"/>
                      <a:pt x="216262" y="115898"/>
                    </a:cubicBezTo>
                    <a:cubicBezTo>
                      <a:pt x="216262" y="113323"/>
                      <a:pt x="216262" y="113323"/>
                      <a:pt x="216262" y="113323"/>
                    </a:cubicBezTo>
                    <a:cubicBezTo>
                      <a:pt x="218837" y="113323"/>
                      <a:pt x="218837" y="113323"/>
                      <a:pt x="218837" y="113323"/>
                    </a:cubicBezTo>
                    <a:cubicBezTo>
                      <a:pt x="218837" y="110747"/>
                      <a:pt x="218837" y="110747"/>
                      <a:pt x="218837" y="110747"/>
                    </a:cubicBezTo>
                    <a:cubicBezTo>
                      <a:pt x="218837" y="110747"/>
                      <a:pt x="218837" y="110747"/>
                      <a:pt x="221411" y="110747"/>
                    </a:cubicBezTo>
                    <a:cubicBezTo>
                      <a:pt x="221411" y="108172"/>
                      <a:pt x="221411" y="108172"/>
                      <a:pt x="221411" y="108172"/>
                    </a:cubicBezTo>
                    <a:cubicBezTo>
                      <a:pt x="221411" y="108172"/>
                      <a:pt x="221411" y="108172"/>
                      <a:pt x="223986" y="108172"/>
                    </a:cubicBezTo>
                    <a:cubicBezTo>
                      <a:pt x="223986" y="105596"/>
                      <a:pt x="223986" y="105596"/>
                      <a:pt x="223986" y="105596"/>
                    </a:cubicBezTo>
                    <a:cubicBezTo>
                      <a:pt x="226560" y="105596"/>
                      <a:pt x="226560" y="105596"/>
                      <a:pt x="226560" y="105596"/>
                    </a:cubicBezTo>
                    <a:cubicBezTo>
                      <a:pt x="226560" y="103021"/>
                      <a:pt x="226560" y="103021"/>
                      <a:pt x="226560" y="103021"/>
                    </a:cubicBezTo>
                    <a:cubicBezTo>
                      <a:pt x="226560" y="103021"/>
                      <a:pt x="226560" y="103021"/>
                      <a:pt x="229135" y="103021"/>
                    </a:cubicBezTo>
                    <a:cubicBezTo>
                      <a:pt x="229135" y="100445"/>
                      <a:pt x="229135" y="100445"/>
                      <a:pt x="229135" y="100445"/>
                    </a:cubicBezTo>
                    <a:cubicBezTo>
                      <a:pt x="229135" y="100445"/>
                      <a:pt x="229135" y="100445"/>
                      <a:pt x="231710" y="100445"/>
                    </a:cubicBezTo>
                    <a:cubicBezTo>
                      <a:pt x="231710" y="97870"/>
                      <a:pt x="231710" y="97870"/>
                      <a:pt x="231710" y="97870"/>
                    </a:cubicBezTo>
                    <a:cubicBezTo>
                      <a:pt x="231710" y="95294"/>
                      <a:pt x="231710" y="95294"/>
                      <a:pt x="231710" y="95294"/>
                    </a:cubicBezTo>
                    <a:cubicBezTo>
                      <a:pt x="231710" y="95294"/>
                      <a:pt x="231710" y="95294"/>
                      <a:pt x="234284" y="95294"/>
                    </a:cubicBezTo>
                    <a:cubicBezTo>
                      <a:pt x="234284" y="95294"/>
                      <a:pt x="234284" y="95294"/>
                      <a:pt x="236859" y="95294"/>
                    </a:cubicBezTo>
                    <a:cubicBezTo>
                      <a:pt x="236859" y="92719"/>
                      <a:pt x="236859" y="92719"/>
                      <a:pt x="236859" y="92719"/>
                    </a:cubicBezTo>
                    <a:cubicBezTo>
                      <a:pt x="236859" y="92719"/>
                      <a:pt x="236859" y="90143"/>
                      <a:pt x="236859" y="90143"/>
                    </a:cubicBezTo>
                    <a:cubicBezTo>
                      <a:pt x="236859" y="90143"/>
                      <a:pt x="236859" y="90143"/>
                      <a:pt x="239433" y="90143"/>
                    </a:cubicBezTo>
                    <a:cubicBezTo>
                      <a:pt x="239433" y="87568"/>
                      <a:pt x="239433" y="87568"/>
                      <a:pt x="239433" y="87568"/>
                    </a:cubicBezTo>
                    <a:cubicBezTo>
                      <a:pt x="239433" y="87568"/>
                      <a:pt x="239433" y="87568"/>
                      <a:pt x="242008" y="87568"/>
                    </a:cubicBezTo>
                    <a:cubicBezTo>
                      <a:pt x="242008" y="84992"/>
                      <a:pt x="242008" y="84992"/>
                      <a:pt x="242008" y="84992"/>
                    </a:cubicBezTo>
                    <a:cubicBezTo>
                      <a:pt x="242008" y="84992"/>
                      <a:pt x="242008" y="84992"/>
                      <a:pt x="244582" y="84992"/>
                    </a:cubicBezTo>
                    <a:cubicBezTo>
                      <a:pt x="244582" y="82417"/>
                      <a:pt x="244582" y="82417"/>
                      <a:pt x="244582" y="82417"/>
                    </a:cubicBezTo>
                    <a:cubicBezTo>
                      <a:pt x="244582" y="82417"/>
                      <a:pt x="244582" y="82417"/>
                      <a:pt x="247157" y="82417"/>
                    </a:cubicBezTo>
                    <a:cubicBezTo>
                      <a:pt x="247157" y="79841"/>
                      <a:pt x="247157" y="79841"/>
                      <a:pt x="247157" y="79841"/>
                    </a:cubicBezTo>
                    <a:cubicBezTo>
                      <a:pt x="249731" y="79841"/>
                      <a:pt x="249731" y="79841"/>
                      <a:pt x="249731" y="79841"/>
                    </a:cubicBezTo>
                    <a:cubicBezTo>
                      <a:pt x="249731" y="77266"/>
                      <a:pt x="249731" y="77266"/>
                      <a:pt x="249731" y="77266"/>
                    </a:cubicBezTo>
                    <a:cubicBezTo>
                      <a:pt x="249731" y="74690"/>
                      <a:pt x="249731" y="74690"/>
                      <a:pt x="249731" y="74690"/>
                    </a:cubicBezTo>
                    <a:cubicBezTo>
                      <a:pt x="249731" y="74690"/>
                      <a:pt x="249731" y="74690"/>
                      <a:pt x="252306" y="74690"/>
                    </a:cubicBezTo>
                    <a:cubicBezTo>
                      <a:pt x="252306" y="72115"/>
                      <a:pt x="252306" y="72115"/>
                      <a:pt x="252306" y="72115"/>
                    </a:cubicBezTo>
                    <a:cubicBezTo>
                      <a:pt x="254881" y="72115"/>
                      <a:pt x="254881" y="72115"/>
                      <a:pt x="254881" y="72115"/>
                    </a:cubicBezTo>
                    <a:cubicBezTo>
                      <a:pt x="254881" y="69539"/>
                      <a:pt x="254881" y="69539"/>
                      <a:pt x="254881" y="69539"/>
                    </a:cubicBezTo>
                    <a:cubicBezTo>
                      <a:pt x="254881" y="69539"/>
                      <a:pt x="254881" y="69539"/>
                      <a:pt x="254881" y="66964"/>
                    </a:cubicBezTo>
                    <a:cubicBezTo>
                      <a:pt x="254881" y="66964"/>
                      <a:pt x="254881" y="66964"/>
                      <a:pt x="257455" y="66964"/>
                    </a:cubicBezTo>
                    <a:cubicBezTo>
                      <a:pt x="257455" y="64388"/>
                      <a:pt x="257455" y="64388"/>
                      <a:pt x="257455" y="64388"/>
                    </a:cubicBezTo>
                    <a:cubicBezTo>
                      <a:pt x="257455" y="61813"/>
                      <a:pt x="257455" y="61813"/>
                      <a:pt x="257455" y="61813"/>
                    </a:cubicBezTo>
                    <a:cubicBezTo>
                      <a:pt x="257455" y="61813"/>
                      <a:pt x="257455" y="61813"/>
                      <a:pt x="260030" y="61813"/>
                    </a:cubicBezTo>
                    <a:cubicBezTo>
                      <a:pt x="260030" y="59237"/>
                      <a:pt x="260030" y="59237"/>
                      <a:pt x="260030" y="59237"/>
                    </a:cubicBezTo>
                    <a:cubicBezTo>
                      <a:pt x="262604" y="59237"/>
                      <a:pt x="262604" y="59237"/>
                      <a:pt x="262604" y="59237"/>
                    </a:cubicBezTo>
                    <a:cubicBezTo>
                      <a:pt x="262604" y="56661"/>
                      <a:pt x="262604" y="56661"/>
                      <a:pt x="262604" y="56661"/>
                    </a:cubicBezTo>
                    <a:cubicBezTo>
                      <a:pt x="262604" y="56661"/>
                      <a:pt x="262604" y="56661"/>
                      <a:pt x="262604" y="54086"/>
                    </a:cubicBezTo>
                    <a:cubicBezTo>
                      <a:pt x="262604" y="54086"/>
                      <a:pt x="262604" y="54086"/>
                      <a:pt x="265179" y="54086"/>
                    </a:cubicBezTo>
                    <a:cubicBezTo>
                      <a:pt x="265179" y="54086"/>
                      <a:pt x="265179" y="54086"/>
                      <a:pt x="265179" y="51510"/>
                    </a:cubicBezTo>
                    <a:cubicBezTo>
                      <a:pt x="265179" y="48935"/>
                      <a:pt x="265179" y="48935"/>
                      <a:pt x="265179" y="48935"/>
                    </a:cubicBezTo>
                    <a:cubicBezTo>
                      <a:pt x="267753" y="48935"/>
                      <a:pt x="267753" y="48935"/>
                      <a:pt x="267753" y="48935"/>
                    </a:cubicBezTo>
                    <a:cubicBezTo>
                      <a:pt x="267753" y="48935"/>
                      <a:pt x="267753" y="48935"/>
                      <a:pt x="267753" y="46359"/>
                    </a:cubicBezTo>
                    <a:cubicBezTo>
                      <a:pt x="267753" y="43784"/>
                      <a:pt x="267753" y="43784"/>
                      <a:pt x="267753" y="43784"/>
                    </a:cubicBezTo>
                    <a:cubicBezTo>
                      <a:pt x="267753" y="41208"/>
                      <a:pt x="267753" y="41208"/>
                      <a:pt x="267753" y="41208"/>
                    </a:cubicBezTo>
                    <a:cubicBezTo>
                      <a:pt x="267753" y="41208"/>
                      <a:pt x="267753" y="38633"/>
                      <a:pt x="267753" y="38633"/>
                    </a:cubicBezTo>
                    <a:cubicBezTo>
                      <a:pt x="267753" y="38633"/>
                      <a:pt x="267753" y="38633"/>
                      <a:pt x="270328" y="38633"/>
                    </a:cubicBezTo>
                    <a:cubicBezTo>
                      <a:pt x="270328" y="36057"/>
                      <a:pt x="270328" y="36057"/>
                      <a:pt x="270328" y="36057"/>
                    </a:cubicBezTo>
                    <a:cubicBezTo>
                      <a:pt x="267753" y="36057"/>
                      <a:pt x="267753" y="36057"/>
                      <a:pt x="267753" y="36057"/>
                    </a:cubicBezTo>
                    <a:cubicBezTo>
                      <a:pt x="267753" y="36057"/>
                      <a:pt x="267753" y="36057"/>
                      <a:pt x="267753" y="38633"/>
                    </a:cubicBezTo>
                    <a:cubicBezTo>
                      <a:pt x="265179" y="38633"/>
                      <a:pt x="265179" y="38633"/>
                      <a:pt x="265179" y="38633"/>
                    </a:cubicBezTo>
                    <a:cubicBezTo>
                      <a:pt x="265179" y="41208"/>
                      <a:pt x="265179" y="41208"/>
                      <a:pt x="265179" y="41208"/>
                    </a:cubicBezTo>
                    <a:cubicBezTo>
                      <a:pt x="262604" y="41208"/>
                      <a:pt x="262604" y="41208"/>
                      <a:pt x="262604" y="41208"/>
                    </a:cubicBezTo>
                    <a:cubicBezTo>
                      <a:pt x="262604" y="41208"/>
                      <a:pt x="262604" y="41208"/>
                      <a:pt x="262604" y="43784"/>
                    </a:cubicBezTo>
                    <a:cubicBezTo>
                      <a:pt x="262604" y="43784"/>
                      <a:pt x="260030" y="43784"/>
                      <a:pt x="260030" y="43784"/>
                    </a:cubicBezTo>
                    <a:cubicBezTo>
                      <a:pt x="260030" y="43784"/>
                      <a:pt x="260030" y="43784"/>
                      <a:pt x="260030" y="46359"/>
                    </a:cubicBezTo>
                    <a:cubicBezTo>
                      <a:pt x="257455" y="46359"/>
                      <a:pt x="257455" y="46359"/>
                      <a:pt x="257455" y="46359"/>
                    </a:cubicBezTo>
                    <a:cubicBezTo>
                      <a:pt x="257455" y="46359"/>
                      <a:pt x="257455" y="46359"/>
                      <a:pt x="257455" y="48935"/>
                    </a:cubicBezTo>
                    <a:cubicBezTo>
                      <a:pt x="254881" y="48935"/>
                      <a:pt x="254881" y="48935"/>
                      <a:pt x="254881" y="48935"/>
                    </a:cubicBezTo>
                    <a:cubicBezTo>
                      <a:pt x="254881" y="48935"/>
                      <a:pt x="254881" y="48935"/>
                      <a:pt x="254881" y="51510"/>
                    </a:cubicBezTo>
                    <a:cubicBezTo>
                      <a:pt x="252306" y="51510"/>
                      <a:pt x="252306" y="51510"/>
                      <a:pt x="252306" y="51510"/>
                    </a:cubicBezTo>
                    <a:cubicBezTo>
                      <a:pt x="252306" y="51510"/>
                      <a:pt x="252306" y="51510"/>
                      <a:pt x="252306" y="54086"/>
                    </a:cubicBezTo>
                    <a:cubicBezTo>
                      <a:pt x="249731" y="54086"/>
                      <a:pt x="249731" y="54086"/>
                      <a:pt x="249731" y="54086"/>
                    </a:cubicBezTo>
                    <a:cubicBezTo>
                      <a:pt x="249731" y="54086"/>
                      <a:pt x="249731" y="54086"/>
                      <a:pt x="249731" y="56661"/>
                    </a:cubicBezTo>
                    <a:cubicBezTo>
                      <a:pt x="247157" y="56661"/>
                      <a:pt x="247157" y="56661"/>
                      <a:pt x="247157" y="56661"/>
                    </a:cubicBezTo>
                    <a:cubicBezTo>
                      <a:pt x="247157" y="56661"/>
                      <a:pt x="247157" y="56661"/>
                      <a:pt x="247157" y="59237"/>
                    </a:cubicBezTo>
                    <a:cubicBezTo>
                      <a:pt x="244582" y="59237"/>
                      <a:pt x="244582" y="59237"/>
                      <a:pt x="244582" y="59237"/>
                    </a:cubicBezTo>
                    <a:cubicBezTo>
                      <a:pt x="244582" y="61813"/>
                      <a:pt x="244582" y="61813"/>
                      <a:pt x="244582" y="61813"/>
                    </a:cubicBezTo>
                    <a:cubicBezTo>
                      <a:pt x="242008" y="61813"/>
                      <a:pt x="242008" y="61813"/>
                      <a:pt x="242008" y="61813"/>
                    </a:cubicBezTo>
                    <a:cubicBezTo>
                      <a:pt x="242008" y="61813"/>
                      <a:pt x="242008" y="61813"/>
                      <a:pt x="242008" y="64388"/>
                    </a:cubicBezTo>
                    <a:cubicBezTo>
                      <a:pt x="239433" y="64388"/>
                      <a:pt x="239433" y="64388"/>
                      <a:pt x="239433" y="64388"/>
                    </a:cubicBezTo>
                    <a:cubicBezTo>
                      <a:pt x="239433" y="64388"/>
                      <a:pt x="239433" y="64388"/>
                      <a:pt x="239433" y="66964"/>
                    </a:cubicBezTo>
                    <a:cubicBezTo>
                      <a:pt x="236859" y="66964"/>
                      <a:pt x="236859" y="66964"/>
                      <a:pt x="236859" y="66964"/>
                    </a:cubicBezTo>
                    <a:cubicBezTo>
                      <a:pt x="236859" y="69539"/>
                      <a:pt x="236859" y="69539"/>
                      <a:pt x="236859" y="69539"/>
                    </a:cubicBezTo>
                    <a:cubicBezTo>
                      <a:pt x="234284" y="69539"/>
                      <a:pt x="234284" y="69539"/>
                      <a:pt x="234284" y="69539"/>
                    </a:cubicBezTo>
                    <a:cubicBezTo>
                      <a:pt x="234284" y="72115"/>
                      <a:pt x="234284" y="72115"/>
                      <a:pt x="234284" y="72115"/>
                    </a:cubicBezTo>
                    <a:cubicBezTo>
                      <a:pt x="231710" y="72115"/>
                      <a:pt x="231710" y="72115"/>
                      <a:pt x="231710" y="72115"/>
                    </a:cubicBezTo>
                    <a:cubicBezTo>
                      <a:pt x="231710" y="72115"/>
                      <a:pt x="231710" y="72115"/>
                      <a:pt x="231710" y="74690"/>
                    </a:cubicBezTo>
                    <a:cubicBezTo>
                      <a:pt x="229135" y="74690"/>
                      <a:pt x="229135" y="74690"/>
                      <a:pt x="229135" y="74690"/>
                    </a:cubicBezTo>
                    <a:cubicBezTo>
                      <a:pt x="229135" y="74690"/>
                      <a:pt x="229135" y="74690"/>
                      <a:pt x="229135" y="77266"/>
                    </a:cubicBezTo>
                    <a:cubicBezTo>
                      <a:pt x="226560" y="77266"/>
                      <a:pt x="226560" y="77266"/>
                      <a:pt x="226560" y="77266"/>
                    </a:cubicBezTo>
                    <a:cubicBezTo>
                      <a:pt x="223986" y="77266"/>
                      <a:pt x="223986" y="77266"/>
                      <a:pt x="223986" y="77266"/>
                    </a:cubicBezTo>
                    <a:cubicBezTo>
                      <a:pt x="223986" y="77266"/>
                      <a:pt x="223986" y="77266"/>
                      <a:pt x="223986" y="79841"/>
                    </a:cubicBezTo>
                    <a:cubicBezTo>
                      <a:pt x="223986" y="79841"/>
                      <a:pt x="223986" y="79841"/>
                      <a:pt x="221411" y="79841"/>
                    </a:cubicBezTo>
                    <a:cubicBezTo>
                      <a:pt x="221411" y="79841"/>
                      <a:pt x="218837" y="79841"/>
                      <a:pt x="218837" y="79841"/>
                    </a:cubicBezTo>
                    <a:cubicBezTo>
                      <a:pt x="218837" y="79841"/>
                      <a:pt x="218837" y="79841"/>
                      <a:pt x="218837" y="82417"/>
                    </a:cubicBezTo>
                    <a:cubicBezTo>
                      <a:pt x="218837" y="82417"/>
                      <a:pt x="218837" y="82417"/>
                      <a:pt x="216262" y="82417"/>
                    </a:cubicBezTo>
                    <a:cubicBezTo>
                      <a:pt x="216262" y="82417"/>
                      <a:pt x="216262" y="82417"/>
                      <a:pt x="216262" y="84992"/>
                    </a:cubicBezTo>
                    <a:cubicBezTo>
                      <a:pt x="213688" y="84992"/>
                      <a:pt x="213688" y="84992"/>
                      <a:pt x="213688" y="84992"/>
                    </a:cubicBezTo>
                    <a:cubicBezTo>
                      <a:pt x="213688" y="87568"/>
                      <a:pt x="213688" y="87568"/>
                      <a:pt x="213688" y="87568"/>
                    </a:cubicBezTo>
                    <a:cubicBezTo>
                      <a:pt x="211113" y="87568"/>
                      <a:pt x="211113" y="87568"/>
                      <a:pt x="211113" y="87568"/>
                    </a:cubicBezTo>
                    <a:cubicBezTo>
                      <a:pt x="208539" y="87568"/>
                      <a:pt x="208539" y="87568"/>
                      <a:pt x="208539" y="87568"/>
                    </a:cubicBezTo>
                    <a:cubicBezTo>
                      <a:pt x="208539" y="87568"/>
                      <a:pt x="208539" y="87568"/>
                      <a:pt x="208539" y="90143"/>
                    </a:cubicBezTo>
                    <a:cubicBezTo>
                      <a:pt x="205964" y="90143"/>
                      <a:pt x="205964" y="90143"/>
                      <a:pt x="205964" y="90143"/>
                    </a:cubicBezTo>
                    <a:cubicBezTo>
                      <a:pt x="205964" y="90143"/>
                      <a:pt x="205964" y="90143"/>
                      <a:pt x="205964" y="92719"/>
                    </a:cubicBezTo>
                    <a:cubicBezTo>
                      <a:pt x="203390" y="92719"/>
                      <a:pt x="203390" y="92719"/>
                      <a:pt x="203390" y="92719"/>
                    </a:cubicBezTo>
                    <a:cubicBezTo>
                      <a:pt x="203390" y="92719"/>
                      <a:pt x="203390" y="92719"/>
                      <a:pt x="203390" y="95294"/>
                    </a:cubicBezTo>
                    <a:cubicBezTo>
                      <a:pt x="200815" y="95294"/>
                      <a:pt x="200815" y="95294"/>
                      <a:pt x="200815" y="95294"/>
                    </a:cubicBezTo>
                    <a:cubicBezTo>
                      <a:pt x="198240" y="95294"/>
                      <a:pt x="198240" y="95294"/>
                      <a:pt x="198240" y="95294"/>
                    </a:cubicBezTo>
                    <a:cubicBezTo>
                      <a:pt x="195666" y="95294"/>
                      <a:pt x="195666" y="95294"/>
                      <a:pt x="195666" y="95294"/>
                    </a:cubicBezTo>
                    <a:cubicBezTo>
                      <a:pt x="195666" y="97870"/>
                      <a:pt x="195666" y="97870"/>
                      <a:pt x="195666" y="97870"/>
                    </a:cubicBezTo>
                    <a:cubicBezTo>
                      <a:pt x="193091" y="97870"/>
                      <a:pt x="193091" y="97870"/>
                      <a:pt x="193091" y="97870"/>
                    </a:cubicBezTo>
                    <a:cubicBezTo>
                      <a:pt x="190517" y="97870"/>
                      <a:pt x="190517" y="97870"/>
                      <a:pt x="190517" y="97870"/>
                    </a:cubicBezTo>
                    <a:cubicBezTo>
                      <a:pt x="190517" y="97870"/>
                      <a:pt x="190517" y="97870"/>
                      <a:pt x="190517" y="100445"/>
                    </a:cubicBezTo>
                    <a:cubicBezTo>
                      <a:pt x="187942" y="100445"/>
                      <a:pt x="187942" y="100445"/>
                      <a:pt x="187942" y="100445"/>
                    </a:cubicBezTo>
                    <a:cubicBezTo>
                      <a:pt x="187942" y="100445"/>
                      <a:pt x="185368" y="100445"/>
                      <a:pt x="185368" y="100445"/>
                    </a:cubicBezTo>
                    <a:cubicBezTo>
                      <a:pt x="185368" y="100445"/>
                      <a:pt x="185368" y="100445"/>
                      <a:pt x="185368" y="103021"/>
                    </a:cubicBezTo>
                    <a:cubicBezTo>
                      <a:pt x="182793" y="103021"/>
                      <a:pt x="182793" y="103021"/>
                      <a:pt x="182793" y="103021"/>
                    </a:cubicBezTo>
                    <a:cubicBezTo>
                      <a:pt x="182793" y="103021"/>
                      <a:pt x="180219" y="103021"/>
                      <a:pt x="180219" y="103021"/>
                    </a:cubicBezTo>
                    <a:cubicBezTo>
                      <a:pt x="177644" y="103021"/>
                      <a:pt x="177644" y="103021"/>
                      <a:pt x="177644" y="103021"/>
                    </a:cubicBezTo>
                    <a:cubicBezTo>
                      <a:pt x="177644" y="105596"/>
                      <a:pt x="177644" y="105596"/>
                      <a:pt x="177644" y="105596"/>
                    </a:cubicBezTo>
                    <a:cubicBezTo>
                      <a:pt x="177644" y="105596"/>
                      <a:pt x="175069" y="105596"/>
                      <a:pt x="175069" y="105596"/>
                    </a:cubicBezTo>
                    <a:cubicBezTo>
                      <a:pt x="175069" y="105596"/>
                      <a:pt x="172495" y="105596"/>
                      <a:pt x="172495" y="105596"/>
                    </a:cubicBezTo>
                    <a:cubicBezTo>
                      <a:pt x="169920" y="105596"/>
                      <a:pt x="169920" y="105596"/>
                      <a:pt x="169920" y="105596"/>
                    </a:cubicBezTo>
                    <a:cubicBezTo>
                      <a:pt x="169920" y="105596"/>
                      <a:pt x="169920" y="105596"/>
                      <a:pt x="169920" y="108172"/>
                    </a:cubicBezTo>
                    <a:cubicBezTo>
                      <a:pt x="167346" y="108172"/>
                      <a:pt x="167346" y="108172"/>
                      <a:pt x="167346" y="108172"/>
                    </a:cubicBezTo>
                    <a:cubicBezTo>
                      <a:pt x="167346" y="108172"/>
                      <a:pt x="167346" y="108172"/>
                      <a:pt x="167346" y="110747"/>
                    </a:cubicBezTo>
                    <a:cubicBezTo>
                      <a:pt x="164771" y="110747"/>
                      <a:pt x="164771" y="110747"/>
                      <a:pt x="164771" y="110747"/>
                    </a:cubicBezTo>
                    <a:cubicBezTo>
                      <a:pt x="164771" y="110747"/>
                      <a:pt x="162197" y="110747"/>
                      <a:pt x="162197" y="110747"/>
                    </a:cubicBezTo>
                    <a:cubicBezTo>
                      <a:pt x="162197" y="110747"/>
                      <a:pt x="162197" y="110747"/>
                      <a:pt x="162197" y="113323"/>
                    </a:cubicBezTo>
                    <a:cubicBezTo>
                      <a:pt x="159622" y="113323"/>
                      <a:pt x="159622" y="113323"/>
                      <a:pt x="159622" y="113323"/>
                    </a:cubicBezTo>
                    <a:cubicBezTo>
                      <a:pt x="157048" y="113323"/>
                      <a:pt x="157048" y="113323"/>
                      <a:pt x="157048" y="113323"/>
                    </a:cubicBezTo>
                    <a:cubicBezTo>
                      <a:pt x="154473" y="113323"/>
                      <a:pt x="154473" y="113323"/>
                      <a:pt x="154473" y="113323"/>
                    </a:cubicBezTo>
                    <a:cubicBezTo>
                      <a:pt x="154473" y="113323"/>
                      <a:pt x="154473" y="113323"/>
                      <a:pt x="154473" y="115898"/>
                    </a:cubicBezTo>
                    <a:cubicBezTo>
                      <a:pt x="154473" y="115898"/>
                      <a:pt x="151899" y="115898"/>
                      <a:pt x="151899" y="115898"/>
                    </a:cubicBezTo>
                    <a:cubicBezTo>
                      <a:pt x="149324" y="115898"/>
                      <a:pt x="149324" y="115898"/>
                      <a:pt x="149324" y="115898"/>
                    </a:cubicBezTo>
                    <a:cubicBezTo>
                      <a:pt x="146749" y="115898"/>
                      <a:pt x="146749" y="115898"/>
                      <a:pt x="146749" y="115898"/>
                    </a:cubicBezTo>
                    <a:lnTo>
                      <a:pt x="146749" y="117669"/>
                    </a:lnTo>
                    <a:lnTo>
                      <a:pt x="146749" y="118474"/>
                    </a:lnTo>
                    <a:cubicBezTo>
                      <a:pt x="144175" y="118474"/>
                      <a:pt x="144175" y="118474"/>
                      <a:pt x="144175" y="118474"/>
                    </a:cubicBezTo>
                    <a:cubicBezTo>
                      <a:pt x="141600" y="118474"/>
                      <a:pt x="141600" y="118474"/>
                      <a:pt x="141600" y="118474"/>
                    </a:cubicBezTo>
                    <a:cubicBezTo>
                      <a:pt x="141600" y="118474"/>
                      <a:pt x="141600" y="118474"/>
                      <a:pt x="141600" y="121049"/>
                    </a:cubicBezTo>
                    <a:cubicBezTo>
                      <a:pt x="141600" y="121049"/>
                      <a:pt x="139026" y="121049"/>
                      <a:pt x="139026" y="121049"/>
                    </a:cubicBezTo>
                    <a:cubicBezTo>
                      <a:pt x="136451" y="121049"/>
                      <a:pt x="136451" y="121049"/>
                      <a:pt x="136451" y="121049"/>
                    </a:cubicBezTo>
                    <a:cubicBezTo>
                      <a:pt x="136451" y="121049"/>
                      <a:pt x="133877" y="121049"/>
                      <a:pt x="133877" y="121049"/>
                    </a:cubicBezTo>
                    <a:cubicBezTo>
                      <a:pt x="131302" y="121049"/>
                      <a:pt x="131302" y="121049"/>
                      <a:pt x="131302" y="121049"/>
                    </a:cubicBezTo>
                    <a:cubicBezTo>
                      <a:pt x="131302" y="123625"/>
                      <a:pt x="131302" y="123625"/>
                      <a:pt x="131302" y="123625"/>
                    </a:cubicBezTo>
                    <a:cubicBezTo>
                      <a:pt x="131302" y="123625"/>
                      <a:pt x="128728" y="123625"/>
                      <a:pt x="128728" y="123625"/>
                    </a:cubicBezTo>
                    <a:cubicBezTo>
                      <a:pt x="126153" y="123625"/>
                      <a:pt x="126153" y="123625"/>
                      <a:pt x="126153" y="123625"/>
                    </a:cubicBezTo>
                    <a:cubicBezTo>
                      <a:pt x="123578" y="123625"/>
                      <a:pt x="123578" y="123625"/>
                      <a:pt x="123578" y="123625"/>
                    </a:cubicBezTo>
                    <a:cubicBezTo>
                      <a:pt x="123578" y="123625"/>
                      <a:pt x="123578" y="123625"/>
                      <a:pt x="123578" y="126200"/>
                    </a:cubicBezTo>
                    <a:cubicBezTo>
                      <a:pt x="123578" y="126200"/>
                      <a:pt x="121004" y="126200"/>
                      <a:pt x="121004" y="126200"/>
                    </a:cubicBezTo>
                    <a:cubicBezTo>
                      <a:pt x="118429" y="126200"/>
                      <a:pt x="118429" y="126200"/>
                      <a:pt x="118429" y="126200"/>
                    </a:cubicBezTo>
                    <a:cubicBezTo>
                      <a:pt x="115855" y="126200"/>
                      <a:pt x="115855" y="126200"/>
                      <a:pt x="115855" y="126200"/>
                    </a:cubicBezTo>
                    <a:cubicBezTo>
                      <a:pt x="113280" y="126200"/>
                      <a:pt x="113280" y="126200"/>
                      <a:pt x="113280" y="126200"/>
                    </a:cubicBezTo>
                    <a:cubicBezTo>
                      <a:pt x="113280" y="126200"/>
                      <a:pt x="113280" y="126200"/>
                      <a:pt x="113280" y="128776"/>
                    </a:cubicBezTo>
                    <a:cubicBezTo>
                      <a:pt x="110706" y="128776"/>
                      <a:pt x="110706" y="128776"/>
                      <a:pt x="110706" y="128776"/>
                    </a:cubicBezTo>
                    <a:cubicBezTo>
                      <a:pt x="108131" y="128776"/>
                      <a:pt x="108131" y="128776"/>
                      <a:pt x="108131" y="128776"/>
                    </a:cubicBezTo>
                    <a:cubicBezTo>
                      <a:pt x="108131" y="128776"/>
                      <a:pt x="108131" y="128776"/>
                      <a:pt x="105557" y="128776"/>
                    </a:cubicBezTo>
                    <a:cubicBezTo>
                      <a:pt x="105557" y="128776"/>
                      <a:pt x="105557" y="131351"/>
                      <a:pt x="105557" y="131351"/>
                    </a:cubicBezTo>
                    <a:cubicBezTo>
                      <a:pt x="102982" y="131351"/>
                      <a:pt x="102982" y="131351"/>
                      <a:pt x="102982" y="131351"/>
                    </a:cubicBezTo>
                    <a:cubicBezTo>
                      <a:pt x="102982" y="131351"/>
                      <a:pt x="102982" y="131351"/>
                      <a:pt x="100408" y="131351"/>
                    </a:cubicBezTo>
                    <a:cubicBezTo>
                      <a:pt x="97833" y="131351"/>
                      <a:pt x="97833" y="131351"/>
                      <a:pt x="97833" y="131351"/>
                    </a:cubicBezTo>
                    <a:cubicBezTo>
                      <a:pt x="97833" y="131351"/>
                      <a:pt x="95258" y="131351"/>
                      <a:pt x="95258" y="131351"/>
                    </a:cubicBezTo>
                    <a:cubicBezTo>
                      <a:pt x="95258" y="131351"/>
                      <a:pt x="95258" y="131351"/>
                      <a:pt x="95258" y="133927"/>
                    </a:cubicBezTo>
                    <a:cubicBezTo>
                      <a:pt x="92684" y="133927"/>
                      <a:pt x="92684" y="133927"/>
                      <a:pt x="92684" y="133927"/>
                    </a:cubicBezTo>
                    <a:cubicBezTo>
                      <a:pt x="90109" y="133927"/>
                      <a:pt x="90109" y="133927"/>
                      <a:pt x="90109" y="133927"/>
                    </a:cubicBezTo>
                    <a:cubicBezTo>
                      <a:pt x="87535" y="133927"/>
                      <a:pt x="87535" y="133927"/>
                      <a:pt x="87535" y="133927"/>
                    </a:cubicBezTo>
                    <a:cubicBezTo>
                      <a:pt x="84960" y="133927"/>
                      <a:pt x="84960" y="133927"/>
                      <a:pt x="84960" y="133927"/>
                    </a:cubicBezTo>
                    <a:cubicBezTo>
                      <a:pt x="82386" y="133927"/>
                      <a:pt x="82386" y="133927"/>
                      <a:pt x="82386" y="133927"/>
                    </a:cubicBezTo>
                    <a:cubicBezTo>
                      <a:pt x="82386" y="133927"/>
                      <a:pt x="82386" y="133927"/>
                      <a:pt x="79811" y="133927"/>
                    </a:cubicBezTo>
                    <a:cubicBezTo>
                      <a:pt x="79811" y="133927"/>
                      <a:pt x="79811" y="133927"/>
                      <a:pt x="79811" y="136502"/>
                    </a:cubicBezTo>
                    <a:cubicBezTo>
                      <a:pt x="77237" y="136502"/>
                      <a:pt x="77237" y="136502"/>
                      <a:pt x="77237" y="136502"/>
                    </a:cubicBezTo>
                    <a:cubicBezTo>
                      <a:pt x="74662" y="136502"/>
                      <a:pt x="74662" y="136502"/>
                      <a:pt x="74662" y="136502"/>
                    </a:cubicBezTo>
                    <a:cubicBezTo>
                      <a:pt x="74662" y="136502"/>
                      <a:pt x="72088" y="136502"/>
                      <a:pt x="69513" y="136502"/>
                    </a:cubicBezTo>
                    <a:cubicBezTo>
                      <a:pt x="69513" y="136502"/>
                      <a:pt x="66938" y="136502"/>
                      <a:pt x="66938" y="136502"/>
                    </a:cubicBezTo>
                    <a:cubicBezTo>
                      <a:pt x="64364" y="136502"/>
                      <a:pt x="64364" y="136502"/>
                      <a:pt x="61789" y="136502"/>
                    </a:cubicBezTo>
                    <a:cubicBezTo>
                      <a:pt x="61789" y="136502"/>
                      <a:pt x="59215" y="136502"/>
                      <a:pt x="59215" y="136502"/>
                    </a:cubicBezTo>
                    <a:cubicBezTo>
                      <a:pt x="59215" y="136502"/>
                      <a:pt x="56640" y="136502"/>
                      <a:pt x="56640" y="136502"/>
                    </a:cubicBezTo>
                    <a:cubicBezTo>
                      <a:pt x="54066" y="136502"/>
                      <a:pt x="54066" y="136502"/>
                      <a:pt x="54066" y="136502"/>
                    </a:cubicBezTo>
                    <a:cubicBezTo>
                      <a:pt x="54066" y="133927"/>
                      <a:pt x="54066" y="133927"/>
                      <a:pt x="54066" y="133927"/>
                    </a:cubicBezTo>
                    <a:cubicBezTo>
                      <a:pt x="54066" y="131351"/>
                      <a:pt x="54066" y="131351"/>
                      <a:pt x="54066" y="131351"/>
                    </a:cubicBezTo>
                    <a:cubicBezTo>
                      <a:pt x="54066" y="131351"/>
                      <a:pt x="54066" y="128776"/>
                      <a:pt x="54066" y="128776"/>
                    </a:cubicBezTo>
                    <a:cubicBezTo>
                      <a:pt x="54066" y="126200"/>
                      <a:pt x="54066" y="126200"/>
                      <a:pt x="54066" y="126200"/>
                    </a:cubicBezTo>
                    <a:cubicBezTo>
                      <a:pt x="54066" y="126200"/>
                      <a:pt x="54066" y="126200"/>
                      <a:pt x="54066" y="123625"/>
                    </a:cubicBezTo>
                    <a:cubicBezTo>
                      <a:pt x="54066" y="121049"/>
                      <a:pt x="54066" y="121049"/>
                      <a:pt x="54066" y="121049"/>
                    </a:cubicBezTo>
                    <a:cubicBezTo>
                      <a:pt x="54066" y="121049"/>
                      <a:pt x="54066" y="121049"/>
                      <a:pt x="56640" y="121049"/>
                    </a:cubicBezTo>
                    <a:cubicBezTo>
                      <a:pt x="56640" y="121049"/>
                      <a:pt x="56640" y="118474"/>
                      <a:pt x="56640" y="118474"/>
                    </a:cubicBezTo>
                    <a:cubicBezTo>
                      <a:pt x="56640" y="115898"/>
                      <a:pt x="56640" y="115898"/>
                      <a:pt x="56640" y="115898"/>
                    </a:cubicBezTo>
                    <a:cubicBezTo>
                      <a:pt x="56640" y="115898"/>
                      <a:pt x="56640" y="113323"/>
                      <a:pt x="56640" y="113323"/>
                    </a:cubicBezTo>
                    <a:cubicBezTo>
                      <a:pt x="56640" y="113323"/>
                      <a:pt x="56640" y="113323"/>
                      <a:pt x="56640" y="110747"/>
                    </a:cubicBezTo>
                    <a:cubicBezTo>
                      <a:pt x="56640" y="110747"/>
                      <a:pt x="56640" y="108172"/>
                      <a:pt x="56640" y="108172"/>
                    </a:cubicBezTo>
                    <a:cubicBezTo>
                      <a:pt x="56640" y="105596"/>
                      <a:pt x="56640" y="105596"/>
                      <a:pt x="56640" y="105596"/>
                    </a:cubicBezTo>
                    <a:cubicBezTo>
                      <a:pt x="56640" y="105596"/>
                      <a:pt x="56640" y="103021"/>
                      <a:pt x="59215" y="103021"/>
                    </a:cubicBezTo>
                    <a:cubicBezTo>
                      <a:pt x="59215" y="100445"/>
                      <a:pt x="59215" y="100445"/>
                      <a:pt x="59215" y="100445"/>
                    </a:cubicBezTo>
                    <a:cubicBezTo>
                      <a:pt x="59215" y="100445"/>
                      <a:pt x="59215" y="100445"/>
                      <a:pt x="59215" y="97870"/>
                    </a:cubicBezTo>
                    <a:cubicBezTo>
                      <a:pt x="59215" y="97870"/>
                      <a:pt x="59215" y="97870"/>
                      <a:pt x="59215" y="95294"/>
                    </a:cubicBezTo>
                    <a:cubicBezTo>
                      <a:pt x="59215" y="95294"/>
                      <a:pt x="59215" y="92719"/>
                      <a:pt x="59215" y="92719"/>
                    </a:cubicBezTo>
                    <a:cubicBezTo>
                      <a:pt x="59215" y="92719"/>
                      <a:pt x="59215" y="92719"/>
                      <a:pt x="61789" y="92719"/>
                    </a:cubicBezTo>
                    <a:cubicBezTo>
                      <a:pt x="61789" y="92719"/>
                      <a:pt x="61789" y="92719"/>
                      <a:pt x="61789" y="90143"/>
                    </a:cubicBezTo>
                    <a:cubicBezTo>
                      <a:pt x="61789" y="90143"/>
                      <a:pt x="61789" y="90143"/>
                      <a:pt x="61789" y="87568"/>
                    </a:cubicBezTo>
                    <a:cubicBezTo>
                      <a:pt x="61789" y="84992"/>
                      <a:pt x="61789" y="84992"/>
                      <a:pt x="61789" y="84992"/>
                    </a:cubicBezTo>
                    <a:cubicBezTo>
                      <a:pt x="61789" y="82417"/>
                      <a:pt x="61789" y="82417"/>
                      <a:pt x="61789" y="82417"/>
                    </a:cubicBezTo>
                    <a:cubicBezTo>
                      <a:pt x="64364" y="82417"/>
                      <a:pt x="64364" y="82417"/>
                      <a:pt x="64364" y="82417"/>
                    </a:cubicBezTo>
                    <a:cubicBezTo>
                      <a:pt x="64364" y="79841"/>
                      <a:pt x="64364" y="79841"/>
                      <a:pt x="64364" y="79841"/>
                    </a:cubicBezTo>
                    <a:cubicBezTo>
                      <a:pt x="64364" y="79841"/>
                      <a:pt x="64364" y="79841"/>
                      <a:pt x="66938" y="79841"/>
                    </a:cubicBezTo>
                    <a:cubicBezTo>
                      <a:pt x="66938" y="79841"/>
                      <a:pt x="66938" y="79841"/>
                      <a:pt x="69513" y="79841"/>
                    </a:cubicBezTo>
                    <a:cubicBezTo>
                      <a:pt x="74662" y="79841"/>
                      <a:pt x="77237" y="79841"/>
                      <a:pt x="79811" y="79841"/>
                    </a:cubicBezTo>
                    <a:cubicBezTo>
                      <a:pt x="82386" y="79841"/>
                      <a:pt x="87535" y="79841"/>
                      <a:pt x="90109" y="79841"/>
                    </a:cubicBezTo>
                    <a:cubicBezTo>
                      <a:pt x="90109" y="79841"/>
                      <a:pt x="90109" y="79841"/>
                      <a:pt x="92684" y="79841"/>
                    </a:cubicBezTo>
                    <a:cubicBezTo>
                      <a:pt x="92684" y="77266"/>
                      <a:pt x="92684" y="77266"/>
                      <a:pt x="92684" y="77266"/>
                    </a:cubicBezTo>
                    <a:cubicBezTo>
                      <a:pt x="95258" y="77266"/>
                      <a:pt x="95258" y="77266"/>
                      <a:pt x="95258" y="77266"/>
                    </a:cubicBezTo>
                    <a:cubicBezTo>
                      <a:pt x="97833" y="77266"/>
                      <a:pt x="97833" y="77266"/>
                      <a:pt x="97833" y="77266"/>
                    </a:cubicBezTo>
                    <a:cubicBezTo>
                      <a:pt x="97833" y="77266"/>
                      <a:pt x="97833" y="77266"/>
                      <a:pt x="100408" y="77266"/>
                    </a:cubicBezTo>
                    <a:cubicBezTo>
                      <a:pt x="100408" y="77266"/>
                      <a:pt x="100408" y="77266"/>
                      <a:pt x="102982" y="77266"/>
                    </a:cubicBezTo>
                    <a:cubicBezTo>
                      <a:pt x="105557" y="77266"/>
                      <a:pt x="105557" y="77266"/>
                      <a:pt x="105557" y="77266"/>
                    </a:cubicBezTo>
                    <a:cubicBezTo>
                      <a:pt x="105557" y="74690"/>
                      <a:pt x="105557" y="74690"/>
                      <a:pt x="105557" y="74690"/>
                    </a:cubicBezTo>
                    <a:cubicBezTo>
                      <a:pt x="105557" y="74690"/>
                      <a:pt x="108131" y="74690"/>
                      <a:pt x="108131" y="74690"/>
                    </a:cubicBezTo>
                    <a:cubicBezTo>
                      <a:pt x="108131" y="74690"/>
                      <a:pt x="110706" y="74690"/>
                      <a:pt x="110706" y="74690"/>
                    </a:cubicBezTo>
                    <a:cubicBezTo>
                      <a:pt x="110706" y="74690"/>
                      <a:pt x="110706" y="74690"/>
                      <a:pt x="113280" y="74690"/>
                    </a:cubicBezTo>
                    <a:cubicBezTo>
                      <a:pt x="113280" y="74690"/>
                      <a:pt x="115855" y="74690"/>
                      <a:pt x="115855" y="74690"/>
                    </a:cubicBezTo>
                    <a:cubicBezTo>
                      <a:pt x="115855" y="74690"/>
                      <a:pt x="115855" y="74690"/>
                      <a:pt x="118429" y="74690"/>
                    </a:cubicBezTo>
                    <a:cubicBezTo>
                      <a:pt x="121004" y="74690"/>
                      <a:pt x="121004" y="74690"/>
                      <a:pt x="121004" y="74690"/>
                    </a:cubicBezTo>
                    <a:cubicBezTo>
                      <a:pt x="121004" y="72115"/>
                      <a:pt x="121004" y="72115"/>
                      <a:pt x="121004" y="72115"/>
                    </a:cubicBezTo>
                    <a:cubicBezTo>
                      <a:pt x="121004" y="72115"/>
                      <a:pt x="121004" y="72115"/>
                      <a:pt x="123578" y="72115"/>
                    </a:cubicBezTo>
                    <a:cubicBezTo>
                      <a:pt x="123578" y="72115"/>
                      <a:pt x="126153" y="72115"/>
                      <a:pt x="128728" y="72115"/>
                    </a:cubicBezTo>
                    <a:cubicBezTo>
                      <a:pt x="128728" y="72115"/>
                      <a:pt x="131302" y="72115"/>
                      <a:pt x="131302" y="72115"/>
                    </a:cubicBezTo>
                    <a:cubicBezTo>
                      <a:pt x="131302" y="72115"/>
                      <a:pt x="131302" y="72115"/>
                      <a:pt x="133877" y="72115"/>
                    </a:cubicBezTo>
                    <a:cubicBezTo>
                      <a:pt x="133877" y="69539"/>
                      <a:pt x="133877" y="69539"/>
                      <a:pt x="133877" y="69539"/>
                    </a:cubicBezTo>
                    <a:cubicBezTo>
                      <a:pt x="136451" y="69539"/>
                      <a:pt x="136451" y="69539"/>
                      <a:pt x="136451" y="69539"/>
                    </a:cubicBezTo>
                    <a:cubicBezTo>
                      <a:pt x="136451" y="69539"/>
                      <a:pt x="136451" y="69539"/>
                      <a:pt x="139026" y="69539"/>
                    </a:cubicBezTo>
                    <a:cubicBezTo>
                      <a:pt x="139026" y="66964"/>
                      <a:pt x="139026" y="66964"/>
                      <a:pt x="139026" y="66964"/>
                    </a:cubicBezTo>
                    <a:cubicBezTo>
                      <a:pt x="139026" y="66964"/>
                      <a:pt x="139026" y="66964"/>
                      <a:pt x="141600" y="66964"/>
                    </a:cubicBezTo>
                    <a:cubicBezTo>
                      <a:pt x="141600" y="66964"/>
                      <a:pt x="141600" y="66964"/>
                      <a:pt x="144175" y="66964"/>
                    </a:cubicBezTo>
                    <a:cubicBezTo>
                      <a:pt x="144175" y="66964"/>
                      <a:pt x="144175" y="66964"/>
                      <a:pt x="146749" y="66964"/>
                    </a:cubicBezTo>
                    <a:cubicBezTo>
                      <a:pt x="146749" y="66964"/>
                      <a:pt x="146749" y="66964"/>
                      <a:pt x="149324" y="66964"/>
                    </a:cubicBezTo>
                    <a:cubicBezTo>
                      <a:pt x="149324" y="66964"/>
                      <a:pt x="149324" y="66964"/>
                      <a:pt x="151899" y="66964"/>
                    </a:cubicBezTo>
                    <a:cubicBezTo>
                      <a:pt x="151899" y="64388"/>
                      <a:pt x="151899" y="64388"/>
                      <a:pt x="151899" y="64388"/>
                    </a:cubicBezTo>
                    <a:cubicBezTo>
                      <a:pt x="151899" y="64388"/>
                      <a:pt x="154473" y="64388"/>
                      <a:pt x="154473" y="64388"/>
                    </a:cubicBezTo>
                    <a:cubicBezTo>
                      <a:pt x="157048" y="64388"/>
                      <a:pt x="157048" y="64388"/>
                      <a:pt x="157048" y="64388"/>
                    </a:cubicBezTo>
                    <a:cubicBezTo>
                      <a:pt x="157048" y="61813"/>
                      <a:pt x="157048" y="61813"/>
                      <a:pt x="157048" y="61813"/>
                    </a:cubicBezTo>
                    <a:cubicBezTo>
                      <a:pt x="157048" y="61813"/>
                      <a:pt x="157048" y="61813"/>
                      <a:pt x="159622" y="61813"/>
                    </a:cubicBezTo>
                    <a:cubicBezTo>
                      <a:pt x="159622" y="61813"/>
                      <a:pt x="159622" y="61813"/>
                      <a:pt x="162197" y="61813"/>
                    </a:cubicBezTo>
                    <a:cubicBezTo>
                      <a:pt x="162197" y="61813"/>
                      <a:pt x="164771" y="61813"/>
                      <a:pt x="164771" y="61813"/>
                    </a:cubicBezTo>
                    <a:cubicBezTo>
                      <a:pt x="164771" y="59237"/>
                      <a:pt x="164771" y="59237"/>
                      <a:pt x="164771" y="59237"/>
                    </a:cubicBezTo>
                    <a:cubicBezTo>
                      <a:pt x="164771" y="59237"/>
                      <a:pt x="164771" y="59237"/>
                      <a:pt x="167346" y="59237"/>
                    </a:cubicBezTo>
                    <a:cubicBezTo>
                      <a:pt x="169920" y="59237"/>
                      <a:pt x="169920" y="59237"/>
                      <a:pt x="172495" y="59237"/>
                    </a:cubicBezTo>
                    <a:cubicBezTo>
                      <a:pt x="172495" y="56661"/>
                      <a:pt x="172495" y="56661"/>
                      <a:pt x="175069" y="56661"/>
                    </a:cubicBezTo>
                    <a:cubicBezTo>
                      <a:pt x="175069" y="56661"/>
                      <a:pt x="175069" y="56661"/>
                      <a:pt x="177644" y="56661"/>
                    </a:cubicBezTo>
                    <a:cubicBezTo>
                      <a:pt x="177644" y="56661"/>
                      <a:pt x="177644" y="56661"/>
                      <a:pt x="180219" y="56661"/>
                    </a:cubicBezTo>
                    <a:cubicBezTo>
                      <a:pt x="180219" y="56661"/>
                      <a:pt x="180219" y="56661"/>
                      <a:pt x="182793" y="56661"/>
                    </a:cubicBezTo>
                    <a:cubicBezTo>
                      <a:pt x="182793" y="54086"/>
                      <a:pt x="182793" y="54086"/>
                      <a:pt x="182793" y="54086"/>
                    </a:cubicBezTo>
                    <a:cubicBezTo>
                      <a:pt x="182793" y="54086"/>
                      <a:pt x="182793" y="54086"/>
                      <a:pt x="185368" y="54086"/>
                    </a:cubicBezTo>
                    <a:cubicBezTo>
                      <a:pt x="185368" y="51510"/>
                      <a:pt x="185368" y="51510"/>
                      <a:pt x="185368" y="51510"/>
                    </a:cubicBezTo>
                    <a:cubicBezTo>
                      <a:pt x="185368" y="51510"/>
                      <a:pt x="185368" y="51510"/>
                      <a:pt x="187942" y="51510"/>
                    </a:cubicBezTo>
                    <a:cubicBezTo>
                      <a:pt x="190517" y="51510"/>
                      <a:pt x="190517" y="51510"/>
                      <a:pt x="190517" y="51510"/>
                    </a:cubicBezTo>
                    <a:cubicBezTo>
                      <a:pt x="190517" y="51510"/>
                      <a:pt x="193091" y="51510"/>
                      <a:pt x="193091" y="51510"/>
                    </a:cubicBezTo>
                    <a:cubicBezTo>
                      <a:pt x="193091" y="51510"/>
                      <a:pt x="193091" y="51510"/>
                      <a:pt x="195666" y="51510"/>
                    </a:cubicBezTo>
                    <a:cubicBezTo>
                      <a:pt x="195666" y="48935"/>
                      <a:pt x="195666" y="48935"/>
                      <a:pt x="195666" y="48935"/>
                    </a:cubicBezTo>
                    <a:cubicBezTo>
                      <a:pt x="198240" y="48935"/>
                      <a:pt x="198240" y="48935"/>
                      <a:pt x="198240" y="48935"/>
                    </a:cubicBezTo>
                    <a:cubicBezTo>
                      <a:pt x="200815" y="48935"/>
                      <a:pt x="200815" y="48935"/>
                      <a:pt x="200815" y="48935"/>
                    </a:cubicBezTo>
                    <a:cubicBezTo>
                      <a:pt x="200815" y="46359"/>
                      <a:pt x="200815" y="46359"/>
                      <a:pt x="200815" y="46359"/>
                    </a:cubicBezTo>
                    <a:cubicBezTo>
                      <a:pt x="203390" y="46359"/>
                      <a:pt x="203390" y="46359"/>
                      <a:pt x="203390" y="46359"/>
                    </a:cubicBezTo>
                    <a:cubicBezTo>
                      <a:pt x="203390" y="46359"/>
                      <a:pt x="205964" y="46359"/>
                      <a:pt x="205964" y="46359"/>
                    </a:cubicBezTo>
                    <a:cubicBezTo>
                      <a:pt x="208539" y="46359"/>
                      <a:pt x="208539" y="46359"/>
                      <a:pt x="208539" y="46359"/>
                    </a:cubicBezTo>
                    <a:cubicBezTo>
                      <a:pt x="208539" y="43784"/>
                      <a:pt x="208539" y="43784"/>
                      <a:pt x="208539" y="43784"/>
                    </a:cubicBezTo>
                    <a:cubicBezTo>
                      <a:pt x="208539" y="43784"/>
                      <a:pt x="208539" y="43784"/>
                      <a:pt x="211113" y="43784"/>
                    </a:cubicBezTo>
                    <a:cubicBezTo>
                      <a:pt x="211113" y="43784"/>
                      <a:pt x="211113" y="43784"/>
                      <a:pt x="213688" y="43784"/>
                    </a:cubicBezTo>
                    <a:cubicBezTo>
                      <a:pt x="213688" y="41208"/>
                      <a:pt x="213688" y="41208"/>
                      <a:pt x="213688" y="41208"/>
                    </a:cubicBezTo>
                    <a:cubicBezTo>
                      <a:pt x="213688" y="41208"/>
                      <a:pt x="213688" y="41208"/>
                      <a:pt x="216262" y="41208"/>
                    </a:cubicBezTo>
                    <a:cubicBezTo>
                      <a:pt x="216262" y="41208"/>
                      <a:pt x="216262" y="41208"/>
                      <a:pt x="218837" y="41208"/>
                    </a:cubicBezTo>
                    <a:cubicBezTo>
                      <a:pt x="218837" y="38633"/>
                      <a:pt x="218837" y="38633"/>
                      <a:pt x="218837" y="38633"/>
                    </a:cubicBezTo>
                    <a:cubicBezTo>
                      <a:pt x="218837" y="38633"/>
                      <a:pt x="218837" y="38633"/>
                      <a:pt x="221411" y="38633"/>
                    </a:cubicBezTo>
                    <a:cubicBezTo>
                      <a:pt x="221411" y="38633"/>
                      <a:pt x="221411" y="38633"/>
                      <a:pt x="223986" y="38633"/>
                    </a:cubicBezTo>
                    <a:cubicBezTo>
                      <a:pt x="226560" y="38633"/>
                      <a:pt x="226560" y="38633"/>
                      <a:pt x="226560" y="38633"/>
                    </a:cubicBezTo>
                    <a:cubicBezTo>
                      <a:pt x="226560" y="36057"/>
                      <a:pt x="226560" y="36057"/>
                      <a:pt x="226560" y="36057"/>
                    </a:cubicBezTo>
                    <a:cubicBezTo>
                      <a:pt x="226560" y="36057"/>
                      <a:pt x="226560" y="36057"/>
                      <a:pt x="229135" y="36057"/>
                    </a:cubicBezTo>
                    <a:cubicBezTo>
                      <a:pt x="229135" y="36057"/>
                      <a:pt x="229135" y="36057"/>
                      <a:pt x="231710" y="36057"/>
                    </a:cubicBezTo>
                    <a:cubicBezTo>
                      <a:pt x="231710" y="33482"/>
                      <a:pt x="231710" y="33482"/>
                      <a:pt x="231710" y="33482"/>
                    </a:cubicBezTo>
                    <a:cubicBezTo>
                      <a:pt x="231710" y="33482"/>
                      <a:pt x="231710" y="33482"/>
                      <a:pt x="234284" y="33482"/>
                    </a:cubicBezTo>
                    <a:cubicBezTo>
                      <a:pt x="234284" y="30906"/>
                      <a:pt x="234284" y="30906"/>
                      <a:pt x="234284" y="30906"/>
                    </a:cubicBezTo>
                    <a:cubicBezTo>
                      <a:pt x="234284" y="30906"/>
                      <a:pt x="234284" y="30906"/>
                      <a:pt x="236859" y="30906"/>
                    </a:cubicBezTo>
                    <a:cubicBezTo>
                      <a:pt x="236859" y="30906"/>
                      <a:pt x="236859" y="30906"/>
                      <a:pt x="239433" y="30906"/>
                    </a:cubicBezTo>
                    <a:cubicBezTo>
                      <a:pt x="239433" y="28331"/>
                      <a:pt x="239433" y="28331"/>
                      <a:pt x="239433" y="28331"/>
                    </a:cubicBezTo>
                    <a:cubicBezTo>
                      <a:pt x="239433" y="28331"/>
                      <a:pt x="239433" y="28331"/>
                      <a:pt x="242008" y="28331"/>
                    </a:cubicBezTo>
                    <a:cubicBezTo>
                      <a:pt x="242008" y="25755"/>
                      <a:pt x="242008" y="25755"/>
                      <a:pt x="242008" y="25755"/>
                    </a:cubicBezTo>
                    <a:cubicBezTo>
                      <a:pt x="242008" y="25755"/>
                      <a:pt x="242008" y="25755"/>
                      <a:pt x="244582" y="25755"/>
                    </a:cubicBezTo>
                    <a:cubicBezTo>
                      <a:pt x="244582" y="23180"/>
                      <a:pt x="244582" y="23180"/>
                      <a:pt x="244582" y="23180"/>
                    </a:cubicBezTo>
                    <a:cubicBezTo>
                      <a:pt x="244582" y="23180"/>
                      <a:pt x="244582" y="23180"/>
                      <a:pt x="247157" y="23180"/>
                    </a:cubicBezTo>
                    <a:cubicBezTo>
                      <a:pt x="247157" y="23180"/>
                      <a:pt x="249731" y="23180"/>
                      <a:pt x="249731" y="23180"/>
                    </a:cubicBezTo>
                    <a:cubicBezTo>
                      <a:pt x="249731" y="20604"/>
                      <a:pt x="249731" y="20604"/>
                      <a:pt x="249731" y="20604"/>
                    </a:cubicBezTo>
                    <a:cubicBezTo>
                      <a:pt x="252306" y="20604"/>
                      <a:pt x="252306" y="20604"/>
                      <a:pt x="252306" y="20604"/>
                    </a:cubicBezTo>
                    <a:cubicBezTo>
                      <a:pt x="252306" y="18029"/>
                      <a:pt x="252306" y="18029"/>
                      <a:pt x="252306" y="18029"/>
                    </a:cubicBezTo>
                    <a:cubicBezTo>
                      <a:pt x="254881" y="18029"/>
                      <a:pt x="254881" y="18029"/>
                      <a:pt x="254881" y="18029"/>
                    </a:cubicBezTo>
                    <a:cubicBezTo>
                      <a:pt x="254881" y="18029"/>
                      <a:pt x="254881" y="18029"/>
                      <a:pt x="257455" y="18029"/>
                    </a:cubicBezTo>
                    <a:cubicBezTo>
                      <a:pt x="257455" y="15453"/>
                      <a:pt x="257455" y="15453"/>
                      <a:pt x="257455" y="15453"/>
                    </a:cubicBezTo>
                    <a:cubicBezTo>
                      <a:pt x="257455" y="15453"/>
                      <a:pt x="257455" y="15453"/>
                      <a:pt x="260030" y="15453"/>
                    </a:cubicBezTo>
                    <a:cubicBezTo>
                      <a:pt x="260030" y="12878"/>
                      <a:pt x="260030" y="12878"/>
                      <a:pt x="260030" y="12878"/>
                    </a:cubicBezTo>
                    <a:cubicBezTo>
                      <a:pt x="262604" y="12878"/>
                      <a:pt x="262604" y="12878"/>
                      <a:pt x="262604" y="12878"/>
                    </a:cubicBezTo>
                    <a:cubicBezTo>
                      <a:pt x="262604" y="12878"/>
                      <a:pt x="262604" y="12878"/>
                      <a:pt x="262604" y="10302"/>
                    </a:cubicBezTo>
                    <a:cubicBezTo>
                      <a:pt x="262604" y="10302"/>
                      <a:pt x="262604" y="10302"/>
                      <a:pt x="265179" y="10302"/>
                    </a:cubicBezTo>
                    <a:cubicBezTo>
                      <a:pt x="265179" y="7727"/>
                      <a:pt x="265179" y="7727"/>
                      <a:pt x="265179" y="7727"/>
                    </a:cubicBezTo>
                    <a:cubicBezTo>
                      <a:pt x="265179" y="7727"/>
                      <a:pt x="265179" y="7727"/>
                      <a:pt x="265179" y="5151"/>
                    </a:cubicBezTo>
                    <a:cubicBezTo>
                      <a:pt x="267753" y="5151"/>
                      <a:pt x="267753" y="5151"/>
                      <a:pt x="267753" y="5151"/>
                    </a:cubicBezTo>
                    <a:cubicBezTo>
                      <a:pt x="267753" y="2576"/>
                      <a:pt x="267753" y="2576"/>
                      <a:pt x="267753" y="2576"/>
                    </a:cubicBezTo>
                    <a:cubicBezTo>
                      <a:pt x="270328" y="2576"/>
                      <a:pt x="270328" y="2576"/>
                      <a:pt x="270328" y="2576"/>
                    </a:cubicBezTo>
                    <a:cubicBezTo>
                      <a:pt x="270328" y="0"/>
                      <a:pt x="270328" y="0"/>
                      <a:pt x="270328" y="0"/>
                    </a:cubicBezTo>
                    <a:close/>
                  </a:path>
                </a:pathLst>
              </a:custGeom>
              <a:solidFill>
                <a:srgbClr val="005C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ŝļidè">
                <a:extLst>
                  <a:ext uri="{FF2B5EF4-FFF2-40B4-BE49-F238E27FC236}">
                    <a16:creationId xmlns:a16="http://schemas.microsoft.com/office/drawing/2014/main" id="{5FF62C2D-FE7A-4841-83AE-3383E634C05B}"/>
                  </a:ext>
                </a:extLst>
              </p:cNvPr>
              <p:cNvSpPr/>
              <p:nvPr/>
            </p:nvSpPr>
            <p:spPr bwMode="auto">
              <a:xfrm>
                <a:off x="2501939" y="2642848"/>
                <a:ext cx="1559831" cy="1568840"/>
              </a:xfrm>
              <a:custGeom>
                <a:avLst/>
                <a:gdLst>
                  <a:gd name="connsiteX0" fmla="*/ 881175 w 1559831"/>
                  <a:gd name="connsiteY0" fmla="*/ 1513369 h 1568840"/>
                  <a:gd name="connsiteX1" fmla="*/ 885369 w 1559831"/>
                  <a:gd name="connsiteY1" fmla="*/ 1517314 h 1568840"/>
                  <a:gd name="connsiteX2" fmla="*/ 877626 w 1559831"/>
                  <a:gd name="connsiteY2" fmla="*/ 1566264 h 1568840"/>
                  <a:gd name="connsiteX3" fmla="*/ 875045 w 1559831"/>
                  <a:gd name="connsiteY3" fmla="*/ 1568840 h 1568840"/>
                  <a:gd name="connsiteX4" fmla="*/ 869884 w 1559831"/>
                  <a:gd name="connsiteY4" fmla="*/ 1566264 h 1568840"/>
                  <a:gd name="connsiteX5" fmla="*/ 869884 w 1559831"/>
                  <a:gd name="connsiteY5" fmla="*/ 1550806 h 1568840"/>
                  <a:gd name="connsiteX6" fmla="*/ 872465 w 1559831"/>
                  <a:gd name="connsiteY6" fmla="*/ 1519890 h 1568840"/>
                  <a:gd name="connsiteX7" fmla="*/ 881175 w 1559831"/>
                  <a:gd name="connsiteY7" fmla="*/ 1513369 h 1568840"/>
                  <a:gd name="connsiteX8" fmla="*/ 933557 w 1559831"/>
                  <a:gd name="connsiteY8" fmla="*/ 1487766 h 1568840"/>
                  <a:gd name="connsiteX9" fmla="*/ 936985 w 1559831"/>
                  <a:gd name="connsiteY9" fmla="*/ 1491550 h 1568840"/>
                  <a:gd name="connsiteX10" fmla="*/ 924081 w 1559831"/>
                  <a:gd name="connsiteY10" fmla="*/ 1517314 h 1568840"/>
                  <a:gd name="connsiteX11" fmla="*/ 944727 w 1559831"/>
                  <a:gd name="connsiteY11" fmla="*/ 1527619 h 1568840"/>
                  <a:gd name="connsiteX12" fmla="*/ 913758 w 1559831"/>
                  <a:gd name="connsiteY12" fmla="*/ 1550806 h 1568840"/>
                  <a:gd name="connsiteX13" fmla="*/ 926662 w 1559831"/>
                  <a:gd name="connsiteY13" fmla="*/ 1532772 h 1568840"/>
                  <a:gd name="connsiteX14" fmla="*/ 926662 w 1559831"/>
                  <a:gd name="connsiteY14" fmla="*/ 1527619 h 1568840"/>
                  <a:gd name="connsiteX15" fmla="*/ 916338 w 1559831"/>
                  <a:gd name="connsiteY15" fmla="*/ 1519890 h 1568840"/>
                  <a:gd name="connsiteX16" fmla="*/ 921500 w 1559831"/>
                  <a:gd name="connsiteY16" fmla="*/ 1501856 h 1568840"/>
                  <a:gd name="connsiteX17" fmla="*/ 913758 w 1559831"/>
                  <a:gd name="connsiteY17" fmla="*/ 1509585 h 1568840"/>
                  <a:gd name="connsiteX18" fmla="*/ 903434 w 1559831"/>
                  <a:gd name="connsiteY18" fmla="*/ 1504432 h 1568840"/>
                  <a:gd name="connsiteX19" fmla="*/ 933557 w 1559831"/>
                  <a:gd name="connsiteY19" fmla="*/ 1487766 h 1568840"/>
                  <a:gd name="connsiteX20" fmla="*/ 718031 w 1559831"/>
                  <a:gd name="connsiteY20" fmla="*/ 1455456 h 1568840"/>
                  <a:gd name="connsiteX21" fmla="*/ 736018 w 1559831"/>
                  <a:gd name="connsiteY21" fmla="*/ 1473470 h 1568840"/>
                  <a:gd name="connsiteX22" fmla="*/ 718031 w 1559831"/>
                  <a:gd name="connsiteY22" fmla="*/ 1491485 h 1568840"/>
                  <a:gd name="connsiteX23" fmla="*/ 692334 w 1559831"/>
                  <a:gd name="connsiteY23" fmla="*/ 1512073 h 1568840"/>
                  <a:gd name="connsiteX24" fmla="*/ 679485 w 1559831"/>
                  <a:gd name="connsiteY24" fmla="*/ 1537807 h 1568840"/>
                  <a:gd name="connsiteX25" fmla="*/ 728309 w 1559831"/>
                  <a:gd name="connsiteY25" fmla="*/ 1537807 h 1568840"/>
                  <a:gd name="connsiteX26" fmla="*/ 725740 w 1559831"/>
                  <a:gd name="connsiteY26" fmla="*/ 1553248 h 1568840"/>
                  <a:gd name="connsiteX27" fmla="*/ 715461 w 1559831"/>
                  <a:gd name="connsiteY27" fmla="*/ 1558395 h 1568840"/>
                  <a:gd name="connsiteX28" fmla="*/ 700043 w 1559831"/>
                  <a:gd name="connsiteY28" fmla="*/ 1553248 h 1568840"/>
                  <a:gd name="connsiteX29" fmla="*/ 622952 w 1559831"/>
                  <a:gd name="connsiteY29" fmla="*/ 1558395 h 1568840"/>
                  <a:gd name="connsiteX30" fmla="*/ 602394 w 1559831"/>
                  <a:gd name="connsiteY30" fmla="*/ 1535234 h 1568840"/>
                  <a:gd name="connsiteX31" fmla="*/ 648649 w 1559831"/>
                  <a:gd name="connsiteY31" fmla="*/ 1535234 h 1568840"/>
                  <a:gd name="connsiteX32" fmla="*/ 697473 w 1559831"/>
                  <a:gd name="connsiteY32" fmla="*/ 1478617 h 1568840"/>
                  <a:gd name="connsiteX33" fmla="*/ 653788 w 1559831"/>
                  <a:gd name="connsiteY33" fmla="*/ 1476044 h 1568840"/>
                  <a:gd name="connsiteX34" fmla="*/ 638370 w 1559831"/>
                  <a:gd name="connsiteY34" fmla="*/ 1463177 h 1568840"/>
                  <a:gd name="connsiteX35" fmla="*/ 687194 w 1559831"/>
                  <a:gd name="connsiteY35" fmla="*/ 1463177 h 1568840"/>
                  <a:gd name="connsiteX36" fmla="*/ 718031 w 1559831"/>
                  <a:gd name="connsiteY36" fmla="*/ 1455456 h 1568840"/>
                  <a:gd name="connsiteX37" fmla="*/ 1196799 w 1559831"/>
                  <a:gd name="connsiteY37" fmla="*/ 1403823 h 1568840"/>
                  <a:gd name="connsiteX38" fmla="*/ 1217423 w 1559831"/>
                  <a:gd name="connsiteY38" fmla="*/ 1406405 h 1568840"/>
                  <a:gd name="connsiteX39" fmla="*/ 1248359 w 1559831"/>
                  <a:gd name="connsiteY39" fmla="*/ 1427061 h 1568840"/>
                  <a:gd name="connsiteX40" fmla="*/ 1227735 w 1559831"/>
                  <a:gd name="connsiteY40" fmla="*/ 1450299 h 1568840"/>
                  <a:gd name="connsiteX41" fmla="*/ 1225157 w 1559831"/>
                  <a:gd name="connsiteY41" fmla="*/ 1434807 h 1568840"/>
                  <a:gd name="connsiteX42" fmla="*/ 1196799 w 1559831"/>
                  <a:gd name="connsiteY42" fmla="*/ 1403823 h 1568840"/>
                  <a:gd name="connsiteX43" fmla="*/ 969850 w 1559831"/>
                  <a:gd name="connsiteY43" fmla="*/ 1387531 h 1568840"/>
                  <a:gd name="connsiteX44" fmla="*/ 973116 w 1559831"/>
                  <a:gd name="connsiteY44" fmla="*/ 1396226 h 1568840"/>
                  <a:gd name="connsiteX45" fmla="*/ 960212 w 1559831"/>
                  <a:gd name="connsiteY45" fmla="*/ 1409108 h 1568840"/>
                  <a:gd name="connsiteX46" fmla="*/ 936985 w 1559831"/>
                  <a:gd name="connsiteY46" fmla="*/ 1427142 h 1568840"/>
                  <a:gd name="connsiteX47" fmla="*/ 936985 w 1559831"/>
                  <a:gd name="connsiteY47" fmla="*/ 1434871 h 1568840"/>
                  <a:gd name="connsiteX48" fmla="*/ 960212 w 1559831"/>
                  <a:gd name="connsiteY48" fmla="*/ 1440024 h 1568840"/>
                  <a:gd name="connsiteX49" fmla="*/ 957631 w 1559831"/>
                  <a:gd name="connsiteY49" fmla="*/ 1450329 h 1568840"/>
                  <a:gd name="connsiteX50" fmla="*/ 980859 w 1559831"/>
                  <a:gd name="connsiteY50" fmla="*/ 1455482 h 1568840"/>
                  <a:gd name="connsiteX51" fmla="*/ 983439 w 1559831"/>
                  <a:gd name="connsiteY51" fmla="*/ 1555959 h 1568840"/>
                  <a:gd name="connsiteX52" fmla="*/ 975697 w 1559831"/>
                  <a:gd name="connsiteY52" fmla="*/ 1566264 h 1568840"/>
                  <a:gd name="connsiteX53" fmla="*/ 936985 w 1559831"/>
                  <a:gd name="connsiteY53" fmla="*/ 1550806 h 1568840"/>
                  <a:gd name="connsiteX54" fmla="*/ 934404 w 1559831"/>
                  <a:gd name="connsiteY54" fmla="*/ 1548230 h 1568840"/>
                  <a:gd name="connsiteX55" fmla="*/ 965374 w 1559831"/>
                  <a:gd name="connsiteY55" fmla="*/ 1550806 h 1568840"/>
                  <a:gd name="connsiteX56" fmla="*/ 965374 w 1559831"/>
                  <a:gd name="connsiteY56" fmla="*/ 1519890 h 1568840"/>
                  <a:gd name="connsiteX57" fmla="*/ 962793 w 1559831"/>
                  <a:gd name="connsiteY57" fmla="*/ 1465787 h 1568840"/>
                  <a:gd name="connsiteX58" fmla="*/ 936985 w 1559831"/>
                  <a:gd name="connsiteY58" fmla="*/ 1470940 h 1568840"/>
                  <a:gd name="connsiteX59" fmla="*/ 890530 w 1559831"/>
                  <a:gd name="connsiteY59" fmla="*/ 1504432 h 1568840"/>
                  <a:gd name="connsiteX60" fmla="*/ 877626 w 1559831"/>
                  <a:gd name="connsiteY60" fmla="*/ 1499279 h 1568840"/>
                  <a:gd name="connsiteX61" fmla="*/ 944727 w 1559831"/>
                  <a:gd name="connsiteY61" fmla="*/ 1445177 h 1568840"/>
                  <a:gd name="connsiteX62" fmla="*/ 900854 w 1559831"/>
                  <a:gd name="connsiteY62" fmla="*/ 1468363 h 1568840"/>
                  <a:gd name="connsiteX63" fmla="*/ 893111 w 1559831"/>
                  <a:gd name="connsiteY63" fmla="*/ 1468363 h 1568840"/>
                  <a:gd name="connsiteX64" fmla="*/ 924081 w 1559831"/>
                  <a:gd name="connsiteY64" fmla="*/ 1434871 h 1568840"/>
                  <a:gd name="connsiteX65" fmla="*/ 955050 w 1559831"/>
                  <a:gd name="connsiteY65" fmla="*/ 1403955 h 1568840"/>
                  <a:gd name="connsiteX66" fmla="*/ 924081 w 1559831"/>
                  <a:gd name="connsiteY66" fmla="*/ 1421990 h 1568840"/>
                  <a:gd name="connsiteX67" fmla="*/ 836333 w 1559831"/>
                  <a:gd name="connsiteY67" fmla="*/ 1473516 h 1568840"/>
                  <a:gd name="connsiteX68" fmla="*/ 828591 w 1559831"/>
                  <a:gd name="connsiteY68" fmla="*/ 1460634 h 1568840"/>
                  <a:gd name="connsiteX69" fmla="*/ 960212 w 1559831"/>
                  <a:gd name="connsiteY69" fmla="*/ 1391074 h 1568840"/>
                  <a:gd name="connsiteX70" fmla="*/ 969850 w 1559831"/>
                  <a:gd name="connsiteY70" fmla="*/ 1387531 h 1568840"/>
                  <a:gd name="connsiteX71" fmla="*/ 478567 w 1559831"/>
                  <a:gd name="connsiteY71" fmla="*/ 1383084 h 1568840"/>
                  <a:gd name="connsiteX72" fmla="*/ 483720 w 1559831"/>
                  <a:gd name="connsiteY72" fmla="*/ 1388245 h 1568840"/>
                  <a:gd name="connsiteX73" fmla="*/ 501757 w 1559831"/>
                  <a:gd name="connsiteY73" fmla="*/ 1395987 h 1568840"/>
                  <a:gd name="connsiteX74" fmla="*/ 555866 w 1559831"/>
                  <a:gd name="connsiteY74" fmla="*/ 1421792 h 1568840"/>
                  <a:gd name="connsiteX75" fmla="*/ 555866 w 1559831"/>
                  <a:gd name="connsiteY75" fmla="*/ 1434694 h 1568840"/>
                  <a:gd name="connsiteX76" fmla="*/ 532677 w 1559831"/>
                  <a:gd name="connsiteY76" fmla="*/ 1437275 h 1568840"/>
                  <a:gd name="connsiteX77" fmla="*/ 481143 w 1559831"/>
                  <a:gd name="connsiteY77" fmla="*/ 1452758 h 1568840"/>
                  <a:gd name="connsiteX78" fmla="*/ 501757 w 1559831"/>
                  <a:gd name="connsiteY78" fmla="*/ 1457919 h 1568840"/>
                  <a:gd name="connsiteX79" fmla="*/ 491450 w 1559831"/>
                  <a:gd name="connsiteY79" fmla="*/ 1468241 h 1568840"/>
                  <a:gd name="connsiteX80" fmla="*/ 403843 w 1559831"/>
                  <a:gd name="connsiteY80" fmla="*/ 1450177 h 1568840"/>
                  <a:gd name="connsiteX81" fmla="*/ 403843 w 1559831"/>
                  <a:gd name="connsiteY81" fmla="*/ 1426953 h 1568840"/>
                  <a:gd name="connsiteX82" fmla="*/ 429610 w 1559831"/>
                  <a:gd name="connsiteY82" fmla="*/ 1442436 h 1568840"/>
                  <a:gd name="connsiteX83" fmla="*/ 519793 w 1559831"/>
                  <a:gd name="connsiteY83" fmla="*/ 1426953 h 1568840"/>
                  <a:gd name="connsiteX84" fmla="*/ 478567 w 1559831"/>
                  <a:gd name="connsiteY84" fmla="*/ 1416631 h 1568840"/>
                  <a:gd name="connsiteX85" fmla="*/ 478567 w 1559831"/>
                  <a:gd name="connsiteY85" fmla="*/ 1383084 h 1568840"/>
                  <a:gd name="connsiteX86" fmla="*/ 902225 w 1559831"/>
                  <a:gd name="connsiteY86" fmla="*/ 1372878 h 1568840"/>
                  <a:gd name="connsiteX87" fmla="*/ 921500 w 1559831"/>
                  <a:gd name="connsiteY87" fmla="*/ 1378192 h 1568840"/>
                  <a:gd name="connsiteX88" fmla="*/ 924081 w 1559831"/>
                  <a:gd name="connsiteY88" fmla="*/ 1388497 h 1568840"/>
                  <a:gd name="connsiteX89" fmla="*/ 913758 w 1559831"/>
                  <a:gd name="connsiteY89" fmla="*/ 1406532 h 1568840"/>
                  <a:gd name="connsiteX90" fmla="*/ 906015 w 1559831"/>
                  <a:gd name="connsiteY90" fmla="*/ 1411684 h 1568840"/>
                  <a:gd name="connsiteX91" fmla="*/ 903434 w 1559831"/>
                  <a:gd name="connsiteY91" fmla="*/ 1411684 h 1568840"/>
                  <a:gd name="connsiteX92" fmla="*/ 895692 w 1559831"/>
                  <a:gd name="connsiteY92" fmla="*/ 1385921 h 1568840"/>
                  <a:gd name="connsiteX93" fmla="*/ 902225 w 1559831"/>
                  <a:gd name="connsiteY93" fmla="*/ 1372878 h 1568840"/>
                  <a:gd name="connsiteX94" fmla="*/ 433475 w 1559831"/>
                  <a:gd name="connsiteY94" fmla="*/ 1332442 h 1568840"/>
                  <a:gd name="connsiteX95" fmla="*/ 437340 w 1559831"/>
                  <a:gd name="connsiteY95" fmla="*/ 1336635 h 1568840"/>
                  <a:gd name="connsiteX96" fmla="*/ 442493 w 1559831"/>
                  <a:gd name="connsiteY96" fmla="*/ 1359860 h 1568840"/>
                  <a:gd name="connsiteX97" fmla="*/ 434763 w 1559831"/>
                  <a:gd name="connsiteY97" fmla="*/ 1367601 h 1568840"/>
                  <a:gd name="connsiteX98" fmla="*/ 393537 w 1559831"/>
                  <a:gd name="connsiteY98" fmla="*/ 1385665 h 1568840"/>
                  <a:gd name="connsiteX99" fmla="*/ 372923 w 1559831"/>
                  <a:gd name="connsiteY99" fmla="*/ 1416631 h 1568840"/>
                  <a:gd name="connsiteX100" fmla="*/ 344580 w 1559831"/>
                  <a:gd name="connsiteY100" fmla="*/ 1439855 h 1568840"/>
                  <a:gd name="connsiteX101" fmla="*/ 432187 w 1559831"/>
                  <a:gd name="connsiteY101" fmla="*/ 1393406 h 1568840"/>
                  <a:gd name="connsiteX102" fmla="*/ 434763 w 1559831"/>
                  <a:gd name="connsiteY102" fmla="*/ 1395987 h 1568840"/>
                  <a:gd name="connsiteX103" fmla="*/ 427033 w 1559831"/>
                  <a:gd name="connsiteY103" fmla="*/ 1398567 h 1568840"/>
                  <a:gd name="connsiteX104" fmla="*/ 370347 w 1559831"/>
                  <a:gd name="connsiteY104" fmla="*/ 1437275 h 1568840"/>
                  <a:gd name="connsiteX105" fmla="*/ 323967 w 1559831"/>
                  <a:gd name="connsiteY105" fmla="*/ 1457919 h 1568840"/>
                  <a:gd name="connsiteX106" fmla="*/ 342003 w 1559831"/>
                  <a:gd name="connsiteY106" fmla="*/ 1429533 h 1568840"/>
                  <a:gd name="connsiteX107" fmla="*/ 378077 w 1559831"/>
                  <a:gd name="connsiteY107" fmla="*/ 1395987 h 1568840"/>
                  <a:gd name="connsiteX108" fmla="*/ 411573 w 1559831"/>
                  <a:gd name="connsiteY108" fmla="*/ 1365021 h 1568840"/>
                  <a:gd name="connsiteX109" fmla="*/ 427033 w 1559831"/>
                  <a:gd name="connsiteY109" fmla="*/ 1354699 h 1568840"/>
                  <a:gd name="connsiteX110" fmla="*/ 429610 w 1559831"/>
                  <a:gd name="connsiteY110" fmla="*/ 1334055 h 1568840"/>
                  <a:gd name="connsiteX111" fmla="*/ 433475 w 1559831"/>
                  <a:gd name="connsiteY111" fmla="*/ 1332442 h 1568840"/>
                  <a:gd name="connsiteX112" fmla="*/ 293687 w 1559831"/>
                  <a:gd name="connsiteY112" fmla="*/ 1315546 h 1568840"/>
                  <a:gd name="connsiteX113" fmla="*/ 295856 w 1559831"/>
                  <a:gd name="connsiteY113" fmla="*/ 1326403 h 1568840"/>
                  <a:gd name="connsiteX114" fmla="*/ 275289 w 1559831"/>
                  <a:gd name="connsiteY114" fmla="*/ 1341844 h 1568840"/>
                  <a:gd name="connsiteX115" fmla="*/ 262435 w 1559831"/>
                  <a:gd name="connsiteY115" fmla="*/ 1352138 h 1568840"/>
                  <a:gd name="connsiteX116" fmla="*/ 252151 w 1559831"/>
                  <a:gd name="connsiteY116" fmla="*/ 1349565 h 1568840"/>
                  <a:gd name="connsiteX117" fmla="*/ 285573 w 1559831"/>
                  <a:gd name="connsiteY117" fmla="*/ 1316109 h 1568840"/>
                  <a:gd name="connsiteX118" fmla="*/ 293687 w 1559831"/>
                  <a:gd name="connsiteY118" fmla="*/ 1315546 h 1568840"/>
                  <a:gd name="connsiteX119" fmla="*/ 1150395 w 1559831"/>
                  <a:gd name="connsiteY119" fmla="*/ 1292796 h 1568840"/>
                  <a:gd name="connsiteX120" fmla="*/ 1160707 w 1559831"/>
                  <a:gd name="connsiteY120" fmla="*/ 1297960 h 1568840"/>
                  <a:gd name="connsiteX121" fmla="*/ 1178753 w 1559831"/>
                  <a:gd name="connsiteY121" fmla="*/ 1313452 h 1568840"/>
                  <a:gd name="connsiteX122" fmla="*/ 1178753 w 1559831"/>
                  <a:gd name="connsiteY122" fmla="*/ 1331526 h 1568840"/>
                  <a:gd name="connsiteX123" fmla="*/ 1181331 w 1559831"/>
                  <a:gd name="connsiteY123" fmla="*/ 1370257 h 1568840"/>
                  <a:gd name="connsiteX124" fmla="*/ 1199377 w 1559831"/>
                  <a:gd name="connsiteY124" fmla="*/ 1352182 h 1568840"/>
                  <a:gd name="connsiteX125" fmla="*/ 1212267 w 1559831"/>
                  <a:gd name="connsiteY125" fmla="*/ 1349600 h 1568840"/>
                  <a:gd name="connsiteX126" fmla="*/ 1207111 w 1559831"/>
                  <a:gd name="connsiteY126" fmla="*/ 1365093 h 1568840"/>
                  <a:gd name="connsiteX127" fmla="*/ 1181331 w 1559831"/>
                  <a:gd name="connsiteY127" fmla="*/ 1385749 h 1568840"/>
                  <a:gd name="connsiteX128" fmla="*/ 1176175 w 1559831"/>
                  <a:gd name="connsiteY128" fmla="*/ 1421897 h 1568840"/>
                  <a:gd name="connsiteX129" fmla="*/ 1155551 w 1559831"/>
                  <a:gd name="connsiteY129" fmla="*/ 1460627 h 1568840"/>
                  <a:gd name="connsiteX130" fmla="*/ 1129771 w 1559831"/>
                  <a:gd name="connsiteY130" fmla="*/ 1468373 h 1568840"/>
                  <a:gd name="connsiteX131" fmla="*/ 1163285 w 1559831"/>
                  <a:gd name="connsiteY131" fmla="*/ 1408987 h 1568840"/>
                  <a:gd name="connsiteX132" fmla="*/ 1119459 w 1559831"/>
                  <a:gd name="connsiteY132" fmla="*/ 1447717 h 1568840"/>
                  <a:gd name="connsiteX133" fmla="*/ 1085945 w 1559831"/>
                  <a:gd name="connsiteY133" fmla="*/ 1445135 h 1568840"/>
                  <a:gd name="connsiteX134" fmla="*/ 1085945 w 1559831"/>
                  <a:gd name="connsiteY134" fmla="*/ 1429643 h 1568840"/>
                  <a:gd name="connsiteX135" fmla="*/ 1163285 w 1559831"/>
                  <a:gd name="connsiteY135" fmla="*/ 1380585 h 1568840"/>
                  <a:gd name="connsiteX136" fmla="*/ 1150395 w 1559831"/>
                  <a:gd name="connsiteY136" fmla="*/ 1328944 h 1568840"/>
                  <a:gd name="connsiteX137" fmla="*/ 1150395 w 1559831"/>
                  <a:gd name="connsiteY137" fmla="*/ 1292796 h 1568840"/>
                  <a:gd name="connsiteX138" fmla="*/ 227728 w 1559831"/>
                  <a:gd name="connsiteY138" fmla="*/ 1274290 h 1568840"/>
                  <a:gd name="connsiteX139" fmla="*/ 211017 w 1559831"/>
                  <a:gd name="connsiteY139" fmla="*/ 1277507 h 1568840"/>
                  <a:gd name="connsiteX140" fmla="*/ 213588 w 1559831"/>
                  <a:gd name="connsiteY140" fmla="*/ 1285228 h 1568840"/>
                  <a:gd name="connsiteX141" fmla="*/ 229013 w 1559831"/>
                  <a:gd name="connsiteY141" fmla="*/ 1277507 h 1568840"/>
                  <a:gd name="connsiteX142" fmla="*/ 229013 w 1559831"/>
                  <a:gd name="connsiteY142" fmla="*/ 1274934 h 1568840"/>
                  <a:gd name="connsiteX143" fmla="*/ 227728 w 1559831"/>
                  <a:gd name="connsiteY143" fmla="*/ 1274290 h 1568840"/>
                  <a:gd name="connsiteX144" fmla="*/ 306140 w 1559831"/>
                  <a:gd name="connsiteY144" fmla="*/ 1218317 h 1568840"/>
                  <a:gd name="connsiteX145" fmla="*/ 295856 w 1559831"/>
                  <a:gd name="connsiteY145" fmla="*/ 1231185 h 1568840"/>
                  <a:gd name="connsiteX146" fmla="*/ 306140 w 1559831"/>
                  <a:gd name="connsiteY146" fmla="*/ 1233758 h 1568840"/>
                  <a:gd name="connsiteX147" fmla="*/ 308711 w 1559831"/>
                  <a:gd name="connsiteY147" fmla="*/ 1228611 h 1568840"/>
                  <a:gd name="connsiteX148" fmla="*/ 306140 w 1559831"/>
                  <a:gd name="connsiteY148" fmla="*/ 1218317 h 1568840"/>
                  <a:gd name="connsiteX149" fmla="*/ 211017 w 1559831"/>
                  <a:gd name="connsiteY149" fmla="*/ 1200303 h 1568840"/>
                  <a:gd name="connsiteX150" fmla="*/ 213588 w 1559831"/>
                  <a:gd name="connsiteY150" fmla="*/ 1220891 h 1568840"/>
                  <a:gd name="connsiteX151" fmla="*/ 193021 w 1559831"/>
                  <a:gd name="connsiteY151" fmla="*/ 1231185 h 1568840"/>
                  <a:gd name="connsiteX152" fmla="*/ 162170 w 1559831"/>
                  <a:gd name="connsiteY152" fmla="*/ 1256919 h 1568840"/>
                  <a:gd name="connsiteX153" fmla="*/ 190450 w 1559831"/>
                  <a:gd name="connsiteY153" fmla="*/ 1244052 h 1568840"/>
                  <a:gd name="connsiteX154" fmla="*/ 190450 w 1559831"/>
                  <a:gd name="connsiteY154" fmla="*/ 1246625 h 1568840"/>
                  <a:gd name="connsiteX155" fmla="*/ 182737 w 1559831"/>
                  <a:gd name="connsiteY155" fmla="*/ 1249199 h 1568840"/>
                  <a:gd name="connsiteX156" fmla="*/ 175024 w 1559831"/>
                  <a:gd name="connsiteY156" fmla="*/ 1256919 h 1568840"/>
                  <a:gd name="connsiteX157" fmla="*/ 167312 w 1559831"/>
                  <a:gd name="connsiteY157" fmla="*/ 1264640 h 1568840"/>
                  <a:gd name="connsiteX158" fmla="*/ 159599 w 1559831"/>
                  <a:gd name="connsiteY158" fmla="*/ 1267213 h 1568840"/>
                  <a:gd name="connsiteX159" fmla="*/ 154457 w 1559831"/>
                  <a:gd name="connsiteY159" fmla="*/ 1272360 h 1568840"/>
                  <a:gd name="connsiteX160" fmla="*/ 136461 w 1559831"/>
                  <a:gd name="connsiteY160" fmla="*/ 1280081 h 1568840"/>
                  <a:gd name="connsiteX161" fmla="*/ 146744 w 1559831"/>
                  <a:gd name="connsiteY161" fmla="*/ 1254346 h 1568840"/>
                  <a:gd name="connsiteX162" fmla="*/ 187879 w 1559831"/>
                  <a:gd name="connsiteY162" fmla="*/ 1228611 h 1568840"/>
                  <a:gd name="connsiteX163" fmla="*/ 211017 w 1559831"/>
                  <a:gd name="connsiteY163" fmla="*/ 1200303 h 1568840"/>
                  <a:gd name="connsiteX164" fmla="*/ 305819 w 1559831"/>
                  <a:gd name="connsiteY164" fmla="*/ 1199660 h 1568840"/>
                  <a:gd name="connsiteX165" fmla="*/ 308711 w 1559831"/>
                  <a:gd name="connsiteY165" fmla="*/ 1202876 h 1568840"/>
                  <a:gd name="connsiteX166" fmla="*/ 313853 w 1559831"/>
                  <a:gd name="connsiteY166" fmla="*/ 1233758 h 1568840"/>
                  <a:gd name="connsiteX167" fmla="*/ 313853 w 1559831"/>
                  <a:gd name="connsiteY167" fmla="*/ 1241478 h 1568840"/>
                  <a:gd name="connsiteX168" fmla="*/ 280431 w 1559831"/>
                  <a:gd name="connsiteY168" fmla="*/ 1244052 h 1568840"/>
                  <a:gd name="connsiteX169" fmla="*/ 262435 w 1559831"/>
                  <a:gd name="connsiteY169" fmla="*/ 1264640 h 1568840"/>
                  <a:gd name="connsiteX170" fmla="*/ 290715 w 1559831"/>
                  <a:gd name="connsiteY170" fmla="*/ 1269787 h 1568840"/>
                  <a:gd name="connsiteX171" fmla="*/ 306140 w 1559831"/>
                  <a:gd name="connsiteY171" fmla="*/ 1272360 h 1568840"/>
                  <a:gd name="connsiteX172" fmla="*/ 347274 w 1559831"/>
                  <a:gd name="connsiteY172" fmla="*/ 1274934 h 1568840"/>
                  <a:gd name="connsiteX173" fmla="*/ 349845 w 1559831"/>
                  <a:gd name="connsiteY173" fmla="*/ 1282654 h 1568840"/>
                  <a:gd name="connsiteX174" fmla="*/ 308711 w 1559831"/>
                  <a:gd name="connsiteY174" fmla="*/ 1280081 h 1568840"/>
                  <a:gd name="connsiteX175" fmla="*/ 272718 w 1559831"/>
                  <a:gd name="connsiteY175" fmla="*/ 1305815 h 1568840"/>
                  <a:gd name="connsiteX176" fmla="*/ 324136 w 1559831"/>
                  <a:gd name="connsiteY176" fmla="*/ 1308389 h 1568840"/>
                  <a:gd name="connsiteX177" fmla="*/ 326707 w 1559831"/>
                  <a:gd name="connsiteY177" fmla="*/ 1316109 h 1568840"/>
                  <a:gd name="connsiteX178" fmla="*/ 316424 w 1559831"/>
                  <a:gd name="connsiteY178" fmla="*/ 1313536 h 1568840"/>
                  <a:gd name="connsiteX179" fmla="*/ 257293 w 1559831"/>
                  <a:gd name="connsiteY179" fmla="*/ 1318683 h 1568840"/>
                  <a:gd name="connsiteX180" fmla="*/ 249580 w 1559831"/>
                  <a:gd name="connsiteY180" fmla="*/ 1321256 h 1568840"/>
                  <a:gd name="connsiteX181" fmla="*/ 241868 w 1559831"/>
                  <a:gd name="connsiteY181" fmla="*/ 1313536 h 1568840"/>
                  <a:gd name="connsiteX182" fmla="*/ 290715 w 1559831"/>
                  <a:gd name="connsiteY182" fmla="*/ 1277507 h 1568840"/>
                  <a:gd name="connsiteX183" fmla="*/ 252151 w 1559831"/>
                  <a:gd name="connsiteY183" fmla="*/ 1274934 h 1568840"/>
                  <a:gd name="connsiteX184" fmla="*/ 229013 w 1559831"/>
                  <a:gd name="connsiteY184" fmla="*/ 1295522 h 1568840"/>
                  <a:gd name="connsiteX185" fmla="*/ 211017 w 1559831"/>
                  <a:gd name="connsiteY185" fmla="*/ 1295522 h 1568840"/>
                  <a:gd name="connsiteX186" fmla="*/ 198162 w 1559831"/>
                  <a:gd name="connsiteY186" fmla="*/ 1280081 h 1568840"/>
                  <a:gd name="connsiteX187" fmla="*/ 177595 w 1559831"/>
                  <a:gd name="connsiteY187" fmla="*/ 1277507 h 1568840"/>
                  <a:gd name="connsiteX188" fmla="*/ 169882 w 1559831"/>
                  <a:gd name="connsiteY188" fmla="*/ 1269787 h 1568840"/>
                  <a:gd name="connsiteX189" fmla="*/ 180166 w 1559831"/>
                  <a:gd name="connsiteY189" fmla="*/ 1259493 h 1568840"/>
                  <a:gd name="connsiteX190" fmla="*/ 244439 w 1559831"/>
                  <a:gd name="connsiteY190" fmla="*/ 1262066 h 1568840"/>
                  <a:gd name="connsiteX191" fmla="*/ 259864 w 1559831"/>
                  <a:gd name="connsiteY191" fmla="*/ 1241478 h 1568840"/>
                  <a:gd name="connsiteX192" fmla="*/ 236726 w 1559831"/>
                  <a:gd name="connsiteY192" fmla="*/ 1238905 h 1568840"/>
                  <a:gd name="connsiteX193" fmla="*/ 231584 w 1559831"/>
                  <a:gd name="connsiteY193" fmla="*/ 1236332 h 1568840"/>
                  <a:gd name="connsiteX194" fmla="*/ 234155 w 1559831"/>
                  <a:gd name="connsiteY194" fmla="*/ 1218317 h 1568840"/>
                  <a:gd name="connsiteX195" fmla="*/ 275289 w 1559831"/>
                  <a:gd name="connsiteY195" fmla="*/ 1228611 h 1568840"/>
                  <a:gd name="connsiteX196" fmla="*/ 300998 w 1559831"/>
                  <a:gd name="connsiteY196" fmla="*/ 1200303 h 1568840"/>
                  <a:gd name="connsiteX197" fmla="*/ 305819 w 1559831"/>
                  <a:gd name="connsiteY197" fmla="*/ 1199660 h 1568840"/>
                  <a:gd name="connsiteX198" fmla="*/ 1393621 w 1559831"/>
                  <a:gd name="connsiteY198" fmla="*/ 1196121 h 1568840"/>
                  <a:gd name="connsiteX199" fmla="*/ 1397480 w 1559831"/>
                  <a:gd name="connsiteY199" fmla="*/ 1200303 h 1568840"/>
                  <a:gd name="connsiteX200" fmla="*/ 1389763 w 1559831"/>
                  <a:gd name="connsiteY200" fmla="*/ 1218317 h 1568840"/>
                  <a:gd name="connsiteX201" fmla="*/ 1374331 w 1559831"/>
                  <a:gd name="connsiteY201" fmla="*/ 1251772 h 1568840"/>
                  <a:gd name="connsiteX202" fmla="*/ 1400052 w 1559831"/>
                  <a:gd name="connsiteY202" fmla="*/ 1295521 h 1568840"/>
                  <a:gd name="connsiteX203" fmla="*/ 1400052 w 1559831"/>
                  <a:gd name="connsiteY203" fmla="*/ 1313536 h 1568840"/>
                  <a:gd name="connsiteX204" fmla="*/ 1351182 w 1559831"/>
                  <a:gd name="connsiteY204" fmla="*/ 1316109 h 1568840"/>
                  <a:gd name="connsiteX205" fmla="*/ 1343465 w 1559831"/>
                  <a:gd name="connsiteY205" fmla="*/ 1313536 h 1568840"/>
                  <a:gd name="connsiteX206" fmla="*/ 1382047 w 1559831"/>
                  <a:gd name="connsiteY206" fmla="*/ 1295521 h 1568840"/>
                  <a:gd name="connsiteX207" fmla="*/ 1364042 w 1559831"/>
                  <a:gd name="connsiteY207" fmla="*/ 1259493 h 1568840"/>
                  <a:gd name="connsiteX208" fmla="*/ 1335749 w 1559831"/>
                  <a:gd name="connsiteY208" fmla="*/ 1272360 h 1568840"/>
                  <a:gd name="connsiteX209" fmla="*/ 1353754 w 1559831"/>
                  <a:gd name="connsiteY209" fmla="*/ 1238905 h 1568840"/>
                  <a:gd name="connsiteX210" fmla="*/ 1361470 w 1559831"/>
                  <a:gd name="connsiteY210" fmla="*/ 1228611 h 1568840"/>
                  <a:gd name="connsiteX211" fmla="*/ 1382047 w 1559831"/>
                  <a:gd name="connsiteY211" fmla="*/ 1197729 h 1568840"/>
                  <a:gd name="connsiteX212" fmla="*/ 1393621 w 1559831"/>
                  <a:gd name="connsiteY212" fmla="*/ 1196121 h 1568840"/>
                  <a:gd name="connsiteX213" fmla="*/ 1357933 w 1559831"/>
                  <a:gd name="connsiteY213" fmla="*/ 1183093 h 1568840"/>
                  <a:gd name="connsiteX214" fmla="*/ 1366614 w 1559831"/>
                  <a:gd name="connsiteY214" fmla="*/ 1187435 h 1568840"/>
                  <a:gd name="connsiteX215" fmla="*/ 1351182 w 1559831"/>
                  <a:gd name="connsiteY215" fmla="*/ 1220891 h 1568840"/>
                  <a:gd name="connsiteX216" fmla="*/ 1356326 w 1559831"/>
                  <a:gd name="connsiteY216" fmla="*/ 1202876 h 1568840"/>
                  <a:gd name="connsiteX217" fmla="*/ 1353754 w 1559831"/>
                  <a:gd name="connsiteY217" fmla="*/ 1200303 h 1568840"/>
                  <a:gd name="connsiteX218" fmla="*/ 1320316 w 1559831"/>
                  <a:gd name="connsiteY218" fmla="*/ 1267213 h 1568840"/>
                  <a:gd name="connsiteX219" fmla="*/ 1299740 w 1559831"/>
                  <a:gd name="connsiteY219" fmla="*/ 1300668 h 1568840"/>
                  <a:gd name="connsiteX220" fmla="*/ 1284307 w 1559831"/>
                  <a:gd name="connsiteY220" fmla="*/ 1295521 h 1568840"/>
                  <a:gd name="connsiteX221" fmla="*/ 1286879 w 1559831"/>
                  <a:gd name="connsiteY221" fmla="*/ 1292948 h 1568840"/>
                  <a:gd name="connsiteX222" fmla="*/ 1351182 w 1559831"/>
                  <a:gd name="connsiteY222" fmla="*/ 1187435 h 1568840"/>
                  <a:gd name="connsiteX223" fmla="*/ 1357933 w 1559831"/>
                  <a:gd name="connsiteY223" fmla="*/ 1183093 h 1568840"/>
                  <a:gd name="connsiteX224" fmla="*/ 252151 w 1559831"/>
                  <a:gd name="connsiteY224" fmla="*/ 1153980 h 1568840"/>
                  <a:gd name="connsiteX225" fmla="*/ 257293 w 1559831"/>
                  <a:gd name="connsiteY225" fmla="*/ 1161701 h 1568840"/>
                  <a:gd name="connsiteX226" fmla="*/ 259864 w 1559831"/>
                  <a:gd name="connsiteY226" fmla="*/ 1182288 h 1568840"/>
                  <a:gd name="connsiteX227" fmla="*/ 241868 w 1559831"/>
                  <a:gd name="connsiteY227" fmla="*/ 1182288 h 1568840"/>
                  <a:gd name="connsiteX228" fmla="*/ 231584 w 1559831"/>
                  <a:gd name="connsiteY228" fmla="*/ 1184862 h 1568840"/>
                  <a:gd name="connsiteX229" fmla="*/ 244439 w 1559831"/>
                  <a:gd name="connsiteY229" fmla="*/ 1171994 h 1568840"/>
                  <a:gd name="connsiteX230" fmla="*/ 244439 w 1559831"/>
                  <a:gd name="connsiteY230" fmla="*/ 1166848 h 1568840"/>
                  <a:gd name="connsiteX231" fmla="*/ 252151 w 1559831"/>
                  <a:gd name="connsiteY231" fmla="*/ 1153980 h 1568840"/>
                  <a:gd name="connsiteX232" fmla="*/ 1310992 w 1559831"/>
                  <a:gd name="connsiteY232" fmla="*/ 1105888 h 1568840"/>
                  <a:gd name="connsiteX233" fmla="*/ 1315172 w 1559831"/>
                  <a:gd name="connsiteY233" fmla="*/ 1110231 h 1568840"/>
                  <a:gd name="connsiteX234" fmla="*/ 1312600 w 1559831"/>
                  <a:gd name="connsiteY234" fmla="*/ 1143686 h 1568840"/>
                  <a:gd name="connsiteX235" fmla="*/ 1317744 w 1559831"/>
                  <a:gd name="connsiteY235" fmla="*/ 1146259 h 1568840"/>
                  <a:gd name="connsiteX236" fmla="*/ 1325461 w 1559831"/>
                  <a:gd name="connsiteY236" fmla="*/ 1146259 h 1568840"/>
                  <a:gd name="connsiteX237" fmla="*/ 1351182 w 1559831"/>
                  <a:gd name="connsiteY237" fmla="*/ 1117951 h 1568840"/>
                  <a:gd name="connsiteX238" fmla="*/ 1353754 w 1559831"/>
                  <a:gd name="connsiteY238" fmla="*/ 1171994 h 1568840"/>
                  <a:gd name="connsiteX239" fmla="*/ 1340893 w 1559831"/>
                  <a:gd name="connsiteY239" fmla="*/ 1184862 h 1568840"/>
                  <a:gd name="connsiteX240" fmla="*/ 1343465 w 1559831"/>
                  <a:gd name="connsiteY240" fmla="*/ 1164274 h 1568840"/>
                  <a:gd name="connsiteX241" fmla="*/ 1338321 w 1559831"/>
                  <a:gd name="connsiteY241" fmla="*/ 1156554 h 1568840"/>
                  <a:gd name="connsiteX242" fmla="*/ 1343465 w 1559831"/>
                  <a:gd name="connsiteY242" fmla="*/ 1153980 h 1568840"/>
                  <a:gd name="connsiteX243" fmla="*/ 1343465 w 1559831"/>
                  <a:gd name="connsiteY243" fmla="*/ 1133392 h 1568840"/>
                  <a:gd name="connsiteX244" fmla="*/ 1325461 w 1559831"/>
                  <a:gd name="connsiteY244" fmla="*/ 1159127 h 1568840"/>
                  <a:gd name="connsiteX245" fmla="*/ 1325461 w 1559831"/>
                  <a:gd name="connsiteY245" fmla="*/ 1182288 h 1568840"/>
                  <a:gd name="connsiteX246" fmla="*/ 1343465 w 1559831"/>
                  <a:gd name="connsiteY246" fmla="*/ 1192582 h 1568840"/>
                  <a:gd name="connsiteX247" fmla="*/ 1325461 w 1559831"/>
                  <a:gd name="connsiteY247" fmla="*/ 1192582 h 1568840"/>
                  <a:gd name="connsiteX248" fmla="*/ 1322889 w 1559831"/>
                  <a:gd name="connsiteY248" fmla="*/ 1205450 h 1568840"/>
                  <a:gd name="connsiteX249" fmla="*/ 1317744 w 1559831"/>
                  <a:gd name="connsiteY249" fmla="*/ 1218317 h 1568840"/>
                  <a:gd name="connsiteX250" fmla="*/ 1315172 w 1559831"/>
                  <a:gd name="connsiteY250" fmla="*/ 1213170 h 1568840"/>
                  <a:gd name="connsiteX251" fmla="*/ 1317744 w 1559831"/>
                  <a:gd name="connsiteY251" fmla="*/ 1192582 h 1568840"/>
                  <a:gd name="connsiteX252" fmla="*/ 1302312 w 1559831"/>
                  <a:gd name="connsiteY252" fmla="*/ 1226037 h 1568840"/>
                  <a:gd name="connsiteX253" fmla="*/ 1299740 w 1559831"/>
                  <a:gd name="connsiteY253" fmla="*/ 1241478 h 1568840"/>
                  <a:gd name="connsiteX254" fmla="*/ 1286879 w 1559831"/>
                  <a:gd name="connsiteY254" fmla="*/ 1223464 h 1568840"/>
                  <a:gd name="connsiteX255" fmla="*/ 1289451 w 1559831"/>
                  <a:gd name="connsiteY255" fmla="*/ 1205450 h 1568840"/>
                  <a:gd name="connsiteX256" fmla="*/ 1294595 w 1559831"/>
                  <a:gd name="connsiteY256" fmla="*/ 1213170 h 1568840"/>
                  <a:gd name="connsiteX257" fmla="*/ 1304884 w 1559831"/>
                  <a:gd name="connsiteY257" fmla="*/ 1200303 h 1568840"/>
                  <a:gd name="connsiteX258" fmla="*/ 1294595 w 1559831"/>
                  <a:gd name="connsiteY258" fmla="*/ 1195156 h 1568840"/>
                  <a:gd name="connsiteX259" fmla="*/ 1281735 w 1559831"/>
                  <a:gd name="connsiteY259" fmla="*/ 1182288 h 1568840"/>
                  <a:gd name="connsiteX260" fmla="*/ 1289451 w 1559831"/>
                  <a:gd name="connsiteY260" fmla="*/ 1177141 h 1568840"/>
                  <a:gd name="connsiteX261" fmla="*/ 1304884 w 1559831"/>
                  <a:gd name="connsiteY261" fmla="*/ 1190009 h 1568840"/>
                  <a:gd name="connsiteX262" fmla="*/ 1310028 w 1559831"/>
                  <a:gd name="connsiteY262" fmla="*/ 1184862 h 1568840"/>
                  <a:gd name="connsiteX263" fmla="*/ 1315172 w 1559831"/>
                  <a:gd name="connsiteY263" fmla="*/ 1164274 h 1568840"/>
                  <a:gd name="connsiteX264" fmla="*/ 1310028 w 1559831"/>
                  <a:gd name="connsiteY264" fmla="*/ 1164274 h 1568840"/>
                  <a:gd name="connsiteX265" fmla="*/ 1304884 w 1559831"/>
                  <a:gd name="connsiteY265" fmla="*/ 1177141 h 1568840"/>
                  <a:gd name="connsiteX266" fmla="*/ 1302312 w 1559831"/>
                  <a:gd name="connsiteY266" fmla="*/ 1164274 h 1568840"/>
                  <a:gd name="connsiteX267" fmla="*/ 1289451 w 1559831"/>
                  <a:gd name="connsiteY267" fmla="*/ 1169421 h 1568840"/>
                  <a:gd name="connsiteX268" fmla="*/ 1304884 w 1559831"/>
                  <a:gd name="connsiteY268" fmla="*/ 1151406 h 1568840"/>
                  <a:gd name="connsiteX269" fmla="*/ 1302312 w 1559831"/>
                  <a:gd name="connsiteY269" fmla="*/ 1110231 h 1568840"/>
                  <a:gd name="connsiteX270" fmla="*/ 1310992 w 1559831"/>
                  <a:gd name="connsiteY270" fmla="*/ 1105888 h 1568840"/>
                  <a:gd name="connsiteX271" fmla="*/ 87138 w 1559831"/>
                  <a:gd name="connsiteY271" fmla="*/ 870518 h 1568840"/>
                  <a:gd name="connsiteX272" fmla="*/ 99996 w 1559831"/>
                  <a:gd name="connsiteY272" fmla="*/ 870518 h 1568840"/>
                  <a:gd name="connsiteX273" fmla="*/ 112854 w 1559831"/>
                  <a:gd name="connsiteY273" fmla="*/ 942840 h 1568840"/>
                  <a:gd name="connsiteX274" fmla="*/ 99996 w 1559831"/>
                  <a:gd name="connsiteY274" fmla="*/ 945423 h 1568840"/>
                  <a:gd name="connsiteX275" fmla="*/ 33133 w 1559831"/>
                  <a:gd name="connsiteY275" fmla="*/ 909262 h 1568840"/>
                  <a:gd name="connsiteX276" fmla="*/ 20275 w 1559831"/>
                  <a:gd name="connsiteY276" fmla="*/ 901513 h 1568840"/>
                  <a:gd name="connsiteX277" fmla="*/ 30562 w 1559831"/>
                  <a:gd name="connsiteY277" fmla="*/ 953172 h 1568840"/>
                  <a:gd name="connsiteX278" fmla="*/ 20275 w 1559831"/>
                  <a:gd name="connsiteY278" fmla="*/ 953172 h 1568840"/>
                  <a:gd name="connsiteX279" fmla="*/ 7417 w 1559831"/>
                  <a:gd name="connsiteY279" fmla="*/ 888599 h 1568840"/>
                  <a:gd name="connsiteX280" fmla="*/ 17703 w 1559831"/>
                  <a:gd name="connsiteY280" fmla="*/ 886016 h 1568840"/>
                  <a:gd name="connsiteX281" fmla="*/ 92281 w 1559831"/>
                  <a:gd name="connsiteY281" fmla="*/ 924760 h 1568840"/>
                  <a:gd name="connsiteX282" fmla="*/ 99996 w 1559831"/>
                  <a:gd name="connsiteY282" fmla="*/ 929926 h 1568840"/>
                  <a:gd name="connsiteX283" fmla="*/ 87138 w 1559831"/>
                  <a:gd name="connsiteY283" fmla="*/ 870518 h 1568840"/>
                  <a:gd name="connsiteX284" fmla="*/ 1557183 w 1559831"/>
                  <a:gd name="connsiteY284" fmla="*/ 849854 h 1568840"/>
                  <a:gd name="connsiteX285" fmla="*/ 1554615 w 1559831"/>
                  <a:gd name="connsiteY285" fmla="*/ 865364 h 1568840"/>
                  <a:gd name="connsiteX286" fmla="*/ 1523803 w 1559831"/>
                  <a:gd name="connsiteY286" fmla="*/ 878288 h 1568840"/>
                  <a:gd name="connsiteX287" fmla="*/ 1505830 w 1559831"/>
                  <a:gd name="connsiteY287" fmla="*/ 886043 h 1568840"/>
                  <a:gd name="connsiteX288" fmla="*/ 1521236 w 1559831"/>
                  <a:gd name="connsiteY288" fmla="*/ 898968 h 1568840"/>
                  <a:gd name="connsiteX289" fmla="*/ 1546912 w 1559831"/>
                  <a:gd name="connsiteY289" fmla="*/ 919647 h 1568840"/>
                  <a:gd name="connsiteX290" fmla="*/ 1544345 w 1559831"/>
                  <a:gd name="connsiteY290" fmla="*/ 935157 h 1568840"/>
                  <a:gd name="connsiteX291" fmla="*/ 1495559 w 1559831"/>
                  <a:gd name="connsiteY291" fmla="*/ 891213 h 1568840"/>
                  <a:gd name="connsiteX292" fmla="*/ 1457044 w 1559831"/>
                  <a:gd name="connsiteY292" fmla="*/ 883458 h 1568840"/>
                  <a:gd name="connsiteX293" fmla="*/ 1459612 w 1559831"/>
                  <a:gd name="connsiteY293" fmla="*/ 873119 h 1568840"/>
                  <a:gd name="connsiteX294" fmla="*/ 1498127 w 1559831"/>
                  <a:gd name="connsiteY294" fmla="*/ 878288 h 1568840"/>
                  <a:gd name="connsiteX295" fmla="*/ 1557183 w 1559831"/>
                  <a:gd name="connsiteY295" fmla="*/ 849854 h 1568840"/>
                  <a:gd name="connsiteX296" fmla="*/ 92720 w 1559831"/>
                  <a:gd name="connsiteY296" fmla="*/ 783095 h 1568840"/>
                  <a:gd name="connsiteX297" fmla="*/ 94840 w 1559831"/>
                  <a:gd name="connsiteY297" fmla="*/ 793162 h 1568840"/>
                  <a:gd name="connsiteX298" fmla="*/ 51394 w 1559831"/>
                  <a:gd name="connsiteY298" fmla="*/ 795811 h 1568840"/>
                  <a:gd name="connsiteX299" fmla="*/ 54043 w 1559831"/>
                  <a:gd name="connsiteY299" fmla="*/ 844556 h 1568840"/>
                  <a:gd name="connsiteX300" fmla="*/ 97489 w 1559831"/>
                  <a:gd name="connsiteY300" fmla="*/ 842436 h 1568840"/>
                  <a:gd name="connsiteX301" fmla="*/ 97489 w 1559831"/>
                  <a:gd name="connsiteY301" fmla="*/ 855153 h 1568840"/>
                  <a:gd name="connsiteX302" fmla="*/ 4768 w 1559831"/>
                  <a:gd name="connsiteY302" fmla="*/ 860451 h 1568840"/>
                  <a:gd name="connsiteX303" fmla="*/ 2649 w 1559831"/>
                  <a:gd name="connsiteY303" fmla="*/ 847205 h 1568840"/>
                  <a:gd name="connsiteX304" fmla="*/ 40797 w 1559831"/>
                  <a:gd name="connsiteY304" fmla="*/ 844556 h 1568840"/>
                  <a:gd name="connsiteX305" fmla="*/ 38678 w 1559831"/>
                  <a:gd name="connsiteY305" fmla="*/ 798460 h 1568840"/>
                  <a:gd name="connsiteX306" fmla="*/ 0 w 1559831"/>
                  <a:gd name="connsiteY306" fmla="*/ 798460 h 1568840"/>
                  <a:gd name="connsiteX307" fmla="*/ 0 w 1559831"/>
                  <a:gd name="connsiteY307" fmla="*/ 787863 h 1568840"/>
                  <a:gd name="connsiteX308" fmla="*/ 1547115 w 1559831"/>
                  <a:gd name="connsiteY308" fmla="*/ 759782 h 1568840"/>
                  <a:gd name="connsiteX309" fmla="*/ 1559831 w 1559831"/>
                  <a:gd name="connsiteY309" fmla="*/ 759782 h 1568840"/>
                  <a:gd name="connsiteX310" fmla="*/ 1557182 w 1559831"/>
                  <a:gd name="connsiteY310" fmla="*/ 834489 h 1568840"/>
                  <a:gd name="connsiteX311" fmla="*/ 1547115 w 1559831"/>
                  <a:gd name="connsiteY311" fmla="*/ 834489 h 1568840"/>
                  <a:gd name="connsiteX312" fmla="*/ 1547115 w 1559831"/>
                  <a:gd name="connsiteY312" fmla="*/ 803758 h 1568840"/>
                  <a:gd name="connsiteX313" fmla="*/ 1464461 w 1559831"/>
                  <a:gd name="connsiteY313" fmla="*/ 801109 h 1568840"/>
                  <a:gd name="connsiteX314" fmla="*/ 1464461 w 1559831"/>
                  <a:gd name="connsiteY314" fmla="*/ 787863 h 1568840"/>
                  <a:gd name="connsiteX315" fmla="*/ 1547115 w 1559831"/>
                  <a:gd name="connsiteY315" fmla="*/ 790512 h 1568840"/>
                  <a:gd name="connsiteX316" fmla="*/ 1557182 w 1559831"/>
                  <a:gd name="connsiteY316" fmla="*/ 723753 h 1568840"/>
                  <a:gd name="connsiteX317" fmla="*/ 1557182 w 1559831"/>
                  <a:gd name="connsiteY317" fmla="*/ 736469 h 1568840"/>
                  <a:gd name="connsiteX318" fmla="*/ 1464461 w 1559831"/>
                  <a:gd name="connsiteY318" fmla="*/ 741767 h 1568840"/>
                  <a:gd name="connsiteX319" fmla="*/ 1461812 w 1559831"/>
                  <a:gd name="connsiteY319" fmla="*/ 729051 h 1568840"/>
                  <a:gd name="connsiteX320" fmla="*/ 4768 w 1559831"/>
                  <a:gd name="connsiteY320" fmla="*/ 685075 h 1568840"/>
                  <a:gd name="connsiteX321" fmla="*/ 18014 w 1559831"/>
                  <a:gd name="connsiteY321" fmla="*/ 687724 h 1568840"/>
                  <a:gd name="connsiteX322" fmla="*/ 12716 w 1559831"/>
                  <a:gd name="connsiteY322" fmla="*/ 741767 h 1568840"/>
                  <a:gd name="connsiteX323" fmla="*/ 40797 w 1559831"/>
                  <a:gd name="connsiteY323" fmla="*/ 744417 h 1568840"/>
                  <a:gd name="connsiteX324" fmla="*/ 46096 w 1559831"/>
                  <a:gd name="connsiteY324" fmla="*/ 693022 h 1568840"/>
                  <a:gd name="connsiteX325" fmla="*/ 56692 w 1559831"/>
                  <a:gd name="connsiteY325" fmla="*/ 693022 h 1568840"/>
                  <a:gd name="connsiteX326" fmla="*/ 51394 w 1559831"/>
                  <a:gd name="connsiteY326" fmla="*/ 744417 h 1568840"/>
                  <a:gd name="connsiteX327" fmla="*/ 84774 w 1559831"/>
                  <a:gd name="connsiteY327" fmla="*/ 747066 h 1568840"/>
                  <a:gd name="connsiteX328" fmla="*/ 87423 w 1559831"/>
                  <a:gd name="connsiteY328" fmla="*/ 690373 h 1568840"/>
                  <a:gd name="connsiteX329" fmla="*/ 100139 w 1559831"/>
                  <a:gd name="connsiteY329" fmla="*/ 690373 h 1568840"/>
                  <a:gd name="connsiteX330" fmla="*/ 94841 w 1559831"/>
                  <a:gd name="connsiteY330" fmla="*/ 759782 h 1568840"/>
                  <a:gd name="connsiteX331" fmla="*/ 0 w 1559831"/>
                  <a:gd name="connsiteY331" fmla="*/ 754484 h 1568840"/>
                  <a:gd name="connsiteX332" fmla="*/ 1518532 w 1559831"/>
                  <a:gd name="connsiteY332" fmla="*/ 628383 h 1568840"/>
                  <a:gd name="connsiteX333" fmla="*/ 1533925 w 1559831"/>
                  <a:gd name="connsiteY333" fmla="*/ 630961 h 1568840"/>
                  <a:gd name="connsiteX334" fmla="*/ 1544187 w 1559831"/>
                  <a:gd name="connsiteY334" fmla="*/ 641276 h 1568840"/>
                  <a:gd name="connsiteX335" fmla="*/ 1549318 w 1559831"/>
                  <a:gd name="connsiteY335" fmla="*/ 656747 h 1568840"/>
                  <a:gd name="connsiteX336" fmla="*/ 1549318 w 1559831"/>
                  <a:gd name="connsiteY336" fmla="*/ 674796 h 1568840"/>
                  <a:gd name="connsiteX337" fmla="*/ 1541621 w 1559831"/>
                  <a:gd name="connsiteY337" fmla="*/ 690268 h 1568840"/>
                  <a:gd name="connsiteX338" fmla="*/ 1528794 w 1559831"/>
                  <a:gd name="connsiteY338" fmla="*/ 695425 h 1568840"/>
                  <a:gd name="connsiteX339" fmla="*/ 1526228 w 1559831"/>
                  <a:gd name="connsiteY339" fmla="*/ 685111 h 1568840"/>
                  <a:gd name="connsiteX340" fmla="*/ 1536490 w 1559831"/>
                  <a:gd name="connsiteY340" fmla="*/ 677375 h 1568840"/>
                  <a:gd name="connsiteX341" fmla="*/ 1539056 w 1559831"/>
                  <a:gd name="connsiteY341" fmla="*/ 659325 h 1568840"/>
                  <a:gd name="connsiteX342" fmla="*/ 1533925 w 1559831"/>
                  <a:gd name="connsiteY342" fmla="*/ 643854 h 1568840"/>
                  <a:gd name="connsiteX343" fmla="*/ 1521097 w 1559831"/>
                  <a:gd name="connsiteY343" fmla="*/ 641276 h 1568840"/>
                  <a:gd name="connsiteX344" fmla="*/ 1513401 w 1559831"/>
                  <a:gd name="connsiteY344" fmla="*/ 646433 h 1568840"/>
                  <a:gd name="connsiteX345" fmla="*/ 1510835 w 1559831"/>
                  <a:gd name="connsiteY345" fmla="*/ 664482 h 1568840"/>
                  <a:gd name="connsiteX346" fmla="*/ 1508270 w 1559831"/>
                  <a:gd name="connsiteY346" fmla="*/ 685111 h 1568840"/>
                  <a:gd name="connsiteX347" fmla="*/ 1500573 w 1559831"/>
                  <a:gd name="connsiteY347" fmla="*/ 700582 h 1568840"/>
                  <a:gd name="connsiteX348" fmla="*/ 1487746 w 1559831"/>
                  <a:gd name="connsiteY348" fmla="*/ 705739 h 1568840"/>
                  <a:gd name="connsiteX349" fmla="*/ 1474918 w 1559831"/>
                  <a:gd name="connsiteY349" fmla="*/ 703160 h 1568840"/>
                  <a:gd name="connsiteX350" fmla="*/ 1462091 w 1559831"/>
                  <a:gd name="connsiteY350" fmla="*/ 692846 h 1568840"/>
                  <a:gd name="connsiteX351" fmla="*/ 1454394 w 1559831"/>
                  <a:gd name="connsiteY351" fmla="*/ 674796 h 1568840"/>
                  <a:gd name="connsiteX352" fmla="*/ 1454394 w 1559831"/>
                  <a:gd name="connsiteY352" fmla="*/ 654168 h 1568840"/>
                  <a:gd name="connsiteX353" fmla="*/ 1464656 w 1559831"/>
                  <a:gd name="connsiteY353" fmla="*/ 638697 h 1568840"/>
                  <a:gd name="connsiteX354" fmla="*/ 1480049 w 1559831"/>
                  <a:gd name="connsiteY354" fmla="*/ 630961 h 1568840"/>
                  <a:gd name="connsiteX355" fmla="*/ 1482615 w 1559831"/>
                  <a:gd name="connsiteY355" fmla="*/ 643854 h 1568840"/>
                  <a:gd name="connsiteX356" fmla="*/ 1472353 w 1559831"/>
                  <a:gd name="connsiteY356" fmla="*/ 649011 h 1568840"/>
                  <a:gd name="connsiteX357" fmla="*/ 1467222 w 1559831"/>
                  <a:gd name="connsiteY357" fmla="*/ 659325 h 1568840"/>
                  <a:gd name="connsiteX358" fmla="*/ 1467222 w 1559831"/>
                  <a:gd name="connsiteY358" fmla="*/ 672218 h 1568840"/>
                  <a:gd name="connsiteX359" fmla="*/ 1469787 w 1559831"/>
                  <a:gd name="connsiteY359" fmla="*/ 685111 h 1568840"/>
                  <a:gd name="connsiteX360" fmla="*/ 1477484 w 1559831"/>
                  <a:gd name="connsiteY360" fmla="*/ 692846 h 1568840"/>
                  <a:gd name="connsiteX361" fmla="*/ 1485180 w 1559831"/>
                  <a:gd name="connsiteY361" fmla="*/ 692846 h 1568840"/>
                  <a:gd name="connsiteX362" fmla="*/ 1492877 w 1559831"/>
                  <a:gd name="connsiteY362" fmla="*/ 690268 h 1568840"/>
                  <a:gd name="connsiteX363" fmla="*/ 1495442 w 1559831"/>
                  <a:gd name="connsiteY363" fmla="*/ 679954 h 1568840"/>
                  <a:gd name="connsiteX364" fmla="*/ 1498008 w 1559831"/>
                  <a:gd name="connsiteY364" fmla="*/ 664482 h 1568840"/>
                  <a:gd name="connsiteX365" fmla="*/ 1500573 w 1559831"/>
                  <a:gd name="connsiteY365" fmla="*/ 643854 h 1568840"/>
                  <a:gd name="connsiteX366" fmla="*/ 1508270 w 1559831"/>
                  <a:gd name="connsiteY366" fmla="*/ 633540 h 1568840"/>
                  <a:gd name="connsiteX367" fmla="*/ 1518532 w 1559831"/>
                  <a:gd name="connsiteY367" fmla="*/ 628383 h 1568840"/>
                  <a:gd name="connsiteX368" fmla="*/ 18014 w 1559831"/>
                  <a:gd name="connsiteY368" fmla="*/ 610369 h 1568840"/>
                  <a:gd name="connsiteX369" fmla="*/ 82351 w 1559831"/>
                  <a:gd name="connsiteY369" fmla="*/ 623207 h 1568840"/>
                  <a:gd name="connsiteX370" fmla="*/ 100365 w 1559831"/>
                  <a:gd name="connsiteY370" fmla="*/ 628342 h 1568840"/>
                  <a:gd name="connsiteX371" fmla="*/ 108086 w 1559831"/>
                  <a:gd name="connsiteY371" fmla="*/ 641181 h 1568840"/>
                  <a:gd name="connsiteX372" fmla="*/ 108086 w 1559831"/>
                  <a:gd name="connsiteY372" fmla="*/ 654019 h 1568840"/>
                  <a:gd name="connsiteX373" fmla="*/ 97792 w 1559831"/>
                  <a:gd name="connsiteY373" fmla="*/ 671993 h 1568840"/>
                  <a:gd name="connsiteX374" fmla="*/ 74631 w 1559831"/>
                  <a:gd name="connsiteY374" fmla="*/ 674560 h 1568840"/>
                  <a:gd name="connsiteX375" fmla="*/ 77204 w 1559831"/>
                  <a:gd name="connsiteY375" fmla="*/ 661722 h 1568840"/>
                  <a:gd name="connsiteX376" fmla="*/ 90071 w 1559831"/>
                  <a:gd name="connsiteY376" fmla="*/ 661722 h 1568840"/>
                  <a:gd name="connsiteX377" fmla="*/ 97792 w 1559831"/>
                  <a:gd name="connsiteY377" fmla="*/ 654019 h 1568840"/>
                  <a:gd name="connsiteX378" fmla="*/ 95218 w 1559831"/>
                  <a:gd name="connsiteY378" fmla="*/ 643748 h 1568840"/>
                  <a:gd name="connsiteX379" fmla="*/ 92645 w 1559831"/>
                  <a:gd name="connsiteY379" fmla="*/ 638613 h 1568840"/>
                  <a:gd name="connsiteX380" fmla="*/ 79778 w 1559831"/>
                  <a:gd name="connsiteY380" fmla="*/ 636045 h 1568840"/>
                  <a:gd name="connsiteX381" fmla="*/ 18014 w 1559831"/>
                  <a:gd name="connsiteY381" fmla="*/ 623207 h 1568840"/>
                  <a:gd name="connsiteX382" fmla="*/ 18014 w 1559831"/>
                  <a:gd name="connsiteY382" fmla="*/ 610369 h 1568840"/>
                  <a:gd name="connsiteX383" fmla="*/ 30730 w 1559831"/>
                  <a:gd name="connsiteY383" fmla="*/ 569042 h 1568840"/>
                  <a:gd name="connsiteX384" fmla="*/ 120802 w 1559831"/>
                  <a:gd name="connsiteY384" fmla="*/ 595004 h 1568840"/>
                  <a:gd name="connsiteX385" fmla="*/ 115504 w 1559831"/>
                  <a:gd name="connsiteY385" fmla="*/ 605071 h 1568840"/>
                  <a:gd name="connsiteX386" fmla="*/ 25432 w 1559831"/>
                  <a:gd name="connsiteY386" fmla="*/ 582288 h 1568840"/>
                  <a:gd name="connsiteX387" fmla="*/ 1508489 w 1559831"/>
                  <a:gd name="connsiteY387" fmla="*/ 538376 h 1568840"/>
                  <a:gd name="connsiteX388" fmla="*/ 1480059 w 1559831"/>
                  <a:gd name="connsiteY388" fmla="*/ 546091 h 1568840"/>
                  <a:gd name="connsiteX389" fmla="*/ 1487813 w 1559831"/>
                  <a:gd name="connsiteY389" fmla="*/ 571807 h 1568840"/>
                  <a:gd name="connsiteX390" fmla="*/ 1492982 w 1559831"/>
                  <a:gd name="connsiteY390" fmla="*/ 584665 h 1568840"/>
                  <a:gd name="connsiteX391" fmla="*/ 1500735 w 1559831"/>
                  <a:gd name="connsiteY391" fmla="*/ 589808 h 1568840"/>
                  <a:gd name="connsiteX392" fmla="*/ 1508489 w 1559831"/>
                  <a:gd name="connsiteY392" fmla="*/ 589808 h 1568840"/>
                  <a:gd name="connsiteX393" fmla="*/ 1518827 w 1559831"/>
                  <a:gd name="connsiteY393" fmla="*/ 582093 h 1568840"/>
                  <a:gd name="connsiteX394" fmla="*/ 1518827 w 1559831"/>
                  <a:gd name="connsiteY394" fmla="*/ 566664 h 1568840"/>
                  <a:gd name="connsiteX395" fmla="*/ 1508489 w 1559831"/>
                  <a:gd name="connsiteY395" fmla="*/ 538376 h 1568840"/>
                  <a:gd name="connsiteX396" fmla="*/ 1516243 w 1559831"/>
                  <a:gd name="connsiteY396" fmla="*/ 522946 h 1568840"/>
                  <a:gd name="connsiteX397" fmla="*/ 1526581 w 1559831"/>
                  <a:gd name="connsiteY397" fmla="*/ 561520 h 1568840"/>
                  <a:gd name="connsiteX398" fmla="*/ 1531750 w 1559831"/>
                  <a:gd name="connsiteY398" fmla="*/ 582093 h 1568840"/>
                  <a:gd name="connsiteX399" fmla="*/ 1523996 w 1559831"/>
                  <a:gd name="connsiteY399" fmla="*/ 592380 h 1568840"/>
                  <a:gd name="connsiteX400" fmla="*/ 1513658 w 1559831"/>
                  <a:gd name="connsiteY400" fmla="*/ 600095 h 1568840"/>
                  <a:gd name="connsiteX401" fmla="*/ 1495566 w 1559831"/>
                  <a:gd name="connsiteY401" fmla="*/ 600095 h 1568840"/>
                  <a:gd name="connsiteX402" fmla="*/ 1480059 w 1559831"/>
                  <a:gd name="connsiteY402" fmla="*/ 582093 h 1568840"/>
                  <a:gd name="connsiteX403" fmla="*/ 1477474 w 1559831"/>
                  <a:gd name="connsiteY403" fmla="*/ 592380 h 1568840"/>
                  <a:gd name="connsiteX404" fmla="*/ 1469721 w 1559831"/>
                  <a:gd name="connsiteY404" fmla="*/ 605238 h 1568840"/>
                  <a:gd name="connsiteX405" fmla="*/ 1449044 w 1559831"/>
                  <a:gd name="connsiteY405" fmla="*/ 628383 h 1568840"/>
                  <a:gd name="connsiteX406" fmla="*/ 1443875 w 1559831"/>
                  <a:gd name="connsiteY406" fmla="*/ 612953 h 1568840"/>
                  <a:gd name="connsiteX407" fmla="*/ 1459382 w 1559831"/>
                  <a:gd name="connsiteY407" fmla="*/ 594952 h 1568840"/>
                  <a:gd name="connsiteX408" fmla="*/ 1469721 w 1559831"/>
                  <a:gd name="connsiteY408" fmla="*/ 584665 h 1568840"/>
                  <a:gd name="connsiteX409" fmla="*/ 1474890 w 1559831"/>
                  <a:gd name="connsiteY409" fmla="*/ 576950 h 1568840"/>
                  <a:gd name="connsiteX410" fmla="*/ 1474890 w 1559831"/>
                  <a:gd name="connsiteY410" fmla="*/ 569235 h 1568840"/>
                  <a:gd name="connsiteX411" fmla="*/ 1472305 w 1559831"/>
                  <a:gd name="connsiteY411" fmla="*/ 564092 h 1568840"/>
                  <a:gd name="connsiteX412" fmla="*/ 1469721 w 1559831"/>
                  <a:gd name="connsiteY412" fmla="*/ 548662 h 1568840"/>
                  <a:gd name="connsiteX413" fmla="*/ 1428367 w 1559831"/>
                  <a:gd name="connsiteY413" fmla="*/ 561520 h 1568840"/>
                  <a:gd name="connsiteX414" fmla="*/ 1425783 w 1559831"/>
                  <a:gd name="connsiteY414" fmla="*/ 548662 h 1568840"/>
                  <a:gd name="connsiteX415" fmla="*/ 1516243 w 1559831"/>
                  <a:gd name="connsiteY415" fmla="*/ 522946 h 1568840"/>
                  <a:gd name="connsiteX416" fmla="*/ 58962 w 1559831"/>
                  <a:gd name="connsiteY416" fmla="*/ 512548 h 1568840"/>
                  <a:gd name="connsiteX417" fmla="*/ 74403 w 1559831"/>
                  <a:gd name="connsiteY417" fmla="*/ 522879 h 1568840"/>
                  <a:gd name="connsiteX418" fmla="*/ 94991 w 1559831"/>
                  <a:gd name="connsiteY418" fmla="*/ 543543 h 1568840"/>
                  <a:gd name="connsiteX419" fmla="*/ 107858 w 1559831"/>
                  <a:gd name="connsiteY419" fmla="*/ 512548 h 1568840"/>
                  <a:gd name="connsiteX420" fmla="*/ 79550 w 1559831"/>
                  <a:gd name="connsiteY420" fmla="*/ 512548 h 1568840"/>
                  <a:gd name="connsiteX421" fmla="*/ 58962 w 1559831"/>
                  <a:gd name="connsiteY421" fmla="*/ 512548 h 1568840"/>
                  <a:gd name="connsiteX422" fmla="*/ 154181 w 1559831"/>
                  <a:gd name="connsiteY422" fmla="*/ 499633 h 1568840"/>
                  <a:gd name="connsiteX423" fmla="*/ 149034 w 1559831"/>
                  <a:gd name="connsiteY423" fmla="*/ 512548 h 1568840"/>
                  <a:gd name="connsiteX424" fmla="*/ 118152 w 1559831"/>
                  <a:gd name="connsiteY424" fmla="*/ 512548 h 1568840"/>
                  <a:gd name="connsiteX425" fmla="*/ 105285 w 1559831"/>
                  <a:gd name="connsiteY425" fmla="*/ 548709 h 1568840"/>
                  <a:gd name="connsiteX426" fmla="*/ 125873 w 1559831"/>
                  <a:gd name="connsiteY426" fmla="*/ 569372 h 1568840"/>
                  <a:gd name="connsiteX427" fmla="*/ 123299 w 1559831"/>
                  <a:gd name="connsiteY427" fmla="*/ 582287 h 1568840"/>
                  <a:gd name="connsiteX428" fmla="*/ 46095 w 1559831"/>
                  <a:gd name="connsiteY428" fmla="*/ 515130 h 1568840"/>
                  <a:gd name="connsiteX429" fmla="*/ 51242 w 1559831"/>
                  <a:gd name="connsiteY429" fmla="*/ 502216 h 1568840"/>
                  <a:gd name="connsiteX430" fmla="*/ 154181 w 1559831"/>
                  <a:gd name="connsiteY430" fmla="*/ 499633 h 1568840"/>
                  <a:gd name="connsiteX431" fmla="*/ 1477708 w 1559831"/>
                  <a:gd name="connsiteY431" fmla="*/ 430225 h 1568840"/>
                  <a:gd name="connsiteX432" fmla="*/ 1503140 w 1559831"/>
                  <a:gd name="connsiteY432" fmla="*/ 491686 h 1568840"/>
                  <a:gd name="connsiteX433" fmla="*/ 1493073 w 1559831"/>
                  <a:gd name="connsiteY433" fmla="*/ 496984 h 1568840"/>
                  <a:gd name="connsiteX434" fmla="*/ 1472410 w 1559831"/>
                  <a:gd name="connsiteY434" fmla="*/ 445590 h 1568840"/>
                  <a:gd name="connsiteX435" fmla="*/ 1443798 w 1559831"/>
                  <a:gd name="connsiteY435" fmla="*/ 458306 h 1568840"/>
                  <a:gd name="connsiteX436" fmla="*/ 1467111 w 1559831"/>
                  <a:gd name="connsiteY436" fmla="*/ 504932 h 1568840"/>
                  <a:gd name="connsiteX437" fmla="*/ 1457044 w 1559831"/>
                  <a:gd name="connsiteY437" fmla="*/ 509700 h 1568840"/>
                  <a:gd name="connsiteX438" fmla="*/ 1436380 w 1559831"/>
                  <a:gd name="connsiteY438" fmla="*/ 463604 h 1568840"/>
                  <a:gd name="connsiteX439" fmla="*/ 1405650 w 1559831"/>
                  <a:gd name="connsiteY439" fmla="*/ 476321 h 1568840"/>
                  <a:gd name="connsiteX440" fmla="*/ 1428433 w 1559831"/>
                  <a:gd name="connsiteY440" fmla="*/ 527715 h 1568840"/>
                  <a:gd name="connsiteX441" fmla="*/ 1421015 w 1559831"/>
                  <a:gd name="connsiteY441" fmla="*/ 533013 h 1568840"/>
                  <a:gd name="connsiteX442" fmla="*/ 1389755 w 1559831"/>
                  <a:gd name="connsiteY442" fmla="*/ 468903 h 1568840"/>
                  <a:gd name="connsiteX443" fmla="*/ 110735 w 1559831"/>
                  <a:gd name="connsiteY443" fmla="*/ 380951 h 1568840"/>
                  <a:gd name="connsiteX444" fmla="*/ 192859 w 1559831"/>
                  <a:gd name="connsiteY444" fmla="*/ 424927 h 1568840"/>
                  <a:gd name="connsiteX445" fmla="*/ 187561 w 1559831"/>
                  <a:gd name="connsiteY445" fmla="*/ 434994 h 1568840"/>
                  <a:gd name="connsiteX446" fmla="*/ 97489 w 1559831"/>
                  <a:gd name="connsiteY446" fmla="*/ 445591 h 1568840"/>
                  <a:gd name="connsiteX447" fmla="*/ 164778 w 1559831"/>
                  <a:gd name="connsiteY447" fmla="*/ 478970 h 1568840"/>
                  <a:gd name="connsiteX448" fmla="*/ 156830 w 1559831"/>
                  <a:gd name="connsiteY448" fmla="*/ 489567 h 1568840"/>
                  <a:gd name="connsiteX449" fmla="*/ 74706 w 1559831"/>
                  <a:gd name="connsiteY449" fmla="*/ 445591 h 1568840"/>
                  <a:gd name="connsiteX450" fmla="*/ 82124 w 1559831"/>
                  <a:gd name="connsiteY450" fmla="*/ 434994 h 1568840"/>
                  <a:gd name="connsiteX451" fmla="*/ 169546 w 1559831"/>
                  <a:gd name="connsiteY451" fmla="*/ 424927 h 1568840"/>
                  <a:gd name="connsiteX452" fmla="*/ 105436 w 1559831"/>
                  <a:gd name="connsiteY452" fmla="*/ 391548 h 1568840"/>
                  <a:gd name="connsiteX453" fmla="*/ 1420743 w 1559831"/>
                  <a:gd name="connsiteY453" fmla="*/ 334855 h 1568840"/>
                  <a:gd name="connsiteX454" fmla="*/ 1428458 w 1559831"/>
                  <a:gd name="connsiteY454" fmla="*/ 347733 h 1568840"/>
                  <a:gd name="connsiteX455" fmla="*/ 1382169 w 1559831"/>
                  <a:gd name="connsiteY455" fmla="*/ 404396 h 1568840"/>
                  <a:gd name="connsiteX456" fmla="*/ 1371882 w 1559831"/>
                  <a:gd name="connsiteY456" fmla="*/ 417274 h 1568840"/>
                  <a:gd name="connsiteX457" fmla="*/ 1387312 w 1559831"/>
                  <a:gd name="connsiteY457" fmla="*/ 412122 h 1568840"/>
                  <a:gd name="connsiteX458" fmla="*/ 1459318 w 1559831"/>
                  <a:gd name="connsiteY458" fmla="*/ 399244 h 1568840"/>
                  <a:gd name="connsiteX459" fmla="*/ 1464461 w 1559831"/>
                  <a:gd name="connsiteY459" fmla="*/ 409547 h 1568840"/>
                  <a:gd name="connsiteX460" fmla="*/ 1366739 w 1559831"/>
                  <a:gd name="connsiteY460" fmla="*/ 427576 h 1568840"/>
                  <a:gd name="connsiteX461" fmla="*/ 1359024 w 1559831"/>
                  <a:gd name="connsiteY461" fmla="*/ 414698 h 1568840"/>
                  <a:gd name="connsiteX462" fmla="*/ 1420743 w 1559831"/>
                  <a:gd name="connsiteY462" fmla="*/ 334855 h 1568840"/>
                  <a:gd name="connsiteX463" fmla="*/ 1400351 w 1559831"/>
                  <a:gd name="connsiteY463" fmla="*/ 308893 h 1568840"/>
                  <a:gd name="connsiteX464" fmla="*/ 1407769 w 1559831"/>
                  <a:gd name="connsiteY464" fmla="*/ 319490 h 1568840"/>
                  <a:gd name="connsiteX465" fmla="*/ 1333063 w 1559831"/>
                  <a:gd name="connsiteY465" fmla="*/ 376182 h 1568840"/>
                  <a:gd name="connsiteX466" fmla="*/ 1325645 w 1559831"/>
                  <a:gd name="connsiteY466" fmla="*/ 365585 h 1568840"/>
                  <a:gd name="connsiteX467" fmla="*/ 188967 w 1559831"/>
                  <a:gd name="connsiteY467" fmla="*/ 298112 h 1568840"/>
                  <a:gd name="connsiteX468" fmla="*/ 197954 w 1559831"/>
                  <a:gd name="connsiteY468" fmla="*/ 301336 h 1568840"/>
                  <a:gd name="connsiteX469" fmla="*/ 192818 w 1559831"/>
                  <a:gd name="connsiteY469" fmla="*/ 311654 h 1568840"/>
                  <a:gd name="connsiteX470" fmla="*/ 182548 w 1559831"/>
                  <a:gd name="connsiteY470" fmla="*/ 309074 h 1568840"/>
                  <a:gd name="connsiteX471" fmla="*/ 169709 w 1559831"/>
                  <a:gd name="connsiteY471" fmla="*/ 311654 h 1568840"/>
                  <a:gd name="connsiteX472" fmla="*/ 162006 w 1559831"/>
                  <a:gd name="connsiteY472" fmla="*/ 321972 h 1568840"/>
                  <a:gd name="connsiteX473" fmla="*/ 154303 w 1559831"/>
                  <a:gd name="connsiteY473" fmla="*/ 334869 h 1568840"/>
                  <a:gd name="connsiteX474" fmla="*/ 154303 w 1559831"/>
                  <a:gd name="connsiteY474" fmla="*/ 347766 h 1568840"/>
                  <a:gd name="connsiteX475" fmla="*/ 159439 w 1559831"/>
                  <a:gd name="connsiteY475" fmla="*/ 358084 h 1568840"/>
                  <a:gd name="connsiteX476" fmla="*/ 172277 w 1559831"/>
                  <a:gd name="connsiteY476" fmla="*/ 370982 h 1568840"/>
                  <a:gd name="connsiteX477" fmla="*/ 190251 w 1559831"/>
                  <a:gd name="connsiteY477" fmla="*/ 381300 h 1568840"/>
                  <a:gd name="connsiteX478" fmla="*/ 208224 w 1559831"/>
                  <a:gd name="connsiteY478" fmla="*/ 378720 h 1568840"/>
                  <a:gd name="connsiteX479" fmla="*/ 221063 w 1559831"/>
                  <a:gd name="connsiteY479" fmla="*/ 365823 h 1568840"/>
                  <a:gd name="connsiteX480" fmla="*/ 228766 w 1559831"/>
                  <a:gd name="connsiteY480" fmla="*/ 350346 h 1568840"/>
                  <a:gd name="connsiteX481" fmla="*/ 228766 w 1559831"/>
                  <a:gd name="connsiteY481" fmla="*/ 337448 h 1568840"/>
                  <a:gd name="connsiteX482" fmla="*/ 215927 w 1559831"/>
                  <a:gd name="connsiteY482" fmla="*/ 327131 h 1568840"/>
                  <a:gd name="connsiteX483" fmla="*/ 200521 w 1559831"/>
                  <a:gd name="connsiteY483" fmla="*/ 350346 h 1568840"/>
                  <a:gd name="connsiteX484" fmla="*/ 190251 w 1559831"/>
                  <a:gd name="connsiteY484" fmla="*/ 342607 h 1568840"/>
                  <a:gd name="connsiteX485" fmla="*/ 213360 w 1559831"/>
                  <a:gd name="connsiteY485" fmla="*/ 311654 h 1568840"/>
                  <a:gd name="connsiteX486" fmla="*/ 241604 w 1559831"/>
                  <a:gd name="connsiteY486" fmla="*/ 332290 h 1568840"/>
                  <a:gd name="connsiteX487" fmla="*/ 239036 w 1559831"/>
                  <a:gd name="connsiteY487" fmla="*/ 352925 h 1568840"/>
                  <a:gd name="connsiteX488" fmla="*/ 231333 w 1559831"/>
                  <a:gd name="connsiteY488" fmla="*/ 370982 h 1568840"/>
                  <a:gd name="connsiteX489" fmla="*/ 210792 w 1559831"/>
                  <a:gd name="connsiteY489" fmla="*/ 389038 h 1568840"/>
                  <a:gd name="connsiteX490" fmla="*/ 187683 w 1559831"/>
                  <a:gd name="connsiteY490" fmla="*/ 391617 h 1568840"/>
                  <a:gd name="connsiteX491" fmla="*/ 164574 w 1559831"/>
                  <a:gd name="connsiteY491" fmla="*/ 381300 h 1568840"/>
                  <a:gd name="connsiteX492" fmla="*/ 146600 w 1559831"/>
                  <a:gd name="connsiteY492" fmla="*/ 363243 h 1568840"/>
                  <a:gd name="connsiteX493" fmla="*/ 141465 w 1559831"/>
                  <a:gd name="connsiteY493" fmla="*/ 340028 h 1568840"/>
                  <a:gd name="connsiteX494" fmla="*/ 151736 w 1559831"/>
                  <a:gd name="connsiteY494" fmla="*/ 314233 h 1568840"/>
                  <a:gd name="connsiteX495" fmla="*/ 167142 w 1559831"/>
                  <a:gd name="connsiteY495" fmla="*/ 301336 h 1568840"/>
                  <a:gd name="connsiteX496" fmla="*/ 179980 w 1559831"/>
                  <a:gd name="connsiteY496" fmla="*/ 298756 h 1568840"/>
                  <a:gd name="connsiteX497" fmla="*/ 188967 w 1559831"/>
                  <a:gd name="connsiteY497" fmla="*/ 298112 h 1568840"/>
                  <a:gd name="connsiteX498" fmla="*/ 1330943 w 1559831"/>
                  <a:gd name="connsiteY498" fmla="*/ 226769 h 1568840"/>
                  <a:gd name="connsiteX499" fmla="*/ 1338361 w 1559831"/>
                  <a:gd name="connsiteY499" fmla="*/ 236836 h 1568840"/>
                  <a:gd name="connsiteX500" fmla="*/ 1317697 w 1559831"/>
                  <a:gd name="connsiteY500" fmla="*/ 322139 h 1568840"/>
                  <a:gd name="connsiteX501" fmla="*/ 1371740 w 1559831"/>
                  <a:gd name="connsiteY501" fmla="*/ 272864 h 1568840"/>
                  <a:gd name="connsiteX502" fmla="*/ 1379688 w 1559831"/>
                  <a:gd name="connsiteY502" fmla="*/ 283461 h 1568840"/>
                  <a:gd name="connsiteX503" fmla="*/ 1310280 w 1559831"/>
                  <a:gd name="connsiteY503" fmla="*/ 344922 h 1568840"/>
                  <a:gd name="connsiteX504" fmla="*/ 1302332 w 1559831"/>
                  <a:gd name="connsiteY504" fmla="*/ 334855 h 1568840"/>
                  <a:gd name="connsiteX505" fmla="*/ 1322996 w 1559831"/>
                  <a:gd name="connsiteY505" fmla="*/ 249552 h 1568840"/>
                  <a:gd name="connsiteX506" fmla="*/ 1268952 w 1559831"/>
                  <a:gd name="connsiteY506" fmla="*/ 298826 h 1568840"/>
                  <a:gd name="connsiteX507" fmla="*/ 1261005 w 1559831"/>
                  <a:gd name="connsiteY507" fmla="*/ 290879 h 1568840"/>
                  <a:gd name="connsiteX508" fmla="*/ 308840 w 1559831"/>
                  <a:gd name="connsiteY508" fmla="*/ 159480 h 1568840"/>
                  <a:gd name="connsiteX509" fmla="*/ 324258 w 1559831"/>
                  <a:gd name="connsiteY509" fmla="*/ 159480 h 1568840"/>
                  <a:gd name="connsiteX510" fmla="*/ 339676 w 1559831"/>
                  <a:gd name="connsiteY510" fmla="*/ 167218 h 1568840"/>
                  <a:gd name="connsiteX511" fmla="*/ 334537 w 1559831"/>
                  <a:gd name="connsiteY511" fmla="*/ 177536 h 1568840"/>
                  <a:gd name="connsiteX512" fmla="*/ 321688 w 1559831"/>
                  <a:gd name="connsiteY512" fmla="*/ 169798 h 1568840"/>
                  <a:gd name="connsiteX513" fmla="*/ 311409 w 1559831"/>
                  <a:gd name="connsiteY513" fmla="*/ 172377 h 1568840"/>
                  <a:gd name="connsiteX514" fmla="*/ 301131 w 1559831"/>
                  <a:gd name="connsiteY514" fmla="*/ 177536 h 1568840"/>
                  <a:gd name="connsiteX515" fmla="*/ 290852 w 1559831"/>
                  <a:gd name="connsiteY515" fmla="*/ 187854 h 1568840"/>
                  <a:gd name="connsiteX516" fmla="*/ 285712 w 1559831"/>
                  <a:gd name="connsiteY516" fmla="*/ 200751 h 1568840"/>
                  <a:gd name="connsiteX517" fmla="*/ 288282 w 1559831"/>
                  <a:gd name="connsiteY517" fmla="*/ 211069 h 1568840"/>
                  <a:gd name="connsiteX518" fmla="*/ 295991 w 1559831"/>
                  <a:gd name="connsiteY518" fmla="*/ 229126 h 1568840"/>
                  <a:gd name="connsiteX519" fmla="*/ 313979 w 1559831"/>
                  <a:gd name="connsiteY519" fmla="*/ 242023 h 1568840"/>
                  <a:gd name="connsiteX520" fmla="*/ 331967 w 1559831"/>
                  <a:gd name="connsiteY520" fmla="*/ 244603 h 1568840"/>
                  <a:gd name="connsiteX521" fmla="*/ 347385 w 1559831"/>
                  <a:gd name="connsiteY521" fmla="*/ 236864 h 1568840"/>
                  <a:gd name="connsiteX522" fmla="*/ 357664 w 1559831"/>
                  <a:gd name="connsiteY522" fmla="*/ 223967 h 1568840"/>
                  <a:gd name="connsiteX523" fmla="*/ 362803 w 1559831"/>
                  <a:gd name="connsiteY523" fmla="*/ 211069 h 1568840"/>
                  <a:gd name="connsiteX524" fmla="*/ 352525 w 1559831"/>
                  <a:gd name="connsiteY524" fmla="*/ 198172 h 1568840"/>
                  <a:gd name="connsiteX525" fmla="*/ 329397 w 1559831"/>
                  <a:gd name="connsiteY525" fmla="*/ 216228 h 1568840"/>
                  <a:gd name="connsiteX526" fmla="*/ 324258 w 1559831"/>
                  <a:gd name="connsiteY526" fmla="*/ 205910 h 1568840"/>
                  <a:gd name="connsiteX527" fmla="*/ 355094 w 1559831"/>
                  <a:gd name="connsiteY527" fmla="*/ 182695 h 1568840"/>
                  <a:gd name="connsiteX528" fmla="*/ 375652 w 1559831"/>
                  <a:gd name="connsiteY528" fmla="*/ 208490 h 1568840"/>
                  <a:gd name="connsiteX529" fmla="*/ 367943 w 1559831"/>
                  <a:gd name="connsiteY529" fmla="*/ 229126 h 1568840"/>
                  <a:gd name="connsiteX530" fmla="*/ 355094 w 1559831"/>
                  <a:gd name="connsiteY530" fmla="*/ 244603 h 1568840"/>
                  <a:gd name="connsiteX531" fmla="*/ 331967 w 1559831"/>
                  <a:gd name="connsiteY531" fmla="*/ 254920 h 1568840"/>
                  <a:gd name="connsiteX532" fmla="*/ 308840 w 1559831"/>
                  <a:gd name="connsiteY532" fmla="*/ 252341 h 1568840"/>
                  <a:gd name="connsiteX533" fmla="*/ 288282 w 1559831"/>
                  <a:gd name="connsiteY533" fmla="*/ 236864 h 1568840"/>
                  <a:gd name="connsiteX534" fmla="*/ 275434 w 1559831"/>
                  <a:gd name="connsiteY534" fmla="*/ 213649 h 1568840"/>
                  <a:gd name="connsiteX535" fmla="*/ 278003 w 1559831"/>
                  <a:gd name="connsiteY535" fmla="*/ 190434 h 1568840"/>
                  <a:gd name="connsiteX536" fmla="*/ 293421 w 1559831"/>
                  <a:gd name="connsiteY536" fmla="*/ 169798 h 1568840"/>
                  <a:gd name="connsiteX537" fmla="*/ 308840 w 1559831"/>
                  <a:gd name="connsiteY537" fmla="*/ 159480 h 1568840"/>
                  <a:gd name="connsiteX538" fmla="*/ 1248405 w 1559831"/>
                  <a:gd name="connsiteY538" fmla="*/ 156831 h 1568840"/>
                  <a:gd name="connsiteX539" fmla="*/ 1258691 w 1559831"/>
                  <a:gd name="connsiteY539" fmla="*/ 164589 h 1568840"/>
                  <a:gd name="connsiteX540" fmla="*/ 1225260 w 1559831"/>
                  <a:gd name="connsiteY540" fmla="*/ 205967 h 1568840"/>
                  <a:gd name="connsiteX541" fmla="*/ 1214974 w 1559831"/>
                  <a:gd name="connsiteY541" fmla="*/ 221483 h 1568840"/>
                  <a:gd name="connsiteX542" fmla="*/ 1214974 w 1559831"/>
                  <a:gd name="connsiteY542" fmla="*/ 234414 h 1568840"/>
                  <a:gd name="connsiteX543" fmla="*/ 1222689 w 1559831"/>
                  <a:gd name="connsiteY543" fmla="*/ 244758 h 1568840"/>
                  <a:gd name="connsiteX544" fmla="*/ 1240690 w 1559831"/>
                  <a:gd name="connsiteY544" fmla="*/ 252516 h 1568840"/>
                  <a:gd name="connsiteX545" fmla="*/ 1261263 w 1559831"/>
                  <a:gd name="connsiteY545" fmla="*/ 237000 h 1568840"/>
                  <a:gd name="connsiteX546" fmla="*/ 1297266 w 1559831"/>
                  <a:gd name="connsiteY546" fmla="*/ 195622 h 1568840"/>
                  <a:gd name="connsiteX547" fmla="*/ 1304981 w 1559831"/>
                  <a:gd name="connsiteY547" fmla="*/ 203381 h 1568840"/>
                  <a:gd name="connsiteX548" fmla="*/ 1271550 w 1559831"/>
                  <a:gd name="connsiteY548" fmla="*/ 247344 h 1568840"/>
                  <a:gd name="connsiteX549" fmla="*/ 1253548 w 1559831"/>
                  <a:gd name="connsiteY549" fmla="*/ 260275 h 1568840"/>
                  <a:gd name="connsiteX550" fmla="*/ 1238118 w 1559831"/>
                  <a:gd name="connsiteY550" fmla="*/ 265447 h 1568840"/>
                  <a:gd name="connsiteX551" fmla="*/ 1217545 w 1559831"/>
                  <a:gd name="connsiteY551" fmla="*/ 255102 h 1568840"/>
                  <a:gd name="connsiteX552" fmla="*/ 1202116 w 1559831"/>
                  <a:gd name="connsiteY552" fmla="*/ 237000 h 1568840"/>
                  <a:gd name="connsiteX553" fmla="*/ 1202116 w 1559831"/>
                  <a:gd name="connsiteY553" fmla="*/ 218897 h 1568840"/>
                  <a:gd name="connsiteX554" fmla="*/ 1214974 w 1559831"/>
                  <a:gd name="connsiteY554" fmla="*/ 198208 h 1568840"/>
                  <a:gd name="connsiteX555" fmla="*/ 1248405 w 1559831"/>
                  <a:gd name="connsiteY555" fmla="*/ 156831 h 1568840"/>
                  <a:gd name="connsiteX556" fmla="*/ 409332 w 1559831"/>
                  <a:gd name="connsiteY556" fmla="*/ 110847 h 1568840"/>
                  <a:gd name="connsiteX557" fmla="*/ 391289 w 1559831"/>
                  <a:gd name="connsiteY557" fmla="*/ 115978 h 1568840"/>
                  <a:gd name="connsiteX558" fmla="*/ 378401 w 1559831"/>
                  <a:gd name="connsiteY558" fmla="*/ 133936 h 1568840"/>
                  <a:gd name="connsiteX559" fmla="*/ 383556 w 1559831"/>
                  <a:gd name="connsiteY559" fmla="*/ 164723 h 1568840"/>
                  <a:gd name="connsiteX560" fmla="*/ 406755 w 1559831"/>
                  <a:gd name="connsiteY560" fmla="*/ 182681 h 1568840"/>
                  <a:gd name="connsiteX561" fmla="*/ 429953 w 1559831"/>
                  <a:gd name="connsiteY561" fmla="*/ 180116 h 1568840"/>
                  <a:gd name="connsiteX562" fmla="*/ 445418 w 1559831"/>
                  <a:gd name="connsiteY562" fmla="*/ 159592 h 1568840"/>
                  <a:gd name="connsiteX563" fmla="*/ 437685 w 1559831"/>
                  <a:gd name="connsiteY563" fmla="*/ 131371 h 1568840"/>
                  <a:gd name="connsiteX564" fmla="*/ 424797 w 1559831"/>
                  <a:gd name="connsiteY564" fmla="*/ 115978 h 1568840"/>
                  <a:gd name="connsiteX565" fmla="*/ 409332 w 1559831"/>
                  <a:gd name="connsiteY565" fmla="*/ 110847 h 1568840"/>
                  <a:gd name="connsiteX566" fmla="*/ 397733 w 1559831"/>
                  <a:gd name="connsiteY566" fmla="*/ 100264 h 1568840"/>
                  <a:gd name="connsiteX567" fmla="*/ 409332 w 1559831"/>
                  <a:gd name="connsiteY567" fmla="*/ 100584 h 1568840"/>
                  <a:gd name="connsiteX568" fmla="*/ 432530 w 1559831"/>
                  <a:gd name="connsiteY568" fmla="*/ 105715 h 1568840"/>
                  <a:gd name="connsiteX569" fmla="*/ 450573 w 1559831"/>
                  <a:gd name="connsiteY569" fmla="*/ 126240 h 1568840"/>
                  <a:gd name="connsiteX570" fmla="*/ 458306 w 1559831"/>
                  <a:gd name="connsiteY570" fmla="*/ 149329 h 1568840"/>
                  <a:gd name="connsiteX571" fmla="*/ 453151 w 1559831"/>
                  <a:gd name="connsiteY571" fmla="*/ 172419 h 1568840"/>
                  <a:gd name="connsiteX572" fmla="*/ 435108 w 1559831"/>
                  <a:gd name="connsiteY572" fmla="*/ 190378 h 1568840"/>
                  <a:gd name="connsiteX573" fmla="*/ 411910 w 1559831"/>
                  <a:gd name="connsiteY573" fmla="*/ 195509 h 1568840"/>
                  <a:gd name="connsiteX574" fmla="*/ 388712 w 1559831"/>
                  <a:gd name="connsiteY574" fmla="*/ 187812 h 1568840"/>
                  <a:gd name="connsiteX575" fmla="*/ 373246 w 1559831"/>
                  <a:gd name="connsiteY575" fmla="*/ 169854 h 1568840"/>
                  <a:gd name="connsiteX576" fmla="*/ 365513 w 1559831"/>
                  <a:gd name="connsiteY576" fmla="*/ 133936 h 1568840"/>
                  <a:gd name="connsiteX577" fmla="*/ 386134 w 1559831"/>
                  <a:gd name="connsiteY577" fmla="*/ 105715 h 1568840"/>
                  <a:gd name="connsiteX578" fmla="*/ 397733 w 1559831"/>
                  <a:gd name="connsiteY578" fmla="*/ 100264 h 1568840"/>
                  <a:gd name="connsiteX579" fmla="*/ 1088618 w 1559831"/>
                  <a:gd name="connsiteY579" fmla="*/ 69408 h 1568840"/>
                  <a:gd name="connsiteX580" fmla="*/ 1114374 w 1559831"/>
                  <a:gd name="connsiteY580" fmla="*/ 74567 h 1568840"/>
                  <a:gd name="connsiteX581" fmla="*/ 1129827 w 1559831"/>
                  <a:gd name="connsiteY581" fmla="*/ 84885 h 1568840"/>
                  <a:gd name="connsiteX582" fmla="*/ 1137554 w 1559831"/>
                  <a:gd name="connsiteY582" fmla="*/ 97782 h 1568840"/>
                  <a:gd name="connsiteX583" fmla="*/ 1137554 w 1559831"/>
                  <a:gd name="connsiteY583" fmla="*/ 115838 h 1568840"/>
                  <a:gd name="connsiteX584" fmla="*/ 1124676 w 1559831"/>
                  <a:gd name="connsiteY584" fmla="*/ 113259 h 1568840"/>
                  <a:gd name="connsiteX585" fmla="*/ 1124676 w 1559831"/>
                  <a:gd name="connsiteY585" fmla="*/ 100362 h 1568840"/>
                  <a:gd name="connsiteX586" fmla="*/ 1119525 w 1559831"/>
                  <a:gd name="connsiteY586" fmla="*/ 92623 h 1568840"/>
                  <a:gd name="connsiteX587" fmla="*/ 1109222 w 1559831"/>
                  <a:gd name="connsiteY587" fmla="*/ 84885 h 1568840"/>
                  <a:gd name="connsiteX588" fmla="*/ 1093769 w 1559831"/>
                  <a:gd name="connsiteY588" fmla="*/ 79726 h 1568840"/>
                  <a:gd name="connsiteX589" fmla="*/ 1083467 w 1559831"/>
                  <a:gd name="connsiteY589" fmla="*/ 82305 h 1568840"/>
                  <a:gd name="connsiteX590" fmla="*/ 1073164 w 1559831"/>
                  <a:gd name="connsiteY590" fmla="*/ 87464 h 1568840"/>
                  <a:gd name="connsiteX591" fmla="*/ 1062862 w 1559831"/>
                  <a:gd name="connsiteY591" fmla="*/ 102941 h 1568840"/>
                  <a:gd name="connsiteX592" fmla="*/ 1057711 w 1559831"/>
                  <a:gd name="connsiteY592" fmla="*/ 123577 h 1568840"/>
                  <a:gd name="connsiteX593" fmla="*/ 1062862 w 1559831"/>
                  <a:gd name="connsiteY593" fmla="*/ 141633 h 1568840"/>
                  <a:gd name="connsiteX594" fmla="*/ 1078315 w 1559831"/>
                  <a:gd name="connsiteY594" fmla="*/ 151951 h 1568840"/>
                  <a:gd name="connsiteX595" fmla="*/ 1093769 w 1559831"/>
                  <a:gd name="connsiteY595" fmla="*/ 157110 h 1568840"/>
                  <a:gd name="connsiteX596" fmla="*/ 1106647 w 1559831"/>
                  <a:gd name="connsiteY596" fmla="*/ 154531 h 1568840"/>
                  <a:gd name="connsiteX597" fmla="*/ 1114374 w 1559831"/>
                  <a:gd name="connsiteY597" fmla="*/ 139054 h 1568840"/>
                  <a:gd name="connsiteX598" fmla="*/ 1088618 w 1559831"/>
                  <a:gd name="connsiteY598" fmla="*/ 128736 h 1568840"/>
                  <a:gd name="connsiteX599" fmla="*/ 1093769 w 1559831"/>
                  <a:gd name="connsiteY599" fmla="*/ 118418 h 1568840"/>
                  <a:gd name="connsiteX600" fmla="*/ 1129827 w 1559831"/>
                  <a:gd name="connsiteY600" fmla="*/ 133895 h 1568840"/>
                  <a:gd name="connsiteX601" fmla="*/ 1114374 w 1559831"/>
                  <a:gd name="connsiteY601" fmla="*/ 164848 h 1568840"/>
                  <a:gd name="connsiteX602" fmla="*/ 1093769 w 1559831"/>
                  <a:gd name="connsiteY602" fmla="*/ 167428 h 1568840"/>
                  <a:gd name="connsiteX603" fmla="*/ 1073164 w 1559831"/>
                  <a:gd name="connsiteY603" fmla="*/ 162269 h 1568840"/>
                  <a:gd name="connsiteX604" fmla="*/ 1052560 w 1559831"/>
                  <a:gd name="connsiteY604" fmla="*/ 146792 h 1568840"/>
                  <a:gd name="connsiteX605" fmla="*/ 1044833 w 1559831"/>
                  <a:gd name="connsiteY605" fmla="*/ 123577 h 1568840"/>
                  <a:gd name="connsiteX606" fmla="*/ 1049984 w 1559831"/>
                  <a:gd name="connsiteY606" fmla="*/ 97782 h 1568840"/>
                  <a:gd name="connsiteX607" fmla="*/ 1065438 w 1559831"/>
                  <a:gd name="connsiteY607" fmla="*/ 77146 h 1568840"/>
                  <a:gd name="connsiteX608" fmla="*/ 1088618 w 1559831"/>
                  <a:gd name="connsiteY608" fmla="*/ 69408 h 1568840"/>
                  <a:gd name="connsiteX609" fmla="*/ 519767 w 1559831"/>
                  <a:gd name="connsiteY609" fmla="*/ 43446 h 1568840"/>
                  <a:gd name="connsiteX610" fmla="*/ 555796 w 1559831"/>
                  <a:gd name="connsiteY610" fmla="*/ 131399 h 1568840"/>
                  <a:gd name="connsiteX611" fmla="*/ 545729 w 1559831"/>
                  <a:gd name="connsiteY611" fmla="*/ 136167 h 1568840"/>
                  <a:gd name="connsiteX612" fmla="*/ 471022 w 1559831"/>
                  <a:gd name="connsiteY612" fmla="*/ 84773 h 1568840"/>
                  <a:gd name="connsiteX613" fmla="*/ 499104 w 1559831"/>
                  <a:gd name="connsiteY613" fmla="*/ 154711 h 1568840"/>
                  <a:gd name="connsiteX614" fmla="*/ 489037 w 1559831"/>
                  <a:gd name="connsiteY614" fmla="*/ 159480 h 1568840"/>
                  <a:gd name="connsiteX615" fmla="*/ 453008 w 1559831"/>
                  <a:gd name="connsiteY615" fmla="*/ 72057 h 1568840"/>
                  <a:gd name="connsiteX616" fmla="*/ 463075 w 1559831"/>
                  <a:gd name="connsiteY616" fmla="*/ 66759 h 1568840"/>
                  <a:gd name="connsiteX617" fmla="*/ 537781 w 1559831"/>
                  <a:gd name="connsiteY617" fmla="*/ 116033 h 1568840"/>
                  <a:gd name="connsiteX618" fmla="*/ 509700 w 1559831"/>
                  <a:gd name="connsiteY618" fmla="*/ 48744 h 1568840"/>
                  <a:gd name="connsiteX619" fmla="*/ 970126 w 1559831"/>
                  <a:gd name="connsiteY619" fmla="*/ 23312 h 1568840"/>
                  <a:gd name="connsiteX620" fmla="*/ 983372 w 1559831"/>
                  <a:gd name="connsiteY620" fmla="*/ 28080 h 1568840"/>
                  <a:gd name="connsiteX621" fmla="*/ 1008803 w 1559831"/>
                  <a:gd name="connsiteY621" fmla="*/ 113384 h 1568840"/>
                  <a:gd name="connsiteX622" fmla="*/ 1029467 w 1559831"/>
                  <a:gd name="connsiteY622" fmla="*/ 41326 h 1568840"/>
                  <a:gd name="connsiteX623" fmla="*/ 1042183 w 1559831"/>
                  <a:gd name="connsiteY623" fmla="*/ 46095 h 1568840"/>
                  <a:gd name="connsiteX624" fmla="*/ 1014102 w 1559831"/>
                  <a:gd name="connsiteY624" fmla="*/ 134048 h 1568840"/>
                  <a:gd name="connsiteX625" fmla="*/ 1001386 w 1559831"/>
                  <a:gd name="connsiteY625" fmla="*/ 131399 h 1568840"/>
                  <a:gd name="connsiteX626" fmla="*/ 975424 w 1559831"/>
                  <a:gd name="connsiteY626" fmla="*/ 46095 h 1568840"/>
                  <a:gd name="connsiteX627" fmla="*/ 954761 w 1559831"/>
                  <a:gd name="connsiteY627" fmla="*/ 116033 h 1568840"/>
                  <a:gd name="connsiteX628" fmla="*/ 944694 w 1559831"/>
                  <a:gd name="connsiteY628" fmla="*/ 113384 h 1568840"/>
                  <a:gd name="connsiteX629" fmla="*/ 597108 w 1559831"/>
                  <a:gd name="connsiteY629" fmla="*/ 20663 h 1568840"/>
                  <a:gd name="connsiteX630" fmla="*/ 615151 w 1559831"/>
                  <a:gd name="connsiteY630" fmla="*/ 20663 h 1568840"/>
                  <a:gd name="connsiteX631" fmla="*/ 628039 w 1559831"/>
                  <a:gd name="connsiteY631" fmla="*/ 25794 h 1568840"/>
                  <a:gd name="connsiteX632" fmla="*/ 640927 w 1559831"/>
                  <a:gd name="connsiteY632" fmla="*/ 38622 h 1568840"/>
                  <a:gd name="connsiteX633" fmla="*/ 630617 w 1559831"/>
                  <a:gd name="connsiteY633" fmla="*/ 43753 h 1568840"/>
                  <a:gd name="connsiteX634" fmla="*/ 622884 w 1559831"/>
                  <a:gd name="connsiteY634" fmla="*/ 36056 h 1568840"/>
                  <a:gd name="connsiteX635" fmla="*/ 612574 w 1559831"/>
                  <a:gd name="connsiteY635" fmla="*/ 30925 h 1568840"/>
                  <a:gd name="connsiteX636" fmla="*/ 599686 w 1559831"/>
                  <a:gd name="connsiteY636" fmla="*/ 30925 h 1568840"/>
                  <a:gd name="connsiteX637" fmla="*/ 584221 w 1559831"/>
                  <a:gd name="connsiteY637" fmla="*/ 38622 h 1568840"/>
                  <a:gd name="connsiteX638" fmla="*/ 576488 w 1559831"/>
                  <a:gd name="connsiteY638" fmla="*/ 46318 h 1568840"/>
                  <a:gd name="connsiteX639" fmla="*/ 573910 w 1559831"/>
                  <a:gd name="connsiteY639" fmla="*/ 56580 h 1568840"/>
                  <a:gd name="connsiteX640" fmla="*/ 573910 w 1559831"/>
                  <a:gd name="connsiteY640" fmla="*/ 77104 h 1568840"/>
                  <a:gd name="connsiteX641" fmla="*/ 584221 w 1559831"/>
                  <a:gd name="connsiteY641" fmla="*/ 95063 h 1568840"/>
                  <a:gd name="connsiteX642" fmla="*/ 599686 w 1559831"/>
                  <a:gd name="connsiteY642" fmla="*/ 105325 h 1568840"/>
                  <a:gd name="connsiteX643" fmla="*/ 617729 w 1559831"/>
                  <a:gd name="connsiteY643" fmla="*/ 105325 h 1568840"/>
                  <a:gd name="connsiteX644" fmla="*/ 630617 w 1559831"/>
                  <a:gd name="connsiteY644" fmla="*/ 97629 h 1568840"/>
                  <a:gd name="connsiteX645" fmla="*/ 640927 w 1559831"/>
                  <a:gd name="connsiteY645" fmla="*/ 87367 h 1568840"/>
                  <a:gd name="connsiteX646" fmla="*/ 635772 w 1559831"/>
                  <a:gd name="connsiteY646" fmla="*/ 71973 h 1568840"/>
                  <a:gd name="connsiteX647" fmla="*/ 609996 w 1559831"/>
                  <a:gd name="connsiteY647" fmla="*/ 77104 h 1568840"/>
                  <a:gd name="connsiteX648" fmla="*/ 607419 w 1559831"/>
                  <a:gd name="connsiteY648" fmla="*/ 66842 h 1568840"/>
                  <a:gd name="connsiteX649" fmla="*/ 646082 w 1559831"/>
                  <a:gd name="connsiteY649" fmla="*/ 59146 h 1568840"/>
                  <a:gd name="connsiteX650" fmla="*/ 653815 w 1559831"/>
                  <a:gd name="connsiteY650" fmla="*/ 92498 h 1568840"/>
                  <a:gd name="connsiteX651" fmla="*/ 638349 w 1559831"/>
                  <a:gd name="connsiteY651" fmla="*/ 105325 h 1568840"/>
                  <a:gd name="connsiteX652" fmla="*/ 620306 w 1559831"/>
                  <a:gd name="connsiteY652" fmla="*/ 115587 h 1568840"/>
                  <a:gd name="connsiteX653" fmla="*/ 594531 w 1559831"/>
                  <a:gd name="connsiteY653" fmla="*/ 115587 h 1568840"/>
                  <a:gd name="connsiteX654" fmla="*/ 573910 w 1559831"/>
                  <a:gd name="connsiteY654" fmla="*/ 102760 h 1568840"/>
                  <a:gd name="connsiteX655" fmla="*/ 561022 w 1559831"/>
                  <a:gd name="connsiteY655" fmla="*/ 79670 h 1568840"/>
                  <a:gd name="connsiteX656" fmla="*/ 561022 w 1559831"/>
                  <a:gd name="connsiteY656" fmla="*/ 54015 h 1568840"/>
                  <a:gd name="connsiteX657" fmla="*/ 573910 w 1559831"/>
                  <a:gd name="connsiteY657" fmla="*/ 33491 h 1568840"/>
                  <a:gd name="connsiteX658" fmla="*/ 597108 w 1559831"/>
                  <a:gd name="connsiteY658" fmla="*/ 20663 h 1568840"/>
                  <a:gd name="connsiteX659" fmla="*/ 903243 w 1559831"/>
                  <a:gd name="connsiteY659" fmla="*/ 20392 h 1568840"/>
                  <a:gd name="connsiteX660" fmla="*/ 895529 w 1559831"/>
                  <a:gd name="connsiteY660" fmla="*/ 38461 h 1568840"/>
                  <a:gd name="connsiteX661" fmla="*/ 880101 w 1559831"/>
                  <a:gd name="connsiteY661" fmla="*/ 61692 h 1568840"/>
                  <a:gd name="connsiteX662" fmla="*/ 910956 w 1559831"/>
                  <a:gd name="connsiteY662" fmla="*/ 66855 h 1568840"/>
                  <a:gd name="connsiteX663" fmla="*/ 905814 w 1559831"/>
                  <a:gd name="connsiteY663" fmla="*/ 41042 h 1568840"/>
                  <a:gd name="connsiteX664" fmla="*/ 903243 w 1559831"/>
                  <a:gd name="connsiteY664" fmla="*/ 20392 h 1568840"/>
                  <a:gd name="connsiteX665" fmla="*/ 898100 w 1559831"/>
                  <a:gd name="connsiteY665" fmla="*/ 10067 h 1568840"/>
                  <a:gd name="connsiteX666" fmla="*/ 910956 w 1559831"/>
                  <a:gd name="connsiteY666" fmla="*/ 12648 h 1568840"/>
                  <a:gd name="connsiteX667" fmla="*/ 934098 w 1559831"/>
                  <a:gd name="connsiteY667" fmla="*/ 110736 h 1568840"/>
                  <a:gd name="connsiteX668" fmla="*/ 918670 w 1559831"/>
                  <a:gd name="connsiteY668" fmla="*/ 108155 h 1568840"/>
                  <a:gd name="connsiteX669" fmla="*/ 913528 w 1559831"/>
                  <a:gd name="connsiteY669" fmla="*/ 79761 h 1568840"/>
                  <a:gd name="connsiteX670" fmla="*/ 874959 w 1559831"/>
                  <a:gd name="connsiteY670" fmla="*/ 72017 h 1568840"/>
                  <a:gd name="connsiteX671" fmla="*/ 859531 w 1559831"/>
                  <a:gd name="connsiteY671" fmla="*/ 97830 h 1568840"/>
                  <a:gd name="connsiteX672" fmla="*/ 846675 w 1559831"/>
                  <a:gd name="connsiteY672" fmla="*/ 97830 h 1568840"/>
                  <a:gd name="connsiteX673" fmla="*/ 898100 w 1559831"/>
                  <a:gd name="connsiteY673" fmla="*/ 10067 h 1568840"/>
                  <a:gd name="connsiteX674" fmla="*/ 697473 w 1559831"/>
                  <a:gd name="connsiteY674" fmla="*/ 2649 h 1568840"/>
                  <a:gd name="connsiteX675" fmla="*/ 715523 w 1559831"/>
                  <a:gd name="connsiteY675" fmla="*/ 5214 h 1568840"/>
                  <a:gd name="connsiteX676" fmla="*/ 730994 w 1559831"/>
                  <a:gd name="connsiteY676" fmla="*/ 12911 h 1568840"/>
                  <a:gd name="connsiteX677" fmla="*/ 736151 w 1559831"/>
                  <a:gd name="connsiteY677" fmla="*/ 28304 h 1568840"/>
                  <a:gd name="connsiteX678" fmla="*/ 723259 w 1559831"/>
                  <a:gd name="connsiteY678" fmla="*/ 30870 h 1568840"/>
                  <a:gd name="connsiteX679" fmla="*/ 715523 w 1559831"/>
                  <a:gd name="connsiteY679" fmla="*/ 18042 h 1568840"/>
                  <a:gd name="connsiteX680" fmla="*/ 700052 w 1559831"/>
                  <a:gd name="connsiteY680" fmla="*/ 15477 h 1568840"/>
                  <a:gd name="connsiteX681" fmla="*/ 684581 w 1559831"/>
                  <a:gd name="connsiteY681" fmla="*/ 20608 h 1568840"/>
                  <a:gd name="connsiteX682" fmla="*/ 679424 w 1559831"/>
                  <a:gd name="connsiteY682" fmla="*/ 30870 h 1568840"/>
                  <a:gd name="connsiteX683" fmla="*/ 684581 w 1559831"/>
                  <a:gd name="connsiteY683" fmla="*/ 38566 h 1568840"/>
                  <a:gd name="connsiteX684" fmla="*/ 702630 w 1559831"/>
                  <a:gd name="connsiteY684" fmla="*/ 43697 h 1568840"/>
                  <a:gd name="connsiteX685" fmla="*/ 723259 w 1559831"/>
                  <a:gd name="connsiteY685" fmla="*/ 46263 h 1568840"/>
                  <a:gd name="connsiteX686" fmla="*/ 738730 w 1559831"/>
                  <a:gd name="connsiteY686" fmla="*/ 56525 h 1568840"/>
                  <a:gd name="connsiteX687" fmla="*/ 743887 w 1559831"/>
                  <a:gd name="connsiteY687" fmla="*/ 69353 h 1568840"/>
                  <a:gd name="connsiteX688" fmla="*/ 738730 w 1559831"/>
                  <a:gd name="connsiteY688" fmla="*/ 82180 h 1568840"/>
                  <a:gd name="connsiteX689" fmla="*/ 728416 w 1559831"/>
                  <a:gd name="connsiteY689" fmla="*/ 95008 h 1568840"/>
                  <a:gd name="connsiteX690" fmla="*/ 710366 w 1559831"/>
                  <a:gd name="connsiteY690" fmla="*/ 100139 h 1568840"/>
                  <a:gd name="connsiteX691" fmla="*/ 689738 w 1559831"/>
                  <a:gd name="connsiteY691" fmla="*/ 97573 h 1568840"/>
                  <a:gd name="connsiteX692" fmla="*/ 674266 w 1559831"/>
                  <a:gd name="connsiteY692" fmla="*/ 87311 h 1568840"/>
                  <a:gd name="connsiteX693" fmla="*/ 669109 w 1559831"/>
                  <a:gd name="connsiteY693" fmla="*/ 71918 h 1568840"/>
                  <a:gd name="connsiteX694" fmla="*/ 679424 w 1559831"/>
                  <a:gd name="connsiteY694" fmla="*/ 69353 h 1568840"/>
                  <a:gd name="connsiteX695" fmla="*/ 684581 w 1559831"/>
                  <a:gd name="connsiteY695" fmla="*/ 82180 h 1568840"/>
                  <a:gd name="connsiteX696" fmla="*/ 694895 w 1559831"/>
                  <a:gd name="connsiteY696" fmla="*/ 87311 h 1568840"/>
                  <a:gd name="connsiteX697" fmla="*/ 710366 w 1559831"/>
                  <a:gd name="connsiteY697" fmla="*/ 87311 h 1568840"/>
                  <a:gd name="connsiteX698" fmla="*/ 720680 w 1559831"/>
                  <a:gd name="connsiteY698" fmla="*/ 84746 h 1568840"/>
                  <a:gd name="connsiteX699" fmla="*/ 728416 w 1559831"/>
                  <a:gd name="connsiteY699" fmla="*/ 79615 h 1568840"/>
                  <a:gd name="connsiteX700" fmla="*/ 730994 w 1559831"/>
                  <a:gd name="connsiteY700" fmla="*/ 69353 h 1568840"/>
                  <a:gd name="connsiteX701" fmla="*/ 728416 w 1559831"/>
                  <a:gd name="connsiteY701" fmla="*/ 64222 h 1568840"/>
                  <a:gd name="connsiteX702" fmla="*/ 718102 w 1559831"/>
                  <a:gd name="connsiteY702" fmla="*/ 59090 h 1568840"/>
                  <a:gd name="connsiteX703" fmla="*/ 702630 w 1559831"/>
                  <a:gd name="connsiteY703" fmla="*/ 56525 h 1568840"/>
                  <a:gd name="connsiteX704" fmla="*/ 682002 w 1559831"/>
                  <a:gd name="connsiteY704" fmla="*/ 51394 h 1568840"/>
                  <a:gd name="connsiteX705" fmla="*/ 671688 w 1559831"/>
                  <a:gd name="connsiteY705" fmla="*/ 43697 h 1568840"/>
                  <a:gd name="connsiteX706" fmla="*/ 666531 w 1559831"/>
                  <a:gd name="connsiteY706" fmla="*/ 33435 h 1568840"/>
                  <a:gd name="connsiteX707" fmla="*/ 669109 w 1559831"/>
                  <a:gd name="connsiteY707" fmla="*/ 18042 h 1568840"/>
                  <a:gd name="connsiteX708" fmla="*/ 682002 w 1559831"/>
                  <a:gd name="connsiteY708" fmla="*/ 7780 h 1568840"/>
                  <a:gd name="connsiteX709" fmla="*/ 697473 w 1559831"/>
                  <a:gd name="connsiteY709" fmla="*/ 2649 h 1568840"/>
                  <a:gd name="connsiteX710" fmla="*/ 767199 w 1559831"/>
                  <a:gd name="connsiteY710" fmla="*/ 0 h 1568840"/>
                  <a:gd name="connsiteX711" fmla="*/ 777266 w 1559831"/>
                  <a:gd name="connsiteY711" fmla="*/ 0 h 1568840"/>
                  <a:gd name="connsiteX712" fmla="*/ 777266 w 1559831"/>
                  <a:gd name="connsiteY712" fmla="*/ 38678 h 1568840"/>
                  <a:gd name="connsiteX713" fmla="*/ 826011 w 1559831"/>
                  <a:gd name="connsiteY713" fmla="*/ 41327 h 1568840"/>
                  <a:gd name="connsiteX714" fmla="*/ 826011 w 1559831"/>
                  <a:gd name="connsiteY714" fmla="*/ 2649 h 1568840"/>
                  <a:gd name="connsiteX715" fmla="*/ 839257 w 1559831"/>
                  <a:gd name="connsiteY715" fmla="*/ 2649 h 1568840"/>
                  <a:gd name="connsiteX716" fmla="*/ 836608 w 1559831"/>
                  <a:gd name="connsiteY716" fmla="*/ 95370 h 1568840"/>
                  <a:gd name="connsiteX717" fmla="*/ 823362 w 1559831"/>
                  <a:gd name="connsiteY717" fmla="*/ 95370 h 1568840"/>
                  <a:gd name="connsiteX718" fmla="*/ 826011 w 1559831"/>
                  <a:gd name="connsiteY718" fmla="*/ 51394 h 1568840"/>
                  <a:gd name="connsiteX719" fmla="*/ 777266 w 1559831"/>
                  <a:gd name="connsiteY719" fmla="*/ 51394 h 1568840"/>
                  <a:gd name="connsiteX720" fmla="*/ 774617 w 1559831"/>
                  <a:gd name="connsiteY720" fmla="*/ 95370 h 1568840"/>
                  <a:gd name="connsiteX721" fmla="*/ 761901 w 1559831"/>
                  <a:gd name="connsiteY721" fmla="*/ 95370 h 15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</a:cxnLst>
                <a:rect l="l" t="t" r="r" b="b"/>
                <a:pathLst>
                  <a:path w="1559831" h="1568840">
                    <a:moveTo>
                      <a:pt x="881175" y="1513369"/>
                    </a:moveTo>
                    <a:cubicBezTo>
                      <a:pt x="882627" y="1513610"/>
                      <a:pt x="884078" y="1514737"/>
                      <a:pt x="885369" y="1517314"/>
                    </a:cubicBezTo>
                    <a:cubicBezTo>
                      <a:pt x="885369" y="1517314"/>
                      <a:pt x="895692" y="1548230"/>
                      <a:pt x="877626" y="1566264"/>
                    </a:cubicBezTo>
                    <a:cubicBezTo>
                      <a:pt x="875045" y="1568840"/>
                      <a:pt x="875045" y="1568840"/>
                      <a:pt x="875045" y="1568840"/>
                    </a:cubicBezTo>
                    <a:cubicBezTo>
                      <a:pt x="872465" y="1568840"/>
                      <a:pt x="869884" y="1566264"/>
                      <a:pt x="869884" y="1566264"/>
                    </a:cubicBezTo>
                    <a:cubicBezTo>
                      <a:pt x="869884" y="1566264"/>
                      <a:pt x="864722" y="1553382"/>
                      <a:pt x="869884" y="1550806"/>
                    </a:cubicBezTo>
                    <a:cubicBezTo>
                      <a:pt x="869884" y="1550806"/>
                      <a:pt x="875045" y="1530195"/>
                      <a:pt x="872465" y="1519890"/>
                    </a:cubicBezTo>
                    <a:cubicBezTo>
                      <a:pt x="872465" y="1519890"/>
                      <a:pt x="876820" y="1512644"/>
                      <a:pt x="881175" y="1513369"/>
                    </a:cubicBezTo>
                    <a:close/>
                    <a:moveTo>
                      <a:pt x="933557" y="1487766"/>
                    </a:moveTo>
                    <a:cubicBezTo>
                      <a:pt x="936662" y="1487364"/>
                      <a:pt x="938275" y="1488330"/>
                      <a:pt x="936985" y="1491550"/>
                    </a:cubicBezTo>
                    <a:cubicBezTo>
                      <a:pt x="926662" y="1509585"/>
                      <a:pt x="924081" y="1517314"/>
                      <a:pt x="924081" y="1517314"/>
                    </a:cubicBezTo>
                    <a:cubicBezTo>
                      <a:pt x="942146" y="1514737"/>
                      <a:pt x="944727" y="1527619"/>
                      <a:pt x="944727" y="1527619"/>
                    </a:cubicBezTo>
                    <a:cubicBezTo>
                      <a:pt x="939566" y="1535348"/>
                      <a:pt x="913758" y="1550806"/>
                      <a:pt x="913758" y="1550806"/>
                    </a:cubicBezTo>
                    <a:cubicBezTo>
                      <a:pt x="916338" y="1545653"/>
                      <a:pt x="926662" y="1532772"/>
                      <a:pt x="926662" y="1532772"/>
                    </a:cubicBezTo>
                    <a:cubicBezTo>
                      <a:pt x="931823" y="1525043"/>
                      <a:pt x="926662" y="1527619"/>
                      <a:pt x="926662" y="1527619"/>
                    </a:cubicBezTo>
                    <a:cubicBezTo>
                      <a:pt x="913758" y="1530195"/>
                      <a:pt x="916338" y="1519890"/>
                      <a:pt x="916338" y="1519890"/>
                    </a:cubicBezTo>
                    <a:cubicBezTo>
                      <a:pt x="926662" y="1501856"/>
                      <a:pt x="926662" y="1501856"/>
                      <a:pt x="921500" y="1501856"/>
                    </a:cubicBezTo>
                    <a:cubicBezTo>
                      <a:pt x="918919" y="1499279"/>
                      <a:pt x="913758" y="1509585"/>
                      <a:pt x="913758" y="1509585"/>
                    </a:cubicBezTo>
                    <a:cubicBezTo>
                      <a:pt x="906015" y="1509585"/>
                      <a:pt x="903434" y="1504432"/>
                      <a:pt x="903434" y="1504432"/>
                    </a:cubicBezTo>
                    <a:cubicBezTo>
                      <a:pt x="901499" y="1502500"/>
                      <a:pt x="924242" y="1488974"/>
                      <a:pt x="933557" y="1487766"/>
                    </a:cubicBezTo>
                    <a:close/>
                    <a:moveTo>
                      <a:pt x="718031" y="1455456"/>
                    </a:moveTo>
                    <a:cubicBezTo>
                      <a:pt x="725740" y="1455456"/>
                      <a:pt x="736018" y="1473470"/>
                      <a:pt x="736018" y="1473470"/>
                    </a:cubicBezTo>
                    <a:cubicBezTo>
                      <a:pt x="738588" y="1483764"/>
                      <a:pt x="718031" y="1491485"/>
                      <a:pt x="718031" y="1491485"/>
                    </a:cubicBezTo>
                    <a:cubicBezTo>
                      <a:pt x="707752" y="1494058"/>
                      <a:pt x="692334" y="1512073"/>
                      <a:pt x="692334" y="1512073"/>
                    </a:cubicBezTo>
                    <a:cubicBezTo>
                      <a:pt x="671776" y="1537807"/>
                      <a:pt x="679485" y="1537807"/>
                      <a:pt x="679485" y="1537807"/>
                    </a:cubicBezTo>
                    <a:cubicBezTo>
                      <a:pt x="725740" y="1530087"/>
                      <a:pt x="728309" y="1537807"/>
                      <a:pt x="728309" y="1537807"/>
                    </a:cubicBezTo>
                    <a:cubicBezTo>
                      <a:pt x="725740" y="1537807"/>
                      <a:pt x="728309" y="1548101"/>
                      <a:pt x="725740" y="1553248"/>
                    </a:cubicBezTo>
                    <a:cubicBezTo>
                      <a:pt x="725740" y="1555822"/>
                      <a:pt x="718031" y="1558395"/>
                      <a:pt x="715461" y="1558395"/>
                    </a:cubicBezTo>
                    <a:cubicBezTo>
                      <a:pt x="702612" y="1550675"/>
                      <a:pt x="700043" y="1553248"/>
                      <a:pt x="700043" y="1553248"/>
                    </a:cubicBezTo>
                    <a:cubicBezTo>
                      <a:pt x="651218" y="1563542"/>
                      <a:pt x="622952" y="1558395"/>
                      <a:pt x="622952" y="1558395"/>
                    </a:cubicBezTo>
                    <a:cubicBezTo>
                      <a:pt x="584406" y="1542954"/>
                      <a:pt x="602394" y="1535234"/>
                      <a:pt x="602394" y="1535234"/>
                    </a:cubicBezTo>
                    <a:cubicBezTo>
                      <a:pt x="617812" y="1537807"/>
                      <a:pt x="648649" y="1535234"/>
                      <a:pt x="648649" y="1535234"/>
                    </a:cubicBezTo>
                    <a:cubicBezTo>
                      <a:pt x="684624" y="1506926"/>
                      <a:pt x="697473" y="1478617"/>
                      <a:pt x="697473" y="1478617"/>
                    </a:cubicBezTo>
                    <a:cubicBezTo>
                      <a:pt x="674346" y="1481191"/>
                      <a:pt x="653788" y="1476044"/>
                      <a:pt x="653788" y="1476044"/>
                    </a:cubicBezTo>
                    <a:cubicBezTo>
                      <a:pt x="633230" y="1473470"/>
                      <a:pt x="638370" y="1463177"/>
                      <a:pt x="638370" y="1463177"/>
                    </a:cubicBezTo>
                    <a:cubicBezTo>
                      <a:pt x="653788" y="1460603"/>
                      <a:pt x="671776" y="1465750"/>
                      <a:pt x="687194" y="1463177"/>
                    </a:cubicBezTo>
                    <a:cubicBezTo>
                      <a:pt x="707752" y="1463177"/>
                      <a:pt x="718031" y="1455456"/>
                      <a:pt x="718031" y="1455456"/>
                    </a:cubicBezTo>
                    <a:close/>
                    <a:moveTo>
                      <a:pt x="1196799" y="1403823"/>
                    </a:moveTo>
                    <a:cubicBezTo>
                      <a:pt x="1196799" y="1403823"/>
                      <a:pt x="1196799" y="1403823"/>
                      <a:pt x="1217423" y="1406405"/>
                    </a:cubicBezTo>
                    <a:cubicBezTo>
                      <a:pt x="1250937" y="1414151"/>
                      <a:pt x="1248359" y="1427061"/>
                      <a:pt x="1248359" y="1427061"/>
                    </a:cubicBezTo>
                    <a:cubicBezTo>
                      <a:pt x="1250937" y="1439971"/>
                      <a:pt x="1227735" y="1450299"/>
                      <a:pt x="1227735" y="1450299"/>
                    </a:cubicBezTo>
                    <a:cubicBezTo>
                      <a:pt x="1232891" y="1439971"/>
                      <a:pt x="1225157" y="1434807"/>
                      <a:pt x="1225157" y="1434807"/>
                    </a:cubicBezTo>
                    <a:cubicBezTo>
                      <a:pt x="1209689" y="1419315"/>
                      <a:pt x="1196799" y="1403823"/>
                      <a:pt x="1196799" y="1403823"/>
                    </a:cubicBezTo>
                    <a:close/>
                    <a:moveTo>
                      <a:pt x="969850" y="1387531"/>
                    </a:moveTo>
                    <a:cubicBezTo>
                      <a:pt x="976019" y="1387531"/>
                      <a:pt x="973116" y="1396226"/>
                      <a:pt x="973116" y="1396226"/>
                    </a:cubicBezTo>
                    <a:cubicBezTo>
                      <a:pt x="970535" y="1396226"/>
                      <a:pt x="960212" y="1409108"/>
                      <a:pt x="960212" y="1409108"/>
                    </a:cubicBezTo>
                    <a:cubicBezTo>
                      <a:pt x="952470" y="1411684"/>
                      <a:pt x="936985" y="1427142"/>
                      <a:pt x="936985" y="1427142"/>
                    </a:cubicBezTo>
                    <a:cubicBezTo>
                      <a:pt x="924081" y="1440024"/>
                      <a:pt x="936985" y="1434871"/>
                      <a:pt x="936985" y="1434871"/>
                    </a:cubicBezTo>
                    <a:cubicBezTo>
                      <a:pt x="962793" y="1421990"/>
                      <a:pt x="960212" y="1440024"/>
                      <a:pt x="960212" y="1440024"/>
                    </a:cubicBezTo>
                    <a:cubicBezTo>
                      <a:pt x="949889" y="1450329"/>
                      <a:pt x="957631" y="1450329"/>
                      <a:pt x="957631" y="1450329"/>
                    </a:cubicBezTo>
                    <a:cubicBezTo>
                      <a:pt x="973116" y="1440024"/>
                      <a:pt x="980859" y="1455482"/>
                      <a:pt x="980859" y="1455482"/>
                    </a:cubicBezTo>
                    <a:cubicBezTo>
                      <a:pt x="975697" y="1455482"/>
                      <a:pt x="983439" y="1555959"/>
                      <a:pt x="983439" y="1555959"/>
                    </a:cubicBezTo>
                    <a:cubicBezTo>
                      <a:pt x="986020" y="1563688"/>
                      <a:pt x="975697" y="1566264"/>
                      <a:pt x="975697" y="1566264"/>
                    </a:cubicBezTo>
                    <a:cubicBezTo>
                      <a:pt x="962793" y="1568840"/>
                      <a:pt x="936985" y="1550806"/>
                      <a:pt x="936985" y="1550806"/>
                    </a:cubicBezTo>
                    <a:cubicBezTo>
                      <a:pt x="931823" y="1548230"/>
                      <a:pt x="934404" y="1548230"/>
                      <a:pt x="934404" y="1548230"/>
                    </a:cubicBezTo>
                    <a:cubicBezTo>
                      <a:pt x="939566" y="1545653"/>
                      <a:pt x="965374" y="1555959"/>
                      <a:pt x="965374" y="1550806"/>
                    </a:cubicBezTo>
                    <a:cubicBezTo>
                      <a:pt x="962793" y="1548230"/>
                      <a:pt x="965374" y="1519890"/>
                      <a:pt x="965374" y="1519890"/>
                    </a:cubicBezTo>
                    <a:cubicBezTo>
                      <a:pt x="967954" y="1509585"/>
                      <a:pt x="962793" y="1465787"/>
                      <a:pt x="962793" y="1465787"/>
                    </a:cubicBezTo>
                    <a:cubicBezTo>
                      <a:pt x="962793" y="1447753"/>
                      <a:pt x="936985" y="1470940"/>
                      <a:pt x="936985" y="1470940"/>
                    </a:cubicBezTo>
                    <a:cubicBezTo>
                      <a:pt x="921500" y="1481245"/>
                      <a:pt x="890530" y="1504432"/>
                      <a:pt x="890530" y="1504432"/>
                    </a:cubicBezTo>
                    <a:cubicBezTo>
                      <a:pt x="867303" y="1509585"/>
                      <a:pt x="877626" y="1499279"/>
                      <a:pt x="877626" y="1499279"/>
                    </a:cubicBezTo>
                    <a:cubicBezTo>
                      <a:pt x="942146" y="1465787"/>
                      <a:pt x="942146" y="1445177"/>
                      <a:pt x="944727" y="1445177"/>
                    </a:cubicBezTo>
                    <a:cubicBezTo>
                      <a:pt x="931823" y="1442600"/>
                      <a:pt x="900854" y="1468363"/>
                      <a:pt x="900854" y="1468363"/>
                    </a:cubicBezTo>
                    <a:cubicBezTo>
                      <a:pt x="895692" y="1470940"/>
                      <a:pt x="893111" y="1468363"/>
                      <a:pt x="893111" y="1468363"/>
                    </a:cubicBezTo>
                    <a:cubicBezTo>
                      <a:pt x="890530" y="1460634"/>
                      <a:pt x="924081" y="1434871"/>
                      <a:pt x="924081" y="1434871"/>
                    </a:cubicBezTo>
                    <a:cubicBezTo>
                      <a:pt x="926662" y="1432295"/>
                      <a:pt x="955050" y="1403955"/>
                      <a:pt x="955050" y="1403955"/>
                    </a:cubicBezTo>
                    <a:cubicBezTo>
                      <a:pt x="952470" y="1401379"/>
                      <a:pt x="924081" y="1421990"/>
                      <a:pt x="924081" y="1421990"/>
                    </a:cubicBezTo>
                    <a:cubicBezTo>
                      <a:pt x="862141" y="1468363"/>
                      <a:pt x="836333" y="1473516"/>
                      <a:pt x="836333" y="1473516"/>
                    </a:cubicBezTo>
                    <a:cubicBezTo>
                      <a:pt x="826010" y="1473516"/>
                      <a:pt x="828591" y="1460634"/>
                      <a:pt x="828591" y="1460634"/>
                    </a:cubicBezTo>
                    <a:cubicBezTo>
                      <a:pt x="831172" y="1465787"/>
                      <a:pt x="955050" y="1398803"/>
                      <a:pt x="960212" y="1391074"/>
                    </a:cubicBezTo>
                    <a:cubicBezTo>
                      <a:pt x="964728" y="1388497"/>
                      <a:pt x="967793" y="1387531"/>
                      <a:pt x="969850" y="1387531"/>
                    </a:cubicBezTo>
                    <a:close/>
                    <a:moveTo>
                      <a:pt x="478567" y="1383084"/>
                    </a:moveTo>
                    <a:cubicBezTo>
                      <a:pt x="478567" y="1383084"/>
                      <a:pt x="478567" y="1383084"/>
                      <a:pt x="483720" y="1388245"/>
                    </a:cubicBezTo>
                    <a:cubicBezTo>
                      <a:pt x="486297" y="1393406"/>
                      <a:pt x="501757" y="1395987"/>
                      <a:pt x="501757" y="1395987"/>
                    </a:cubicBezTo>
                    <a:cubicBezTo>
                      <a:pt x="550713" y="1411470"/>
                      <a:pt x="555866" y="1421792"/>
                      <a:pt x="555866" y="1421792"/>
                    </a:cubicBezTo>
                    <a:cubicBezTo>
                      <a:pt x="558443" y="1424372"/>
                      <a:pt x="555866" y="1434694"/>
                      <a:pt x="555866" y="1434694"/>
                    </a:cubicBezTo>
                    <a:cubicBezTo>
                      <a:pt x="553290" y="1432114"/>
                      <a:pt x="532677" y="1437275"/>
                      <a:pt x="532677" y="1437275"/>
                    </a:cubicBezTo>
                    <a:cubicBezTo>
                      <a:pt x="506910" y="1434694"/>
                      <a:pt x="473413" y="1457919"/>
                      <a:pt x="481143" y="1452758"/>
                    </a:cubicBezTo>
                    <a:cubicBezTo>
                      <a:pt x="488873" y="1450177"/>
                      <a:pt x="501757" y="1457919"/>
                      <a:pt x="501757" y="1457919"/>
                    </a:cubicBezTo>
                    <a:cubicBezTo>
                      <a:pt x="512063" y="1470821"/>
                      <a:pt x="491450" y="1468241"/>
                      <a:pt x="491450" y="1468241"/>
                    </a:cubicBezTo>
                    <a:cubicBezTo>
                      <a:pt x="424457" y="1465660"/>
                      <a:pt x="403843" y="1450177"/>
                      <a:pt x="403843" y="1450177"/>
                    </a:cubicBezTo>
                    <a:cubicBezTo>
                      <a:pt x="380653" y="1419211"/>
                      <a:pt x="403843" y="1426953"/>
                      <a:pt x="403843" y="1426953"/>
                    </a:cubicBezTo>
                    <a:cubicBezTo>
                      <a:pt x="411573" y="1437275"/>
                      <a:pt x="429610" y="1442436"/>
                      <a:pt x="429610" y="1442436"/>
                    </a:cubicBezTo>
                    <a:cubicBezTo>
                      <a:pt x="445070" y="1434694"/>
                      <a:pt x="506910" y="1434694"/>
                      <a:pt x="519793" y="1426953"/>
                    </a:cubicBezTo>
                    <a:cubicBezTo>
                      <a:pt x="504333" y="1411470"/>
                      <a:pt x="478567" y="1416631"/>
                      <a:pt x="478567" y="1416631"/>
                    </a:cubicBezTo>
                    <a:cubicBezTo>
                      <a:pt x="460530" y="1401148"/>
                      <a:pt x="478567" y="1383084"/>
                      <a:pt x="478567" y="1383084"/>
                    </a:cubicBezTo>
                    <a:close/>
                    <a:moveTo>
                      <a:pt x="902225" y="1372878"/>
                    </a:moveTo>
                    <a:cubicBezTo>
                      <a:pt x="906338" y="1372878"/>
                      <a:pt x="912467" y="1374328"/>
                      <a:pt x="921500" y="1378192"/>
                    </a:cubicBezTo>
                    <a:cubicBezTo>
                      <a:pt x="921500" y="1378192"/>
                      <a:pt x="926662" y="1380768"/>
                      <a:pt x="924081" y="1388497"/>
                    </a:cubicBezTo>
                    <a:cubicBezTo>
                      <a:pt x="924081" y="1388497"/>
                      <a:pt x="916338" y="1398803"/>
                      <a:pt x="913758" y="1406532"/>
                    </a:cubicBezTo>
                    <a:cubicBezTo>
                      <a:pt x="913758" y="1406532"/>
                      <a:pt x="908596" y="1406532"/>
                      <a:pt x="906015" y="1411684"/>
                    </a:cubicBezTo>
                    <a:cubicBezTo>
                      <a:pt x="903434" y="1411684"/>
                      <a:pt x="903434" y="1411684"/>
                      <a:pt x="903434" y="1411684"/>
                    </a:cubicBezTo>
                    <a:cubicBezTo>
                      <a:pt x="903434" y="1411684"/>
                      <a:pt x="913758" y="1388497"/>
                      <a:pt x="895692" y="1385921"/>
                    </a:cubicBezTo>
                    <a:cubicBezTo>
                      <a:pt x="895692" y="1385921"/>
                      <a:pt x="889885" y="1372878"/>
                      <a:pt x="902225" y="1372878"/>
                    </a:cubicBezTo>
                    <a:close/>
                    <a:moveTo>
                      <a:pt x="433475" y="1332442"/>
                    </a:moveTo>
                    <a:cubicBezTo>
                      <a:pt x="434119" y="1332764"/>
                      <a:pt x="434763" y="1334055"/>
                      <a:pt x="437340" y="1336635"/>
                    </a:cubicBezTo>
                    <a:cubicBezTo>
                      <a:pt x="442493" y="1341796"/>
                      <a:pt x="442493" y="1359860"/>
                      <a:pt x="442493" y="1359860"/>
                    </a:cubicBezTo>
                    <a:cubicBezTo>
                      <a:pt x="442493" y="1359860"/>
                      <a:pt x="434763" y="1367601"/>
                      <a:pt x="434763" y="1367601"/>
                    </a:cubicBezTo>
                    <a:cubicBezTo>
                      <a:pt x="416727" y="1359860"/>
                      <a:pt x="406420" y="1375343"/>
                      <a:pt x="393537" y="1385665"/>
                    </a:cubicBezTo>
                    <a:cubicBezTo>
                      <a:pt x="388383" y="1403728"/>
                      <a:pt x="372923" y="1416631"/>
                      <a:pt x="372923" y="1416631"/>
                    </a:cubicBezTo>
                    <a:cubicBezTo>
                      <a:pt x="339427" y="1434694"/>
                      <a:pt x="344580" y="1439855"/>
                      <a:pt x="344580" y="1439855"/>
                    </a:cubicBezTo>
                    <a:cubicBezTo>
                      <a:pt x="378077" y="1419211"/>
                      <a:pt x="432187" y="1393406"/>
                      <a:pt x="432187" y="1393406"/>
                    </a:cubicBezTo>
                    <a:cubicBezTo>
                      <a:pt x="432187" y="1393406"/>
                      <a:pt x="432187" y="1393406"/>
                      <a:pt x="434763" y="1395987"/>
                    </a:cubicBezTo>
                    <a:cubicBezTo>
                      <a:pt x="434763" y="1395987"/>
                      <a:pt x="434763" y="1395987"/>
                      <a:pt x="427033" y="1398567"/>
                    </a:cubicBezTo>
                    <a:cubicBezTo>
                      <a:pt x="401267" y="1406309"/>
                      <a:pt x="370347" y="1437275"/>
                      <a:pt x="370347" y="1437275"/>
                    </a:cubicBezTo>
                    <a:cubicBezTo>
                      <a:pt x="336850" y="1465660"/>
                      <a:pt x="323967" y="1457919"/>
                      <a:pt x="323967" y="1457919"/>
                    </a:cubicBezTo>
                    <a:cubicBezTo>
                      <a:pt x="313660" y="1437275"/>
                      <a:pt x="342003" y="1429533"/>
                      <a:pt x="342003" y="1429533"/>
                    </a:cubicBezTo>
                    <a:cubicBezTo>
                      <a:pt x="349733" y="1421792"/>
                      <a:pt x="378077" y="1395987"/>
                      <a:pt x="378077" y="1395987"/>
                    </a:cubicBezTo>
                    <a:cubicBezTo>
                      <a:pt x="403843" y="1367601"/>
                      <a:pt x="411573" y="1365021"/>
                      <a:pt x="411573" y="1365021"/>
                    </a:cubicBezTo>
                    <a:cubicBezTo>
                      <a:pt x="424457" y="1359860"/>
                      <a:pt x="427033" y="1354699"/>
                      <a:pt x="427033" y="1354699"/>
                    </a:cubicBezTo>
                    <a:cubicBezTo>
                      <a:pt x="432187" y="1352118"/>
                      <a:pt x="429610" y="1334055"/>
                      <a:pt x="429610" y="1334055"/>
                    </a:cubicBezTo>
                    <a:cubicBezTo>
                      <a:pt x="432187" y="1332764"/>
                      <a:pt x="432831" y="1332119"/>
                      <a:pt x="433475" y="1332442"/>
                    </a:cubicBezTo>
                    <a:close/>
                    <a:moveTo>
                      <a:pt x="293687" y="1315546"/>
                    </a:moveTo>
                    <a:cubicBezTo>
                      <a:pt x="298749" y="1317718"/>
                      <a:pt x="295856" y="1326403"/>
                      <a:pt x="295856" y="1326403"/>
                    </a:cubicBezTo>
                    <a:cubicBezTo>
                      <a:pt x="295856" y="1323830"/>
                      <a:pt x="275289" y="1341844"/>
                      <a:pt x="275289" y="1341844"/>
                    </a:cubicBezTo>
                    <a:cubicBezTo>
                      <a:pt x="270148" y="1349565"/>
                      <a:pt x="262435" y="1352138"/>
                      <a:pt x="262435" y="1352138"/>
                    </a:cubicBezTo>
                    <a:cubicBezTo>
                      <a:pt x="257293" y="1352138"/>
                      <a:pt x="252151" y="1349565"/>
                      <a:pt x="252151" y="1349565"/>
                    </a:cubicBezTo>
                    <a:cubicBezTo>
                      <a:pt x="262435" y="1336697"/>
                      <a:pt x="275289" y="1328977"/>
                      <a:pt x="285573" y="1316109"/>
                    </a:cubicBezTo>
                    <a:cubicBezTo>
                      <a:pt x="289429" y="1314823"/>
                      <a:pt x="292000" y="1314823"/>
                      <a:pt x="293687" y="1315546"/>
                    </a:cubicBezTo>
                    <a:close/>
                    <a:moveTo>
                      <a:pt x="1150395" y="1292796"/>
                    </a:moveTo>
                    <a:cubicBezTo>
                      <a:pt x="1150395" y="1292796"/>
                      <a:pt x="1150395" y="1292796"/>
                      <a:pt x="1160707" y="1297960"/>
                    </a:cubicBezTo>
                    <a:cubicBezTo>
                      <a:pt x="1165863" y="1300542"/>
                      <a:pt x="1178753" y="1313452"/>
                      <a:pt x="1178753" y="1313452"/>
                    </a:cubicBezTo>
                    <a:cubicBezTo>
                      <a:pt x="1189065" y="1326362"/>
                      <a:pt x="1178753" y="1331526"/>
                      <a:pt x="1178753" y="1331526"/>
                    </a:cubicBezTo>
                    <a:cubicBezTo>
                      <a:pt x="1176175" y="1370257"/>
                      <a:pt x="1181331" y="1370257"/>
                      <a:pt x="1181331" y="1370257"/>
                    </a:cubicBezTo>
                    <a:cubicBezTo>
                      <a:pt x="1181331" y="1372839"/>
                      <a:pt x="1199377" y="1352182"/>
                      <a:pt x="1199377" y="1352182"/>
                    </a:cubicBezTo>
                    <a:cubicBezTo>
                      <a:pt x="1209689" y="1336690"/>
                      <a:pt x="1212267" y="1349600"/>
                      <a:pt x="1212267" y="1349600"/>
                    </a:cubicBezTo>
                    <a:cubicBezTo>
                      <a:pt x="1214845" y="1357346"/>
                      <a:pt x="1207111" y="1365093"/>
                      <a:pt x="1207111" y="1365093"/>
                    </a:cubicBezTo>
                    <a:cubicBezTo>
                      <a:pt x="1199377" y="1367675"/>
                      <a:pt x="1181331" y="1385749"/>
                      <a:pt x="1181331" y="1385749"/>
                    </a:cubicBezTo>
                    <a:cubicBezTo>
                      <a:pt x="1181331" y="1385749"/>
                      <a:pt x="1181331" y="1385749"/>
                      <a:pt x="1176175" y="1421897"/>
                    </a:cubicBezTo>
                    <a:cubicBezTo>
                      <a:pt x="1168441" y="1450299"/>
                      <a:pt x="1155551" y="1460627"/>
                      <a:pt x="1155551" y="1460627"/>
                    </a:cubicBezTo>
                    <a:cubicBezTo>
                      <a:pt x="1129771" y="1476119"/>
                      <a:pt x="1129771" y="1468373"/>
                      <a:pt x="1129771" y="1468373"/>
                    </a:cubicBezTo>
                    <a:cubicBezTo>
                      <a:pt x="1147817" y="1450299"/>
                      <a:pt x="1152973" y="1447717"/>
                      <a:pt x="1163285" y="1408987"/>
                    </a:cubicBezTo>
                    <a:cubicBezTo>
                      <a:pt x="1155551" y="1408987"/>
                      <a:pt x="1119459" y="1447717"/>
                      <a:pt x="1119459" y="1447717"/>
                    </a:cubicBezTo>
                    <a:cubicBezTo>
                      <a:pt x="1109147" y="1452881"/>
                      <a:pt x="1085945" y="1445135"/>
                      <a:pt x="1085945" y="1445135"/>
                    </a:cubicBezTo>
                    <a:cubicBezTo>
                      <a:pt x="1078211" y="1432225"/>
                      <a:pt x="1085945" y="1429643"/>
                      <a:pt x="1085945" y="1429643"/>
                    </a:cubicBezTo>
                    <a:cubicBezTo>
                      <a:pt x="1127193" y="1427061"/>
                      <a:pt x="1163285" y="1380585"/>
                      <a:pt x="1163285" y="1380585"/>
                    </a:cubicBezTo>
                    <a:cubicBezTo>
                      <a:pt x="1163285" y="1354764"/>
                      <a:pt x="1150395" y="1328944"/>
                      <a:pt x="1150395" y="1328944"/>
                    </a:cubicBezTo>
                    <a:cubicBezTo>
                      <a:pt x="1134927" y="1300542"/>
                      <a:pt x="1150395" y="1292796"/>
                      <a:pt x="1150395" y="1292796"/>
                    </a:cubicBezTo>
                    <a:close/>
                    <a:moveTo>
                      <a:pt x="227728" y="1274290"/>
                    </a:moveTo>
                    <a:cubicBezTo>
                      <a:pt x="225800" y="1274290"/>
                      <a:pt x="221301" y="1274934"/>
                      <a:pt x="211017" y="1277507"/>
                    </a:cubicBezTo>
                    <a:cubicBezTo>
                      <a:pt x="205875" y="1277507"/>
                      <a:pt x="208446" y="1280081"/>
                      <a:pt x="213588" y="1285228"/>
                    </a:cubicBezTo>
                    <a:cubicBezTo>
                      <a:pt x="213588" y="1285228"/>
                      <a:pt x="226442" y="1280081"/>
                      <a:pt x="229013" y="1277507"/>
                    </a:cubicBezTo>
                    <a:cubicBezTo>
                      <a:pt x="229013" y="1274934"/>
                      <a:pt x="229013" y="1274934"/>
                      <a:pt x="229013" y="1274934"/>
                    </a:cubicBezTo>
                    <a:cubicBezTo>
                      <a:pt x="229013" y="1274934"/>
                      <a:pt x="229656" y="1274290"/>
                      <a:pt x="227728" y="1274290"/>
                    </a:cubicBezTo>
                    <a:close/>
                    <a:moveTo>
                      <a:pt x="306140" y="1218317"/>
                    </a:moveTo>
                    <a:cubicBezTo>
                      <a:pt x="295856" y="1231185"/>
                      <a:pt x="295856" y="1231185"/>
                      <a:pt x="295856" y="1231185"/>
                    </a:cubicBezTo>
                    <a:cubicBezTo>
                      <a:pt x="298427" y="1236332"/>
                      <a:pt x="303569" y="1228611"/>
                      <a:pt x="306140" y="1233758"/>
                    </a:cubicBezTo>
                    <a:cubicBezTo>
                      <a:pt x="306140" y="1233758"/>
                      <a:pt x="311282" y="1231185"/>
                      <a:pt x="308711" y="1228611"/>
                    </a:cubicBezTo>
                    <a:cubicBezTo>
                      <a:pt x="308711" y="1228611"/>
                      <a:pt x="306140" y="1220891"/>
                      <a:pt x="306140" y="1218317"/>
                    </a:cubicBezTo>
                    <a:close/>
                    <a:moveTo>
                      <a:pt x="211017" y="1200303"/>
                    </a:moveTo>
                    <a:cubicBezTo>
                      <a:pt x="213588" y="1200303"/>
                      <a:pt x="216159" y="1215744"/>
                      <a:pt x="213588" y="1220891"/>
                    </a:cubicBezTo>
                    <a:cubicBezTo>
                      <a:pt x="211017" y="1218317"/>
                      <a:pt x="193021" y="1231185"/>
                      <a:pt x="193021" y="1231185"/>
                    </a:cubicBezTo>
                    <a:cubicBezTo>
                      <a:pt x="182737" y="1238905"/>
                      <a:pt x="167312" y="1249199"/>
                      <a:pt x="162170" y="1256919"/>
                    </a:cubicBezTo>
                    <a:cubicBezTo>
                      <a:pt x="193021" y="1236332"/>
                      <a:pt x="190450" y="1244052"/>
                      <a:pt x="190450" y="1244052"/>
                    </a:cubicBezTo>
                    <a:cubicBezTo>
                      <a:pt x="190450" y="1244052"/>
                      <a:pt x="190450" y="1244052"/>
                      <a:pt x="190450" y="1246625"/>
                    </a:cubicBezTo>
                    <a:cubicBezTo>
                      <a:pt x="185308" y="1246625"/>
                      <a:pt x="190450" y="1244052"/>
                      <a:pt x="182737" y="1249199"/>
                    </a:cubicBezTo>
                    <a:cubicBezTo>
                      <a:pt x="177595" y="1254346"/>
                      <a:pt x="175024" y="1256919"/>
                      <a:pt x="175024" y="1256919"/>
                    </a:cubicBezTo>
                    <a:cubicBezTo>
                      <a:pt x="175024" y="1256919"/>
                      <a:pt x="175024" y="1256919"/>
                      <a:pt x="167312" y="1264640"/>
                    </a:cubicBezTo>
                    <a:cubicBezTo>
                      <a:pt x="164741" y="1264640"/>
                      <a:pt x="162170" y="1267213"/>
                      <a:pt x="159599" y="1267213"/>
                    </a:cubicBezTo>
                    <a:cubicBezTo>
                      <a:pt x="159599" y="1267213"/>
                      <a:pt x="159599" y="1267213"/>
                      <a:pt x="154457" y="1272360"/>
                    </a:cubicBezTo>
                    <a:cubicBezTo>
                      <a:pt x="144174" y="1280081"/>
                      <a:pt x="136461" y="1280081"/>
                      <a:pt x="136461" y="1280081"/>
                    </a:cubicBezTo>
                    <a:cubicBezTo>
                      <a:pt x="128748" y="1259493"/>
                      <a:pt x="146744" y="1254346"/>
                      <a:pt x="146744" y="1254346"/>
                    </a:cubicBezTo>
                    <a:cubicBezTo>
                      <a:pt x="169882" y="1244052"/>
                      <a:pt x="187879" y="1228611"/>
                      <a:pt x="187879" y="1228611"/>
                    </a:cubicBezTo>
                    <a:cubicBezTo>
                      <a:pt x="203304" y="1202876"/>
                      <a:pt x="211017" y="1200303"/>
                      <a:pt x="211017" y="1200303"/>
                    </a:cubicBezTo>
                    <a:close/>
                    <a:moveTo>
                      <a:pt x="305819" y="1199660"/>
                    </a:moveTo>
                    <a:cubicBezTo>
                      <a:pt x="307425" y="1200946"/>
                      <a:pt x="308711" y="1202876"/>
                      <a:pt x="308711" y="1202876"/>
                    </a:cubicBezTo>
                    <a:cubicBezTo>
                      <a:pt x="311282" y="1223464"/>
                      <a:pt x="313853" y="1233758"/>
                      <a:pt x="313853" y="1233758"/>
                    </a:cubicBezTo>
                    <a:cubicBezTo>
                      <a:pt x="318995" y="1238905"/>
                      <a:pt x="313853" y="1241478"/>
                      <a:pt x="313853" y="1241478"/>
                    </a:cubicBezTo>
                    <a:cubicBezTo>
                      <a:pt x="311282" y="1246625"/>
                      <a:pt x="280431" y="1244052"/>
                      <a:pt x="280431" y="1244052"/>
                    </a:cubicBezTo>
                    <a:cubicBezTo>
                      <a:pt x="270148" y="1254346"/>
                      <a:pt x="262435" y="1264640"/>
                      <a:pt x="262435" y="1264640"/>
                    </a:cubicBezTo>
                    <a:cubicBezTo>
                      <a:pt x="272718" y="1269787"/>
                      <a:pt x="290715" y="1269787"/>
                      <a:pt x="290715" y="1269787"/>
                    </a:cubicBezTo>
                    <a:cubicBezTo>
                      <a:pt x="290715" y="1269787"/>
                      <a:pt x="290715" y="1269787"/>
                      <a:pt x="306140" y="1272360"/>
                    </a:cubicBezTo>
                    <a:cubicBezTo>
                      <a:pt x="321565" y="1264640"/>
                      <a:pt x="347274" y="1274934"/>
                      <a:pt x="347274" y="1274934"/>
                    </a:cubicBezTo>
                    <a:cubicBezTo>
                      <a:pt x="354987" y="1277507"/>
                      <a:pt x="349845" y="1282654"/>
                      <a:pt x="349845" y="1282654"/>
                    </a:cubicBezTo>
                    <a:cubicBezTo>
                      <a:pt x="349845" y="1282654"/>
                      <a:pt x="308711" y="1280081"/>
                      <a:pt x="308711" y="1280081"/>
                    </a:cubicBezTo>
                    <a:cubicBezTo>
                      <a:pt x="275289" y="1298095"/>
                      <a:pt x="272718" y="1305815"/>
                      <a:pt x="272718" y="1305815"/>
                    </a:cubicBezTo>
                    <a:cubicBezTo>
                      <a:pt x="318995" y="1300669"/>
                      <a:pt x="324136" y="1308389"/>
                      <a:pt x="324136" y="1308389"/>
                    </a:cubicBezTo>
                    <a:cubicBezTo>
                      <a:pt x="334420" y="1310962"/>
                      <a:pt x="326707" y="1316109"/>
                      <a:pt x="326707" y="1316109"/>
                    </a:cubicBezTo>
                    <a:cubicBezTo>
                      <a:pt x="326707" y="1316109"/>
                      <a:pt x="326707" y="1316109"/>
                      <a:pt x="316424" y="1313536"/>
                    </a:cubicBezTo>
                    <a:cubicBezTo>
                      <a:pt x="303569" y="1308389"/>
                      <a:pt x="257293" y="1318683"/>
                      <a:pt x="257293" y="1318683"/>
                    </a:cubicBezTo>
                    <a:cubicBezTo>
                      <a:pt x="254722" y="1318683"/>
                      <a:pt x="249580" y="1321256"/>
                      <a:pt x="249580" y="1321256"/>
                    </a:cubicBezTo>
                    <a:cubicBezTo>
                      <a:pt x="247009" y="1321256"/>
                      <a:pt x="241868" y="1313536"/>
                      <a:pt x="241868" y="1313536"/>
                    </a:cubicBezTo>
                    <a:cubicBezTo>
                      <a:pt x="244439" y="1300669"/>
                      <a:pt x="290715" y="1277507"/>
                      <a:pt x="290715" y="1277507"/>
                    </a:cubicBezTo>
                    <a:cubicBezTo>
                      <a:pt x="288144" y="1274934"/>
                      <a:pt x="252151" y="1274934"/>
                      <a:pt x="252151" y="1274934"/>
                    </a:cubicBezTo>
                    <a:cubicBezTo>
                      <a:pt x="252151" y="1274934"/>
                      <a:pt x="229013" y="1295522"/>
                      <a:pt x="229013" y="1295522"/>
                    </a:cubicBezTo>
                    <a:cubicBezTo>
                      <a:pt x="218730" y="1305815"/>
                      <a:pt x="211017" y="1295522"/>
                      <a:pt x="211017" y="1295522"/>
                    </a:cubicBezTo>
                    <a:cubicBezTo>
                      <a:pt x="208446" y="1287801"/>
                      <a:pt x="198162" y="1280081"/>
                      <a:pt x="198162" y="1280081"/>
                    </a:cubicBezTo>
                    <a:cubicBezTo>
                      <a:pt x="182737" y="1277507"/>
                      <a:pt x="180166" y="1280081"/>
                      <a:pt x="177595" y="1277507"/>
                    </a:cubicBezTo>
                    <a:cubicBezTo>
                      <a:pt x="175024" y="1277507"/>
                      <a:pt x="175024" y="1272360"/>
                      <a:pt x="169882" y="1269787"/>
                    </a:cubicBezTo>
                    <a:cubicBezTo>
                      <a:pt x="172453" y="1267213"/>
                      <a:pt x="180166" y="1259493"/>
                      <a:pt x="180166" y="1259493"/>
                    </a:cubicBezTo>
                    <a:cubicBezTo>
                      <a:pt x="182737" y="1262066"/>
                      <a:pt x="244439" y="1262066"/>
                      <a:pt x="244439" y="1262066"/>
                    </a:cubicBezTo>
                    <a:cubicBezTo>
                      <a:pt x="270148" y="1238905"/>
                      <a:pt x="259864" y="1241478"/>
                      <a:pt x="259864" y="1241478"/>
                    </a:cubicBezTo>
                    <a:cubicBezTo>
                      <a:pt x="257293" y="1238905"/>
                      <a:pt x="236726" y="1238905"/>
                      <a:pt x="236726" y="1238905"/>
                    </a:cubicBezTo>
                    <a:cubicBezTo>
                      <a:pt x="234155" y="1238905"/>
                      <a:pt x="231584" y="1236332"/>
                      <a:pt x="231584" y="1236332"/>
                    </a:cubicBezTo>
                    <a:cubicBezTo>
                      <a:pt x="223871" y="1218317"/>
                      <a:pt x="234155" y="1218317"/>
                      <a:pt x="234155" y="1218317"/>
                    </a:cubicBezTo>
                    <a:cubicBezTo>
                      <a:pt x="244439" y="1226038"/>
                      <a:pt x="259864" y="1226038"/>
                      <a:pt x="275289" y="1228611"/>
                    </a:cubicBezTo>
                    <a:cubicBezTo>
                      <a:pt x="283002" y="1223464"/>
                      <a:pt x="300998" y="1200303"/>
                      <a:pt x="300998" y="1200303"/>
                    </a:cubicBezTo>
                    <a:cubicBezTo>
                      <a:pt x="302284" y="1197729"/>
                      <a:pt x="304212" y="1198373"/>
                      <a:pt x="305819" y="1199660"/>
                    </a:cubicBezTo>
                    <a:close/>
                    <a:moveTo>
                      <a:pt x="1393621" y="1196121"/>
                    </a:moveTo>
                    <a:cubicBezTo>
                      <a:pt x="1396194" y="1197729"/>
                      <a:pt x="1397480" y="1200303"/>
                      <a:pt x="1397480" y="1200303"/>
                    </a:cubicBezTo>
                    <a:cubicBezTo>
                      <a:pt x="1394908" y="1202876"/>
                      <a:pt x="1389763" y="1218317"/>
                      <a:pt x="1389763" y="1218317"/>
                    </a:cubicBezTo>
                    <a:cubicBezTo>
                      <a:pt x="1392335" y="1220891"/>
                      <a:pt x="1374331" y="1251772"/>
                      <a:pt x="1374331" y="1251772"/>
                    </a:cubicBezTo>
                    <a:cubicBezTo>
                      <a:pt x="1374331" y="1251772"/>
                      <a:pt x="1374331" y="1251772"/>
                      <a:pt x="1400052" y="1295521"/>
                    </a:cubicBezTo>
                    <a:cubicBezTo>
                      <a:pt x="1407768" y="1308389"/>
                      <a:pt x="1400052" y="1313536"/>
                      <a:pt x="1400052" y="1313536"/>
                    </a:cubicBezTo>
                    <a:cubicBezTo>
                      <a:pt x="1376903" y="1310962"/>
                      <a:pt x="1351182" y="1316109"/>
                      <a:pt x="1351182" y="1316109"/>
                    </a:cubicBezTo>
                    <a:cubicBezTo>
                      <a:pt x="1343465" y="1313536"/>
                      <a:pt x="1343465" y="1313536"/>
                      <a:pt x="1343465" y="1313536"/>
                    </a:cubicBezTo>
                    <a:cubicBezTo>
                      <a:pt x="1358898" y="1310962"/>
                      <a:pt x="1382047" y="1295521"/>
                      <a:pt x="1382047" y="1295521"/>
                    </a:cubicBezTo>
                    <a:cubicBezTo>
                      <a:pt x="1382047" y="1295521"/>
                      <a:pt x="1382047" y="1295521"/>
                      <a:pt x="1364042" y="1259493"/>
                    </a:cubicBezTo>
                    <a:cubicBezTo>
                      <a:pt x="1346038" y="1277507"/>
                      <a:pt x="1335749" y="1272360"/>
                      <a:pt x="1335749" y="1272360"/>
                    </a:cubicBezTo>
                    <a:cubicBezTo>
                      <a:pt x="1338321" y="1262066"/>
                      <a:pt x="1346038" y="1251772"/>
                      <a:pt x="1353754" y="1238905"/>
                    </a:cubicBezTo>
                    <a:cubicBezTo>
                      <a:pt x="1343465" y="1218317"/>
                      <a:pt x="1361470" y="1228611"/>
                      <a:pt x="1361470" y="1228611"/>
                    </a:cubicBezTo>
                    <a:cubicBezTo>
                      <a:pt x="1358898" y="1231184"/>
                      <a:pt x="1382047" y="1197729"/>
                      <a:pt x="1382047" y="1197729"/>
                    </a:cubicBezTo>
                    <a:cubicBezTo>
                      <a:pt x="1387191" y="1193869"/>
                      <a:pt x="1391049" y="1194512"/>
                      <a:pt x="1393621" y="1196121"/>
                    </a:cubicBezTo>
                    <a:close/>
                    <a:moveTo>
                      <a:pt x="1357933" y="1183093"/>
                    </a:moveTo>
                    <a:cubicBezTo>
                      <a:pt x="1363721" y="1181645"/>
                      <a:pt x="1366614" y="1187435"/>
                      <a:pt x="1366614" y="1187435"/>
                    </a:cubicBezTo>
                    <a:cubicBezTo>
                      <a:pt x="1364042" y="1205450"/>
                      <a:pt x="1351182" y="1220891"/>
                      <a:pt x="1351182" y="1220891"/>
                    </a:cubicBezTo>
                    <a:cubicBezTo>
                      <a:pt x="1351182" y="1218317"/>
                      <a:pt x="1356326" y="1202876"/>
                      <a:pt x="1356326" y="1202876"/>
                    </a:cubicBezTo>
                    <a:cubicBezTo>
                      <a:pt x="1356326" y="1200303"/>
                      <a:pt x="1353754" y="1200303"/>
                      <a:pt x="1353754" y="1200303"/>
                    </a:cubicBezTo>
                    <a:cubicBezTo>
                      <a:pt x="1348610" y="1208023"/>
                      <a:pt x="1320316" y="1267213"/>
                      <a:pt x="1320316" y="1267213"/>
                    </a:cubicBezTo>
                    <a:cubicBezTo>
                      <a:pt x="1312600" y="1287801"/>
                      <a:pt x="1299740" y="1300668"/>
                      <a:pt x="1299740" y="1300668"/>
                    </a:cubicBezTo>
                    <a:cubicBezTo>
                      <a:pt x="1294595" y="1303242"/>
                      <a:pt x="1284307" y="1295521"/>
                      <a:pt x="1284307" y="1295521"/>
                    </a:cubicBezTo>
                    <a:cubicBezTo>
                      <a:pt x="1286879" y="1295521"/>
                      <a:pt x="1286879" y="1292948"/>
                      <a:pt x="1286879" y="1292948"/>
                    </a:cubicBezTo>
                    <a:cubicBezTo>
                      <a:pt x="1317744" y="1254346"/>
                      <a:pt x="1333177" y="1223464"/>
                      <a:pt x="1351182" y="1187435"/>
                    </a:cubicBezTo>
                    <a:cubicBezTo>
                      <a:pt x="1353754" y="1184862"/>
                      <a:pt x="1356004" y="1183575"/>
                      <a:pt x="1357933" y="1183093"/>
                    </a:cubicBezTo>
                    <a:close/>
                    <a:moveTo>
                      <a:pt x="252151" y="1153980"/>
                    </a:moveTo>
                    <a:cubicBezTo>
                      <a:pt x="252151" y="1153980"/>
                      <a:pt x="252151" y="1153980"/>
                      <a:pt x="257293" y="1161701"/>
                    </a:cubicBezTo>
                    <a:cubicBezTo>
                      <a:pt x="262435" y="1174568"/>
                      <a:pt x="259864" y="1182288"/>
                      <a:pt x="259864" y="1182288"/>
                    </a:cubicBezTo>
                    <a:cubicBezTo>
                      <a:pt x="252151" y="1190009"/>
                      <a:pt x="241868" y="1182288"/>
                      <a:pt x="241868" y="1182288"/>
                    </a:cubicBezTo>
                    <a:cubicBezTo>
                      <a:pt x="236726" y="1184862"/>
                      <a:pt x="231584" y="1184862"/>
                      <a:pt x="231584" y="1184862"/>
                    </a:cubicBezTo>
                    <a:cubicBezTo>
                      <a:pt x="234155" y="1184862"/>
                      <a:pt x="244439" y="1171994"/>
                      <a:pt x="244439" y="1171994"/>
                    </a:cubicBezTo>
                    <a:cubicBezTo>
                      <a:pt x="244439" y="1169421"/>
                      <a:pt x="244439" y="1166848"/>
                      <a:pt x="244439" y="1166848"/>
                    </a:cubicBezTo>
                    <a:cubicBezTo>
                      <a:pt x="247009" y="1166848"/>
                      <a:pt x="252151" y="1153980"/>
                      <a:pt x="252151" y="1153980"/>
                    </a:cubicBezTo>
                    <a:close/>
                    <a:moveTo>
                      <a:pt x="1310992" y="1105888"/>
                    </a:moveTo>
                    <a:cubicBezTo>
                      <a:pt x="1312439" y="1106371"/>
                      <a:pt x="1313886" y="1107657"/>
                      <a:pt x="1315172" y="1110231"/>
                    </a:cubicBezTo>
                    <a:cubicBezTo>
                      <a:pt x="1315172" y="1110231"/>
                      <a:pt x="1312600" y="1138539"/>
                      <a:pt x="1312600" y="1143686"/>
                    </a:cubicBezTo>
                    <a:cubicBezTo>
                      <a:pt x="1312600" y="1143686"/>
                      <a:pt x="1315172" y="1146259"/>
                      <a:pt x="1317744" y="1146259"/>
                    </a:cubicBezTo>
                    <a:cubicBezTo>
                      <a:pt x="1317744" y="1146259"/>
                      <a:pt x="1320316" y="1143686"/>
                      <a:pt x="1325461" y="1146259"/>
                    </a:cubicBezTo>
                    <a:cubicBezTo>
                      <a:pt x="1325461" y="1146259"/>
                      <a:pt x="1340893" y="1112804"/>
                      <a:pt x="1351182" y="1117951"/>
                    </a:cubicBezTo>
                    <a:cubicBezTo>
                      <a:pt x="1351182" y="1117951"/>
                      <a:pt x="1358898" y="1120525"/>
                      <a:pt x="1353754" y="1171994"/>
                    </a:cubicBezTo>
                    <a:cubicBezTo>
                      <a:pt x="1353754" y="1171994"/>
                      <a:pt x="1346038" y="1187435"/>
                      <a:pt x="1340893" y="1184862"/>
                    </a:cubicBezTo>
                    <a:cubicBezTo>
                      <a:pt x="1340893" y="1184862"/>
                      <a:pt x="1343465" y="1166848"/>
                      <a:pt x="1343465" y="1164274"/>
                    </a:cubicBezTo>
                    <a:cubicBezTo>
                      <a:pt x="1338321" y="1156554"/>
                      <a:pt x="1338321" y="1156554"/>
                      <a:pt x="1338321" y="1156554"/>
                    </a:cubicBezTo>
                    <a:cubicBezTo>
                      <a:pt x="1343465" y="1153980"/>
                      <a:pt x="1343465" y="1153980"/>
                      <a:pt x="1343465" y="1153980"/>
                    </a:cubicBezTo>
                    <a:cubicBezTo>
                      <a:pt x="1343465" y="1153980"/>
                      <a:pt x="1343465" y="1138539"/>
                      <a:pt x="1343465" y="1133392"/>
                    </a:cubicBezTo>
                    <a:cubicBezTo>
                      <a:pt x="1343465" y="1133392"/>
                      <a:pt x="1346038" y="1125672"/>
                      <a:pt x="1325461" y="1159127"/>
                    </a:cubicBezTo>
                    <a:cubicBezTo>
                      <a:pt x="1325461" y="1182288"/>
                      <a:pt x="1325461" y="1182288"/>
                      <a:pt x="1325461" y="1182288"/>
                    </a:cubicBezTo>
                    <a:cubicBezTo>
                      <a:pt x="1325461" y="1182288"/>
                      <a:pt x="1340893" y="1182288"/>
                      <a:pt x="1343465" y="1192582"/>
                    </a:cubicBezTo>
                    <a:cubicBezTo>
                      <a:pt x="1343465" y="1192582"/>
                      <a:pt x="1338321" y="1200303"/>
                      <a:pt x="1325461" y="1192582"/>
                    </a:cubicBezTo>
                    <a:cubicBezTo>
                      <a:pt x="1325461" y="1192582"/>
                      <a:pt x="1322889" y="1187435"/>
                      <a:pt x="1322889" y="1205450"/>
                    </a:cubicBezTo>
                    <a:cubicBezTo>
                      <a:pt x="1322889" y="1205450"/>
                      <a:pt x="1317744" y="1220891"/>
                      <a:pt x="1317744" y="1218317"/>
                    </a:cubicBezTo>
                    <a:cubicBezTo>
                      <a:pt x="1317744" y="1218317"/>
                      <a:pt x="1312600" y="1220891"/>
                      <a:pt x="1315172" y="1213170"/>
                    </a:cubicBezTo>
                    <a:cubicBezTo>
                      <a:pt x="1315172" y="1210597"/>
                      <a:pt x="1315172" y="1195156"/>
                      <a:pt x="1317744" y="1192582"/>
                    </a:cubicBezTo>
                    <a:cubicBezTo>
                      <a:pt x="1315172" y="1182288"/>
                      <a:pt x="1302312" y="1218317"/>
                      <a:pt x="1302312" y="1226037"/>
                    </a:cubicBezTo>
                    <a:cubicBezTo>
                      <a:pt x="1302312" y="1226037"/>
                      <a:pt x="1317744" y="1246625"/>
                      <a:pt x="1299740" y="1241478"/>
                    </a:cubicBezTo>
                    <a:cubicBezTo>
                      <a:pt x="1299740" y="1241478"/>
                      <a:pt x="1286879" y="1228611"/>
                      <a:pt x="1286879" y="1223464"/>
                    </a:cubicBezTo>
                    <a:cubicBezTo>
                      <a:pt x="1286879" y="1223464"/>
                      <a:pt x="1266302" y="1205450"/>
                      <a:pt x="1289451" y="1205450"/>
                    </a:cubicBezTo>
                    <a:cubicBezTo>
                      <a:pt x="1289451" y="1205450"/>
                      <a:pt x="1294595" y="1210597"/>
                      <a:pt x="1294595" y="1213170"/>
                    </a:cubicBezTo>
                    <a:cubicBezTo>
                      <a:pt x="1294595" y="1213170"/>
                      <a:pt x="1294595" y="1223464"/>
                      <a:pt x="1304884" y="1200303"/>
                    </a:cubicBezTo>
                    <a:cubicBezTo>
                      <a:pt x="1304884" y="1200303"/>
                      <a:pt x="1289451" y="1200303"/>
                      <a:pt x="1294595" y="1195156"/>
                    </a:cubicBezTo>
                    <a:cubicBezTo>
                      <a:pt x="1294595" y="1195156"/>
                      <a:pt x="1284307" y="1184862"/>
                      <a:pt x="1281735" y="1182288"/>
                    </a:cubicBezTo>
                    <a:cubicBezTo>
                      <a:pt x="1281735" y="1182288"/>
                      <a:pt x="1276591" y="1177141"/>
                      <a:pt x="1289451" y="1177141"/>
                    </a:cubicBezTo>
                    <a:cubicBezTo>
                      <a:pt x="1289451" y="1177141"/>
                      <a:pt x="1302312" y="1184862"/>
                      <a:pt x="1304884" y="1190009"/>
                    </a:cubicBezTo>
                    <a:cubicBezTo>
                      <a:pt x="1304884" y="1190009"/>
                      <a:pt x="1307456" y="1187435"/>
                      <a:pt x="1310028" y="1184862"/>
                    </a:cubicBezTo>
                    <a:cubicBezTo>
                      <a:pt x="1312600" y="1182288"/>
                      <a:pt x="1315172" y="1166848"/>
                      <a:pt x="1315172" y="1164274"/>
                    </a:cubicBezTo>
                    <a:cubicBezTo>
                      <a:pt x="1315172" y="1164274"/>
                      <a:pt x="1315172" y="1151406"/>
                      <a:pt x="1310028" y="1164274"/>
                    </a:cubicBezTo>
                    <a:cubicBezTo>
                      <a:pt x="1310028" y="1164274"/>
                      <a:pt x="1307456" y="1177141"/>
                      <a:pt x="1304884" y="1177141"/>
                    </a:cubicBezTo>
                    <a:cubicBezTo>
                      <a:pt x="1304884" y="1177141"/>
                      <a:pt x="1302312" y="1169421"/>
                      <a:pt x="1302312" y="1164274"/>
                    </a:cubicBezTo>
                    <a:cubicBezTo>
                      <a:pt x="1302312" y="1164274"/>
                      <a:pt x="1289451" y="1171994"/>
                      <a:pt x="1289451" y="1169421"/>
                    </a:cubicBezTo>
                    <a:cubicBezTo>
                      <a:pt x="1289451" y="1169421"/>
                      <a:pt x="1292023" y="1159127"/>
                      <a:pt x="1304884" y="1151406"/>
                    </a:cubicBezTo>
                    <a:cubicBezTo>
                      <a:pt x="1304884" y="1151406"/>
                      <a:pt x="1302312" y="1123098"/>
                      <a:pt x="1302312" y="1110231"/>
                    </a:cubicBezTo>
                    <a:cubicBezTo>
                      <a:pt x="1302312" y="1110231"/>
                      <a:pt x="1306652" y="1104441"/>
                      <a:pt x="1310992" y="1105888"/>
                    </a:cubicBezTo>
                    <a:close/>
                    <a:moveTo>
                      <a:pt x="87138" y="870518"/>
                    </a:moveTo>
                    <a:cubicBezTo>
                      <a:pt x="99996" y="870518"/>
                      <a:pt x="99996" y="870518"/>
                      <a:pt x="99996" y="870518"/>
                    </a:cubicBezTo>
                    <a:lnTo>
                      <a:pt x="112854" y="942840"/>
                    </a:lnTo>
                    <a:cubicBezTo>
                      <a:pt x="99996" y="945423"/>
                      <a:pt x="99996" y="945423"/>
                      <a:pt x="99996" y="945423"/>
                    </a:cubicBezTo>
                    <a:cubicBezTo>
                      <a:pt x="33133" y="909262"/>
                      <a:pt x="33133" y="909262"/>
                      <a:pt x="33133" y="909262"/>
                    </a:cubicBezTo>
                    <a:cubicBezTo>
                      <a:pt x="27990" y="906679"/>
                      <a:pt x="25418" y="904096"/>
                      <a:pt x="20275" y="901513"/>
                    </a:cubicBezTo>
                    <a:cubicBezTo>
                      <a:pt x="30562" y="953172"/>
                      <a:pt x="30562" y="953172"/>
                      <a:pt x="30562" y="953172"/>
                    </a:cubicBezTo>
                    <a:cubicBezTo>
                      <a:pt x="20275" y="953172"/>
                      <a:pt x="20275" y="953172"/>
                      <a:pt x="20275" y="953172"/>
                    </a:cubicBezTo>
                    <a:cubicBezTo>
                      <a:pt x="7417" y="888599"/>
                      <a:pt x="7417" y="888599"/>
                      <a:pt x="7417" y="888599"/>
                    </a:cubicBezTo>
                    <a:cubicBezTo>
                      <a:pt x="17703" y="886016"/>
                      <a:pt x="17703" y="886016"/>
                      <a:pt x="17703" y="886016"/>
                    </a:cubicBezTo>
                    <a:cubicBezTo>
                      <a:pt x="92281" y="924760"/>
                      <a:pt x="92281" y="924760"/>
                      <a:pt x="92281" y="924760"/>
                    </a:cubicBezTo>
                    <a:cubicBezTo>
                      <a:pt x="99996" y="929926"/>
                      <a:pt x="99996" y="929926"/>
                      <a:pt x="99996" y="929926"/>
                    </a:cubicBezTo>
                    <a:cubicBezTo>
                      <a:pt x="87138" y="870518"/>
                      <a:pt x="87138" y="870518"/>
                      <a:pt x="87138" y="870518"/>
                    </a:cubicBezTo>
                    <a:close/>
                    <a:moveTo>
                      <a:pt x="1557183" y="849854"/>
                    </a:moveTo>
                    <a:cubicBezTo>
                      <a:pt x="1554615" y="865364"/>
                      <a:pt x="1554615" y="865364"/>
                      <a:pt x="1554615" y="865364"/>
                    </a:cubicBezTo>
                    <a:cubicBezTo>
                      <a:pt x="1523803" y="878288"/>
                      <a:pt x="1523803" y="878288"/>
                      <a:pt x="1523803" y="878288"/>
                    </a:cubicBezTo>
                    <a:cubicBezTo>
                      <a:pt x="1518668" y="880873"/>
                      <a:pt x="1513533" y="883458"/>
                      <a:pt x="1505830" y="886043"/>
                    </a:cubicBezTo>
                    <a:cubicBezTo>
                      <a:pt x="1510965" y="888628"/>
                      <a:pt x="1516100" y="893798"/>
                      <a:pt x="1521236" y="898968"/>
                    </a:cubicBezTo>
                    <a:cubicBezTo>
                      <a:pt x="1546912" y="919647"/>
                      <a:pt x="1546912" y="919647"/>
                      <a:pt x="1546912" y="919647"/>
                    </a:cubicBezTo>
                    <a:cubicBezTo>
                      <a:pt x="1544345" y="935157"/>
                      <a:pt x="1544345" y="935157"/>
                      <a:pt x="1544345" y="935157"/>
                    </a:cubicBezTo>
                    <a:cubicBezTo>
                      <a:pt x="1495559" y="891213"/>
                      <a:pt x="1495559" y="891213"/>
                      <a:pt x="1495559" y="891213"/>
                    </a:cubicBezTo>
                    <a:cubicBezTo>
                      <a:pt x="1457044" y="883458"/>
                      <a:pt x="1457044" y="883458"/>
                      <a:pt x="1457044" y="883458"/>
                    </a:cubicBezTo>
                    <a:lnTo>
                      <a:pt x="1459612" y="873119"/>
                    </a:lnTo>
                    <a:cubicBezTo>
                      <a:pt x="1498127" y="878288"/>
                      <a:pt x="1498127" y="878288"/>
                      <a:pt x="1498127" y="878288"/>
                    </a:cubicBezTo>
                    <a:cubicBezTo>
                      <a:pt x="1557183" y="849854"/>
                      <a:pt x="1557183" y="849854"/>
                      <a:pt x="1557183" y="849854"/>
                    </a:cubicBezTo>
                    <a:close/>
                    <a:moveTo>
                      <a:pt x="92720" y="783095"/>
                    </a:moveTo>
                    <a:lnTo>
                      <a:pt x="94840" y="793162"/>
                    </a:lnTo>
                    <a:lnTo>
                      <a:pt x="51394" y="795811"/>
                    </a:lnTo>
                    <a:lnTo>
                      <a:pt x="54043" y="844556"/>
                    </a:lnTo>
                    <a:lnTo>
                      <a:pt x="97489" y="842436"/>
                    </a:lnTo>
                    <a:lnTo>
                      <a:pt x="97489" y="855153"/>
                    </a:lnTo>
                    <a:lnTo>
                      <a:pt x="4768" y="860451"/>
                    </a:lnTo>
                    <a:lnTo>
                      <a:pt x="2649" y="847205"/>
                    </a:lnTo>
                    <a:lnTo>
                      <a:pt x="40797" y="844556"/>
                    </a:lnTo>
                    <a:lnTo>
                      <a:pt x="38678" y="798460"/>
                    </a:lnTo>
                    <a:lnTo>
                      <a:pt x="0" y="798460"/>
                    </a:lnTo>
                    <a:lnTo>
                      <a:pt x="0" y="787863"/>
                    </a:lnTo>
                    <a:close/>
                    <a:moveTo>
                      <a:pt x="1547115" y="759782"/>
                    </a:moveTo>
                    <a:lnTo>
                      <a:pt x="1559831" y="759782"/>
                    </a:lnTo>
                    <a:lnTo>
                      <a:pt x="1557182" y="834489"/>
                    </a:lnTo>
                    <a:lnTo>
                      <a:pt x="1547115" y="834489"/>
                    </a:lnTo>
                    <a:lnTo>
                      <a:pt x="1547115" y="803758"/>
                    </a:lnTo>
                    <a:lnTo>
                      <a:pt x="1464461" y="801109"/>
                    </a:lnTo>
                    <a:lnTo>
                      <a:pt x="1464461" y="787863"/>
                    </a:lnTo>
                    <a:lnTo>
                      <a:pt x="1547115" y="790512"/>
                    </a:lnTo>
                    <a:close/>
                    <a:moveTo>
                      <a:pt x="1557182" y="723753"/>
                    </a:moveTo>
                    <a:lnTo>
                      <a:pt x="1557182" y="736469"/>
                    </a:lnTo>
                    <a:lnTo>
                      <a:pt x="1464461" y="741767"/>
                    </a:lnTo>
                    <a:lnTo>
                      <a:pt x="1461812" y="729051"/>
                    </a:lnTo>
                    <a:close/>
                    <a:moveTo>
                      <a:pt x="4768" y="685075"/>
                    </a:moveTo>
                    <a:lnTo>
                      <a:pt x="18014" y="687724"/>
                    </a:lnTo>
                    <a:lnTo>
                      <a:pt x="12716" y="741767"/>
                    </a:lnTo>
                    <a:lnTo>
                      <a:pt x="40797" y="744417"/>
                    </a:lnTo>
                    <a:lnTo>
                      <a:pt x="46096" y="693022"/>
                    </a:lnTo>
                    <a:lnTo>
                      <a:pt x="56692" y="693022"/>
                    </a:lnTo>
                    <a:lnTo>
                      <a:pt x="51394" y="744417"/>
                    </a:lnTo>
                    <a:lnTo>
                      <a:pt x="84774" y="747066"/>
                    </a:lnTo>
                    <a:lnTo>
                      <a:pt x="87423" y="690373"/>
                    </a:lnTo>
                    <a:lnTo>
                      <a:pt x="100139" y="690373"/>
                    </a:lnTo>
                    <a:lnTo>
                      <a:pt x="94841" y="759782"/>
                    </a:lnTo>
                    <a:lnTo>
                      <a:pt x="0" y="754484"/>
                    </a:lnTo>
                    <a:close/>
                    <a:moveTo>
                      <a:pt x="1518532" y="628383"/>
                    </a:moveTo>
                    <a:cubicBezTo>
                      <a:pt x="1523663" y="628383"/>
                      <a:pt x="1528794" y="628383"/>
                      <a:pt x="1533925" y="630961"/>
                    </a:cubicBezTo>
                    <a:cubicBezTo>
                      <a:pt x="1536490" y="633540"/>
                      <a:pt x="1541621" y="636118"/>
                      <a:pt x="1544187" y="641276"/>
                    </a:cubicBezTo>
                    <a:cubicBezTo>
                      <a:pt x="1546752" y="646433"/>
                      <a:pt x="1549318" y="651590"/>
                      <a:pt x="1549318" y="656747"/>
                    </a:cubicBezTo>
                    <a:cubicBezTo>
                      <a:pt x="1551883" y="664482"/>
                      <a:pt x="1551883" y="669639"/>
                      <a:pt x="1549318" y="674796"/>
                    </a:cubicBezTo>
                    <a:cubicBezTo>
                      <a:pt x="1549318" y="682532"/>
                      <a:pt x="1546752" y="685111"/>
                      <a:pt x="1541621" y="690268"/>
                    </a:cubicBezTo>
                    <a:cubicBezTo>
                      <a:pt x="1539056" y="692846"/>
                      <a:pt x="1533925" y="695425"/>
                      <a:pt x="1528794" y="695425"/>
                    </a:cubicBezTo>
                    <a:cubicBezTo>
                      <a:pt x="1526228" y="685111"/>
                      <a:pt x="1526228" y="685111"/>
                      <a:pt x="1526228" y="685111"/>
                    </a:cubicBezTo>
                    <a:cubicBezTo>
                      <a:pt x="1531359" y="682532"/>
                      <a:pt x="1533925" y="679954"/>
                      <a:pt x="1536490" y="677375"/>
                    </a:cubicBezTo>
                    <a:cubicBezTo>
                      <a:pt x="1539056" y="672218"/>
                      <a:pt x="1541621" y="667061"/>
                      <a:pt x="1539056" y="659325"/>
                    </a:cubicBezTo>
                    <a:cubicBezTo>
                      <a:pt x="1539056" y="651590"/>
                      <a:pt x="1536490" y="646433"/>
                      <a:pt x="1533925" y="643854"/>
                    </a:cubicBezTo>
                    <a:cubicBezTo>
                      <a:pt x="1528794" y="641276"/>
                      <a:pt x="1526228" y="638697"/>
                      <a:pt x="1521097" y="641276"/>
                    </a:cubicBezTo>
                    <a:cubicBezTo>
                      <a:pt x="1518532" y="641276"/>
                      <a:pt x="1515966" y="641276"/>
                      <a:pt x="1513401" y="646433"/>
                    </a:cubicBezTo>
                    <a:cubicBezTo>
                      <a:pt x="1513401" y="649011"/>
                      <a:pt x="1510835" y="654168"/>
                      <a:pt x="1510835" y="664482"/>
                    </a:cubicBezTo>
                    <a:cubicBezTo>
                      <a:pt x="1510835" y="674796"/>
                      <a:pt x="1508270" y="682532"/>
                      <a:pt x="1508270" y="685111"/>
                    </a:cubicBezTo>
                    <a:cubicBezTo>
                      <a:pt x="1505704" y="692846"/>
                      <a:pt x="1503139" y="695425"/>
                      <a:pt x="1500573" y="700582"/>
                    </a:cubicBezTo>
                    <a:cubicBezTo>
                      <a:pt x="1498008" y="703160"/>
                      <a:pt x="1492877" y="705739"/>
                      <a:pt x="1487746" y="705739"/>
                    </a:cubicBezTo>
                    <a:cubicBezTo>
                      <a:pt x="1482615" y="705739"/>
                      <a:pt x="1477484" y="705739"/>
                      <a:pt x="1474918" y="703160"/>
                    </a:cubicBezTo>
                    <a:cubicBezTo>
                      <a:pt x="1469787" y="700582"/>
                      <a:pt x="1464656" y="698003"/>
                      <a:pt x="1462091" y="692846"/>
                    </a:cubicBezTo>
                    <a:cubicBezTo>
                      <a:pt x="1459525" y="687689"/>
                      <a:pt x="1456959" y="682532"/>
                      <a:pt x="1454394" y="674796"/>
                    </a:cubicBezTo>
                    <a:cubicBezTo>
                      <a:pt x="1454394" y="667061"/>
                      <a:pt x="1454394" y="659325"/>
                      <a:pt x="1454394" y="654168"/>
                    </a:cubicBezTo>
                    <a:cubicBezTo>
                      <a:pt x="1456959" y="649011"/>
                      <a:pt x="1459525" y="643854"/>
                      <a:pt x="1464656" y="638697"/>
                    </a:cubicBezTo>
                    <a:cubicBezTo>
                      <a:pt x="1469787" y="636118"/>
                      <a:pt x="1474918" y="633540"/>
                      <a:pt x="1480049" y="630961"/>
                    </a:cubicBezTo>
                    <a:cubicBezTo>
                      <a:pt x="1482615" y="643854"/>
                      <a:pt x="1482615" y="643854"/>
                      <a:pt x="1482615" y="643854"/>
                    </a:cubicBezTo>
                    <a:cubicBezTo>
                      <a:pt x="1477484" y="643854"/>
                      <a:pt x="1474918" y="646433"/>
                      <a:pt x="1472353" y="649011"/>
                    </a:cubicBezTo>
                    <a:cubicBezTo>
                      <a:pt x="1469787" y="651590"/>
                      <a:pt x="1467222" y="654168"/>
                      <a:pt x="1467222" y="659325"/>
                    </a:cubicBezTo>
                    <a:cubicBezTo>
                      <a:pt x="1464656" y="661904"/>
                      <a:pt x="1464656" y="667061"/>
                      <a:pt x="1467222" y="672218"/>
                    </a:cubicBezTo>
                    <a:cubicBezTo>
                      <a:pt x="1467222" y="677375"/>
                      <a:pt x="1467222" y="682532"/>
                      <a:pt x="1469787" y="685111"/>
                    </a:cubicBezTo>
                    <a:cubicBezTo>
                      <a:pt x="1472353" y="687689"/>
                      <a:pt x="1474918" y="690268"/>
                      <a:pt x="1477484" y="692846"/>
                    </a:cubicBezTo>
                    <a:cubicBezTo>
                      <a:pt x="1480049" y="692846"/>
                      <a:pt x="1482615" y="695425"/>
                      <a:pt x="1485180" y="692846"/>
                    </a:cubicBezTo>
                    <a:cubicBezTo>
                      <a:pt x="1487746" y="692846"/>
                      <a:pt x="1490311" y="692846"/>
                      <a:pt x="1492877" y="690268"/>
                    </a:cubicBezTo>
                    <a:cubicBezTo>
                      <a:pt x="1495442" y="687689"/>
                      <a:pt x="1495442" y="685111"/>
                      <a:pt x="1495442" y="679954"/>
                    </a:cubicBezTo>
                    <a:cubicBezTo>
                      <a:pt x="1498008" y="677375"/>
                      <a:pt x="1498008" y="672218"/>
                      <a:pt x="1498008" y="664482"/>
                    </a:cubicBezTo>
                    <a:cubicBezTo>
                      <a:pt x="1500573" y="654168"/>
                      <a:pt x="1500573" y="649011"/>
                      <a:pt x="1500573" y="643854"/>
                    </a:cubicBezTo>
                    <a:cubicBezTo>
                      <a:pt x="1503139" y="641276"/>
                      <a:pt x="1505704" y="636118"/>
                      <a:pt x="1508270" y="633540"/>
                    </a:cubicBezTo>
                    <a:cubicBezTo>
                      <a:pt x="1510835" y="630961"/>
                      <a:pt x="1515966" y="628383"/>
                      <a:pt x="1518532" y="628383"/>
                    </a:cubicBezTo>
                    <a:close/>
                    <a:moveTo>
                      <a:pt x="18014" y="610369"/>
                    </a:moveTo>
                    <a:cubicBezTo>
                      <a:pt x="82351" y="623207"/>
                      <a:pt x="82351" y="623207"/>
                      <a:pt x="82351" y="623207"/>
                    </a:cubicBezTo>
                    <a:cubicBezTo>
                      <a:pt x="90071" y="625775"/>
                      <a:pt x="95218" y="625775"/>
                      <a:pt x="100365" y="628342"/>
                    </a:cubicBezTo>
                    <a:cubicBezTo>
                      <a:pt x="102939" y="630910"/>
                      <a:pt x="105512" y="636045"/>
                      <a:pt x="108086" y="641181"/>
                    </a:cubicBezTo>
                    <a:cubicBezTo>
                      <a:pt x="108086" y="643748"/>
                      <a:pt x="108086" y="648884"/>
                      <a:pt x="108086" y="654019"/>
                    </a:cubicBezTo>
                    <a:cubicBezTo>
                      <a:pt x="105512" y="661722"/>
                      <a:pt x="102939" y="669425"/>
                      <a:pt x="97792" y="671993"/>
                    </a:cubicBezTo>
                    <a:cubicBezTo>
                      <a:pt x="92645" y="674560"/>
                      <a:pt x="84924" y="677128"/>
                      <a:pt x="74631" y="674560"/>
                    </a:cubicBezTo>
                    <a:cubicBezTo>
                      <a:pt x="77204" y="661722"/>
                      <a:pt x="77204" y="661722"/>
                      <a:pt x="77204" y="661722"/>
                    </a:cubicBezTo>
                    <a:cubicBezTo>
                      <a:pt x="82351" y="664290"/>
                      <a:pt x="87498" y="664290"/>
                      <a:pt x="90071" y="661722"/>
                    </a:cubicBezTo>
                    <a:cubicBezTo>
                      <a:pt x="95218" y="659154"/>
                      <a:pt x="95218" y="656587"/>
                      <a:pt x="97792" y="654019"/>
                    </a:cubicBezTo>
                    <a:cubicBezTo>
                      <a:pt x="97792" y="648884"/>
                      <a:pt x="97792" y="646316"/>
                      <a:pt x="95218" y="643748"/>
                    </a:cubicBezTo>
                    <a:cubicBezTo>
                      <a:pt x="95218" y="641181"/>
                      <a:pt x="92645" y="641181"/>
                      <a:pt x="92645" y="638613"/>
                    </a:cubicBezTo>
                    <a:cubicBezTo>
                      <a:pt x="90071" y="638613"/>
                      <a:pt x="84924" y="636045"/>
                      <a:pt x="79778" y="636045"/>
                    </a:cubicBezTo>
                    <a:cubicBezTo>
                      <a:pt x="18014" y="623207"/>
                      <a:pt x="18014" y="623207"/>
                      <a:pt x="18014" y="623207"/>
                    </a:cubicBezTo>
                    <a:cubicBezTo>
                      <a:pt x="18014" y="610369"/>
                      <a:pt x="18014" y="610369"/>
                      <a:pt x="18014" y="610369"/>
                    </a:cubicBezTo>
                    <a:close/>
                    <a:moveTo>
                      <a:pt x="30730" y="569042"/>
                    </a:moveTo>
                    <a:lnTo>
                      <a:pt x="120802" y="595004"/>
                    </a:lnTo>
                    <a:lnTo>
                      <a:pt x="115504" y="605071"/>
                    </a:lnTo>
                    <a:lnTo>
                      <a:pt x="25432" y="582288"/>
                    </a:lnTo>
                    <a:close/>
                    <a:moveTo>
                      <a:pt x="1508489" y="538376"/>
                    </a:moveTo>
                    <a:lnTo>
                      <a:pt x="1480059" y="546091"/>
                    </a:lnTo>
                    <a:cubicBezTo>
                      <a:pt x="1487813" y="571807"/>
                      <a:pt x="1487813" y="571807"/>
                      <a:pt x="1487813" y="571807"/>
                    </a:cubicBezTo>
                    <a:cubicBezTo>
                      <a:pt x="1487813" y="576950"/>
                      <a:pt x="1490397" y="582093"/>
                      <a:pt x="1492982" y="584665"/>
                    </a:cubicBezTo>
                    <a:cubicBezTo>
                      <a:pt x="1495566" y="587237"/>
                      <a:pt x="1498151" y="587237"/>
                      <a:pt x="1500735" y="589808"/>
                    </a:cubicBezTo>
                    <a:cubicBezTo>
                      <a:pt x="1503320" y="589808"/>
                      <a:pt x="1505905" y="589808"/>
                      <a:pt x="1508489" y="589808"/>
                    </a:cubicBezTo>
                    <a:cubicBezTo>
                      <a:pt x="1513658" y="587237"/>
                      <a:pt x="1516243" y="584665"/>
                      <a:pt x="1518827" y="582093"/>
                    </a:cubicBezTo>
                    <a:cubicBezTo>
                      <a:pt x="1518827" y="576950"/>
                      <a:pt x="1518827" y="571807"/>
                      <a:pt x="1518827" y="566664"/>
                    </a:cubicBezTo>
                    <a:cubicBezTo>
                      <a:pt x="1508489" y="538376"/>
                      <a:pt x="1508489" y="538376"/>
                      <a:pt x="1508489" y="538376"/>
                    </a:cubicBezTo>
                    <a:close/>
                    <a:moveTo>
                      <a:pt x="1516243" y="522946"/>
                    </a:moveTo>
                    <a:cubicBezTo>
                      <a:pt x="1526581" y="561520"/>
                      <a:pt x="1526581" y="561520"/>
                      <a:pt x="1526581" y="561520"/>
                    </a:cubicBezTo>
                    <a:cubicBezTo>
                      <a:pt x="1529166" y="569235"/>
                      <a:pt x="1531750" y="576950"/>
                      <a:pt x="1531750" y="582093"/>
                    </a:cubicBezTo>
                    <a:cubicBezTo>
                      <a:pt x="1529166" y="584665"/>
                      <a:pt x="1529166" y="589808"/>
                      <a:pt x="1523996" y="592380"/>
                    </a:cubicBezTo>
                    <a:cubicBezTo>
                      <a:pt x="1521412" y="597523"/>
                      <a:pt x="1518827" y="600095"/>
                      <a:pt x="1513658" y="600095"/>
                    </a:cubicBezTo>
                    <a:cubicBezTo>
                      <a:pt x="1505905" y="602667"/>
                      <a:pt x="1500735" y="602667"/>
                      <a:pt x="1495566" y="600095"/>
                    </a:cubicBezTo>
                    <a:cubicBezTo>
                      <a:pt x="1487813" y="597523"/>
                      <a:pt x="1485228" y="592380"/>
                      <a:pt x="1480059" y="582093"/>
                    </a:cubicBezTo>
                    <a:cubicBezTo>
                      <a:pt x="1480059" y="587237"/>
                      <a:pt x="1480059" y="589808"/>
                      <a:pt x="1477474" y="592380"/>
                    </a:cubicBezTo>
                    <a:cubicBezTo>
                      <a:pt x="1474890" y="597523"/>
                      <a:pt x="1472305" y="600095"/>
                      <a:pt x="1469721" y="605238"/>
                    </a:cubicBezTo>
                    <a:cubicBezTo>
                      <a:pt x="1449044" y="628383"/>
                      <a:pt x="1449044" y="628383"/>
                      <a:pt x="1449044" y="628383"/>
                    </a:cubicBezTo>
                    <a:cubicBezTo>
                      <a:pt x="1443875" y="612953"/>
                      <a:pt x="1443875" y="612953"/>
                      <a:pt x="1443875" y="612953"/>
                    </a:cubicBezTo>
                    <a:cubicBezTo>
                      <a:pt x="1459382" y="594952"/>
                      <a:pt x="1459382" y="594952"/>
                      <a:pt x="1459382" y="594952"/>
                    </a:cubicBezTo>
                    <a:cubicBezTo>
                      <a:pt x="1464552" y="589808"/>
                      <a:pt x="1467136" y="587237"/>
                      <a:pt x="1469721" y="584665"/>
                    </a:cubicBezTo>
                    <a:cubicBezTo>
                      <a:pt x="1472305" y="579522"/>
                      <a:pt x="1472305" y="576950"/>
                      <a:pt x="1474890" y="576950"/>
                    </a:cubicBezTo>
                    <a:cubicBezTo>
                      <a:pt x="1474890" y="574379"/>
                      <a:pt x="1474890" y="571807"/>
                      <a:pt x="1474890" y="569235"/>
                    </a:cubicBezTo>
                    <a:cubicBezTo>
                      <a:pt x="1474890" y="569235"/>
                      <a:pt x="1474890" y="566664"/>
                      <a:pt x="1472305" y="564092"/>
                    </a:cubicBezTo>
                    <a:cubicBezTo>
                      <a:pt x="1469721" y="548662"/>
                      <a:pt x="1469721" y="548662"/>
                      <a:pt x="1469721" y="548662"/>
                    </a:cubicBezTo>
                    <a:cubicBezTo>
                      <a:pt x="1428367" y="561520"/>
                      <a:pt x="1428367" y="561520"/>
                      <a:pt x="1428367" y="561520"/>
                    </a:cubicBezTo>
                    <a:lnTo>
                      <a:pt x="1425783" y="548662"/>
                    </a:lnTo>
                    <a:cubicBezTo>
                      <a:pt x="1516243" y="522946"/>
                      <a:pt x="1516243" y="522946"/>
                      <a:pt x="1516243" y="522946"/>
                    </a:cubicBezTo>
                    <a:close/>
                    <a:moveTo>
                      <a:pt x="58962" y="512548"/>
                    </a:moveTo>
                    <a:cubicBezTo>
                      <a:pt x="64109" y="515130"/>
                      <a:pt x="69256" y="520296"/>
                      <a:pt x="74403" y="522879"/>
                    </a:cubicBezTo>
                    <a:lnTo>
                      <a:pt x="94991" y="543543"/>
                    </a:lnTo>
                    <a:cubicBezTo>
                      <a:pt x="107858" y="512548"/>
                      <a:pt x="107858" y="512548"/>
                      <a:pt x="107858" y="512548"/>
                    </a:cubicBezTo>
                    <a:cubicBezTo>
                      <a:pt x="79550" y="512548"/>
                      <a:pt x="79550" y="512548"/>
                      <a:pt x="79550" y="512548"/>
                    </a:cubicBezTo>
                    <a:cubicBezTo>
                      <a:pt x="71830" y="512548"/>
                      <a:pt x="64109" y="512548"/>
                      <a:pt x="58962" y="512548"/>
                    </a:cubicBezTo>
                    <a:close/>
                    <a:moveTo>
                      <a:pt x="154181" y="499633"/>
                    </a:moveTo>
                    <a:cubicBezTo>
                      <a:pt x="149034" y="512548"/>
                      <a:pt x="149034" y="512548"/>
                      <a:pt x="149034" y="512548"/>
                    </a:cubicBezTo>
                    <a:cubicBezTo>
                      <a:pt x="118152" y="512548"/>
                      <a:pt x="118152" y="512548"/>
                      <a:pt x="118152" y="512548"/>
                    </a:cubicBezTo>
                    <a:cubicBezTo>
                      <a:pt x="105285" y="548709"/>
                      <a:pt x="105285" y="548709"/>
                      <a:pt x="105285" y="548709"/>
                    </a:cubicBezTo>
                    <a:cubicBezTo>
                      <a:pt x="125873" y="569372"/>
                      <a:pt x="125873" y="569372"/>
                      <a:pt x="125873" y="569372"/>
                    </a:cubicBezTo>
                    <a:lnTo>
                      <a:pt x="123299" y="582287"/>
                    </a:lnTo>
                    <a:cubicBezTo>
                      <a:pt x="46095" y="515130"/>
                      <a:pt x="46095" y="515130"/>
                      <a:pt x="46095" y="515130"/>
                    </a:cubicBezTo>
                    <a:cubicBezTo>
                      <a:pt x="51242" y="502216"/>
                      <a:pt x="51242" y="502216"/>
                      <a:pt x="51242" y="502216"/>
                    </a:cubicBezTo>
                    <a:cubicBezTo>
                      <a:pt x="154181" y="499633"/>
                      <a:pt x="154181" y="499633"/>
                      <a:pt x="154181" y="499633"/>
                    </a:cubicBezTo>
                    <a:close/>
                    <a:moveTo>
                      <a:pt x="1477708" y="430225"/>
                    </a:moveTo>
                    <a:lnTo>
                      <a:pt x="1503140" y="491686"/>
                    </a:lnTo>
                    <a:lnTo>
                      <a:pt x="1493073" y="496984"/>
                    </a:lnTo>
                    <a:lnTo>
                      <a:pt x="1472410" y="445590"/>
                    </a:lnTo>
                    <a:lnTo>
                      <a:pt x="1443798" y="458306"/>
                    </a:lnTo>
                    <a:lnTo>
                      <a:pt x="1467111" y="504932"/>
                    </a:lnTo>
                    <a:lnTo>
                      <a:pt x="1457044" y="509700"/>
                    </a:lnTo>
                    <a:lnTo>
                      <a:pt x="1436380" y="463604"/>
                    </a:lnTo>
                    <a:lnTo>
                      <a:pt x="1405650" y="476321"/>
                    </a:lnTo>
                    <a:lnTo>
                      <a:pt x="1428433" y="527715"/>
                    </a:lnTo>
                    <a:lnTo>
                      <a:pt x="1421015" y="533013"/>
                    </a:lnTo>
                    <a:lnTo>
                      <a:pt x="1389755" y="468903"/>
                    </a:lnTo>
                    <a:close/>
                    <a:moveTo>
                      <a:pt x="110735" y="380951"/>
                    </a:moveTo>
                    <a:lnTo>
                      <a:pt x="192859" y="424927"/>
                    </a:lnTo>
                    <a:lnTo>
                      <a:pt x="187561" y="434994"/>
                    </a:lnTo>
                    <a:lnTo>
                      <a:pt x="97489" y="445591"/>
                    </a:lnTo>
                    <a:lnTo>
                      <a:pt x="164778" y="478970"/>
                    </a:lnTo>
                    <a:lnTo>
                      <a:pt x="156830" y="489567"/>
                    </a:lnTo>
                    <a:lnTo>
                      <a:pt x="74706" y="445591"/>
                    </a:lnTo>
                    <a:lnTo>
                      <a:pt x="82124" y="434994"/>
                    </a:lnTo>
                    <a:lnTo>
                      <a:pt x="169546" y="424927"/>
                    </a:lnTo>
                    <a:lnTo>
                      <a:pt x="105436" y="391548"/>
                    </a:lnTo>
                    <a:close/>
                    <a:moveTo>
                      <a:pt x="1420743" y="334855"/>
                    </a:moveTo>
                    <a:cubicBezTo>
                      <a:pt x="1428458" y="347733"/>
                      <a:pt x="1428458" y="347733"/>
                      <a:pt x="1428458" y="347733"/>
                    </a:cubicBezTo>
                    <a:cubicBezTo>
                      <a:pt x="1382169" y="404396"/>
                      <a:pt x="1382169" y="404396"/>
                      <a:pt x="1382169" y="404396"/>
                    </a:cubicBezTo>
                    <a:cubicBezTo>
                      <a:pt x="1379597" y="409547"/>
                      <a:pt x="1374454" y="412122"/>
                      <a:pt x="1371882" y="417274"/>
                    </a:cubicBezTo>
                    <a:cubicBezTo>
                      <a:pt x="1377025" y="414698"/>
                      <a:pt x="1382169" y="412122"/>
                      <a:pt x="1387312" y="412122"/>
                    </a:cubicBezTo>
                    <a:cubicBezTo>
                      <a:pt x="1459318" y="399244"/>
                      <a:pt x="1459318" y="399244"/>
                      <a:pt x="1459318" y="399244"/>
                    </a:cubicBezTo>
                    <a:cubicBezTo>
                      <a:pt x="1464461" y="409547"/>
                      <a:pt x="1464461" y="409547"/>
                      <a:pt x="1464461" y="409547"/>
                    </a:cubicBezTo>
                    <a:cubicBezTo>
                      <a:pt x="1366739" y="427576"/>
                      <a:pt x="1366739" y="427576"/>
                      <a:pt x="1366739" y="427576"/>
                    </a:cubicBezTo>
                    <a:lnTo>
                      <a:pt x="1359024" y="414698"/>
                    </a:lnTo>
                    <a:cubicBezTo>
                      <a:pt x="1420743" y="334855"/>
                      <a:pt x="1420743" y="334855"/>
                      <a:pt x="1420743" y="334855"/>
                    </a:cubicBezTo>
                    <a:close/>
                    <a:moveTo>
                      <a:pt x="1400351" y="308893"/>
                    </a:moveTo>
                    <a:lnTo>
                      <a:pt x="1407769" y="319490"/>
                    </a:lnTo>
                    <a:lnTo>
                      <a:pt x="1333063" y="376182"/>
                    </a:lnTo>
                    <a:lnTo>
                      <a:pt x="1325645" y="365585"/>
                    </a:lnTo>
                    <a:close/>
                    <a:moveTo>
                      <a:pt x="188967" y="298112"/>
                    </a:moveTo>
                    <a:cubicBezTo>
                      <a:pt x="192176" y="298756"/>
                      <a:pt x="195386" y="300046"/>
                      <a:pt x="197954" y="301336"/>
                    </a:cubicBezTo>
                    <a:cubicBezTo>
                      <a:pt x="192818" y="311654"/>
                      <a:pt x="192818" y="311654"/>
                      <a:pt x="192818" y="311654"/>
                    </a:cubicBezTo>
                    <a:cubicBezTo>
                      <a:pt x="187683" y="309074"/>
                      <a:pt x="185115" y="309074"/>
                      <a:pt x="182548" y="309074"/>
                    </a:cubicBezTo>
                    <a:cubicBezTo>
                      <a:pt x="177412" y="309074"/>
                      <a:pt x="174845" y="311654"/>
                      <a:pt x="169709" y="311654"/>
                    </a:cubicBezTo>
                    <a:cubicBezTo>
                      <a:pt x="167142" y="314233"/>
                      <a:pt x="164574" y="316813"/>
                      <a:pt x="162006" y="321972"/>
                    </a:cubicBezTo>
                    <a:cubicBezTo>
                      <a:pt x="156871" y="327131"/>
                      <a:pt x="156871" y="329710"/>
                      <a:pt x="154303" y="334869"/>
                    </a:cubicBezTo>
                    <a:cubicBezTo>
                      <a:pt x="154303" y="340028"/>
                      <a:pt x="154303" y="342607"/>
                      <a:pt x="154303" y="347766"/>
                    </a:cubicBezTo>
                    <a:cubicBezTo>
                      <a:pt x="154303" y="350346"/>
                      <a:pt x="156871" y="355505"/>
                      <a:pt x="159439" y="358084"/>
                    </a:cubicBezTo>
                    <a:cubicBezTo>
                      <a:pt x="162006" y="363243"/>
                      <a:pt x="164574" y="368402"/>
                      <a:pt x="172277" y="370982"/>
                    </a:cubicBezTo>
                    <a:cubicBezTo>
                      <a:pt x="177412" y="376141"/>
                      <a:pt x="185115" y="378720"/>
                      <a:pt x="190251" y="381300"/>
                    </a:cubicBezTo>
                    <a:cubicBezTo>
                      <a:pt x="197954" y="381300"/>
                      <a:pt x="203089" y="381300"/>
                      <a:pt x="208224" y="378720"/>
                    </a:cubicBezTo>
                    <a:cubicBezTo>
                      <a:pt x="213360" y="376141"/>
                      <a:pt x="218495" y="370982"/>
                      <a:pt x="221063" y="365823"/>
                    </a:cubicBezTo>
                    <a:cubicBezTo>
                      <a:pt x="223630" y="360664"/>
                      <a:pt x="226198" y="358084"/>
                      <a:pt x="228766" y="350346"/>
                    </a:cubicBezTo>
                    <a:cubicBezTo>
                      <a:pt x="228766" y="345187"/>
                      <a:pt x="231333" y="342607"/>
                      <a:pt x="228766" y="337448"/>
                    </a:cubicBezTo>
                    <a:cubicBezTo>
                      <a:pt x="215927" y="327131"/>
                      <a:pt x="215927" y="327131"/>
                      <a:pt x="215927" y="327131"/>
                    </a:cubicBezTo>
                    <a:lnTo>
                      <a:pt x="200521" y="350346"/>
                    </a:lnTo>
                    <a:cubicBezTo>
                      <a:pt x="190251" y="342607"/>
                      <a:pt x="190251" y="342607"/>
                      <a:pt x="190251" y="342607"/>
                    </a:cubicBezTo>
                    <a:cubicBezTo>
                      <a:pt x="213360" y="311654"/>
                      <a:pt x="213360" y="311654"/>
                      <a:pt x="213360" y="311654"/>
                    </a:cubicBezTo>
                    <a:cubicBezTo>
                      <a:pt x="241604" y="332290"/>
                      <a:pt x="241604" y="332290"/>
                      <a:pt x="241604" y="332290"/>
                    </a:cubicBezTo>
                    <a:cubicBezTo>
                      <a:pt x="241604" y="340028"/>
                      <a:pt x="241604" y="347766"/>
                      <a:pt x="239036" y="352925"/>
                    </a:cubicBezTo>
                    <a:cubicBezTo>
                      <a:pt x="239036" y="360664"/>
                      <a:pt x="233901" y="365823"/>
                      <a:pt x="231333" y="370982"/>
                    </a:cubicBezTo>
                    <a:cubicBezTo>
                      <a:pt x="226198" y="378720"/>
                      <a:pt x="218495" y="383879"/>
                      <a:pt x="210792" y="389038"/>
                    </a:cubicBezTo>
                    <a:cubicBezTo>
                      <a:pt x="203089" y="391617"/>
                      <a:pt x="195386" y="394197"/>
                      <a:pt x="187683" y="391617"/>
                    </a:cubicBezTo>
                    <a:cubicBezTo>
                      <a:pt x="179980" y="391617"/>
                      <a:pt x="172277" y="386458"/>
                      <a:pt x="164574" y="381300"/>
                    </a:cubicBezTo>
                    <a:cubicBezTo>
                      <a:pt x="156871" y="376141"/>
                      <a:pt x="151736" y="370982"/>
                      <a:pt x="146600" y="363243"/>
                    </a:cubicBezTo>
                    <a:cubicBezTo>
                      <a:pt x="144033" y="355505"/>
                      <a:pt x="141465" y="347766"/>
                      <a:pt x="141465" y="340028"/>
                    </a:cubicBezTo>
                    <a:cubicBezTo>
                      <a:pt x="144033" y="329710"/>
                      <a:pt x="146600" y="321972"/>
                      <a:pt x="151736" y="314233"/>
                    </a:cubicBezTo>
                    <a:cubicBezTo>
                      <a:pt x="156871" y="309074"/>
                      <a:pt x="162006" y="306495"/>
                      <a:pt x="167142" y="301336"/>
                    </a:cubicBezTo>
                    <a:cubicBezTo>
                      <a:pt x="172277" y="298756"/>
                      <a:pt x="177412" y="298756"/>
                      <a:pt x="179980" y="298756"/>
                    </a:cubicBezTo>
                    <a:cubicBezTo>
                      <a:pt x="182548" y="297467"/>
                      <a:pt x="185757" y="297467"/>
                      <a:pt x="188967" y="298112"/>
                    </a:cubicBezTo>
                    <a:close/>
                    <a:moveTo>
                      <a:pt x="1330943" y="226769"/>
                    </a:moveTo>
                    <a:lnTo>
                      <a:pt x="1338361" y="236836"/>
                    </a:lnTo>
                    <a:lnTo>
                      <a:pt x="1317697" y="322139"/>
                    </a:lnTo>
                    <a:lnTo>
                      <a:pt x="1371740" y="272864"/>
                    </a:lnTo>
                    <a:lnTo>
                      <a:pt x="1379688" y="283461"/>
                    </a:lnTo>
                    <a:lnTo>
                      <a:pt x="1310280" y="344922"/>
                    </a:lnTo>
                    <a:lnTo>
                      <a:pt x="1302332" y="334855"/>
                    </a:lnTo>
                    <a:lnTo>
                      <a:pt x="1322996" y="249552"/>
                    </a:lnTo>
                    <a:lnTo>
                      <a:pt x="1268952" y="298826"/>
                    </a:lnTo>
                    <a:lnTo>
                      <a:pt x="1261005" y="290879"/>
                    </a:lnTo>
                    <a:close/>
                    <a:moveTo>
                      <a:pt x="308840" y="159480"/>
                    </a:moveTo>
                    <a:cubicBezTo>
                      <a:pt x="316549" y="159480"/>
                      <a:pt x="321688" y="159480"/>
                      <a:pt x="324258" y="159480"/>
                    </a:cubicBezTo>
                    <a:cubicBezTo>
                      <a:pt x="329397" y="159480"/>
                      <a:pt x="334537" y="162059"/>
                      <a:pt x="339676" y="167218"/>
                    </a:cubicBezTo>
                    <a:cubicBezTo>
                      <a:pt x="334537" y="177536"/>
                      <a:pt x="334537" y="177536"/>
                      <a:pt x="334537" y="177536"/>
                    </a:cubicBezTo>
                    <a:cubicBezTo>
                      <a:pt x="329397" y="174957"/>
                      <a:pt x="326828" y="172377"/>
                      <a:pt x="321688" y="169798"/>
                    </a:cubicBezTo>
                    <a:cubicBezTo>
                      <a:pt x="319118" y="169798"/>
                      <a:pt x="316549" y="169798"/>
                      <a:pt x="311409" y="172377"/>
                    </a:cubicBezTo>
                    <a:cubicBezTo>
                      <a:pt x="308840" y="172377"/>
                      <a:pt x="303700" y="174957"/>
                      <a:pt x="301131" y="177536"/>
                    </a:cubicBezTo>
                    <a:cubicBezTo>
                      <a:pt x="295991" y="180116"/>
                      <a:pt x="293421" y="185275"/>
                      <a:pt x="290852" y="187854"/>
                    </a:cubicBezTo>
                    <a:cubicBezTo>
                      <a:pt x="288282" y="193013"/>
                      <a:pt x="288282" y="195593"/>
                      <a:pt x="285712" y="200751"/>
                    </a:cubicBezTo>
                    <a:cubicBezTo>
                      <a:pt x="285712" y="203331"/>
                      <a:pt x="285712" y="208490"/>
                      <a:pt x="288282" y="211069"/>
                    </a:cubicBezTo>
                    <a:cubicBezTo>
                      <a:pt x="290852" y="218808"/>
                      <a:pt x="293421" y="223967"/>
                      <a:pt x="295991" y="229126"/>
                    </a:cubicBezTo>
                    <a:cubicBezTo>
                      <a:pt x="301131" y="234285"/>
                      <a:pt x="308840" y="239444"/>
                      <a:pt x="313979" y="242023"/>
                    </a:cubicBezTo>
                    <a:cubicBezTo>
                      <a:pt x="319118" y="244603"/>
                      <a:pt x="324258" y="244603"/>
                      <a:pt x="331967" y="244603"/>
                    </a:cubicBezTo>
                    <a:cubicBezTo>
                      <a:pt x="337106" y="242023"/>
                      <a:pt x="342246" y="239444"/>
                      <a:pt x="347385" y="236864"/>
                    </a:cubicBezTo>
                    <a:cubicBezTo>
                      <a:pt x="352525" y="231705"/>
                      <a:pt x="355094" y="229126"/>
                      <a:pt x="357664" y="223967"/>
                    </a:cubicBezTo>
                    <a:cubicBezTo>
                      <a:pt x="360234" y="218808"/>
                      <a:pt x="362803" y="216228"/>
                      <a:pt x="362803" y="211069"/>
                    </a:cubicBezTo>
                    <a:cubicBezTo>
                      <a:pt x="352525" y="198172"/>
                      <a:pt x="352525" y="198172"/>
                      <a:pt x="352525" y="198172"/>
                    </a:cubicBezTo>
                    <a:lnTo>
                      <a:pt x="329397" y="216228"/>
                    </a:lnTo>
                    <a:cubicBezTo>
                      <a:pt x="324258" y="205910"/>
                      <a:pt x="324258" y="205910"/>
                      <a:pt x="324258" y="205910"/>
                    </a:cubicBezTo>
                    <a:cubicBezTo>
                      <a:pt x="355094" y="182695"/>
                      <a:pt x="355094" y="182695"/>
                      <a:pt x="355094" y="182695"/>
                    </a:cubicBezTo>
                    <a:cubicBezTo>
                      <a:pt x="375652" y="208490"/>
                      <a:pt x="375652" y="208490"/>
                      <a:pt x="375652" y="208490"/>
                    </a:cubicBezTo>
                    <a:cubicBezTo>
                      <a:pt x="373082" y="216228"/>
                      <a:pt x="370512" y="223967"/>
                      <a:pt x="367943" y="229126"/>
                    </a:cubicBezTo>
                    <a:cubicBezTo>
                      <a:pt x="365373" y="234285"/>
                      <a:pt x="360234" y="239444"/>
                      <a:pt x="355094" y="244603"/>
                    </a:cubicBezTo>
                    <a:cubicBezTo>
                      <a:pt x="347385" y="249761"/>
                      <a:pt x="339676" y="254920"/>
                      <a:pt x="331967" y="254920"/>
                    </a:cubicBezTo>
                    <a:cubicBezTo>
                      <a:pt x="324258" y="257500"/>
                      <a:pt x="316549" y="257500"/>
                      <a:pt x="308840" y="252341"/>
                    </a:cubicBezTo>
                    <a:cubicBezTo>
                      <a:pt x="301131" y="249761"/>
                      <a:pt x="293421" y="244603"/>
                      <a:pt x="288282" y="236864"/>
                    </a:cubicBezTo>
                    <a:cubicBezTo>
                      <a:pt x="280573" y="229126"/>
                      <a:pt x="278003" y="221387"/>
                      <a:pt x="275434" y="213649"/>
                    </a:cubicBezTo>
                    <a:cubicBezTo>
                      <a:pt x="272864" y="205910"/>
                      <a:pt x="275434" y="198172"/>
                      <a:pt x="278003" y="190434"/>
                    </a:cubicBezTo>
                    <a:cubicBezTo>
                      <a:pt x="280573" y="182695"/>
                      <a:pt x="285712" y="174957"/>
                      <a:pt x="293421" y="169798"/>
                    </a:cubicBezTo>
                    <a:cubicBezTo>
                      <a:pt x="298561" y="164639"/>
                      <a:pt x="303700" y="162059"/>
                      <a:pt x="308840" y="159480"/>
                    </a:cubicBezTo>
                    <a:close/>
                    <a:moveTo>
                      <a:pt x="1248405" y="156831"/>
                    </a:moveTo>
                    <a:cubicBezTo>
                      <a:pt x="1258691" y="164589"/>
                      <a:pt x="1258691" y="164589"/>
                      <a:pt x="1258691" y="164589"/>
                    </a:cubicBezTo>
                    <a:cubicBezTo>
                      <a:pt x="1225260" y="205967"/>
                      <a:pt x="1225260" y="205967"/>
                      <a:pt x="1225260" y="205967"/>
                    </a:cubicBezTo>
                    <a:cubicBezTo>
                      <a:pt x="1220117" y="213725"/>
                      <a:pt x="1214974" y="218897"/>
                      <a:pt x="1214974" y="221483"/>
                    </a:cubicBezTo>
                    <a:cubicBezTo>
                      <a:pt x="1212402" y="226655"/>
                      <a:pt x="1212402" y="229242"/>
                      <a:pt x="1214974" y="234414"/>
                    </a:cubicBezTo>
                    <a:cubicBezTo>
                      <a:pt x="1214974" y="237000"/>
                      <a:pt x="1220117" y="242172"/>
                      <a:pt x="1222689" y="244758"/>
                    </a:cubicBezTo>
                    <a:cubicBezTo>
                      <a:pt x="1230403" y="249930"/>
                      <a:pt x="1235547" y="252516"/>
                      <a:pt x="1240690" y="252516"/>
                    </a:cubicBezTo>
                    <a:cubicBezTo>
                      <a:pt x="1248405" y="252516"/>
                      <a:pt x="1253548" y="247344"/>
                      <a:pt x="1261263" y="237000"/>
                    </a:cubicBezTo>
                    <a:lnTo>
                      <a:pt x="1297266" y="195622"/>
                    </a:lnTo>
                    <a:cubicBezTo>
                      <a:pt x="1304981" y="203381"/>
                      <a:pt x="1304981" y="203381"/>
                      <a:pt x="1304981" y="203381"/>
                    </a:cubicBezTo>
                    <a:cubicBezTo>
                      <a:pt x="1271550" y="247344"/>
                      <a:pt x="1271550" y="247344"/>
                      <a:pt x="1271550" y="247344"/>
                    </a:cubicBezTo>
                    <a:cubicBezTo>
                      <a:pt x="1263835" y="252516"/>
                      <a:pt x="1258691" y="257689"/>
                      <a:pt x="1253548" y="260275"/>
                    </a:cubicBezTo>
                    <a:cubicBezTo>
                      <a:pt x="1248405" y="265447"/>
                      <a:pt x="1243262" y="265447"/>
                      <a:pt x="1238118" y="265447"/>
                    </a:cubicBezTo>
                    <a:cubicBezTo>
                      <a:pt x="1230403" y="262861"/>
                      <a:pt x="1222689" y="260275"/>
                      <a:pt x="1217545" y="255102"/>
                    </a:cubicBezTo>
                    <a:cubicBezTo>
                      <a:pt x="1209830" y="249930"/>
                      <a:pt x="1204687" y="242172"/>
                      <a:pt x="1202116" y="237000"/>
                    </a:cubicBezTo>
                    <a:cubicBezTo>
                      <a:pt x="1199544" y="231828"/>
                      <a:pt x="1199544" y="224069"/>
                      <a:pt x="1202116" y="218897"/>
                    </a:cubicBezTo>
                    <a:cubicBezTo>
                      <a:pt x="1204687" y="213725"/>
                      <a:pt x="1207259" y="205967"/>
                      <a:pt x="1214974" y="198208"/>
                    </a:cubicBezTo>
                    <a:cubicBezTo>
                      <a:pt x="1248405" y="156831"/>
                      <a:pt x="1248405" y="156831"/>
                      <a:pt x="1248405" y="156831"/>
                    </a:cubicBezTo>
                    <a:close/>
                    <a:moveTo>
                      <a:pt x="409332" y="110847"/>
                    </a:moveTo>
                    <a:cubicBezTo>
                      <a:pt x="404177" y="110847"/>
                      <a:pt x="396444" y="110847"/>
                      <a:pt x="391289" y="115978"/>
                    </a:cubicBezTo>
                    <a:cubicBezTo>
                      <a:pt x="383556" y="118543"/>
                      <a:pt x="378401" y="126240"/>
                      <a:pt x="378401" y="133936"/>
                    </a:cubicBezTo>
                    <a:cubicBezTo>
                      <a:pt x="375824" y="141633"/>
                      <a:pt x="378401" y="151895"/>
                      <a:pt x="383556" y="164723"/>
                    </a:cubicBezTo>
                    <a:cubicBezTo>
                      <a:pt x="388712" y="174985"/>
                      <a:pt x="396444" y="180116"/>
                      <a:pt x="406755" y="182681"/>
                    </a:cubicBezTo>
                    <a:cubicBezTo>
                      <a:pt x="414487" y="185247"/>
                      <a:pt x="422220" y="185247"/>
                      <a:pt x="429953" y="180116"/>
                    </a:cubicBezTo>
                    <a:cubicBezTo>
                      <a:pt x="437685" y="174985"/>
                      <a:pt x="442840" y="169854"/>
                      <a:pt x="445418" y="159592"/>
                    </a:cubicBezTo>
                    <a:cubicBezTo>
                      <a:pt x="447996" y="151895"/>
                      <a:pt x="445418" y="141633"/>
                      <a:pt x="437685" y="131371"/>
                    </a:cubicBezTo>
                    <a:cubicBezTo>
                      <a:pt x="435108" y="123674"/>
                      <a:pt x="429953" y="121109"/>
                      <a:pt x="424797" y="115978"/>
                    </a:cubicBezTo>
                    <a:cubicBezTo>
                      <a:pt x="419642" y="113412"/>
                      <a:pt x="414487" y="110847"/>
                      <a:pt x="409332" y="110847"/>
                    </a:cubicBezTo>
                    <a:close/>
                    <a:moveTo>
                      <a:pt x="397733" y="100264"/>
                    </a:moveTo>
                    <a:cubicBezTo>
                      <a:pt x="401599" y="99302"/>
                      <a:pt x="405466" y="99302"/>
                      <a:pt x="409332" y="100584"/>
                    </a:cubicBezTo>
                    <a:cubicBezTo>
                      <a:pt x="417065" y="100584"/>
                      <a:pt x="424797" y="100584"/>
                      <a:pt x="432530" y="105715"/>
                    </a:cubicBezTo>
                    <a:cubicBezTo>
                      <a:pt x="440263" y="110847"/>
                      <a:pt x="445418" y="115978"/>
                      <a:pt x="450573" y="126240"/>
                    </a:cubicBezTo>
                    <a:cubicBezTo>
                      <a:pt x="455728" y="133936"/>
                      <a:pt x="458306" y="141633"/>
                      <a:pt x="458306" y="149329"/>
                    </a:cubicBezTo>
                    <a:cubicBezTo>
                      <a:pt x="458306" y="157026"/>
                      <a:pt x="455728" y="164723"/>
                      <a:pt x="453151" y="172419"/>
                    </a:cubicBezTo>
                    <a:cubicBezTo>
                      <a:pt x="447996" y="180116"/>
                      <a:pt x="442840" y="185247"/>
                      <a:pt x="435108" y="190378"/>
                    </a:cubicBezTo>
                    <a:cubicBezTo>
                      <a:pt x="427375" y="192943"/>
                      <a:pt x="419642" y="195509"/>
                      <a:pt x="411910" y="195509"/>
                    </a:cubicBezTo>
                    <a:cubicBezTo>
                      <a:pt x="404177" y="195509"/>
                      <a:pt x="396444" y="192943"/>
                      <a:pt x="388712" y="187812"/>
                    </a:cubicBezTo>
                    <a:cubicBezTo>
                      <a:pt x="383556" y="182681"/>
                      <a:pt x="378401" y="177550"/>
                      <a:pt x="373246" y="169854"/>
                    </a:cubicBezTo>
                    <a:cubicBezTo>
                      <a:pt x="365513" y="157026"/>
                      <a:pt x="362936" y="144198"/>
                      <a:pt x="365513" y="133936"/>
                    </a:cubicBezTo>
                    <a:cubicBezTo>
                      <a:pt x="368091" y="121109"/>
                      <a:pt x="375824" y="113412"/>
                      <a:pt x="386134" y="105715"/>
                    </a:cubicBezTo>
                    <a:cubicBezTo>
                      <a:pt x="390000" y="103150"/>
                      <a:pt x="393867" y="101226"/>
                      <a:pt x="397733" y="100264"/>
                    </a:cubicBezTo>
                    <a:close/>
                    <a:moveTo>
                      <a:pt x="1088618" y="69408"/>
                    </a:moveTo>
                    <a:cubicBezTo>
                      <a:pt x="1096345" y="69408"/>
                      <a:pt x="1104071" y="69408"/>
                      <a:pt x="1114374" y="74567"/>
                    </a:cubicBezTo>
                    <a:cubicBezTo>
                      <a:pt x="1119525" y="77146"/>
                      <a:pt x="1124676" y="79726"/>
                      <a:pt x="1129827" y="84885"/>
                    </a:cubicBezTo>
                    <a:cubicBezTo>
                      <a:pt x="1132403" y="90044"/>
                      <a:pt x="1134978" y="95203"/>
                      <a:pt x="1137554" y="97782"/>
                    </a:cubicBezTo>
                    <a:cubicBezTo>
                      <a:pt x="1137554" y="102941"/>
                      <a:pt x="1137554" y="110679"/>
                      <a:pt x="1137554" y="115838"/>
                    </a:cubicBezTo>
                    <a:cubicBezTo>
                      <a:pt x="1124676" y="113259"/>
                      <a:pt x="1124676" y="113259"/>
                      <a:pt x="1124676" y="113259"/>
                    </a:cubicBezTo>
                    <a:cubicBezTo>
                      <a:pt x="1124676" y="108100"/>
                      <a:pt x="1124676" y="105521"/>
                      <a:pt x="1124676" y="100362"/>
                    </a:cubicBezTo>
                    <a:cubicBezTo>
                      <a:pt x="1124676" y="97782"/>
                      <a:pt x="1122100" y="95203"/>
                      <a:pt x="1119525" y="92623"/>
                    </a:cubicBezTo>
                    <a:cubicBezTo>
                      <a:pt x="1116949" y="87464"/>
                      <a:pt x="1114374" y="84885"/>
                      <a:pt x="1109222" y="84885"/>
                    </a:cubicBezTo>
                    <a:cubicBezTo>
                      <a:pt x="1104071" y="82305"/>
                      <a:pt x="1098920" y="79726"/>
                      <a:pt x="1093769" y="79726"/>
                    </a:cubicBezTo>
                    <a:cubicBezTo>
                      <a:pt x="1091193" y="79726"/>
                      <a:pt x="1086042" y="79726"/>
                      <a:pt x="1083467" y="82305"/>
                    </a:cubicBezTo>
                    <a:cubicBezTo>
                      <a:pt x="1078315" y="82305"/>
                      <a:pt x="1075740" y="84885"/>
                      <a:pt x="1073164" y="87464"/>
                    </a:cubicBezTo>
                    <a:cubicBezTo>
                      <a:pt x="1068013" y="92623"/>
                      <a:pt x="1065438" y="97782"/>
                      <a:pt x="1062862" y="102941"/>
                    </a:cubicBezTo>
                    <a:cubicBezTo>
                      <a:pt x="1057711" y="110679"/>
                      <a:pt x="1057711" y="118418"/>
                      <a:pt x="1057711" y="123577"/>
                    </a:cubicBezTo>
                    <a:cubicBezTo>
                      <a:pt x="1057711" y="131315"/>
                      <a:pt x="1060286" y="136474"/>
                      <a:pt x="1062862" y="141633"/>
                    </a:cubicBezTo>
                    <a:cubicBezTo>
                      <a:pt x="1068013" y="146792"/>
                      <a:pt x="1070589" y="149372"/>
                      <a:pt x="1078315" y="151951"/>
                    </a:cubicBezTo>
                    <a:cubicBezTo>
                      <a:pt x="1083467" y="154531"/>
                      <a:pt x="1088618" y="154531"/>
                      <a:pt x="1093769" y="157110"/>
                    </a:cubicBezTo>
                    <a:cubicBezTo>
                      <a:pt x="1098920" y="157110"/>
                      <a:pt x="1104071" y="157110"/>
                      <a:pt x="1106647" y="154531"/>
                    </a:cubicBezTo>
                    <a:cubicBezTo>
                      <a:pt x="1114374" y="139054"/>
                      <a:pt x="1114374" y="139054"/>
                      <a:pt x="1114374" y="139054"/>
                    </a:cubicBezTo>
                    <a:lnTo>
                      <a:pt x="1088618" y="128736"/>
                    </a:lnTo>
                    <a:cubicBezTo>
                      <a:pt x="1093769" y="118418"/>
                      <a:pt x="1093769" y="118418"/>
                      <a:pt x="1093769" y="118418"/>
                    </a:cubicBezTo>
                    <a:cubicBezTo>
                      <a:pt x="1129827" y="133895"/>
                      <a:pt x="1129827" y="133895"/>
                      <a:pt x="1129827" y="133895"/>
                    </a:cubicBezTo>
                    <a:cubicBezTo>
                      <a:pt x="1114374" y="164848"/>
                      <a:pt x="1114374" y="164848"/>
                      <a:pt x="1114374" y="164848"/>
                    </a:cubicBezTo>
                    <a:cubicBezTo>
                      <a:pt x="1106647" y="167428"/>
                      <a:pt x="1098920" y="167428"/>
                      <a:pt x="1093769" y="167428"/>
                    </a:cubicBezTo>
                    <a:cubicBezTo>
                      <a:pt x="1086042" y="167428"/>
                      <a:pt x="1078315" y="164848"/>
                      <a:pt x="1073164" y="162269"/>
                    </a:cubicBezTo>
                    <a:cubicBezTo>
                      <a:pt x="1065438" y="159689"/>
                      <a:pt x="1057711" y="154531"/>
                      <a:pt x="1052560" y="146792"/>
                    </a:cubicBezTo>
                    <a:cubicBezTo>
                      <a:pt x="1047408" y="139054"/>
                      <a:pt x="1044833" y="131315"/>
                      <a:pt x="1044833" y="123577"/>
                    </a:cubicBezTo>
                    <a:cubicBezTo>
                      <a:pt x="1044833" y="115838"/>
                      <a:pt x="1047408" y="108100"/>
                      <a:pt x="1049984" y="97782"/>
                    </a:cubicBezTo>
                    <a:cubicBezTo>
                      <a:pt x="1055135" y="90044"/>
                      <a:pt x="1060286" y="82305"/>
                      <a:pt x="1065438" y="77146"/>
                    </a:cubicBezTo>
                    <a:cubicBezTo>
                      <a:pt x="1073164" y="71987"/>
                      <a:pt x="1080891" y="69408"/>
                      <a:pt x="1088618" y="69408"/>
                    </a:cubicBezTo>
                    <a:close/>
                    <a:moveTo>
                      <a:pt x="519767" y="43446"/>
                    </a:moveTo>
                    <a:lnTo>
                      <a:pt x="555796" y="131399"/>
                    </a:lnTo>
                    <a:lnTo>
                      <a:pt x="545729" y="136167"/>
                    </a:lnTo>
                    <a:lnTo>
                      <a:pt x="471022" y="84773"/>
                    </a:lnTo>
                    <a:lnTo>
                      <a:pt x="499104" y="154711"/>
                    </a:lnTo>
                    <a:lnTo>
                      <a:pt x="489037" y="159480"/>
                    </a:lnTo>
                    <a:lnTo>
                      <a:pt x="453008" y="72057"/>
                    </a:lnTo>
                    <a:lnTo>
                      <a:pt x="463075" y="66759"/>
                    </a:lnTo>
                    <a:lnTo>
                      <a:pt x="537781" y="116033"/>
                    </a:lnTo>
                    <a:lnTo>
                      <a:pt x="509700" y="48744"/>
                    </a:lnTo>
                    <a:close/>
                    <a:moveTo>
                      <a:pt x="970126" y="23312"/>
                    </a:moveTo>
                    <a:lnTo>
                      <a:pt x="983372" y="28080"/>
                    </a:lnTo>
                    <a:lnTo>
                      <a:pt x="1008803" y="113384"/>
                    </a:lnTo>
                    <a:lnTo>
                      <a:pt x="1029467" y="41326"/>
                    </a:lnTo>
                    <a:lnTo>
                      <a:pt x="1042183" y="46095"/>
                    </a:lnTo>
                    <a:lnTo>
                      <a:pt x="1014102" y="134048"/>
                    </a:lnTo>
                    <a:lnTo>
                      <a:pt x="1001386" y="131399"/>
                    </a:lnTo>
                    <a:lnTo>
                      <a:pt x="975424" y="46095"/>
                    </a:lnTo>
                    <a:lnTo>
                      <a:pt x="954761" y="116033"/>
                    </a:lnTo>
                    <a:lnTo>
                      <a:pt x="944694" y="113384"/>
                    </a:lnTo>
                    <a:close/>
                    <a:moveTo>
                      <a:pt x="597108" y="20663"/>
                    </a:moveTo>
                    <a:cubicBezTo>
                      <a:pt x="602264" y="20663"/>
                      <a:pt x="607419" y="20663"/>
                      <a:pt x="615151" y="20663"/>
                    </a:cubicBezTo>
                    <a:cubicBezTo>
                      <a:pt x="620306" y="20663"/>
                      <a:pt x="625462" y="23228"/>
                      <a:pt x="628039" y="25794"/>
                    </a:cubicBezTo>
                    <a:cubicBezTo>
                      <a:pt x="633194" y="28359"/>
                      <a:pt x="635772" y="33491"/>
                      <a:pt x="640927" y="38622"/>
                    </a:cubicBezTo>
                    <a:cubicBezTo>
                      <a:pt x="630617" y="43753"/>
                      <a:pt x="630617" y="43753"/>
                      <a:pt x="630617" y="43753"/>
                    </a:cubicBezTo>
                    <a:cubicBezTo>
                      <a:pt x="628039" y="41187"/>
                      <a:pt x="625462" y="36056"/>
                      <a:pt x="622884" y="36056"/>
                    </a:cubicBezTo>
                    <a:cubicBezTo>
                      <a:pt x="620306" y="33491"/>
                      <a:pt x="615151" y="30925"/>
                      <a:pt x="612574" y="30925"/>
                    </a:cubicBezTo>
                    <a:cubicBezTo>
                      <a:pt x="607419" y="30925"/>
                      <a:pt x="602264" y="30925"/>
                      <a:pt x="599686" y="30925"/>
                    </a:cubicBezTo>
                    <a:cubicBezTo>
                      <a:pt x="591953" y="33491"/>
                      <a:pt x="589376" y="36056"/>
                      <a:pt x="584221" y="38622"/>
                    </a:cubicBezTo>
                    <a:cubicBezTo>
                      <a:pt x="581643" y="41187"/>
                      <a:pt x="579065" y="43753"/>
                      <a:pt x="576488" y="46318"/>
                    </a:cubicBezTo>
                    <a:cubicBezTo>
                      <a:pt x="573910" y="48884"/>
                      <a:pt x="573910" y="54015"/>
                      <a:pt x="573910" y="56580"/>
                    </a:cubicBezTo>
                    <a:cubicBezTo>
                      <a:pt x="571333" y="64277"/>
                      <a:pt x="571333" y="69408"/>
                      <a:pt x="573910" y="77104"/>
                    </a:cubicBezTo>
                    <a:cubicBezTo>
                      <a:pt x="576488" y="84801"/>
                      <a:pt x="579065" y="89932"/>
                      <a:pt x="584221" y="95063"/>
                    </a:cubicBezTo>
                    <a:cubicBezTo>
                      <a:pt x="586798" y="100194"/>
                      <a:pt x="591953" y="102760"/>
                      <a:pt x="599686" y="105325"/>
                    </a:cubicBezTo>
                    <a:cubicBezTo>
                      <a:pt x="604841" y="105325"/>
                      <a:pt x="609996" y="105325"/>
                      <a:pt x="617729" y="105325"/>
                    </a:cubicBezTo>
                    <a:cubicBezTo>
                      <a:pt x="622884" y="102760"/>
                      <a:pt x="625462" y="100194"/>
                      <a:pt x="630617" y="97629"/>
                    </a:cubicBezTo>
                    <a:cubicBezTo>
                      <a:pt x="635772" y="95063"/>
                      <a:pt x="638349" y="92498"/>
                      <a:pt x="640927" y="87367"/>
                    </a:cubicBezTo>
                    <a:cubicBezTo>
                      <a:pt x="635772" y="71973"/>
                      <a:pt x="635772" y="71973"/>
                      <a:pt x="635772" y="71973"/>
                    </a:cubicBezTo>
                    <a:lnTo>
                      <a:pt x="609996" y="77104"/>
                    </a:lnTo>
                    <a:cubicBezTo>
                      <a:pt x="607419" y="66842"/>
                      <a:pt x="607419" y="66842"/>
                      <a:pt x="607419" y="66842"/>
                    </a:cubicBezTo>
                    <a:cubicBezTo>
                      <a:pt x="646082" y="59146"/>
                      <a:pt x="646082" y="59146"/>
                      <a:pt x="646082" y="59146"/>
                    </a:cubicBezTo>
                    <a:cubicBezTo>
                      <a:pt x="653815" y="92498"/>
                      <a:pt x="653815" y="92498"/>
                      <a:pt x="653815" y="92498"/>
                    </a:cubicBezTo>
                    <a:cubicBezTo>
                      <a:pt x="648660" y="97629"/>
                      <a:pt x="643505" y="102760"/>
                      <a:pt x="638349" y="105325"/>
                    </a:cubicBezTo>
                    <a:cubicBezTo>
                      <a:pt x="633194" y="110456"/>
                      <a:pt x="625462" y="113022"/>
                      <a:pt x="620306" y="115587"/>
                    </a:cubicBezTo>
                    <a:cubicBezTo>
                      <a:pt x="609996" y="118153"/>
                      <a:pt x="602264" y="118153"/>
                      <a:pt x="594531" y="115587"/>
                    </a:cubicBezTo>
                    <a:cubicBezTo>
                      <a:pt x="586798" y="113022"/>
                      <a:pt x="579065" y="107891"/>
                      <a:pt x="573910" y="102760"/>
                    </a:cubicBezTo>
                    <a:cubicBezTo>
                      <a:pt x="568755" y="97629"/>
                      <a:pt x="563600" y="89932"/>
                      <a:pt x="561022" y="79670"/>
                    </a:cubicBezTo>
                    <a:cubicBezTo>
                      <a:pt x="561022" y="71973"/>
                      <a:pt x="558445" y="61711"/>
                      <a:pt x="561022" y="54015"/>
                    </a:cubicBezTo>
                    <a:cubicBezTo>
                      <a:pt x="563600" y="46318"/>
                      <a:pt x="566178" y="38622"/>
                      <a:pt x="573910" y="33491"/>
                    </a:cubicBezTo>
                    <a:cubicBezTo>
                      <a:pt x="579065" y="28359"/>
                      <a:pt x="586798" y="23228"/>
                      <a:pt x="597108" y="20663"/>
                    </a:cubicBezTo>
                    <a:close/>
                    <a:moveTo>
                      <a:pt x="903243" y="20392"/>
                    </a:moveTo>
                    <a:cubicBezTo>
                      <a:pt x="900671" y="25554"/>
                      <a:pt x="898100" y="30717"/>
                      <a:pt x="895529" y="38461"/>
                    </a:cubicBezTo>
                    <a:lnTo>
                      <a:pt x="880101" y="61692"/>
                    </a:lnTo>
                    <a:cubicBezTo>
                      <a:pt x="910956" y="66855"/>
                      <a:pt x="910956" y="66855"/>
                      <a:pt x="910956" y="66855"/>
                    </a:cubicBezTo>
                    <a:cubicBezTo>
                      <a:pt x="905814" y="41042"/>
                      <a:pt x="905814" y="41042"/>
                      <a:pt x="905814" y="41042"/>
                    </a:cubicBezTo>
                    <a:cubicBezTo>
                      <a:pt x="903243" y="33298"/>
                      <a:pt x="903243" y="25554"/>
                      <a:pt x="903243" y="20392"/>
                    </a:cubicBezTo>
                    <a:close/>
                    <a:moveTo>
                      <a:pt x="898100" y="10067"/>
                    </a:moveTo>
                    <a:cubicBezTo>
                      <a:pt x="910956" y="12648"/>
                      <a:pt x="910956" y="12648"/>
                      <a:pt x="910956" y="12648"/>
                    </a:cubicBezTo>
                    <a:cubicBezTo>
                      <a:pt x="934098" y="110736"/>
                      <a:pt x="934098" y="110736"/>
                      <a:pt x="934098" y="110736"/>
                    </a:cubicBezTo>
                    <a:cubicBezTo>
                      <a:pt x="918670" y="108155"/>
                      <a:pt x="918670" y="108155"/>
                      <a:pt x="918670" y="108155"/>
                    </a:cubicBezTo>
                    <a:cubicBezTo>
                      <a:pt x="913528" y="79761"/>
                      <a:pt x="913528" y="79761"/>
                      <a:pt x="913528" y="79761"/>
                    </a:cubicBezTo>
                    <a:cubicBezTo>
                      <a:pt x="874959" y="72017"/>
                      <a:pt x="874959" y="72017"/>
                      <a:pt x="874959" y="72017"/>
                    </a:cubicBezTo>
                    <a:cubicBezTo>
                      <a:pt x="859531" y="97830"/>
                      <a:pt x="859531" y="97830"/>
                      <a:pt x="859531" y="97830"/>
                    </a:cubicBezTo>
                    <a:lnTo>
                      <a:pt x="846675" y="97830"/>
                    </a:lnTo>
                    <a:cubicBezTo>
                      <a:pt x="898100" y="10067"/>
                      <a:pt x="898100" y="10067"/>
                      <a:pt x="898100" y="10067"/>
                    </a:cubicBezTo>
                    <a:close/>
                    <a:moveTo>
                      <a:pt x="697473" y="2649"/>
                    </a:moveTo>
                    <a:cubicBezTo>
                      <a:pt x="705209" y="2649"/>
                      <a:pt x="710366" y="2649"/>
                      <a:pt x="715523" y="5214"/>
                    </a:cubicBezTo>
                    <a:cubicBezTo>
                      <a:pt x="723259" y="7780"/>
                      <a:pt x="725837" y="10345"/>
                      <a:pt x="730994" y="12911"/>
                    </a:cubicBezTo>
                    <a:cubicBezTo>
                      <a:pt x="733573" y="18042"/>
                      <a:pt x="736151" y="23173"/>
                      <a:pt x="736151" y="28304"/>
                    </a:cubicBezTo>
                    <a:cubicBezTo>
                      <a:pt x="723259" y="30870"/>
                      <a:pt x="723259" y="30870"/>
                      <a:pt x="723259" y="30870"/>
                    </a:cubicBezTo>
                    <a:cubicBezTo>
                      <a:pt x="723259" y="23173"/>
                      <a:pt x="720680" y="20608"/>
                      <a:pt x="715523" y="18042"/>
                    </a:cubicBezTo>
                    <a:cubicBezTo>
                      <a:pt x="712944" y="15477"/>
                      <a:pt x="707787" y="12911"/>
                      <a:pt x="700052" y="15477"/>
                    </a:cubicBezTo>
                    <a:cubicBezTo>
                      <a:pt x="692316" y="15477"/>
                      <a:pt x="687159" y="18042"/>
                      <a:pt x="684581" y="20608"/>
                    </a:cubicBezTo>
                    <a:cubicBezTo>
                      <a:pt x="679424" y="23173"/>
                      <a:pt x="679424" y="25739"/>
                      <a:pt x="679424" y="30870"/>
                    </a:cubicBezTo>
                    <a:cubicBezTo>
                      <a:pt x="679424" y="33435"/>
                      <a:pt x="682002" y="36001"/>
                      <a:pt x="684581" y="38566"/>
                    </a:cubicBezTo>
                    <a:cubicBezTo>
                      <a:pt x="687159" y="41132"/>
                      <a:pt x="692316" y="41132"/>
                      <a:pt x="702630" y="43697"/>
                    </a:cubicBezTo>
                    <a:cubicBezTo>
                      <a:pt x="712944" y="43697"/>
                      <a:pt x="720680" y="46263"/>
                      <a:pt x="723259" y="46263"/>
                    </a:cubicBezTo>
                    <a:cubicBezTo>
                      <a:pt x="730994" y="48828"/>
                      <a:pt x="733573" y="51394"/>
                      <a:pt x="738730" y="56525"/>
                    </a:cubicBezTo>
                    <a:cubicBezTo>
                      <a:pt x="741308" y="59090"/>
                      <a:pt x="741308" y="64222"/>
                      <a:pt x="743887" y="69353"/>
                    </a:cubicBezTo>
                    <a:cubicBezTo>
                      <a:pt x="743887" y="71918"/>
                      <a:pt x="741308" y="77049"/>
                      <a:pt x="738730" y="82180"/>
                    </a:cubicBezTo>
                    <a:cubicBezTo>
                      <a:pt x="738730" y="87311"/>
                      <a:pt x="733573" y="89877"/>
                      <a:pt x="728416" y="95008"/>
                    </a:cubicBezTo>
                    <a:cubicBezTo>
                      <a:pt x="723259" y="97573"/>
                      <a:pt x="718102" y="97573"/>
                      <a:pt x="710366" y="100139"/>
                    </a:cubicBezTo>
                    <a:cubicBezTo>
                      <a:pt x="702630" y="100139"/>
                      <a:pt x="694895" y="100139"/>
                      <a:pt x="689738" y="97573"/>
                    </a:cubicBezTo>
                    <a:cubicBezTo>
                      <a:pt x="684581" y="95008"/>
                      <a:pt x="679424" y="92442"/>
                      <a:pt x="674266" y="87311"/>
                    </a:cubicBezTo>
                    <a:cubicBezTo>
                      <a:pt x="671688" y="84746"/>
                      <a:pt x="669109" y="79615"/>
                      <a:pt x="669109" y="71918"/>
                    </a:cubicBezTo>
                    <a:cubicBezTo>
                      <a:pt x="679424" y="69353"/>
                      <a:pt x="679424" y="69353"/>
                      <a:pt x="679424" y="69353"/>
                    </a:cubicBezTo>
                    <a:cubicBezTo>
                      <a:pt x="682002" y="74484"/>
                      <a:pt x="682002" y="77049"/>
                      <a:pt x="684581" y="82180"/>
                    </a:cubicBezTo>
                    <a:cubicBezTo>
                      <a:pt x="687159" y="84746"/>
                      <a:pt x="689738" y="84746"/>
                      <a:pt x="694895" y="87311"/>
                    </a:cubicBezTo>
                    <a:cubicBezTo>
                      <a:pt x="700052" y="89877"/>
                      <a:pt x="705209" y="89877"/>
                      <a:pt x="710366" y="87311"/>
                    </a:cubicBezTo>
                    <a:cubicBezTo>
                      <a:pt x="712944" y="87311"/>
                      <a:pt x="718102" y="87311"/>
                      <a:pt x="720680" y="84746"/>
                    </a:cubicBezTo>
                    <a:cubicBezTo>
                      <a:pt x="725837" y="82180"/>
                      <a:pt x="728416" y="82180"/>
                      <a:pt x="728416" y="79615"/>
                    </a:cubicBezTo>
                    <a:cubicBezTo>
                      <a:pt x="730994" y="77049"/>
                      <a:pt x="730994" y="74484"/>
                      <a:pt x="730994" y="69353"/>
                    </a:cubicBezTo>
                    <a:cubicBezTo>
                      <a:pt x="730994" y="66787"/>
                      <a:pt x="728416" y="64222"/>
                      <a:pt x="728416" y="64222"/>
                    </a:cubicBezTo>
                    <a:cubicBezTo>
                      <a:pt x="725837" y="61656"/>
                      <a:pt x="723259" y="59090"/>
                      <a:pt x="718102" y="59090"/>
                    </a:cubicBezTo>
                    <a:cubicBezTo>
                      <a:pt x="715523" y="56525"/>
                      <a:pt x="710366" y="56525"/>
                      <a:pt x="702630" y="56525"/>
                    </a:cubicBezTo>
                    <a:cubicBezTo>
                      <a:pt x="692316" y="53959"/>
                      <a:pt x="687159" y="53959"/>
                      <a:pt x="682002" y="51394"/>
                    </a:cubicBezTo>
                    <a:cubicBezTo>
                      <a:pt x="679424" y="48828"/>
                      <a:pt x="674266" y="46263"/>
                      <a:pt x="671688" y="43697"/>
                    </a:cubicBezTo>
                    <a:cubicBezTo>
                      <a:pt x="669109" y="41132"/>
                      <a:pt x="669109" y="36001"/>
                      <a:pt x="666531" y="33435"/>
                    </a:cubicBezTo>
                    <a:cubicBezTo>
                      <a:pt x="666531" y="28304"/>
                      <a:pt x="669109" y="23173"/>
                      <a:pt x="669109" y="18042"/>
                    </a:cubicBezTo>
                    <a:cubicBezTo>
                      <a:pt x="671688" y="15477"/>
                      <a:pt x="676845" y="10345"/>
                      <a:pt x="682002" y="7780"/>
                    </a:cubicBezTo>
                    <a:cubicBezTo>
                      <a:pt x="687159" y="5214"/>
                      <a:pt x="692316" y="5214"/>
                      <a:pt x="697473" y="2649"/>
                    </a:cubicBezTo>
                    <a:close/>
                    <a:moveTo>
                      <a:pt x="767199" y="0"/>
                    </a:moveTo>
                    <a:lnTo>
                      <a:pt x="777266" y="0"/>
                    </a:lnTo>
                    <a:lnTo>
                      <a:pt x="777266" y="38678"/>
                    </a:lnTo>
                    <a:lnTo>
                      <a:pt x="826011" y="41327"/>
                    </a:lnTo>
                    <a:lnTo>
                      <a:pt x="826011" y="2649"/>
                    </a:lnTo>
                    <a:lnTo>
                      <a:pt x="839257" y="2649"/>
                    </a:lnTo>
                    <a:lnTo>
                      <a:pt x="836608" y="95370"/>
                    </a:lnTo>
                    <a:lnTo>
                      <a:pt x="823362" y="95370"/>
                    </a:lnTo>
                    <a:lnTo>
                      <a:pt x="826011" y="51394"/>
                    </a:lnTo>
                    <a:lnTo>
                      <a:pt x="777266" y="51394"/>
                    </a:lnTo>
                    <a:lnTo>
                      <a:pt x="774617" y="95370"/>
                    </a:lnTo>
                    <a:lnTo>
                      <a:pt x="761901" y="95370"/>
                    </a:lnTo>
                    <a:close/>
                  </a:path>
                </a:pathLst>
              </a:custGeom>
              <a:solidFill>
                <a:srgbClr val="66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ḷiḓé">
                <a:extLst>
                  <a:ext uri="{FF2B5EF4-FFF2-40B4-BE49-F238E27FC236}">
                    <a16:creationId xmlns:a16="http://schemas.microsoft.com/office/drawing/2014/main" id="{8FB81B07-E93B-42AF-A039-C1A295972DFB}"/>
                  </a:ext>
                </a:extLst>
              </p:cNvPr>
              <p:cNvSpPr/>
              <p:nvPr/>
            </p:nvSpPr>
            <p:spPr bwMode="auto">
              <a:xfrm>
                <a:off x="2375838" y="2516748"/>
                <a:ext cx="1809384" cy="1810444"/>
              </a:xfrm>
              <a:prstGeom prst="ellipse">
                <a:avLst/>
              </a:prstGeom>
              <a:noFill/>
              <a:ln w="12700" cap="flat">
                <a:solidFill>
                  <a:srgbClr val="59575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DFBD2683-D821-4410-A827-111993F77D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6951"/>
            <a:stretch/>
          </p:blipFill>
          <p:spPr>
            <a:xfrm>
              <a:off x="10049444" y="375786"/>
              <a:ext cx="1480085" cy="485990"/>
            </a:xfrm>
            <a:prstGeom prst="rect">
              <a:avLst/>
            </a:prstGeom>
          </p:spPr>
        </p:pic>
      </p:grpSp>
      <p:sp>
        <p:nvSpPr>
          <p:cNvPr id="16" name="标题 47">
            <a:extLst>
              <a:ext uri="{FF2B5EF4-FFF2-40B4-BE49-F238E27FC236}">
                <a16:creationId xmlns:a16="http://schemas.microsoft.com/office/drawing/2014/main" id="{64B07265-3A0B-4F2E-B691-D97EDC301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866" y="362664"/>
            <a:ext cx="7855294" cy="576416"/>
          </a:xfrm>
        </p:spPr>
        <p:txBody>
          <a:bodyPr lIns="0" tIns="0" rIns="0" bIns="0">
            <a:normAutofit/>
          </a:bodyPr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B4E6B6A-A19C-4888-A5F2-55272E56517D}"/>
              </a:ext>
            </a:extLst>
          </p:cNvPr>
          <p:cNvSpPr/>
          <p:nvPr userDrawn="1"/>
        </p:nvSpPr>
        <p:spPr>
          <a:xfrm>
            <a:off x="0" y="394332"/>
            <a:ext cx="292169" cy="513080"/>
          </a:xfrm>
          <a:custGeom>
            <a:avLst/>
            <a:gdLst>
              <a:gd name="connsiteX0" fmla="*/ 0 w 325122"/>
              <a:gd name="connsiteY0" fmla="*/ 0 h 652776"/>
              <a:gd name="connsiteX1" fmla="*/ 31703 w 325122"/>
              <a:gd name="connsiteY1" fmla="*/ 6287 h 652776"/>
              <a:gd name="connsiteX2" fmla="*/ 59865 w 325122"/>
              <a:gd name="connsiteY2" fmla="*/ 25135 h 652776"/>
              <a:gd name="connsiteX3" fmla="*/ 300347 w 325122"/>
              <a:gd name="connsiteY3" fmla="*/ 267362 h 652776"/>
              <a:gd name="connsiteX4" fmla="*/ 299910 w 325122"/>
              <a:gd name="connsiteY4" fmla="*/ 388043 h 652776"/>
              <a:gd name="connsiteX5" fmla="*/ 57683 w 325122"/>
              <a:gd name="connsiteY5" fmla="*/ 628525 h 652776"/>
              <a:gd name="connsiteX6" fmla="*/ 29386 w 325122"/>
              <a:gd name="connsiteY6" fmla="*/ 647168 h 652776"/>
              <a:gd name="connsiteX7" fmla="*/ 0 w 325122"/>
              <a:gd name="connsiteY7" fmla="*/ 652776 h 652776"/>
              <a:gd name="connsiteX8" fmla="*/ 0 w 325122"/>
              <a:gd name="connsiteY8" fmla="*/ 0 h 65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122" h="652776">
                <a:moveTo>
                  <a:pt x="0" y="0"/>
                </a:moveTo>
                <a:lnTo>
                  <a:pt x="31703" y="6287"/>
                </a:lnTo>
                <a:cubicBezTo>
                  <a:pt x="41961" y="10490"/>
                  <a:pt x="51564" y="16774"/>
                  <a:pt x="59865" y="25135"/>
                </a:cubicBezTo>
                <a:lnTo>
                  <a:pt x="300347" y="267362"/>
                </a:lnTo>
                <a:cubicBezTo>
                  <a:pt x="333551" y="300807"/>
                  <a:pt x="333356" y="354838"/>
                  <a:pt x="299910" y="388043"/>
                </a:cubicBezTo>
                <a:lnTo>
                  <a:pt x="57683" y="628525"/>
                </a:lnTo>
                <a:cubicBezTo>
                  <a:pt x="49322" y="636826"/>
                  <a:pt x="39674" y="643040"/>
                  <a:pt x="29386" y="647168"/>
                </a:cubicBezTo>
                <a:lnTo>
                  <a:pt x="0" y="65277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4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样机（1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2368F6C-4D27-49AC-BEBB-8CF2D8A428C0}"/>
              </a:ext>
            </a:extLst>
          </p:cNvPr>
          <p:cNvSpPr/>
          <p:nvPr userDrawn="1"/>
        </p:nvSpPr>
        <p:spPr>
          <a:xfrm rot="2722066">
            <a:off x="5139066" y="1676204"/>
            <a:ext cx="853031" cy="853031"/>
          </a:xfrm>
          <a:prstGeom prst="roundRect">
            <a:avLst/>
          </a:prstGeom>
          <a:gradFill>
            <a:gsLst>
              <a:gs pos="0">
                <a:schemeClr val="accent3"/>
              </a:gs>
              <a:gs pos="72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498C451-E536-4095-A053-49A258E28E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5528" y="1891145"/>
            <a:ext cx="6414673" cy="3845752"/>
          </a:xfrm>
          <a:prstGeom prst="rect">
            <a:avLst/>
          </a:prstGeom>
          <a:effectLst>
            <a:outerShdw blurRad="254000" dist="38100" dir="2700000" sx="101000" sy="101000" algn="tl" rotWithShape="0">
              <a:prstClr val="black">
                <a:alpha val="20000"/>
              </a:prst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D944282-11DC-4F77-AB70-938C05F07D53}"/>
              </a:ext>
            </a:extLst>
          </p:cNvPr>
          <p:cNvSpPr/>
          <p:nvPr userDrawn="1"/>
        </p:nvSpPr>
        <p:spPr>
          <a:xfrm>
            <a:off x="9230724" y="6387400"/>
            <a:ext cx="2288176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http://www.hzic.edu.cn/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A5DD3F4-25B5-4E90-8744-256CA16216EC}"/>
              </a:ext>
            </a:extLst>
          </p:cNvPr>
          <p:cNvGrpSpPr/>
          <p:nvPr userDrawn="1"/>
        </p:nvGrpSpPr>
        <p:grpSpPr>
          <a:xfrm>
            <a:off x="0" y="6309360"/>
            <a:ext cx="12192000" cy="0"/>
            <a:chOff x="0" y="6309360"/>
            <a:chExt cx="12192000" cy="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1FC36C8-F35D-4A34-94AC-2482D599CE2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309360"/>
              <a:ext cx="12192000" cy="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DD1B9D2-19EA-4F24-A16C-F79807C5396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6309360"/>
              <a:ext cx="10858500" cy="0"/>
            </a:xfrm>
            <a:prstGeom prst="line">
              <a:avLst/>
            </a:prstGeom>
            <a:ln w="254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290DBF-B8C6-4DA8-929B-90F21B99B4D5}"/>
              </a:ext>
            </a:extLst>
          </p:cNvPr>
          <p:cNvGrpSpPr/>
          <p:nvPr userDrawn="1"/>
        </p:nvGrpSpPr>
        <p:grpSpPr>
          <a:xfrm>
            <a:off x="9508697" y="375786"/>
            <a:ext cx="2020832" cy="486562"/>
            <a:chOff x="9508697" y="375786"/>
            <a:chExt cx="2020832" cy="486562"/>
          </a:xfrm>
        </p:grpSpPr>
        <p:grpSp>
          <p:nvGrpSpPr>
            <p:cNvPr id="11" name="i$ḻiḋê">
              <a:extLst>
                <a:ext uri="{FF2B5EF4-FFF2-40B4-BE49-F238E27FC236}">
                  <a16:creationId xmlns:a16="http://schemas.microsoft.com/office/drawing/2014/main" id="{9DCB3409-A8AA-4F96-9578-99E9B3D05538}"/>
                </a:ext>
              </a:extLst>
            </p:cNvPr>
            <p:cNvGrpSpPr/>
            <p:nvPr/>
          </p:nvGrpSpPr>
          <p:grpSpPr>
            <a:xfrm>
              <a:off x="9508697" y="380251"/>
              <a:ext cx="481815" cy="482097"/>
              <a:chOff x="2375838" y="2516748"/>
              <a:chExt cx="1809384" cy="1810444"/>
            </a:xfrm>
          </p:grpSpPr>
          <p:sp>
            <p:nvSpPr>
              <p:cNvPr id="13" name="ïšlîḑe">
                <a:extLst>
                  <a:ext uri="{FF2B5EF4-FFF2-40B4-BE49-F238E27FC236}">
                    <a16:creationId xmlns:a16="http://schemas.microsoft.com/office/drawing/2014/main" id="{D3D8B64C-AD4C-43C5-90B2-A378C6AF7A61}"/>
                  </a:ext>
                </a:extLst>
              </p:cNvPr>
              <p:cNvSpPr/>
              <p:nvPr/>
            </p:nvSpPr>
            <p:spPr bwMode="auto">
              <a:xfrm>
                <a:off x="2723249" y="3026449"/>
                <a:ext cx="1116024" cy="878465"/>
              </a:xfrm>
              <a:custGeom>
                <a:avLst/>
                <a:gdLst>
                  <a:gd name="connsiteX0" fmla="*/ 470786 w 1116024"/>
                  <a:gd name="connsiteY0" fmla="*/ 803757 h 878465"/>
                  <a:gd name="connsiteX1" fmla="*/ 496524 w 1116024"/>
                  <a:gd name="connsiteY1" fmla="*/ 811485 h 878465"/>
                  <a:gd name="connsiteX2" fmla="*/ 558548 w 1116024"/>
                  <a:gd name="connsiteY2" fmla="*/ 831266 h 878465"/>
                  <a:gd name="connsiteX3" fmla="*/ 620305 w 1116024"/>
                  <a:gd name="connsiteY3" fmla="*/ 811485 h 878465"/>
                  <a:gd name="connsiteX4" fmla="*/ 646059 w 1116024"/>
                  <a:gd name="connsiteY4" fmla="*/ 803757 h 878465"/>
                  <a:gd name="connsiteX5" fmla="*/ 635757 w 1116024"/>
                  <a:gd name="connsiteY5" fmla="*/ 814062 h 878465"/>
                  <a:gd name="connsiteX6" fmla="*/ 646059 w 1116024"/>
                  <a:gd name="connsiteY6" fmla="*/ 819214 h 878465"/>
                  <a:gd name="connsiteX7" fmla="*/ 651209 w 1116024"/>
                  <a:gd name="connsiteY7" fmla="*/ 821790 h 878465"/>
                  <a:gd name="connsiteX8" fmla="*/ 646059 w 1116024"/>
                  <a:gd name="connsiteY8" fmla="*/ 821790 h 878465"/>
                  <a:gd name="connsiteX9" fmla="*/ 579422 w 1116024"/>
                  <a:gd name="connsiteY9" fmla="*/ 836603 h 878465"/>
                  <a:gd name="connsiteX10" fmla="*/ 573992 w 1116024"/>
                  <a:gd name="connsiteY10" fmla="*/ 839471 h 878465"/>
                  <a:gd name="connsiteX11" fmla="*/ 592076 w 1116024"/>
                  <a:gd name="connsiteY11" fmla="*/ 850248 h 878465"/>
                  <a:gd name="connsiteX12" fmla="*/ 620066 w 1116024"/>
                  <a:gd name="connsiteY12" fmla="*/ 878465 h 878465"/>
                  <a:gd name="connsiteX13" fmla="*/ 594328 w 1116024"/>
                  <a:gd name="connsiteY13" fmla="*/ 878465 h 878465"/>
                  <a:gd name="connsiteX14" fmla="*/ 572129 w 1116024"/>
                  <a:gd name="connsiteY14" fmla="*/ 854394 h 878465"/>
                  <a:gd name="connsiteX15" fmla="*/ 558915 w 1116024"/>
                  <a:gd name="connsiteY15" fmla="*/ 847435 h 878465"/>
                  <a:gd name="connsiteX16" fmla="*/ 545741 w 1116024"/>
                  <a:gd name="connsiteY16" fmla="*/ 854394 h 878465"/>
                  <a:gd name="connsiteX17" fmla="*/ 522442 w 1116024"/>
                  <a:gd name="connsiteY17" fmla="*/ 878465 h 878465"/>
                  <a:gd name="connsiteX18" fmla="*/ 499264 w 1116024"/>
                  <a:gd name="connsiteY18" fmla="*/ 878465 h 878465"/>
                  <a:gd name="connsiteX19" fmla="*/ 525782 w 1116024"/>
                  <a:gd name="connsiteY19" fmla="*/ 850248 h 878465"/>
                  <a:gd name="connsiteX20" fmla="*/ 543590 w 1116024"/>
                  <a:gd name="connsiteY20" fmla="*/ 839364 h 878465"/>
                  <a:gd name="connsiteX21" fmla="*/ 538348 w 1116024"/>
                  <a:gd name="connsiteY21" fmla="*/ 836603 h 878465"/>
                  <a:gd name="connsiteX22" fmla="*/ 470786 w 1116024"/>
                  <a:gd name="connsiteY22" fmla="*/ 821790 h 878465"/>
                  <a:gd name="connsiteX23" fmla="*/ 463065 w 1116024"/>
                  <a:gd name="connsiteY23" fmla="*/ 821790 h 878465"/>
                  <a:gd name="connsiteX24" fmla="*/ 470786 w 1116024"/>
                  <a:gd name="connsiteY24" fmla="*/ 819214 h 878465"/>
                  <a:gd name="connsiteX25" fmla="*/ 481082 w 1116024"/>
                  <a:gd name="connsiteY25" fmla="*/ 814062 h 878465"/>
                  <a:gd name="connsiteX26" fmla="*/ 470786 w 1116024"/>
                  <a:gd name="connsiteY26" fmla="*/ 803757 h 878465"/>
                  <a:gd name="connsiteX27" fmla="*/ 707867 w 1116024"/>
                  <a:gd name="connsiteY27" fmla="*/ 770267 h 878465"/>
                  <a:gd name="connsiteX28" fmla="*/ 723319 w 1116024"/>
                  <a:gd name="connsiteY28" fmla="*/ 770267 h 878465"/>
                  <a:gd name="connsiteX29" fmla="*/ 764524 w 1116024"/>
                  <a:gd name="connsiteY29" fmla="*/ 777996 h 878465"/>
                  <a:gd name="connsiteX30" fmla="*/ 777401 w 1116024"/>
                  <a:gd name="connsiteY30" fmla="*/ 780572 h 878465"/>
                  <a:gd name="connsiteX31" fmla="*/ 821182 w 1116024"/>
                  <a:gd name="connsiteY31" fmla="*/ 785724 h 878465"/>
                  <a:gd name="connsiteX32" fmla="*/ 828908 w 1116024"/>
                  <a:gd name="connsiteY32" fmla="*/ 788300 h 878465"/>
                  <a:gd name="connsiteX33" fmla="*/ 831483 w 1116024"/>
                  <a:gd name="connsiteY33" fmla="*/ 788300 h 878465"/>
                  <a:gd name="connsiteX34" fmla="*/ 831483 w 1116024"/>
                  <a:gd name="connsiteY34" fmla="*/ 790876 h 878465"/>
                  <a:gd name="connsiteX35" fmla="*/ 821182 w 1116024"/>
                  <a:gd name="connsiteY35" fmla="*/ 808909 h 878465"/>
                  <a:gd name="connsiteX36" fmla="*/ 754223 w 1116024"/>
                  <a:gd name="connsiteY36" fmla="*/ 852704 h 878465"/>
                  <a:gd name="connsiteX37" fmla="*/ 728469 w 1116024"/>
                  <a:gd name="connsiteY37" fmla="*/ 852704 h 878465"/>
                  <a:gd name="connsiteX38" fmla="*/ 694990 w 1116024"/>
                  <a:gd name="connsiteY38" fmla="*/ 850128 h 878465"/>
                  <a:gd name="connsiteX39" fmla="*/ 648634 w 1116024"/>
                  <a:gd name="connsiteY39" fmla="*/ 832095 h 878465"/>
                  <a:gd name="connsiteX40" fmla="*/ 646059 w 1116024"/>
                  <a:gd name="connsiteY40" fmla="*/ 832095 h 878465"/>
                  <a:gd name="connsiteX41" fmla="*/ 640908 w 1116024"/>
                  <a:gd name="connsiteY41" fmla="*/ 826942 h 878465"/>
                  <a:gd name="connsiteX42" fmla="*/ 646059 w 1116024"/>
                  <a:gd name="connsiteY42" fmla="*/ 826942 h 878465"/>
                  <a:gd name="connsiteX43" fmla="*/ 651209 w 1116024"/>
                  <a:gd name="connsiteY43" fmla="*/ 826942 h 878465"/>
                  <a:gd name="connsiteX44" fmla="*/ 694990 w 1116024"/>
                  <a:gd name="connsiteY44" fmla="*/ 832095 h 878465"/>
                  <a:gd name="connsiteX45" fmla="*/ 705291 w 1116024"/>
                  <a:gd name="connsiteY45" fmla="*/ 832095 h 878465"/>
                  <a:gd name="connsiteX46" fmla="*/ 738771 w 1116024"/>
                  <a:gd name="connsiteY46" fmla="*/ 816638 h 878465"/>
                  <a:gd name="connsiteX47" fmla="*/ 707867 w 1116024"/>
                  <a:gd name="connsiteY47" fmla="*/ 821790 h 878465"/>
                  <a:gd name="connsiteX48" fmla="*/ 694990 w 1116024"/>
                  <a:gd name="connsiteY48" fmla="*/ 821790 h 878465"/>
                  <a:gd name="connsiteX49" fmla="*/ 651209 w 1116024"/>
                  <a:gd name="connsiteY49" fmla="*/ 814062 h 878465"/>
                  <a:gd name="connsiteX50" fmla="*/ 648634 w 1116024"/>
                  <a:gd name="connsiteY50" fmla="*/ 814062 h 878465"/>
                  <a:gd name="connsiteX51" fmla="*/ 651209 w 1116024"/>
                  <a:gd name="connsiteY51" fmla="*/ 811485 h 878465"/>
                  <a:gd name="connsiteX52" fmla="*/ 694990 w 1116024"/>
                  <a:gd name="connsiteY52" fmla="*/ 772843 h 878465"/>
                  <a:gd name="connsiteX53" fmla="*/ 707867 w 1116024"/>
                  <a:gd name="connsiteY53" fmla="*/ 770267 h 878465"/>
                  <a:gd name="connsiteX54" fmla="*/ 393573 w 1116024"/>
                  <a:gd name="connsiteY54" fmla="*/ 770267 h 878465"/>
                  <a:gd name="connsiteX55" fmla="*/ 409015 w 1116024"/>
                  <a:gd name="connsiteY55" fmla="*/ 770267 h 878465"/>
                  <a:gd name="connsiteX56" fmla="*/ 421884 w 1116024"/>
                  <a:gd name="connsiteY56" fmla="*/ 772843 h 878465"/>
                  <a:gd name="connsiteX57" fmla="*/ 465639 w 1116024"/>
                  <a:gd name="connsiteY57" fmla="*/ 811485 h 878465"/>
                  <a:gd name="connsiteX58" fmla="*/ 468213 w 1116024"/>
                  <a:gd name="connsiteY58" fmla="*/ 814062 h 878465"/>
                  <a:gd name="connsiteX59" fmla="*/ 463065 w 1116024"/>
                  <a:gd name="connsiteY59" fmla="*/ 814062 h 878465"/>
                  <a:gd name="connsiteX60" fmla="*/ 421884 w 1116024"/>
                  <a:gd name="connsiteY60" fmla="*/ 821790 h 878465"/>
                  <a:gd name="connsiteX61" fmla="*/ 409015 w 1116024"/>
                  <a:gd name="connsiteY61" fmla="*/ 821790 h 878465"/>
                  <a:gd name="connsiteX62" fmla="*/ 378130 w 1116024"/>
                  <a:gd name="connsiteY62" fmla="*/ 816638 h 878465"/>
                  <a:gd name="connsiteX63" fmla="*/ 409015 w 1116024"/>
                  <a:gd name="connsiteY63" fmla="*/ 832095 h 878465"/>
                  <a:gd name="connsiteX64" fmla="*/ 421884 w 1116024"/>
                  <a:gd name="connsiteY64" fmla="*/ 832095 h 878465"/>
                  <a:gd name="connsiteX65" fmla="*/ 465639 w 1116024"/>
                  <a:gd name="connsiteY65" fmla="*/ 826942 h 878465"/>
                  <a:gd name="connsiteX66" fmla="*/ 470786 w 1116024"/>
                  <a:gd name="connsiteY66" fmla="*/ 826942 h 878465"/>
                  <a:gd name="connsiteX67" fmla="*/ 475934 w 1116024"/>
                  <a:gd name="connsiteY67" fmla="*/ 826942 h 878465"/>
                  <a:gd name="connsiteX68" fmla="*/ 470786 w 1116024"/>
                  <a:gd name="connsiteY68" fmla="*/ 832095 h 878465"/>
                  <a:gd name="connsiteX69" fmla="*/ 468213 w 1116024"/>
                  <a:gd name="connsiteY69" fmla="*/ 832095 h 878465"/>
                  <a:gd name="connsiteX70" fmla="*/ 421884 w 1116024"/>
                  <a:gd name="connsiteY70" fmla="*/ 850128 h 878465"/>
                  <a:gd name="connsiteX71" fmla="*/ 385851 w 1116024"/>
                  <a:gd name="connsiteY71" fmla="*/ 852704 h 878465"/>
                  <a:gd name="connsiteX72" fmla="*/ 362687 w 1116024"/>
                  <a:gd name="connsiteY72" fmla="*/ 852704 h 878465"/>
                  <a:gd name="connsiteX73" fmla="*/ 295769 w 1116024"/>
                  <a:gd name="connsiteY73" fmla="*/ 808909 h 878465"/>
                  <a:gd name="connsiteX74" fmla="*/ 285474 w 1116024"/>
                  <a:gd name="connsiteY74" fmla="*/ 790876 h 878465"/>
                  <a:gd name="connsiteX75" fmla="*/ 282900 w 1116024"/>
                  <a:gd name="connsiteY75" fmla="*/ 788300 h 878465"/>
                  <a:gd name="connsiteX76" fmla="*/ 288047 w 1116024"/>
                  <a:gd name="connsiteY76" fmla="*/ 788300 h 878465"/>
                  <a:gd name="connsiteX77" fmla="*/ 295769 w 1116024"/>
                  <a:gd name="connsiteY77" fmla="*/ 785724 h 878465"/>
                  <a:gd name="connsiteX78" fmla="*/ 336949 w 1116024"/>
                  <a:gd name="connsiteY78" fmla="*/ 780572 h 878465"/>
                  <a:gd name="connsiteX79" fmla="*/ 349818 w 1116024"/>
                  <a:gd name="connsiteY79" fmla="*/ 777996 h 878465"/>
                  <a:gd name="connsiteX80" fmla="*/ 393573 w 1116024"/>
                  <a:gd name="connsiteY80" fmla="*/ 770267 h 878465"/>
                  <a:gd name="connsiteX81" fmla="*/ 813456 w 1116024"/>
                  <a:gd name="connsiteY81" fmla="*/ 734201 h 878465"/>
                  <a:gd name="connsiteX82" fmla="*/ 805730 w 1116024"/>
                  <a:gd name="connsiteY82" fmla="*/ 749658 h 878465"/>
                  <a:gd name="connsiteX83" fmla="*/ 821182 w 1116024"/>
                  <a:gd name="connsiteY83" fmla="*/ 749658 h 878465"/>
                  <a:gd name="connsiteX84" fmla="*/ 823757 w 1116024"/>
                  <a:gd name="connsiteY84" fmla="*/ 749658 h 878465"/>
                  <a:gd name="connsiteX85" fmla="*/ 821182 w 1116024"/>
                  <a:gd name="connsiteY85" fmla="*/ 752234 h 878465"/>
                  <a:gd name="connsiteX86" fmla="*/ 779976 w 1116024"/>
                  <a:gd name="connsiteY86" fmla="*/ 762539 h 878465"/>
                  <a:gd name="connsiteX87" fmla="*/ 813456 w 1116024"/>
                  <a:gd name="connsiteY87" fmla="*/ 734201 h 878465"/>
                  <a:gd name="connsiteX88" fmla="*/ 303490 w 1116024"/>
                  <a:gd name="connsiteY88" fmla="*/ 734201 h 878465"/>
                  <a:gd name="connsiteX89" fmla="*/ 336949 w 1116024"/>
                  <a:gd name="connsiteY89" fmla="*/ 762539 h 878465"/>
                  <a:gd name="connsiteX90" fmla="*/ 295769 w 1116024"/>
                  <a:gd name="connsiteY90" fmla="*/ 752234 h 878465"/>
                  <a:gd name="connsiteX91" fmla="*/ 293195 w 1116024"/>
                  <a:gd name="connsiteY91" fmla="*/ 749658 h 878465"/>
                  <a:gd name="connsiteX92" fmla="*/ 295769 w 1116024"/>
                  <a:gd name="connsiteY92" fmla="*/ 749658 h 878465"/>
                  <a:gd name="connsiteX93" fmla="*/ 311212 w 1116024"/>
                  <a:gd name="connsiteY93" fmla="*/ 749658 h 878465"/>
                  <a:gd name="connsiteX94" fmla="*/ 303490 w 1116024"/>
                  <a:gd name="connsiteY94" fmla="*/ 734201 h 878465"/>
                  <a:gd name="connsiteX95" fmla="*/ 975702 w 1116024"/>
                  <a:gd name="connsiteY95" fmla="*/ 656917 h 878465"/>
                  <a:gd name="connsiteX96" fmla="*/ 978277 w 1116024"/>
                  <a:gd name="connsiteY96" fmla="*/ 656917 h 878465"/>
                  <a:gd name="connsiteX97" fmla="*/ 978277 w 1116024"/>
                  <a:gd name="connsiteY97" fmla="*/ 659493 h 878465"/>
                  <a:gd name="connsiteX98" fmla="*/ 957675 w 1116024"/>
                  <a:gd name="connsiteY98" fmla="*/ 713592 h 878465"/>
                  <a:gd name="connsiteX99" fmla="*/ 926771 w 1116024"/>
                  <a:gd name="connsiteY99" fmla="*/ 741930 h 878465"/>
                  <a:gd name="connsiteX100" fmla="*/ 903593 w 1116024"/>
                  <a:gd name="connsiteY100" fmla="*/ 752234 h 878465"/>
                  <a:gd name="connsiteX101" fmla="*/ 823757 w 1116024"/>
                  <a:gd name="connsiteY101" fmla="*/ 762539 h 878465"/>
                  <a:gd name="connsiteX102" fmla="*/ 821182 w 1116024"/>
                  <a:gd name="connsiteY102" fmla="*/ 759963 h 878465"/>
                  <a:gd name="connsiteX103" fmla="*/ 823757 w 1116024"/>
                  <a:gd name="connsiteY103" fmla="*/ 757386 h 878465"/>
                  <a:gd name="connsiteX104" fmla="*/ 877839 w 1116024"/>
                  <a:gd name="connsiteY104" fmla="*/ 739353 h 878465"/>
                  <a:gd name="connsiteX105" fmla="*/ 901017 w 1116024"/>
                  <a:gd name="connsiteY105" fmla="*/ 716168 h 878465"/>
                  <a:gd name="connsiteX106" fmla="*/ 875264 w 1116024"/>
                  <a:gd name="connsiteY106" fmla="*/ 731625 h 878465"/>
                  <a:gd name="connsiteX107" fmla="*/ 821182 w 1116024"/>
                  <a:gd name="connsiteY107" fmla="*/ 744506 h 878465"/>
                  <a:gd name="connsiteX108" fmla="*/ 818606 w 1116024"/>
                  <a:gd name="connsiteY108" fmla="*/ 744506 h 878465"/>
                  <a:gd name="connsiteX109" fmla="*/ 818606 w 1116024"/>
                  <a:gd name="connsiteY109" fmla="*/ 741930 h 878465"/>
                  <a:gd name="connsiteX110" fmla="*/ 821182 w 1116024"/>
                  <a:gd name="connsiteY110" fmla="*/ 736777 h 878465"/>
                  <a:gd name="connsiteX111" fmla="*/ 859812 w 1116024"/>
                  <a:gd name="connsiteY111" fmla="*/ 685254 h 878465"/>
                  <a:gd name="connsiteX112" fmla="*/ 872688 w 1116024"/>
                  <a:gd name="connsiteY112" fmla="*/ 677526 h 878465"/>
                  <a:gd name="connsiteX113" fmla="*/ 913894 w 1116024"/>
                  <a:gd name="connsiteY113" fmla="*/ 669798 h 878465"/>
                  <a:gd name="connsiteX114" fmla="*/ 926771 w 1116024"/>
                  <a:gd name="connsiteY114" fmla="*/ 667221 h 878465"/>
                  <a:gd name="connsiteX115" fmla="*/ 957675 w 1116024"/>
                  <a:gd name="connsiteY115" fmla="*/ 662069 h 878465"/>
                  <a:gd name="connsiteX116" fmla="*/ 975702 w 1116024"/>
                  <a:gd name="connsiteY116" fmla="*/ 656917 h 878465"/>
                  <a:gd name="connsiteX117" fmla="*/ 138768 w 1116024"/>
                  <a:gd name="connsiteY117" fmla="*/ 656917 h 878465"/>
                  <a:gd name="connsiteX118" fmla="*/ 141341 w 1116024"/>
                  <a:gd name="connsiteY118" fmla="*/ 656917 h 878465"/>
                  <a:gd name="connsiteX119" fmla="*/ 159358 w 1116024"/>
                  <a:gd name="connsiteY119" fmla="*/ 662069 h 878465"/>
                  <a:gd name="connsiteX120" fmla="*/ 190243 w 1116024"/>
                  <a:gd name="connsiteY120" fmla="*/ 667221 h 878465"/>
                  <a:gd name="connsiteX121" fmla="*/ 203112 w 1116024"/>
                  <a:gd name="connsiteY121" fmla="*/ 669798 h 878465"/>
                  <a:gd name="connsiteX122" fmla="*/ 244293 w 1116024"/>
                  <a:gd name="connsiteY122" fmla="*/ 677526 h 878465"/>
                  <a:gd name="connsiteX123" fmla="*/ 257162 w 1116024"/>
                  <a:gd name="connsiteY123" fmla="*/ 685254 h 878465"/>
                  <a:gd name="connsiteX124" fmla="*/ 295769 w 1116024"/>
                  <a:gd name="connsiteY124" fmla="*/ 736777 h 878465"/>
                  <a:gd name="connsiteX125" fmla="*/ 295769 w 1116024"/>
                  <a:gd name="connsiteY125" fmla="*/ 737743 h 878465"/>
                  <a:gd name="connsiteX126" fmla="*/ 295769 w 1116024"/>
                  <a:gd name="connsiteY126" fmla="*/ 741930 h 878465"/>
                  <a:gd name="connsiteX127" fmla="*/ 298343 w 1116024"/>
                  <a:gd name="connsiteY127" fmla="*/ 744506 h 878465"/>
                  <a:gd name="connsiteX128" fmla="*/ 295769 w 1116024"/>
                  <a:gd name="connsiteY128" fmla="*/ 744506 h 878465"/>
                  <a:gd name="connsiteX129" fmla="*/ 293195 w 1116024"/>
                  <a:gd name="connsiteY129" fmla="*/ 744506 h 878465"/>
                  <a:gd name="connsiteX130" fmla="*/ 241719 w 1116024"/>
                  <a:gd name="connsiteY130" fmla="*/ 731625 h 878465"/>
                  <a:gd name="connsiteX131" fmla="*/ 215981 w 1116024"/>
                  <a:gd name="connsiteY131" fmla="*/ 716168 h 878465"/>
                  <a:gd name="connsiteX132" fmla="*/ 239145 w 1116024"/>
                  <a:gd name="connsiteY132" fmla="*/ 739353 h 878465"/>
                  <a:gd name="connsiteX133" fmla="*/ 293195 w 1116024"/>
                  <a:gd name="connsiteY133" fmla="*/ 757386 h 878465"/>
                  <a:gd name="connsiteX134" fmla="*/ 295769 w 1116024"/>
                  <a:gd name="connsiteY134" fmla="*/ 759963 h 878465"/>
                  <a:gd name="connsiteX135" fmla="*/ 290621 w 1116024"/>
                  <a:gd name="connsiteY135" fmla="*/ 762539 h 878465"/>
                  <a:gd name="connsiteX136" fmla="*/ 210834 w 1116024"/>
                  <a:gd name="connsiteY136" fmla="*/ 752234 h 878465"/>
                  <a:gd name="connsiteX137" fmla="*/ 190243 w 1116024"/>
                  <a:gd name="connsiteY137" fmla="*/ 741930 h 878465"/>
                  <a:gd name="connsiteX138" fmla="*/ 159358 w 1116024"/>
                  <a:gd name="connsiteY138" fmla="*/ 713592 h 878465"/>
                  <a:gd name="connsiteX139" fmla="*/ 138768 w 1116024"/>
                  <a:gd name="connsiteY139" fmla="*/ 659493 h 878465"/>
                  <a:gd name="connsiteX140" fmla="*/ 138768 w 1116024"/>
                  <a:gd name="connsiteY140" fmla="*/ 656917 h 878465"/>
                  <a:gd name="connsiteX141" fmla="*/ 738771 w 1116024"/>
                  <a:gd name="connsiteY141" fmla="*/ 654341 h 878465"/>
                  <a:gd name="connsiteX142" fmla="*/ 725894 w 1116024"/>
                  <a:gd name="connsiteY142" fmla="*/ 711016 h 878465"/>
                  <a:gd name="connsiteX143" fmla="*/ 725894 w 1116024"/>
                  <a:gd name="connsiteY143" fmla="*/ 762539 h 878465"/>
                  <a:gd name="connsiteX144" fmla="*/ 723319 w 1116024"/>
                  <a:gd name="connsiteY144" fmla="*/ 762539 h 878465"/>
                  <a:gd name="connsiteX145" fmla="*/ 707867 w 1116024"/>
                  <a:gd name="connsiteY145" fmla="*/ 765115 h 878465"/>
                  <a:gd name="connsiteX146" fmla="*/ 694990 w 1116024"/>
                  <a:gd name="connsiteY146" fmla="*/ 767691 h 878465"/>
                  <a:gd name="connsiteX147" fmla="*/ 676963 w 1116024"/>
                  <a:gd name="connsiteY147" fmla="*/ 775419 h 878465"/>
                  <a:gd name="connsiteX148" fmla="*/ 679538 w 1116024"/>
                  <a:gd name="connsiteY148" fmla="*/ 770267 h 878465"/>
                  <a:gd name="connsiteX149" fmla="*/ 692415 w 1116024"/>
                  <a:gd name="connsiteY149" fmla="*/ 726473 h 878465"/>
                  <a:gd name="connsiteX150" fmla="*/ 669237 w 1116024"/>
                  <a:gd name="connsiteY150" fmla="*/ 765115 h 878465"/>
                  <a:gd name="connsiteX151" fmla="*/ 664086 w 1116024"/>
                  <a:gd name="connsiteY151" fmla="*/ 785724 h 878465"/>
                  <a:gd name="connsiteX152" fmla="*/ 651209 w 1116024"/>
                  <a:gd name="connsiteY152" fmla="*/ 798605 h 878465"/>
                  <a:gd name="connsiteX153" fmla="*/ 664086 w 1116024"/>
                  <a:gd name="connsiteY153" fmla="*/ 716168 h 878465"/>
                  <a:gd name="connsiteX154" fmla="*/ 694990 w 1116024"/>
                  <a:gd name="connsiteY154" fmla="*/ 674950 h 878465"/>
                  <a:gd name="connsiteX155" fmla="*/ 738771 w 1116024"/>
                  <a:gd name="connsiteY155" fmla="*/ 654341 h 878465"/>
                  <a:gd name="connsiteX156" fmla="*/ 378130 w 1116024"/>
                  <a:gd name="connsiteY156" fmla="*/ 654341 h 878465"/>
                  <a:gd name="connsiteX157" fmla="*/ 421884 w 1116024"/>
                  <a:gd name="connsiteY157" fmla="*/ 674950 h 878465"/>
                  <a:gd name="connsiteX158" fmla="*/ 450196 w 1116024"/>
                  <a:gd name="connsiteY158" fmla="*/ 716168 h 878465"/>
                  <a:gd name="connsiteX159" fmla="*/ 465639 w 1116024"/>
                  <a:gd name="connsiteY159" fmla="*/ 798605 h 878465"/>
                  <a:gd name="connsiteX160" fmla="*/ 452770 w 1116024"/>
                  <a:gd name="connsiteY160" fmla="*/ 785724 h 878465"/>
                  <a:gd name="connsiteX161" fmla="*/ 447622 w 1116024"/>
                  <a:gd name="connsiteY161" fmla="*/ 765115 h 878465"/>
                  <a:gd name="connsiteX162" fmla="*/ 421884 w 1116024"/>
                  <a:gd name="connsiteY162" fmla="*/ 726473 h 878465"/>
                  <a:gd name="connsiteX163" fmla="*/ 437327 w 1116024"/>
                  <a:gd name="connsiteY163" fmla="*/ 770267 h 878465"/>
                  <a:gd name="connsiteX164" fmla="*/ 437327 w 1116024"/>
                  <a:gd name="connsiteY164" fmla="*/ 775419 h 878465"/>
                  <a:gd name="connsiteX165" fmla="*/ 421884 w 1116024"/>
                  <a:gd name="connsiteY165" fmla="*/ 767691 h 878465"/>
                  <a:gd name="connsiteX166" fmla="*/ 409015 w 1116024"/>
                  <a:gd name="connsiteY166" fmla="*/ 765115 h 878465"/>
                  <a:gd name="connsiteX167" fmla="*/ 393573 w 1116024"/>
                  <a:gd name="connsiteY167" fmla="*/ 762539 h 878465"/>
                  <a:gd name="connsiteX168" fmla="*/ 390999 w 1116024"/>
                  <a:gd name="connsiteY168" fmla="*/ 762539 h 878465"/>
                  <a:gd name="connsiteX169" fmla="*/ 390999 w 1116024"/>
                  <a:gd name="connsiteY169" fmla="*/ 711016 h 878465"/>
                  <a:gd name="connsiteX170" fmla="*/ 378130 w 1116024"/>
                  <a:gd name="connsiteY170" fmla="*/ 654341 h 878465"/>
                  <a:gd name="connsiteX171" fmla="*/ 947373 w 1116024"/>
                  <a:gd name="connsiteY171" fmla="*/ 610546 h 878465"/>
                  <a:gd name="connsiteX172" fmla="*/ 944798 w 1116024"/>
                  <a:gd name="connsiteY172" fmla="*/ 626003 h 878465"/>
                  <a:gd name="connsiteX173" fmla="*/ 957675 w 1116024"/>
                  <a:gd name="connsiteY173" fmla="*/ 623427 h 878465"/>
                  <a:gd name="connsiteX174" fmla="*/ 962825 w 1116024"/>
                  <a:gd name="connsiteY174" fmla="*/ 620851 h 878465"/>
                  <a:gd name="connsiteX175" fmla="*/ 957675 w 1116024"/>
                  <a:gd name="connsiteY175" fmla="*/ 626003 h 878465"/>
                  <a:gd name="connsiteX176" fmla="*/ 924195 w 1116024"/>
                  <a:gd name="connsiteY176" fmla="*/ 649188 h 878465"/>
                  <a:gd name="connsiteX177" fmla="*/ 947373 w 1116024"/>
                  <a:gd name="connsiteY177" fmla="*/ 610546 h 878465"/>
                  <a:gd name="connsiteX178" fmla="*/ 169653 w 1116024"/>
                  <a:gd name="connsiteY178" fmla="*/ 610546 h 878465"/>
                  <a:gd name="connsiteX179" fmla="*/ 190243 w 1116024"/>
                  <a:gd name="connsiteY179" fmla="*/ 649188 h 878465"/>
                  <a:gd name="connsiteX180" fmla="*/ 159358 w 1116024"/>
                  <a:gd name="connsiteY180" fmla="*/ 626003 h 878465"/>
                  <a:gd name="connsiteX181" fmla="*/ 154210 w 1116024"/>
                  <a:gd name="connsiteY181" fmla="*/ 620851 h 878465"/>
                  <a:gd name="connsiteX182" fmla="*/ 159358 w 1116024"/>
                  <a:gd name="connsiteY182" fmla="*/ 623427 h 878465"/>
                  <a:gd name="connsiteX183" fmla="*/ 169653 w 1116024"/>
                  <a:gd name="connsiteY183" fmla="*/ 626003 h 878465"/>
                  <a:gd name="connsiteX184" fmla="*/ 169653 w 1116024"/>
                  <a:gd name="connsiteY184" fmla="*/ 610546 h 878465"/>
                  <a:gd name="connsiteX185" fmla="*/ 852086 w 1116024"/>
                  <a:gd name="connsiteY185" fmla="*/ 566752 h 878465"/>
                  <a:gd name="connsiteX186" fmla="*/ 857236 w 1116024"/>
                  <a:gd name="connsiteY186" fmla="*/ 623427 h 878465"/>
                  <a:gd name="connsiteX187" fmla="*/ 875264 w 1116024"/>
                  <a:gd name="connsiteY187" fmla="*/ 669798 h 878465"/>
                  <a:gd name="connsiteX188" fmla="*/ 870113 w 1116024"/>
                  <a:gd name="connsiteY188" fmla="*/ 672374 h 878465"/>
                  <a:gd name="connsiteX189" fmla="*/ 857236 w 1116024"/>
                  <a:gd name="connsiteY189" fmla="*/ 677526 h 878465"/>
                  <a:gd name="connsiteX190" fmla="*/ 834058 w 1116024"/>
                  <a:gd name="connsiteY190" fmla="*/ 698135 h 878465"/>
                  <a:gd name="connsiteX191" fmla="*/ 831483 w 1116024"/>
                  <a:gd name="connsiteY191" fmla="*/ 695559 h 878465"/>
                  <a:gd name="connsiteX192" fmla="*/ 831483 w 1116024"/>
                  <a:gd name="connsiteY192" fmla="*/ 649188 h 878465"/>
                  <a:gd name="connsiteX193" fmla="*/ 821182 w 1116024"/>
                  <a:gd name="connsiteY193" fmla="*/ 692983 h 878465"/>
                  <a:gd name="connsiteX194" fmla="*/ 823757 w 1116024"/>
                  <a:gd name="connsiteY194" fmla="*/ 713592 h 878465"/>
                  <a:gd name="connsiteX195" fmla="*/ 821182 w 1116024"/>
                  <a:gd name="connsiteY195" fmla="*/ 718744 h 878465"/>
                  <a:gd name="connsiteX196" fmla="*/ 816031 w 1116024"/>
                  <a:gd name="connsiteY196" fmla="*/ 729049 h 878465"/>
                  <a:gd name="connsiteX197" fmla="*/ 803154 w 1116024"/>
                  <a:gd name="connsiteY197" fmla="*/ 649188 h 878465"/>
                  <a:gd name="connsiteX198" fmla="*/ 821182 w 1116024"/>
                  <a:gd name="connsiteY198" fmla="*/ 597665 h 878465"/>
                  <a:gd name="connsiteX199" fmla="*/ 852086 w 1116024"/>
                  <a:gd name="connsiteY199" fmla="*/ 566752 h 878465"/>
                  <a:gd name="connsiteX200" fmla="*/ 264883 w 1116024"/>
                  <a:gd name="connsiteY200" fmla="*/ 566752 h 878465"/>
                  <a:gd name="connsiteX201" fmla="*/ 295769 w 1116024"/>
                  <a:gd name="connsiteY201" fmla="*/ 597665 h 878465"/>
                  <a:gd name="connsiteX202" fmla="*/ 313785 w 1116024"/>
                  <a:gd name="connsiteY202" fmla="*/ 649188 h 878465"/>
                  <a:gd name="connsiteX203" fmla="*/ 300916 w 1116024"/>
                  <a:gd name="connsiteY203" fmla="*/ 729049 h 878465"/>
                  <a:gd name="connsiteX204" fmla="*/ 295769 w 1116024"/>
                  <a:gd name="connsiteY204" fmla="*/ 718744 h 878465"/>
                  <a:gd name="connsiteX205" fmla="*/ 293195 w 1116024"/>
                  <a:gd name="connsiteY205" fmla="*/ 713592 h 878465"/>
                  <a:gd name="connsiteX206" fmla="*/ 295769 w 1116024"/>
                  <a:gd name="connsiteY206" fmla="*/ 692983 h 878465"/>
                  <a:gd name="connsiteX207" fmla="*/ 282900 w 1116024"/>
                  <a:gd name="connsiteY207" fmla="*/ 649188 h 878465"/>
                  <a:gd name="connsiteX208" fmla="*/ 282900 w 1116024"/>
                  <a:gd name="connsiteY208" fmla="*/ 695559 h 878465"/>
                  <a:gd name="connsiteX209" fmla="*/ 282900 w 1116024"/>
                  <a:gd name="connsiteY209" fmla="*/ 698135 h 878465"/>
                  <a:gd name="connsiteX210" fmla="*/ 259736 w 1116024"/>
                  <a:gd name="connsiteY210" fmla="*/ 677526 h 878465"/>
                  <a:gd name="connsiteX211" fmla="*/ 246867 w 1116024"/>
                  <a:gd name="connsiteY211" fmla="*/ 672374 h 878465"/>
                  <a:gd name="connsiteX212" fmla="*/ 241719 w 1116024"/>
                  <a:gd name="connsiteY212" fmla="*/ 669798 h 878465"/>
                  <a:gd name="connsiteX213" fmla="*/ 259736 w 1116024"/>
                  <a:gd name="connsiteY213" fmla="*/ 623427 h 878465"/>
                  <a:gd name="connsiteX214" fmla="*/ 264883 w 1116024"/>
                  <a:gd name="connsiteY214" fmla="*/ 566752 h 878465"/>
                  <a:gd name="connsiteX215" fmla="*/ 1070990 w 1116024"/>
                  <a:gd name="connsiteY215" fmla="*/ 481739 h 878465"/>
                  <a:gd name="connsiteX216" fmla="*/ 1073565 w 1116024"/>
                  <a:gd name="connsiteY216" fmla="*/ 481739 h 878465"/>
                  <a:gd name="connsiteX217" fmla="*/ 1073565 w 1116024"/>
                  <a:gd name="connsiteY217" fmla="*/ 484315 h 878465"/>
                  <a:gd name="connsiteX218" fmla="*/ 1058113 w 1116024"/>
                  <a:gd name="connsiteY218" fmla="*/ 569328 h 878465"/>
                  <a:gd name="connsiteX219" fmla="*/ 1052962 w 1116024"/>
                  <a:gd name="connsiteY219" fmla="*/ 577056 h 878465"/>
                  <a:gd name="connsiteX220" fmla="*/ 1037510 w 1116024"/>
                  <a:gd name="connsiteY220" fmla="*/ 595089 h 878465"/>
                  <a:gd name="connsiteX221" fmla="*/ 1032360 w 1116024"/>
                  <a:gd name="connsiteY221" fmla="*/ 600242 h 878465"/>
                  <a:gd name="connsiteX222" fmla="*/ 1001455 w 1116024"/>
                  <a:gd name="connsiteY222" fmla="*/ 618275 h 878465"/>
                  <a:gd name="connsiteX223" fmla="*/ 965401 w 1116024"/>
                  <a:gd name="connsiteY223" fmla="*/ 631155 h 878465"/>
                  <a:gd name="connsiteX224" fmla="*/ 957675 w 1116024"/>
                  <a:gd name="connsiteY224" fmla="*/ 633732 h 878465"/>
                  <a:gd name="connsiteX225" fmla="*/ 965401 w 1116024"/>
                  <a:gd name="connsiteY225" fmla="*/ 628579 h 878465"/>
                  <a:gd name="connsiteX226" fmla="*/ 1001455 w 1116024"/>
                  <a:gd name="connsiteY226" fmla="*/ 597665 h 878465"/>
                  <a:gd name="connsiteX227" fmla="*/ 1006606 w 1116024"/>
                  <a:gd name="connsiteY227" fmla="*/ 595089 h 878465"/>
                  <a:gd name="connsiteX228" fmla="*/ 1022058 w 1116024"/>
                  <a:gd name="connsiteY228" fmla="*/ 561599 h 878465"/>
                  <a:gd name="connsiteX229" fmla="*/ 1001455 w 1116024"/>
                  <a:gd name="connsiteY229" fmla="*/ 587361 h 878465"/>
                  <a:gd name="connsiteX230" fmla="*/ 957675 w 1116024"/>
                  <a:gd name="connsiteY230" fmla="*/ 615698 h 878465"/>
                  <a:gd name="connsiteX231" fmla="*/ 955099 w 1116024"/>
                  <a:gd name="connsiteY231" fmla="*/ 618275 h 878465"/>
                  <a:gd name="connsiteX232" fmla="*/ 955099 w 1116024"/>
                  <a:gd name="connsiteY232" fmla="*/ 615698 h 878465"/>
                  <a:gd name="connsiteX233" fmla="*/ 957675 w 1116024"/>
                  <a:gd name="connsiteY233" fmla="*/ 577056 h 878465"/>
                  <a:gd name="connsiteX234" fmla="*/ 973127 w 1116024"/>
                  <a:gd name="connsiteY234" fmla="*/ 548719 h 878465"/>
                  <a:gd name="connsiteX235" fmla="*/ 983428 w 1116024"/>
                  <a:gd name="connsiteY235" fmla="*/ 538414 h 878465"/>
                  <a:gd name="connsiteX236" fmla="*/ 1001455 w 1116024"/>
                  <a:gd name="connsiteY236" fmla="*/ 525533 h 878465"/>
                  <a:gd name="connsiteX237" fmla="*/ 1019483 w 1116024"/>
                  <a:gd name="connsiteY237" fmla="*/ 515229 h 878465"/>
                  <a:gd name="connsiteX238" fmla="*/ 1029784 w 1116024"/>
                  <a:gd name="connsiteY238" fmla="*/ 510077 h 878465"/>
                  <a:gd name="connsiteX239" fmla="*/ 1032360 w 1116024"/>
                  <a:gd name="connsiteY239" fmla="*/ 510077 h 878465"/>
                  <a:gd name="connsiteX240" fmla="*/ 1037510 w 1116024"/>
                  <a:gd name="connsiteY240" fmla="*/ 504924 h 878465"/>
                  <a:gd name="connsiteX241" fmla="*/ 1058113 w 1116024"/>
                  <a:gd name="connsiteY241" fmla="*/ 492044 h 878465"/>
                  <a:gd name="connsiteX242" fmla="*/ 1070990 w 1116024"/>
                  <a:gd name="connsiteY242" fmla="*/ 481739 h 878465"/>
                  <a:gd name="connsiteX243" fmla="*/ 43537 w 1116024"/>
                  <a:gd name="connsiteY243" fmla="*/ 481739 h 878465"/>
                  <a:gd name="connsiteX244" fmla="*/ 46111 w 1116024"/>
                  <a:gd name="connsiteY244" fmla="*/ 481739 h 878465"/>
                  <a:gd name="connsiteX245" fmla="*/ 56406 w 1116024"/>
                  <a:gd name="connsiteY245" fmla="*/ 492044 h 878465"/>
                  <a:gd name="connsiteX246" fmla="*/ 79571 w 1116024"/>
                  <a:gd name="connsiteY246" fmla="*/ 504924 h 878465"/>
                  <a:gd name="connsiteX247" fmla="*/ 84718 w 1116024"/>
                  <a:gd name="connsiteY247" fmla="*/ 510077 h 878465"/>
                  <a:gd name="connsiteX248" fmla="*/ 87292 w 1116024"/>
                  <a:gd name="connsiteY248" fmla="*/ 510077 h 878465"/>
                  <a:gd name="connsiteX249" fmla="*/ 97587 w 1116024"/>
                  <a:gd name="connsiteY249" fmla="*/ 515229 h 878465"/>
                  <a:gd name="connsiteX250" fmla="*/ 115604 w 1116024"/>
                  <a:gd name="connsiteY250" fmla="*/ 525533 h 878465"/>
                  <a:gd name="connsiteX251" fmla="*/ 133620 w 1116024"/>
                  <a:gd name="connsiteY251" fmla="*/ 538414 h 878465"/>
                  <a:gd name="connsiteX252" fmla="*/ 143915 w 1116024"/>
                  <a:gd name="connsiteY252" fmla="*/ 548719 h 878465"/>
                  <a:gd name="connsiteX253" fmla="*/ 159358 w 1116024"/>
                  <a:gd name="connsiteY253" fmla="*/ 577056 h 878465"/>
                  <a:gd name="connsiteX254" fmla="*/ 161932 w 1116024"/>
                  <a:gd name="connsiteY254" fmla="*/ 615698 h 878465"/>
                  <a:gd name="connsiteX255" fmla="*/ 161932 w 1116024"/>
                  <a:gd name="connsiteY255" fmla="*/ 618275 h 878465"/>
                  <a:gd name="connsiteX256" fmla="*/ 159358 w 1116024"/>
                  <a:gd name="connsiteY256" fmla="*/ 615698 h 878465"/>
                  <a:gd name="connsiteX257" fmla="*/ 115604 w 1116024"/>
                  <a:gd name="connsiteY257" fmla="*/ 587361 h 878465"/>
                  <a:gd name="connsiteX258" fmla="*/ 113030 w 1116024"/>
                  <a:gd name="connsiteY258" fmla="*/ 587361 h 878465"/>
                  <a:gd name="connsiteX259" fmla="*/ 95013 w 1116024"/>
                  <a:gd name="connsiteY259" fmla="*/ 561599 h 878465"/>
                  <a:gd name="connsiteX260" fmla="*/ 110456 w 1116024"/>
                  <a:gd name="connsiteY260" fmla="*/ 595089 h 878465"/>
                  <a:gd name="connsiteX261" fmla="*/ 115604 w 1116024"/>
                  <a:gd name="connsiteY261" fmla="*/ 597665 h 878465"/>
                  <a:gd name="connsiteX262" fmla="*/ 151637 w 1116024"/>
                  <a:gd name="connsiteY262" fmla="*/ 628579 h 878465"/>
                  <a:gd name="connsiteX263" fmla="*/ 159358 w 1116024"/>
                  <a:gd name="connsiteY263" fmla="*/ 633732 h 878465"/>
                  <a:gd name="connsiteX264" fmla="*/ 149063 w 1116024"/>
                  <a:gd name="connsiteY264" fmla="*/ 631155 h 878465"/>
                  <a:gd name="connsiteX265" fmla="*/ 115604 w 1116024"/>
                  <a:gd name="connsiteY265" fmla="*/ 618275 h 878465"/>
                  <a:gd name="connsiteX266" fmla="*/ 84718 w 1116024"/>
                  <a:gd name="connsiteY266" fmla="*/ 600242 h 878465"/>
                  <a:gd name="connsiteX267" fmla="*/ 79571 w 1116024"/>
                  <a:gd name="connsiteY267" fmla="*/ 595089 h 878465"/>
                  <a:gd name="connsiteX268" fmla="*/ 64128 w 1116024"/>
                  <a:gd name="connsiteY268" fmla="*/ 577056 h 878465"/>
                  <a:gd name="connsiteX269" fmla="*/ 56406 w 1116024"/>
                  <a:gd name="connsiteY269" fmla="*/ 569328 h 878465"/>
                  <a:gd name="connsiteX270" fmla="*/ 40964 w 1116024"/>
                  <a:gd name="connsiteY270" fmla="*/ 484315 h 878465"/>
                  <a:gd name="connsiteX271" fmla="*/ 43537 w 1116024"/>
                  <a:gd name="connsiteY271" fmla="*/ 481739 h 878465"/>
                  <a:gd name="connsiteX272" fmla="*/ 1027209 w 1116024"/>
                  <a:gd name="connsiteY272" fmla="*/ 463706 h 878465"/>
                  <a:gd name="connsiteX273" fmla="*/ 1029784 w 1116024"/>
                  <a:gd name="connsiteY273" fmla="*/ 479163 h 878465"/>
                  <a:gd name="connsiteX274" fmla="*/ 1032360 w 1116024"/>
                  <a:gd name="connsiteY274" fmla="*/ 476587 h 878465"/>
                  <a:gd name="connsiteX275" fmla="*/ 1037510 w 1116024"/>
                  <a:gd name="connsiteY275" fmla="*/ 471434 h 878465"/>
                  <a:gd name="connsiteX276" fmla="*/ 1042661 w 1116024"/>
                  <a:gd name="connsiteY276" fmla="*/ 466282 h 878465"/>
                  <a:gd name="connsiteX277" fmla="*/ 1037510 w 1116024"/>
                  <a:gd name="connsiteY277" fmla="*/ 476587 h 878465"/>
                  <a:gd name="connsiteX278" fmla="*/ 1032360 w 1116024"/>
                  <a:gd name="connsiteY278" fmla="*/ 486891 h 878465"/>
                  <a:gd name="connsiteX279" fmla="*/ 1016908 w 1116024"/>
                  <a:gd name="connsiteY279" fmla="*/ 504924 h 878465"/>
                  <a:gd name="connsiteX280" fmla="*/ 1027209 w 1116024"/>
                  <a:gd name="connsiteY280" fmla="*/ 463706 h 878465"/>
                  <a:gd name="connsiteX281" fmla="*/ 89866 w 1116024"/>
                  <a:gd name="connsiteY281" fmla="*/ 463706 h 878465"/>
                  <a:gd name="connsiteX282" fmla="*/ 97587 w 1116024"/>
                  <a:gd name="connsiteY282" fmla="*/ 504924 h 878465"/>
                  <a:gd name="connsiteX283" fmla="*/ 84718 w 1116024"/>
                  <a:gd name="connsiteY283" fmla="*/ 486891 h 878465"/>
                  <a:gd name="connsiteX284" fmla="*/ 79571 w 1116024"/>
                  <a:gd name="connsiteY284" fmla="*/ 476587 h 878465"/>
                  <a:gd name="connsiteX285" fmla="*/ 74423 w 1116024"/>
                  <a:gd name="connsiteY285" fmla="*/ 466282 h 878465"/>
                  <a:gd name="connsiteX286" fmla="*/ 79571 w 1116024"/>
                  <a:gd name="connsiteY286" fmla="*/ 471434 h 878465"/>
                  <a:gd name="connsiteX287" fmla="*/ 84718 w 1116024"/>
                  <a:gd name="connsiteY287" fmla="*/ 476587 h 878465"/>
                  <a:gd name="connsiteX288" fmla="*/ 87292 w 1116024"/>
                  <a:gd name="connsiteY288" fmla="*/ 479163 h 878465"/>
                  <a:gd name="connsiteX289" fmla="*/ 89866 w 1116024"/>
                  <a:gd name="connsiteY289" fmla="*/ 463706 h 878465"/>
                  <a:gd name="connsiteX290" fmla="*/ 929346 w 1116024"/>
                  <a:gd name="connsiteY290" fmla="*/ 445673 h 878465"/>
                  <a:gd name="connsiteX291" fmla="*/ 952524 w 1116024"/>
                  <a:gd name="connsiteY291" fmla="*/ 494620 h 878465"/>
                  <a:gd name="connsiteX292" fmla="*/ 957675 w 1116024"/>
                  <a:gd name="connsiteY292" fmla="*/ 502348 h 878465"/>
                  <a:gd name="connsiteX293" fmla="*/ 983428 w 1116024"/>
                  <a:gd name="connsiteY293" fmla="*/ 530686 h 878465"/>
                  <a:gd name="connsiteX294" fmla="*/ 980853 w 1116024"/>
                  <a:gd name="connsiteY294" fmla="*/ 533262 h 878465"/>
                  <a:gd name="connsiteX295" fmla="*/ 970551 w 1116024"/>
                  <a:gd name="connsiteY295" fmla="*/ 546143 h 878465"/>
                  <a:gd name="connsiteX296" fmla="*/ 957675 w 1116024"/>
                  <a:gd name="connsiteY296" fmla="*/ 561599 h 878465"/>
                  <a:gd name="connsiteX297" fmla="*/ 955099 w 1116024"/>
                  <a:gd name="connsiteY297" fmla="*/ 571904 h 878465"/>
                  <a:gd name="connsiteX298" fmla="*/ 952524 w 1116024"/>
                  <a:gd name="connsiteY298" fmla="*/ 569328 h 878465"/>
                  <a:gd name="connsiteX299" fmla="*/ 939647 w 1116024"/>
                  <a:gd name="connsiteY299" fmla="*/ 525533 h 878465"/>
                  <a:gd name="connsiteX300" fmla="*/ 942223 w 1116024"/>
                  <a:gd name="connsiteY300" fmla="*/ 569328 h 878465"/>
                  <a:gd name="connsiteX301" fmla="*/ 949949 w 1116024"/>
                  <a:gd name="connsiteY301" fmla="*/ 587361 h 878465"/>
                  <a:gd name="connsiteX302" fmla="*/ 949949 w 1116024"/>
                  <a:gd name="connsiteY302" fmla="*/ 605394 h 878465"/>
                  <a:gd name="connsiteX303" fmla="*/ 911319 w 1116024"/>
                  <a:gd name="connsiteY303" fmla="*/ 538414 h 878465"/>
                  <a:gd name="connsiteX304" fmla="*/ 929346 w 1116024"/>
                  <a:gd name="connsiteY304" fmla="*/ 445673 h 878465"/>
                  <a:gd name="connsiteX305" fmla="*/ 187670 w 1116024"/>
                  <a:gd name="connsiteY305" fmla="*/ 445673 h 878465"/>
                  <a:gd name="connsiteX306" fmla="*/ 203112 w 1116024"/>
                  <a:gd name="connsiteY306" fmla="*/ 538414 h 878465"/>
                  <a:gd name="connsiteX307" fmla="*/ 167079 w 1116024"/>
                  <a:gd name="connsiteY307" fmla="*/ 605394 h 878465"/>
                  <a:gd name="connsiteX308" fmla="*/ 167079 w 1116024"/>
                  <a:gd name="connsiteY308" fmla="*/ 587361 h 878465"/>
                  <a:gd name="connsiteX309" fmla="*/ 174801 w 1116024"/>
                  <a:gd name="connsiteY309" fmla="*/ 569328 h 878465"/>
                  <a:gd name="connsiteX310" fmla="*/ 177374 w 1116024"/>
                  <a:gd name="connsiteY310" fmla="*/ 525533 h 878465"/>
                  <a:gd name="connsiteX311" fmla="*/ 164506 w 1116024"/>
                  <a:gd name="connsiteY311" fmla="*/ 569328 h 878465"/>
                  <a:gd name="connsiteX312" fmla="*/ 161932 w 1116024"/>
                  <a:gd name="connsiteY312" fmla="*/ 571904 h 878465"/>
                  <a:gd name="connsiteX313" fmla="*/ 159358 w 1116024"/>
                  <a:gd name="connsiteY313" fmla="*/ 561599 h 878465"/>
                  <a:gd name="connsiteX314" fmla="*/ 146489 w 1116024"/>
                  <a:gd name="connsiteY314" fmla="*/ 546143 h 878465"/>
                  <a:gd name="connsiteX315" fmla="*/ 136194 w 1116024"/>
                  <a:gd name="connsiteY315" fmla="*/ 533262 h 878465"/>
                  <a:gd name="connsiteX316" fmla="*/ 133620 w 1116024"/>
                  <a:gd name="connsiteY316" fmla="*/ 530686 h 878465"/>
                  <a:gd name="connsiteX317" fmla="*/ 159358 w 1116024"/>
                  <a:gd name="connsiteY317" fmla="*/ 502348 h 878465"/>
                  <a:gd name="connsiteX318" fmla="*/ 164506 w 1116024"/>
                  <a:gd name="connsiteY318" fmla="*/ 494620 h 878465"/>
                  <a:gd name="connsiteX319" fmla="*/ 187670 w 1116024"/>
                  <a:gd name="connsiteY319" fmla="*/ 445673 h 878465"/>
                  <a:gd name="connsiteX320" fmla="*/ 960250 w 1116024"/>
                  <a:gd name="connsiteY320" fmla="*/ 322018 h 878465"/>
                  <a:gd name="connsiteX321" fmla="*/ 996305 w 1116024"/>
                  <a:gd name="connsiteY321" fmla="*/ 358084 h 878465"/>
                  <a:gd name="connsiteX322" fmla="*/ 1001455 w 1116024"/>
                  <a:gd name="connsiteY322" fmla="*/ 360660 h 878465"/>
                  <a:gd name="connsiteX323" fmla="*/ 1032360 w 1116024"/>
                  <a:gd name="connsiteY323" fmla="*/ 378693 h 878465"/>
                  <a:gd name="connsiteX324" fmla="*/ 1034935 w 1116024"/>
                  <a:gd name="connsiteY324" fmla="*/ 381269 h 878465"/>
                  <a:gd name="connsiteX325" fmla="*/ 1032360 w 1116024"/>
                  <a:gd name="connsiteY325" fmla="*/ 383846 h 878465"/>
                  <a:gd name="connsiteX326" fmla="*/ 1032360 w 1116024"/>
                  <a:gd name="connsiteY326" fmla="*/ 385456 h 878465"/>
                  <a:gd name="connsiteX327" fmla="*/ 1032360 w 1116024"/>
                  <a:gd name="connsiteY327" fmla="*/ 386422 h 878465"/>
                  <a:gd name="connsiteX328" fmla="*/ 1027209 w 1116024"/>
                  <a:gd name="connsiteY328" fmla="*/ 396726 h 878465"/>
                  <a:gd name="connsiteX329" fmla="*/ 1019483 w 1116024"/>
                  <a:gd name="connsiteY329" fmla="*/ 425064 h 878465"/>
                  <a:gd name="connsiteX330" fmla="*/ 1019483 w 1116024"/>
                  <a:gd name="connsiteY330" fmla="*/ 422488 h 878465"/>
                  <a:gd name="connsiteX331" fmla="*/ 1001455 w 1116024"/>
                  <a:gd name="connsiteY331" fmla="*/ 404455 h 878465"/>
                  <a:gd name="connsiteX332" fmla="*/ 993729 w 1116024"/>
                  <a:gd name="connsiteY332" fmla="*/ 391574 h 878465"/>
                  <a:gd name="connsiteX333" fmla="*/ 1001455 w 1116024"/>
                  <a:gd name="connsiteY333" fmla="*/ 417335 h 878465"/>
                  <a:gd name="connsiteX334" fmla="*/ 1009181 w 1116024"/>
                  <a:gd name="connsiteY334" fmla="*/ 427640 h 878465"/>
                  <a:gd name="connsiteX335" fmla="*/ 1022058 w 1116024"/>
                  <a:gd name="connsiteY335" fmla="*/ 440521 h 878465"/>
                  <a:gd name="connsiteX336" fmla="*/ 1027209 w 1116024"/>
                  <a:gd name="connsiteY336" fmla="*/ 458554 h 878465"/>
                  <a:gd name="connsiteX337" fmla="*/ 1001455 w 1116024"/>
                  <a:gd name="connsiteY337" fmla="*/ 440521 h 878465"/>
                  <a:gd name="connsiteX338" fmla="*/ 973127 w 1116024"/>
                  <a:gd name="connsiteY338" fmla="*/ 409607 h 878465"/>
                  <a:gd name="connsiteX339" fmla="*/ 957675 w 1116024"/>
                  <a:gd name="connsiteY339" fmla="*/ 376117 h 878465"/>
                  <a:gd name="connsiteX340" fmla="*/ 957675 w 1116024"/>
                  <a:gd name="connsiteY340" fmla="*/ 332323 h 878465"/>
                  <a:gd name="connsiteX341" fmla="*/ 960250 w 1116024"/>
                  <a:gd name="connsiteY341" fmla="*/ 322018 h 878465"/>
                  <a:gd name="connsiteX342" fmla="*/ 156784 w 1116024"/>
                  <a:gd name="connsiteY342" fmla="*/ 322018 h 878465"/>
                  <a:gd name="connsiteX343" fmla="*/ 159358 w 1116024"/>
                  <a:gd name="connsiteY343" fmla="*/ 332323 h 878465"/>
                  <a:gd name="connsiteX344" fmla="*/ 159358 w 1116024"/>
                  <a:gd name="connsiteY344" fmla="*/ 376117 h 878465"/>
                  <a:gd name="connsiteX345" fmla="*/ 143915 w 1116024"/>
                  <a:gd name="connsiteY345" fmla="*/ 409607 h 878465"/>
                  <a:gd name="connsiteX346" fmla="*/ 115604 w 1116024"/>
                  <a:gd name="connsiteY346" fmla="*/ 440521 h 878465"/>
                  <a:gd name="connsiteX347" fmla="*/ 89866 w 1116024"/>
                  <a:gd name="connsiteY347" fmla="*/ 458554 h 878465"/>
                  <a:gd name="connsiteX348" fmla="*/ 95013 w 1116024"/>
                  <a:gd name="connsiteY348" fmla="*/ 440521 h 878465"/>
                  <a:gd name="connsiteX349" fmla="*/ 107882 w 1116024"/>
                  <a:gd name="connsiteY349" fmla="*/ 427640 h 878465"/>
                  <a:gd name="connsiteX350" fmla="*/ 115604 w 1116024"/>
                  <a:gd name="connsiteY350" fmla="*/ 417335 h 878465"/>
                  <a:gd name="connsiteX351" fmla="*/ 123325 w 1116024"/>
                  <a:gd name="connsiteY351" fmla="*/ 391574 h 878465"/>
                  <a:gd name="connsiteX352" fmla="*/ 115604 w 1116024"/>
                  <a:gd name="connsiteY352" fmla="*/ 404455 h 878465"/>
                  <a:gd name="connsiteX353" fmla="*/ 97587 w 1116024"/>
                  <a:gd name="connsiteY353" fmla="*/ 422488 h 878465"/>
                  <a:gd name="connsiteX354" fmla="*/ 95013 w 1116024"/>
                  <a:gd name="connsiteY354" fmla="*/ 425064 h 878465"/>
                  <a:gd name="connsiteX355" fmla="*/ 89866 w 1116024"/>
                  <a:gd name="connsiteY355" fmla="*/ 396726 h 878465"/>
                  <a:gd name="connsiteX356" fmla="*/ 84718 w 1116024"/>
                  <a:gd name="connsiteY356" fmla="*/ 386422 h 878465"/>
                  <a:gd name="connsiteX357" fmla="*/ 84718 w 1116024"/>
                  <a:gd name="connsiteY357" fmla="*/ 385456 h 878465"/>
                  <a:gd name="connsiteX358" fmla="*/ 84718 w 1116024"/>
                  <a:gd name="connsiteY358" fmla="*/ 383846 h 878465"/>
                  <a:gd name="connsiteX359" fmla="*/ 82144 w 1116024"/>
                  <a:gd name="connsiteY359" fmla="*/ 381269 h 878465"/>
                  <a:gd name="connsiteX360" fmla="*/ 84718 w 1116024"/>
                  <a:gd name="connsiteY360" fmla="*/ 378693 h 878465"/>
                  <a:gd name="connsiteX361" fmla="*/ 115604 w 1116024"/>
                  <a:gd name="connsiteY361" fmla="*/ 360660 h 878465"/>
                  <a:gd name="connsiteX362" fmla="*/ 120751 w 1116024"/>
                  <a:gd name="connsiteY362" fmla="*/ 358084 h 878465"/>
                  <a:gd name="connsiteX363" fmla="*/ 156784 w 1116024"/>
                  <a:gd name="connsiteY363" fmla="*/ 322018 h 878465"/>
                  <a:gd name="connsiteX364" fmla="*/ 1099318 w 1116024"/>
                  <a:gd name="connsiteY364" fmla="*/ 303985 h 878465"/>
                  <a:gd name="connsiteX365" fmla="*/ 1101894 w 1116024"/>
                  <a:gd name="connsiteY365" fmla="*/ 306561 h 878465"/>
                  <a:gd name="connsiteX366" fmla="*/ 1109620 w 1116024"/>
                  <a:gd name="connsiteY366" fmla="*/ 396726 h 878465"/>
                  <a:gd name="connsiteX367" fmla="*/ 1099318 w 1116024"/>
                  <a:gd name="connsiteY367" fmla="*/ 417335 h 878465"/>
                  <a:gd name="connsiteX368" fmla="*/ 1058113 w 1116024"/>
                  <a:gd name="connsiteY368" fmla="*/ 468858 h 878465"/>
                  <a:gd name="connsiteX369" fmla="*/ 1050387 w 1116024"/>
                  <a:gd name="connsiteY369" fmla="*/ 474011 h 878465"/>
                  <a:gd name="connsiteX370" fmla="*/ 1042661 w 1116024"/>
                  <a:gd name="connsiteY370" fmla="*/ 479163 h 878465"/>
                  <a:gd name="connsiteX371" fmla="*/ 1047812 w 1116024"/>
                  <a:gd name="connsiteY371" fmla="*/ 471434 h 878465"/>
                  <a:gd name="connsiteX372" fmla="*/ 1058113 w 1116024"/>
                  <a:gd name="connsiteY372" fmla="*/ 453401 h 878465"/>
                  <a:gd name="connsiteX373" fmla="*/ 1073565 w 1116024"/>
                  <a:gd name="connsiteY373" fmla="*/ 427640 h 878465"/>
                  <a:gd name="connsiteX374" fmla="*/ 1078716 w 1116024"/>
                  <a:gd name="connsiteY374" fmla="*/ 394150 h 878465"/>
                  <a:gd name="connsiteX375" fmla="*/ 1068414 w 1116024"/>
                  <a:gd name="connsiteY375" fmla="*/ 422488 h 878465"/>
                  <a:gd name="connsiteX376" fmla="*/ 1058113 w 1116024"/>
                  <a:gd name="connsiteY376" fmla="*/ 437945 h 878465"/>
                  <a:gd name="connsiteX377" fmla="*/ 1037510 w 1116024"/>
                  <a:gd name="connsiteY377" fmla="*/ 463706 h 878465"/>
                  <a:gd name="connsiteX378" fmla="*/ 1037510 w 1116024"/>
                  <a:gd name="connsiteY378" fmla="*/ 466282 h 878465"/>
                  <a:gd name="connsiteX379" fmla="*/ 1034935 w 1116024"/>
                  <a:gd name="connsiteY379" fmla="*/ 463706 h 878465"/>
                  <a:gd name="connsiteX380" fmla="*/ 1032360 w 1116024"/>
                  <a:gd name="connsiteY380" fmla="*/ 458554 h 878465"/>
                  <a:gd name="connsiteX381" fmla="*/ 1032360 w 1116024"/>
                  <a:gd name="connsiteY381" fmla="*/ 399302 h 878465"/>
                  <a:gd name="connsiteX382" fmla="*/ 1037510 w 1116024"/>
                  <a:gd name="connsiteY382" fmla="*/ 386422 h 878465"/>
                  <a:gd name="connsiteX383" fmla="*/ 1058113 w 1116024"/>
                  <a:gd name="connsiteY383" fmla="*/ 358084 h 878465"/>
                  <a:gd name="connsiteX384" fmla="*/ 1060688 w 1116024"/>
                  <a:gd name="connsiteY384" fmla="*/ 355508 h 878465"/>
                  <a:gd name="connsiteX385" fmla="*/ 1070990 w 1116024"/>
                  <a:gd name="connsiteY385" fmla="*/ 345203 h 878465"/>
                  <a:gd name="connsiteX386" fmla="*/ 1096743 w 1116024"/>
                  <a:gd name="connsiteY386" fmla="*/ 306561 h 878465"/>
                  <a:gd name="connsiteX387" fmla="*/ 1099318 w 1116024"/>
                  <a:gd name="connsiteY387" fmla="*/ 303985 h 878465"/>
                  <a:gd name="connsiteX388" fmla="*/ 1065839 w 1116024"/>
                  <a:gd name="connsiteY388" fmla="*/ 303985 h 878465"/>
                  <a:gd name="connsiteX389" fmla="*/ 1058113 w 1116024"/>
                  <a:gd name="connsiteY389" fmla="*/ 340051 h 878465"/>
                  <a:gd name="connsiteX390" fmla="*/ 1055538 w 1116024"/>
                  <a:gd name="connsiteY390" fmla="*/ 347780 h 878465"/>
                  <a:gd name="connsiteX391" fmla="*/ 1050387 w 1116024"/>
                  <a:gd name="connsiteY391" fmla="*/ 306561 h 878465"/>
                  <a:gd name="connsiteX392" fmla="*/ 1058113 w 1116024"/>
                  <a:gd name="connsiteY392" fmla="*/ 319442 h 878465"/>
                  <a:gd name="connsiteX393" fmla="*/ 1065839 w 1116024"/>
                  <a:gd name="connsiteY393" fmla="*/ 303985 h 878465"/>
                  <a:gd name="connsiteX394" fmla="*/ 48685 w 1116024"/>
                  <a:gd name="connsiteY394" fmla="*/ 303985 h 878465"/>
                  <a:gd name="connsiteX395" fmla="*/ 56406 w 1116024"/>
                  <a:gd name="connsiteY395" fmla="*/ 319442 h 878465"/>
                  <a:gd name="connsiteX396" fmla="*/ 58980 w 1116024"/>
                  <a:gd name="connsiteY396" fmla="*/ 319442 h 878465"/>
                  <a:gd name="connsiteX397" fmla="*/ 66702 w 1116024"/>
                  <a:gd name="connsiteY397" fmla="*/ 306561 h 878465"/>
                  <a:gd name="connsiteX398" fmla="*/ 61554 w 1116024"/>
                  <a:gd name="connsiteY398" fmla="*/ 347780 h 878465"/>
                  <a:gd name="connsiteX399" fmla="*/ 56406 w 1116024"/>
                  <a:gd name="connsiteY399" fmla="*/ 340051 h 878465"/>
                  <a:gd name="connsiteX400" fmla="*/ 48685 w 1116024"/>
                  <a:gd name="connsiteY400" fmla="*/ 303985 h 878465"/>
                  <a:gd name="connsiteX401" fmla="*/ 17800 w 1116024"/>
                  <a:gd name="connsiteY401" fmla="*/ 303985 h 878465"/>
                  <a:gd name="connsiteX402" fmla="*/ 20373 w 1116024"/>
                  <a:gd name="connsiteY402" fmla="*/ 306561 h 878465"/>
                  <a:gd name="connsiteX403" fmla="*/ 46111 w 1116024"/>
                  <a:gd name="connsiteY403" fmla="*/ 345203 h 878465"/>
                  <a:gd name="connsiteX404" fmla="*/ 56406 w 1116024"/>
                  <a:gd name="connsiteY404" fmla="*/ 355508 h 878465"/>
                  <a:gd name="connsiteX405" fmla="*/ 56406 w 1116024"/>
                  <a:gd name="connsiteY405" fmla="*/ 358084 h 878465"/>
                  <a:gd name="connsiteX406" fmla="*/ 79571 w 1116024"/>
                  <a:gd name="connsiteY406" fmla="*/ 386422 h 878465"/>
                  <a:gd name="connsiteX407" fmla="*/ 84718 w 1116024"/>
                  <a:gd name="connsiteY407" fmla="*/ 399302 h 878465"/>
                  <a:gd name="connsiteX408" fmla="*/ 84718 w 1116024"/>
                  <a:gd name="connsiteY408" fmla="*/ 458554 h 878465"/>
                  <a:gd name="connsiteX409" fmla="*/ 82144 w 1116024"/>
                  <a:gd name="connsiteY409" fmla="*/ 463706 h 878465"/>
                  <a:gd name="connsiteX410" fmla="*/ 79571 w 1116024"/>
                  <a:gd name="connsiteY410" fmla="*/ 466282 h 878465"/>
                  <a:gd name="connsiteX411" fmla="*/ 79571 w 1116024"/>
                  <a:gd name="connsiteY411" fmla="*/ 463706 h 878465"/>
                  <a:gd name="connsiteX412" fmla="*/ 76997 w 1116024"/>
                  <a:gd name="connsiteY412" fmla="*/ 463706 h 878465"/>
                  <a:gd name="connsiteX413" fmla="*/ 56406 w 1116024"/>
                  <a:gd name="connsiteY413" fmla="*/ 437945 h 878465"/>
                  <a:gd name="connsiteX414" fmla="*/ 48685 w 1116024"/>
                  <a:gd name="connsiteY414" fmla="*/ 422488 h 878465"/>
                  <a:gd name="connsiteX415" fmla="*/ 38390 w 1116024"/>
                  <a:gd name="connsiteY415" fmla="*/ 394150 h 878465"/>
                  <a:gd name="connsiteX416" fmla="*/ 43537 w 1116024"/>
                  <a:gd name="connsiteY416" fmla="*/ 427640 h 878465"/>
                  <a:gd name="connsiteX417" fmla="*/ 56406 w 1116024"/>
                  <a:gd name="connsiteY417" fmla="*/ 453401 h 878465"/>
                  <a:gd name="connsiteX418" fmla="*/ 69275 w 1116024"/>
                  <a:gd name="connsiteY418" fmla="*/ 471434 h 878465"/>
                  <a:gd name="connsiteX419" fmla="*/ 74423 w 1116024"/>
                  <a:gd name="connsiteY419" fmla="*/ 479163 h 878465"/>
                  <a:gd name="connsiteX420" fmla="*/ 66702 w 1116024"/>
                  <a:gd name="connsiteY420" fmla="*/ 474011 h 878465"/>
                  <a:gd name="connsiteX421" fmla="*/ 56406 w 1116024"/>
                  <a:gd name="connsiteY421" fmla="*/ 468858 h 878465"/>
                  <a:gd name="connsiteX422" fmla="*/ 15226 w 1116024"/>
                  <a:gd name="connsiteY422" fmla="*/ 417335 h 878465"/>
                  <a:gd name="connsiteX423" fmla="*/ 7504 w 1116024"/>
                  <a:gd name="connsiteY423" fmla="*/ 396726 h 878465"/>
                  <a:gd name="connsiteX424" fmla="*/ 15226 w 1116024"/>
                  <a:gd name="connsiteY424" fmla="*/ 306561 h 878465"/>
                  <a:gd name="connsiteX425" fmla="*/ 17800 w 1116024"/>
                  <a:gd name="connsiteY425" fmla="*/ 303985 h 878465"/>
                  <a:gd name="connsiteX426" fmla="*/ 947373 w 1116024"/>
                  <a:gd name="connsiteY426" fmla="*/ 203515 h 878465"/>
                  <a:gd name="connsiteX427" fmla="*/ 957675 w 1116024"/>
                  <a:gd name="connsiteY427" fmla="*/ 208668 h 878465"/>
                  <a:gd name="connsiteX428" fmla="*/ 988579 w 1116024"/>
                  <a:gd name="connsiteY428" fmla="*/ 221548 h 878465"/>
                  <a:gd name="connsiteX429" fmla="*/ 1001455 w 1116024"/>
                  <a:gd name="connsiteY429" fmla="*/ 224125 h 878465"/>
                  <a:gd name="connsiteX430" fmla="*/ 1032360 w 1116024"/>
                  <a:gd name="connsiteY430" fmla="*/ 229277 h 878465"/>
                  <a:gd name="connsiteX431" fmla="*/ 1029784 w 1116024"/>
                  <a:gd name="connsiteY431" fmla="*/ 231853 h 878465"/>
                  <a:gd name="connsiteX432" fmla="*/ 1029784 w 1116024"/>
                  <a:gd name="connsiteY432" fmla="*/ 247310 h 878465"/>
                  <a:gd name="connsiteX433" fmla="*/ 1032360 w 1116024"/>
                  <a:gd name="connsiteY433" fmla="*/ 267919 h 878465"/>
                  <a:gd name="connsiteX434" fmla="*/ 1032360 w 1116024"/>
                  <a:gd name="connsiteY434" fmla="*/ 268563 h 878465"/>
                  <a:gd name="connsiteX435" fmla="*/ 1032360 w 1116024"/>
                  <a:gd name="connsiteY435" fmla="*/ 272427 h 878465"/>
                  <a:gd name="connsiteX436" fmla="*/ 1032360 w 1116024"/>
                  <a:gd name="connsiteY436" fmla="*/ 273071 h 878465"/>
                  <a:gd name="connsiteX437" fmla="*/ 1029784 w 1116024"/>
                  <a:gd name="connsiteY437" fmla="*/ 273071 h 878465"/>
                  <a:gd name="connsiteX438" fmla="*/ 1001455 w 1116024"/>
                  <a:gd name="connsiteY438" fmla="*/ 257615 h 878465"/>
                  <a:gd name="connsiteX439" fmla="*/ 996305 w 1116024"/>
                  <a:gd name="connsiteY439" fmla="*/ 255038 h 878465"/>
                  <a:gd name="connsiteX440" fmla="*/ 1001455 w 1116024"/>
                  <a:gd name="connsiteY440" fmla="*/ 260191 h 878465"/>
                  <a:gd name="connsiteX441" fmla="*/ 1024634 w 1116024"/>
                  <a:gd name="connsiteY441" fmla="*/ 280800 h 878465"/>
                  <a:gd name="connsiteX442" fmla="*/ 1032360 w 1116024"/>
                  <a:gd name="connsiteY442" fmla="*/ 285952 h 878465"/>
                  <a:gd name="connsiteX443" fmla="*/ 1037510 w 1116024"/>
                  <a:gd name="connsiteY443" fmla="*/ 288528 h 878465"/>
                  <a:gd name="connsiteX444" fmla="*/ 1040086 w 1116024"/>
                  <a:gd name="connsiteY444" fmla="*/ 288528 h 878465"/>
                  <a:gd name="connsiteX445" fmla="*/ 1047812 w 1116024"/>
                  <a:gd name="connsiteY445" fmla="*/ 301409 h 878465"/>
                  <a:gd name="connsiteX446" fmla="*/ 1037510 w 1116024"/>
                  <a:gd name="connsiteY446" fmla="*/ 301409 h 878465"/>
                  <a:gd name="connsiteX447" fmla="*/ 1032360 w 1116024"/>
                  <a:gd name="connsiteY447" fmla="*/ 298833 h 878465"/>
                  <a:gd name="connsiteX448" fmla="*/ 1001455 w 1116024"/>
                  <a:gd name="connsiteY448" fmla="*/ 288528 h 878465"/>
                  <a:gd name="connsiteX449" fmla="*/ 986003 w 1116024"/>
                  <a:gd name="connsiteY449" fmla="*/ 278224 h 878465"/>
                  <a:gd name="connsiteX450" fmla="*/ 957675 w 1116024"/>
                  <a:gd name="connsiteY450" fmla="*/ 247310 h 878465"/>
                  <a:gd name="connsiteX451" fmla="*/ 947373 w 1116024"/>
                  <a:gd name="connsiteY451" fmla="*/ 203515 h 878465"/>
                  <a:gd name="connsiteX452" fmla="*/ 169653 w 1116024"/>
                  <a:gd name="connsiteY452" fmla="*/ 203515 h 878465"/>
                  <a:gd name="connsiteX453" fmla="*/ 159358 w 1116024"/>
                  <a:gd name="connsiteY453" fmla="*/ 247310 h 878465"/>
                  <a:gd name="connsiteX454" fmla="*/ 131046 w 1116024"/>
                  <a:gd name="connsiteY454" fmla="*/ 278224 h 878465"/>
                  <a:gd name="connsiteX455" fmla="*/ 115604 w 1116024"/>
                  <a:gd name="connsiteY455" fmla="*/ 288528 h 878465"/>
                  <a:gd name="connsiteX456" fmla="*/ 84718 w 1116024"/>
                  <a:gd name="connsiteY456" fmla="*/ 298833 h 878465"/>
                  <a:gd name="connsiteX457" fmla="*/ 79571 w 1116024"/>
                  <a:gd name="connsiteY457" fmla="*/ 301409 h 878465"/>
                  <a:gd name="connsiteX458" fmla="*/ 69275 w 1116024"/>
                  <a:gd name="connsiteY458" fmla="*/ 301409 h 878465"/>
                  <a:gd name="connsiteX459" fmla="*/ 76997 w 1116024"/>
                  <a:gd name="connsiteY459" fmla="*/ 288528 h 878465"/>
                  <a:gd name="connsiteX460" fmla="*/ 79571 w 1116024"/>
                  <a:gd name="connsiteY460" fmla="*/ 288528 h 878465"/>
                  <a:gd name="connsiteX461" fmla="*/ 84718 w 1116024"/>
                  <a:gd name="connsiteY461" fmla="*/ 285952 h 878465"/>
                  <a:gd name="connsiteX462" fmla="*/ 92439 w 1116024"/>
                  <a:gd name="connsiteY462" fmla="*/ 280800 h 878465"/>
                  <a:gd name="connsiteX463" fmla="*/ 115604 w 1116024"/>
                  <a:gd name="connsiteY463" fmla="*/ 260191 h 878465"/>
                  <a:gd name="connsiteX464" fmla="*/ 118177 w 1116024"/>
                  <a:gd name="connsiteY464" fmla="*/ 255038 h 878465"/>
                  <a:gd name="connsiteX465" fmla="*/ 115604 w 1116024"/>
                  <a:gd name="connsiteY465" fmla="*/ 257615 h 878465"/>
                  <a:gd name="connsiteX466" fmla="*/ 84718 w 1116024"/>
                  <a:gd name="connsiteY466" fmla="*/ 273071 h 878465"/>
                  <a:gd name="connsiteX467" fmla="*/ 82144 w 1116024"/>
                  <a:gd name="connsiteY467" fmla="*/ 275648 h 878465"/>
                  <a:gd name="connsiteX468" fmla="*/ 84718 w 1116024"/>
                  <a:gd name="connsiteY468" fmla="*/ 267919 h 878465"/>
                  <a:gd name="connsiteX469" fmla="*/ 87292 w 1116024"/>
                  <a:gd name="connsiteY469" fmla="*/ 247310 h 878465"/>
                  <a:gd name="connsiteX470" fmla="*/ 84718 w 1116024"/>
                  <a:gd name="connsiteY470" fmla="*/ 231853 h 878465"/>
                  <a:gd name="connsiteX471" fmla="*/ 84718 w 1116024"/>
                  <a:gd name="connsiteY471" fmla="*/ 229277 h 878465"/>
                  <a:gd name="connsiteX472" fmla="*/ 115604 w 1116024"/>
                  <a:gd name="connsiteY472" fmla="*/ 224125 h 878465"/>
                  <a:gd name="connsiteX473" fmla="*/ 125899 w 1116024"/>
                  <a:gd name="connsiteY473" fmla="*/ 221548 h 878465"/>
                  <a:gd name="connsiteX474" fmla="*/ 159358 w 1116024"/>
                  <a:gd name="connsiteY474" fmla="*/ 208668 h 878465"/>
                  <a:gd name="connsiteX475" fmla="*/ 169653 w 1116024"/>
                  <a:gd name="connsiteY475" fmla="*/ 203515 h 878465"/>
                  <a:gd name="connsiteX476" fmla="*/ 1037510 w 1116024"/>
                  <a:gd name="connsiteY476" fmla="*/ 151993 h 878465"/>
                  <a:gd name="connsiteX477" fmla="*/ 1037510 w 1116024"/>
                  <a:gd name="connsiteY477" fmla="*/ 159721 h 878465"/>
                  <a:gd name="connsiteX478" fmla="*/ 1040086 w 1116024"/>
                  <a:gd name="connsiteY478" fmla="*/ 195787 h 878465"/>
                  <a:gd name="connsiteX479" fmla="*/ 1037510 w 1116024"/>
                  <a:gd name="connsiteY479" fmla="*/ 195787 h 878465"/>
                  <a:gd name="connsiteX480" fmla="*/ 1032360 w 1116024"/>
                  <a:gd name="connsiteY480" fmla="*/ 180330 h 878465"/>
                  <a:gd name="connsiteX481" fmla="*/ 1022058 w 1116024"/>
                  <a:gd name="connsiteY481" fmla="*/ 159721 h 878465"/>
                  <a:gd name="connsiteX482" fmla="*/ 1032360 w 1116024"/>
                  <a:gd name="connsiteY482" fmla="*/ 167449 h 878465"/>
                  <a:gd name="connsiteX483" fmla="*/ 1032360 w 1116024"/>
                  <a:gd name="connsiteY483" fmla="*/ 169059 h 878465"/>
                  <a:gd name="connsiteX484" fmla="*/ 1032360 w 1116024"/>
                  <a:gd name="connsiteY484" fmla="*/ 170026 h 878465"/>
                  <a:gd name="connsiteX485" fmla="*/ 1037510 w 1116024"/>
                  <a:gd name="connsiteY485" fmla="*/ 151993 h 878465"/>
                  <a:gd name="connsiteX486" fmla="*/ 79571 w 1116024"/>
                  <a:gd name="connsiteY486" fmla="*/ 151993 h 878465"/>
                  <a:gd name="connsiteX487" fmla="*/ 82144 w 1116024"/>
                  <a:gd name="connsiteY487" fmla="*/ 170026 h 878465"/>
                  <a:gd name="connsiteX488" fmla="*/ 84718 w 1116024"/>
                  <a:gd name="connsiteY488" fmla="*/ 167449 h 878465"/>
                  <a:gd name="connsiteX489" fmla="*/ 95013 w 1116024"/>
                  <a:gd name="connsiteY489" fmla="*/ 159721 h 878465"/>
                  <a:gd name="connsiteX490" fmla="*/ 84718 w 1116024"/>
                  <a:gd name="connsiteY490" fmla="*/ 180330 h 878465"/>
                  <a:gd name="connsiteX491" fmla="*/ 79571 w 1116024"/>
                  <a:gd name="connsiteY491" fmla="*/ 195787 h 878465"/>
                  <a:gd name="connsiteX492" fmla="*/ 76997 w 1116024"/>
                  <a:gd name="connsiteY492" fmla="*/ 195787 h 878465"/>
                  <a:gd name="connsiteX493" fmla="*/ 79571 w 1116024"/>
                  <a:gd name="connsiteY493" fmla="*/ 159721 h 878465"/>
                  <a:gd name="connsiteX494" fmla="*/ 79571 w 1116024"/>
                  <a:gd name="connsiteY494" fmla="*/ 151993 h 878465"/>
                  <a:gd name="connsiteX495" fmla="*/ 1068414 w 1116024"/>
                  <a:gd name="connsiteY495" fmla="*/ 136536 h 878465"/>
                  <a:gd name="connsiteX496" fmla="*/ 1070990 w 1116024"/>
                  <a:gd name="connsiteY496" fmla="*/ 139112 h 878465"/>
                  <a:gd name="connsiteX497" fmla="*/ 1107044 w 1116024"/>
                  <a:gd name="connsiteY497" fmla="*/ 216396 h 878465"/>
                  <a:gd name="connsiteX498" fmla="*/ 1104469 w 1116024"/>
                  <a:gd name="connsiteY498" fmla="*/ 239581 h 878465"/>
                  <a:gd name="connsiteX499" fmla="*/ 1076140 w 1116024"/>
                  <a:gd name="connsiteY499" fmla="*/ 309137 h 878465"/>
                  <a:gd name="connsiteX500" fmla="*/ 1070990 w 1116024"/>
                  <a:gd name="connsiteY500" fmla="*/ 316866 h 878465"/>
                  <a:gd name="connsiteX501" fmla="*/ 1070990 w 1116024"/>
                  <a:gd name="connsiteY501" fmla="*/ 309137 h 878465"/>
                  <a:gd name="connsiteX502" fmla="*/ 1083866 w 1116024"/>
                  <a:gd name="connsiteY502" fmla="*/ 257615 h 878465"/>
                  <a:gd name="connsiteX503" fmla="*/ 1076140 w 1116024"/>
                  <a:gd name="connsiteY503" fmla="*/ 226701 h 878465"/>
                  <a:gd name="connsiteX504" fmla="*/ 1076140 w 1116024"/>
                  <a:gd name="connsiteY504" fmla="*/ 255038 h 878465"/>
                  <a:gd name="connsiteX505" fmla="*/ 1060688 w 1116024"/>
                  <a:gd name="connsiteY505" fmla="*/ 303985 h 878465"/>
                  <a:gd name="connsiteX506" fmla="*/ 1060688 w 1116024"/>
                  <a:gd name="connsiteY506" fmla="*/ 306561 h 878465"/>
                  <a:gd name="connsiteX507" fmla="*/ 1058113 w 1116024"/>
                  <a:gd name="connsiteY507" fmla="*/ 306561 h 878465"/>
                  <a:gd name="connsiteX508" fmla="*/ 1058113 w 1116024"/>
                  <a:gd name="connsiteY508" fmla="*/ 304347 h 878465"/>
                  <a:gd name="connsiteX509" fmla="*/ 1058113 w 1116024"/>
                  <a:gd name="connsiteY509" fmla="*/ 303985 h 878465"/>
                  <a:gd name="connsiteX510" fmla="*/ 1037510 w 1116024"/>
                  <a:gd name="connsiteY510" fmla="*/ 270495 h 878465"/>
                  <a:gd name="connsiteX511" fmla="*/ 1034935 w 1116024"/>
                  <a:gd name="connsiteY511" fmla="*/ 247310 h 878465"/>
                  <a:gd name="connsiteX512" fmla="*/ 1037510 w 1116024"/>
                  <a:gd name="connsiteY512" fmla="*/ 234429 h 878465"/>
                  <a:gd name="connsiteX513" fmla="*/ 1037510 w 1116024"/>
                  <a:gd name="connsiteY513" fmla="*/ 232175 h 878465"/>
                  <a:gd name="connsiteX514" fmla="*/ 1037510 w 1116024"/>
                  <a:gd name="connsiteY514" fmla="*/ 227385 h 878465"/>
                  <a:gd name="connsiteX515" fmla="*/ 1037510 w 1116024"/>
                  <a:gd name="connsiteY515" fmla="*/ 226701 h 878465"/>
                  <a:gd name="connsiteX516" fmla="*/ 1047812 w 1116024"/>
                  <a:gd name="connsiteY516" fmla="*/ 195787 h 878465"/>
                  <a:gd name="connsiteX517" fmla="*/ 1052962 w 1116024"/>
                  <a:gd name="connsiteY517" fmla="*/ 185482 h 878465"/>
                  <a:gd name="connsiteX518" fmla="*/ 1058113 w 1116024"/>
                  <a:gd name="connsiteY518" fmla="*/ 164873 h 878465"/>
                  <a:gd name="connsiteX519" fmla="*/ 1065839 w 1116024"/>
                  <a:gd name="connsiteY519" fmla="*/ 139112 h 878465"/>
                  <a:gd name="connsiteX520" fmla="*/ 1068414 w 1116024"/>
                  <a:gd name="connsiteY520" fmla="*/ 136536 h 878465"/>
                  <a:gd name="connsiteX521" fmla="*/ 48685 w 1116024"/>
                  <a:gd name="connsiteY521" fmla="*/ 136536 h 878465"/>
                  <a:gd name="connsiteX522" fmla="*/ 51259 w 1116024"/>
                  <a:gd name="connsiteY522" fmla="*/ 139112 h 878465"/>
                  <a:gd name="connsiteX523" fmla="*/ 56406 w 1116024"/>
                  <a:gd name="connsiteY523" fmla="*/ 164873 h 878465"/>
                  <a:gd name="connsiteX524" fmla="*/ 64128 w 1116024"/>
                  <a:gd name="connsiteY524" fmla="*/ 185482 h 878465"/>
                  <a:gd name="connsiteX525" fmla="*/ 69275 w 1116024"/>
                  <a:gd name="connsiteY525" fmla="*/ 195787 h 878465"/>
                  <a:gd name="connsiteX526" fmla="*/ 79571 w 1116024"/>
                  <a:gd name="connsiteY526" fmla="*/ 226701 h 878465"/>
                  <a:gd name="connsiteX527" fmla="*/ 79571 w 1116024"/>
                  <a:gd name="connsiteY527" fmla="*/ 227385 h 878465"/>
                  <a:gd name="connsiteX528" fmla="*/ 79571 w 1116024"/>
                  <a:gd name="connsiteY528" fmla="*/ 232175 h 878465"/>
                  <a:gd name="connsiteX529" fmla="*/ 79571 w 1116024"/>
                  <a:gd name="connsiteY529" fmla="*/ 234429 h 878465"/>
                  <a:gd name="connsiteX530" fmla="*/ 82144 w 1116024"/>
                  <a:gd name="connsiteY530" fmla="*/ 247310 h 878465"/>
                  <a:gd name="connsiteX531" fmla="*/ 79571 w 1116024"/>
                  <a:gd name="connsiteY531" fmla="*/ 270495 h 878465"/>
                  <a:gd name="connsiteX532" fmla="*/ 58980 w 1116024"/>
                  <a:gd name="connsiteY532" fmla="*/ 303985 h 878465"/>
                  <a:gd name="connsiteX533" fmla="*/ 56406 w 1116024"/>
                  <a:gd name="connsiteY533" fmla="*/ 306561 h 878465"/>
                  <a:gd name="connsiteX534" fmla="*/ 56406 w 1116024"/>
                  <a:gd name="connsiteY534" fmla="*/ 304347 h 878465"/>
                  <a:gd name="connsiteX535" fmla="*/ 56406 w 1116024"/>
                  <a:gd name="connsiteY535" fmla="*/ 303985 h 878465"/>
                  <a:gd name="connsiteX536" fmla="*/ 40964 w 1116024"/>
                  <a:gd name="connsiteY536" fmla="*/ 255038 h 878465"/>
                  <a:gd name="connsiteX537" fmla="*/ 40964 w 1116024"/>
                  <a:gd name="connsiteY537" fmla="*/ 226701 h 878465"/>
                  <a:gd name="connsiteX538" fmla="*/ 33242 w 1116024"/>
                  <a:gd name="connsiteY538" fmla="*/ 257615 h 878465"/>
                  <a:gd name="connsiteX539" fmla="*/ 46111 w 1116024"/>
                  <a:gd name="connsiteY539" fmla="*/ 309137 h 878465"/>
                  <a:gd name="connsiteX540" fmla="*/ 46111 w 1116024"/>
                  <a:gd name="connsiteY540" fmla="*/ 316866 h 878465"/>
                  <a:gd name="connsiteX541" fmla="*/ 40964 w 1116024"/>
                  <a:gd name="connsiteY541" fmla="*/ 309137 h 878465"/>
                  <a:gd name="connsiteX542" fmla="*/ 12652 w 1116024"/>
                  <a:gd name="connsiteY542" fmla="*/ 239581 h 878465"/>
                  <a:gd name="connsiteX543" fmla="*/ 10078 w 1116024"/>
                  <a:gd name="connsiteY543" fmla="*/ 216396 h 878465"/>
                  <a:gd name="connsiteX544" fmla="*/ 46111 w 1116024"/>
                  <a:gd name="connsiteY544" fmla="*/ 139112 h 878465"/>
                  <a:gd name="connsiteX545" fmla="*/ 48685 w 1116024"/>
                  <a:gd name="connsiteY545" fmla="*/ 136536 h 878465"/>
                  <a:gd name="connsiteX546" fmla="*/ 980853 w 1116024"/>
                  <a:gd name="connsiteY546" fmla="*/ 97894 h 878465"/>
                  <a:gd name="connsiteX547" fmla="*/ 980853 w 1116024"/>
                  <a:gd name="connsiteY547" fmla="*/ 100470 h 878465"/>
                  <a:gd name="connsiteX548" fmla="*/ 983428 w 1116024"/>
                  <a:gd name="connsiteY548" fmla="*/ 113350 h 878465"/>
                  <a:gd name="connsiteX549" fmla="*/ 996305 w 1116024"/>
                  <a:gd name="connsiteY549" fmla="*/ 136536 h 878465"/>
                  <a:gd name="connsiteX550" fmla="*/ 993729 w 1116024"/>
                  <a:gd name="connsiteY550" fmla="*/ 136536 h 878465"/>
                  <a:gd name="connsiteX551" fmla="*/ 957675 w 1116024"/>
                  <a:gd name="connsiteY551" fmla="*/ 131383 h 878465"/>
                  <a:gd name="connsiteX552" fmla="*/ 991154 w 1116024"/>
                  <a:gd name="connsiteY552" fmla="*/ 146840 h 878465"/>
                  <a:gd name="connsiteX553" fmla="*/ 1001455 w 1116024"/>
                  <a:gd name="connsiteY553" fmla="*/ 149416 h 878465"/>
                  <a:gd name="connsiteX554" fmla="*/ 1006606 w 1116024"/>
                  <a:gd name="connsiteY554" fmla="*/ 149416 h 878465"/>
                  <a:gd name="connsiteX555" fmla="*/ 1019483 w 1116024"/>
                  <a:gd name="connsiteY555" fmla="*/ 157145 h 878465"/>
                  <a:gd name="connsiteX556" fmla="*/ 1001455 w 1116024"/>
                  <a:gd name="connsiteY556" fmla="*/ 159721 h 878465"/>
                  <a:gd name="connsiteX557" fmla="*/ 957675 w 1116024"/>
                  <a:gd name="connsiteY557" fmla="*/ 157145 h 878465"/>
                  <a:gd name="connsiteX558" fmla="*/ 955099 w 1116024"/>
                  <a:gd name="connsiteY558" fmla="*/ 157145 h 878465"/>
                  <a:gd name="connsiteX559" fmla="*/ 895867 w 1116024"/>
                  <a:gd name="connsiteY559" fmla="*/ 103046 h 878465"/>
                  <a:gd name="connsiteX560" fmla="*/ 939647 w 1116024"/>
                  <a:gd name="connsiteY560" fmla="*/ 105622 h 878465"/>
                  <a:gd name="connsiteX561" fmla="*/ 957675 w 1116024"/>
                  <a:gd name="connsiteY561" fmla="*/ 100470 h 878465"/>
                  <a:gd name="connsiteX562" fmla="*/ 980853 w 1116024"/>
                  <a:gd name="connsiteY562" fmla="*/ 97894 h 878465"/>
                  <a:gd name="connsiteX563" fmla="*/ 136194 w 1116024"/>
                  <a:gd name="connsiteY563" fmla="*/ 97894 h 878465"/>
                  <a:gd name="connsiteX564" fmla="*/ 159358 w 1116024"/>
                  <a:gd name="connsiteY564" fmla="*/ 100470 h 878465"/>
                  <a:gd name="connsiteX565" fmla="*/ 177374 w 1116024"/>
                  <a:gd name="connsiteY565" fmla="*/ 105622 h 878465"/>
                  <a:gd name="connsiteX566" fmla="*/ 221129 w 1116024"/>
                  <a:gd name="connsiteY566" fmla="*/ 103046 h 878465"/>
                  <a:gd name="connsiteX567" fmla="*/ 161932 w 1116024"/>
                  <a:gd name="connsiteY567" fmla="*/ 157145 h 878465"/>
                  <a:gd name="connsiteX568" fmla="*/ 159358 w 1116024"/>
                  <a:gd name="connsiteY568" fmla="*/ 157145 h 878465"/>
                  <a:gd name="connsiteX569" fmla="*/ 115604 w 1116024"/>
                  <a:gd name="connsiteY569" fmla="*/ 159721 h 878465"/>
                  <a:gd name="connsiteX570" fmla="*/ 97587 w 1116024"/>
                  <a:gd name="connsiteY570" fmla="*/ 157145 h 878465"/>
                  <a:gd name="connsiteX571" fmla="*/ 110456 w 1116024"/>
                  <a:gd name="connsiteY571" fmla="*/ 149416 h 878465"/>
                  <a:gd name="connsiteX572" fmla="*/ 115604 w 1116024"/>
                  <a:gd name="connsiteY572" fmla="*/ 149416 h 878465"/>
                  <a:gd name="connsiteX573" fmla="*/ 125899 w 1116024"/>
                  <a:gd name="connsiteY573" fmla="*/ 146840 h 878465"/>
                  <a:gd name="connsiteX574" fmla="*/ 159358 w 1116024"/>
                  <a:gd name="connsiteY574" fmla="*/ 131383 h 878465"/>
                  <a:gd name="connsiteX575" fmla="*/ 123325 w 1116024"/>
                  <a:gd name="connsiteY575" fmla="*/ 136536 h 878465"/>
                  <a:gd name="connsiteX576" fmla="*/ 120751 w 1116024"/>
                  <a:gd name="connsiteY576" fmla="*/ 136536 h 878465"/>
                  <a:gd name="connsiteX577" fmla="*/ 131046 w 1116024"/>
                  <a:gd name="connsiteY577" fmla="*/ 113350 h 878465"/>
                  <a:gd name="connsiteX578" fmla="*/ 136194 w 1116024"/>
                  <a:gd name="connsiteY578" fmla="*/ 100470 h 878465"/>
                  <a:gd name="connsiteX579" fmla="*/ 136194 w 1116024"/>
                  <a:gd name="connsiteY579" fmla="*/ 97894 h 878465"/>
                  <a:gd name="connsiteX580" fmla="*/ 986003 w 1116024"/>
                  <a:gd name="connsiteY580" fmla="*/ 0 h 878465"/>
                  <a:gd name="connsiteX581" fmla="*/ 988579 w 1116024"/>
                  <a:gd name="connsiteY581" fmla="*/ 0 h 878465"/>
                  <a:gd name="connsiteX582" fmla="*/ 1001455 w 1116024"/>
                  <a:gd name="connsiteY582" fmla="*/ 7729 h 878465"/>
                  <a:gd name="connsiteX583" fmla="*/ 1032360 w 1116024"/>
                  <a:gd name="connsiteY583" fmla="*/ 33490 h 878465"/>
                  <a:gd name="connsiteX584" fmla="*/ 1037510 w 1116024"/>
                  <a:gd name="connsiteY584" fmla="*/ 41218 h 878465"/>
                  <a:gd name="connsiteX585" fmla="*/ 1045236 w 1116024"/>
                  <a:gd name="connsiteY585" fmla="*/ 59251 h 878465"/>
                  <a:gd name="connsiteX586" fmla="*/ 1050387 w 1116024"/>
                  <a:gd name="connsiteY586" fmla="*/ 82437 h 878465"/>
                  <a:gd name="connsiteX587" fmla="*/ 1045236 w 1116024"/>
                  <a:gd name="connsiteY587" fmla="*/ 154569 h 878465"/>
                  <a:gd name="connsiteX588" fmla="*/ 1042661 w 1116024"/>
                  <a:gd name="connsiteY588" fmla="*/ 162297 h 878465"/>
                  <a:gd name="connsiteX589" fmla="*/ 1042661 w 1116024"/>
                  <a:gd name="connsiteY589" fmla="*/ 154569 h 878465"/>
                  <a:gd name="connsiteX590" fmla="*/ 1037510 w 1116024"/>
                  <a:gd name="connsiteY590" fmla="*/ 110774 h 878465"/>
                  <a:gd name="connsiteX591" fmla="*/ 1037510 w 1116024"/>
                  <a:gd name="connsiteY591" fmla="*/ 109688 h 878465"/>
                  <a:gd name="connsiteX592" fmla="*/ 1037510 w 1116024"/>
                  <a:gd name="connsiteY592" fmla="*/ 105622 h 878465"/>
                  <a:gd name="connsiteX593" fmla="*/ 1032360 w 1116024"/>
                  <a:gd name="connsiteY593" fmla="*/ 92741 h 878465"/>
                  <a:gd name="connsiteX594" fmla="*/ 1019483 w 1116024"/>
                  <a:gd name="connsiteY594" fmla="*/ 79861 h 878465"/>
                  <a:gd name="connsiteX595" fmla="*/ 1029784 w 1116024"/>
                  <a:gd name="connsiteY595" fmla="*/ 105622 h 878465"/>
                  <a:gd name="connsiteX596" fmla="*/ 1032360 w 1116024"/>
                  <a:gd name="connsiteY596" fmla="*/ 154569 h 878465"/>
                  <a:gd name="connsiteX597" fmla="*/ 1032360 w 1116024"/>
                  <a:gd name="connsiteY597" fmla="*/ 157145 h 878465"/>
                  <a:gd name="connsiteX598" fmla="*/ 1029784 w 1116024"/>
                  <a:gd name="connsiteY598" fmla="*/ 157145 h 878465"/>
                  <a:gd name="connsiteX599" fmla="*/ 1001455 w 1116024"/>
                  <a:gd name="connsiteY599" fmla="*/ 136536 h 878465"/>
                  <a:gd name="connsiteX600" fmla="*/ 988579 w 1116024"/>
                  <a:gd name="connsiteY600" fmla="*/ 110774 h 878465"/>
                  <a:gd name="connsiteX601" fmla="*/ 986003 w 1116024"/>
                  <a:gd name="connsiteY601" fmla="*/ 97894 h 878465"/>
                  <a:gd name="connsiteX602" fmla="*/ 986003 w 1116024"/>
                  <a:gd name="connsiteY602" fmla="*/ 61828 h 878465"/>
                  <a:gd name="connsiteX603" fmla="*/ 986003 w 1116024"/>
                  <a:gd name="connsiteY603" fmla="*/ 48947 h 878465"/>
                  <a:gd name="connsiteX604" fmla="*/ 986003 w 1116024"/>
                  <a:gd name="connsiteY604" fmla="*/ 2576 h 878465"/>
                  <a:gd name="connsiteX605" fmla="*/ 986003 w 1116024"/>
                  <a:gd name="connsiteY605" fmla="*/ 0 h 878465"/>
                  <a:gd name="connsiteX606" fmla="*/ 128473 w 1116024"/>
                  <a:gd name="connsiteY606" fmla="*/ 0 h 878465"/>
                  <a:gd name="connsiteX607" fmla="*/ 131046 w 1116024"/>
                  <a:gd name="connsiteY607" fmla="*/ 0 h 878465"/>
                  <a:gd name="connsiteX608" fmla="*/ 131046 w 1116024"/>
                  <a:gd name="connsiteY608" fmla="*/ 2576 h 878465"/>
                  <a:gd name="connsiteX609" fmla="*/ 131046 w 1116024"/>
                  <a:gd name="connsiteY609" fmla="*/ 48947 h 878465"/>
                  <a:gd name="connsiteX610" fmla="*/ 131046 w 1116024"/>
                  <a:gd name="connsiteY610" fmla="*/ 61828 h 878465"/>
                  <a:gd name="connsiteX611" fmla="*/ 131046 w 1116024"/>
                  <a:gd name="connsiteY611" fmla="*/ 97894 h 878465"/>
                  <a:gd name="connsiteX612" fmla="*/ 125899 w 1116024"/>
                  <a:gd name="connsiteY612" fmla="*/ 110774 h 878465"/>
                  <a:gd name="connsiteX613" fmla="*/ 115604 w 1116024"/>
                  <a:gd name="connsiteY613" fmla="*/ 136536 h 878465"/>
                  <a:gd name="connsiteX614" fmla="*/ 87292 w 1116024"/>
                  <a:gd name="connsiteY614" fmla="*/ 157145 h 878465"/>
                  <a:gd name="connsiteX615" fmla="*/ 84718 w 1116024"/>
                  <a:gd name="connsiteY615" fmla="*/ 157145 h 878465"/>
                  <a:gd name="connsiteX616" fmla="*/ 84718 w 1116024"/>
                  <a:gd name="connsiteY616" fmla="*/ 154569 h 878465"/>
                  <a:gd name="connsiteX617" fmla="*/ 87292 w 1116024"/>
                  <a:gd name="connsiteY617" fmla="*/ 105622 h 878465"/>
                  <a:gd name="connsiteX618" fmla="*/ 97587 w 1116024"/>
                  <a:gd name="connsiteY618" fmla="*/ 79861 h 878465"/>
                  <a:gd name="connsiteX619" fmla="*/ 84718 w 1116024"/>
                  <a:gd name="connsiteY619" fmla="*/ 92741 h 878465"/>
                  <a:gd name="connsiteX620" fmla="*/ 79571 w 1116024"/>
                  <a:gd name="connsiteY620" fmla="*/ 105622 h 878465"/>
                  <a:gd name="connsiteX621" fmla="*/ 79571 w 1116024"/>
                  <a:gd name="connsiteY621" fmla="*/ 109688 h 878465"/>
                  <a:gd name="connsiteX622" fmla="*/ 79571 w 1116024"/>
                  <a:gd name="connsiteY622" fmla="*/ 110774 h 878465"/>
                  <a:gd name="connsiteX623" fmla="*/ 74423 w 1116024"/>
                  <a:gd name="connsiteY623" fmla="*/ 154569 h 878465"/>
                  <a:gd name="connsiteX624" fmla="*/ 74423 w 1116024"/>
                  <a:gd name="connsiteY624" fmla="*/ 162297 h 878465"/>
                  <a:gd name="connsiteX625" fmla="*/ 71849 w 1116024"/>
                  <a:gd name="connsiteY625" fmla="*/ 154569 h 878465"/>
                  <a:gd name="connsiteX626" fmla="*/ 66702 w 1116024"/>
                  <a:gd name="connsiteY626" fmla="*/ 82437 h 878465"/>
                  <a:gd name="connsiteX627" fmla="*/ 71849 w 1116024"/>
                  <a:gd name="connsiteY627" fmla="*/ 59251 h 878465"/>
                  <a:gd name="connsiteX628" fmla="*/ 79571 w 1116024"/>
                  <a:gd name="connsiteY628" fmla="*/ 41218 h 878465"/>
                  <a:gd name="connsiteX629" fmla="*/ 84718 w 1116024"/>
                  <a:gd name="connsiteY629" fmla="*/ 33490 h 878465"/>
                  <a:gd name="connsiteX630" fmla="*/ 115604 w 1116024"/>
                  <a:gd name="connsiteY630" fmla="*/ 7729 h 878465"/>
                  <a:gd name="connsiteX631" fmla="*/ 128473 w 1116024"/>
                  <a:gd name="connsiteY631" fmla="*/ 0 h 87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</a:cxnLst>
                <a:rect l="l" t="t" r="r" b="b"/>
                <a:pathLst>
                  <a:path w="1116024" h="878465">
                    <a:moveTo>
                      <a:pt x="470786" y="803757"/>
                    </a:moveTo>
                    <a:cubicBezTo>
                      <a:pt x="478508" y="806333"/>
                      <a:pt x="486229" y="808909"/>
                      <a:pt x="496524" y="811485"/>
                    </a:cubicBezTo>
                    <a:lnTo>
                      <a:pt x="558548" y="831266"/>
                    </a:lnTo>
                    <a:lnTo>
                      <a:pt x="620305" y="811485"/>
                    </a:lnTo>
                    <a:cubicBezTo>
                      <a:pt x="630606" y="808909"/>
                      <a:pt x="638333" y="806333"/>
                      <a:pt x="646059" y="803757"/>
                    </a:cubicBezTo>
                    <a:cubicBezTo>
                      <a:pt x="635757" y="814062"/>
                      <a:pt x="635757" y="814062"/>
                      <a:pt x="635757" y="814062"/>
                    </a:cubicBezTo>
                    <a:cubicBezTo>
                      <a:pt x="646059" y="819214"/>
                      <a:pt x="646059" y="819214"/>
                      <a:pt x="646059" y="819214"/>
                    </a:cubicBezTo>
                    <a:cubicBezTo>
                      <a:pt x="651209" y="821790"/>
                      <a:pt x="651209" y="821790"/>
                      <a:pt x="651209" y="821790"/>
                    </a:cubicBezTo>
                    <a:cubicBezTo>
                      <a:pt x="651209" y="821790"/>
                      <a:pt x="648634" y="821790"/>
                      <a:pt x="646059" y="821790"/>
                    </a:cubicBezTo>
                    <a:cubicBezTo>
                      <a:pt x="629319" y="821790"/>
                      <a:pt x="603565" y="826942"/>
                      <a:pt x="579422" y="836603"/>
                    </a:cubicBezTo>
                    <a:lnTo>
                      <a:pt x="573992" y="839471"/>
                    </a:lnTo>
                    <a:lnTo>
                      <a:pt x="592076" y="850248"/>
                    </a:lnTo>
                    <a:cubicBezTo>
                      <a:pt x="601728" y="857695"/>
                      <a:pt x="611058" y="866872"/>
                      <a:pt x="620066" y="878465"/>
                    </a:cubicBezTo>
                    <a:cubicBezTo>
                      <a:pt x="620066" y="878465"/>
                      <a:pt x="620066" y="878465"/>
                      <a:pt x="594328" y="878465"/>
                    </a:cubicBezTo>
                    <a:cubicBezTo>
                      <a:pt x="589824" y="869449"/>
                      <a:pt x="581942" y="861398"/>
                      <a:pt x="572129" y="854394"/>
                    </a:cubicBezTo>
                    <a:lnTo>
                      <a:pt x="558915" y="847435"/>
                    </a:lnTo>
                    <a:lnTo>
                      <a:pt x="545741" y="854394"/>
                    </a:lnTo>
                    <a:cubicBezTo>
                      <a:pt x="535802" y="861398"/>
                      <a:pt x="527593" y="869449"/>
                      <a:pt x="522442" y="878465"/>
                    </a:cubicBezTo>
                    <a:cubicBezTo>
                      <a:pt x="499264" y="878465"/>
                      <a:pt x="499264" y="878465"/>
                      <a:pt x="499264" y="878465"/>
                    </a:cubicBezTo>
                    <a:cubicBezTo>
                      <a:pt x="507634" y="866872"/>
                      <a:pt x="516487" y="857695"/>
                      <a:pt x="525782" y="850248"/>
                    </a:cubicBezTo>
                    <a:lnTo>
                      <a:pt x="543590" y="839364"/>
                    </a:lnTo>
                    <a:lnTo>
                      <a:pt x="538348" y="836603"/>
                    </a:lnTo>
                    <a:cubicBezTo>
                      <a:pt x="513897" y="826942"/>
                      <a:pt x="487516" y="821790"/>
                      <a:pt x="470786" y="821790"/>
                    </a:cubicBezTo>
                    <a:cubicBezTo>
                      <a:pt x="468213" y="821790"/>
                      <a:pt x="465639" y="821790"/>
                      <a:pt x="463065" y="821790"/>
                    </a:cubicBezTo>
                    <a:cubicBezTo>
                      <a:pt x="470786" y="819214"/>
                      <a:pt x="470786" y="819214"/>
                      <a:pt x="470786" y="819214"/>
                    </a:cubicBezTo>
                    <a:cubicBezTo>
                      <a:pt x="470786" y="819214"/>
                      <a:pt x="470786" y="819214"/>
                      <a:pt x="481082" y="814062"/>
                    </a:cubicBezTo>
                    <a:cubicBezTo>
                      <a:pt x="481082" y="814062"/>
                      <a:pt x="481082" y="814062"/>
                      <a:pt x="470786" y="803757"/>
                    </a:cubicBezTo>
                    <a:close/>
                    <a:moveTo>
                      <a:pt x="707867" y="770267"/>
                    </a:moveTo>
                    <a:cubicBezTo>
                      <a:pt x="713017" y="770267"/>
                      <a:pt x="718168" y="770267"/>
                      <a:pt x="723319" y="770267"/>
                    </a:cubicBezTo>
                    <a:cubicBezTo>
                      <a:pt x="738771" y="770267"/>
                      <a:pt x="754223" y="772843"/>
                      <a:pt x="764524" y="777996"/>
                    </a:cubicBezTo>
                    <a:cubicBezTo>
                      <a:pt x="769675" y="777996"/>
                      <a:pt x="774826" y="780572"/>
                      <a:pt x="777401" y="780572"/>
                    </a:cubicBezTo>
                    <a:cubicBezTo>
                      <a:pt x="787702" y="783148"/>
                      <a:pt x="808305" y="785724"/>
                      <a:pt x="821182" y="785724"/>
                    </a:cubicBezTo>
                    <a:cubicBezTo>
                      <a:pt x="826332" y="788300"/>
                      <a:pt x="828908" y="788300"/>
                      <a:pt x="828908" y="788300"/>
                    </a:cubicBezTo>
                    <a:cubicBezTo>
                      <a:pt x="831483" y="788300"/>
                      <a:pt x="831483" y="788300"/>
                      <a:pt x="831483" y="788300"/>
                    </a:cubicBezTo>
                    <a:cubicBezTo>
                      <a:pt x="831483" y="790876"/>
                      <a:pt x="831483" y="790876"/>
                      <a:pt x="831483" y="790876"/>
                    </a:cubicBezTo>
                    <a:cubicBezTo>
                      <a:pt x="831483" y="790876"/>
                      <a:pt x="828908" y="798605"/>
                      <a:pt x="821182" y="808909"/>
                    </a:cubicBezTo>
                    <a:cubicBezTo>
                      <a:pt x="808305" y="826942"/>
                      <a:pt x="787702" y="847551"/>
                      <a:pt x="754223" y="852704"/>
                    </a:cubicBezTo>
                    <a:cubicBezTo>
                      <a:pt x="746497" y="852704"/>
                      <a:pt x="738771" y="852704"/>
                      <a:pt x="728469" y="852704"/>
                    </a:cubicBezTo>
                    <a:cubicBezTo>
                      <a:pt x="715593" y="852704"/>
                      <a:pt x="705291" y="852704"/>
                      <a:pt x="694990" y="850128"/>
                    </a:cubicBezTo>
                    <a:cubicBezTo>
                      <a:pt x="666661" y="844975"/>
                      <a:pt x="648634" y="834671"/>
                      <a:pt x="648634" y="832095"/>
                    </a:cubicBezTo>
                    <a:cubicBezTo>
                      <a:pt x="646059" y="832095"/>
                      <a:pt x="646059" y="832095"/>
                      <a:pt x="646059" y="832095"/>
                    </a:cubicBezTo>
                    <a:cubicBezTo>
                      <a:pt x="646059" y="832095"/>
                      <a:pt x="646059" y="832095"/>
                      <a:pt x="640908" y="826942"/>
                    </a:cubicBezTo>
                    <a:cubicBezTo>
                      <a:pt x="640908" y="826942"/>
                      <a:pt x="640908" y="826942"/>
                      <a:pt x="646059" y="826942"/>
                    </a:cubicBezTo>
                    <a:cubicBezTo>
                      <a:pt x="651209" y="826942"/>
                      <a:pt x="651209" y="826942"/>
                      <a:pt x="651209" y="826942"/>
                    </a:cubicBezTo>
                    <a:cubicBezTo>
                      <a:pt x="651209" y="826942"/>
                      <a:pt x="676963" y="829518"/>
                      <a:pt x="694990" y="832095"/>
                    </a:cubicBezTo>
                    <a:cubicBezTo>
                      <a:pt x="700141" y="832095"/>
                      <a:pt x="702716" y="832095"/>
                      <a:pt x="705291" y="832095"/>
                    </a:cubicBezTo>
                    <a:cubicBezTo>
                      <a:pt x="720743" y="832095"/>
                      <a:pt x="733620" y="824366"/>
                      <a:pt x="738771" y="816638"/>
                    </a:cubicBezTo>
                    <a:cubicBezTo>
                      <a:pt x="731045" y="819214"/>
                      <a:pt x="715593" y="821790"/>
                      <a:pt x="707867" y="821790"/>
                    </a:cubicBezTo>
                    <a:cubicBezTo>
                      <a:pt x="702716" y="821790"/>
                      <a:pt x="700141" y="821790"/>
                      <a:pt x="694990" y="821790"/>
                    </a:cubicBezTo>
                    <a:cubicBezTo>
                      <a:pt x="674387" y="819214"/>
                      <a:pt x="653785" y="814062"/>
                      <a:pt x="651209" y="814062"/>
                    </a:cubicBezTo>
                    <a:cubicBezTo>
                      <a:pt x="651209" y="814062"/>
                      <a:pt x="651209" y="814062"/>
                      <a:pt x="648634" y="814062"/>
                    </a:cubicBezTo>
                    <a:cubicBezTo>
                      <a:pt x="648634" y="814062"/>
                      <a:pt x="648634" y="814062"/>
                      <a:pt x="651209" y="811485"/>
                    </a:cubicBezTo>
                    <a:cubicBezTo>
                      <a:pt x="651209" y="808909"/>
                      <a:pt x="664086" y="783148"/>
                      <a:pt x="694990" y="772843"/>
                    </a:cubicBezTo>
                    <a:cubicBezTo>
                      <a:pt x="697565" y="772843"/>
                      <a:pt x="702716" y="770267"/>
                      <a:pt x="707867" y="770267"/>
                    </a:cubicBezTo>
                    <a:close/>
                    <a:moveTo>
                      <a:pt x="393573" y="770267"/>
                    </a:moveTo>
                    <a:cubicBezTo>
                      <a:pt x="398720" y="770267"/>
                      <a:pt x="403868" y="770267"/>
                      <a:pt x="409015" y="770267"/>
                    </a:cubicBezTo>
                    <a:cubicBezTo>
                      <a:pt x="414163" y="770267"/>
                      <a:pt x="416737" y="772843"/>
                      <a:pt x="421884" y="772843"/>
                    </a:cubicBezTo>
                    <a:cubicBezTo>
                      <a:pt x="452770" y="783148"/>
                      <a:pt x="465639" y="808909"/>
                      <a:pt x="465639" y="811485"/>
                    </a:cubicBezTo>
                    <a:cubicBezTo>
                      <a:pt x="468213" y="814062"/>
                      <a:pt x="468213" y="814062"/>
                      <a:pt x="468213" y="814062"/>
                    </a:cubicBezTo>
                    <a:cubicBezTo>
                      <a:pt x="463065" y="814062"/>
                      <a:pt x="463065" y="814062"/>
                      <a:pt x="463065" y="814062"/>
                    </a:cubicBezTo>
                    <a:cubicBezTo>
                      <a:pt x="463065" y="814062"/>
                      <a:pt x="442475" y="819214"/>
                      <a:pt x="421884" y="821790"/>
                    </a:cubicBezTo>
                    <a:cubicBezTo>
                      <a:pt x="416737" y="821790"/>
                      <a:pt x="414163" y="821790"/>
                      <a:pt x="409015" y="821790"/>
                    </a:cubicBezTo>
                    <a:cubicBezTo>
                      <a:pt x="401294" y="821790"/>
                      <a:pt x="385851" y="819214"/>
                      <a:pt x="378130" y="816638"/>
                    </a:cubicBezTo>
                    <a:cubicBezTo>
                      <a:pt x="383278" y="824366"/>
                      <a:pt x="396147" y="832095"/>
                      <a:pt x="409015" y="832095"/>
                    </a:cubicBezTo>
                    <a:cubicBezTo>
                      <a:pt x="414163" y="832095"/>
                      <a:pt x="416737" y="832095"/>
                      <a:pt x="421884" y="832095"/>
                    </a:cubicBezTo>
                    <a:cubicBezTo>
                      <a:pt x="439901" y="829518"/>
                      <a:pt x="465639" y="826942"/>
                      <a:pt x="465639" y="826942"/>
                    </a:cubicBezTo>
                    <a:cubicBezTo>
                      <a:pt x="470786" y="826942"/>
                      <a:pt x="470786" y="826942"/>
                      <a:pt x="470786" y="826942"/>
                    </a:cubicBezTo>
                    <a:cubicBezTo>
                      <a:pt x="475934" y="826942"/>
                      <a:pt x="475934" y="826942"/>
                      <a:pt x="475934" y="826942"/>
                    </a:cubicBezTo>
                    <a:cubicBezTo>
                      <a:pt x="470786" y="832095"/>
                      <a:pt x="470786" y="832095"/>
                      <a:pt x="470786" y="832095"/>
                    </a:cubicBezTo>
                    <a:cubicBezTo>
                      <a:pt x="468213" y="832095"/>
                      <a:pt x="468213" y="832095"/>
                      <a:pt x="468213" y="832095"/>
                    </a:cubicBezTo>
                    <a:cubicBezTo>
                      <a:pt x="465639" y="834671"/>
                      <a:pt x="450196" y="844975"/>
                      <a:pt x="421884" y="850128"/>
                    </a:cubicBezTo>
                    <a:cubicBezTo>
                      <a:pt x="411589" y="852704"/>
                      <a:pt x="398720" y="852704"/>
                      <a:pt x="385851" y="852704"/>
                    </a:cubicBezTo>
                    <a:cubicBezTo>
                      <a:pt x="378130" y="852704"/>
                      <a:pt x="370409" y="852704"/>
                      <a:pt x="362687" y="852704"/>
                    </a:cubicBezTo>
                    <a:cubicBezTo>
                      <a:pt x="329228" y="847551"/>
                      <a:pt x="308638" y="826942"/>
                      <a:pt x="295769" y="808909"/>
                    </a:cubicBezTo>
                    <a:cubicBezTo>
                      <a:pt x="288047" y="798605"/>
                      <a:pt x="285474" y="790876"/>
                      <a:pt x="285474" y="790876"/>
                    </a:cubicBezTo>
                    <a:cubicBezTo>
                      <a:pt x="282900" y="788300"/>
                      <a:pt x="282900" y="788300"/>
                      <a:pt x="282900" y="788300"/>
                    </a:cubicBezTo>
                    <a:cubicBezTo>
                      <a:pt x="288047" y="788300"/>
                      <a:pt x="288047" y="788300"/>
                      <a:pt x="288047" y="788300"/>
                    </a:cubicBezTo>
                    <a:cubicBezTo>
                      <a:pt x="288047" y="788300"/>
                      <a:pt x="290621" y="788300"/>
                      <a:pt x="295769" y="785724"/>
                    </a:cubicBezTo>
                    <a:cubicBezTo>
                      <a:pt x="308638" y="785724"/>
                      <a:pt x="326654" y="783148"/>
                      <a:pt x="336949" y="780572"/>
                    </a:cubicBezTo>
                    <a:cubicBezTo>
                      <a:pt x="342097" y="780572"/>
                      <a:pt x="347245" y="777996"/>
                      <a:pt x="349818" y="777996"/>
                    </a:cubicBezTo>
                    <a:cubicBezTo>
                      <a:pt x="362687" y="772843"/>
                      <a:pt x="375556" y="770267"/>
                      <a:pt x="393573" y="770267"/>
                    </a:cubicBezTo>
                    <a:close/>
                    <a:moveTo>
                      <a:pt x="813456" y="734201"/>
                    </a:moveTo>
                    <a:cubicBezTo>
                      <a:pt x="813456" y="734201"/>
                      <a:pt x="813456" y="734201"/>
                      <a:pt x="805730" y="749658"/>
                    </a:cubicBezTo>
                    <a:cubicBezTo>
                      <a:pt x="805730" y="749658"/>
                      <a:pt x="805730" y="749658"/>
                      <a:pt x="821182" y="749658"/>
                    </a:cubicBezTo>
                    <a:cubicBezTo>
                      <a:pt x="821182" y="749658"/>
                      <a:pt x="821182" y="749658"/>
                      <a:pt x="823757" y="749658"/>
                    </a:cubicBezTo>
                    <a:cubicBezTo>
                      <a:pt x="823757" y="749658"/>
                      <a:pt x="823757" y="752234"/>
                      <a:pt x="821182" y="752234"/>
                    </a:cubicBezTo>
                    <a:cubicBezTo>
                      <a:pt x="810880" y="754810"/>
                      <a:pt x="782552" y="765115"/>
                      <a:pt x="779976" y="762539"/>
                    </a:cubicBezTo>
                    <a:cubicBezTo>
                      <a:pt x="774826" y="757386"/>
                      <a:pt x="795428" y="754810"/>
                      <a:pt x="813456" y="734201"/>
                    </a:cubicBezTo>
                    <a:close/>
                    <a:moveTo>
                      <a:pt x="303490" y="734201"/>
                    </a:moveTo>
                    <a:cubicBezTo>
                      <a:pt x="321507" y="754810"/>
                      <a:pt x="339523" y="757386"/>
                      <a:pt x="336949" y="762539"/>
                    </a:cubicBezTo>
                    <a:cubicBezTo>
                      <a:pt x="334376" y="765115"/>
                      <a:pt x="306064" y="754810"/>
                      <a:pt x="295769" y="752234"/>
                    </a:cubicBezTo>
                    <a:cubicBezTo>
                      <a:pt x="293195" y="752234"/>
                      <a:pt x="293195" y="749658"/>
                      <a:pt x="293195" y="749658"/>
                    </a:cubicBezTo>
                    <a:cubicBezTo>
                      <a:pt x="295769" y="749658"/>
                      <a:pt x="295769" y="749658"/>
                      <a:pt x="295769" y="749658"/>
                    </a:cubicBezTo>
                    <a:cubicBezTo>
                      <a:pt x="295769" y="749658"/>
                      <a:pt x="295769" y="749658"/>
                      <a:pt x="311212" y="749658"/>
                    </a:cubicBezTo>
                    <a:cubicBezTo>
                      <a:pt x="311212" y="749658"/>
                      <a:pt x="311212" y="749658"/>
                      <a:pt x="303490" y="734201"/>
                    </a:cubicBezTo>
                    <a:close/>
                    <a:moveTo>
                      <a:pt x="975702" y="656917"/>
                    </a:moveTo>
                    <a:cubicBezTo>
                      <a:pt x="978277" y="656917"/>
                      <a:pt x="978277" y="656917"/>
                      <a:pt x="978277" y="656917"/>
                    </a:cubicBezTo>
                    <a:cubicBezTo>
                      <a:pt x="978277" y="659493"/>
                      <a:pt x="978277" y="659493"/>
                      <a:pt x="978277" y="659493"/>
                    </a:cubicBezTo>
                    <a:cubicBezTo>
                      <a:pt x="978277" y="659493"/>
                      <a:pt x="975702" y="687831"/>
                      <a:pt x="957675" y="713592"/>
                    </a:cubicBezTo>
                    <a:cubicBezTo>
                      <a:pt x="949949" y="723897"/>
                      <a:pt x="942223" y="734201"/>
                      <a:pt x="926771" y="741930"/>
                    </a:cubicBezTo>
                    <a:cubicBezTo>
                      <a:pt x="919045" y="747082"/>
                      <a:pt x="911319" y="749658"/>
                      <a:pt x="903593" y="752234"/>
                    </a:cubicBezTo>
                    <a:cubicBezTo>
                      <a:pt x="859812" y="770267"/>
                      <a:pt x="826332" y="762539"/>
                      <a:pt x="823757" y="762539"/>
                    </a:cubicBezTo>
                    <a:cubicBezTo>
                      <a:pt x="821182" y="759963"/>
                      <a:pt x="821182" y="759963"/>
                      <a:pt x="821182" y="759963"/>
                    </a:cubicBezTo>
                    <a:cubicBezTo>
                      <a:pt x="823757" y="757386"/>
                      <a:pt x="823757" y="757386"/>
                      <a:pt x="823757" y="757386"/>
                    </a:cubicBezTo>
                    <a:cubicBezTo>
                      <a:pt x="823757" y="757386"/>
                      <a:pt x="862387" y="747082"/>
                      <a:pt x="877839" y="739353"/>
                    </a:cubicBezTo>
                    <a:cubicBezTo>
                      <a:pt x="888141" y="734201"/>
                      <a:pt x="901017" y="723897"/>
                      <a:pt x="901017" y="716168"/>
                    </a:cubicBezTo>
                    <a:cubicBezTo>
                      <a:pt x="893291" y="721320"/>
                      <a:pt x="880414" y="729049"/>
                      <a:pt x="875264" y="731625"/>
                    </a:cubicBezTo>
                    <a:cubicBezTo>
                      <a:pt x="854661" y="739353"/>
                      <a:pt x="823757" y="744506"/>
                      <a:pt x="821182" y="744506"/>
                    </a:cubicBezTo>
                    <a:cubicBezTo>
                      <a:pt x="818606" y="744506"/>
                      <a:pt x="818606" y="744506"/>
                      <a:pt x="818606" y="744506"/>
                    </a:cubicBezTo>
                    <a:cubicBezTo>
                      <a:pt x="818606" y="741930"/>
                      <a:pt x="818606" y="741930"/>
                      <a:pt x="818606" y="741930"/>
                    </a:cubicBezTo>
                    <a:cubicBezTo>
                      <a:pt x="818606" y="741930"/>
                      <a:pt x="821182" y="739353"/>
                      <a:pt x="821182" y="736777"/>
                    </a:cubicBezTo>
                    <a:cubicBezTo>
                      <a:pt x="823757" y="726473"/>
                      <a:pt x="831483" y="698135"/>
                      <a:pt x="859812" y="685254"/>
                    </a:cubicBezTo>
                    <a:cubicBezTo>
                      <a:pt x="864962" y="682678"/>
                      <a:pt x="867538" y="680102"/>
                      <a:pt x="872688" y="677526"/>
                    </a:cubicBezTo>
                    <a:cubicBezTo>
                      <a:pt x="888141" y="672374"/>
                      <a:pt x="903593" y="669798"/>
                      <a:pt x="913894" y="669798"/>
                    </a:cubicBezTo>
                    <a:cubicBezTo>
                      <a:pt x="919045" y="669798"/>
                      <a:pt x="924195" y="669798"/>
                      <a:pt x="926771" y="667221"/>
                    </a:cubicBezTo>
                    <a:cubicBezTo>
                      <a:pt x="934497" y="667221"/>
                      <a:pt x="947373" y="664645"/>
                      <a:pt x="957675" y="662069"/>
                    </a:cubicBezTo>
                    <a:cubicBezTo>
                      <a:pt x="967976" y="659493"/>
                      <a:pt x="975702" y="656917"/>
                      <a:pt x="975702" y="656917"/>
                    </a:cubicBezTo>
                    <a:close/>
                    <a:moveTo>
                      <a:pt x="138768" y="656917"/>
                    </a:moveTo>
                    <a:cubicBezTo>
                      <a:pt x="141341" y="656917"/>
                      <a:pt x="141341" y="656917"/>
                      <a:pt x="141341" y="656917"/>
                    </a:cubicBezTo>
                    <a:cubicBezTo>
                      <a:pt x="141341" y="656917"/>
                      <a:pt x="149063" y="659493"/>
                      <a:pt x="159358" y="662069"/>
                    </a:cubicBezTo>
                    <a:cubicBezTo>
                      <a:pt x="169653" y="664645"/>
                      <a:pt x="182522" y="667221"/>
                      <a:pt x="190243" y="667221"/>
                    </a:cubicBezTo>
                    <a:cubicBezTo>
                      <a:pt x="192817" y="669798"/>
                      <a:pt x="197965" y="669798"/>
                      <a:pt x="203112" y="669798"/>
                    </a:cubicBezTo>
                    <a:cubicBezTo>
                      <a:pt x="213408" y="669798"/>
                      <a:pt x="228850" y="672374"/>
                      <a:pt x="244293" y="677526"/>
                    </a:cubicBezTo>
                    <a:cubicBezTo>
                      <a:pt x="246867" y="680102"/>
                      <a:pt x="252014" y="682678"/>
                      <a:pt x="257162" y="685254"/>
                    </a:cubicBezTo>
                    <a:cubicBezTo>
                      <a:pt x="282900" y="698135"/>
                      <a:pt x="293195" y="726473"/>
                      <a:pt x="295769" y="736777"/>
                    </a:cubicBezTo>
                    <a:cubicBezTo>
                      <a:pt x="295769" y="736777"/>
                      <a:pt x="295769" y="736777"/>
                      <a:pt x="295769" y="737743"/>
                    </a:cubicBezTo>
                    <a:lnTo>
                      <a:pt x="295769" y="741930"/>
                    </a:lnTo>
                    <a:cubicBezTo>
                      <a:pt x="298343" y="744506"/>
                      <a:pt x="298343" y="744506"/>
                      <a:pt x="298343" y="744506"/>
                    </a:cubicBezTo>
                    <a:cubicBezTo>
                      <a:pt x="295769" y="744506"/>
                      <a:pt x="295769" y="744506"/>
                      <a:pt x="295769" y="744506"/>
                    </a:cubicBezTo>
                    <a:cubicBezTo>
                      <a:pt x="295769" y="744506"/>
                      <a:pt x="295769" y="744506"/>
                      <a:pt x="293195" y="744506"/>
                    </a:cubicBezTo>
                    <a:cubicBezTo>
                      <a:pt x="293195" y="744506"/>
                      <a:pt x="259736" y="739353"/>
                      <a:pt x="241719" y="731625"/>
                    </a:cubicBezTo>
                    <a:cubicBezTo>
                      <a:pt x="233998" y="729049"/>
                      <a:pt x="221129" y="721320"/>
                      <a:pt x="215981" y="716168"/>
                    </a:cubicBezTo>
                    <a:cubicBezTo>
                      <a:pt x="215981" y="723897"/>
                      <a:pt x="226276" y="734201"/>
                      <a:pt x="239145" y="739353"/>
                    </a:cubicBezTo>
                    <a:cubicBezTo>
                      <a:pt x="254588" y="747082"/>
                      <a:pt x="293195" y="757386"/>
                      <a:pt x="293195" y="757386"/>
                    </a:cubicBezTo>
                    <a:cubicBezTo>
                      <a:pt x="293195" y="757386"/>
                      <a:pt x="293195" y="757386"/>
                      <a:pt x="295769" y="759963"/>
                    </a:cubicBezTo>
                    <a:cubicBezTo>
                      <a:pt x="295769" y="759963"/>
                      <a:pt x="295769" y="759963"/>
                      <a:pt x="290621" y="762539"/>
                    </a:cubicBezTo>
                    <a:cubicBezTo>
                      <a:pt x="290621" y="762539"/>
                      <a:pt x="257162" y="770267"/>
                      <a:pt x="210834" y="752234"/>
                    </a:cubicBezTo>
                    <a:cubicBezTo>
                      <a:pt x="203112" y="749658"/>
                      <a:pt x="195391" y="747082"/>
                      <a:pt x="190243" y="741930"/>
                    </a:cubicBezTo>
                    <a:cubicBezTo>
                      <a:pt x="174801" y="734201"/>
                      <a:pt x="164506" y="723897"/>
                      <a:pt x="159358" y="713592"/>
                    </a:cubicBezTo>
                    <a:cubicBezTo>
                      <a:pt x="141341" y="687831"/>
                      <a:pt x="138768" y="659493"/>
                      <a:pt x="138768" y="659493"/>
                    </a:cubicBezTo>
                    <a:cubicBezTo>
                      <a:pt x="138768" y="656917"/>
                      <a:pt x="138768" y="656917"/>
                      <a:pt x="138768" y="656917"/>
                    </a:cubicBezTo>
                    <a:close/>
                    <a:moveTo>
                      <a:pt x="738771" y="654341"/>
                    </a:moveTo>
                    <a:cubicBezTo>
                      <a:pt x="738771" y="654341"/>
                      <a:pt x="725894" y="692983"/>
                      <a:pt x="725894" y="711016"/>
                    </a:cubicBezTo>
                    <a:cubicBezTo>
                      <a:pt x="725894" y="723897"/>
                      <a:pt x="728469" y="739353"/>
                      <a:pt x="725894" y="762539"/>
                    </a:cubicBezTo>
                    <a:cubicBezTo>
                      <a:pt x="725894" y="762539"/>
                      <a:pt x="723319" y="762539"/>
                      <a:pt x="723319" y="762539"/>
                    </a:cubicBezTo>
                    <a:cubicBezTo>
                      <a:pt x="718168" y="762539"/>
                      <a:pt x="713017" y="762539"/>
                      <a:pt x="707867" y="765115"/>
                    </a:cubicBezTo>
                    <a:cubicBezTo>
                      <a:pt x="702716" y="765115"/>
                      <a:pt x="697565" y="765115"/>
                      <a:pt x="694990" y="767691"/>
                    </a:cubicBezTo>
                    <a:cubicBezTo>
                      <a:pt x="687264" y="767691"/>
                      <a:pt x="682113" y="772843"/>
                      <a:pt x="676963" y="775419"/>
                    </a:cubicBezTo>
                    <a:cubicBezTo>
                      <a:pt x="676963" y="772843"/>
                      <a:pt x="676963" y="772843"/>
                      <a:pt x="679538" y="770267"/>
                    </a:cubicBezTo>
                    <a:cubicBezTo>
                      <a:pt x="682113" y="754810"/>
                      <a:pt x="692415" y="726473"/>
                      <a:pt x="692415" y="726473"/>
                    </a:cubicBezTo>
                    <a:cubicBezTo>
                      <a:pt x="692415" y="726473"/>
                      <a:pt x="676963" y="741930"/>
                      <a:pt x="669237" y="765115"/>
                    </a:cubicBezTo>
                    <a:cubicBezTo>
                      <a:pt x="666661" y="770267"/>
                      <a:pt x="666661" y="775419"/>
                      <a:pt x="664086" y="785724"/>
                    </a:cubicBezTo>
                    <a:cubicBezTo>
                      <a:pt x="658935" y="788300"/>
                      <a:pt x="653785" y="793452"/>
                      <a:pt x="651209" y="798605"/>
                    </a:cubicBezTo>
                    <a:cubicBezTo>
                      <a:pt x="651209" y="777996"/>
                      <a:pt x="653785" y="749658"/>
                      <a:pt x="664086" y="716168"/>
                    </a:cubicBezTo>
                    <a:cubicBezTo>
                      <a:pt x="671812" y="698135"/>
                      <a:pt x="682113" y="685254"/>
                      <a:pt x="694990" y="674950"/>
                    </a:cubicBezTo>
                    <a:cubicBezTo>
                      <a:pt x="715593" y="659493"/>
                      <a:pt x="738771" y="654341"/>
                      <a:pt x="738771" y="654341"/>
                    </a:cubicBezTo>
                    <a:close/>
                    <a:moveTo>
                      <a:pt x="378130" y="654341"/>
                    </a:moveTo>
                    <a:cubicBezTo>
                      <a:pt x="378130" y="654341"/>
                      <a:pt x="401294" y="659493"/>
                      <a:pt x="421884" y="674950"/>
                    </a:cubicBezTo>
                    <a:cubicBezTo>
                      <a:pt x="432180" y="685254"/>
                      <a:pt x="445049" y="698135"/>
                      <a:pt x="450196" y="716168"/>
                    </a:cubicBezTo>
                    <a:cubicBezTo>
                      <a:pt x="463065" y="749658"/>
                      <a:pt x="465639" y="777996"/>
                      <a:pt x="465639" y="798605"/>
                    </a:cubicBezTo>
                    <a:cubicBezTo>
                      <a:pt x="463065" y="793452"/>
                      <a:pt x="457917" y="788300"/>
                      <a:pt x="452770" y="785724"/>
                    </a:cubicBezTo>
                    <a:cubicBezTo>
                      <a:pt x="450196" y="775419"/>
                      <a:pt x="450196" y="770267"/>
                      <a:pt x="447622" y="765115"/>
                    </a:cubicBezTo>
                    <a:cubicBezTo>
                      <a:pt x="439901" y="741930"/>
                      <a:pt x="421884" y="726473"/>
                      <a:pt x="421884" y="726473"/>
                    </a:cubicBezTo>
                    <a:cubicBezTo>
                      <a:pt x="421884" y="726473"/>
                      <a:pt x="434753" y="754810"/>
                      <a:pt x="437327" y="770267"/>
                    </a:cubicBezTo>
                    <a:cubicBezTo>
                      <a:pt x="437327" y="772843"/>
                      <a:pt x="437327" y="772843"/>
                      <a:pt x="437327" y="775419"/>
                    </a:cubicBezTo>
                    <a:cubicBezTo>
                      <a:pt x="434753" y="772843"/>
                      <a:pt x="427032" y="767691"/>
                      <a:pt x="421884" y="767691"/>
                    </a:cubicBezTo>
                    <a:cubicBezTo>
                      <a:pt x="416737" y="765115"/>
                      <a:pt x="414163" y="765115"/>
                      <a:pt x="409015" y="765115"/>
                    </a:cubicBezTo>
                    <a:cubicBezTo>
                      <a:pt x="403868" y="762539"/>
                      <a:pt x="398720" y="762539"/>
                      <a:pt x="393573" y="762539"/>
                    </a:cubicBezTo>
                    <a:cubicBezTo>
                      <a:pt x="393573" y="762539"/>
                      <a:pt x="390999" y="762539"/>
                      <a:pt x="390999" y="762539"/>
                    </a:cubicBezTo>
                    <a:cubicBezTo>
                      <a:pt x="388425" y="739353"/>
                      <a:pt x="390999" y="723897"/>
                      <a:pt x="390999" y="711016"/>
                    </a:cubicBezTo>
                    <a:cubicBezTo>
                      <a:pt x="388425" y="692983"/>
                      <a:pt x="378130" y="654341"/>
                      <a:pt x="378130" y="654341"/>
                    </a:cubicBezTo>
                    <a:close/>
                    <a:moveTo>
                      <a:pt x="947373" y="610546"/>
                    </a:moveTo>
                    <a:cubicBezTo>
                      <a:pt x="944798" y="626003"/>
                      <a:pt x="944798" y="626003"/>
                      <a:pt x="944798" y="626003"/>
                    </a:cubicBezTo>
                    <a:cubicBezTo>
                      <a:pt x="957675" y="623427"/>
                      <a:pt x="957675" y="623427"/>
                      <a:pt x="957675" y="623427"/>
                    </a:cubicBezTo>
                    <a:cubicBezTo>
                      <a:pt x="962825" y="620851"/>
                      <a:pt x="962825" y="620851"/>
                      <a:pt x="962825" y="620851"/>
                    </a:cubicBezTo>
                    <a:cubicBezTo>
                      <a:pt x="962825" y="620851"/>
                      <a:pt x="960250" y="623427"/>
                      <a:pt x="957675" y="626003"/>
                    </a:cubicBezTo>
                    <a:cubicBezTo>
                      <a:pt x="949949" y="633732"/>
                      <a:pt x="929346" y="649188"/>
                      <a:pt x="924195" y="649188"/>
                    </a:cubicBezTo>
                    <a:cubicBezTo>
                      <a:pt x="921620" y="644036"/>
                      <a:pt x="937072" y="636308"/>
                      <a:pt x="947373" y="610546"/>
                    </a:cubicBezTo>
                    <a:close/>
                    <a:moveTo>
                      <a:pt x="169653" y="610546"/>
                    </a:moveTo>
                    <a:cubicBezTo>
                      <a:pt x="179948" y="636308"/>
                      <a:pt x="195391" y="644036"/>
                      <a:pt x="190243" y="649188"/>
                    </a:cubicBezTo>
                    <a:cubicBezTo>
                      <a:pt x="187670" y="649188"/>
                      <a:pt x="167079" y="633732"/>
                      <a:pt x="159358" y="626003"/>
                    </a:cubicBezTo>
                    <a:cubicBezTo>
                      <a:pt x="156784" y="623427"/>
                      <a:pt x="154210" y="620851"/>
                      <a:pt x="154210" y="620851"/>
                    </a:cubicBezTo>
                    <a:cubicBezTo>
                      <a:pt x="159358" y="623427"/>
                      <a:pt x="159358" y="623427"/>
                      <a:pt x="159358" y="623427"/>
                    </a:cubicBezTo>
                    <a:cubicBezTo>
                      <a:pt x="159358" y="623427"/>
                      <a:pt x="159358" y="623427"/>
                      <a:pt x="169653" y="626003"/>
                    </a:cubicBezTo>
                    <a:cubicBezTo>
                      <a:pt x="169653" y="626003"/>
                      <a:pt x="169653" y="626003"/>
                      <a:pt x="169653" y="610546"/>
                    </a:cubicBezTo>
                    <a:close/>
                    <a:moveTo>
                      <a:pt x="852086" y="566752"/>
                    </a:moveTo>
                    <a:cubicBezTo>
                      <a:pt x="852086" y="566752"/>
                      <a:pt x="852086" y="607970"/>
                      <a:pt x="857236" y="623427"/>
                    </a:cubicBezTo>
                    <a:cubicBezTo>
                      <a:pt x="859812" y="633732"/>
                      <a:pt x="870113" y="649188"/>
                      <a:pt x="875264" y="669798"/>
                    </a:cubicBezTo>
                    <a:cubicBezTo>
                      <a:pt x="872688" y="672374"/>
                      <a:pt x="872688" y="672374"/>
                      <a:pt x="870113" y="672374"/>
                    </a:cubicBezTo>
                    <a:cubicBezTo>
                      <a:pt x="864962" y="674950"/>
                      <a:pt x="862387" y="674950"/>
                      <a:pt x="857236" y="677526"/>
                    </a:cubicBezTo>
                    <a:cubicBezTo>
                      <a:pt x="846935" y="685254"/>
                      <a:pt x="839209" y="690407"/>
                      <a:pt x="834058" y="698135"/>
                    </a:cubicBezTo>
                    <a:cubicBezTo>
                      <a:pt x="834058" y="698135"/>
                      <a:pt x="831483" y="695559"/>
                      <a:pt x="831483" y="695559"/>
                    </a:cubicBezTo>
                    <a:cubicBezTo>
                      <a:pt x="831483" y="677526"/>
                      <a:pt x="831483" y="649188"/>
                      <a:pt x="831483" y="649188"/>
                    </a:cubicBezTo>
                    <a:cubicBezTo>
                      <a:pt x="831483" y="649188"/>
                      <a:pt x="821182" y="669798"/>
                      <a:pt x="821182" y="692983"/>
                    </a:cubicBezTo>
                    <a:cubicBezTo>
                      <a:pt x="821182" y="698135"/>
                      <a:pt x="823757" y="705864"/>
                      <a:pt x="823757" y="713592"/>
                    </a:cubicBezTo>
                    <a:cubicBezTo>
                      <a:pt x="823757" y="713592"/>
                      <a:pt x="821182" y="716168"/>
                      <a:pt x="821182" y="718744"/>
                    </a:cubicBezTo>
                    <a:cubicBezTo>
                      <a:pt x="818606" y="721320"/>
                      <a:pt x="816031" y="726473"/>
                      <a:pt x="816031" y="729049"/>
                    </a:cubicBezTo>
                    <a:cubicBezTo>
                      <a:pt x="808305" y="711016"/>
                      <a:pt x="803154" y="685254"/>
                      <a:pt x="803154" y="649188"/>
                    </a:cubicBezTo>
                    <a:cubicBezTo>
                      <a:pt x="803154" y="628579"/>
                      <a:pt x="810880" y="610546"/>
                      <a:pt x="821182" y="597665"/>
                    </a:cubicBezTo>
                    <a:cubicBezTo>
                      <a:pt x="834058" y="577056"/>
                      <a:pt x="852086" y="566752"/>
                      <a:pt x="852086" y="566752"/>
                    </a:cubicBezTo>
                    <a:close/>
                    <a:moveTo>
                      <a:pt x="264883" y="566752"/>
                    </a:moveTo>
                    <a:cubicBezTo>
                      <a:pt x="264883" y="566752"/>
                      <a:pt x="282900" y="577056"/>
                      <a:pt x="295769" y="597665"/>
                    </a:cubicBezTo>
                    <a:cubicBezTo>
                      <a:pt x="303490" y="610546"/>
                      <a:pt x="311212" y="628579"/>
                      <a:pt x="313785" y="649188"/>
                    </a:cubicBezTo>
                    <a:cubicBezTo>
                      <a:pt x="313785" y="685254"/>
                      <a:pt x="306064" y="711016"/>
                      <a:pt x="300916" y="729049"/>
                    </a:cubicBezTo>
                    <a:cubicBezTo>
                      <a:pt x="298343" y="726473"/>
                      <a:pt x="298343" y="721320"/>
                      <a:pt x="295769" y="718744"/>
                    </a:cubicBezTo>
                    <a:cubicBezTo>
                      <a:pt x="295769" y="716168"/>
                      <a:pt x="293195" y="713592"/>
                      <a:pt x="293195" y="713592"/>
                    </a:cubicBezTo>
                    <a:cubicBezTo>
                      <a:pt x="293195" y="705864"/>
                      <a:pt x="293195" y="698135"/>
                      <a:pt x="295769" y="692983"/>
                    </a:cubicBezTo>
                    <a:cubicBezTo>
                      <a:pt x="295769" y="669798"/>
                      <a:pt x="282900" y="649188"/>
                      <a:pt x="282900" y="649188"/>
                    </a:cubicBezTo>
                    <a:cubicBezTo>
                      <a:pt x="282900" y="649188"/>
                      <a:pt x="285474" y="677526"/>
                      <a:pt x="282900" y="695559"/>
                    </a:cubicBezTo>
                    <a:cubicBezTo>
                      <a:pt x="282900" y="695559"/>
                      <a:pt x="282900" y="698135"/>
                      <a:pt x="282900" y="698135"/>
                    </a:cubicBezTo>
                    <a:cubicBezTo>
                      <a:pt x="277752" y="690407"/>
                      <a:pt x="270031" y="685254"/>
                      <a:pt x="259736" y="677526"/>
                    </a:cubicBezTo>
                    <a:cubicBezTo>
                      <a:pt x="254588" y="674950"/>
                      <a:pt x="249441" y="674950"/>
                      <a:pt x="246867" y="672374"/>
                    </a:cubicBezTo>
                    <a:cubicBezTo>
                      <a:pt x="244293" y="672374"/>
                      <a:pt x="244293" y="672374"/>
                      <a:pt x="241719" y="669798"/>
                    </a:cubicBezTo>
                    <a:cubicBezTo>
                      <a:pt x="246867" y="649188"/>
                      <a:pt x="257162" y="633732"/>
                      <a:pt x="259736" y="623427"/>
                    </a:cubicBezTo>
                    <a:cubicBezTo>
                      <a:pt x="262310" y="607970"/>
                      <a:pt x="264883" y="566752"/>
                      <a:pt x="264883" y="566752"/>
                    </a:cubicBezTo>
                    <a:close/>
                    <a:moveTo>
                      <a:pt x="1070990" y="481739"/>
                    </a:moveTo>
                    <a:cubicBezTo>
                      <a:pt x="1073565" y="481739"/>
                      <a:pt x="1073565" y="481739"/>
                      <a:pt x="1073565" y="481739"/>
                    </a:cubicBezTo>
                    <a:cubicBezTo>
                      <a:pt x="1073565" y="484315"/>
                      <a:pt x="1073565" y="484315"/>
                      <a:pt x="1073565" y="484315"/>
                    </a:cubicBezTo>
                    <a:cubicBezTo>
                      <a:pt x="1073565" y="484315"/>
                      <a:pt x="1086442" y="530686"/>
                      <a:pt x="1058113" y="569328"/>
                    </a:cubicBezTo>
                    <a:cubicBezTo>
                      <a:pt x="1058113" y="571904"/>
                      <a:pt x="1055538" y="574480"/>
                      <a:pt x="1052962" y="577056"/>
                    </a:cubicBezTo>
                    <a:cubicBezTo>
                      <a:pt x="1047812" y="584785"/>
                      <a:pt x="1042661" y="589937"/>
                      <a:pt x="1037510" y="595089"/>
                    </a:cubicBezTo>
                    <a:cubicBezTo>
                      <a:pt x="1034935" y="597665"/>
                      <a:pt x="1032360" y="597665"/>
                      <a:pt x="1032360" y="600242"/>
                    </a:cubicBezTo>
                    <a:cubicBezTo>
                      <a:pt x="1022058" y="607970"/>
                      <a:pt x="1011757" y="615698"/>
                      <a:pt x="1001455" y="618275"/>
                    </a:cubicBezTo>
                    <a:cubicBezTo>
                      <a:pt x="980853" y="628579"/>
                      <a:pt x="967976" y="631155"/>
                      <a:pt x="965401" y="631155"/>
                    </a:cubicBezTo>
                    <a:cubicBezTo>
                      <a:pt x="965401" y="631155"/>
                      <a:pt x="965401" y="631155"/>
                      <a:pt x="957675" y="633732"/>
                    </a:cubicBezTo>
                    <a:cubicBezTo>
                      <a:pt x="957675" y="633732"/>
                      <a:pt x="957675" y="633732"/>
                      <a:pt x="965401" y="628579"/>
                    </a:cubicBezTo>
                    <a:cubicBezTo>
                      <a:pt x="965401" y="628579"/>
                      <a:pt x="988579" y="610546"/>
                      <a:pt x="1001455" y="597665"/>
                    </a:cubicBezTo>
                    <a:cubicBezTo>
                      <a:pt x="1004031" y="597665"/>
                      <a:pt x="1006606" y="595089"/>
                      <a:pt x="1006606" y="595089"/>
                    </a:cubicBezTo>
                    <a:cubicBezTo>
                      <a:pt x="1016908" y="584785"/>
                      <a:pt x="1022058" y="569328"/>
                      <a:pt x="1022058" y="561599"/>
                    </a:cubicBezTo>
                    <a:cubicBezTo>
                      <a:pt x="1016908" y="569328"/>
                      <a:pt x="1009181" y="582209"/>
                      <a:pt x="1001455" y="587361"/>
                    </a:cubicBezTo>
                    <a:cubicBezTo>
                      <a:pt x="986003" y="600242"/>
                      <a:pt x="960250" y="615698"/>
                      <a:pt x="957675" y="615698"/>
                    </a:cubicBezTo>
                    <a:cubicBezTo>
                      <a:pt x="957675" y="615698"/>
                      <a:pt x="957675" y="615698"/>
                      <a:pt x="955099" y="618275"/>
                    </a:cubicBezTo>
                    <a:cubicBezTo>
                      <a:pt x="955099" y="618275"/>
                      <a:pt x="955099" y="618275"/>
                      <a:pt x="955099" y="615698"/>
                    </a:cubicBezTo>
                    <a:cubicBezTo>
                      <a:pt x="955099" y="613122"/>
                      <a:pt x="952524" y="597665"/>
                      <a:pt x="957675" y="577056"/>
                    </a:cubicBezTo>
                    <a:cubicBezTo>
                      <a:pt x="962825" y="566752"/>
                      <a:pt x="965401" y="556447"/>
                      <a:pt x="973127" y="548719"/>
                    </a:cubicBezTo>
                    <a:cubicBezTo>
                      <a:pt x="978277" y="546143"/>
                      <a:pt x="980853" y="540990"/>
                      <a:pt x="983428" y="538414"/>
                    </a:cubicBezTo>
                    <a:cubicBezTo>
                      <a:pt x="991154" y="533262"/>
                      <a:pt x="996305" y="528110"/>
                      <a:pt x="1001455" y="525533"/>
                    </a:cubicBezTo>
                    <a:cubicBezTo>
                      <a:pt x="1009181" y="522957"/>
                      <a:pt x="1014332" y="517805"/>
                      <a:pt x="1019483" y="515229"/>
                    </a:cubicBezTo>
                    <a:cubicBezTo>
                      <a:pt x="1024634" y="515229"/>
                      <a:pt x="1027209" y="512653"/>
                      <a:pt x="1029784" y="510077"/>
                    </a:cubicBezTo>
                    <a:cubicBezTo>
                      <a:pt x="1032360" y="510077"/>
                      <a:pt x="1032360" y="510077"/>
                      <a:pt x="1032360" y="510077"/>
                    </a:cubicBezTo>
                    <a:cubicBezTo>
                      <a:pt x="1032360" y="507500"/>
                      <a:pt x="1034935" y="507500"/>
                      <a:pt x="1037510" y="504924"/>
                    </a:cubicBezTo>
                    <a:cubicBezTo>
                      <a:pt x="1045236" y="502348"/>
                      <a:pt x="1052962" y="494620"/>
                      <a:pt x="1058113" y="492044"/>
                    </a:cubicBezTo>
                    <a:cubicBezTo>
                      <a:pt x="1065839" y="486891"/>
                      <a:pt x="1070990" y="484315"/>
                      <a:pt x="1070990" y="481739"/>
                    </a:cubicBezTo>
                    <a:close/>
                    <a:moveTo>
                      <a:pt x="43537" y="481739"/>
                    </a:moveTo>
                    <a:cubicBezTo>
                      <a:pt x="46111" y="481739"/>
                      <a:pt x="46111" y="481739"/>
                      <a:pt x="46111" y="481739"/>
                    </a:cubicBezTo>
                    <a:cubicBezTo>
                      <a:pt x="46111" y="484315"/>
                      <a:pt x="51259" y="486891"/>
                      <a:pt x="56406" y="492044"/>
                    </a:cubicBezTo>
                    <a:cubicBezTo>
                      <a:pt x="64128" y="494620"/>
                      <a:pt x="71849" y="502348"/>
                      <a:pt x="79571" y="504924"/>
                    </a:cubicBezTo>
                    <a:cubicBezTo>
                      <a:pt x="82144" y="507500"/>
                      <a:pt x="82144" y="507500"/>
                      <a:pt x="84718" y="510077"/>
                    </a:cubicBezTo>
                    <a:cubicBezTo>
                      <a:pt x="87292" y="510077"/>
                      <a:pt x="87292" y="510077"/>
                      <a:pt x="87292" y="510077"/>
                    </a:cubicBezTo>
                    <a:cubicBezTo>
                      <a:pt x="89866" y="512653"/>
                      <a:pt x="92439" y="515229"/>
                      <a:pt x="97587" y="515229"/>
                    </a:cubicBezTo>
                    <a:cubicBezTo>
                      <a:pt x="102735" y="517805"/>
                      <a:pt x="107882" y="522957"/>
                      <a:pt x="115604" y="525533"/>
                    </a:cubicBezTo>
                    <a:cubicBezTo>
                      <a:pt x="120751" y="528110"/>
                      <a:pt x="125899" y="533262"/>
                      <a:pt x="133620" y="538414"/>
                    </a:cubicBezTo>
                    <a:cubicBezTo>
                      <a:pt x="136194" y="540990"/>
                      <a:pt x="138768" y="546143"/>
                      <a:pt x="143915" y="548719"/>
                    </a:cubicBezTo>
                    <a:cubicBezTo>
                      <a:pt x="149063" y="556447"/>
                      <a:pt x="154210" y="566752"/>
                      <a:pt x="159358" y="577056"/>
                    </a:cubicBezTo>
                    <a:cubicBezTo>
                      <a:pt x="164506" y="597665"/>
                      <a:pt x="161932" y="613122"/>
                      <a:pt x="161932" y="615698"/>
                    </a:cubicBezTo>
                    <a:cubicBezTo>
                      <a:pt x="161932" y="618275"/>
                      <a:pt x="161932" y="618275"/>
                      <a:pt x="161932" y="618275"/>
                    </a:cubicBezTo>
                    <a:cubicBezTo>
                      <a:pt x="159358" y="615698"/>
                      <a:pt x="159358" y="615698"/>
                      <a:pt x="159358" y="615698"/>
                    </a:cubicBezTo>
                    <a:cubicBezTo>
                      <a:pt x="156784" y="615698"/>
                      <a:pt x="131046" y="600242"/>
                      <a:pt x="115604" y="587361"/>
                    </a:cubicBezTo>
                    <a:cubicBezTo>
                      <a:pt x="113030" y="587361"/>
                      <a:pt x="113030" y="587361"/>
                      <a:pt x="113030" y="587361"/>
                    </a:cubicBezTo>
                    <a:cubicBezTo>
                      <a:pt x="107882" y="582209"/>
                      <a:pt x="100161" y="569328"/>
                      <a:pt x="95013" y="561599"/>
                    </a:cubicBezTo>
                    <a:cubicBezTo>
                      <a:pt x="95013" y="569328"/>
                      <a:pt x="100161" y="584785"/>
                      <a:pt x="110456" y="595089"/>
                    </a:cubicBezTo>
                    <a:cubicBezTo>
                      <a:pt x="110456" y="595089"/>
                      <a:pt x="113030" y="597665"/>
                      <a:pt x="115604" y="597665"/>
                    </a:cubicBezTo>
                    <a:cubicBezTo>
                      <a:pt x="128473" y="610546"/>
                      <a:pt x="151637" y="628579"/>
                      <a:pt x="151637" y="628579"/>
                    </a:cubicBezTo>
                    <a:cubicBezTo>
                      <a:pt x="159358" y="633732"/>
                      <a:pt x="159358" y="633732"/>
                      <a:pt x="159358" y="633732"/>
                    </a:cubicBezTo>
                    <a:cubicBezTo>
                      <a:pt x="149063" y="631155"/>
                      <a:pt x="149063" y="631155"/>
                      <a:pt x="149063" y="631155"/>
                    </a:cubicBezTo>
                    <a:cubicBezTo>
                      <a:pt x="149063" y="631155"/>
                      <a:pt x="133620" y="628579"/>
                      <a:pt x="115604" y="618275"/>
                    </a:cubicBezTo>
                    <a:cubicBezTo>
                      <a:pt x="105308" y="615698"/>
                      <a:pt x="95013" y="607970"/>
                      <a:pt x="84718" y="600242"/>
                    </a:cubicBezTo>
                    <a:cubicBezTo>
                      <a:pt x="82144" y="597665"/>
                      <a:pt x="82144" y="597665"/>
                      <a:pt x="79571" y="595089"/>
                    </a:cubicBezTo>
                    <a:cubicBezTo>
                      <a:pt x="74423" y="589937"/>
                      <a:pt x="69275" y="584785"/>
                      <a:pt x="64128" y="577056"/>
                    </a:cubicBezTo>
                    <a:cubicBezTo>
                      <a:pt x="61554" y="574480"/>
                      <a:pt x="58980" y="571904"/>
                      <a:pt x="56406" y="569328"/>
                    </a:cubicBezTo>
                    <a:cubicBezTo>
                      <a:pt x="30669" y="530686"/>
                      <a:pt x="40964" y="484315"/>
                      <a:pt x="40964" y="484315"/>
                    </a:cubicBezTo>
                    <a:cubicBezTo>
                      <a:pt x="43537" y="481739"/>
                      <a:pt x="43537" y="481739"/>
                      <a:pt x="43537" y="481739"/>
                    </a:cubicBezTo>
                    <a:close/>
                    <a:moveTo>
                      <a:pt x="1027209" y="463706"/>
                    </a:moveTo>
                    <a:cubicBezTo>
                      <a:pt x="1029784" y="479163"/>
                      <a:pt x="1029784" y="479163"/>
                      <a:pt x="1029784" y="479163"/>
                    </a:cubicBezTo>
                    <a:cubicBezTo>
                      <a:pt x="1032360" y="476587"/>
                      <a:pt x="1032360" y="476587"/>
                      <a:pt x="1032360" y="476587"/>
                    </a:cubicBezTo>
                    <a:cubicBezTo>
                      <a:pt x="1037510" y="471434"/>
                      <a:pt x="1037510" y="471434"/>
                      <a:pt x="1037510" y="471434"/>
                    </a:cubicBezTo>
                    <a:cubicBezTo>
                      <a:pt x="1042661" y="466282"/>
                      <a:pt x="1042661" y="466282"/>
                      <a:pt x="1042661" y="466282"/>
                    </a:cubicBezTo>
                    <a:cubicBezTo>
                      <a:pt x="1042661" y="466282"/>
                      <a:pt x="1040086" y="471434"/>
                      <a:pt x="1037510" y="476587"/>
                    </a:cubicBezTo>
                    <a:cubicBezTo>
                      <a:pt x="1034935" y="479163"/>
                      <a:pt x="1034935" y="484315"/>
                      <a:pt x="1032360" y="486891"/>
                    </a:cubicBezTo>
                    <a:cubicBezTo>
                      <a:pt x="1027209" y="497196"/>
                      <a:pt x="1019483" y="504924"/>
                      <a:pt x="1016908" y="504924"/>
                    </a:cubicBezTo>
                    <a:cubicBezTo>
                      <a:pt x="1011757" y="502348"/>
                      <a:pt x="1024634" y="489467"/>
                      <a:pt x="1027209" y="463706"/>
                    </a:cubicBezTo>
                    <a:close/>
                    <a:moveTo>
                      <a:pt x="89866" y="463706"/>
                    </a:moveTo>
                    <a:cubicBezTo>
                      <a:pt x="92439" y="489467"/>
                      <a:pt x="102735" y="502348"/>
                      <a:pt x="97587" y="504924"/>
                    </a:cubicBezTo>
                    <a:cubicBezTo>
                      <a:pt x="95013" y="504924"/>
                      <a:pt x="89866" y="497196"/>
                      <a:pt x="84718" y="486891"/>
                    </a:cubicBezTo>
                    <a:cubicBezTo>
                      <a:pt x="82144" y="484315"/>
                      <a:pt x="82144" y="479163"/>
                      <a:pt x="79571" y="476587"/>
                    </a:cubicBezTo>
                    <a:cubicBezTo>
                      <a:pt x="74423" y="471434"/>
                      <a:pt x="74423" y="466282"/>
                      <a:pt x="74423" y="466282"/>
                    </a:cubicBezTo>
                    <a:cubicBezTo>
                      <a:pt x="79571" y="471434"/>
                      <a:pt x="79571" y="471434"/>
                      <a:pt x="79571" y="471434"/>
                    </a:cubicBezTo>
                    <a:cubicBezTo>
                      <a:pt x="84718" y="476587"/>
                      <a:pt x="84718" y="476587"/>
                      <a:pt x="84718" y="476587"/>
                    </a:cubicBezTo>
                    <a:cubicBezTo>
                      <a:pt x="87292" y="479163"/>
                      <a:pt x="87292" y="479163"/>
                      <a:pt x="87292" y="479163"/>
                    </a:cubicBezTo>
                    <a:cubicBezTo>
                      <a:pt x="89866" y="463706"/>
                      <a:pt x="89866" y="463706"/>
                      <a:pt x="89866" y="463706"/>
                    </a:cubicBezTo>
                    <a:close/>
                    <a:moveTo>
                      <a:pt x="929346" y="445673"/>
                    </a:moveTo>
                    <a:cubicBezTo>
                      <a:pt x="929346" y="445673"/>
                      <a:pt x="944798" y="481739"/>
                      <a:pt x="952524" y="494620"/>
                    </a:cubicBezTo>
                    <a:cubicBezTo>
                      <a:pt x="955099" y="497196"/>
                      <a:pt x="955099" y="499772"/>
                      <a:pt x="957675" y="502348"/>
                    </a:cubicBezTo>
                    <a:cubicBezTo>
                      <a:pt x="965401" y="510077"/>
                      <a:pt x="975702" y="517805"/>
                      <a:pt x="983428" y="530686"/>
                    </a:cubicBezTo>
                    <a:cubicBezTo>
                      <a:pt x="980853" y="533262"/>
                      <a:pt x="980853" y="533262"/>
                      <a:pt x="980853" y="533262"/>
                    </a:cubicBezTo>
                    <a:cubicBezTo>
                      <a:pt x="975702" y="538414"/>
                      <a:pt x="973127" y="540990"/>
                      <a:pt x="970551" y="546143"/>
                    </a:cubicBezTo>
                    <a:cubicBezTo>
                      <a:pt x="965401" y="551295"/>
                      <a:pt x="960250" y="556447"/>
                      <a:pt x="957675" y="561599"/>
                    </a:cubicBezTo>
                    <a:cubicBezTo>
                      <a:pt x="957675" y="564176"/>
                      <a:pt x="955099" y="569328"/>
                      <a:pt x="955099" y="571904"/>
                    </a:cubicBezTo>
                    <a:cubicBezTo>
                      <a:pt x="952524" y="569328"/>
                      <a:pt x="952524" y="569328"/>
                      <a:pt x="952524" y="569328"/>
                    </a:cubicBezTo>
                    <a:cubicBezTo>
                      <a:pt x="947373" y="553871"/>
                      <a:pt x="939647" y="525533"/>
                      <a:pt x="939647" y="525533"/>
                    </a:cubicBezTo>
                    <a:cubicBezTo>
                      <a:pt x="939647" y="525533"/>
                      <a:pt x="934497" y="548719"/>
                      <a:pt x="942223" y="569328"/>
                    </a:cubicBezTo>
                    <a:cubicBezTo>
                      <a:pt x="944798" y="574480"/>
                      <a:pt x="947373" y="582209"/>
                      <a:pt x="949949" y="587361"/>
                    </a:cubicBezTo>
                    <a:cubicBezTo>
                      <a:pt x="949949" y="595089"/>
                      <a:pt x="947373" y="600242"/>
                      <a:pt x="949949" y="605394"/>
                    </a:cubicBezTo>
                    <a:cubicBezTo>
                      <a:pt x="937072" y="589937"/>
                      <a:pt x="921620" y="569328"/>
                      <a:pt x="911319" y="538414"/>
                    </a:cubicBezTo>
                    <a:cubicBezTo>
                      <a:pt x="898442" y="486891"/>
                      <a:pt x="929346" y="445673"/>
                      <a:pt x="929346" y="445673"/>
                    </a:cubicBezTo>
                    <a:close/>
                    <a:moveTo>
                      <a:pt x="187670" y="445673"/>
                    </a:moveTo>
                    <a:cubicBezTo>
                      <a:pt x="187670" y="445673"/>
                      <a:pt x="218555" y="486891"/>
                      <a:pt x="203112" y="538414"/>
                    </a:cubicBezTo>
                    <a:cubicBezTo>
                      <a:pt x="195391" y="569328"/>
                      <a:pt x="179948" y="589937"/>
                      <a:pt x="167079" y="605394"/>
                    </a:cubicBezTo>
                    <a:cubicBezTo>
                      <a:pt x="167079" y="600242"/>
                      <a:pt x="167079" y="595089"/>
                      <a:pt x="167079" y="587361"/>
                    </a:cubicBezTo>
                    <a:cubicBezTo>
                      <a:pt x="169653" y="582209"/>
                      <a:pt x="172227" y="574480"/>
                      <a:pt x="174801" y="569328"/>
                    </a:cubicBezTo>
                    <a:cubicBezTo>
                      <a:pt x="182522" y="548719"/>
                      <a:pt x="177374" y="525533"/>
                      <a:pt x="177374" y="525533"/>
                    </a:cubicBezTo>
                    <a:cubicBezTo>
                      <a:pt x="177374" y="525533"/>
                      <a:pt x="169653" y="553871"/>
                      <a:pt x="164506" y="569328"/>
                    </a:cubicBezTo>
                    <a:cubicBezTo>
                      <a:pt x="161932" y="569328"/>
                      <a:pt x="161932" y="569328"/>
                      <a:pt x="161932" y="571904"/>
                    </a:cubicBezTo>
                    <a:cubicBezTo>
                      <a:pt x="161932" y="569328"/>
                      <a:pt x="159358" y="564176"/>
                      <a:pt x="159358" y="561599"/>
                    </a:cubicBezTo>
                    <a:cubicBezTo>
                      <a:pt x="154210" y="556447"/>
                      <a:pt x="151637" y="551295"/>
                      <a:pt x="146489" y="546143"/>
                    </a:cubicBezTo>
                    <a:cubicBezTo>
                      <a:pt x="143915" y="540990"/>
                      <a:pt x="138768" y="538414"/>
                      <a:pt x="136194" y="533262"/>
                    </a:cubicBezTo>
                    <a:cubicBezTo>
                      <a:pt x="136194" y="533262"/>
                      <a:pt x="133620" y="533262"/>
                      <a:pt x="133620" y="530686"/>
                    </a:cubicBezTo>
                    <a:cubicBezTo>
                      <a:pt x="141341" y="517805"/>
                      <a:pt x="151637" y="510077"/>
                      <a:pt x="159358" y="502348"/>
                    </a:cubicBezTo>
                    <a:cubicBezTo>
                      <a:pt x="159358" y="499772"/>
                      <a:pt x="161932" y="497196"/>
                      <a:pt x="164506" y="494620"/>
                    </a:cubicBezTo>
                    <a:cubicBezTo>
                      <a:pt x="172227" y="481739"/>
                      <a:pt x="187670" y="445673"/>
                      <a:pt x="187670" y="445673"/>
                    </a:cubicBezTo>
                    <a:close/>
                    <a:moveTo>
                      <a:pt x="960250" y="322018"/>
                    </a:moveTo>
                    <a:cubicBezTo>
                      <a:pt x="960250" y="322018"/>
                      <a:pt x="986003" y="350356"/>
                      <a:pt x="996305" y="358084"/>
                    </a:cubicBezTo>
                    <a:cubicBezTo>
                      <a:pt x="996305" y="358084"/>
                      <a:pt x="998880" y="360660"/>
                      <a:pt x="1001455" y="360660"/>
                    </a:cubicBezTo>
                    <a:cubicBezTo>
                      <a:pt x="1009181" y="365813"/>
                      <a:pt x="1019483" y="370965"/>
                      <a:pt x="1032360" y="378693"/>
                    </a:cubicBezTo>
                    <a:cubicBezTo>
                      <a:pt x="1032360" y="378693"/>
                      <a:pt x="1032360" y="381269"/>
                      <a:pt x="1034935" y="381269"/>
                    </a:cubicBezTo>
                    <a:cubicBezTo>
                      <a:pt x="1034935" y="381269"/>
                      <a:pt x="1032360" y="383846"/>
                      <a:pt x="1032360" y="383846"/>
                    </a:cubicBezTo>
                    <a:lnTo>
                      <a:pt x="1032360" y="385456"/>
                    </a:lnTo>
                    <a:lnTo>
                      <a:pt x="1032360" y="386422"/>
                    </a:lnTo>
                    <a:cubicBezTo>
                      <a:pt x="1029784" y="388998"/>
                      <a:pt x="1027209" y="394150"/>
                      <a:pt x="1027209" y="396726"/>
                    </a:cubicBezTo>
                    <a:cubicBezTo>
                      <a:pt x="1022058" y="407031"/>
                      <a:pt x="1019483" y="417335"/>
                      <a:pt x="1019483" y="425064"/>
                    </a:cubicBezTo>
                    <a:cubicBezTo>
                      <a:pt x="1019483" y="425064"/>
                      <a:pt x="1019483" y="425064"/>
                      <a:pt x="1019483" y="422488"/>
                    </a:cubicBezTo>
                    <a:cubicBezTo>
                      <a:pt x="1014332" y="417335"/>
                      <a:pt x="1006606" y="409607"/>
                      <a:pt x="1001455" y="404455"/>
                    </a:cubicBezTo>
                    <a:cubicBezTo>
                      <a:pt x="996305" y="396726"/>
                      <a:pt x="993729" y="391574"/>
                      <a:pt x="993729" y="391574"/>
                    </a:cubicBezTo>
                    <a:cubicBezTo>
                      <a:pt x="993729" y="391574"/>
                      <a:pt x="996305" y="404455"/>
                      <a:pt x="1001455" y="417335"/>
                    </a:cubicBezTo>
                    <a:cubicBezTo>
                      <a:pt x="1004031" y="419912"/>
                      <a:pt x="1006606" y="425064"/>
                      <a:pt x="1009181" y="427640"/>
                    </a:cubicBezTo>
                    <a:cubicBezTo>
                      <a:pt x="1011757" y="432792"/>
                      <a:pt x="1016908" y="435368"/>
                      <a:pt x="1022058" y="440521"/>
                    </a:cubicBezTo>
                    <a:cubicBezTo>
                      <a:pt x="1022058" y="448249"/>
                      <a:pt x="1024634" y="453401"/>
                      <a:pt x="1027209" y="458554"/>
                    </a:cubicBezTo>
                    <a:cubicBezTo>
                      <a:pt x="1019483" y="453401"/>
                      <a:pt x="1011757" y="448249"/>
                      <a:pt x="1001455" y="440521"/>
                    </a:cubicBezTo>
                    <a:cubicBezTo>
                      <a:pt x="991154" y="432792"/>
                      <a:pt x="983428" y="422488"/>
                      <a:pt x="973127" y="409607"/>
                    </a:cubicBezTo>
                    <a:cubicBezTo>
                      <a:pt x="965401" y="399302"/>
                      <a:pt x="960250" y="386422"/>
                      <a:pt x="957675" y="376117"/>
                    </a:cubicBezTo>
                    <a:cubicBezTo>
                      <a:pt x="955099" y="358084"/>
                      <a:pt x="957675" y="342627"/>
                      <a:pt x="957675" y="332323"/>
                    </a:cubicBezTo>
                    <a:cubicBezTo>
                      <a:pt x="960250" y="327170"/>
                      <a:pt x="960250" y="322018"/>
                      <a:pt x="960250" y="322018"/>
                    </a:cubicBezTo>
                    <a:close/>
                    <a:moveTo>
                      <a:pt x="156784" y="322018"/>
                    </a:moveTo>
                    <a:cubicBezTo>
                      <a:pt x="156784" y="322018"/>
                      <a:pt x="156784" y="327170"/>
                      <a:pt x="159358" y="332323"/>
                    </a:cubicBezTo>
                    <a:cubicBezTo>
                      <a:pt x="159358" y="342627"/>
                      <a:pt x="161932" y="358084"/>
                      <a:pt x="159358" y="376117"/>
                    </a:cubicBezTo>
                    <a:cubicBezTo>
                      <a:pt x="156784" y="386422"/>
                      <a:pt x="151637" y="399302"/>
                      <a:pt x="143915" y="409607"/>
                    </a:cubicBezTo>
                    <a:cubicBezTo>
                      <a:pt x="133620" y="422488"/>
                      <a:pt x="123325" y="432792"/>
                      <a:pt x="115604" y="440521"/>
                    </a:cubicBezTo>
                    <a:cubicBezTo>
                      <a:pt x="105308" y="448249"/>
                      <a:pt x="97587" y="453401"/>
                      <a:pt x="89866" y="458554"/>
                    </a:cubicBezTo>
                    <a:cubicBezTo>
                      <a:pt x="92439" y="453401"/>
                      <a:pt x="95013" y="448249"/>
                      <a:pt x="95013" y="440521"/>
                    </a:cubicBezTo>
                    <a:cubicBezTo>
                      <a:pt x="100161" y="435368"/>
                      <a:pt x="102735" y="432792"/>
                      <a:pt x="107882" y="427640"/>
                    </a:cubicBezTo>
                    <a:cubicBezTo>
                      <a:pt x="110456" y="425064"/>
                      <a:pt x="113030" y="419912"/>
                      <a:pt x="115604" y="417335"/>
                    </a:cubicBezTo>
                    <a:cubicBezTo>
                      <a:pt x="120751" y="404455"/>
                      <a:pt x="123325" y="391574"/>
                      <a:pt x="123325" y="391574"/>
                    </a:cubicBezTo>
                    <a:cubicBezTo>
                      <a:pt x="123325" y="391574"/>
                      <a:pt x="120751" y="396726"/>
                      <a:pt x="115604" y="404455"/>
                    </a:cubicBezTo>
                    <a:cubicBezTo>
                      <a:pt x="110456" y="409607"/>
                      <a:pt x="102735" y="417335"/>
                      <a:pt x="97587" y="422488"/>
                    </a:cubicBezTo>
                    <a:cubicBezTo>
                      <a:pt x="97587" y="425064"/>
                      <a:pt x="97587" y="425064"/>
                      <a:pt x="95013" y="425064"/>
                    </a:cubicBezTo>
                    <a:cubicBezTo>
                      <a:pt x="95013" y="417335"/>
                      <a:pt x="95013" y="407031"/>
                      <a:pt x="89866" y="396726"/>
                    </a:cubicBezTo>
                    <a:cubicBezTo>
                      <a:pt x="89866" y="394150"/>
                      <a:pt x="87292" y="388998"/>
                      <a:pt x="84718" y="386422"/>
                    </a:cubicBezTo>
                    <a:cubicBezTo>
                      <a:pt x="84718" y="386422"/>
                      <a:pt x="84718" y="386422"/>
                      <a:pt x="84718" y="385456"/>
                    </a:cubicBezTo>
                    <a:lnTo>
                      <a:pt x="84718" y="383846"/>
                    </a:lnTo>
                    <a:cubicBezTo>
                      <a:pt x="84718" y="383846"/>
                      <a:pt x="82144" y="381269"/>
                      <a:pt x="82144" y="381269"/>
                    </a:cubicBezTo>
                    <a:cubicBezTo>
                      <a:pt x="82144" y="381269"/>
                      <a:pt x="84718" y="378693"/>
                      <a:pt x="84718" y="378693"/>
                    </a:cubicBezTo>
                    <a:cubicBezTo>
                      <a:pt x="95013" y="370965"/>
                      <a:pt x="107882" y="365813"/>
                      <a:pt x="115604" y="360660"/>
                    </a:cubicBezTo>
                    <a:cubicBezTo>
                      <a:pt x="118177" y="360660"/>
                      <a:pt x="118177" y="358084"/>
                      <a:pt x="120751" y="358084"/>
                    </a:cubicBezTo>
                    <a:cubicBezTo>
                      <a:pt x="131046" y="350356"/>
                      <a:pt x="156784" y="322018"/>
                      <a:pt x="156784" y="322018"/>
                    </a:cubicBezTo>
                    <a:close/>
                    <a:moveTo>
                      <a:pt x="1099318" y="303985"/>
                    </a:moveTo>
                    <a:cubicBezTo>
                      <a:pt x="1101894" y="306561"/>
                      <a:pt x="1101894" y="306561"/>
                      <a:pt x="1101894" y="306561"/>
                    </a:cubicBezTo>
                    <a:cubicBezTo>
                      <a:pt x="1101894" y="309137"/>
                      <a:pt x="1127647" y="350356"/>
                      <a:pt x="1109620" y="396726"/>
                    </a:cubicBezTo>
                    <a:cubicBezTo>
                      <a:pt x="1107044" y="404455"/>
                      <a:pt x="1104469" y="412183"/>
                      <a:pt x="1099318" y="417335"/>
                    </a:cubicBezTo>
                    <a:cubicBezTo>
                      <a:pt x="1086442" y="445673"/>
                      <a:pt x="1068414" y="461130"/>
                      <a:pt x="1058113" y="468858"/>
                    </a:cubicBezTo>
                    <a:cubicBezTo>
                      <a:pt x="1052962" y="474011"/>
                      <a:pt x="1050387" y="474011"/>
                      <a:pt x="1050387" y="474011"/>
                    </a:cubicBezTo>
                    <a:cubicBezTo>
                      <a:pt x="1050387" y="474011"/>
                      <a:pt x="1050387" y="474011"/>
                      <a:pt x="1042661" y="479163"/>
                    </a:cubicBezTo>
                    <a:cubicBezTo>
                      <a:pt x="1042661" y="479163"/>
                      <a:pt x="1042661" y="479163"/>
                      <a:pt x="1047812" y="471434"/>
                    </a:cubicBezTo>
                    <a:cubicBezTo>
                      <a:pt x="1047812" y="471434"/>
                      <a:pt x="1052962" y="463706"/>
                      <a:pt x="1058113" y="453401"/>
                    </a:cubicBezTo>
                    <a:cubicBezTo>
                      <a:pt x="1065839" y="443097"/>
                      <a:pt x="1070990" y="432792"/>
                      <a:pt x="1073565" y="427640"/>
                    </a:cubicBezTo>
                    <a:cubicBezTo>
                      <a:pt x="1078716" y="417335"/>
                      <a:pt x="1081291" y="401879"/>
                      <a:pt x="1078716" y="394150"/>
                    </a:cubicBezTo>
                    <a:cubicBezTo>
                      <a:pt x="1076140" y="401879"/>
                      <a:pt x="1070990" y="417335"/>
                      <a:pt x="1068414" y="422488"/>
                    </a:cubicBezTo>
                    <a:cubicBezTo>
                      <a:pt x="1065839" y="427640"/>
                      <a:pt x="1063264" y="432792"/>
                      <a:pt x="1058113" y="437945"/>
                    </a:cubicBezTo>
                    <a:cubicBezTo>
                      <a:pt x="1050387" y="450825"/>
                      <a:pt x="1040086" y="463706"/>
                      <a:pt x="1037510" y="463706"/>
                    </a:cubicBezTo>
                    <a:cubicBezTo>
                      <a:pt x="1037510" y="466282"/>
                      <a:pt x="1037510" y="466282"/>
                      <a:pt x="1037510" y="466282"/>
                    </a:cubicBezTo>
                    <a:cubicBezTo>
                      <a:pt x="1034935" y="463706"/>
                      <a:pt x="1034935" y="463706"/>
                      <a:pt x="1034935" y="463706"/>
                    </a:cubicBezTo>
                    <a:cubicBezTo>
                      <a:pt x="1034935" y="463706"/>
                      <a:pt x="1032360" y="461130"/>
                      <a:pt x="1032360" y="458554"/>
                    </a:cubicBezTo>
                    <a:cubicBezTo>
                      <a:pt x="1027209" y="445673"/>
                      <a:pt x="1022058" y="425064"/>
                      <a:pt x="1032360" y="399302"/>
                    </a:cubicBezTo>
                    <a:cubicBezTo>
                      <a:pt x="1032360" y="394150"/>
                      <a:pt x="1034935" y="388998"/>
                      <a:pt x="1037510" y="386422"/>
                    </a:cubicBezTo>
                    <a:cubicBezTo>
                      <a:pt x="1045236" y="373541"/>
                      <a:pt x="1052962" y="363236"/>
                      <a:pt x="1058113" y="358084"/>
                    </a:cubicBezTo>
                    <a:cubicBezTo>
                      <a:pt x="1060688" y="355508"/>
                      <a:pt x="1060688" y="355508"/>
                      <a:pt x="1060688" y="355508"/>
                    </a:cubicBezTo>
                    <a:cubicBezTo>
                      <a:pt x="1063264" y="350356"/>
                      <a:pt x="1068414" y="347780"/>
                      <a:pt x="1070990" y="345203"/>
                    </a:cubicBezTo>
                    <a:cubicBezTo>
                      <a:pt x="1078716" y="334899"/>
                      <a:pt x="1096743" y="306561"/>
                      <a:pt x="1096743" y="306561"/>
                    </a:cubicBezTo>
                    <a:cubicBezTo>
                      <a:pt x="1099318" y="303985"/>
                      <a:pt x="1099318" y="303985"/>
                      <a:pt x="1099318" y="303985"/>
                    </a:cubicBezTo>
                    <a:close/>
                    <a:moveTo>
                      <a:pt x="1065839" y="303985"/>
                    </a:moveTo>
                    <a:cubicBezTo>
                      <a:pt x="1065839" y="303985"/>
                      <a:pt x="1063264" y="327170"/>
                      <a:pt x="1058113" y="340051"/>
                    </a:cubicBezTo>
                    <a:cubicBezTo>
                      <a:pt x="1058113" y="342627"/>
                      <a:pt x="1055538" y="347780"/>
                      <a:pt x="1055538" y="347780"/>
                    </a:cubicBezTo>
                    <a:cubicBezTo>
                      <a:pt x="1050387" y="347780"/>
                      <a:pt x="1055538" y="332323"/>
                      <a:pt x="1050387" y="306561"/>
                    </a:cubicBezTo>
                    <a:cubicBezTo>
                      <a:pt x="1058113" y="319442"/>
                      <a:pt x="1058113" y="319442"/>
                      <a:pt x="1058113" y="319442"/>
                    </a:cubicBezTo>
                    <a:cubicBezTo>
                      <a:pt x="1058113" y="319442"/>
                      <a:pt x="1058113" y="319442"/>
                      <a:pt x="1065839" y="303985"/>
                    </a:cubicBezTo>
                    <a:close/>
                    <a:moveTo>
                      <a:pt x="48685" y="303985"/>
                    </a:moveTo>
                    <a:cubicBezTo>
                      <a:pt x="48685" y="303985"/>
                      <a:pt x="48685" y="303985"/>
                      <a:pt x="56406" y="319442"/>
                    </a:cubicBezTo>
                    <a:cubicBezTo>
                      <a:pt x="58980" y="319442"/>
                      <a:pt x="58980" y="319442"/>
                      <a:pt x="58980" y="319442"/>
                    </a:cubicBezTo>
                    <a:cubicBezTo>
                      <a:pt x="66702" y="306561"/>
                      <a:pt x="66702" y="306561"/>
                      <a:pt x="66702" y="306561"/>
                    </a:cubicBezTo>
                    <a:cubicBezTo>
                      <a:pt x="58980" y="332323"/>
                      <a:pt x="66702" y="347780"/>
                      <a:pt x="61554" y="347780"/>
                    </a:cubicBezTo>
                    <a:cubicBezTo>
                      <a:pt x="58980" y="347780"/>
                      <a:pt x="58980" y="342627"/>
                      <a:pt x="56406" y="340051"/>
                    </a:cubicBezTo>
                    <a:cubicBezTo>
                      <a:pt x="53833" y="327170"/>
                      <a:pt x="48685" y="303985"/>
                      <a:pt x="48685" y="303985"/>
                    </a:cubicBezTo>
                    <a:close/>
                    <a:moveTo>
                      <a:pt x="17800" y="303985"/>
                    </a:moveTo>
                    <a:cubicBezTo>
                      <a:pt x="17800" y="303985"/>
                      <a:pt x="17800" y="303985"/>
                      <a:pt x="20373" y="306561"/>
                    </a:cubicBezTo>
                    <a:cubicBezTo>
                      <a:pt x="20373" y="306561"/>
                      <a:pt x="38390" y="334899"/>
                      <a:pt x="46111" y="345203"/>
                    </a:cubicBezTo>
                    <a:cubicBezTo>
                      <a:pt x="48685" y="347780"/>
                      <a:pt x="51259" y="350356"/>
                      <a:pt x="56406" y="355508"/>
                    </a:cubicBezTo>
                    <a:cubicBezTo>
                      <a:pt x="56406" y="355508"/>
                      <a:pt x="56406" y="355508"/>
                      <a:pt x="56406" y="358084"/>
                    </a:cubicBezTo>
                    <a:cubicBezTo>
                      <a:pt x="64128" y="363236"/>
                      <a:pt x="71849" y="373541"/>
                      <a:pt x="79571" y="386422"/>
                    </a:cubicBezTo>
                    <a:cubicBezTo>
                      <a:pt x="82144" y="388998"/>
                      <a:pt x="82144" y="394150"/>
                      <a:pt x="84718" y="399302"/>
                    </a:cubicBezTo>
                    <a:cubicBezTo>
                      <a:pt x="95013" y="425064"/>
                      <a:pt x="89866" y="445673"/>
                      <a:pt x="84718" y="458554"/>
                    </a:cubicBezTo>
                    <a:cubicBezTo>
                      <a:pt x="84718" y="461130"/>
                      <a:pt x="82144" y="463706"/>
                      <a:pt x="82144" y="463706"/>
                    </a:cubicBezTo>
                    <a:cubicBezTo>
                      <a:pt x="79571" y="466282"/>
                      <a:pt x="79571" y="466282"/>
                      <a:pt x="79571" y="466282"/>
                    </a:cubicBezTo>
                    <a:cubicBezTo>
                      <a:pt x="79571" y="463706"/>
                      <a:pt x="79571" y="463706"/>
                      <a:pt x="79571" y="463706"/>
                    </a:cubicBezTo>
                    <a:cubicBezTo>
                      <a:pt x="76997" y="463706"/>
                      <a:pt x="76997" y="463706"/>
                      <a:pt x="76997" y="463706"/>
                    </a:cubicBezTo>
                    <a:cubicBezTo>
                      <a:pt x="76997" y="463706"/>
                      <a:pt x="66702" y="450825"/>
                      <a:pt x="56406" y="437945"/>
                    </a:cubicBezTo>
                    <a:cubicBezTo>
                      <a:pt x="53833" y="432792"/>
                      <a:pt x="51259" y="427640"/>
                      <a:pt x="48685" y="422488"/>
                    </a:cubicBezTo>
                    <a:cubicBezTo>
                      <a:pt x="46111" y="417335"/>
                      <a:pt x="40964" y="401879"/>
                      <a:pt x="38390" y="394150"/>
                    </a:cubicBezTo>
                    <a:cubicBezTo>
                      <a:pt x="35816" y="401879"/>
                      <a:pt x="35816" y="417335"/>
                      <a:pt x="43537" y="427640"/>
                    </a:cubicBezTo>
                    <a:cubicBezTo>
                      <a:pt x="46111" y="432792"/>
                      <a:pt x="51259" y="443097"/>
                      <a:pt x="56406" y="453401"/>
                    </a:cubicBezTo>
                    <a:cubicBezTo>
                      <a:pt x="64128" y="463706"/>
                      <a:pt x="69275" y="471434"/>
                      <a:pt x="69275" y="471434"/>
                    </a:cubicBezTo>
                    <a:cubicBezTo>
                      <a:pt x="69275" y="471434"/>
                      <a:pt x="69275" y="471434"/>
                      <a:pt x="74423" y="479163"/>
                    </a:cubicBezTo>
                    <a:cubicBezTo>
                      <a:pt x="74423" y="479163"/>
                      <a:pt x="74423" y="479163"/>
                      <a:pt x="66702" y="474011"/>
                    </a:cubicBezTo>
                    <a:cubicBezTo>
                      <a:pt x="66702" y="474011"/>
                      <a:pt x="61554" y="474011"/>
                      <a:pt x="56406" y="468858"/>
                    </a:cubicBezTo>
                    <a:cubicBezTo>
                      <a:pt x="46111" y="461130"/>
                      <a:pt x="30669" y="445673"/>
                      <a:pt x="15226" y="417335"/>
                    </a:cubicBezTo>
                    <a:cubicBezTo>
                      <a:pt x="12652" y="412183"/>
                      <a:pt x="10078" y="404455"/>
                      <a:pt x="7504" y="396726"/>
                    </a:cubicBezTo>
                    <a:cubicBezTo>
                      <a:pt x="-13086" y="350356"/>
                      <a:pt x="15226" y="309137"/>
                      <a:pt x="15226" y="306561"/>
                    </a:cubicBezTo>
                    <a:cubicBezTo>
                      <a:pt x="15226" y="306561"/>
                      <a:pt x="15226" y="306561"/>
                      <a:pt x="17800" y="303985"/>
                    </a:cubicBezTo>
                    <a:close/>
                    <a:moveTo>
                      <a:pt x="947373" y="203515"/>
                    </a:moveTo>
                    <a:cubicBezTo>
                      <a:pt x="947373" y="203515"/>
                      <a:pt x="952524" y="206092"/>
                      <a:pt x="957675" y="208668"/>
                    </a:cubicBezTo>
                    <a:cubicBezTo>
                      <a:pt x="967976" y="213820"/>
                      <a:pt x="980853" y="218972"/>
                      <a:pt x="988579" y="221548"/>
                    </a:cubicBezTo>
                    <a:cubicBezTo>
                      <a:pt x="993729" y="224125"/>
                      <a:pt x="996305" y="224125"/>
                      <a:pt x="1001455" y="224125"/>
                    </a:cubicBezTo>
                    <a:cubicBezTo>
                      <a:pt x="1009181" y="224125"/>
                      <a:pt x="1019483" y="226701"/>
                      <a:pt x="1032360" y="229277"/>
                    </a:cubicBezTo>
                    <a:cubicBezTo>
                      <a:pt x="1032360" y="231853"/>
                      <a:pt x="1032360" y="231853"/>
                      <a:pt x="1029784" y="231853"/>
                    </a:cubicBezTo>
                    <a:cubicBezTo>
                      <a:pt x="1029784" y="237005"/>
                      <a:pt x="1029784" y="242158"/>
                      <a:pt x="1029784" y="247310"/>
                    </a:cubicBezTo>
                    <a:cubicBezTo>
                      <a:pt x="1029784" y="255038"/>
                      <a:pt x="1029784" y="262767"/>
                      <a:pt x="1032360" y="267919"/>
                    </a:cubicBezTo>
                    <a:cubicBezTo>
                      <a:pt x="1032360" y="267919"/>
                      <a:pt x="1032360" y="267919"/>
                      <a:pt x="1032360" y="268563"/>
                    </a:cubicBezTo>
                    <a:lnTo>
                      <a:pt x="1032360" y="272427"/>
                    </a:lnTo>
                    <a:cubicBezTo>
                      <a:pt x="1032360" y="273071"/>
                      <a:pt x="1032360" y="273071"/>
                      <a:pt x="1032360" y="273071"/>
                    </a:cubicBezTo>
                    <a:cubicBezTo>
                      <a:pt x="1029784" y="273071"/>
                      <a:pt x="1029784" y="273071"/>
                      <a:pt x="1029784" y="273071"/>
                    </a:cubicBezTo>
                    <a:cubicBezTo>
                      <a:pt x="1022058" y="270495"/>
                      <a:pt x="1009181" y="260191"/>
                      <a:pt x="1001455" y="257615"/>
                    </a:cubicBezTo>
                    <a:cubicBezTo>
                      <a:pt x="998880" y="255038"/>
                      <a:pt x="996305" y="255038"/>
                      <a:pt x="996305" y="255038"/>
                    </a:cubicBezTo>
                    <a:cubicBezTo>
                      <a:pt x="996305" y="255038"/>
                      <a:pt x="998880" y="257615"/>
                      <a:pt x="1001455" y="260191"/>
                    </a:cubicBezTo>
                    <a:cubicBezTo>
                      <a:pt x="1006606" y="265343"/>
                      <a:pt x="1014332" y="275648"/>
                      <a:pt x="1024634" y="280800"/>
                    </a:cubicBezTo>
                    <a:cubicBezTo>
                      <a:pt x="1027209" y="283376"/>
                      <a:pt x="1029784" y="283376"/>
                      <a:pt x="1032360" y="285952"/>
                    </a:cubicBezTo>
                    <a:cubicBezTo>
                      <a:pt x="1034935" y="285952"/>
                      <a:pt x="1034935" y="288528"/>
                      <a:pt x="1037510" y="288528"/>
                    </a:cubicBezTo>
                    <a:cubicBezTo>
                      <a:pt x="1037510" y="288528"/>
                      <a:pt x="1037510" y="288528"/>
                      <a:pt x="1040086" y="288528"/>
                    </a:cubicBezTo>
                    <a:cubicBezTo>
                      <a:pt x="1042661" y="293681"/>
                      <a:pt x="1045236" y="298833"/>
                      <a:pt x="1047812" y="301409"/>
                    </a:cubicBezTo>
                    <a:cubicBezTo>
                      <a:pt x="1045236" y="301409"/>
                      <a:pt x="1040086" y="301409"/>
                      <a:pt x="1037510" y="301409"/>
                    </a:cubicBezTo>
                    <a:cubicBezTo>
                      <a:pt x="1034935" y="298833"/>
                      <a:pt x="1034935" y="298833"/>
                      <a:pt x="1032360" y="298833"/>
                    </a:cubicBezTo>
                    <a:cubicBezTo>
                      <a:pt x="1022058" y="296257"/>
                      <a:pt x="1011757" y="293681"/>
                      <a:pt x="1001455" y="288528"/>
                    </a:cubicBezTo>
                    <a:cubicBezTo>
                      <a:pt x="996305" y="283376"/>
                      <a:pt x="991154" y="280800"/>
                      <a:pt x="986003" y="278224"/>
                    </a:cubicBezTo>
                    <a:cubicBezTo>
                      <a:pt x="973127" y="267919"/>
                      <a:pt x="965401" y="257615"/>
                      <a:pt x="957675" y="247310"/>
                    </a:cubicBezTo>
                    <a:cubicBezTo>
                      <a:pt x="947373" y="224125"/>
                      <a:pt x="947373" y="203515"/>
                      <a:pt x="947373" y="203515"/>
                    </a:cubicBezTo>
                    <a:close/>
                    <a:moveTo>
                      <a:pt x="169653" y="203515"/>
                    </a:moveTo>
                    <a:cubicBezTo>
                      <a:pt x="169653" y="203515"/>
                      <a:pt x="169653" y="224125"/>
                      <a:pt x="159358" y="247310"/>
                    </a:cubicBezTo>
                    <a:cubicBezTo>
                      <a:pt x="151637" y="257615"/>
                      <a:pt x="143915" y="267919"/>
                      <a:pt x="131046" y="278224"/>
                    </a:cubicBezTo>
                    <a:cubicBezTo>
                      <a:pt x="125899" y="280800"/>
                      <a:pt x="120751" y="283376"/>
                      <a:pt x="115604" y="288528"/>
                    </a:cubicBezTo>
                    <a:cubicBezTo>
                      <a:pt x="102735" y="293681"/>
                      <a:pt x="95013" y="296257"/>
                      <a:pt x="84718" y="298833"/>
                    </a:cubicBezTo>
                    <a:cubicBezTo>
                      <a:pt x="82144" y="298833"/>
                      <a:pt x="82144" y="298833"/>
                      <a:pt x="79571" y="301409"/>
                    </a:cubicBezTo>
                    <a:cubicBezTo>
                      <a:pt x="74423" y="301409"/>
                      <a:pt x="71849" y="301409"/>
                      <a:pt x="69275" y="301409"/>
                    </a:cubicBezTo>
                    <a:cubicBezTo>
                      <a:pt x="71849" y="298833"/>
                      <a:pt x="74423" y="293681"/>
                      <a:pt x="76997" y="288528"/>
                    </a:cubicBezTo>
                    <a:cubicBezTo>
                      <a:pt x="76997" y="288528"/>
                      <a:pt x="76997" y="288528"/>
                      <a:pt x="79571" y="288528"/>
                    </a:cubicBezTo>
                    <a:cubicBezTo>
                      <a:pt x="82144" y="288528"/>
                      <a:pt x="82144" y="285952"/>
                      <a:pt x="84718" y="285952"/>
                    </a:cubicBezTo>
                    <a:cubicBezTo>
                      <a:pt x="87292" y="283376"/>
                      <a:pt x="89866" y="283376"/>
                      <a:pt x="92439" y="280800"/>
                    </a:cubicBezTo>
                    <a:cubicBezTo>
                      <a:pt x="102735" y="275648"/>
                      <a:pt x="110456" y="265343"/>
                      <a:pt x="115604" y="260191"/>
                    </a:cubicBezTo>
                    <a:cubicBezTo>
                      <a:pt x="118177" y="257615"/>
                      <a:pt x="118177" y="255038"/>
                      <a:pt x="118177" y="255038"/>
                    </a:cubicBezTo>
                    <a:cubicBezTo>
                      <a:pt x="118177" y="255038"/>
                      <a:pt x="118177" y="255038"/>
                      <a:pt x="115604" y="257615"/>
                    </a:cubicBezTo>
                    <a:cubicBezTo>
                      <a:pt x="107882" y="260191"/>
                      <a:pt x="95013" y="270495"/>
                      <a:pt x="84718" y="273071"/>
                    </a:cubicBezTo>
                    <a:cubicBezTo>
                      <a:pt x="84718" y="275648"/>
                      <a:pt x="84718" y="275648"/>
                      <a:pt x="82144" y="275648"/>
                    </a:cubicBezTo>
                    <a:cubicBezTo>
                      <a:pt x="84718" y="273071"/>
                      <a:pt x="84718" y="270495"/>
                      <a:pt x="84718" y="267919"/>
                    </a:cubicBezTo>
                    <a:cubicBezTo>
                      <a:pt x="87292" y="262767"/>
                      <a:pt x="87292" y="255038"/>
                      <a:pt x="87292" y="247310"/>
                    </a:cubicBezTo>
                    <a:cubicBezTo>
                      <a:pt x="87292" y="242158"/>
                      <a:pt x="87292" y="237005"/>
                      <a:pt x="84718" y="231853"/>
                    </a:cubicBezTo>
                    <a:cubicBezTo>
                      <a:pt x="84718" y="231853"/>
                      <a:pt x="84718" y="231853"/>
                      <a:pt x="84718" y="229277"/>
                    </a:cubicBezTo>
                    <a:cubicBezTo>
                      <a:pt x="95013" y="226701"/>
                      <a:pt x="105308" y="224125"/>
                      <a:pt x="115604" y="224125"/>
                    </a:cubicBezTo>
                    <a:cubicBezTo>
                      <a:pt x="120751" y="224125"/>
                      <a:pt x="123325" y="224125"/>
                      <a:pt x="125899" y="221548"/>
                    </a:cubicBezTo>
                    <a:cubicBezTo>
                      <a:pt x="133620" y="218972"/>
                      <a:pt x="149063" y="213820"/>
                      <a:pt x="159358" y="208668"/>
                    </a:cubicBezTo>
                    <a:cubicBezTo>
                      <a:pt x="164506" y="206092"/>
                      <a:pt x="169653" y="203515"/>
                      <a:pt x="169653" y="203515"/>
                    </a:cubicBezTo>
                    <a:close/>
                    <a:moveTo>
                      <a:pt x="1037510" y="151993"/>
                    </a:moveTo>
                    <a:cubicBezTo>
                      <a:pt x="1037510" y="151993"/>
                      <a:pt x="1037510" y="157145"/>
                      <a:pt x="1037510" y="159721"/>
                    </a:cubicBezTo>
                    <a:cubicBezTo>
                      <a:pt x="1040086" y="170026"/>
                      <a:pt x="1042661" y="193211"/>
                      <a:pt x="1040086" y="195787"/>
                    </a:cubicBezTo>
                    <a:cubicBezTo>
                      <a:pt x="1037510" y="195787"/>
                      <a:pt x="1037510" y="195787"/>
                      <a:pt x="1037510" y="195787"/>
                    </a:cubicBezTo>
                    <a:cubicBezTo>
                      <a:pt x="1034935" y="195787"/>
                      <a:pt x="1034935" y="188059"/>
                      <a:pt x="1032360" y="180330"/>
                    </a:cubicBezTo>
                    <a:cubicBezTo>
                      <a:pt x="1029784" y="172602"/>
                      <a:pt x="1027209" y="167449"/>
                      <a:pt x="1022058" y="159721"/>
                    </a:cubicBezTo>
                    <a:cubicBezTo>
                      <a:pt x="1032360" y="167449"/>
                      <a:pt x="1032360" y="167449"/>
                      <a:pt x="1032360" y="167449"/>
                    </a:cubicBezTo>
                    <a:lnTo>
                      <a:pt x="1032360" y="169059"/>
                    </a:lnTo>
                    <a:lnTo>
                      <a:pt x="1032360" y="170026"/>
                    </a:lnTo>
                    <a:cubicBezTo>
                      <a:pt x="1037510" y="151993"/>
                      <a:pt x="1037510" y="151993"/>
                      <a:pt x="1037510" y="151993"/>
                    </a:cubicBezTo>
                    <a:close/>
                    <a:moveTo>
                      <a:pt x="79571" y="151993"/>
                    </a:moveTo>
                    <a:cubicBezTo>
                      <a:pt x="82144" y="170026"/>
                      <a:pt x="82144" y="170026"/>
                      <a:pt x="82144" y="170026"/>
                    </a:cubicBezTo>
                    <a:cubicBezTo>
                      <a:pt x="84718" y="167449"/>
                      <a:pt x="84718" y="167449"/>
                      <a:pt x="84718" y="167449"/>
                    </a:cubicBezTo>
                    <a:cubicBezTo>
                      <a:pt x="95013" y="159721"/>
                      <a:pt x="95013" y="159721"/>
                      <a:pt x="95013" y="159721"/>
                    </a:cubicBezTo>
                    <a:cubicBezTo>
                      <a:pt x="89866" y="167449"/>
                      <a:pt x="87292" y="172602"/>
                      <a:pt x="84718" y="180330"/>
                    </a:cubicBezTo>
                    <a:cubicBezTo>
                      <a:pt x="82144" y="188059"/>
                      <a:pt x="82144" y="195787"/>
                      <a:pt x="79571" y="195787"/>
                    </a:cubicBezTo>
                    <a:cubicBezTo>
                      <a:pt x="79571" y="195787"/>
                      <a:pt x="76997" y="195787"/>
                      <a:pt x="76997" y="195787"/>
                    </a:cubicBezTo>
                    <a:cubicBezTo>
                      <a:pt x="74423" y="193211"/>
                      <a:pt x="76997" y="170026"/>
                      <a:pt x="79571" y="159721"/>
                    </a:cubicBezTo>
                    <a:cubicBezTo>
                      <a:pt x="79571" y="157145"/>
                      <a:pt x="79571" y="151993"/>
                      <a:pt x="79571" y="151993"/>
                    </a:cubicBezTo>
                    <a:close/>
                    <a:moveTo>
                      <a:pt x="1068414" y="136536"/>
                    </a:moveTo>
                    <a:cubicBezTo>
                      <a:pt x="1068414" y="136536"/>
                      <a:pt x="1068414" y="136536"/>
                      <a:pt x="1070990" y="139112"/>
                    </a:cubicBezTo>
                    <a:cubicBezTo>
                      <a:pt x="1070990" y="139112"/>
                      <a:pt x="1109620" y="167449"/>
                      <a:pt x="1107044" y="216396"/>
                    </a:cubicBezTo>
                    <a:cubicBezTo>
                      <a:pt x="1107044" y="224125"/>
                      <a:pt x="1104469" y="231853"/>
                      <a:pt x="1104469" y="239581"/>
                    </a:cubicBezTo>
                    <a:cubicBezTo>
                      <a:pt x="1096743" y="285952"/>
                      <a:pt x="1076140" y="309137"/>
                      <a:pt x="1076140" y="309137"/>
                    </a:cubicBezTo>
                    <a:cubicBezTo>
                      <a:pt x="1076140" y="309137"/>
                      <a:pt x="1076140" y="309137"/>
                      <a:pt x="1070990" y="316866"/>
                    </a:cubicBezTo>
                    <a:cubicBezTo>
                      <a:pt x="1070990" y="316866"/>
                      <a:pt x="1070990" y="316866"/>
                      <a:pt x="1070990" y="309137"/>
                    </a:cubicBezTo>
                    <a:cubicBezTo>
                      <a:pt x="1070990" y="309137"/>
                      <a:pt x="1081291" y="273071"/>
                      <a:pt x="1083866" y="257615"/>
                    </a:cubicBezTo>
                    <a:cubicBezTo>
                      <a:pt x="1083866" y="244734"/>
                      <a:pt x="1081291" y="231853"/>
                      <a:pt x="1076140" y="226701"/>
                    </a:cubicBezTo>
                    <a:cubicBezTo>
                      <a:pt x="1076140" y="234429"/>
                      <a:pt x="1076140" y="249886"/>
                      <a:pt x="1076140" y="255038"/>
                    </a:cubicBezTo>
                    <a:cubicBezTo>
                      <a:pt x="1073565" y="275648"/>
                      <a:pt x="1063264" y="303985"/>
                      <a:pt x="1060688" y="303985"/>
                    </a:cubicBezTo>
                    <a:cubicBezTo>
                      <a:pt x="1060688" y="303985"/>
                      <a:pt x="1060688" y="303985"/>
                      <a:pt x="1060688" y="306561"/>
                    </a:cubicBezTo>
                    <a:cubicBezTo>
                      <a:pt x="1060688" y="306561"/>
                      <a:pt x="1060688" y="306561"/>
                      <a:pt x="1058113" y="306561"/>
                    </a:cubicBezTo>
                    <a:lnTo>
                      <a:pt x="1058113" y="304347"/>
                    </a:lnTo>
                    <a:lnTo>
                      <a:pt x="1058113" y="303985"/>
                    </a:lnTo>
                    <a:cubicBezTo>
                      <a:pt x="1058113" y="303985"/>
                      <a:pt x="1042661" y="293681"/>
                      <a:pt x="1037510" y="270495"/>
                    </a:cubicBezTo>
                    <a:cubicBezTo>
                      <a:pt x="1034935" y="262767"/>
                      <a:pt x="1034935" y="255038"/>
                      <a:pt x="1034935" y="247310"/>
                    </a:cubicBezTo>
                    <a:cubicBezTo>
                      <a:pt x="1034935" y="242158"/>
                      <a:pt x="1034935" y="237005"/>
                      <a:pt x="1037510" y="234429"/>
                    </a:cubicBezTo>
                    <a:lnTo>
                      <a:pt x="1037510" y="232175"/>
                    </a:lnTo>
                    <a:cubicBezTo>
                      <a:pt x="1037510" y="229438"/>
                      <a:pt x="1037510" y="228069"/>
                      <a:pt x="1037510" y="227385"/>
                    </a:cubicBezTo>
                    <a:lnTo>
                      <a:pt x="1037510" y="226701"/>
                    </a:lnTo>
                    <a:cubicBezTo>
                      <a:pt x="1040086" y="213820"/>
                      <a:pt x="1045236" y="203515"/>
                      <a:pt x="1047812" y="195787"/>
                    </a:cubicBezTo>
                    <a:cubicBezTo>
                      <a:pt x="1050387" y="193211"/>
                      <a:pt x="1052962" y="188059"/>
                      <a:pt x="1052962" y="185482"/>
                    </a:cubicBezTo>
                    <a:cubicBezTo>
                      <a:pt x="1055538" y="180330"/>
                      <a:pt x="1055538" y="172602"/>
                      <a:pt x="1058113" y="164873"/>
                    </a:cubicBezTo>
                    <a:cubicBezTo>
                      <a:pt x="1063264" y="151993"/>
                      <a:pt x="1065839" y="139112"/>
                      <a:pt x="1065839" y="139112"/>
                    </a:cubicBezTo>
                    <a:cubicBezTo>
                      <a:pt x="1065839" y="139112"/>
                      <a:pt x="1065839" y="139112"/>
                      <a:pt x="1068414" y="136536"/>
                    </a:cubicBezTo>
                    <a:close/>
                    <a:moveTo>
                      <a:pt x="48685" y="136536"/>
                    </a:moveTo>
                    <a:cubicBezTo>
                      <a:pt x="51259" y="139112"/>
                      <a:pt x="51259" y="139112"/>
                      <a:pt x="51259" y="139112"/>
                    </a:cubicBezTo>
                    <a:cubicBezTo>
                      <a:pt x="51259" y="139112"/>
                      <a:pt x="53833" y="151993"/>
                      <a:pt x="56406" y="164873"/>
                    </a:cubicBezTo>
                    <a:cubicBezTo>
                      <a:pt x="58980" y="172602"/>
                      <a:pt x="61554" y="180330"/>
                      <a:pt x="64128" y="185482"/>
                    </a:cubicBezTo>
                    <a:cubicBezTo>
                      <a:pt x="64128" y="188059"/>
                      <a:pt x="66702" y="193211"/>
                      <a:pt x="69275" y="195787"/>
                    </a:cubicBezTo>
                    <a:cubicBezTo>
                      <a:pt x="71849" y="203515"/>
                      <a:pt x="76997" y="213820"/>
                      <a:pt x="79571" y="226701"/>
                    </a:cubicBezTo>
                    <a:lnTo>
                      <a:pt x="79571" y="227385"/>
                    </a:lnTo>
                    <a:cubicBezTo>
                      <a:pt x="79571" y="228069"/>
                      <a:pt x="79571" y="229438"/>
                      <a:pt x="79571" y="232175"/>
                    </a:cubicBezTo>
                    <a:lnTo>
                      <a:pt x="79571" y="234429"/>
                    </a:lnTo>
                    <a:cubicBezTo>
                      <a:pt x="82144" y="237005"/>
                      <a:pt x="82144" y="242158"/>
                      <a:pt x="82144" y="247310"/>
                    </a:cubicBezTo>
                    <a:cubicBezTo>
                      <a:pt x="82144" y="255038"/>
                      <a:pt x="82144" y="262767"/>
                      <a:pt x="79571" y="270495"/>
                    </a:cubicBezTo>
                    <a:cubicBezTo>
                      <a:pt x="71849" y="293681"/>
                      <a:pt x="58980" y="303985"/>
                      <a:pt x="58980" y="303985"/>
                    </a:cubicBezTo>
                    <a:cubicBezTo>
                      <a:pt x="56406" y="306561"/>
                      <a:pt x="56406" y="306561"/>
                      <a:pt x="56406" y="306561"/>
                    </a:cubicBezTo>
                    <a:lnTo>
                      <a:pt x="56406" y="304347"/>
                    </a:lnTo>
                    <a:lnTo>
                      <a:pt x="56406" y="303985"/>
                    </a:lnTo>
                    <a:cubicBezTo>
                      <a:pt x="53833" y="303985"/>
                      <a:pt x="43537" y="275648"/>
                      <a:pt x="40964" y="255038"/>
                    </a:cubicBezTo>
                    <a:cubicBezTo>
                      <a:pt x="40964" y="249886"/>
                      <a:pt x="40964" y="234429"/>
                      <a:pt x="40964" y="226701"/>
                    </a:cubicBezTo>
                    <a:cubicBezTo>
                      <a:pt x="35816" y="231853"/>
                      <a:pt x="33242" y="244734"/>
                      <a:pt x="33242" y="257615"/>
                    </a:cubicBezTo>
                    <a:cubicBezTo>
                      <a:pt x="35816" y="273071"/>
                      <a:pt x="46111" y="309137"/>
                      <a:pt x="46111" y="309137"/>
                    </a:cubicBezTo>
                    <a:cubicBezTo>
                      <a:pt x="46111" y="316866"/>
                      <a:pt x="46111" y="316866"/>
                      <a:pt x="46111" y="316866"/>
                    </a:cubicBezTo>
                    <a:cubicBezTo>
                      <a:pt x="40964" y="309137"/>
                      <a:pt x="40964" y="309137"/>
                      <a:pt x="40964" y="309137"/>
                    </a:cubicBezTo>
                    <a:cubicBezTo>
                      <a:pt x="40964" y="309137"/>
                      <a:pt x="20373" y="285952"/>
                      <a:pt x="12652" y="239581"/>
                    </a:cubicBezTo>
                    <a:cubicBezTo>
                      <a:pt x="12652" y="231853"/>
                      <a:pt x="10078" y="224125"/>
                      <a:pt x="10078" y="216396"/>
                    </a:cubicBezTo>
                    <a:cubicBezTo>
                      <a:pt x="7504" y="167449"/>
                      <a:pt x="46111" y="139112"/>
                      <a:pt x="46111" y="139112"/>
                    </a:cubicBezTo>
                    <a:cubicBezTo>
                      <a:pt x="48685" y="136536"/>
                      <a:pt x="48685" y="136536"/>
                      <a:pt x="48685" y="136536"/>
                    </a:cubicBezTo>
                    <a:close/>
                    <a:moveTo>
                      <a:pt x="980853" y="97894"/>
                    </a:moveTo>
                    <a:cubicBezTo>
                      <a:pt x="980853" y="97894"/>
                      <a:pt x="980853" y="97894"/>
                      <a:pt x="980853" y="100470"/>
                    </a:cubicBezTo>
                    <a:cubicBezTo>
                      <a:pt x="980853" y="105622"/>
                      <a:pt x="983428" y="108198"/>
                      <a:pt x="983428" y="113350"/>
                    </a:cubicBezTo>
                    <a:cubicBezTo>
                      <a:pt x="988579" y="123655"/>
                      <a:pt x="991154" y="131383"/>
                      <a:pt x="996305" y="136536"/>
                    </a:cubicBezTo>
                    <a:cubicBezTo>
                      <a:pt x="996305" y="136536"/>
                      <a:pt x="993729" y="136536"/>
                      <a:pt x="993729" y="136536"/>
                    </a:cubicBezTo>
                    <a:cubicBezTo>
                      <a:pt x="983428" y="136536"/>
                      <a:pt x="962825" y="131383"/>
                      <a:pt x="957675" y="131383"/>
                    </a:cubicBezTo>
                    <a:cubicBezTo>
                      <a:pt x="962825" y="133960"/>
                      <a:pt x="975702" y="144264"/>
                      <a:pt x="991154" y="146840"/>
                    </a:cubicBezTo>
                    <a:cubicBezTo>
                      <a:pt x="993729" y="146840"/>
                      <a:pt x="996305" y="146840"/>
                      <a:pt x="1001455" y="149416"/>
                    </a:cubicBezTo>
                    <a:cubicBezTo>
                      <a:pt x="1004031" y="149416"/>
                      <a:pt x="1004031" y="149416"/>
                      <a:pt x="1006606" y="149416"/>
                    </a:cubicBezTo>
                    <a:cubicBezTo>
                      <a:pt x="1011757" y="151993"/>
                      <a:pt x="1014332" y="154569"/>
                      <a:pt x="1019483" y="157145"/>
                    </a:cubicBezTo>
                    <a:cubicBezTo>
                      <a:pt x="1014332" y="159721"/>
                      <a:pt x="1009181" y="159721"/>
                      <a:pt x="1001455" y="159721"/>
                    </a:cubicBezTo>
                    <a:cubicBezTo>
                      <a:pt x="988579" y="162297"/>
                      <a:pt x="975702" y="162297"/>
                      <a:pt x="957675" y="157145"/>
                    </a:cubicBezTo>
                    <a:cubicBezTo>
                      <a:pt x="957675" y="157145"/>
                      <a:pt x="955099" y="157145"/>
                      <a:pt x="955099" y="157145"/>
                    </a:cubicBezTo>
                    <a:cubicBezTo>
                      <a:pt x="911319" y="146840"/>
                      <a:pt x="895867" y="103046"/>
                      <a:pt x="895867" y="103046"/>
                    </a:cubicBezTo>
                    <a:cubicBezTo>
                      <a:pt x="895867" y="103046"/>
                      <a:pt x="926771" y="105622"/>
                      <a:pt x="939647" y="105622"/>
                    </a:cubicBezTo>
                    <a:cubicBezTo>
                      <a:pt x="944798" y="105622"/>
                      <a:pt x="952524" y="103046"/>
                      <a:pt x="957675" y="100470"/>
                    </a:cubicBezTo>
                    <a:cubicBezTo>
                      <a:pt x="965401" y="97894"/>
                      <a:pt x="973127" y="97894"/>
                      <a:pt x="980853" y="97894"/>
                    </a:cubicBezTo>
                    <a:close/>
                    <a:moveTo>
                      <a:pt x="136194" y="97894"/>
                    </a:moveTo>
                    <a:cubicBezTo>
                      <a:pt x="143915" y="97894"/>
                      <a:pt x="151637" y="97894"/>
                      <a:pt x="159358" y="100470"/>
                    </a:cubicBezTo>
                    <a:cubicBezTo>
                      <a:pt x="164506" y="103046"/>
                      <a:pt x="172227" y="105622"/>
                      <a:pt x="177374" y="105622"/>
                    </a:cubicBezTo>
                    <a:cubicBezTo>
                      <a:pt x="187670" y="105622"/>
                      <a:pt x="221129" y="103046"/>
                      <a:pt x="221129" y="103046"/>
                    </a:cubicBezTo>
                    <a:cubicBezTo>
                      <a:pt x="221129" y="103046"/>
                      <a:pt x="205686" y="146840"/>
                      <a:pt x="161932" y="157145"/>
                    </a:cubicBezTo>
                    <a:cubicBezTo>
                      <a:pt x="161932" y="157145"/>
                      <a:pt x="159358" y="157145"/>
                      <a:pt x="159358" y="157145"/>
                    </a:cubicBezTo>
                    <a:cubicBezTo>
                      <a:pt x="141341" y="162297"/>
                      <a:pt x="125899" y="162297"/>
                      <a:pt x="115604" y="159721"/>
                    </a:cubicBezTo>
                    <a:cubicBezTo>
                      <a:pt x="107882" y="159721"/>
                      <a:pt x="102735" y="159721"/>
                      <a:pt x="97587" y="157145"/>
                    </a:cubicBezTo>
                    <a:cubicBezTo>
                      <a:pt x="100161" y="154569"/>
                      <a:pt x="105308" y="151993"/>
                      <a:pt x="110456" y="149416"/>
                    </a:cubicBezTo>
                    <a:cubicBezTo>
                      <a:pt x="110456" y="149416"/>
                      <a:pt x="113030" y="149416"/>
                      <a:pt x="115604" y="149416"/>
                    </a:cubicBezTo>
                    <a:cubicBezTo>
                      <a:pt x="118177" y="146840"/>
                      <a:pt x="123325" y="146840"/>
                      <a:pt x="125899" y="146840"/>
                    </a:cubicBezTo>
                    <a:cubicBezTo>
                      <a:pt x="141341" y="144264"/>
                      <a:pt x="154210" y="133960"/>
                      <a:pt x="159358" y="131383"/>
                    </a:cubicBezTo>
                    <a:cubicBezTo>
                      <a:pt x="154210" y="131383"/>
                      <a:pt x="133620" y="136536"/>
                      <a:pt x="123325" y="136536"/>
                    </a:cubicBezTo>
                    <a:cubicBezTo>
                      <a:pt x="120751" y="136536"/>
                      <a:pt x="120751" y="136536"/>
                      <a:pt x="120751" y="136536"/>
                    </a:cubicBezTo>
                    <a:cubicBezTo>
                      <a:pt x="125899" y="131383"/>
                      <a:pt x="128473" y="123655"/>
                      <a:pt x="131046" y="113350"/>
                    </a:cubicBezTo>
                    <a:cubicBezTo>
                      <a:pt x="133620" y="108198"/>
                      <a:pt x="133620" y="105622"/>
                      <a:pt x="136194" y="100470"/>
                    </a:cubicBezTo>
                    <a:cubicBezTo>
                      <a:pt x="136194" y="97894"/>
                      <a:pt x="136194" y="97894"/>
                      <a:pt x="136194" y="97894"/>
                    </a:cubicBezTo>
                    <a:close/>
                    <a:moveTo>
                      <a:pt x="986003" y="0"/>
                    </a:moveTo>
                    <a:cubicBezTo>
                      <a:pt x="988579" y="0"/>
                      <a:pt x="988579" y="0"/>
                      <a:pt x="988579" y="0"/>
                    </a:cubicBezTo>
                    <a:cubicBezTo>
                      <a:pt x="988579" y="0"/>
                      <a:pt x="993729" y="2576"/>
                      <a:pt x="1001455" y="7729"/>
                    </a:cubicBezTo>
                    <a:cubicBezTo>
                      <a:pt x="1011757" y="12881"/>
                      <a:pt x="1022058" y="20609"/>
                      <a:pt x="1032360" y="33490"/>
                    </a:cubicBezTo>
                    <a:cubicBezTo>
                      <a:pt x="1034935" y="36066"/>
                      <a:pt x="1034935" y="38642"/>
                      <a:pt x="1037510" y="41218"/>
                    </a:cubicBezTo>
                    <a:cubicBezTo>
                      <a:pt x="1040086" y="46371"/>
                      <a:pt x="1042661" y="51523"/>
                      <a:pt x="1045236" y="59251"/>
                    </a:cubicBezTo>
                    <a:cubicBezTo>
                      <a:pt x="1047812" y="66980"/>
                      <a:pt x="1047812" y="74708"/>
                      <a:pt x="1050387" y="82437"/>
                    </a:cubicBezTo>
                    <a:cubicBezTo>
                      <a:pt x="1058113" y="123655"/>
                      <a:pt x="1047812" y="154569"/>
                      <a:pt x="1045236" y="154569"/>
                    </a:cubicBezTo>
                    <a:cubicBezTo>
                      <a:pt x="1042661" y="162297"/>
                      <a:pt x="1042661" y="162297"/>
                      <a:pt x="1042661" y="162297"/>
                    </a:cubicBezTo>
                    <a:cubicBezTo>
                      <a:pt x="1042661" y="154569"/>
                      <a:pt x="1042661" y="154569"/>
                      <a:pt x="1042661" y="154569"/>
                    </a:cubicBezTo>
                    <a:cubicBezTo>
                      <a:pt x="1042661" y="154569"/>
                      <a:pt x="1040086" y="128807"/>
                      <a:pt x="1037510" y="110774"/>
                    </a:cubicBezTo>
                    <a:lnTo>
                      <a:pt x="1037510" y="109688"/>
                    </a:lnTo>
                    <a:lnTo>
                      <a:pt x="1037510" y="105622"/>
                    </a:lnTo>
                    <a:cubicBezTo>
                      <a:pt x="1034935" y="100470"/>
                      <a:pt x="1034935" y="95317"/>
                      <a:pt x="1032360" y="92741"/>
                    </a:cubicBezTo>
                    <a:cubicBezTo>
                      <a:pt x="1027209" y="85013"/>
                      <a:pt x="1024634" y="79861"/>
                      <a:pt x="1019483" y="79861"/>
                    </a:cubicBezTo>
                    <a:cubicBezTo>
                      <a:pt x="1024634" y="85013"/>
                      <a:pt x="1027209" y="97894"/>
                      <a:pt x="1029784" y="105622"/>
                    </a:cubicBezTo>
                    <a:cubicBezTo>
                      <a:pt x="1032360" y="123655"/>
                      <a:pt x="1032360" y="151993"/>
                      <a:pt x="1032360" y="154569"/>
                    </a:cubicBezTo>
                    <a:cubicBezTo>
                      <a:pt x="1032360" y="157145"/>
                      <a:pt x="1032360" y="157145"/>
                      <a:pt x="1032360" y="157145"/>
                    </a:cubicBezTo>
                    <a:cubicBezTo>
                      <a:pt x="1029784" y="157145"/>
                      <a:pt x="1029784" y="157145"/>
                      <a:pt x="1029784" y="157145"/>
                    </a:cubicBezTo>
                    <a:cubicBezTo>
                      <a:pt x="1027209" y="157145"/>
                      <a:pt x="1014332" y="151993"/>
                      <a:pt x="1001455" y="136536"/>
                    </a:cubicBezTo>
                    <a:cubicBezTo>
                      <a:pt x="996305" y="128807"/>
                      <a:pt x="991154" y="121079"/>
                      <a:pt x="988579" y="110774"/>
                    </a:cubicBezTo>
                    <a:cubicBezTo>
                      <a:pt x="988579" y="108198"/>
                      <a:pt x="986003" y="103046"/>
                      <a:pt x="986003" y="97894"/>
                    </a:cubicBezTo>
                    <a:cubicBezTo>
                      <a:pt x="983428" y="85013"/>
                      <a:pt x="986003" y="72132"/>
                      <a:pt x="986003" y="61828"/>
                    </a:cubicBezTo>
                    <a:cubicBezTo>
                      <a:pt x="986003" y="56675"/>
                      <a:pt x="986003" y="51523"/>
                      <a:pt x="986003" y="48947"/>
                    </a:cubicBezTo>
                    <a:cubicBezTo>
                      <a:pt x="986003" y="36066"/>
                      <a:pt x="986003" y="2576"/>
                      <a:pt x="986003" y="2576"/>
                    </a:cubicBezTo>
                    <a:cubicBezTo>
                      <a:pt x="986003" y="0"/>
                      <a:pt x="986003" y="0"/>
                      <a:pt x="986003" y="0"/>
                    </a:cubicBezTo>
                    <a:close/>
                    <a:moveTo>
                      <a:pt x="128473" y="0"/>
                    </a:moveTo>
                    <a:cubicBezTo>
                      <a:pt x="128473" y="0"/>
                      <a:pt x="128473" y="0"/>
                      <a:pt x="131046" y="0"/>
                    </a:cubicBezTo>
                    <a:cubicBezTo>
                      <a:pt x="131046" y="0"/>
                      <a:pt x="131046" y="0"/>
                      <a:pt x="131046" y="2576"/>
                    </a:cubicBezTo>
                    <a:cubicBezTo>
                      <a:pt x="131046" y="2576"/>
                      <a:pt x="131046" y="36066"/>
                      <a:pt x="131046" y="48947"/>
                    </a:cubicBezTo>
                    <a:cubicBezTo>
                      <a:pt x="131046" y="51523"/>
                      <a:pt x="131046" y="56675"/>
                      <a:pt x="131046" y="61828"/>
                    </a:cubicBezTo>
                    <a:cubicBezTo>
                      <a:pt x="131046" y="72132"/>
                      <a:pt x="133620" y="85013"/>
                      <a:pt x="131046" y="97894"/>
                    </a:cubicBezTo>
                    <a:cubicBezTo>
                      <a:pt x="128473" y="103046"/>
                      <a:pt x="128473" y="108198"/>
                      <a:pt x="125899" y="110774"/>
                    </a:cubicBezTo>
                    <a:cubicBezTo>
                      <a:pt x="123325" y="121079"/>
                      <a:pt x="120751" y="128807"/>
                      <a:pt x="115604" y="136536"/>
                    </a:cubicBezTo>
                    <a:cubicBezTo>
                      <a:pt x="102735" y="151993"/>
                      <a:pt x="89866" y="157145"/>
                      <a:pt x="87292" y="157145"/>
                    </a:cubicBezTo>
                    <a:cubicBezTo>
                      <a:pt x="84718" y="157145"/>
                      <a:pt x="84718" y="157145"/>
                      <a:pt x="84718" y="157145"/>
                    </a:cubicBezTo>
                    <a:cubicBezTo>
                      <a:pt x="84718" y="154569"/>
                      <a:pt x="84718" y="154569"/>
                      <a:pt x="84718" y="154569"/>
                    </a:cubicBezTo>
                    <a:cubicBezTo>
                      <a:pt x="84718" y="151993"/>
                      <a:pt x="84718" y="123655"/>
                      <a:pt x="87292" y="105622"/>
                    </a:cubicBezTo>
                    <a:cubicBezTo>
                      <a:pt x="89866" y="97894"/>
                      <a:pt x="92439" y="85013"/>
                      <a:pt x="97587" y="79861"/>
                    </a:cubicBezTo>
                    <a:cubicBezTo>
                      <a:pt x="92439" y="79861"/>
                      <a:pt x="87292" y="85013"/>
                      <a:pt x="84718" y="92741"/>
                    </a:cubicBezTo>
                    <a:cubicBezTo>
                      <a:pt x="82144" y="95317"/>
                      <a:pt x="82144" y="100470"/>
                      <a:pt x="79571" y="105622"/>
                    </a:cubicBezTo>
                    <a:lnTo>
                      <a:pt x="79571" y="109688"/>
                    </a:lnTo>
                    <a:lnTo>
                      <a:pt x="79571" y="110774"/>
                    </a:lnTo>
                    <a:cubicBezTo>
                      <a:pt x="76997" y="128807"/>
                      <a:pt x="74423" y="154569"/>
                      <a:pt x="74423" y="154569"/>
                    </a:cubicBezTo>
                    <a:cubicBezTo>
                      <a:pt x="74423" y="162297"/>
                      <a:pt x="74423" y="162297"/>
                      <a:pt x="74423" y="162297"/>
                    </a:cubicBezTo>
                    <a:cubicBezTo>
                      <a:pt x="71849" y="154569"/>
                      <a:pt x="71849" y="154569"/>
                      <a:pt x="71849" y="154569"/>
                    </a:cubicBezTo>
                    <a:cubicBezTo>
                      <a:pt x="69275" y="154569"/>
                      <a:pt x="58980" y="123655"/>
                      <a:pt x="66702" y="82437"/>
                    </a:cubicBezTo>
                    <a:cubicBezTo>
                      <a:pt x="66702" y="74708"/>
                      <a:pt x="69275" y="66980"/>
                      <a:pt x="71849" y="59251"/>
                    </a:cubicBezTo>
                    <a:cubicBezTo>
                      <a:pt x="74423" y="51523"/>
                      <a:pt x="76997" y="46371"/>
                      <a:pt x="79571" y="41218"/>
                    </a:cubicBezTo>
                    <a:cubicBezTo>
                      <a:pt x="82144" y="38642"/>
                      <a:pt x="82144" y="36066"/>
                      <a:pt x="84718" y="33490"/>
                    </a:cubicBezTo>
                    <a:cubicBezTo>
                      <a:pt x="95013" y="20609"/>
                      <a:pt x="105308" y="12881"/>
                      <a:pt x="115604" y="7729"/>
                    </a:cubicBezTo>
                    <a:cubicBezTo>
                      <a:pt x="123325" y="2576"/>
                      <a:pt x="128473" y="0"/>
                      <a:pt x="128473" y="0"/>
                    </a:cubicBezTo>
                    <a:close/>
                  </a:path>
                </a:pathLst>
              </a:custGeom>
              <a:solidFill>
                <a:srgbClr val="939D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ṧḷîďe">
                <a:extLst>
                  <a:ext uri="{FF2B5EF4-FFF2-40B4-BE49-F238E27FC236}">
                    <a16:creationId xmlns:a16="http://schemas.microsoft.com/office/drawing/2014/main" id="{F9E602A2-2899-41B6-BFA3-D4B1919915C3}"/>
                  </a:ext>
                </a:extLst>
              </p:cNvPr>
              <p:cNvSpPr/>
              <p:nvPr/>
            </p:nvSpPr>
            <p:spPr bwMode="auto">
              <a:xfrm>
                <a:off x="3006341" y="2962339"/>
                <a:ext cx="548379" cy="687724"/>
              </a:xfrm>
              <a:custGeom>
                <a:avLst/>
                <a:gdLst>
                  <a:gd name="connsiteX0" fmla="*/ 252229 w 548379"/>
                  <a:gd name="connsiteY0" fmla="*/ 638703 h 687724"/>
                  <a:gd name="connsiteX1" fmla="*/ 247042 w 548379"/>
                  <a:gd name="connsiteY1" fmla="*/ 641283 h 687724"/>
                  <a:gd name="connsiteX2" fmla="*/ 247042 w 548379"/>
                  <a:gd name="connsiteY2" fmla="*/ 651604 h 687724"/>
                  <a:gd name="connsiteX3" fmla="*/ 249635 w 548379"/>
                  <a:gd name="connsiteY3" fmla="*/ 656764 h 687724"/>
                  <a:gd name="connsiteX4" fmla="*/ 254822 w 548379"/>
                  <a:gd name="connsiteY4" fmla="*/ 659344 h 687724"/>
                  <a:gd name="connsiteX5" fmla="*/ 260009 w 548379"/>
                  <a:gd name="connsiteY5" fmla="*/ 654184 h 687724"/>
                  <a:gd name="connsiteX6" fmla="*/ 260009 w 548379"/>
                  <a:gd name="connsiteY6" fmla="*/ 646443 h 687724"/>
                  <a:gd name="connsiteX7" fmla="*/ 260009 w 548379"/>
                  <a:gd name="connsiteY7" fmla="*/ 638703 h 687724"/>
                  <a:gd name="connsiteX8" fmla="*/ 254822 w 548379"/>
                  <a:gd name="connsiteY8" fmla="*/ 638703 h 687724"/>
                  <a:gd name="connsiteX9" fmla="*/ 252229 w 548379"/>
                  <a:gd name="connsiteY9" fmla="*/ 638703 h 687724"/>
                  <a:gd name="connsiteX10" fmla="*/ 370795 w 548379"/>
                  <a:gd name="connsiteY10" fmla="*/ 628383 h 687724"/>
                  <a:gd name="connsiteX11" fmla="*/ 383599 w 548379"/>
                  <a:gd name="connsiteY11" fmla="*/ 628383 h 687724"/>
                  <a:gd name="connsiteX12" fmla="*/ 383599 w 548379"/>
                  <a:gd name="connsiteY12" fmla="*/ 687724 h 687724"/>
                  <a:gd name="connsiteX13" fmla="*/ 368234 w 548379"/>
                  <a:gd name="connsiteY13" fmla="*/ 687724 h 687724"/>
                  <a:gd name="connsiteX14" fmla="*/ 368234 w 548379"/>
                  <a:gd name="connsiteY14" fmla="*/ 649023 h 687724"/>
                  <a:gd name="connsiteX15" fmla="*/ 352869 w 548379"/>
                  <a:gd name="connsiteY15" fmla="*/ 656764 h 687724"/>
                  <a:gd name="connsiteX16" fmla="*/ 352869 w 548379"/>
                  <a:gd name="connsiteY16" fmla="*/ 641283 h 687724"/>
                  <a:gd name="connsiteX17" fmla="*/ 370795 w 548379"/>
                  <a:gd name="connsiteY17" fmla="*/ 628383 h 687724"/>
                  <a:gd name="connsiteX18" fmla="*/ 311421 w 548379"/>
                  <a:gd name="connsiteY18" fmla="*/ 628383 h 687724"/>
                  <a:gd name="connsiteX19" fmla="*/ 324259 w 548379"/>
                  <a:gd name="connsiteY19" fmla="*/ 628383 h 687724"/>
                  <a:gd name="connsiteX20" fmla="*/ 324259 w 548379"/>
                  <a:gd name="connsiteY20" fmla="*/ 687724 h 687724"/>
                  <a:gd name="connsiteX21" fmla="*/ 308853 w 548379"/>
                  <a:gd name="connsiteY21" fmla="*/ 687724 h 687724"/>
                  <a:gd name="connsiteX22" fmla="*/ 308853 w 548379"/>
                  <a:gd name="connsiteY22" fmla="*/ 649023 h 687724"/>
                  <a:gd name="connsiteX23" fmla="*/ 290879 w 548379"/>
                  <a:gd name="connsiteY23" fmla="*/ 656764 h 687724"/>
                  <a:gd name="connsiteX24" fmla="*/ 290879 w 548379"/>
                  <a:gd name="connsiteY24" fmla="*/ 641283 h 687724"/>
                  <a:gd name="connsiteX25" fmla="*/ 311421 w 548379"/>
                  <a:gd name="connsiteY25" fmla="*/ 628383 h 687724"/>
                  <a:gd name="connsiteX26" fmla="*/ 252229 w 548379"/>
                  <a:gd name="connsiteY26" fmla="*/ 628383 h 687724"/>
                  <a:gd name="connsiteX27" fmla="*/ 254822 w 548379"/>
                  <a:gd name="connsiteY27" fmla="*/ 628383 h 687724"/>
                  <a:gd name="connsiteX28" fmla="*/ 267789 w 548379"/>
                  <a:gd name="connsiteY28" fmla="*/ 633543 h 687724"/>
                  <a:gd name="connsiteX29" fmla="*/ 278163 w 548379"/>
                  <a:gd name="connsiteY29" fmla="*/ 651604 h 687724"/>
                  <a:gd name="connsiteX30" fmla="*/ 275570 w 548379"/>
                  <a:gd name="connsiteY30" fmla="*/ 669664 h 687724"/>
                  <a:gd name="connsiteX31" fmla="*/ 267789 w 548379"/>
                  <a:gd name="connsiteY31" fmla="*/ 682564 h 687724"/>
                  <a:gd name="connsiteX32" fmla="*/ 254822 w 548379"/>
                  <a:gd name="connsiteY32" fmla="*/ 687724 h 687724"/>
                  <a:gd name="connsiteX33" fmla="*/ 252229 w 548379"/>
                  <a:gd name="connsiteY33" fmla="*/ 687724 h 687724"/>
                  <a:gd name="connsiteX34" fmla="*/ 239262 w 548379"/>
                  <a:gd name="connsiteY34" fmla="*/ 685144 h 687724"/>
                  <a:gd name="connsiteX35" fmla="*/ 231482 w 548379"/>
                  <a:gd name="connsiteY35" fmla="*/ 674824 h 687724"/>
                  <a:gd name="connsiteX36" fmla="*/ 247042 w 548379"/>
                  <a:gd name="connsiteY36" fmla="*/ 672244 h 687724"/>
                  <a:gd name="connsiteX37" fmla="*/ 252229 w 548379"/>
                  <a:gd name="connsiteY37" fmla="*/ 677404 h 687724"/>
                  <a:gd name="connsiteX38" fmla="*/ 254822 w 548379"/>
                  <a:gd name="connsiteY38" fmla="*/ 677404 h 687724"/>
                  <a:gd name="connsiteX39" fmla="*/ 257416 w 548379"/>
                  <a:gd name="connsiteY39" fmla="*/ 674824 h 687724"/>
                  <a:gd name="connsiteX40" fmla="*/ 262603 w 548379"/>
                  <a:gd name="connsiteY40" fmla="*/ 664504 h 687724"/>
                  <a:gd name="connsiteX41" fmla="*/ 260009 w 548379"/>
                  <a:gd name="connsiteY41" fmla="*/ 664504 h 687724"/>
                  <a:gd name="connsiteX42" fmla="*/ 254822 w 548379"/>
                  <a:gd name="connsiteY42" fmla="*/ 667084 h 687724"/>
                  <a:gd name="connsiteX43" fmla="*/ 249635 w 548379"/>
                  <a:gd name="connsiteY43" fmla="*/ 667084 h 687724"/>
                  <a:gd name="connsiteX44" fmla="*/ 236668 w 548379"/>
                  <a:gd name="connsiteY44" fmla="*/ 661924 h 687724"/>
                  <a:gd name="connsiteX45" fmla="*/ 231482 w 548379"/>
                  <a:gd name="connsiteY45" fmla="*/ 651604 h 687724"/>
                  <a:gd name="connsiteX46" fmla="*/ 234075 w 548379"/>
                  <a:gd name="connsiteY46" fmla="*/ 636123 h 687724"/>
                  <a:gd name="connsiteX47" fmla="*/ 252229 w 548379"/>
                  <a:gd name="connsiteY47" fmla="*/ 628383 h 687724"/>
                  <a:gd name="connsiteX48" fmla="*/ 190652 w 548379"/>
                  <a:gd name="connsiteY48" fmla="*/ 628383 h 687724"/>
                  <a:gd name="connsiteX49" fmla="*/ 203456 w 548379"/>
                  <a:gd name="connsiteY49" fmla="*/ 628383 h 687724"/>
                  <a:gd name="connsiteX50" fmla="*/ 203456 w 548379"/>
                  <a:gd name="connsiteY50" fmla="*/ 687724 h 687724"/>
                  <a:gd name="connsiteX51" fmla="*/ 188091 w 548379"/>
                  <a:gd name="connsiteY51" fmla="*/ 687724 h 687724"/>
                  <a:gd name="connsiteX52" fmla="*/ 188091 w 548379"/>
                  <a:gd name="connsiteY52" fmla="*/ 649023 h 687724"/>
                  <a:gd name="connsiteX53" fmla="*/ 172726 w 548379"/>
                  <a:gd name="connsiteY53" fmla="*/ 656764 h 687724"/>
                  <a:gd name="connsiteX54" fmla="*/ 172726 w 548379"/>
                  <a:gd name="connsiteY54" fmla="*/ 641283 h 687724"/>
                  <a:gd name="connsiteX55" fmla="*/ 190652 w 548379"/>
                  <a:gd name="connsiteY55" fmla="*/ 628383 h 687724"/>
                  <a:gd name="connsiteX56" fmla="*/ 288350 w 548379"/>
                  <a:gd name="connsiteY56" fmla="*/ 180286 h 687724"/>
                  <a:gd name="connsiteX57" fmla="*/ 290924 w 548379"/>
                  <a:gd name="connsiteY57" fmla="*/ 180286 h 687724"/>
                  <a:gd name="connsiteX58" fmla="*/ 293499 w 548379"/>
                  <a:gd name="connsiteY58" fmla="*/ 180286 h 687724"/>
                  <a:gd name="connsiteX59" fmla="*/ 293499 w 548379"/>
                  <a:gd name="connsiteY59" fmla="*/ 182862 h 687724"/>
                  <a:gd name="connsiteX60" fmla="*/ 296073 w 548379"/>
                  <a:gd name="connsiteY60" fmla="*/ 182862 h 687724"/>
                  <a:gd name="connsiteX61" fmla="*/ 296073 w 548379"/>
                  <a:gd name="connsiteY61" fmla="*/ 185437 h 687724"/>
                  <a:gd name="connsiteX62" fmla="*/ 298648 w 548379"/>
                  <a:gd name="connsiteY62" fmla="*/ 185437 h 687724"/>
                  <a:gd name="connsiteX63" fmla="*/ 298648 w 548379"/>
                  <a:gd name="connsiteY63" fmla="*/ 188013 h 687724"/>
                  <a:gd name="connsiteX64" fmla="*/ 298648 w 548379"/>
                  <a:gd name="connsiteY64" fmla="*/ 190588 h 687724"/>
                  <a:gd name="connsiteX65" fmla="*/ 301222 w 548379"/>
                  <a:gd name="connsiteY65" fmla="*/ 190588 h 687724"/>
                  <a:gd name="connsiteX66" fmla="*/ 301222 w 548379"/>
                  <a:gd name="connsiteY66" fmla="*/ 193164 h 687724"/>
                  <a:gd name="connsiteX67" fmla="*/ 303797 w 548379"/>
                  <a:gd name="connsiteY67" fmla="*/ 193164 h 687724"/>
                  <a:gd name="connsiteX68" fmla="*/ 303797 w 548379"/>
                  <a:gd name="connsiteY68" fmla="*/ 195739 h 687724"/>
                  <a:gd name="connsiteX69" fmla="*/ 303797 w 548379"/>
                  <a:gd name="connsiteY69" fmla="*/ 198315 h 687724"/>
                  <a:gd name="connsiteX70" fmla="*/ 306372 w 548379"/>
                  <a:gd name="connsiteY70" fmla="*/ 198315 h 687724"/>
                  <a:gd name="connsiteX71" fmla="*/ 306372 w 548379"/>
                  <a:gd name="connsiteY71" fmla="*/ 200890 h 687724"/>
                  <a:gd name="connsiteX72" fmla="*/ 308946 w 548379"/>
                  <a:gd name="connsiteY72" fmla="*/ 200890 h 687724"/>
                  <a:gd name="connsiteX73" fmla="*/ 308946 w 548379"/>
                  <a:gd name="connsiteY73" fmla="*/ 203466 h 687724"/>
                  <a:gd name="connsiteX74" fmla="*/ 311521 w 548379"/>
                  <a:gd name="connsiteY74" fmla="*/ 203466 h 687724"/>
                  <a:gd name="connsiteX75" fmla="*/ 311521 w 548379"/>
                  <a:gd name="connsiteY75" fmla="*/ 206041 h 687724"/>
                  <a:gd name="connsiteX76" fmla="*/ 311521 w 548379"/>
                  <a:gd name="connsiteY76" fmla="*/ 208617 h 687724"/>
                  <a:gd name="connsiteX77" fmla="*/ 314095 w 548379"/>
                  <a:gd name="connsiteY77" fmla="*/ 208617 h 687724"/>
                  <a:gd name="connsiteX78" fmla="*/ 314095 w 548379"/>
                  <a:gd name="connsiteY78" fmla="*/ 211192 h 687724"/>
                  <a:gd name="connsiteX79" fmla="*/ 316670 w 548379"/>
                  <a:gd name="connsiteY79" fmla="*/ 211192 h 687724"/>
                  <a:gd name="connsiteX80" fmla="*/ 319244 w 548379"/>
                  <a:gd name="connsiteY80" fmla="*/ 211192 h 687724"/>
                  <a:gd name="connsiteX81" fmla="*/ 319244 w 548379"/>
                  <a:gd name="connsiteY81" fmla="*/ 213768 h 687724"/>
                  <a:gd name="connsiteX82" fmla="*/ 321819 w 548379"/>
                  <a:gd name="connsiteY82" fmla="*/ 213768 h 687724"/>
                  <a:gd name="connsiteX83" fmla="*/ 321819 w 548379"/>
                  <a:gd name="connsiteY83" fmla="*/ 216343 h 687724"/>
                  <a:gd name="connsiteX84" fmla="*/ 324393 w 548379"/>
                  <a:gd name="connsiteY84" fmla="*/ 216343 h 687724"/>
                  <a:gd name="connsiteX85" fmla="*/ 324393 w 548379"/>
                  <a:gd name="connsiteY85" fmla="*/ 218919 h 687724"/>
                  <a:gd name="connsiteX86" fmla="*/ 326968 w 548379"/>
                  <a:gd name="connsiteY86" fmla="*/ 218919 h 687724"/>
                  <a:gd name="connsiteX87" fmla="*/ 326968 w 548379"/>
                  <a:gd name="connsiteY87" fmla="*/ 221494 h 687724"/>
                  <a:gd name="connsiteX88" fmla="*/ 329542 w 548379"/>
                  <a:gd name="connsiteY88" fmla="*/ 221494 h 687724"/>
                  <a:gd name="connsiteX89" fmla="*/ 329542 w 548379"/>
                  <a:gd name="connsiteY89" fmla="*/ 224070 h 687724"/>
                  <a:gd name="connsiteX90" fmla="*/ 332117 w 548379"/>
                  <a:gd name="connsiteY90" fmla="*/ 226646 h 687724"/>
                  <a:gd name="connsiteX91" fmla="*/ 334692 w 548379"/>
                  <a:gd name="connsiteY91" fmla="*/ 226646 h 687724"/>
                  <a:gd name="connsiteX92" fmla="*/ 334692 w 548379"/>
                  <a:gd name="connsiteY92" fmla="*/ 229221 h 687724"/>
                  <a:gd name="connsiteX93" fmla="*/ 337266 w 548379"/>
                  <a:gd name="connsiteY93" fmla="*/ 229221 h 687724"/>
                  <a:gd name="connsiteX94" fmla="*/ 339841 w 548379"/>
                  <a:gd name="connsiteY94" fmla="*/ 229221 h 687724"/>
                  <a:gd name="connsiteX95" fmla="*/ 339841 w 548379"/>
                  <a:gd name="connsiteY95" fmla="*/ 231797 h 687724"/>
                  <a:gd name="connsiteX96" fmla="*/ 342415 w 548379"/>
                  <a:gd name="connsiteY96" fmla="*/ 231797 h 687724"/>
                  <a:gd name="connsiteX97" fmla="*/ 344990 w 548379"/>
                  <a:gd name="connsiteY97" fmla="*/ 231797 h 687724"/>
                  <a:gd name="connsiteX98" fmla="*/ 344990 w 548379"/>
                  <a:gd name="connsiteY98" fmla="*/ 234372 h 687724"/>
                  <a:gd name="connsiteX99" fmla="*/ 347564 w 548379"/>
                  <a:gd name="connsiteY99" fmla="*/ 234372 h 687724"/>
                  <a:gd name="connsiteX100" fmla="*/ 347564 w 548379"/>
                  <a:gd name="connsiteY100" fmla="*/ 236948 h 687724"/>
                  <a:gd name="connsiteX101" fmla="*/ 350139 w 548379"/>
                  <a:gd name="connsiteY101" fmla="*/ 236948 h 687724"/>
                  <a:gd name="connsiteX102" fmla="*/ 350139 w 548379"/>
                  <a:gd name="connsiteY102" fmla="*/ 239523 h 687724"/>
                  <a:gd name="connsiteX103" fmla="*/ 352713 w 548379"/>
                  <a:gd name="connsiteY103" fmla="*/ 239523 h 687724"/>
                  <a:gd name="connsiteX104" fmla="*/ 352713 w 548379"/>
                  <a:gd name="connsiteY104" fmla="*/ 242099 h 687724"/>
                  <a:gd name="connsiteX105" fmla="*/ 355288 w 548379"/>
                  <a:gd name="connsiteY105" fmla="*/ 242099 h 687724"/>
                  <a:gd name="connsiteX106" fmla="*/ 355288 w 548379"/>
                  <a:gd name="connsiteY106" fmla="*/ 244674 h 687724"/>
                  <a:gd name="connsiteX107" fmla="*/ 357862 w 548379"/>
                  <a:gd name="connsiteY107" fmla="*/ 244674 h 687724"/>
                  <a:gd name="connsiteX108" fmla="*/ 360437 w 548379"/>
                  <a:gd name="connsiteY108" fmla="*/ 244674 h 687724"/>
                  <a:gd name="connsiteX109" fmla="*/ 360437 w 548379"/>
                  <a:gd name="connsiteY109" fmla="*/ 247250 h 687724"/>
                  <a:gd name="connsiteX110" fmla="*/ 363012 w 548379"/>
                  <a:gd name="connsiteY110" fmla="*/ 247250 h 687724"/>
                  <a:gd name="connsiteX111" fmla="*/ 365586 w 548379"/>
                  <a:gd name="connsiteY111" fmla="*/ 247250 h 687724"/>
                  <a:gd name="connsiteX112" fmla="*/ 365586 w 548379"/>
                  <a:gd name="connsiteY112" fmla="*/ 249825 h 687724"/>
                  <a:gd name="connsiteX113" fmla="*/ 368161 w 548379"/>
                  <a:gd name="connsiteY113" fmla="*/ 249825 h 687724"/>
                  <a:gd name="connsiteX114" fmla="*/ 368161 w 548379"/>
                  <a:gd name="connsiteY114" fmla="*/ 252401 h 687724"/>
                  <a:gd name="connsiteX115" fmla="*/ 370735 w 548379"/>
                  <a:gd name="connsiteY115" fmla="*/ 252401 h 687724"/>
                  <a:gd name="connsiteX116" fmla="*/ 370735 w 548379"/>
                  <a:gd name="connsiteY116" fmla="*/ 254976 h 687724"/>
                  <a:gd name="connsiteX117" fmla="*/ 373310 w 548379"/>
                  <a:gd name="connsiteY117" fmla="*/ 254976 h 687724"/>
                  <a:gd name="connsiteX118" fmla="*/ 375884 w 548379"/>
                  <a:gd name="connsiteY118" fmla="*/ 254976 h 687724"/>
                  <a:gd name="connsiteX119" fmla="*/ 375884 w 548379"/>
                  <a:gd name="connsiteY119" fmla="*/ 257552 h 687724"/>
                  <a:gd name="connsiteX120" fmla="*/ 378459 w 548379"/>
                  <a:gd name="connsiteY120" fmla="*/ 257552 h 687724"/>
                  <a:gd name="connsiteX121" fmla="*/ 381033 w 548379"/>
                  <a:gd name="connsiteY121" fmla="*/ 257552 h 687724"/>
                  <a:gd name="connsiteX122" fmla="*/ 381033 w 548379"/>
                  <a:gd name="connsiteY122" fmla="*/ 260127 h 687724"/>
                  <a:gd name="connsiteX123" fmla="*/ 383608 w 548379"/>
                  <a:gd name="connsiteY123" fmla="*/ 260127 h 687724"/>
                  <a:gd name="connsiteX124" fmla="*/ 386183 w 548379"/>
                  <a:gd name="connsiteY124" fmla="*/ 260127 h 687724"/>
                  <a:gd name="connsiteX125" fmla="*/ 386183 w 548379"/>
                  <a:gd name="connsiteY125" fmla="*/ 262703 h 687724"/>
                  <a:gd name="connsiteX126" fmla="*/ 388757 w 548379"/>
                  <a:gd name="connsiteY126" fmla="*/ 262703 h 687724"/>
                  <a:gd name="connsiteX127" fmla="*/ 391332 w 548379"/>
                  <a:gd name="connsiteY127" fmla="*/ 262703 h 687724"/>
                  <a:gd name="connsiteX128" fmla="*/ 391332 w 548379"/>
                  <a:gd name="connsiteY128" fmla="*/ 265278 h 687724"/>
                  <a:gd name="connsiteX129" fmla="*/ 393906 w 548379"/>
                  <a:gd name="connsiteY129" fmla="*/ 265278 h 687724"/>
                  <a:gd name="connsiteX130" fmla="*/ 396481 w 548379"/>
                  <a:gd name="connsiteY130" fmla="*/ 265278 h 687724"/>
                  <a:gd name="connsiteX131" fmla="*/ 396481 w 548379"/>
                  <a:gd name="connsiteY131" fmla="*/ 267854 h 687724"/>
                  <a:gd name="connsiteX132" fmla="*/ 399055 w 548379"/>
                  <a:gd name="connsiteY132" fmla="*/ 267854 h 687724"/>
                  <a:gd name="connsiteX133" fmla="*/ 401630 w 548379"/>
                  <a:gd name="connsiteY133" fmla="*/ 270429 h 687724"/>
                  <a:gd name="connsiteX134" fmla="*/ 404204 w 548379"/>
                  <a:gd name="connsiteY134" fmla="*/ 270429 h 687724"/>
                  <a:gd name="connsiteX135" fmla="*/ 404204 w 548379"/>
                  <a:gd name="connsiteY135" fmla="*/ 273005 h 687724"/>
                  <a:gd name="connsiteX136" fmla="*/ 406779 w 548379"/>
                  <a:gd name="connsiteY136" fmla="*/ 273005 h 687724"/>
                  <a:gd name="connsiteX137" fmla="*/ 409353 w 548379"/>
                  <a:gd name="connsiteY137" fmla="*/ 273005 h 687724"/>
                  <a:gd name="connsiteX138" fmla="*/ 409353 w 548379"/>
                  <a:gd name="connsiteY138" fmla="*/ 275580 h 687724"/>
                  <a:gd name="connsiteX139" fmla="*/ 411928 w 548379"/>
                  <a:gd name="connsiteY139" fmla="*/ 275580 h 687724"/>
                  <a:gd name="connsiteX140" fmla="*/ 414503 w 548379"/>
                  <a:gd name="connsiteY140" fmla="*/ 275580 h 687724"/>
                  <a:gd name="connsiteX141" fmla="*/ 414503 w 548379"/>
                  <a:gd name="connsiteY141" fmla="*/ 278156 h 687724"/>
                  <a:gd name="connsiteX142" fmla="*/ 417077 w 548379"/>
                  <a:gd name="connsiteY142" fmla="*/ 278156 h 687724"/>
                  <a:gd name="connsiteX143" fmla="*/ 419652 w 548379"/>
                  <a:gd name="connsiteY143" fmla="*/ 278156 h 687724"/>
                  <a:gd name="connsiteX144" fmla="*/ 419652 w 548379"/>
                  <a:gd name="connsiteY144" fmla="*/ 280731 h 687724"/>
                  <a:gd name="connsiteX145" fmla="*/ 422226 w 548379"/>
                  <a:gd name="connsiteY145" fmla="*/ 280731 h 687724"/>
                  <a:gd name="connsiteX146" fmla="*/ 424801 w 548379"/>
                  <a:gd name="connsiteY146" fmla="*/ 280731 h 687724"/>
                  <a:gd name="connsiteX147" fmla="*/ 424801 w 548379"/>
                  <a:gd name="connsiteY147" fmla="*/ 283307 h 687724"/>
                  <a:gd name="connsiteX148" fmla="*/ 427375 w 548379"/>
                  <a:gd name="connsiteY148" fmla="*/ 283307 h 687724"/>
                  <a:gd name="connsiteX149" fmla="*/ 429950 w 548379"/>
                  <a:gd name="connsiteY149" fmla="*/ 283307 h 687724"/>
                  <a:gd name="connsiteX150" fmla="*/ 429950 w 548379"/>
                  <a:gd name="connsiteY150" fmla="*/ 285882 h 687724"/>
                  <a:gd name="connsiteX151" fmla="*/ 432524 w 548379"/>
                  <a:gd name="connsiteY151" fmla="*/ 285882 h 687724"/>
                  <a:gd name="connsiteX152" fmla="*/ 435099 w 548379"/>
                  <a:gd name="connsiteY152" fmla="*/ 285882 h 687724"/>
                  <a:gd name="connsiteX153" fmla="*/ 437674 w 548379"/>
                  <a:gd name="connsiteY153" fmla="*/ 288458 h 687724"/>
                  <a:gd name="connsiteX154" fmla="*/ 440248 w 548379"/>
                  <a:gd name="connsiteY154" fmla="*/ 288458 h 687724"/>
                  <a:gd name="connsiteX155" fmla="*/ 442823 w 548379"/>
                  <a:gd name="connsiteY155" fmla="*/ 288458 h 687724"/>
                  <a:gd name="connsiteX156" fmla="*/ 442823 w 548379"/>
                  <a:gd name="connsiteY156" fmla="*/ 291033 h 687724"/>
                  <a:gd name="connsiteX157" fmla="*/ 445397 w 548379"/>
                  <a:gd name="connsiteY157" fmla="*/ 291033 h 687724"/>
                  <a:gd name="connsiteX158" fmla="*/ 447972 w 548379"/>
                  <a:gd name="connsiteY158" fmla="*/ 291033 h 687724"/>
                  <a:gd name="connsiteX159" fmla="*/ 450546 w 548379"/>
                  <a:gd name="connsiteY159" fmla="*/ 291033 h 687724"/>
                  <a:gd name="connsiteX160" fmla="*/ 453121 w 548379"/>
                  <a:gd name="connsiteY160" fmla="*/ 291033 h 687724"/>
                  <a:gd name="connsiteX161" fmla="*/ 453121 w 548379"/>
                  <a:gd name="connsiteY161" fmla="*/ 293609 h 687724"/>
                  <a:gd name="connsiteX162" fmla="*/ 455695 w 548379"/>
                  <a:gd name="connsiteY162" fmla="*/ 293609 h 687724"/>
                  <a:gd name="connsiteX163" fmla="*/ 458270 w 548379"/>
                  <a:gd name="connsiteY163" fmla="*/ 293609 h 687724"/>
                  <a:gd name="connsiteX164" fmla="*/ 458270 w 548379"/>
                  <a:gd name="connsiteY164" fmla="*/ 296184 h 687724"/>
                  <a:gd name="connsiteX165" fmla="*/ 460844 w 548379"/>
                  <a:gd name="connsiteY165" fmla="*/ 296184 h 687724"/>
                  <a:gd name="connsiteX166" fmla="*/ 463419 w 548379"/>
                  <a:gd name="connsiteY166" fmla="*/ 296184 h 687724"/>
                  <a:gd name="connsiteX167" fmla="*/ 465994 w 548379"/>
                  <a:gd name="connsiteY167" fmla="*/ 296184 h 687724"/>
                  <a:gd name="connsiteX168" fmla="*/ 465994 w 548379"/>
                  <a:gd name="connsiteY168" fmla="*/ 298760 h 687724"/>
                  <a:gd name="connsiteX169" fmla="*/ 468568 w 548379"/>
                  <a:gd name="connsiteY169" fmla="*/ 298760 h 687724"/>
                  <a:gd name="connsiteX170" fmla="*/ 471143 w 548379"/>
                  <a:gd name="connsiteY170" fmla="*/ 298760 h 687724"/>
                  <a:gd name="connsiteX171" fmla="*/ 473717 w 548379"/>
                  <a:gd name="connsiteY171" fmla="*/ 298760 h 687724"/>
                  <a:gd name="connsiteX172" fmla="*/ 476292 w 548379"/>
                  <a:gd name="connsiteY172" fmla="*/ 298760 h 687724"/>
                  <a:gd name="connsiteX173" fmla="*/ 476292 w 548379"/>
                  <a:gd name="connsiteY173" fmla="*/ 301335 h 687724"/>
                  <a:gd name="connsiteX174" fmla="*/ 478866 w 548379"/>
                  <a:gd name="connsiteY174" fmla="*/ 301335 h 687724"/>
                  <a:gd name="connsiteX175" fmla="*/ 481441 w 548379"/>
                  <a:gd name="connsiteY175" fmla="*/ 301335 h 687724"/>
                  <a:gd name="connsiteX176" fmla="*/ 484015 w 548379"/>
                  <a:gd name="connsiteY176" fmla="*/ 301335 h 687724"/>
                  <a:gd name="connsiteX177" fmla="*/ 484015 w 548379"/>
                  <a:gd name="connsiteY177" fmla="*/ 303911 h 687724"/>
                  <a:gd name="connsiteX178" fmla="*/ 486590 w 548379"/>
                  <a:gd name="connsiteY178" fmla="*/ 303911 h 687724"/>
                  <a:gd name="connsiteX179" fmla="*/ 489165 w 548379"/>
                  <a:gd name="connsiteY179" fmla="*/ 303911 h 687724"/>
                  <a:gd name="connsiteX180" fmla="*/ 491739 w 548379"/>
                  <a:gd name="connsiteY180" fmla="*/ 303911 h 687724"/>
                  <a:gd name="connsiteX181" fmla="*/ 491739 w 548379"/>
                  <a:gd name="connsiteY181" fmla="*/ 306487 h 687724"/>
                  <a:gd name="connsiteX182" fmla="*/ 494314 w 548379"/>
                  <a:gd name="connsiteY182" fmla="*/ 306487 h 687724"/>
                  <a:gd name="connsiteX183" fmla="*/ 496888 w 548379"/>
                  <a:gd name="connsiteY183" fmla="*/ 306487 h 687724"/>
                  <a:gd name="connsiteX184" fmla="*/ 496888 w 548379"/>
                  <a:gd name="connsiteY184" fmla="*/ 309062 h 687724"/>
                  <a:gd name="connsiteX185" fmla="*/ 499463 w 548379"/>
                  <a:gd name="connsiteY185" fmla="*/ 309062 h 687724"/>
                  <a:gd name="connsiteX186" fmla="*/ 502037 w 548379"/>
                  <a:gd name="connsiteY186" fmla="*/ 309062 h 687724"/>
                  <a:gd name="connsiteX187" fmla="*/ 504612 w 548379"/>
                  <a:gd name="connsiteY187" fmla="*/ 309062 h 687724"/>
                  <a:gd name="connsiteX188" fmla="*/ 504612 w 548379"/>
                  <a:gd name="connsiteY188" fmla="*/ 311638 h 687724"/>
                  <a:gd name="connsiteX189" fmla="*/ 507186 w 548379"/>
                  <a:gd name="connsiteY189" fmla="*/ 311638 h 687724"/>
                  <a:gd name="connsiteX190" fmla="*/ 509761 w 548379"/>
                  <a:gd name="connsiteY190" fmla="*/ 311638 h 687724"/>
                  <a:gd name="connsiteX191" fmla="*/ 512335 w 548379"/>
                  <a:gd name="connsiteY191" fmla="*/ 311638 h 687724"/>
                  <a:gd name="connsiteX192" fmla="*/ 512335 w 548379"/>
                  <a:gd name="connsiteY192" fmla="*/ 314213 h 687724"/>
                  <a:gd name="connsiteX193" fmla="*/ 514910 w 548379"/>
                  <a:gd name="connsiteY193" fmla="*/ 314213 h 687724"/>
                  <a:gd name="connsiteX194" fmla="*/ 517485 w 548379"/>
                  <a:gd name="connsiteY194" fmla="*/ 314213 h 687724"/>
                  <a:gd name="connsiteX195" fmla="*/ 517485 w 548379"/>
                  <a:gd name="connsiteY195" fmla="*/ 316789 h 687724"/>
                  <a:gd name="connsiteX196" fmla="*/ 520059 w 548379"/>
                  <a:gd name="connsiteY196" fmla="*/ 316789 h 687724"/>
                  <a:gd name="connsiteX197" fmla="*/ 520059 w 548379"/>
                  <a:gd name="connsiteY197" fmla="*/ 319364 h 687724"/>
                  <a:gd name="connsiteX198" fmla="*/ 522634 w 548379"/>
                  <a:gd name="connsiteY198" fmla="*/ 319364 h 687724"/>
                  <a:gd name="connsiteX199" fmla="*/ 522634 w 548379"/>
                  <a:gd name="connsiteY199" fmla="*/ 321940 h 687724"/>
                  <a:gd name="connsiteX200" fmla="*/ 525208 w 548379"/>
                  <a:gd name="connsiteY200" fmla="*/ 321940 h 687724"/>
                  <a:gd name="connsiteX201" fmla="*/ 525208 w 548379"/>
                  <a:gd name="connsiteY201" fmla="*/ 324515 h 687724"/>
                  <a:gd name="connsiteX202" fmla="*/ 525208 w 548379"/>
                  <a:gd name="connsiteY202" fmla="*/ 327091 h 687724"/>
                  <a:gd name="connsiteX203" fmla="*/ 525208 w 548379"/>
                  <a:gd name="connsiteY203" fmla="*/ 329666 h 687724"/>
                  <a:gd name="connsiteX204" fmla="*/ 525208 w 548379"/>
                  <a:gd name="connsiteY204" fmla="*/ 332242 h 687724"/>
                  <a:gd name="connsiteX205" fmla="*/ 525208 w 548379"/>
                  <a:gd name="connsiteY205" fmla="*/ 334817 h 687724"/>
                  <a:gd name="connsiteX206" fmla="*/ 525208 w 548379"/>
                  <a:gd name="connsiteY206" fmla="*/ 337393 h 687724"/>
                  <a:gd name="connsiteX207" fmla="*/ 525208 w 548379"/>
                  <a:gd name="connsiteY207" fmla="*/ 339968 h 687724"/>
                  <a:gd name="connsiteX208" fmla="*/ 525208 w 548379"/>
                  <a:gd name="connsiteY208" fmla="*/ 345119 h 687724"/>
                  <a:gd name="connsiteX209" fmla="*/ 525208 w 548379"/>
                  <a:gd name="connsiteY209" fmla="*/ 347695 h 687724"/>
                  <a:gd name="connsiteX210" fmla="*/ 525208 w 548379"/>
                  <a:gd name="connsiteY210" fmla="*/ 350270 h 687724"/>
                  <a:gd name="connsiteX211" fmla="*/ 527783 w 548379"/>
                  <a:gd name="connsiteY211" fmla="*/ 352846 h 687724"/>
                  <a:gd name="connsiteX212" fmla="*/ 527783 w 548379"/>
                  <a:gd name="connsiteY212" fmla="*/ 355421 h 687724"/>
                  <a:gd name="connsiteX213" fmla="*/ 527783 w 548379"/>
                  <a:gd name="connsiteY213" fmla="*/ 357997 h 687724"/>
                  <a:gd name="connsiteX214" fmla="*/ 527783 w 548379"/>
                  <a:gd name="connsiteY214" fmla="*/ 360572 h 687724"/>
                  <a:gd name="connsiteX215" fmla="*/ 527783 w 548379"/>
                  <a:gd name="connsiteY215" fmla="*/ 363148 h 687724"/>
                  <a:gd name="connsiteX216" fmla="*/ 527783 w 548379"/>
                  <a:gd name="connsiteY216" fmla="*/ 365723 h 687724"/>
                  <a:gd name="connsiteX217" fmla="*/ 527783 w 548379"/>
                  <a:gd name="connsiteY217" fmla="*/ 368299 h 687724"/>
                  <a:gd name="connsiteX218" fmla="*/ 527783 w 548379"/>
                  <a:gd name="connsiteY218" fmla="*/ 370874 h 687724"/>
                  <a:gd name="connsiteX219" fmla="*/ 527783 w 548379"/>
                  <a:gd name="connsiteY219" fmla="*/ 373450 h 687724"/>
                  <a:gd name="connsiteX220" fmla="*/ 530357 w 548379"/>
                  <a:gd name="connsiteY220" fmla="*/ 376025 h 687724"/>
                  <a:gd name="connsiteX221" fmla="*/ 530357 w 548379"/>
                  <a:gd name="connsiteY221" fmla="*/ 378601 h 687724"/>
                  <a:gd name="connsiteX222" fmla="*/ 530357 w 548379"/>
                  <a:gd name="connsiteY222" fmla="*/ 381176 h 687724"/>
                  <a:gd name="connsiteX223" fmla="*/ 527783 w 548379"/>
                  <a:gd name="connsiteY223" fmla="*/ 383752 h 687724"/>
                  <a:gd name="connsiteX224" fmla="*/ 527783 w 548379"/>
                  <a:gd name="connsiteY224" fmla="*/ 386327 h 687724"/>
                  <a:gd name="connsiteX225" fmla="*/ 525208 w 548379"/>
                  <a:gd name="connsiteY225" fmla="*/ 386327 h 687724"/>
                  <a:gd name="connsiteX226" fmla="*/ 522634 w 548379"/>
                  <a:gd name="connsiteY226" fmla="*/ 386327 h 687724"/>
                  <a:gd name="connsiteX227" fmla="*/ 520059 w 548379"/>
                  <a:gd name="connsiteY227" fmla="*/ 386327 h 687724"/>
                  <a:gd name="connsiteX228" fmla="*/ 514910 w 548379"/>
                  <a:gd name="connsiteY228" fmla="*/ 386327 h 687724"/>
                  <a:gd name="connsiteX229" fmla="*/ 512335 w 548379"/>
                  <a:gd name="connsiteY229" fmla="*/ 386327 h 687724"/>
                  <a:gd name="connsiteX230" fmla="*/ 512335 w 548379"/>
                  <a:gd name="connsiteY230" fmla="*/ 383752 h 687724"/>
                  <a:gd name="connsiteX231" fmla="*/ 509761 w 548379"/>
                  <a:gd name="connsiteY231" fmla="*/ 383752 h 687724"/>
                  <a:gd name="connsiteX232" fmla="*/ 507186 w 548379"/>
                  <a:gd name="connsiteY232" fmla="*/ 383752 h 687724"/>
                  <a:gd name="connsiteX233" fmla="*/ 504612 w 548379"/>
                  <a:gd name="connsiteY233" fmla="*/ 383752 h 687724"/>
                  <a:gd name="connsiteX234" fmla="*/ 504612 w 548379"/>
                  <a:gd name="connsiteY234" fmla="*/ 381176 h 687724"/>
                  <a:gd name="connsiteX235" fmla="*/ 502037 w 548379"/>
                  <a:gd name="connsiteY235" fmla="*/ 381176 h 687724"/>
                  <a:gd name="connsiteX236" fmla="*/ 499463 w 548379"/>
                  <a:gd name="connsiteY236" fmla="*/ 381176 h 687724"/>
                  <a:gd name="connsiteX237" fmla="*/ 496888 w 548379"/>
                  <a:gd name="connsiteY237" fmla="*/ 381176 h 687724"/>
                  <a:gd name="connsiteX238" fmla="*/ 494314 w 548379"/>
                  <a:gd name="connsiteY238" fmla="*/ 378601 h 687724"/>
                  <a:gd name="connsiteX239" fmla="*/ 491739 w 548379"/>
                  <a:gd name="connsiteY239" fmla="*/ 378601 h 687724"/>
                  <a:gd name="connsiteX240" fmla="*/ 489165 w 548379"/>
                  <a:gd name="connsiteY240" fmla="*/ 378601 h 687724"/>
                  <a:gd name="connsiteX241" fmla="*/ 489165 w 548379"/>
                  <a:gd name="connsiteY241" fmla="*/ 376025 h 687724"/>
                  <a:gd name="connsiteX242" fmla="*/ 486590 w 548379"/>
                  <a:gd name="connsiteY242" fmla="*/ 376025 h 687724"/>
                  <a:gd name="connsiteX243" fmla="*/ 484015 w 548379"/>
                  <a:gd name="connsiteY243" fmla="*/ 373450 h 687724"/>
                  <a:gd name="connsiteX244" fmla="*/ 481441 w 548379"/>
                  <a:gd name="connsiteY244" fmla="*/ 373450 h 687724"/>
                  <a:gd name="connsiteX245" fmla="*/ 481441 w 548379"/>
                  <a:gd name="connsiteY245" fmla="*/ 370874 h 687724"/>
                  <a:gd name="connsiteX246" fmla="*/ 481441 w 548379"/>
                  <a:gd name="connsiteY246" fmla="*/ 368299 h 687724"/>
                  <a:gd name="connsiteX247" fmla="*/ 481441 w 548379"/>
                  <a:gd name="connsiteY247" fmla="*/ 365723 h 687724"/>
                  <a:gd name="connsiteX248" fmla="*/ 481441 w 548379"/>
                  <a:gd name="connsiteY248" fmla="*/ 363148 h 687724"/>
                  <a:gd name="connsiteX249" fmla="*/ 478866 w 548379"/>
                  <a:gd name="connsiteY249" fmla="*/ 363148 h 687724"/>
                  <a:gd name="connsiteX250" fmla="*/ 478866 w 548379"/>
                  <a:gd name="connsiteY250" fmla="*/ 360572 h 687724"/>
                  <a:gd name="connsiteX251" fmla="*/ 478866 w 548379"/>
                  <a:gd name="connsiteY251" fmla="*/ 357997 h 687724"/>
                  <a:gd name="connsiteX252" fmla="*/ 476292 w 548379"/>
                  <a:gd name="connsiteY252" fmla="*/ 357997 h 687724"/>
                  <a:gd name="connsiteX253" fmla="*/ 473717 w 548379"/>
                  <a:gd name="connsiteY253" fmla="*/ 357997 h 687724"/>
                  <a:gd name="connsiteX254" fmla="*/ 473717 w 548379"/>
                  <a:gd name="connsiteY254" fmla="*/ 355421 h 687724"/>
                  <a:gd name="connsiteX255" fmla="*/ 471143 w 548379"/>
                  <a:gd name="connsiteY255" fmla="*/ 355421 h 687724"/>
                  <a:gd name="connsiteX256" fmla="*/ 468568 w 548379"/>
                  <a:gd name="connsiteY256" fmla="*/ 355421 h 687724"/>
                  <a:gd name="connsiteX257" fmla="*/ 465994 w 548379"/>
                  <a:gd name="connsiteY257" fmla="*/ 352846 h 687724"/>
                  <a:gd name="connsiteX258" fmla="*/ 463419 w 548379"/>
                  <a:gd name="connsiteY258" fmla="*/ 352846 h 687724"/>
                  <a:gd name="connsiteX259" fmla="*/ 463419 w 548379"/>
                  <a:gd name="connsiteY259" fmla="*/ 350270 h 687724"/>
                  <a:gd name="connsiteX260" fmla="*/ 460844 w 548379"/>
                  <a:gd name="connsiteY260" fmla="*/ 350270 h 687724"/>
                  <a:gd name="connsiteX261" fmla="*/ 458270 w 548379"/>
                  <a:gd name="connsiteY261" fmla="*/ 350270 h 687724"/>
                  <a:gd name="connsiteX262" fmla="*/ 455695 w 548379"/>
                  <a:gd name="connsiteY262" fmla="*/ 350270 h 687724"/>
                  <a:gd name="connsiteX263" fmla="*/ 453121 w 548379"/>
                  <a:gd name="connsiteY263" fmla="*/ 350270 h 687724"/>
                  <a:gd name="connsiteX264" fmla="*/ 450546 w 548379"/>
                  <a:gd name="connsiteY264" fmla="*/ 350270 h 687724"/>
                  <a:gd name="connsiteX265" fmla="*/ 450546 w 548379"/>
                  <a:gd name="connsiteY265" fmla="*/ 347695 h 687724"/>
                  <a:gd name="connsiteX266" fmla="*/ 447972 w 548379"/>
                  <a:gd name="connsiteY266" fmla="*/ 347695 h 687724"/>
                  <a:gd name="connsiteX267" fmla="*/ 445397 w 548379"/>
                  <a:gd name="connsiteY267" fmla="*/ 347695 h 687724"/>
                  <a:gd name="connsiteX268" fmla="*/ 442823 w 548379"/>
                  <a:gd name="connsiteY268" fmla="*/ 347695 h 687724"/>
                  <a:gd name="connsiteX269" fmla="*/ 442823 w 548379"/>
                  <a:gd name="connsiteY269" fmla="*/ 345119 h 687724"/>
                  <a:gd name="connsiteX270" fmla="*/ 440248 w 548379"/>
                  <a:gd name="connsiteY270" fmla="*/ 345119 h 687724"/>
                  <a:gd name="connsiteX271" fmla="*/ 440248 w 548379"/>
                  <a:gd name="connsiteY271" fmla="*/ 342544 h 687724"/>
                  <a:gd name="connsiteX272" fmla="*/ 437674 w 548379"/>
                  <a:gd name="connsiteY272" fmla="*/ 342544 h 687724"/>
                  <a:gd name="connsiteX273" fmla="*/ 435099 w 548379"/>
                  <a:gd name="connsiteY273" fmla="*/ 342544 h 687724"/>
                  <a:gd name="connsiteX274" fmla="*/ 432524 w 548379"/>
                  <a:gd name="connsiteY274" fmla="*/ 342544 h 687724"/>
                  <a:gd name="connsiteX275" fmla="*/ 432524 w 548379"/>
                  <a:gd name="connsiteY275" fmla="*/ 339968 h 687724"/>
                  <a:gd name="connsiteX276" fmla="*/ 429950 w 548379"/>
                  <a:gd name="connsiteY276" fmla="*/ 339968 h 687724"/>
                  <a:gd name="connsiteX277" fmla="*/ 427375 w 548379"/>
                  <a:gd name="connsiteY277" fmla="*/ 339968 h 687724"/>
                  <a:gd name="connsiteX278" fmla="*/ 424801 w 548379"/>
                  <a:gd name="connsiteY278" fmla="*/ 339968 h 687724"/>
                  <a:gd name="connsiteX279" fmla="*/ 424801 w 548379"/>
                  <a:gd name="connsiteY279" fmla="*/ 337393 h 687724"/>
                  <a:gd name="connsiteX280" fmla="*/ 422226 w 548379"/>
                  <a:gd name="connsiteY280" fmla="*/ 337393 h 687724"/>
                  <a:gd name="connsiteX281" fmla="*/ 419652 w 548379"/>
                  <a:gd name="connsiteY281" fmla="*/ 337393 h 687724"/>
                  <a:gd name="connsiteX282" fmla="*/ 419652 w 548379"/>
                  <a:gd name="connsiteY282" fmla="*/ 334817 h 687724"/>
                  <a:gd name="connsiteX283" fmla="*/ 417077 w 548379"/>
                  <a:gd name="connsiteY283" fmla="*/ 334817 h 687724"/>
                  <a:gd name="connsiteX284" fmla="*/ 414503 w 548379"/>
                  <a:gd name="connsiteY284" fmla="*/ 334817 h 687724"/>
                  <a:gd name="connsiteX285" fmla="*/ 414503 w 548379"/>
                  <a:gd name="connsiteY285" fmla="*/ 332242 h 687724"/>
                  <a:gd name="connsiteX286" fmla="*/ 411928 w 548379"/>
                  <a:gd name="connsiteY286" fmla="*/ 332242 h 687724"/>
                  <a:gd name="connsiteX287" fmla="*/ 409353 w 548379"/>
                  <a:gd name="connsiteY287" fmla="*/ 332242 h 687724"/>
                  <a:gd name="connsiteX288" fmla="*/ 409353 w 548379"/>
                  <a:gd name="connsiteY288" fmla="*/ 329666 h 687724"/>
                  <a:gd name="connsiteX289" fmla="*/ 406779 w 548379"/>
                  <a:gd name="connsiteY289" fmla="*/ 329666 h 687724"/>
                  <a:gd name="connsiteX290" fmla="*/ 404204 w 548379"/>
                  <a:gd name="connsiteY290" fmla="*/ 329666 h 687724"/>
                  <a:gd name="connsiteX291" fmla="*/ 401630 w 548379"/>
                  <a:gd name="connsiteY291" fmla="*/ 329666 h 687724"/>
                  <a:gd name="connsiteX292" fmla="*/ 401630 w 548379"/>
                  <a:gd name="connsiteY292" fmla="*/ 328741 h 687724"/>
                  <a:gd name="connsiteX293" fmla="*/ 401630 w 548379"/>
                  <a:gd name="connsiteY293" fmla="*/ 327091 h 687724"/>
                  <a:gd name="connsiteX294" fmla="*/ 399055 w 548379"/>
                  <a:gd name="connsiteY294" fmla="*/ 327091 h 687724"/>
                  <a:gd name="connsiteX295" fmla="*/ 396481 w 548379"/>
                  <a:gd name="connsiteY295" fmla="*/ 327091 h 687724"/>
                  <a:gd name="connsiteX296" fmla="*/ 393906 w 548379"/>
                  <a:gd name="connsiteY296" fmla="*/ 327091 h 687724"/>
                  <a:gd name="connsiteX297" fmla="*/ 393906 w 548379"/>
                  <a:gd name="connsiteY297" fmla="*/ 324515 h 687724"/>
                  <a:gd name="connsiteX298" fmla="*/ 391332 w 548379"/>
                  <a:gd name="connsiteY298" fmla="*/ 324515 h 687724"/>
                  <a:gd name="connsiteX299" fmla="*/ 391332 w 548379"/>
                  <a:gd name="connsiteY299" fmla="*/ 321940 h 687724"/>
                  <a:gd name="connsiteX300" fmla="*/ 388757 w 548379"/>
                  <a:gd name="connsiteY300" fmla="*/ 321940 h 687724"/>
                  <a:gd name="connsiteX301" fmla="*/ 386183 w 548379"/>
                  <a:gd name="connsiteY301" fmla="*/ 321940 h 687724"/>
                  <a:gd name="connsiteX302" fmla="*/ 386183 w 548379"/>
                  <a:gd name="connsiteY302" fmla="*/ 319364 h 687724"/>
                  <a:gd name="connsiteX303" fmla="*/ 383608 w 548379"/>
                  <a:gd name="connsiteY303" fmla="*/ 319364 h 687724"/>
                  <a:gd name="connsiteX304" fmla="*/ 381033 w 548379"/>
                  <a:gd name="connsiteY304" fmla="*/ 319364 h 687724"/>
                  <a:gd name="connsiteX305" fmla="*/ 381033 w 548379"/>
                  <a:gd name="connsiteY305" fmla="*/ 316789 h 687724"/>
                  <a:gd name="connsiteX306" fmla="*/ 378459 w 548379"/>
                  <a:gd name="connsiteY306" fmla="*/ 316789 h 687724"/>
                  <a:gd name="connsiteX307" fmla="*/ 378459 w 548379"/>
                  <a:gd name="connsiteY307" fmla="*/ 314213 h 687724"/>
                  <a:gd name="connsiteX308" fmla="*/ 375884 w 548379"/>
                  <a:gd name="connsiteY308" fmla="*/ 314213 h 687724"/>
                  <a:gd name="connsiteX309" fmla="*/ 373310 w 548379"/>
                  <a:gd name="connsiteY309" fmla="*/ 314213 h 687724"/>
                  <a:gd name="connsiteX310" fmla="*/ 373310 w 548379"/>
                  <a:gd name="connsiteY310" fmla="*/ 311638 h 687724"/>
                  <a:gd name="connsiteX311" fmla="*/ 370735 w 548379"/>
                  <a:gd name="connsiteY311" fmla="*/ 311638 h 687724"/>
                  <a:gd name="connsiteX312" fmla="*/ 370735 w 548379"/>
                  <a:gd name="connsiteY312" fmla="*/ 309062 h 687724"/>
                  <a:gd name="connsiteX313" fmla="*/ 368161 w 548379"/>
                  <a:gd name="connsiteY313" fmla="*/ 309062 h 687724"/>
                  <a:gd name="connsiteX314" fmla="*/ 365586 w 548379"/>
                  <a:gd name="connsiteY314" fmla="*/ 309062 h 687724"/>
                  <a:gd name="connsiteX315" fmla="*/ 365586 w 548379"/>
                  <a:gd name="connsiteY315" fmla="*/ 306487 h 687724"/>
                  <a:gd name="connsiteX316" fmla="*/ 363012 w 548379"/>
                  <a:gd name="connsiteY316" fmla="*/ 306487 h 687724"/>
                  <a:gd name="connsiteX317" fmla="*/ 363012 w 548379"/>
                  <a:gd name="connsiteY317" fmla="*/ 303911 h 687724"/>
                  <a:gd name="connsiteX318" fmla="*/ 360437 w 548379"/>
                  <a:gd name="connsiteY318" fmla="*/ 303911 h 687724"/>
                  <a:gd name="connsiteX319" fmla="*/ 360437 w 548379"/>
                  <a:gd name="connsiteY319" fmla="*/ 301335 h 687724"/>
                  <a:gd name="connsiteX320" fmla="*/ 357862 w 548379"/>
                  <a:gd name="connsiteY320" fmla="*/ 301335 h 687724"/>
                  <a:gd name="connsiteX321" fmla="*/ 357862 w 548379"/>
                  <a:gd name="connsiteY321" fmla="*/ 298760 h 687724"/>
                  <a:gd name="connsiteX322" fmla="*/ 355288 w 548379"/>
                  <a:gd name="connsiteY322" fmla="*/ 298760 h 687724"/>
                  <a:gd name="connsiteX323" fmla="*/ 352713 w 548379"/>
                  <a:gd name="connsiteY323" fmla="*/ 298760 h 687724"/>
                  <a:gd name="connsiteX324" fmla="*/ 352713 w 548379"/>
                  <a:gd name="connsiteY324" fmla="*/ 296184 h 687724"/>
                  <a:gd name="connsiteX325" fmla="*/ 350139 w 548379"/>
                  <a:gd name="connsiteY325" fmla="*/ 296184 h 687724"/>
                  <a:gd name="connsiteX326" fmla="*/ 350139 w 548379"/>
                  <a:gd name="connsiteY326" fmla="*/ 293609 h 687724"/>
                  <a:gd name="connsiteX327" fmla="*/ 347564 w 548379"/>
                  <a:gd name="connsiteY327" fmla="*/ 293609 h 687724"/>
                  <a:gd name="connsiteX328" fmla="*/ 344990 w 548379"/>
                  <a:gd name="connsiteY328" fmla="*/ 293609 h 687724"/>
                  <a:gd name="connsiteX329" fmla="*/ 344990 w 548379"/>
                  <a:gd name="connsiteY329" fmla="*/ 291033 h 687724"/>
                  <a:gd name="connsiteX330" fmla="*/ 342415 w 548379"/>
                  <a:gd name="connsiteY330" fmla="*/ 291033 h 687724"/>
                  <a:gd name="connsiteX331" fmla="*/ 342415 w 548379"/>
                  <a:gd name="connsiteY331" fmla="*/ 288458 h 687724"/>
                  <a:gd name="connsiteX332" fmla="*/ 342415 w 548379"/>
                  <a:gd name="connsiteY332" fmla="*/ 285882 h 687724"/>
                  <a:gd name="connsiteX333" fmla="*/ 339841 w 548379"/>
                  <a:gd name="connsiteY333" fmla="*/ 285882 h 687724"/>
                  <a:gd name="connsiteX334" fmla="*/ 339841 w 548379"/>
                  <a:gd name="connsiteY334" fmla="*/ 283307 h 687724"/>
                  <a:gd name="connsiteX335" fmla="*/ 337266 w 548379"/>
                  <a:gd name="connsiteY335" fmla="*/ 283307 h 687724"/>
                  <a:gd name="connsiteX336" fmla="*/ 334692 w 548379"/>
                  <a:gd name="connsiteY336" fmla="*/ 283307 h 687724"/>
                  <a:gd name="connsiteX337" fmla="*/ 332117 w 548379"/>
                  <a:gd name="connsiteY337" fmla="*/ 283307 h 687724"/>
                  <a:gd name="connsiteX338" fmla="*/ 329542 w 548379"/>
                  <a:gd name="connsiteY338" fmla="*/ 285882 h 687724"/>
                  <a:gd name="connsiteX339" fmla="*/ 329542 w 548379"/>
                  <a:gd name="connsiteY339" fmla="*/ 288458 h 687724"/>
                  <a:gd name="connsiteX340" fmla="*/ 329542 w 548379"/>
                  <a:gd name="connsiteY340" fmla="*/ 293609 h 687724"/>
                  <a:gd name="connsiteX341" fmla="*/ 329542 w 548379"/>
                  <a:gd name="connsiteY341" fmla="*/ 301335 h 687724"/>
                  <a:gd name="connsiteX342" fmla="*/ 329542 w 548379"/>
                  <a:gd name="connsiteY342" fmla="*/ 309062 h 687724"/>
                  <a:gd name="connsiteX343" fmla="*/ 329542 w 548379"/>
                  <a:gd name="connsiteY343" fmla="*/ 311638 h 687724"/>
                  <a:gd name="connsiteX344" fmla="*/ 329542 w 548379"/>
                  <a:gd name="connsiteY344" fmla="*/ 314213 h 687724"/>
                  <a:gd name="connsiteX345" fmla="*/ 329542 w 548379"/>
                  <a:gd name="connsiteY345" fmla="*/ 321940 h 687724"/>
                  <a:gd name="connsiteX346" fmla="*/ 329542 w 548379"/>
                  <a:gd name="connsiteY346" fmla="*/ 324515 h 687724"/>
                  <a:gd name="connsiteX347" fmla="*/ 329542 w 548379"/>
                  <a:gd name="connsiteY347" fmla="*/ 327091 h 687724"/>
                  <a:gd name="connsiteX348" fmla="*/ 329542 w 548379"/>
                  <a:gd name="connsiteY348" fmla="*/ 332242 h 687724"/>
                  <a:gd name="connsiteX349" fmla="*/ 332117 w 548379"/>
                  <a:gd name="connsiteY349" fmla="*/ 332242 h 687724"/>
                  <a:gd name="connsiteX350" fmla="*/ 332117 w 548379"/>
                  <a:gd name="connsiteY350" fmla="*/ 334817 h 687724"/>
                  <a:gd name="connsiteX351" fmla="*/ 332117 w 548379"/>
                  <a:gd name="connsiteY351" fmla="*/ 337393 h 687724"/>
                  <a:gd name="connsiteX352" fmla="*/ 332117 w 548379"/>
                  <a:gd name="connsiteY352" fmla="*/ 339968 h 687724"/>
                  <a:gd name="connsiteX353" fmla="*/ 334692 w 548379"/>
                  <a:gd name="connsiteY353" fmla="*/ 339968 h 687724"/>
                  <a:gd name="connsiteX354" fmla="*/ 337266 w 548379"/>
                  <a:gd name="connsiteY354" fmla="*/ 339968 h 687724"/>
                  <a:gd name="connsiteX355" fmla="*/ 337266 w 548379"/>
                  <a:gd name="connsiteY355" fmla="*/ 342544 h 687724"/>
                  <a:gd name="connsiteX356" fmla="*/ 339841 w 548379"/>
                  <a:gd name="connsiteY356" fmla="*/ 342544 h 687724"/>
                  <a:gd name="connsiteX357" fmla="*/ 339841 w 548379"/>
                  <a:gd name="connsiteY357" fmla="*/ 345119 h 687724"/>
                  <a:gd name="connsiteX358" fmla="*/ 342415 w 548379"/>
                  <a:gd name="connsiteY358" fmla="*/ 345119 h 687724"/>
                  <a:gd name="connsiteX359" fmla="*/ 344990 w 548379"/>
                  <a:gd name="connsiteY359" fmla="*/ 345119 h 687724"/>
                  <a:gd name="connsiteX360" fmla="*/ 344990 w 548379"/>
                  <a:gd name="connsiteY360" fmla="*/ 347695 h 687724"/>
                  <a:gd name="connsiteX361" fmla="*/ 347564 w 548379"/>
                  <a:gd name="connsiteY361" fmla="*/ 347695 h 687724"/>
                  <a:gd name="connsiteX362" fmla="*/ 350139 w 548379"/>
                  <a:gd name="connsiteY362" fmla="*/ 347695 h 687724"/>
                  <a:gd name="connsiteX363" fmla="*/ 352713 w 548379"/>
                  <a:gd name="connsiteY363" fmla="*/ 350270 h 687724"/>
                  <a:gd name="connsiteX364" fmla="*/ 355288 w 548379"/>
                  <a:gd name="connsiteY364" fmla="*/ 350270 h 687724"/>
                  <a:gd name="connsiteX365" fmla="*/ 355288 w 548379"/>
                  <a:gd name="connsiteY365" fmla="*/ 352846 h 687724"/>
                  <a:gd name="connsiteX366" fmla="*/ 357862 w 548379"/>
                  <a:gd name="connsiteY366" fmla="*/ 352846 h 687724"/>
                  <a:gd name="connsiteX367" fmla="*/ 357862 w 548379"/>
                  <a:gd name="connsiteY367" fmla="*/ 355421 h 687724"/>
                  <a:gd name="connsiteX368" fmla="*/ 360437 w 548379"/>
                  <a:gd name="connsiteY368" fmla="*/ 355421 h 687724"/>
                  <a:gd name="connsiteX369" fmla="*/ 363012 w 548379"/>
                  <a:gd name="connsiteY369" fmla="*/ 355421 h 687724"/>
                  <a:gd name="connsiteX370" fmla="*/ 363012 w 548379"/>
                  <a:gd name="connsiteY370" fmla="*/ 357997 h 687724"/>
                  <a:gd name="connsiteX371" fmla="*/ 365586 w 548379"/>
                  <a:gd name="connsiteY371" fmla="*/ 357997 h 687724"/>
                  <a:gd name="connsiteX372" fmla="*/ 365586 w 548379"/>
                  <a:gd name="connsiteY372" fmla="*/ 360572 h 687724"/>
                  <a:gd name="connsiteX373" fmla="*/ 368161 w 548379"/>
                  <a:gd name="connsiteY373" fmla="*/ 360572 h 687724"/>
                  <a:gd name="connsiteX374" fmla="*/ 370735 w 548379"/>
                  <a:gd name="connsiteY374" fmla="*/ 360572 h 687724"/>
                  <a:gd name="connsiteX375" fmla="*/ 370735 w 548379"/>
                  <a:gd name="connsiteY375" fmla="*/ 363148 h 687724"/>
                  <a:gd name="connsiteX376" fmla="*/ 373310 w 548379"/>
                  <a:gd name="connsiteY376" fmla="*/ 363148 h 687724"/>
                  <a:gd name="connsiteX377" fmla="*/ 375884 w 548379"/>
                  <a:gd name="connsiteY377" fmla="*/ 363148 h 687724"/>
                  <a:gd name="connsiteX378" fmla="*/ 375884 w 548379"/>
                  <a:gd name="connsiteY378" fmla="*/ 365723 h 687724"/>
                  <a:gd name="connsiteX379" fmla="*/ 378459 w 548379"/>
                  <a:gd name="connsiteY379" fmla="*/ 365723 h 687724"/>
                  <a:gd name="connsiteX380" fmla="*/ 381033 w 548379"/>
                  <a:gd name="connsiteY380" fmla="*/ 365723 h 687724"/>
                  <a:gd name="connsiteX381" fmla="*/ 381033 w 548379"/>
                  <a:gd name="connsiteY381" fmla="*/ 368299 h 687724"/>
                  <a:gd name="connsiteX382" fmla="*/ 383608 w 548379"/>
                  <a:gd name="connsiteY382" fmla="*/ 368299 h 687724"/>
                  <a:gd name="connsiteX383" fmla="*/ 386183 w 548379"/>
                  <a:gd name="connsiteY383" fmla="*/ 368299 h 687724"/>
                  <a:gd name="connsiteX384" fmla="*/ 386183 w 548379"/>
                  <a:gd name="connsiteY384" fmla="*/ 370874 h 687724"/>
                  <a:gd name="connsiteX385" fmla="*/ 388757 w 548379"/>
                  <a:gd name="connsiteY385" fmla="*/ 370874 h 687724"/>
                  <a:gd name="connsiteX386" fmla="*/ 391332 w 548379"/>
                  <a:gd name="connsiteY386" fmla="*/ 370874 h 687724"/>
                  <a:gd name="connsiteX387" fmla="*/ 391332 w 548379"/>
                  <a:gd name="connsiteY387" fmla="*/ 373450 h 687724"/>
                  <a:gd name="connsiteX388" fmla="*/ 393906 w 548379"/>
                  <a:gd name="connsiteY388" fmla="*/ 373450 h 687724"/>
                  <a:gd name="connsiteX389" fmla="*/ 396481 w 548379"/>
                  <a:gd name="connsiteY389" fmla="*/ 373450 h 687724"/>
                  <a:gd name="connsiteX390" fmla="*/ 399055 w 548379"/>
                  <a:gd name="connsiteY390" fmla="*/ 373450 h 687724"/>
                  <a:gd name="connsiteX391" fmla="*/ 399055 w 548379"/>
                  <a:gd name="connsiteY391" fmla="*/ 376025 h 687724"/>
                  <a:gd name="connsiteX392" fmla="*/ 401630 w 548379"/>
                  <a:gd name="connsiteY392" fmla="*/ 376025 h 687724"/>
                  <a:gd name="connsiteX393" fmla="*/ 404204 w 548379"/>
                  <a:gd name="connsiteY393" fmla="*/ 376025 h 687724"/>
                  <a:gd name="connsiteX394" fmla="*/ 404204 w 548379"/>
                  <a:gd name="connsiteY394" fmla="*/ 378601 h 687724"/>
                  <a:gd name="connsiteX395" fmla="*/ 406779 w 548379"/>
                  <a:gd name="connsiteY395" fmla="*/ 378601 h 687724"/>
                  <a:gd name="connsiteX396" fmla="*/ 409353 w 548379"/>
                  <a:gd name="connsiteY396" fmla="*/ 378601 h 687724"/>
                  <a:gd name="connsiteX397" fmla="*/ 409353 w 548379"/>
                  <a:gd name="connsiteY397" fmla="*/ 381176 h 687724"/>
                  <a:gd name="connsiteX398" fmla="*/ 411928 w 548379"/>
                  <a:gd name="connsiteY398" fmla="*/ 381176 h 687724"/>
                  <a:gd name="connsiteX399" fmla="*/ 414503 w 548379"/>
                  <a:gd name="connsiteY399" fmla="*/ 381176 h 687724"/>
                  <a:gd name="connsiteX400" fmla="*/ 414503 w 548379"/>
                  <a:gd name="connsiteY400" fmla="*/ 383752 h 687724"/>
                  <a:gd name="connsiteX401" fmla="*/ 417077 w 548379"/>
                  <a:gd name="connsiteY401" fmla="*/ 383752 h 687724"/>
                  <a:gd name="connsiteX402" fmla="*/ 419652 w 548379"/>
                  <a:gd name="connsiteY402" fmla="*/ 383752 h 687724"/>
                  <a:gd name="connsiteX403" fmla="*/ 422226 w 548379"/>
                  <a:gd name="connsiteY403" fmla="*/ 383752 h 687724"/>
                  <a:gd name="connsiteX404" fmla="*/ 424801 w 548379"/>
                  <a:gd name="connsiteY404" fmla="*/ 383752 h 687724"/>
                  <a:gd name="connsiteX405" fmla="*/ 427375 w 548379"/>
                  <a:gd name="connsiteY405" fmla="*/ 386327 h 687724"/>
                  <a:gd name="connsiteX406" fmla="*/ 429950 w 548379"/>
                  <a:gd name="connsiteY406" fmla="*/ 386327 h 687724"/>
                  <a:gd name="connsiteX407" fmla="*/ 432524 w 548379"/>
                  <a:gd name="connsiteY407" fmla="*/ 386327 h 687724"/>
                  <a:gd name="connsiteX408" fmla="*/ 432524 w 548379"/>
                  <a:gd name="connsiteY408" fmla="*/ 388903 h 687724"/>
                  <a:gd name="connsiteX409" fmla="*/ 435099 w 548379"/>
                  <a:gd name="connsiteY409" fmla="*/ 388903 h 687724"/>
                  <a:gd name="connsiteX410" fmla="*/ 437674 w 548379"/>
                  <a:gd name="connsiteY410" fmla="*/ 388903 h 687724"/>
                  <a:gd name="connsiteX411" fmla="*/ 437674 w 548379"/>
                  <a:gd name="connsiteY411" fmla="*/ 391479 h 687724"/>
                  <a:gd name="connsiteX412" fmla="*/ 442823 w 548379"/>
                  <a:gd name="connsiteY412" fmla="*/ 391479 h 687724"/>
                  <a:gd name="connsiteX413" fmla="*/ 445397 w 548379"/>
                  <a:gd name="connsiteY413" fmla="*/ 391479 h 687724"/>
                  <a:gd name="connsiteX414" fmla="*/ 447972 w 548379"/>
                  <a:gd name="connsiteY414" fmla="*/ 394054 h 687724"/>
                  <a:gd name="connsiteX415" fmla="*/ 450546 w 548379"/>
                  <a:gd name="connsiteY415" fmla="*/ 394054 h 687724"/>
                  <a:gd name="connsiteX416" fmla="*/ 453121 w 548379"/>
                  <a:gd name="connsiteY416" fmla="*/ 394054 h 687724"/>
                  <a:gd name="connsiteX417" fmla="*/ 455695 w 548379"/>
                  <a:gd name="connsiteY417" fmla="*/ 394054 h 687724"/>
                  <a:gd name="connsiteX418" fmla="*/ 458270 w 548379"/>
                  <a:gd name="connsiteY418" fmla="*/ 394054 h 687724"/>
                  <a:gd name="connsiteX419" fmla="*/ 460844 w 548379"/>
                  <a:gd name="connsiteY419" fmla="*/ 394054 h 687724"/>
                  <a:gd name="connsiteX420" fmla="*/ 460844 w 548379"/>
                  <a:gd name="connsiteY420" fmla="*/ 396630 h 687724"/>
                  <a:gd name="connsiteX421" fmla="*/ 463419 w 548379"/>
                  <a:gd name="connsiteY421" fmla="*/ 396630 h 687724"/>
                  <a:gd name="connsiteX422" fmla="*/ 465994 w 548379"/>
                  <a:gd name="connsiteY422" fmla="*/ 396630 h 687724"/>
                  <a:gd name="connsiteX423" fmla="*/ 468568 w 548379"/>
                  <a:gd name="connsiteY423" fmla="*/ 396630 h 687724"/>
                  <a:gd name="connsiteX424" fmla="*/ 468568 w 548379"/>
                  <a:gd name="connsiteY424" fmla="*/ 399205 h 687724"/>
                  <a:gd name="connsiteX425" fmla="*/ 471143 w 548379"/>
                  <a:gd name="connsiteY425" fmla="*/ 399205 h 687724"/>
                  <a:gd name="connsiteX426" fmla="*/ 473717 w 548379"/>
                  <a:gd name="connsiteY426" fmla="*/ 399205 h 687724"/>
                  <a:gd name="connsiteX427" fmla="*/ 476292 w 548379"/>
                  <a:gd name="connsiteY427" fmla="*/ 399205 h 687724"/>
                  <a:gd name="connsiteX428" fmla="*/ 478866 w 548379"/>
                  <a:gd name="connsiteY428" fmla="*/ 399205 h 687724"/>
                  <a:gd name="connsiteX429" fmla="*/ 478866 w 548379"/>
                  <a:gd name="connsiteY429" fmla="*/ 401781 h 687724"/>
                  <a:gd name="connsiteX430" fmla="*/ 481441 w 548379"/>
                  <a:gd name="connsiteY430" fmla="*/ 401781 h 687724"/>
                  <a:gd name="connsiteX431" fmla="*/ 484015 w 548379"/>
                  <a:gd name="connsiteY431" fmla="*/ 401781 h 687724"/>
                  <a:gd name="connsiteX432" fmla="*/ 486590 w 548379"/>
                  <a:gd name="connsiteY432" fmla="*/ 401781 h 687724"/>
                  <a:gd name="connsiteX433" fmla="*/ 489165 w 548379"/>
                  <a:gd name="connsiteY433" fmla="*/ 401781 h 687724"/>
                  <a:gd name="connsiteX434" fmla="*/ 489165 w 548379"/>
                  <a:gd name="connsiteY434" fmla="*/ 404356 h 687724"/>
                  <a:gd name="connsiteX435" fmla="*/ 491739 w 548379"/>
                  <a:gd name="connsiteY435" fmla="*/ 404356 h 687724"/>
                  <a:gd name="connsiteX436" fmla="*/ 494314 w 548379"/>
                  <a:gd name="connsiteY436" fmla="*/ 404356 h 687724"/>
                  <a:gd name="connsiteX437" fmla="*/ 496888 w 548379"/>
                  <a:gd name="connsiteY437" fmla="*/ 404356 h 687724"/>
                  <a:gd name="connsiteX438" fmla="*/ 499463 w 548379"/>
                  <a:gd name="connsiteY438" fmla="*/ 404356 h 687724"/>
                  <a:gd name="connsiteX439" fmla="*/ 499463 w 548379"/>
                  <a:gd name="connsiteY439" fmla="*/ 406932 h 687724"/>
                  <a:gd name="connsiteX440" fmla="*/ 502037 w 548379"/>
                  <a:gd name="connsiteY440" fmla="*/ 406932 h 687724"/>
                  <a:gd name="connsiteX441" fmla="*/ 504612 w 548379"/>
                  <a:gd name="connsiteY441" fmla="*/ 406932 h 687724"/>
                  <a:gd name="connsiteX442" fmla="*/ 507186 w 548379"/>
                  <a:gd name="connsiteY442" fmla="*/ 406932 h 687724"/>
                  <a:gd name="connsiteX443" fmla="*/ 509761 w 548379"/>
                  <a:gd name="connsiteY443" fmla="*/ 406932 h 687724"/>
                  <a:gd name="connsiteX444" fmla="*/ 509761 w 548379"/>
                  <a:gd name="connsiteY444" fmla="*/ 409507 h 687724"/>
                  <a:gd name="connsiteX445" fmla="*/ 512335 w 548379"/>
                  <a:gd name="connsiteY445" fmla="*/ 409507 h 687724"/>
                  <a:gd name="connsiteX446" fmla="*/ 514910 w 548379"/>
                  <a:gd name="connsiteY446" fmla="*/ 409507 h 687724"/>
                  <a:gd name="connsiteX447" fmla="*/ 517485 w 548379"/>
                  <a:gd name="connsiteY447" fmla="*/ 409507 h 687724"/>
                  <a:gd name="connsiteX448" fmla="*/ 517485 w 548379"/>
                  <a:gd name="connsiteY448" fmla="*/ 412083 h 687724"/>
                  <a:gd name="connsiteX449" fmla="*/ 520059 w 548379"/>
                  <a:gd name="connsiteY449" fmla="*/ 412083 h 687724"/>
                  <a:gd name="connsiteX450" fmla="*/ 522634 w 548379"/>
                  <a:gd name="connsiteY450" fmla="*/ 412083 h 687724"/>
                  <a:gd name="connsiteX451" fmla="*/ 525208 w 548379"/>
                  <a:gd name="connsiteY451" fmla="*/ 412083 h 687724"/>
                  <a:gd name="connsiteX452" fmla="*/ 527783 w 548379"/>
                  <a:gd name="connsiteY452" fmla="*/ 412083 h 687724"/>
                  <a:gd name="connsiteX453" fmla="*/ 527783 w 548379"/>
                  <a:gd name="connsiteY453" fmla="*/ 414658 h 687724"/>
                  <a:gd name="connsiteX454" fmla="*/ 530357 w 548379"/>
                  <a:gd name="connsiteY454" fmla="*/ 414658 h 687724"/>
                  <a:gd name="connsiteX455" fmla="*/ 530357 w 548379"/>
                  <a:gd name="connsiteY455" fmla="*/ 417234 h 687724"/>
                  <a:gd name="connsiteX456" fmla="*/ 532932 w 548379"/>
                  <a:gd name="connsiteY456" fmla="*/ 417234 h 687724"/>
                  <a:gd name="connsiteX457" fmla="*/ 532932 w 548379"/>
                  <a:gd name="connsiteY457" fmla="*/ 419809 h 687724"/>
                  <a:gd name="connsiteX458" fmla="*/ 532932 w 548379"/>
                  <a:gd name="connsiteY458" fmla="*/ 422385 h 687724"/>
                  <a:gd name="connsiteX459" fmla="*/ 532932 w 548379"/>
                  <a:gd name="connsiteY459" fmla="*/ 424960 h 687724"/>
                  <a:gd name="connsiteX460" fmla="*/ 532932 w 548379"/>
                  <a:gd name="connsiteY460" fmla="*/ 430111 h 687724"/>
                  <a:gd name="connsiteX461" fmla="*/ 535506 w 548379"/>
                  <a:gd name="connsiteY461" fmla="*/ 430111 h 687724"/>
                  <a:gd name="connsiteX462" fmla="*/ 535506 w 548379"/>
                  <a:gd name="connsiteY462" fmla="*/ 432687 h 687724"/>
                  <a:gd name="connsiteX463" fmla="*/ 535506 w 548379"/>
                  <a:gd name="connsiteY463" fmla="*/ 435262 h 687724"/>
                  <a:gd name="connsiteX464" fmla="*/ 535506 w 548379"/>
                  <a:gd name="connsiteY464" fmla="*/ 440413 h 687724"/>
                  <a:gd name="connsiteX465" fmla="*/ 535506 w 548379"/>
                  <a:gd name="connsiteY465" fmla="*/ 442989 h 687724"/>
                  <a:gd name="connsiteX466" fmla="*/ 538081 w 548379"/>
                  <a:gd name="connsiteY466" fmla="*/ 442989 h 687724"/>
                  <a:gd name="connsiteX467" fmla="*/ 538081 w 548379"/>
                  <a:gd name="connsiteY467" fmla="*/ 445564 h 687724"/>
                  <a:gd name="connsiteX468" fmla="*/ 538081 w 548379"/>
                  <a:gd name="connsiteY468" fmla="*/ 448140 h 687724"/>
                  <a:gd name="connsiteX469" fmla="*/ 538081 w 548379"/>
                  <a:gd name="connsiteY469" fmla="*/ 450715 h 687724"/>
                  <a:gd name="connsiteX470" fmla="*/ 538081 w 548379"/>
                  <a:gd name="connsiteY470" fmla="*/ 453291 h 687724"/>
                  <a:gd name="connsiteX471" fmla="*/ 538081 w 548379"/>
                  <a:gd name="connsiteY471" fmla="*/ 455866 h 687724"/>
                  <a:gd name="connsiteX472" fmla="*/ 540656 w 548379"/>
                  <a:gd name="connsiteY472" fmla="*/ 455866 h 687724"/>
                  <a:gd name="connsiteX473" fmla="*/ 540656 w 548379"/>
                  <a:gd name="connsiteY473" fmla="*/ 461017 h 687724"/>
                  <a:gd name="connsiteX474" fmla="*/ 540656 w 548379"/>
                  <a:gd name="connsiteY474" fmla="*/ 463593 h 687724"/>
                  <a:gd name="connsiteX475" fmla="*/ 540656 w 548379"/>
                  <a:gd name="connsiteY475" fmla="*/ 466168 h 687724"/>
                  <a:gd name="connsiteX476" fmla="*/ 540656 w 548379"/>
                  <a:gd name="connsiteY476" fmla="*/ 471320 h 687724"/>
                  <a:gd name="connsiteX477" fmla="*/ 540656 w 548379"/>
                  <a:gd name="connsiteY477" fmla="*/ 473895 h 687724"/>
                  <a:gd name="connsiteX478" fmla="*/ 540656 w 548379"/>
                  <a:gd name="connsiteY478" fmla="*/ 479046 h 687724"/>
                  <a:gd name="connsiteX479" fmla="*/ 540656 w 548379"/>
                  <a:gd name="connsiteY479" fmla="*/ 481622 h 687724"/>
                  <a:gd name="connsiteX480" fmla="*/ 540656 w 548379"/>
                  <a:gd name="connsiteY480" fmla="*/ 484197 h 687724"/>
                  <a:gd name="connsiteX481" fmla="*/ 540656 w 548379"/>
                  <a:gd name="connsiteY481" fmla="*/ 486773 h 687724"/>
                  <a:gd name="connsiteX482" fmla="*/ 543230 w 548379"/>
                  <a:gd name="connsiteY482" fmla="*/ 486773 h 687724"/>
                  <a:gd name="connsiteX483" fmla="*/ 543230 w 548379"/>
                  <a:gd name="connsiteY483" fmla="*/ 489348 h 687724"/>
                  <a:gd name="connsiteX484" fmla="*/ 540656 w 548379"/>
                  <a:gd name="connsiteY484" fmla="*/ 489348 h 687724"/>
                  <a:gd name="connsiteX485" fmla="*/ 538081 w 548379"/>
                  <a:gd name="connsiteY485" fmla="*/ 489348 h 687724"/>
                  <a:gd name="connsiteX486" fmla="*/ 538081 w 548379"/>
                  <a:gd name="connsiteY486" fmla="*/ 491924 h 687724"/>
                  <a:gd name="connsiteX487" fmla="*/ 540656 w 548379"/>
                  <a:gd name="connsiteY487" fmla="*/ 491924 h 687724"/>
                  <a:gd name="connsiteX488" fmla="*/ 543230 w 548379"/>
                  <a:gd name="connsiteY488" fmla="*/ 494499 h 687724"/>
                  <a:gd name="connsiteX489" fmla="*/ 543230 w 548379"/>
                  <a:gd name="connsiteY489" fmla="*/ 497075 h 687724"/>
                  <a:gd name="connsiteX490" fmla="*/ 543230 w 548379"/>
                  <a:gd name="connsiteY490" fmla="*/ 499650 h 687724"/>
                  <a:gd name="connsiteX491" fmla="*/ 543230 w 548379"/>
                  <a:gd name="connsiteY491" fmla="*/ 502226 h 687724"/>
                  <a:gd name="connsiteX492" fmla="*/ 543230 w 548379"/>
                  <a:gd name="connsiteY492" fmla="*/ 504801 h 687724"/>
                  <a:gd name="connsiteX493" fmla="*/ 545805 w 548379"/>
                  <a:gd name="connsiteY493" fmla="*/ 504801 h 687724"/>
                  <a:gd name="connsiteX494" fmla="*/ 545805 w 548379"/>
                  <a:gd name="connsiteY494" fmla="*/ 507377 h 687724"/>
                  <a:gd name="connsiteX495" fmla="*/ 545805 w 548379"/>
                  <a:gd name="connsiteY495" fmla="*/ 512528 h 687724"/>
                  <a:gd name="connsiteX496" fmla="*/ 545805 w 548379"/>
                  <a:gd name="connsiteY496" fmla="*/ 522830 h 687724"/>
                  <a:gd name="connsiteX497" fmla="*/ 545805 w 548379"/>
                  <a:gd name="connsiteY497" fmla="*/ 525405 h 687724"/>
                  <a:gd name="connsiteX498" fmla="*/ 545805 w 548379"/>
                  <a:gd name="connsiteY498" fmla="*/ 530556 h 687724"/>
                  <a:gd name="connsiteX499" fmla="*/ 545805 w 548379"/>
                  <a:gd name="connsiteY499" fmla="*/ 533132 h 687724"/>
                  <a:gd name="connsiteX500" fmla="*/ 545805 w 548379"/>
                  <a:gd name="connsiteY500" fmla="*/ 535707 h 687724"/>
                  <a:gd name="connsiteX501" fmla="*/ 545805 w 548379"/>
                  <a:gd name="connsiteY501" fmla="*/ 538283 h 687724"/>
                  <a:gd name="connsiteX502" fmla="*/ 545805 w 548379"/>
                  <a:gd name="connsiteY502" fmla="*/ 540858 h 687724"/>
                  <a:gd name="connsiteX503" fmla="*/ 548379 w 548379"/>
                  <a:gd name="connsiteY503" fmla="*/ 540858 h 687724"/>
                  <a:gd name="connsiteX504" fmla="*/ 548379 w 548379"/>
                  <a:gd name="connsiteY504" fmla="*/ 543434 h 687724"/>
                  <a:gd name="connsiteX505" fmla="*/ 548379 w 548379"/>
                  <a:gd name="connsiteY505" fmla="*/ 546009 h 687724"/>
                  <a:gd name="connsiteX506" fmla="*/ 548379 w 548379"/>
                  <a:gd name="connsiteY506" fmla="*/ 551161 h 687724"/>
                  <a:gd name="connsiteX507" fmla="*/ 548379 w 548379"/>
                  <a:gd name="connsiteY507" fmla="*/ 553736 h 687724"/>
                  <a:gd name="connsiteX508" fmla="*/ 548379 w 548379"/>
                  <a:gd name="connsiteY508" fmla="*/ 561463 h 687724"/>
                  <a:gd name="connsiteX509" fmla="*/ 548379 w 548379"/>
                  <a:gd name="connsiteY509" fmla="*/ 564038 h 687724"/>
                  <a:gd name="connsiteX510" fmla="*/ 548379 w 548379"/>
                  <a:gd name="connsiteY510" fmla="*/ 566614 h 687724"/>
                  <a:gd name="connsiteX511" fmla="*/ 548379 w 548379"/>
                  <a:gd name="connsiteY511" fmla="*/ 569189 h 687724"/>
                  <a:gd name="connsiteX512" fmla="*/ 545805 w 548379"/>
                  <a:gd name="connsiteY512" fmla="*/ 569189 h 687724"/>
                  <a:gd name="connsiteX513" fmla="*/ 545805 w 548379"/>
                  <a:gd name="connsiteY513" fmla="*/ 571765 h 687724"/>
                  <a:gd name="connsiteX514" fmla="*/ 543230 w 548379"/>
                  <a:gd name="connsiteY514" fmla="*/ 571765 h 687724"/>
                  <a:gd name="connsiteX515" fmla="*/ 540656 w 548379"/>
                  <a:gd name="connsiteY515" fmla="*/ 571765 h 687724"/>
                  <a:gd name="connsiteX516" fmla="*/ 538081 w 548379"/>
                  <a:gd name="connsiteY516" fmla="*/ 571765 h 687724"/>
                  <a:gd name="connsiteX517" fmla="*/ 535506 w 548379"/>
                  <a:gd name="connsiteY517" fmla="*/ 571765 h 687724"/>
                  <a:gd name="connsiteX518" fmla="*/ 532932 w 548379"/>
                  <a:gd name="connsiteY518" fmla="*/ 571765 h 687724"/>
                  <a:gd name="connsiteX519" fmla="*/ 532932 w 548379"/>
                  <a:gd name="connsiteY519" fmla="*/ 574340 h 687724"/>
                  <a:gd name="connsiteX520" fmla="*/ 530357 w 548379"/>
                  <a:gd name="connsiteY520" fmla="*/ 574340 h 687724"/>
                  <a:gd name="connsiteX521" fmla="*/ 530357 w 548379"/>
                  <a:gd name="connsiteY521" fmla="*/ 571765 h 687724"/>
                  <a:gd name="connsiteX522" fmla="*/ 527783 w 548379"/>
                  <a:gd name="connsiteY522" fmla="*/ 571765 h 687724"/>
                  <a:gd name="connsiteX523" fmla="*/ 527783 w 548379"/>
                  <a:gd name="connsiteY523" fmla="*/ 574340 h 687724"/>
                  <a:gd name="connsiteX524" fmla="*/ 525208 w 548379"/>
                  <a:gd name="connsiteY524" fmla="*/ 574340 h 687724"/>
                  <a:gd name="connsiteX525" fmla="*/ 525208 w 548379"/>
                  <a:gd name="connsiteY525" fmla="*/ 571765 h 687724"/>
                  <a:gd name="connsiteX526" fmla="*/ 522634 w 548379"/>
                  <a:gd name="connsiteY526" fmla="*/ 571765 h 687724"/>
                  <a:gd name="connsiteX527" fmla="*/ 522634 w 548379"/>
                  <a:gd name="connsiteY527" fmla="*/ 574340 h 687724"/>
                  <a:gd name="connsiteX528" fmla="*/ 520059 w 548379"/>
                  <a:gd name="connsiteY528" fmla="*/ 574340 h 687724"/>
                  <a:gd name="connsiteX529" fmla="*/ 520059 w 548379"/>
                  <a:gd name="connsiteY529" fmla="*/ 571765 h 687724"/>
                  <a:gd name="connsiteX530" fmla="*/ 517485 w 548379"/>
                  <a:gd name="connsiteY530" fmla="*/ 571765 h 687724"/>
                  <a:gd name="connsiteX531" fmla="*/ 514910 w 548379"/>
                  <a:gd name="connsiteY531" fmla="*/ 571765 h 687724"/>
                  <a:gd name="connsiteX532" fmla="*/ 512335 w 548379"/>
                  <a:gd name="connsiteY532" fmla="*/ 571765 h 687724"/>
                  <a:gd name="connsiteX533" fmla="*/ 509761 w 548379"/>
                  <a:gd name="connsiteY533" fmla="*/ 571765 h 687724"/>
                  <a:gd name="connsiteX534" fmla="*/ 509761 w 548379"/>
                  <a:gd name="connsiteY534" fmla="*/ 569189 h 687724"/>
                  <a:gd name="connsiteX535" fmla="*/ 507186 w 548379"/>
                  <a:gd name="connsiteY535" fmla="*/ 569189 h 687724"/>
                  <a:gd name="connsiteX536" fmla="*/ 504612 w 548379"/>
                  <a:gd name="connsiteY536" fmla="*/ 569189 h 687724"/>
                  <a:gd name="connsiteX537" fmla="*/ 502037 w 548379"/>
                  <a:gd name="connsiteY537" fmla="*/ 569189 h 687724"/>
                  <a:gd name="connsiteX538" fmla="*/ 499463 w 548379"/>
                  <a:gd name="connsiteY538" fmla="*/ 569189 h 687724"/>
                  <a:gd name="connsiteX539" fmla="*/ 496888 w 548379"/>
                  <a:gd name="connsiteY539" fmla="*/ 569189 h 687724"/>
                  <a:gd name="connsiteX540" fmla="*/ 494314 w 548379"/>
                  <a:gd name="connsiteY540" fmla="*/ 569189 h 687724"/>
                  <a:gd name="connsiteX541" fmla="*/ 491739 w 548379"/>
                  <a:gd name="connsiteY541" fmla="*/ 569189 h 687724"/>
                  <a:gd name="connsiteX542" fmla="*/ 489165 w 548379"/>
                  <a:gd name="connsiteY542" fmla="*/ 569189 h 687724"/>
                  <a:gd name="connsiteX543" fmla="*/ 489165 w 548379"/>
                  <a:gd name="connsiteY543" fmla="*/ 566614 h 687724"/>
                  <a:gd name="connsiteX544" fmla="*/ 486590 w 548379"/>
                  <a:gd name="connsiteY544" fmla="*/ 566614 h 687724"/>
                  <a:gd name="connsiteX545" fmla="*/ 484015 w 548379"/>
                  <a:gd name="connsiteY545" fmla="*/ 566614 h 687724"/>
                  <a:gd name="connsiteX546" fmla="*/ 481441 w 548379"/>
                  <a:gd name="connsiteY546" fmla="*/ 566614 h 687724"/>
                  <a:gd name="connsiteX547" fmla="*/ 478866 w 548379"/>
                  <a:gd name="connsiteY547" fmla="*/ 564038 h 687724"/>
                  <a:gd name="connsiteX548" fmla="*/ 476292 w 548379"/>
                  <a:gd name="connsiteY548" fmla="*/ 564038 h 687724"/>
                  <a:gd name="connsiteX549" fmla="*/ 473717 w 548379"/>
                  <a:gd name="connsiteY549" fmla="*/ 564038 h 687724"/>
                  <a:gd name="connsiteX550" fmla="*/ 471143 w 548379"/>
                  <a:gd name="connsiteY550" fmla="*/ 564038 h 687724"/>
                  <a:gd name="connsiteX551" fmla="*/ 471143 w 548379"/>
                  <a:gd name="connsiteY551" fmla="*/ 561463 h 687724"/>
                  <a:gd name="connsiteX552" fmla="*/ 468568 w 548379"/>
                  <a:gd name="connsiteY552" fmla="*/ 561463 h 687724"/>
                  <a:gd name="connsiteX553" fmla="*/ 465994 w 548379"/>
                  <a:gd name="connsiteY553" fmla="*/ 561463 h 687724"/>
                  <a:gd name="connsiteX554" fmla="*/ 465994 w 548379"/>
                  <a:gd name="connsiteY554" fmla="*/ 558887 h 687724"/>
                  <a:gd name="connsiteX555" fmla="*/ 463419 w 548379"/>
                  <a:gd name="connsiteY555" fmla="*/ 558887 h 687724"/>
                  <a:gd name="connsiteX556" fmla="*/ 460844 w 548379"/>
                  <a:gd name="connsiteY556" fmla="*/ 558887 h 687724"/>
                  <a:gd name="connsiteX557" fmla="*/ 458270 w 548379"/>
                  <a:gd name="connsiteY557" fmla="*/ 558887 h 687724"/>
                  <a:gd name="connsiteX558" fmla="*/ 458270 w 548379"/>
                  <a:gd name="connsiteY558" fmla="*/ 556312 h 687724"/>
                  <a:gd name="connsiteX559" fmla="*/ 455695 w 548379"/>
                  <a:gd name="connsiteY559" fmla="*/ 556312 h 687724"/>
                  <a:gd name="connsiteX560" fmla="*/ 453121 w 548379"/>
                  <a:gd name="connsiteY560" fmla="*/ 556312 h 687724"/>
                  <a:gd name="connsiteX561" fmla="*/ 453121 w 548379"/>
                  <a:gd name="connsiteY561" fmla="*/ 553736 h 687724"/>
                  <a:gd name="connsiteX562" fmla="*/ 447972 w 548379"/>
                  <a:gd name="connsiteY562" fmla="*/ 553736 h 687724"/>
                  <a:gd name="connsiteX563" fmla="*/ 445397 w 548379"/>
                  <a:gd name="connsiteY563" fmla="*/ 553736 h 687724"/>
                  <a:gd name="connsiteX564" fmla="*/ 442823 w 548379"/>
                  <a:gd name="connsiteY564" fmla="*/ 553736 h 687724"/>
                  <a:gd name="connsiteX565" fmla="*/ 442823 w 548379"/>
                  <a:gd name="connsiteY565" fmla="*/ 551161 h 687724"/>
                  <a:gd name="connsiteX566" fmla="*/ 440248 w 548379"/>
                  <a:gd name="connsiteY566" fmla="*/ 551161 h 687724"/>
                  <a:gd name="connsiteX567" fmla="*/ 437674 w 548379"/>
                  <a:gd name="connsiteY567" fmla="*/ 551161 h 687724"/>
                  <a:gd name="connsiteX568" fmla="*/ 437674 w 548379"/>
                  <a:gd name="connsiteY568" fmla="*/ 548585 h 687724"/>
                  <a:gd name="connsiteX569" fmla="*/ 435099 w 548379"/>
                  <a:gd name="connsiteY569" fmla="*/ 548585 h 687724"/>
                  <a:gd name="connsiteX570" fmla="*/ 432524 w 548379"/>
                  <a:gd name="connsiteY570" fmla="*/ 548585 h 687724"/>
                  <a:gd name="connsiteX571" fmla="*/ 429950 w 548379"/>
                  <a:gd name="connsiteY571" fmla="*/ 548585 h 687724"/>
                  <a:gd name="connsiteX572" fmla="*/ 427375 w 548379"/>
                  <a:gd name="connsiteY572" fmla="*/ 548585 h 687724"/>
                  <a:gd name="connsiteX573" fmla="*/ 427375 w 548379"/>
                  <a:gd name="connsiteY573" fmla="*/ 546009 h 687724"/>
                  <a:gd name="connsiteX574" fmla="*/ 424801 w 548379"/>
                  <a:gd name="connsiteY574" fmla="*/ 546009 h 687724"/>
                  <a:gd name="connsiteX575" fmla="*/ 422226 w 548379"/>
                  <a:gd name="connsiteY575" fmla="*/ 546009 h 687724"/>
                  <a:gd name="connsiteX576" fmla="*/ 422226 w 548379"/>
                  <a:gd name="connsiteY576" fmla="*/ 543434 h 687724"/>
                  <a:gd name="connsiteX577" fmla="*/ 419652 w 548379"/>
                  <a:gd name="connsiteY577" fmla="*/ 543434 h 687724"/>
                  <a:gd name="connsiteX578" fmla="*/ 417077 w 548379"/>
                  <a:gd name="connsiteY578" fmla="*/ 543434 h 687724"/>
                  <a:gd name="connsiteX579" fmla="*/ 417077 w 548379"/>
                  <a:gd name="connsiteY579" fmla="*/ 540858 h 687724"/>
                  <a:gd name="connsiteX580" fmla="*/ 414503 w 548379"/>
                  <a:gd name="connsiteY580" fmla="*/ 540858 h 687724"/>
                  <a:gd name="connsiteX581" fmla="*/ 411928 w 548379"/>
                  <a:gd name="connsiteY581" fmla="*/ 540858 h 687724"/>
                  <a:gd name="connsiteX582" fmla="*/ 409353 w 548379"/>
                  <a:gd name="connsiteY582" fmla="*/ 540858 h 687724"/>
                  <a:gd name="connsiteX583" fmla="*/ 409353 w 548379"/>
                  <a:gd name="connsiteY583" fmla="*/ 538283 h 687724"/>
                  <a:gd name="connsiteX584" fmla="*/ 406779 w 548379"/>
                  <a:gd name="connsiteY584" fmla="*/ 538283 h 687724"/>
                  <a:gd name="connsiteX585" fmla="*/ 404204 w 548379"/>
                  <a:gd name="connsiteY585" fmla="*/ 538283 h 687724"/>
                  <a:gd name="connsiteX586" fmla="*/ 404204 w 548379"/>
                  <a:gd name="connsiteY586" fmla="*/ 535707 h 687724"/>
                  <a:gd name="connsiteX587" fmla="*/ 401630 w 548379"/>
                  <a:gd name="connsiteY587" fmla="*/ 535707 h 687724"/>
                  <a:gd name="connsiteX588" fmla="*/ 399055 w 548379"/>
                  <a:gd name="connsiteY588" fmla="*/ 535707 h 687724"/>
                  <a:gd name="connsiteX589" fmla="*/ 396481 w 548379"/>
                  <a:gd name="connsiteY589" fmla="*/ 535707 h 687724"/>
                  <a:gd name="connsiteX590" fmla="*/ 396481 w 548379"/>
                  <a:gd name="connsiteY590" fmla="*/ 533132 h 687724"/>
                  <a:gd name="connsiteX591" fmla="*/ 393906 w 548379"/>
                  <a:gd name="connsiteY591" fmla="*/ 533132 h 687724"/>
                  <a:gd name="connsiteX592" fmla="*/ 393906 w 548379"/>
                  <a:gd name="connsiteY592" fmla="*/ 530556 h 687724"/>
                  <a:gd name="connsiteX593" fmla="*/ 391332 w 548379"/>
                  <a:gd name="connsiteY593" fmla="*/ 530556 h 687724"/>
                  <a:gd name="connsiteX594" fmla="*/ 388757 w 548379"/>
                  <a:gd name="connsiteY594" fmla="*/ 530556 h 687724"/>
                  <a:gd name="connsiteX595" fmla="*/ 386183 w 548379"/>
                  <a:gd name="connsiteY595" fmla="*/ 530556 h 687724"/>
                  <a:gd name="connsiteX596" fmla="*/ 383608 w 548379"/>
                  <a:gd name="connsiteY596" fmla="*/ 530556 h 687724"/>
                  <a:gd name="connsiteX597" fmla="*/ 383608 w 548379"/>
                  <a:gd name="connsiteY597" fmla="*/ 527981 h 687724"/>
                  <a:gd name="connsiteX598" fmla="*/ 381033 w 548379"/>
                  <a:gd name="connsiteY598" fmla="*/ 527981 h 687724"/>
                  <a:gd name="connsiteX599" fmla="*/ 381033 w 548379"/>
                  <a:gd name="connsiteY599" fmla="*/ 525405 h 687724"/>
                  <a:gd name="connsiteX600" fmla="*/ 378459 w 548379"/>
                  <a:gd name="connsiteY600" fmla="*/ 525405 h 687724"/>
                  <a:gd name="connsiteX601" fmla="*/ 375884 w 548379"/>
                  <a:gd name="connsiteY601" fmla="*/ 525405 h 687724"/>
                  <a:gd name="connsiteX602" fmla="*/ 375884 w 548379"/>
                  <a:gd name="connsiteY602" fmla="*/ 522830 h 687724"/>
                  <a:gd name="connsiteX603" fmla="*/ 373310 w 548379"/>
                  <a:gd name="connsiteY603" fmla="*/ 522830 h 687724"/>
                  <a:gd name="connsiteX604" fmla="*/ 370735 w 548379"/>
                  <a:gd name="connsiteY604" fmla="*/ 522830 h 687724"/>
                  <a:gd name="connsiteX605" fmla="*/ 368161 w 548379"/>
                  <a:gd name="connsiteY605" fmla="*/ 522830 h 687724"/>
                  <a:gd name="connsiteX606" fmla="*/ 368161 w 548379"/>
                  <a:gd name="connsiteY606" fmla="*/ 520254 h 687724"/>
                  <a:gd name="connsiteX607" fmla="*/ 365586 w 548379"/>
                  <a:gd name="connsiteY607" fmla="*/ 520254 h 687724"/>
                  <a:gd name="connsiteX608" fmla="*/ 363012 w 548379"/>
                  <a:gd name="connsiteY608" fmla="*/ 520254 h 687724"/>
                  <a:gd name="connsiteX609" fmla="*/ 363012 w 548379"/>
                  <a:gd name="connsiteY609" fmla="*/ 517679 h 687724"/>
                  <a:gd name="connsiteX610" fmla="*/ 360437 w 548379"/>
                  <a:gd name="connsiteY610" fmla="*/ 517679 h 687724"/>
                  <a:gd name="connsiteX611" fmla="*/ 360437 w 548379"/>
                  <a:gd name="connsiteY611" fmla="*/ 515103 h 687724"/>
                  <a:gd name="connsiteX612" fmla="*/ 357862 w 548379"/>
                  <a:gd name="connsiteY612" fmla="*/ 515103 h 687724"/>
                  <a:gd name="connsiteX613" fmla="*/ 357862 w 548379"/>
                  <a:gd name="connsiteY613" fmla="*/ 512528 h 687724"/>
                  <a:gd name="connsiteX614" fmla="*/ 355288 w 548379"/>
                  <a:gd name="connsiteY614" fmla="*/ 512528 h 687724"/>
                  <a:gd name="connsiteX615" fmla="*/ 352713 w 548379"/>
                  <a:gd name="connsiteY615" fmla="*/ 512528 h 687724"/>
                  <a:gd name="connsiteX616" fmla="*/ 352713 w 548379"/>
                  <a:gd name="connsiteY616" fmla="*/ 509952 h 687724"/>
                  <a:gd name="connsiteX617" fmla="*/ 350139 w 548379"/>
                  <a:gd name="connsiteY617" fmla="*/ 509952 h 687724"/>
                  <a:gd name="connsiteX618" fmla="*/ 350139 w 548379"/>
                  <a:gd name="connsiteY618" fmla="*/ 507377 h 687724"/>
                  <a:gd name="connsiteX619" fmla="*/ 347564 w 548379"/>
                  <a:gd name="connsiteY619" fmla="*/ 507377 h 687724"/>
                  <a:gd name="connsiteX620" fmla="*/ 344990 w 548379"/>
                  <a:gd name="connsiteY620" fmla="*/ 507377 h 687724"/>
                  <a:gd name="connsiteX621" fmla="*/ 344990 w 548379"/>
                  <a:gd name="connsiteY621" fmla="*/ 504801 h 687724"/>
                  <a:gd name="connsiteX622" fmla="*/ 342415 w 548379"/>
                  <a:gd name="connsiteY622" fmla="*/ 504801 h 687724"/>
                  <a:gd name="connsiteX623" fmla="*/ 339841 w 548379"/>
                  <a:gd name="connsiteY623" fmla="*/ 504801 h 687724"/>
                  <a:gd name="connsiteX624" fmla="*/ 339841 w 548379"/>
                  <a:gd name="connsiteY624" fmla="*/ 502226 h 687724"/>
                  <a:gd name="connsiteX625" fmla="*/ 337266 w 548379"/>
                  <a:gd name="connsiteY625" fmla="*/ 502226 h 687724"/>
                  <a:gd name="connsiteX626" fmla="*/ 334692 w 548379"/>
                  <a:gd name="connsiteY626" fmla="*/ 502226 h 687724"/>
                  <a:gd name="connsiteX627" fmla="*/ 334692 w 548379"/>
                  <a:gd name="connsiteY627" fmla="*/ 499650 h 687724"/>
                  <a:gd name="connsiteX628" fmla="*/ 332117 w 548379"/>
                  <a:gd name="connsiteY628" fmla="*/ 499650 h 687724"/>
                  <a:gd name="connsiteX629" fmla="*/ 329542 w 548379"/>
                  <a:gd name="connsiteY629" fmla="*/ 499650 h 687724"/>
                  <a:gd name="connsiteX630" fmla="*/ 329542 w 548379"/>
                  <a:gd name="connsiteY630" fmla="*/ 497075 h 687724"/>
                  <a:gd name="connsiteX631" fmla="*/ 326968 w 548379"/>
                  <a:gd name="connsiteY631" fmla="*/ 497075 h 687724"/>
                  <a:gd name="connsiteX632" fmla="*/ 326968 w 548379"/>
                  <a:gd name="connsiteY632" fmla="*/ 494499 h 687724"/>
                  <a:gd name="connsiteX633" fmla="*/ 324393 w 548379"/>
                  <a:gd name="connsiteY633" fmla="*/ 494499 h 687724"/>
                  <a:gd name="connsiteX634" fmla="*/ 324393 w 548379"/>
                  <a:gd name="connsiteY634" fmla="*/ 491924 h 687724"/>
                  <a:gd name="connsiteX635" fmla="*/ 321819 w 548379"/>
                  <a:gd name="connsiteY635" fmla="*/ 491924 h 687724"/>
                  <a:gd name="connsiteX636" fmla="*/ 319244 w 548379"/>
                  <a:gd name="connsiteY636" fmla="*/ 491924 h 687724"/>
                  <a:gd name="connsiteX637" fmla="*/ 319244 w 548379"/>
                  <a:gd name="connsiteY637" fmla="*/ 489348 h 687724"/>
                  <a:gd name="connsiteX638" fmla="*/ 316670 w 548379"/>
                  <a:gd name="connsiteY638" fmla="*/ 489348 h 687724"/>
                  <a:gd name="connsiteX639" fmla="*/ 316670 w 548379"/>
                  <a:gd name="connsiteY639" fmla="*/ 486773 h 687724"/>
                  <a:gd name="connsiteX640" fmla="*/ 314095 w 548379"/>
                  <a:gd name="connsiteY640" fmla="*/ 486773 h 687724"/>
                  <a:gd name="connsiteX641" fmla="*/ 311521 w 548379"/>
                  <a:gd name="connsiteY641" fmla="*/ 486773 h 687724"/>
                  <a:gd name="connsiteX642" fmla="*/ 311521 w 548379"/>
                  <a:gd name="connsiteY642" fmla="*/ 484197 h 687724"/>
                  <a:gd name="connsiteX643" fmla="*/ 308946 w 548379"/>
                  <a:gd name="connsiteY643" fmla="*/ 484197 h 687724"/>
                  <a:gd name="connsiteX644" fmla="*/ 308946 w 548379"/>
                  <a:gd name="connsiteY644" fmla="*/ 481622 h 687724"/>
                  <a:gd name="connsiteX645" fmla="*/ 306372 w 548379"/>
                  <a:gd name="connsiteY645" fmla="*/ 481622 h 687724"/>
                  <a:gd name="connsiteX646" fmla="*/ 306372 w 548379"/>
                  <a:gd name="connsiteY646" fmla="*/ 479046 h 687724"/>
                  <a:gd name="connsiteX647" fmla="*/ 303797 w 548379"/>
                  <a:gd name="connsiteY647" fmla="*/ 479046 h 687724"/>
                  <a:gd name="connsiteX648" fmla="*/ 301222 w 548379"/>
                  <a:gd name="connsiteY648" fmla="*/ 479046 h 687724"/>
                  <a:gd name="connsiteX649" fmla="*/ 301222 w 548379"/>
                  <a:gd name="connsiteY649" fmla="*/ 476471 h 687724"/>
                  <a:gd name="connsiteX650" fmla="*/ 298648 w 548379"/>
                  <a:gd name="connsiteY650" fmla="*/ 476471 h 687724"/>
                  <a:gd name="connsiteX651" fmla="*/ 298648 w 548379"/>
                  <a:gd name="connsiteY651" fmla="*/ 473895 h 687724"/>
                  <a:gd name="connsiteX652" fmla="*/ 296073 w 548379"/>
                  <a:gd name="connsiteY652" fmla="*/ 473895 h 687724"/>
                  <a:gd name="connsiteX653" fmla="*/ 296073 w 548379"/>
                  <a:gd name="connsiteY653" fmla="*/ 471320 h 687724"/>
                  <a:gd name="connsiteX654" fmla="*/ 293499 w 548379"/>
                  <a:gd name="connsiteY654" fmla="*/ 471320 h 687724"/>
                  <a:gd name="connsiteX655" fmla="*/ 290924 w 548379"/>
                  <a:gd name="connsiteY655" fmla="*/ 471320 h 687724"/>
                  <a:gd name="connsiteX656" fmla="*/ 290924 w 548379"/>
                  <a:gd name="connsiteY656" fmla="*/ 468744 h 687724"/>
                  <a:gd name="connsiteX657" fmla="*/ 290924 w 548379"/>
                  <a:gd name="connsiteY657" fmla="*/ 466168 h 687724"/>
                  <a:gd name="connsiteX658" fmla="*/ 288350 w 548379"/>
                  <a:gd name="connsiteY658" fmla="*/ 466168 h 687724"/>
                  <a:gd name="connsiteX659" fmla="*/ 288350 w 548379"/>
                  <a:gd name="connsiteY659" fmla="*/ 463593 h 687724"/>
                  <a:gd name="connsiteX660" fmla="*/ 285775 w 548379"/>
                  <a:gd name="connsiteY660" fmla="*/ 463593 h 687724"/>
                  <a:gd name="connsiteX661" fmla="*/ 285775 w 548379"/>
                  <a:gd name="connsiteY661" fmla="*/ 455866 h 687724"/>
                  <a:gd name="connsiteX662" fmla="*/ 285775 w 548379"/>
                  <a:gd name="connsiteY662" fmla="*/ 453291 h 687724"/>
                  <a:gd name="connsiteX663" fmla="*/ 285775 w 548379"/>
                  <a:gd name="connsiteY663" fmla="*/ 450715 h 687724"/>
                  <a:gd name="connsiteX664" fmla="*/ 285775 w 548379"/>
                  <a:gd name="connsiteY664" fmla="*/ 440413 h 687724"/>
                  <a:gd name="connsiteX665" fmla="*/ 285775 w 548379"/>
                  <a:gd name="connsiteY665" fmla="*/ 437838 h 687724"/>
                  <a:gd name="connsiteX666" fmla="*/ 285775 w 548379"/>
                  <a:gd name="connsiteY666" fmla="*/ 435262 h 687724"/>
                  <a:gd name="connsiteX667" fmla="*/ 285775 w 548379"/>
                  <a:gd name="connsiteY667" fmla="*/ 432687 h 687724"/>
                  <a:gd name="connsiteX668" fmla="*/ 285775 w 548379"/>
                  <a:gd name="connsiteY668" fmla="*/ 430111 h 687724"/>
                  <a:gd name="connsiteX669" fmla="*/ 285775 w 548379"/>
                  <a:gd name="connsiteY669" fmla="*/ 427536 h 687724"/>
                  <a:gd name="connsiteX670" fmla="*/ 285775 w 548379"/>
                  <a:gd name="connsiteY670" fmla="*/ 424960 h 687724"/>
                  <a:gd name="connsiteX671" fmla="*/ 285775 w 548379"/>
                  <a:gd name="connsiteY671" fmla="*/ 419809 h 687724"/>
                  <a:gd name="connsiteX672" fmla="*/ 285775 w 548379"/>
                  <a:gd name="connsiteY672" fmla="*/ 404356 h 687724"/>
                  <a:gd name="connsiteX673" fmla="*/ 285775 w 548379"/>
                  <a:gd name="connsiteY673" fmla="*/ 401781 h 687724"/>
                  <a:gd name="connsiteX674" fmla="*/ 288350 w 548379"/>
                  <a:gd name="connsiteY674" fmla="*/ 401781 h 687724"/>
                  <a:gd name="connsiteX675" fmla="*/ 290924 w 548379"/>
                  <a:gd name="connsiteY675" fmla="*/ 401781 h 687724"/>
                  <a:gd name="connsiteX676" fmla="*/ 293499 w 548379"/>
                  <a:gd name="connsiteY676" fmla="*/ 401781 h 687724"/>
                  <a:gd name="connsiteX677" fmla="*/ 293499 w 548379"/>
                  <a:gd name="connsiteY677" fmla="*/ 404356 h 687724"/>
                  <a:gd name="connsiteX678" fmla="*/ 296073 w 548379"/>
                  <a:gd name="connsiteY678" fmla="*/ 404356 h 687724"/>
                  <a:gd name="connsiteX679" fmla="*/ 298648 w 548379"/>
                  <a:gd name="connsiteY679" fmla="*/ 404356 h 687724"/>
                  <a:gd name="connsiteX680" fmla="*/ 298648 w 548379"/>
                  <a:gd name="connsiteY680" fmla="*/ 406932 h 687724"/>
                  <a:gd name="connsiteX681" fmla="*/ 301222 w 548379"/>
                  <a:gd name="connsiteY681" fmla="*/ 406932 h 687724"/>
                  <a:gd name="connsiteX682" fmla="*/ 303797 w 548379"/>
                  <a:gd name="connsiteY682" fmla="*/ 406932 h 687724"/>
                  <a:gd name="connsiteX683" fmla="*/ 303797 w 548379"/>
                  <a:gd name="connsiteY683" fmla="*/ 409507 h 687724"/>
                  <a:gd name="connsiteX684" fmla="*/ 303797 w 548379"/>
                  <a:gd name="connsiteY684" fmla="*/ 412083 h 687724"/>
                  <a:gd name="connsiteX685" fmla="*/ 306372 w 548379"/>
                  <a:gd name="connsiteY685" fmla="*/ 412083 h 687724"/>
                  <a:gd name="connsiteX686" fmla="*/ 308946 w 548379"/>
                  <a:gd name="connsiteY686" fmla="*/ 412083 h 687724"/>
                  <a:gd name="connsiteX687" fmla="*/ 311521 w 548379"/>
                  <a:gd name="connsiteY687" fmla="*/ 412083 h 687724"/>
                  <a:gd name="connsiteX688" fmla="*/ 311521 w 548379"/>
                  <a:gd name="connsiteY688" fmla="*/ 414658 h 687724"/>
                  <a:gd name="connsiteX689" fmla="*/ 314095 w 548379"/>
                  <a:gd name="connsiteY689" fmla="*/ 414658 h 687724"/>
                  <a:gd name="connsiteX690" fmla="*/ 314095 w 548379"/>
                  <a:gd name="connsiteY690" fmla="*/ 417234 h 687724"/>
                  <a:gd name="connsiteX691" fmla="*/ 316670 w 548379"/>
                  <a:gd name="connsiteY691" fmla="*/ 417234 h 687724"/>
                  <a:gd name="connsiteX692" fmla="*/ 319244 w 548379"/>
                  <a:gd name="connsiteY692" fmla="*/ 417234 h 687724"/>
                  <a:gd name="connsiteX693" fmla="*/ 321819 w 548379"/>
                  <a:gd name="connsiteY693" fmla="*/ 417234 h 687724"/>
                  <a:gd name="connsiteX694" fmla="*/ 321819 w 548379"/>
                  <a:gd name="connsiteY694" fmla="*/ 419809 h 687724"/>
                  <a:gd name="connsiteX695" fmla="*/ 324393 w 548379"/>
                  <a:gd name="connsiteY695" fmla="*/ 419809 h 687724"/>
                  <a:gd name="connsiteX696" fmla="*/ 324393 w 548379"/>
                  <a:gd name="connsiteY696" fmla="*/ 422385 h 687724"/>
                  <a:gd name="connsiteX697" fmla="*/ 326968 w 548379"/>
                  <a:gd name="connsiteY697" fmla="*/ 422385 h 687724"/>
                  <a:gd name="connsiteX698" fmla="*/ 326968 w 548379"/>
                  <a:gd name="connsiteY698" fmla="*/ 424960 h 687724"/>
                  <a:gd name="connsiteX699" fmla="*/ 329542 w 548379"/>
                  <a:gd name="connsiteY699" fmla="*/ 424960 h 687724"/>
                  <a:gd name="connsiteX700" fmla="*/ 329542 w 548379"/>
                  <a:gd name="connsiteY700" fmla="*/ 427536 h 687724"/>
                  <a:gd name="connsiteX701" fmla="*/ 329542 w 548379"/>
                  <a:gd name="connsiteY701" fmla="*/ 437838 h 687724"/>
                  <a:gd name="connsiteX702" fmla="*/ 329542 w 548379"/>
                  <a:gd name="connsiteY702" fmla="*/ 440413 h 687724"/>
                  <a:gd name="connsiteX703" fmla="*/ 332117 w 548379"/>
                  <a:gd name="connsiteY703" fmla="*/ 440413 h 687724"/>
                  <a:gd name="connsiteX704" fmla="*/ 332117 w 548379"/>
                  <a:gd name="connsiteY704" fmla="*/ 442989 h 687724"/>
                  <a:gd name="connsiteX705" fmla="*/ 334692 w 548379"/>
                  <a:gd name="connsiteY705" fmla="*/ 442989 h 687724"/>
                  <a:gd name="connsiteX706" fmla="*/ 334692 w 548379"/>
                  <a:gd name="connsiteY706" fmla="*/ 445564 h 687724"/>
                  <a:gd name="connsiteX707" fmla="*/ 337266 w 548379"/>
                  <a:gd name="connsiteY707" fmla="*/ 445564 h 687724"/>
                  <a:gd name="connsiteX708" fmla="*/ 339841 w 548379"/>
                  <a:gd name="connsiteY708" fmla="*/ 445564 h 687724"/>
                  <a:gd name="connsiteX709" fmla="*/ 339841 w 548379"/>
                  <a:gd name="connsiteY709" fmla="*/ 448140 h 687724"/>
                  <a:gd name="connsiteX710" fmla="*/ 342415 w 548379"/>
                  <a:gd name="connsiteY710" fmla="*/ 448140 h 687724"/>
                  <a:gd name="connsiteX711" fmla="*/ 342415 w 548379"/>
                  <a:gd name="connsiteY711" fmla="*/ 450715 h 687724"/>
                  <a:gd name="connsiteX712" fmla="*/ 344990 w 548379"/>
                  <a:gd name="connsiteY712" fmla="*/ 450715 h 687724"/>
                  <a:gd name="connsiteX713" fmla="*/ 347564 w 548379"/>
                  <a:gd name="connsiteY713" fmla="*/ 450715 h 687724"/>
                  <a:gd name="connsiteX714" fmla="*/ 347564 w 548379"/>
                  <a:gd name="connsiteY714" fmla="*/ 453291 h 687724"/>
                  <a:gd name="connsiteX715" fmla="*/ 350139 w 548379"/>
                  <a:gd name="connsiteY715" fmla="*/ 453291 h 687724"/>
                  <a:gd name="connsiteX716" fmla="*/ 352713 w 548379"/>
                  <a:gd name="connsiteY716" fmla="*/ 453291 h 687724"/>
                  <a:gd name="connsiteX717" fmla="*/ 352713 w 548379"/>
                  <a:gd name="connsiteY717" fmla="*/ 455866 h 687724"/>
                  <a:gd name="connsiteX718" fmla="*/ 355288 w 548379"/>
                  <a:gd name="connsiteY718" fmla="*/ 455866 h 687724"/>
                  <a:gd name="connsiteX719" fmla="*/ 355288 w 548379"/>
                  <a:gd name="connsiteY719" fmla="*/ 458442 h 687724"/>
                  <a:gd name="connsiteX720" fmla="*/ 357862 w 548379"/>
                  <a:gd name="connsiteY720" fmla="*/ 458442 h 687724"/>
                  <a:gd name="connsiteX721" fmla="*/ 357862 w 548379"/>
                  <a:gd name="connsiteY721" fmla="*/ 461017 h 687724"/>
                  <a:gd name="connsiteX722" fmla="*/ 360437 w 548379"/>
                  <a:gd name="connsiteY722" fmla="*/ 461017 h 687724"/>
                  <a:gd name="connsiteX723" fmla="*/ 363012 w 548379"/>
                  <a:gd name="connsiteY723" fmla="*/ 461017 h 687724"/>
                  <a:gd name="connsiteX724" fmla="*/ 363012 w 548379"/>
                  <a:gd name="connsiteY724" fmla="*/ 463593 h 687724"/>
                  <a:gd name="connsiteX725" fmla="*/ 365586 w 548379"/>
                  <a:gd name="connsiteY725" fmla="*/ 463593 h 687724"/>
                  <a:gd name="connsiteX726" fmla="*/ 368161 w 548379"/>
                  <a:gd name="connsiteY726" fmla="*/ 463593 h 687724"/>
                  <a:gd name="connsiteX727" fmla="*/ 370735 w 548379"/>
                  <a:gd name="connsiteY727" fmla="*/ 463593 h 687724"/>
                  <a:gd name="connsiteX728" fmla="*/ 370735 w 548379"/>
                  <a:gd name="connsiteY728" fmla="*/ 466168 h 687724"/>
                  <a:gd name="connsiteX729" fmla="*/ 373310 w 548379"/>
                  <a:gd name="connsiteY729" fmla="*/ 466168 h 687724"/>
                  <a:gd name="connsiteX730" fmla="*/ 375884 w 548379"/>
                  <a:gd name="connsiteY730" fmla="*/ 466168 h 687724"/>
                  <a:gd name="connsiteX731" fmla="*/ 375884 w 548379"/>
                  <a:gd name="connsiteY731" fmla="*/ 468744 h 687724"/>
                  <a:gd name="connsiteX732" fmla="*/ 378459 w 548379"/>
                  <a:gd name="connsiteY732" fmla="*/ 468744 h 687724"/>
                  <a:gd name="connsiteX733" fmla="*/ 378459 w 548379"/>
                  <a:gd name="connsiteY733" fmla="*/ 471320 h 687724"/>
                  <a:gd name="connsiteX734" fmla="*/ 381033 w 548379"/>
                  <a:gd name="connsiteY734" fmla="*/ 471320 h 687724"/>
                  <a:gd name="connsiteX735" fmla="*/ 383608 w 548379"/>
                  <a:gd name="connsiteY735" fmla="*/ 471320 h 687724"/>
                  <a:gd name="connsiteX736" fmla="*/ 383608 w 548379"/>
                  <a:gd name="connsiteY736" fmla="*/ 473895 h 687724"/>
                  <a:gd name="connsiteX737" fmla="*/ 386183 w 548379"/>
                  <a:gd name="connsiteY737" fmla="*/ 473895 h 687724"/>
                  <a:gd name="connsiteX738" fmla="*/ 388757 w 548379"/>
                  <a:gd name="connsiteY738" fmla="*/ 473895 h 687724"/>
                  <a:gd name="connsiteX739" fmla="*/ 388757 w 548379"/>
                  <a:gd name="connsiteY739" fmla="*/ 476471 h 687724"/>
                  <a:gd name="connsiteX740" fmla="*/ 391332 w 548379"/>
                  <a:gd name="connsiteY740" fmla="*/ 476471 h 687724"/>
                  <a:gd name="connsiteX741" fmla="*/ 393906 w 548379"/>
                  <a:gd name="connsiteY741" fmla="*/ 476471 h 687724"/>
                  <a:gd name="connsiteX742" fmla="*/ 396481 w 548379"/>
                  <a:gd name="connsiteY742" fmla="*/ 476471 h 687724"/>
                  <a:gd name="connsiteX743" fmla="*/ 396481 w 548379"/>
                  <a:gd name="connsiteY743" fmla="*/ 479046 h 687724"/>
                  <a:gd name="connsiteX744" fmla="*/ 399055 w 548379"/>
                  <a:gd name="connsiteY744" fmla="*/ 479046 h 687724"/>
                  <a:gd name="connsiteX745" fmla="*/ 401630 w 548379"/>
                  <a:gd name="connsiteY745" fmla="*/ 479046 h 687724"/>
                  <a:gd name="connsiteX746" fmla="*/ 404204 w 548379"/>
                  <a:gd name="connsiteY746" fmla="*/ 479046 h 687724"/>
                  <a:gd name="connsiteX747" fmla="*/ 404204 w 548379"/>
                  <a:gd name="connsiteY747" fmla="*/ 481622 h 687724"/>
                  <a:gd name="connsiteX748" fmla="*/ 406779 w 548379"/>
                  <a:gd name="connsiteY748" fmla="*/ 481622 h 687724"/>
                  <a:gd name="connsiteX749" fmla="*/ 409353 w 548379"/>
                  <a:gd name="connsiteY749" fmla="*/ 481622 h 687724"/>
                  <a:gd name="connsiteX750" fmla="*/ 411928 w 548379"/>
                  <a:gd name="connsiteY750" fmla="*/ 481622 h 687724"/>
                  <a:gd name="connsiteX751" fmla="*/ 411928 w 548379"/>
                  <a:gd name="connsiteY751" fmla="*/ 484197 h 687724"/>
                  <a:gd name="connsiteX752" fmla="*/ 414503 w 548379"/>
                  <a:gd name="connsiteY752" fmla="*/ 484197 h 687724"/>
                  <a:gd name="connsiteX753" fmla="*/ 414503 w 548379"/>
                  <a:gd name="connsiteY753" fmla="*/ 486773 h 687724"/>
                  <a:gd name="connsiteX754" fmla="*/ 417077 w 548379"/>
                  <a:gd name="connsiteY754" fmla="*/ 486773 h 687724"/>
                  <a:gd name="connsiteX755" fmla="*/ 419652 w 548379"/>
                  <a:gd name="connsiteY755" fmla="*/ 486773 h 687724"/>
                  <a:gd name="connsiteX756" fmla="*/ 422226 w 548379"/>
                  <a:gd name="connsiteY756" fmla="*/ 486773 h 687724"/>
                  <a:gd name="connsiteX757" fmla="*/ 424801 w 548379"/>
                  <a:gd name="connsiteY757" fmla="*/ 486773 h 687724"/>
                  <a:gd name="connsiteX758" fmla="*/ 427375 w 548379"/>
                  <a:gd name="connsiteY758" fmla="*/ 486773 h 687724"/>
                  <a:gd name="connsiteX759" fmla="*/ 427375 w 548379"/>
                  <a:gd name="connsiteY759" fmla="*/ 489348 h 687724"/>
                  <a:gd name="connsiteX760" fmla="*/ 429950 w 548379"/>
                  <a:gd name="connsiteY760" fmla="*/ 489348 h 687724"/>
                  <a:gd name="connsiteX761" fmla="*/ 432524 w 548379"/>
                  <a:gd name="connsiteY761" fmla="*/ 489348 h 687724"/>
                  <a:gd name="connsiteX762" fmla="*/ 435099 w 548379"/>
                  <a:gd name="connsiteY762" fmla="*/ 489348 h 687724"/>
                  <a:gd name="connsiteX763" fmla="*/ 437674 w 548379"/>
                  <a:gd name="connsiteY763" fmla="*/ 489348 h 687724"/>
                  <a:gd name="connsiteX764" fmla="*/ 440248 w 548379"/>
                  <a:gd name="connsiteY764" fmla="*/ 489348 h 687724"/>
                  <a:gd name="connsiteX765" fmla="*/ 440248 w 548379"/>
                  <a:gd name="connsiteY765" fmla="*/ 491924 h 687724"/>
                  <a:gd name="connsiteX766" fmla="*/ 442823 w 548379"/>
                  <a:gd name="connsiteY766" fmla="*/ 491924 h 687724"/>
                  <a:gd name="connsiteX767" fmla="*/ 445397 w 548379"/>
                  <a:gd name="connsiteY767" fmla="*/ 491924 h 687724"/>
                  <a:gd name="connsiteX768" fmla="*/ 447972 w 548379"/>
                  <a:gd name="connsiteY768" fmla="*/ 491924 h 687724"/>
                  <a:gd name="connsiteX769" fmla="*/ 453121 w 548379"/>
                  <a:gd name="connsiteY769" fmla="*/ 491924 h 687724"/>
                  <a:gd name="connsiteX770" fmla="*/ 453121 w 548379"/>
                  <a:gd name="connsiteY770" fmla="*/ 494499 h 687724"/>
                  <a:gd name="connsiteX771" fmla="*/ 455695 w 548379"/>
                  <a:gd name="connsiteY771" fmla="*/ 494499 h 687724"/>
                  <a:gd name="connsiteX772" fmla="*/ 463419 w 548379"/>
                  <a:gd name="connsiteY772" fmla="*/ 494499 h 687724"/>
                  <a:gd name="connsiteX773" fmla="*/ 463419 w 548379"/>
                  <a:gd name="connsiteY773" fmla="*/ 497075 h 687724"/>
                  <a:gd name="connsiteX774" fmla="*/ 465994 w 548379"/>
                  <a:gd name="connsiteY774" fmla="*/ 497075 h 687724"/>
                  <a:gd name="connsiteX775" fmla="*/ 468568 w 548379"/>
                  <a:gd name="connsiteY775" fmla="*/ 497075 h 687724"/>
                  <a:gd name="connsiteX776" fmla="*/ 471143 w 548379"/>
                  <a:gd name="connsiteY776" fmla="*/ 497075 h 687724"/>
                  <a:gd name="connsiteX777" fmla="*/ 473717 w 548379"/>
                  <a:gd name="connsiteY777" fmla="*/ 497075 h 687724"/>
                  <a:gd name="connsiteX778" fmla="*/ 476292 w 548379"/>
                  <a:gd name="connsiteY778" fmla="*/ 497075 h 687724"/>
                  <a:gd name="connsiteX779" fmla="*/ 478866 w 548379"/>
                  <a:gd name="connsiteY779" fmla="*/ 497075 h 687724"/>
                  <a:gd name="connsiteX780" fmla="*/ 478866 w 548379"/>
                  <a:gd name="connsiteY780" fmla="*/ 499650 h 687724"/>
                  <a:gd name="connsiteX781" fmla="*/ 481441 w 548379"/>
                  <a:gd name="connsiteY781" fmla="*/ 499650 h 687724"/>
                  <a:gd name="connsiteX782" fmla="*/ 484015 w 548379"/>
                  <a:gd name="connsiteY782" fmla="*/ 499650 h 687724"/>
                  <a:gd name="connsiteX783" fmla="*/ 484015 w 548379"/>
                  <a:gd name="connsiteY783" fmla="*/ 497075 h 687724"/>
                  <a:gd name="connsiteX784" fmla="*/ 486590 w 548379"/>
                  <a:gd name="connsiteY784" fmla="*/ 497075 h 687724"/>
                  <a:gd name="connsiteX785" fmla="*/ 486590 w 548379"/>
                  <a:gd name="connsiteY785" fmla="*/ 494499 h 687724"/>
                  <a:gd name="connsiteX786" fmla="*/ 486590 w 548379"/>
                  <a:gd name="connsiteY786" fmla="*/ 491924 h 687724"/>
                  <a:gd name="connsiteX787" fmla="*/ 486590 w 548379"/>
                  <a:gd name="connsiteY787" fmla="*/ 481622 h 687724"/>
                  <a:gd name="connsiteX788" fmla="*/ 486590 w 548379"/>
                  <a:gd name="connsiteY788" fmla="*/ 479046 h 687724"/>
                  <a:gd name="connsiteX789" fmla="*/ 484015 w 548379"/>
                  <a:gd name="connsiteY789" fmla="*/ 479046 h 687724"/>
                  <a:gd name="connsiteX790" fmla="*/ 484015 w 548379"/>
                  <a:gd name="connsiteY790" fmla="*/ 476471 h 687724"/>
                  <a:gd name="connsiteX791" fmla="*/ 484015 w 548379"/>
                  <a:gd name="connsiteY791" fmla="*/ 471320 h 687724"/>
                  <a:gd name="connsiteX792" fmla="*/ 484015 w 548379"/>
                  <a:gd name="connsiteY792" fmla="*/ 468744 h 687724"/>
                  <a:gd name="connsiteX793" fmla="*/ 484015 w 548379"/>
                  <a:gd name="connsiteY793" fmla="*/ 466168 h 687724"/>
                  <a:gd name="connsiteX794" fmla="*/ 481441 w 548379"/>
                  <a:gd name="connsiteY794" fmla="*/ 466168 h 687724"/>
                  <a:gd name="connsiteX795" fmla="*/ 481441 w 548379"/>
                  <a:gd name="connsiteY795" fmla="*/ 463593 h 687724"/>
                  <a:gd name="connsiteX796" fmla="*/ 481441 w 548379"/>
                  <a:gd name="connsiteY796" fmla="*/ 461017 h 687724"/>
                  <a:gd name="connsiteX797" fmla="*/ 481441 w 548379"/>
                  <a:gd name="connsiteY797" fmla="*/ 458442 h 687724"/>
                  <a:gd name="connsiteX798" fmla="*/ 481441 w 548379"/>
                  <a:gd name="connsiteY798" fmla="*/ 455866 h 687724"/>
                  <a:gd name="connsiteX799" fmla="*/ 478866 w 548379"/>
                  <a:gd name="connsiteY799" fmla="*/ 455866 h 687724"/>
                  <a:gd name="connsiteX800" fmla="*/ 478866 w 548379"/>
                  <a:gd name="connsiteY800" fmla="*/ 453291 h 687724"/>
                  <a:gd name="connsiteX801" fmla="*/ 476292 w 548379"/>
                  <a:gd name="connsiteY801" fmla="*/ 453291 h 687724"/>
                  <a:gd name="connsiteX802" fmla="*/ 473717 w 548379"/>
                  <a:gd name="connsiteY802" fmla="*/ 453291 h 687724"/>
                  <a:gd name="connsiteX803" fmla="*/ 471143 w 548379"/>
                  <a:gd name="connsiteY803" fmla="*/ 453291 h 687724"/>
                  <a:gd name="connsiteX804" fmla="*/ 468568 w 548379"/>
                  <a:gd name="connsiteY804" fmla="*/ 450715 h 687724"/>
                  <a:gd name="connsiteX805" fmla="*/ 465994 w 548379"/>
                  <a:gd name="connsiteY805" fmla="*/ 450715 h 687724"/>
                  <a:gd name="connsiteX806" fmla="*/ 463419 w 548379"/>
                  <a:gd name="connsiteY806" fmla="*/ 450715 h 687724"/>
                  <a:gd name="connsiteX807" fmla="*/ 460844 w 548379"/>
                  <a:gd name="connsiteY807" fmla="*/ 450715 h 687724"/>
                  <a:gd name="connsiteX808" fmla="*/ 460844 w 548379"/>
                  <a:gd name="connsiteY808" fmla="*/ 448140 h 687724"/>
                  <a:gd name="connsiteX809" fmla="*/ 458270 w 548379"/>
                  <a:gd name="connsiteY809" fmla="*/ 448140 h 687724"/>
                  <a:gd name="connsiteX810" fmla="*/ 455695 w 548379"/>
                  <a:gd name="connsiteY810" fmla="*/ 448140 h 687724"/>
                  <a:gd name="connsiteX811" fmla="*/ 453121 w 548379"/>
                  <a:gd name="connsiteY811" fmla="*/ 448140 h 687724"/>
                  <a:gd name="connsiteX812" fmla="*/ 450546 w 548379"/>
                  <a:gd name="connsiteY812" fmla="*/ 448140 h 687724"/>
                  <a:gd name="connsiteX813" fmla="*/ 450546 w 548379"/>
                  <a:gd name="connsiteY813" fmla="*/ 445564 h 687724"/>
                  <a:gd name="connsiteX814" fmla="*/ 447972 w 548379"/>
                  <a:gd name="connsiteY814" fmla="*/ 445564 h 687724"/>
                  <a:gd name="connsiteX815" fmla="*/ 445397 w 548379"/>
                  <a:gd name="connsiteY815" fmla="*/ 445564 h 687724"/>
                  <a:gd name="connsiteX816" fmla="*/ 442823 w 548379"/>
                  <a:gd name="connsiteY816" fmla="*/ 445564 h 687724"/>
                  <a:gd name="connsiteX817" fmla="*/ 440248 w 548379"/>
                  <a:gd name="connsiteY817" fmla="*/ 445564 h 687724"/>
                  <a:gd name="connsiteX818" fmla="*/ 437674 w 548379"/>
                  <a:gd name="connsiteY818" fmla="*/ 445564 h 687724"/>
                  <a:gd name="connsiteX819" fmla="*/ 437674 w 548379"/>
                  <a:gd name="connsiteY819" fmla="*/ 442989 h 687724"/>
                  <a:gd name="connsiteX820" fmla="*/ 435099 w 548379"/>
                  <a:gd name="connsiteY820" fmla="*/ 442989 h 687724"/>
                  <a:gd name="connsiteX821" fmla="*/ 432524 w 548379"/>
                  <a:gd name="connsiteY821" fmla="*/ 442989 h 687724"/>
                  <a:gd name="connsiteX822" fmla="*/ 429950 w 548379"/>
                  <a:gd name="connsiteY822" fmla="*/ 442989 h 687724"/>
                  <a:gd name="connsiteX823" fmla="*/ 429950 w 548379"/>
                  <a:gd name="connsiteY823" fmla="*/ 440413 h 687724"/>
                  <a:gd name="connsiteX824" fmla="*/ 427375 w 548379"/>
                  <a:gd name="connsiteY824" fmla="*/ 440413 h 687724"/>
                  <a:gd name="connsiteX825" fmla="*/ 424801 w 548379"/>
                  <a:gd name="connsiteY825" fmla="*/ 440413 h 687724"/>
                  <a:gd name="connsiteX826" fmla="*/ 424801 w 548379"/>
                  <a:gd name="connsiteY826" fmla="*/ 437838 h 687724"/>
                  <a:gd name="connsiteX827" fmla="*/ 422226 w 548379"/>
                  <a:gd name="connsiteY827" fmla="*/ 437838 h 687724"/>
                  <a:gd name="connsiteX828" fmla="*/ 419652 w 548379"/>
                  <a:gd name="connsiteY828" fmla="*/ 437838 h 687724"/>
                  <a:gd name="connsiteX829" fmla="*/ 417077 w 548379"/>
                  <a:gd name="connsiteY829" fmla="*/ 437838 h 687724"/>
                  <a:gd name="connsiteX830" fmla="*/ 417077 w 548379"/>
                  <a:gd name="connsiteY830" fmla="*/ 435262 h 687724"/>
                  <a:gd name="connsiteX831" fmla="*/ 414503 w 548379"/>
                  <a:gd name="connsiteY831" fmla="*/ 435262 h 687724"/>
                  <a:gd name="connsiteX832" fmla="*/ 411928 w 548379"/>
                  <a:gd name="connsiteY832" fmla="*/ 435262 h 687724"/>
                  <a:gd name="connsiteX833" fmla="*/ 409353 w 548379"/>
                  <a:gd name="connsiteY833" fmla="*/ 435262 h 687724"/>
                  <a:gd name="connsiteX834" fmla="*/ 409353 w 548379"/>
                  <a:gd name="connsiteY834" fmla="*/ 432687 h 687724"/>
                  <a:gd name="connsiteX835" fmla="*/ 406779 w 548379"/>
                  <a:gd name="connsiteY835" fmla="*/ 432687 h 687724"/>
                  <a:gd name="connsiteX836" fmla="*/ 404204 w 548379"/>
                  <a:gd name="connsiteY836" fmla="*/ 432687 h 687724"/>
                  <a:gd name="connsiteX837" fmla="*/ 404204 w 548379"/>
                  <a:gd name="connsiteY837" fmla="*/ 430111 h 687724"/>
                  <a:gd name="connsiteX838" fmla="*/ 401630 w 548379"/>
                  <a:gd name="connsiteY838" fmla="*/ 430111 h 687724"/>
                  <a:gd name="connsiteX839" fmla="*/ 399055 w 548379"/>
                  <a:gd name="connsiteY839" fmla="*/ 430111 h 687724"/>
                  <a:gd name="connsiteX840" fmla="*/ 399055 w 548379"/>
                  <a:gd name="connsiteY840" fmla="*/ 427536 h 687724"/>
                  <a:gd name="connsiteX841" fmla="*/ 393906 w 548379"/>
                  <a:gd name="connsiteY841" fmla="*/ 427536 h 687724"/>
                  <a:gd name="connsiteX842" fmla="*/ 391332 w 548379"/>
                  <a:gd name="connsiteY842" fmla="*/ 427536 h 687724"/>
                  <a:gd name="connsiteX843" fmla="*/ 391332 w 548379"/>
                  <a:gd name="connsiteY843" fmla="*/ 424960 h 687724"/>
                  <a:gd name="connsiteX844" fmla="*/ 388757 w 548379"/>
                  <a:gd name="connsiteY844" fmla="*/ 424960 h 687724"/>
                  <a:gd name="connsiteX845" fmla="*/ 386183 w 548379"/>
                  <a:gd name="connsiteY845" fmla="*/ 424960 h 687724"/>
                  <a:gd name="connsiteX846" fmla="*/ 383608 w 548379"/>
                  <a:gd name="connsiteY846" fmla="*/ 424960 h 687724"/>
                  <a:gd name="connsiteX847" fmla="*/ 381033 w 548379"/>
                  <a:gd name="connsiteY847" fmla="*/ 424960 h 687724"/>
                  <a:gd name="connsiteX848" fmla="*/ 381033 w 548379"/>
                  <a:gd name="connsiteY848" fmla="*/ 422385 h 687724"/>
                  <a:gd name="connsiteX849" fmla="*/ 378459 w 548379"/>
                  <a:gd name="connsiteY849" fmla="*/ 422385 h 687724"/>
                  <a:gd name="connsiteX850" fmla="*/ 375884 w 548379"/>
                  <a:gd name="connsiteY850" fmla="*/ 422385 h 687724"/>
                  <a:gd name="connsiteX851" fmla="*/ 375884 w 548379"/>
                  <a:gd name="connsiteY851" fmla="*/ 419809 h 687724"/>
                  <a:gd name="connsiteX852" fmla="*/ 373310 w 548379"/>
                  <a:gd name="connsiteY852" fmla="*/ 419809 h 687724"/>
                  <a:gd name="connsiteX853" fmla="*/ 370735 w 548379"/>
                  <a:gd name="connsiteY853" fmla="*/ 419809 h 687724"/>
                  <a:gd name="connsiteX854" fmla="*/ 368161 w 548379"/>
                  <a:gd name="connsiteY854" fmla="*/ 419809 h 687724"/>
                  <a:gd name="connsiteX855" fmla="*/ 365586 w 548379"/>
                  <a:gd name="connsiteY855" fmla="*/ 419809 h 687724"/>
                  <a:gd name="connsiteX856" fmla="*/ 365586 w 548379"/>
                  <a:gd name="connsiteY856" fmla="*/ 417234 h 687724"/>
                  <a:gd name="connsiteX857" fmla="*/ 363012 w 548379"/>
                  <a:gd name="connsiteY857" fmla="*/ 417234 h 687724"/>
                  <a:gd name="connsiteX858" fmla="*/ 363012 w 548379"/>
                  <a:gd name="connsiteY858" fmla="*/ 414658 h 687724"/>
                  <a:gd name="connsiteX859" fmla="*/ 360437 w 548379"/>
                  <a:gd name="connsiteY859" fmla="*/ 414658 h 687724"/>
                  <a:gd name="connsiteX860" fmla="*/ 357862 w 548379"/>
                  <a:gd name="connsiteY860" fmla="*/ 414658 h 687724"/>
                  <a:gd name="connsiteX861" fmla="*/ 357862 w 548379"/>
                  <a:gd name="connsiteY861" fmla="*/ 412083 h 687724"/>
                  <a:gd name="connsiteX862" fmla="*/ 355288 w 548379"/>
                  <a:gd name="connsiteY862" fmla="*/ 412083 h 687724"/>
                  <a:gd name="connsiteX863" fmla="*/ 352713 w 548379"/>
                  <a:gd name="connsiteY863" fmla="*/ 412083 h 687724"/>
                  <a:gd name="connsiteX864" fmla="*/ 352713 w 548379"/>
                  <a:gd name="connsiteY864" fmla="*/ 409507 h 687724"/>
                  <a:gd name="connsiteX865" fmla="*/ 350139 w 548379"/>
                  <a:gd name="connsiteY865" fmla="*/ 409507 h 687724"/>
                  <a:gd name="connsiteX866" fmla="*/ 350139 w 548379"/>
                  <a:gd name="connsiteY866" fmla="*/ 406932 h 687724"/>
                  <a:gd name="connsiteX867" fmla="*/ 347564 w 548379"/>
                  <a:gd name="connsiteY867" fmla="*/ 406932 h 687724"/>
                  <a:gd name="connsiteX868" fmla="*/ 344990 w 548379"/>
                  <a:gd name="connsiteY868" fmla="*/ 406932 h 687724"/>
                  <a:gd name="connsiteX869" fmla="*/ 344990 w 548379"/>
                  <a:gd name="connsiteY869" fmla="*/ 404356 h 687724"/>
                  <a:gd name="connsiteX870" fmla="*/ 342415 w 548379"/>
                  <a:gd name="connsiteY870" fmla="*/ 404356 h 687724"/>
                  <a:gd name="connsiteX871" fmla="*/ 339841 w 548379"/>
                  <a:gd name="connsiteY871" fmla="*/ 404356 h 687724"/>
                  <a:gd name="connsiteX872" fmla="*/ 339841 w 548379"/>
                  <a:gd name="connsiteY872" fmla="*/ 401781 h 687724"/>
                  <a:gd name="connsiteX873" fmla="*/ 337266 w 548379"/>
                  <a:gd name="connsiteY873" fmla="*/ 401781 h 687724"/>
                  <a:gd name="connsiteX874" fmla="*/ 334692 w 548379"/>
                  <a:gd name="connsiteY874" fmla="*/ 399205 h 687724"/>
                  <a:gd name="connsiteX875" fmla="*/ 332117 w 548379"/>
                  <a:gd name="connsiteY875" fmla="*/ 399205 h 687724"/>
                  <a:gd name="connsiteX876" fmla="*/ 332117 w 548379"/>
                  <a:gd name="connsiteY876" fmla="*/ 396630 h 687724"/>
                  <a:gd name="connsiteX877" fmla="*/ 329542 w 548379"/>
                  <a:gd name="connsiteY877" fmla="*/ 396630 h 687724"/>
                  <a:gd name="connsiteX878" fmla="*/ 326968 w 548379"/>
                  <a:gd name="connsiteY878" fmla="*/ 396630 h 687724"/>
                  <a:gd name="connsiteX879" fmla="*/ 326968 w 548379"/>
                  <a:gd name="connsiteY879" fmla="*/ 394054 h 687724"/>
                  <a:gd name="connsiteX880" fmla="*/ 324393 w 548379"/>
                  <a:gd name="connsiteY880" fmla="*/ 394054 h 687724"/>
                  <a:gd name="connsiteX881" fmla="*/ 324393 w 548379"/>
                  <a:gd name="connsiteY881" fmla="*/ 391479 h 687724"/>
                  <a:gd name="connsiteX882" fmla="*/ 321819 w 548379"/>
                  <a:gd name="connsiteY882" fmla="*/ 391479 h 687724"/>
                  <a:gd name="connsiteX883" fmla="*/ 319244 w 548379"/>
                  <a:gd name="connsiteY883" fmla="*/ 391479 h 687724"/>
                  <a:gd name="connsiteX884" fmla="*/ 319244 w 548379"/>
                  <a:gd name="connsiteY884" fmla="*/ 388903 h 687724"/>
                  <a:gd name="connsiteX885" fmla="*/ 316670 w 548379"/>
                  <a:gd name="connsiteY885" fmla="*/ 388903 h 687724"/>
                  <a:gd name="connsiteX886" fmla="*/ 316670 w 548379"/>
                  <a:gd name="connsiteY886" fmla="*/ 386327 h 687724"/>
                  <a:gd name="connsiteX887" fmla="*/ 314095 w 548379"/>
                  <a:gd name="connsiteY887" fmla="*/ 386327 h 687724"/>
                  <a:gd name="connsiteX888" fmla="*/ 311521 w 548379"/>
                  <a:gd name="connsiteY888" fmla="*/ 386327 h 687724"/>
                  <a:gd name="connsiteX889" fmla="*/ 311521 w 548379"/>
                  <a:gd name="connsiteY889" fmla="*/ 383752 h 687724"/>
                  <a:gd name="connsiteX890" fmla="*/ 308946 w 548379"/>
                  <a:gd name="connsiteY890" fmla="*/ 383752 h 687724"/>
                  <a:gd name="connsiteX891" fmla="*/ 308946 w 548379"/>
                  <a:gd name="connsiteY891" fmla="*/ 381176 h 687724"/>
                  <a:gd name="connsiteX892" fmla="*/ 306372 w 548379"/>
                  <a:gd name="connsiteY892" fmla="*/ 381176 h 687724"/>
                  <a:gd name="connsiteX893" fmla="*/ 303797 w 548379"/>
                  <a:gd name="connsiteY893" fmla="*/ 381176 h 687724"/>
                  <a:gd name="connsiteX894" fmla="*/ 303797 w 548379"/>
                  <a:gd name="connsiteY894" fmla="*/ 378601 h 687724"/>
                  <a:gd name="connsiteX895" fmla="*/ 301222 w 548379"/>
                  <a:gd name="connsiteY895" fmla="*/ 378601 h 687724"/>
                  <a:gd name="connsiteX896" fmla="*/ 301222 w 548379"/>
                  <a:gd name="connsiteY896" fmla="*/ 376025 h 687724"/>
                  <a:gd name="connsiteX897" fmla="*/ 298648 w 548379"/>
                  <a:gd name="connsiteY897" fmla="*/ 376025 h 687724"/>
                  <a:gd name="connsiteX898" fmla="*/ 298648 w 548379"/>
                  <a:gd name="connsiteY898" fmla="*/ 373450 h 687724"/>
                  <a:gd name="connsiteX899" fmla="*/ 296073 w 548379"/>
                  <a:gd name="connsiteY899" fmla="*/ 373450 h 687724"/>
                  <a:gd name="connsiteX900" fmla="*/ 296073 w 548379"/>
                  <a:gd name="connsiteY900" fmla="*/ 370874 h 687724"/>
                  <a:gd name="connsiteX901" fmla="*/ 293499 w 548379"/>
                  <a:gd name="connsiteY901" fmla="*/ 370874 h 687724"/>
                  <a:gd name="connsiteX902" fmla="*/ 293499 w 548379"/>
                  <a:gd name="connsiteY902" fmla="*/ 368299 h 687724"/>
                  <a:gd name="connsiteX903" fmla="*/ 290924 w 548379"/>
                  <a:gd name="connsiteY903" fmla="*/ 368299 h 687724"/>
                  <a:gd name="connsiteX904" fmla="*/ 290924 w 548379"/>
                  <a:gd name="connsiteY904" fmla="*/ 365723 h 687724"/>
                  <a:gd name="connsiteX905" fmla="*/ 290924 w 548379"/>
                  <a:gd name="connsiteY905" fmla="*/ 352846 h 687724"/>
                  <a:gd name="connsiteX906" fmla="*/ 288350 w 548379"/>
                  <a:gd name="connsiteY906" fmla="*/ 352846 h 687724"/>
                  <a:gd name="connsiteX907" fmla="*/ 288350 w 548379"/>
                  <a:gd name="connsiteY907" fmla="*/ 350270 h 687724"/>
                  <a:gd name="connsiteX908" fmla="*/ 290924 w 548379"/>
                  <a:gd name="connsiteY908" fmla="*/ 350270 h 687724"/>
                  <a:gd name="connsiteX909" fmla="*/ 290924 w 548379"/>
                  <a:gd name="connsiteY909" fmla="*/ 347695 h 687724"/>
                  <a:gd name="connsiteX910" fmla="*/ 288350 w 548379"/>
                  <a:gd name="connsiteY910" fmla="*/ 347695 h 687724"/>
                  <a:gd name="connsiteX911" fmla="*/ 288350 w 548379"/>
                  <a:gd name="connsiteY911" fmla="*/ 345119 h 687724"/>
                  <a:gd name="connsiteX912" fmla="*/ 288350 w 548379"/>
                  <a:gd name="connsiteY912" fmla="*/ 342544 h 687724"/>
                  <a:gd name="connsiteX913" fmla="*/ 288350 w 548379"/>
                  <a:gd name="connsiteY913" fmla="*/ 339968 h 687724"/>
                  <a:gd name="connsiteX914" fmla="*/ 288350 w 548379"/>
                  <a:gd name="connsiteY914" fmla="*/ 334817 h 687724"/>
                  <a:gd name="connsiteX915" fmla="*/ 288350 w 548379"/>
                  <a:gd name="connsiteY915" fmla="*/ 329666 h 687724"/>
                  <a:gd name="connsiteX916" fmla="*/ 288350 w 548379"/>
                  <a:gd name="connsiteY916" fmla="*/ 327091 h 687724"/>
                  <a:gd name="connsiteX917" fmla="*/ 288350 w 548379"/>
                  <a:gd name="connsiteY917" fmla="*/ 319364 h 687724"/>
                  <a:gd name="connsiteX918" fmla="*/ 288350 w 548379"/>
                  <a:gd name="connsiteY918" fmla="*/ 316789 h 687724"/>
                  <a:gd name="connsiteX919" fmla="*/ 288350 w 548379"/>
                  <a:gd name="connsiteY919" fmla="*/ 311638 h 687724"/>
                  <a:gd name="connsiteX920" fmla="*/ 288350 w 548379"/>
                  <a:gd name="connsiteY920" fmla="*/ 309062 h 687724"/>
                  <a:gd name="connsiteX921" fmla="*/ 288350 w 548379"/>
                  <a:gd name="connsiteY921" fmla="*/ 303911 h 687724"/>
                  <a:gd name="connsiteX922" fmla="*/ 288350 w 548379"/>
                  <a:gd name="connsiteY922" fmla="*/ 301335 h 687724"/>
                  <a:gd name="connsiteX923" fmla="*/ 288350 w 548379"/>
                  <a:gd name="connsiteY923" fmla="*/ 298760 h 687724"/>
                  <a:gd name="connsiteX924" fmla="*/ 288350 w 548379"/>
                  <a:gd name="connsiteY924" fmla="*/ 296184 h 687724"/>
                  <a:gd name="connsiteX925" fmla="*/ 288350 w 548379"/>
                  <a:gd name="connsiteY925" fmla="*/ 280731 h 687724"/>
                  <a:gd name="connsiteX926" fmla="*/ 288350 w 548379"/>
                  <a:gd name="connsiteY926" fmla="*/ 273005 h 687724"/>
                  <a:gd name="connsiteX927" fmla="*/ 288350 w 548379"/>
                  <a:gd name="connsiteY927" fmla="*/ 262703 h 687724"/>
                  <a:gd name="connsiteX928" fmla="*/ 288350 w 548379"/>
                  <a:gd name="connsiteY928" fmla="*/ 260127 h 687724"/>
                  <a:gd name="connsiteX929" fmla="*/ 288350 w 548379"/>
                  <a:gd name="connsiteY929" fmla="*/ 247250 h 687724"/>
                  <a:gd name="connsiteX930" fmla="*/ 288350 w 548379"/>
                  <a:gd name="connsiteY930" fmla="*/ 239523 h 687724"/>
                  <a:gd name="connsiteX931" fmla="*/ 288350 w 548379"/>
                  <a:gd name="connsiteY931" fmla="*/ 236948 h 687724"/>
                  <a:gd name="connsiteX932" fmla="*/ 288350 w 548379"/>
                  <a:gd name="connsiteY932" fmla="*/ 234372 h 687724"/>
                  <a:gd name="connsiteX933" fmla="*/ 288350 w 548379"/>
                  <a:gd name="connsiteY933" fmla="*/ 231797 h 687724"/>
                  <a:gd name="connsiteX934" fmla="*/ 288350 w 548379"/>
                  <a:gd name="connsiteY934" fmla="*/ 229221 h 687724"/>
                  <a:gd name="connsiteX935" fmla="*/ 290924 w 548379"/>
                  <a:gd name="connsiteY935" fmla="*/ 229221 h 687724"/>
                  <a:gd name="connsiteX936" fmla="*/ 290924 w 548379"/>
                  <a:gd name="connsiteY936" fmla="*/ 226646 h 687724"/>
                  <a:gd name="connsiteX937" fmla="*/ 288350 w 548379"/>
                  <a:gd name="connsiteY937" fmla="*/ 224070 h 687724"/>
                  <a:gd name="connsiteX938" fmla="*/ 288350 w 548379"/>
                  <a:gd name="connsiteY938" fmla="*/ 221494 h 687724"/>
                  <a:gd name="connsiteX939" fmla="*/ 288350 w 548379"/>
                  <a:gd name="connsiteY939" fmla="*/ 218919 h 687724"/>
                  <a:gd name="connsiteX940" fmla="*/ 288350 w 548379"/>
                  <a:gd name="connsiteY940" fmla="*/ 216343 h 687724"/>
                  <a:gd name="connsiteX941" fmla="*/ 288350 w 548379"/>
                  <a:gd name="connsiteY941" fmla="*/ 213768 h 687724"/>
                  <a:gd name="connsiteX942" fmla="*/ 288350 w 548379"/>
                  <a:gd name="connsiteY942" fmla="*/ 211192 h 687724"/>
                  <a:gd name="connsiteX943" fmla="*/ 288350 w 548379"/>
                  <a:gd name="connsiteY943" fmla="*/ 208617 h 687724"/>
                  <a:gd name="connsiteX944" fmla="*/ 288350 w 548379"/>
                  <a:gd name="connsiteY944" fmla="*/ 188013 h 687724"/>
                  <a:gd name="connsiteX945" fmla="*/ 288350 w 548379"/>
                  <a:gd name="connsiteY945" fmla="*/ 185437 h 687724"/>
                  <a:gd name="connsiteX946" fmla="*/ 288350 w 548379"/>
                  <a:gd name="connsiteY946" fmla="*/ 182862 h 687724"/>
                  <a:gd name="connsiteX947" fmla="*/ 288350 w 548379"/>
                  <a:gd name="connsiteY947" fmla="*/ 180286 h 687724"/>
                  <a:gd name="connsiteX948" fmla="*/ 260030 w 548379"/>
                  <a:gd name="connsiteY948" fmla="*/ 180286 h 687724"/>
                  <a:gd name="connsiteX949" fmla="*/ 260030 w 548379"/>
                  <a:gd name="connsiteY949" fmla="*/ 182862 h 687724"/>
                  <a:gd name="connsiteX950" fmla="*/ 262604 w 548379"/>
                  <a:gd name="connsiteY950" fmla="*/ 182862 h 687724"/>
                  <a:gd name="connsiteX951" fmla="*/ 262604 w 548379"/>
                  <a:gd name="connsiteY951" fmla="*/ 185437 h 687724"/>
                  <a:gd name="connsiteX952" fmla="*/ 262604 w 548379"/>
                  <a:gd name="connsiteY952" fmla="*/ 188013 h 687724"/>
                  <a:gd name="connsiteX953" fmla="*/ 262604 w 548379"/>
                  <a:gd name="connsiteY953" fmla="*/ 211192 h 687724"/>
                  <a:gd name="connsiteX954" fmla="*/ 262604 w 548379"/>
                  <a:gd name="connsiteY954" fmla="*/ 213768 h 687724"/>
                  <a:gd name="connsiteX955" fmla="*/ 262604 w 548379"/>
                  <a:gd name="connsiteY955" fmla="*/ 218919 h 687724"/>
                  <a:gd name="connsiteX956" fmla="*/ 260030 w 548379"/>
                  <a:gd name="connsiteY956" fmla="*/ 218919 h 687724"/>
                  <a:gd name="connsiteX957" fmla="*/ 260030 w 548379"/>
                  <a:gd name="connsiteY957" fmla="*/ 221494 h 687724"/>
                  <a:gd name="connsiteX958" fmla="*/ 260030 w 548379"/>
                  <a:gd name="connsiteY958" fmla="*/ 224070 h 687724"/>
                  <a:gd name="connsiteX959" fmla="*/ 260030 w 548379"/>
                  <a:gd name="connsiteY959" fmla="*/ 226646 h 687724"/>
                  <a:gd name="connsiteX960" fmla="*/ 260030 w 548379"/>
                  <a:gd name="connsiteY960" fmla="*/ 229221 h 687724"/>
                  <a:gd name="connsiteX961" fmla="*/ 260030 w 548379"/>
                  <a:gd name="connsiteY961" fmla="*/ 231797 h 687724"/>
                  <a:gd name="connsiteX962" fmla="*/ 260030 w 548379"/>
                  <a:gd name="connsiteY962" fmla="*/ 234372 h 687724"/>
                  <a:gd name="connsiteX963" fmla="*/ 262604 w 548379"/>
                  <a:gd name="connsiteY963" fmla="*/ 234372 h 687724"/>
                  <a:gd name="connsiteX964" fmla="*/ 262604 w 548379"/>
                  <a:gd name="connsiteY964" fmla="*/ 236948 h 687724"/>
                  <a:gd name="connsiteX965" fmla="*/ 260030 w 548379"/>
                  <a:gd name="connsiteY965" fmla="*/ 236948 h 687724"/>
                  <a:gd name="connsiteX966" fmla="*/ 260030 w 548379"/>
                  <a:gd name="connsiteY966" fmla="*/ 239523 h 687724"/>
                  <a:gd name="connsiteX967" fmla="*/ 260030 w 548379"/>
                  <a:gd name="connsiteY967" fmla="*/ 242099 h 687724"/>
                  <a:gd name="connsiteX968" fmla="*/ 260030 w 548379"/>
                  <a:gd name="connsiteY968" fmla="*/ 247250 h 687724"/>
                  <a:gd name="connsiteX969" fmla="*/ 262604 w 548379"/>
                  <a:gd name="connsiteY969" fmla="*/ 247250 h 687724"/>
                  <a:gd name="connsiteX970" fmla="*/ 262604 w 548379"/>
                  <a:gd name="connsiteY970" fmla="*/ 260127 h 687724"/>
                  <a:gd name="connsiteX971" fmla="*/ 262604 w 548379"/>
                  <a:gd name="connsiteY971" fmla="*/ 262703 h 687724"/>
                  <a:gd name="connsiteX972" fmla="*/ 262604 w 548379"/>
                  <a:gd name="connsiteY972" fmla="*/ 273005 h 687724"/>
                  <a:gd name="connsiteX973" fmla="*/ 262604 w 548379"/>
                  <a:gd name="connsiteY973" fmla="*/ 280731 h 687724"/>
                  <a:gd name="connsiteX974" fmla="*/ 262604 w 548379"/>
                  <a:gd name="connsiteY974" fmla="*/ 296184 h 687724"/>
                  <a:gd name="connsiteX975" fmla="*/ 262604 w 548379"/>
                  <a:gd name="connsiteY975" fmla="*/ 298760 h 687724"/>
                  <a:gd name="connsiteX976" fmla="*/ 262604 w 548379"/>
                  <a:gd name="connsiteY976" fmla="*/ 301335 h 687724"/>
                  <a:gd name="connsiteX977" fmla="*/ 262604 w 548379"/>
                  <a:gd name="connsiteY977" fmla="*/ 303911 h 687724"/>
                  <a:gd name="connsiteX978" fmla="*/ 260030 w 548379"/>
                  <a:gd name="connsiteY978" fmla="*/ 303911 h 687724"/>
                  <a:gd name="connsiteX979" fmla="*/ 262604 w 548379"/>
                  <a:gd name="connsiteY979" fmla="*/ 306487 h 687724"/>
                  <a:gd name="connsiteX980" fmla="*/ 262604 w 548379"/>
                  <a:gd name="connsiteY980" fmla="*/ 309062 h 687724"/>
                  <a:gd name="connsiteX981" fmla="*/ 260030 w 548379"/>
                  <a:gd name="connsiteY981" fmla="*/ 309062 h 687724"/>
                  <a:gd name="connsiteX982" fmla="*/ 260030 w 548379"/>
                  <a:gd name="connsiteY982" fmla="*/ 316789 h 687724"/>
                  <a:gd name="connsiteX983" fmla="*/ 260030 w 548379"/>
                  <a:gd name="connsiteY983" fmla="*/ 319364 h 687724"/>
                  <a:gd name="connsiteX984" fmla="*/ 262604 w 548379"/>
                  <a:gd name="connsiteY984" fmla="*/ 319364 h 687724"/>
                  <a:gd name="connsiteX985" fmla="*/ 262604 w 548379"/>
                  <a:gd name="connsiteY985" fmla="*/ 327091 h 687724"/>
                  <a:gd name="connsiteX986" fmla="*/ 262604 w 548379"/>
                  <a:gd name="connsiteY986" fmla="*/ 329666 h 687724"/>
                  <a:gd name="connsiteX987" fmla="*/ 262604 w 548379"/>
                  <a:gd name="connsiteY987" fmla="*/ 334817 h 687724"/>
                  <a:gd name="connsiteX988" fmla="*/ 262604 w 548379"/>
                  <a:gd name="connsiteY988" fmla="*/ 339968 h 687724"/>
                  <a:gd name="connsiteX989" fmla="*/ 262604 w 548379"/>
                  <a:gd name="connsiteY989" fmla="*/ 342544 h 687724"/>
                  <a:gd name="connsiteX990" fmla="*/ 262604 w 548379"/>
                  <a:gd name="connsiteY990" fmla="*/ 345119 h 687724"/>
                  <a:gd name="connsiteX991" fmla="*/ 262604 w 548379"/>
                  <a:gd name="connsiteY991" fmla="*/ 347695 h 687724"/>
                  <a:gd name="connsiteX992" fmla="*/ 260030 w 548379"/>
                  <a:gd name="connsiteY992" fmla="*/ 347695 h 687724"/>
                  <a:gd name="connsiteX993" fmla="*/ 260030 w 548379"/>
                  <a:gd name="connsiteY993" fmla="*/ 350270 h 687724"/>
                  <a:gd name="connsiteX994" fmla="*/ 260030 w 548379"/>
                  <a:gd name="connsiteY994" fmla="*/ 352846 h 687724"/>
                  <a:gd name="connsiteX995" fmla="*/ 260030 w 548379"/>
                  <a:gd name="connsiteY995" fmla="*/ 365723 h 687724"/>
                  <a:gd name="connsiteX996" fmla="*/ 260030 w 548379"/>
                  <a:gd name="connsiteY996" fmla="*/ 368299 h 687724"/>
                  <a:gd name="connsiteX997" fmla="*/ 257455 w 548379"/>
                  <a:gd name="connsiteY997" fmla="*/ 368299 h 687724"/>
                  <a:gd name="connsiteX998" fmla="*/ 257455 w 548379"/>
                  <a:gd name="connsiteY998" fmla="*/ 370874 h 687724"/>
                  <a:gd name="connsiteX999" fmla="*/ 254881 w 548379"/>
                  <a:gd name="connsiteY999" fmla="*/ 370874 h 687724"/>
                  <a:gd name="connsiteX1000" fmla="*/ 254881 w 548379"/>
                  <a:gd name="connsiteY1000" fmla="*/ 373450 h 687724"/>
                  <a:gd name="connsiteX1001" fmla="*/ 252306 w 548379"/>
                  <a:gd name="connsiteY1001" fmla="*/ 373450 h 687724"/>
                  <a:gd name="connsiteX1002" fmla="*/ 252306 w 548379"/>
                  <a:gd name="connsiteY1002" fmla="*/ 376025 h 687724"/>
                  <a:gd name="connsiteX1003" fmla="*/ 249731 w 548379"/>
                  <a:gd name="connsiteY1003" fmla="*/ 376025 h 687724"/>
                  <a:gd name="connsiteX1004" fmla="*/ 249731 w 548379"/>
                  <a:gd name="connsiteY1004" fmla="*/ 378601 h 687724"/>
                  <a:gd name="connsiteX1005" fmla="*/ 247157 w 548379"/>
                  <a:gd name="connsiteY1005" fmla="*/ 378601 h 687724"/>
                  <a:gd name="connsiteX1006" fmla="*/ 244582 w 548379"/>
                  <a:gd name="connsiteY1006" fmla="*/ 378601 h 687724"/>
                  <a:gd name="connsiteX1007" fmla="*/ 244582 w 548379"/>
                  <a:gd name="connsiteY1007" fmla="*/ 381176 h 687724"/>
                  <a:gd name="connsiteX1008" fmla="*/ 242008 w 548379"/>
                  <a:gd name="connsiteY1008" fmla="*/ 381176 h 687724"/>
                  <a:gd name="connsiteX1009" fmla="*/ 242008 w 548379"/>
                  <a:gd name="connsiteY1009" fmla="*/ 383752 h 687724"/>
                  <a:gd name="connsiteX1010" fmla="*/ 239433 w 548379"/>
                  <a:gd name="connsiteY1010" fmla="*/ 383752 h 687724"/>
                  <a:gd name="connsiteX1011" fmla="*/ 236859 w 548379"/>
                  <a:gd name="connsiteY1011" fmla="*/ 386327 h 687724"/>
                  <a:gd name="connsiteX1012" fmla="*/ 234284 w 548379"/>
                  <a:gd name="connsiteY1012" fmla="*/ 386327 h 687724"/>
                  <a:gd name="connsiteX1013" fmla="*/ 234284 w 548379"/>
                  <a:gd name="connsiteY1013" fmla="*/ 388903 h 687724"/>
                  <a:gd name="connsiteX1014" fmla="*/ 231710 w 548379"/>
                  <a:gd name="connsiteY1014" fmla="*/ 388903 h 687724"/>
                  <a:gd name="connsiteX1015" fmla="*/ 231710 w 548379"/>
                  <a:gd name="connsiteY1015" fmla="*/ 391479 h 687724"/>
                  <a:gd name="connsiteX1016" fmla="*/ 229135 w 548379"/>
                  <a:gd name="connsiteY1016" fmla="*/ 391479 h 687724"/>
                  <a:gd name="connsiteX1017" fmla="*/ 226560 w 548379"/>
                  <a:gd name="connsiteY1017" fmla="*/ 391479 h 687724"/>
                  <a:gd name="connsiteX1018" fmla="*/ 226560 w 548379"/>
                  <a:gd name="connsiteY1018" fmla="*/ 394054 h 687724"/>
                  <a:gd name="connsiteX1019" fmla="*/ 223986 w 548379"/>
                  <a:gd name="connsiteY1019" fmla="*/ 396630 h 687724"/>
                  <a:gd name="connsiteX1020" fmla="*/ 221411 w 548379"/>
                  <a:gd name="connsiteY1020" fmla="*/ 396630 h 687724"/>
                  <a:gd name="connsiteX1021" fmla="*/ 218837 w 548379"/>
                  <a:gd name="connsiteY1021" fmla="*/ 396630 h 687724"/>
                  <a:gd name="connsiteX1022" fmla="*/ 218837 w 548379"/>
                  <a:gd name="connsiteY1022" fmla="*/ 399205 h 687724"/>
                  <a:gd name="connsiteX1023" fmla="*/ 216262 w 548379"/>
                  <a:gd name="connsiteY1023" fmla="*/ 399205 h 687724"/>
                  <a:gd name="connsiteX1024" fmla="*/ 213688 w 548379"/>
                  <a:gd name="connsiteY1024" fmla="*/ 401781 h 687724"/>
                  <a:gd name="connsiteX1025" fmla="*/ 211113 w 548379"/>
                  <a:gd name="connsiteY1025" fmla="*/ 401781 h 687724"/>
                  <a:gd name="connsiteX1026" fmla="*/ 208539 w 548379"/>
                  <a:gd name="connsiteY1026" fmla="*/ 401781 h 687724"/>
                  <a:gd name="connsiteX1027" fmla="*/ 208539 w 548379"/>
                  <a:gd name="connsiteY1027" fmla="*/ 404356 h 687724"/>
                  <a:gd name="connsiteX1028" fmla="*/ 205964 w 548379"/>
                  <a:gd name="connsiteY1028" fmla="*/ 404356 h 687724"/>
                  <a:gd name="connsiteX1029" fmla="*/ 203390 w 548379"/>
                  <a:gd name="connsiteY1029" fmla="*/ 406932 h 687724"/>
                  <a:gd name="connsiteX1030" fmla="*/ 200815 w 548379"/>
                  <a:gd name="connsiteY1030" fmla="*/ 406932 h 687724"/>
                  <a:gd name="connsiteX1031" fmla="*/ 200815 w 548379"/>
                  <a:gd name="connsiteY1031" fmla="*/ 409507 h 687724"/>
                  <a:gd name="connsiteX1032" fmla="*/ 193091 w 548379"/>
                  <a:gd name="connsiteY1032" fmla="*/ 412083 h 687724"/>
                  <a:gd name="connsiteX1033" fmla="*/ 187942 w 548379"/>
                  <a:gd name="connsiteY1033" fmla="*/ 414658 h 687724"/>
                  <a:gd name="connsiteX1034" fmla="*/ 182793 w 548379"/>
                  <a:gd name="connsiteY1034" fmla="*/ 419809 h 687724"/>
                  <a:gd name="connsiteX1035" fmla="*/ 180219 w 548379"/>
                  <a:gd name="connsiteY1035" fmla="*/ 419809 h 687724"/>
                  <a:gd name="connsiteX1036" fmla="*/ 177644 w 548379"/>
                  <a:gd name="connsiteY1036" fmla="*/ 419809 h 687724"/>
                  <a:gd name="connsiteX1037" fmla="*/ 172495 w 548379"/>
                  <a:gd name="connsiteY1037" fmla="*/ 419809 h 687724"/>
                  <a:gd name="connsiteX1038" fmla="*/ 172495 w 548379"/>
                  <a:gd name="connsiteY1038" fmla="*/ 422385 h 687724"/>
                  <a:gd name="connsiteX1039" fmla="*/ 167346 w 548379"/>
                  <a:gd name="connsiteY1039" fmla="*/ 422385 h 687724"/>
                  <a:gd name="connsiteX1040" fmla="*/ 167346 w 548379"/>
                  <a:gd name="connsiteY1040" fmla="*/ 424960 h 687724"/>
                  <a:gd name="connsiteX1041" fmla="*/ 154473 w 548379"/>
                  <a:gd name="connsiteY1041" fmla="*/ 427536 h 687724"/>
                  <a:gd name="connsiteX1042" fmla="*/ 151899 w 548379"/>
                  <a:gd name="connsiteY1042" fmla="*/ 427536 h 687724"/>
                  <a:gd name="connsiteX1043" fmla="*/ 149324 w 548379"/>
                  <a:gd name="connsiteY1043" fmla="*/ 430111 h 687724"/>
                  <a:gd name="connsiteX1044" fmla="*/ 146749 w 548379"/>
                  <a:gd name="connsiteY1044" fmla="*/ 430111 h 687724"/>
                  <a:gd name="connsiteX1045" fmla="*/ 144175 w 548379"/>
                  <a:gd name="connsiteY1045" fmla="*/ 432687 h 687724"/>
                  <a:gd name="connsiteX1046" fmla="*/ 141600 w 548379"/>
                  <a:gd name="connsiteY1046" fmla="*/ 432687 h 687724"/>
                  <a:gd name="connsiteX1047" fmla="*/ 141600 w 548379"/>
                  <a:gd name="connsiteY1047" fmla="*/ 435262 h 687724"/>
                  <a:gd name="connsiteX1048" fmla="*/ 139026 w 548379"/>
                  <a:gd name="connsiteY1048" fmla="*/ 435262 h 687724"/>
                  <a:gd name="connsiteX1049" fmla="*/ 133877 w 548379"/>
                  <a:gd name="connsiteY1049" fmla="*/ 435262 h 687724"/>
                  <a:gd name="connsiteX1050" fmla="*/ 131302 w 548379"/>
                  <a:gd name="connsiteY1050" fmla="*/ 437838 h 687724"/>
                  <a:gd name="connsiteX1051" fmla="*/ 128728 w 548379"/>
                  <a:gd name="connsiteY1051" fmla="*/ 437838 h 687724"/>
                  <a:gd name="connsiteX1052" fmla="*/ 126153 w 548379"/>
                  <a:gd name="connsiteY1052" fmla="*/ 437838 h 687724"/>
                  <a:gd name="connsiteX1053" fmla="*/ 126153 w 548379"/>
                  <a:gd name="connsiteY1053" fmla="*/ 440413 h 687724"/>
                  <a:gd name="connsiteX1054" fmla="*/ 123578 w 548379"/>
                  <a:gd name="connsiteY1054" fmla="*/ 440413 h 687724"/>
                  <a:gd name="connsiteX1055" fmla="*/ 121004 w 548379"/>
                  <a:gd name="connsiteY1055" fmla="*/ 440413 h 687724"/>
                  <a:gd name="connsiteX1056" fmla="*/ 118429 w 548379"/>
                  <a:gd name="connsiteY1056" fmla="*/ 440413 h 687724"/>
                  <a:gd name="connsiteX1057" fmla="*/ 118429 w 548379"/>
                  <a:gd name="connsiteY1057" fmla="*/ 442989 h 687724"/>
                  <a:gd name="connsiteX1058" fmla="*/ 115855 w 548379"/>
                  <a:gd name="connsiteY1058" fmla="*/ 442989 h 687724"/>
                  <a:gd name="connsiteX1059" fmla="*/ 113280 w 548379"/>
                  <a:gd name="connsiteY1059" fmla="*/ 442989 h 687724"/>
                  <a:gd name="connsiteX1060" fmla="*/ 105557 w 548379"/>
                  <a:gd name="connsiteY1060" fmla="*/ 445564 h 687724"/>
                  <a:gd name="connsiteX1061" fmla="*/ 97833 w 548379"/>
                  <a:gd name="connsiteY1061" fmla="*/ 448140 h 687724"/>
                  <a:gd name="connsiteX1062" fmla="*/ 92684 w 548379"/>
                  <a:gd name="connsiteY1062" fmla="*/ 448140 h 687724"/>
                  <a:gd name="connsiteX1063" fmla="*/ 90109 w 548379"/>
                  <a:gd name="connsiteY1063" fmla="*/ 448140 h 687724"/>
                  <a:gd name="connsiteX1064" fmla="*/ 87535 w 548379"/>
                  <a:gd name="connsiteY1064" fmla="*/ 448140 h 687724"/>
                  <a:gd name="connsiteX1065" fmla="*/ 87535 w 548379"/>
                  <a:gd name="connsiteY1065" fmla="*/ 450715 h 687724"/>
                  <a:gd name="connsiteX1066" fmla="*/ 84960 w 548379"/>
                  <a:gd name="connsiteY1066" fmla="*/ 450715 h 687724"/>
                  <a:gd name="connsiteX1067" fmla="*/ 82386 w 548379"/>
                  <a:gd name="connsiteY1067" fmla="*/ 450715 h 687724"/>
                  <a:gd name="connsiteX1068" fmla="*/ 79811 w 548379"/>
                  <a:gd name="connsiteY1068" fmla="*/ 453291 h 687724"/>
                  <a:gd name="connsiteX1069" fmla="*/ 77237 w 548379"/>
                  <a:gd name="connsiteY1069" fmla="*/ 453291 h 687724"/>
                  <a:gd name="connsiteX1070" fmla="*/ 69513 w 548379"/>
                  <a:gd name="connsiteY1070" fmla="*/ 455866 h 687724"/>
                  <a:gd name="connsiteX1071" fmla="*/ 66938 w 548379"/>
                  <a:gd name="connsiteY1071" fmla="*/ 458442 h 687724"/>
                  <a:gd name="connsiteX1072" fmla="*/ 66938 w 548379"/>
                  <a:gd name="connsiteY1072" fmla="*/ 466168 h 687724"/>
                  <a:gd name="connsiteX1073" fmla="*/ 66938 w 548379"/>
                  <a:gd name="connsiteY1073" fmla="*/ 471320 h 687724"/>
                  <a:gd name="connsiteX1074" fmla="*/ 64364 w 548379"/>
                  <a:gd name="connsiteY1074" fmla="*/ 471320 h 687724"/>
                  <a:gd name="connsiteX1075" fmla="*/ 64364 w 548379"/>
                  <a:gd name="connsiteY1075" fmla="*/ 476471 h 687724"/>
                  <a:gd name="connsiteX1076" fmla="*/ 64364 w 548379"/>
                  <a:gd name="connsiteY1076" fmla="*/ 479046 h 687724"/>
                  <a:gd name="connsiteX1077" fmla="*/ 64364 w 548379"/>
                  <a:gd name="connsiteY1077" fmla="*/ 489348 h 687724"/>
                  <a:gd name="connsiteX1078" fmla="*/ 64364 w 548379"/>
                  <a:gd name="connsiteY1078" fmla="*/ 497075 h 687724"/>
                  <a:gd name="connsiteX1079" fmla="*/ 64364 w 548379"/>
                  <a:gd name="connsiteY1079" fmla="*/ 499650 h 687724"/>
                  <a:gd name="connsiteX1080" fmla="*/ 74662 w 548379"/>
                  <a:gd name="connsiteY1080" fmla="*/ 499650 h 687724"/>
                  <a:gd name="connsiteX1081" fmla="*/ 74662 w 548379"/>
                  <a:gd name="connsiteY1081" fmla="*/ 497075 h 687724"/>
                  <a:gd name="connsiteX1082" fmla="*/ 77237 w 548379"/>
                  <a:gd name="connsiteY1082" fmla="*/ 497075 h 687724"/>
                  <a:gd name="connsiteX1083" fmla="*/ 79811 w 548379"/>
                  <a:gd name="connsiteY1083" fmla="*/ 497075 h 687724"/>
                  <a:gd name="connsiteX1084" fmla="*/ 82386 w 548379"/>
                  <a:gd name="connsiteY1084" fmla="*/ 497075 h 687724"/>
                  <a:gd name="connsiteX1085" fmla="*/ 84960 w 548379"/>
                  <a:gd name="connsiteY1085" fmla="*/ 497075 h 687724"/>
                  <a:gd name="connsiteX1086" fmla="*/ 87535 w 548379"/>
                  <a:gd name="connsiteY1086" fmla="*/ 497075 h 687724"/>
                  <a:gd name="connsiteX1087" fmla="*/ 87535 w 548379"/>
                  <a:gd name="connsiteY1087" fmla="*/ 494499 h 687724"/>
                  <a:gd name="connsiteX1088" fmla="*/ 92684 w 548379"/>
                  <a:gd name="connsiteY1088" fmla="*/ 494499 h 687724"/>
                  <a:gd name="connsiteX1089" fmla="*/ 95258 w 548379"/>
                  <a:gd name="connsiteY1089" fmla="*/ 494499 h 687724"/>
                  <a:gd name="connsiteX1090" fmla="*/ 97833 w 548379"/>
                  <a:gd name="connsiteY1090" fmla="*/ 494499 h 687724"/>
                  <a:gd name="connsiteX1091" fmla="*/ 97833 w 548379"/>
                  <a:gd name="connsiteY1091" fmla="*/ 491924 h 687724"/>
                  <a:gd name="connsiteX1092" fmla="*/ 100408 w 548379"/>
                  <a:gd name="connsiteY1092" fmla="*/ 491924 h 687724"/>
                  <a:gd name="connsiteX1093" fmla="*/ 102982 w 548379"/>
                  <a:gd name="connsiteY1093" fmla="*/ 491924 h 687724"/>
                  <a:gd name="connsiteX1094" fmla="*/ 108131 w 548379"/>
                  <a:gd name="connsiteY1094" fmla="*/ 491924 h 687724"/>
                  <a:gd name="connsiteX1095" fmla="*/ 115855 w 548379"/>
                  <a:gd name="connsiteY1095" fmla="*/ 489348 h 687724"/>
                  <a:gd name="connsiteX1096" fmla="*/ 123578 w 548379"/>
                  <a:gd name="connsiteY1096" fmla="*/ 489348 h 687724"/>
                  <a:gd name="connsiteX1097" fmla="*/ 126153 w 548379"/>
                  <a:gd name="connsiteY1097" fmla="*/ 486773 h 687724"/>
                  <a:gd name="connsiteX1098" fmla="*/ 133877 w 548379"/>
                  <a:gd name="connsiteY1098" fmla="*/ 486773 h 687724"/>
                  <a:gd name="connsiteX1099" fmla="*/ 141600 w 548379"/>
                  <a:gd name="connsiteY1099" fmla="*/ 481622 h 687724"/>
                  <a:gd name="connsiteX1100" fmla="*/ 146749 w 548379"/>
                  <a:gd name="connsiteY1100" fmla="*/ 479046 h 687724"/>
                  <a:gd name="connsiteX1101" fmla="*/ 149324 w 548379"/>
                  <a:gd name="connsiteY1101" fmla="*/ 479046 h 687724"/>
                  <a:gd name="connsiteX1102" fmla="*/ 151899 w 548379"/>
                  <a:gd name="connsiteY1102" fmla="*/ 479046 h 687724"/>
                  <a:gd name="connsiteX1103" fmla="*/ 154473 w 548379"/>
                  <a:gd name="connsiteY1103" fmla="*/ 479046 h 687724"/>
                  <a:gd name="connsiteX1104" fmla="*/ 154473 w 548379"/>
                  <a:gd name="connsiteY1104" fmla="*/ 476471 h 687724"/>
                  <a:gd name="connsiteX1105" fmla="*/ 157048 w 548379"/>
                  <a:gd name="connsiteY1105" fmla="*/ 476471 h 687724"/>
                  <a:gd name="connsiteX1106" fmla="*/ 159622 w 548379"/>
                  <a:gd name="connsiteY1106" fmla="*/ 476471 h 687724"/>
                  <a:gd name="connsiteX1107" fmla="*/ 162197 w 548379"/>
                  <a:gd name="connsiteY1107" fmla="*/ 476471 h 687724"/>
                  <a:gd name="connsiteX1108" fmla="*/ 167346 w 548379"/>
                  <a:gd name="connsiteY1108" fmla="*/ 473895 h 687724"/>
                  <a:gd name="connsiteX1109" fmla="*/ 169920 w 548379"/>
                  <a:gd name="connsiteY1109" fmla="*/ 471320 h 687724"/>
                  <a:gd name="connsiteX1110" fmla="*/ 172495 w 548379"/>
                  <a:gd name="connsiteY1110" fmla="*/ 471320 h 687724"/>
                  <a:gd name="connsiteX1111" fmla="*/ 172495 w 548379"/>
                  <a:gd name="connsiteY1111" fmla="*/ 468744 h 687724"/>
                  <a:gd name="connsiteX1112" fmla="*/ 175069 w 548379"/>
                  <a:gd name="connsiteY1112" fmla="*/ 468744 h 687724"/>
                  <a:gd name="connsiteX1113" fmla="*/ 175069 w 548379"/>
                  <a:gd name="connsiteY1113" fmla="*/ 466168 h 687724"/>
                  <a:gd name="connsiteX1114" fmla="*/ 177644 w 548379"/>
                  <a:gd name="connsiteY1114" fmla="*/ 466168 h 687724"/>
                  <a:gd name="connsiteX1115" fmla="*/ 180219 w 548379"/>
                  <a:gd name="connsiteY1115" fmla="*/ 466168 h 687724"/>
                  <a:gd name="connsiteX1116" fmla="*/ 180219 w 548379"/>
                  <a:gd name="connsiteY1116" fmla="*/ 463593 h 687724"/>
                  <a:gd name="connsiteX1117" fmla="*/ 182793 w 548379"/>
                  <a:gd name="connsiteY1117" fmla="*/ 463593 h 687724"/>
                  <a:gd name="connsiteX1118" fmla="*/ 185368 w 548379"/>
                  <a:gd name="connsiteY1118" fmla="*/ 463593 h 687724"/>
                  <a:gd name="connsiteX1119" fmla="*/ 187942 w 548379"/>
                  <a:gd name="connsiteY1119" fmla="*/ 463593 h 687724"/>
                  <a:gd name="connsiteX1120" fmla="*/ 187942 w 548379"/>
                  <a:gd name="connsiteY1120" fmla="*/ 461017 h 687724"/>
                  <a:gd name="connsiteX1121" fmla="*/ 190517 w 548379"/>
                  <a:gd name="connsiteY1121" fmla="*/ 461017 h 687724"/>
                  <a:gd name="connsiteX1122" fmla="*/ 193091 w 548379"/>
                  <a:gd name="connsiteY1122" fmla="*/ 458442 h 687724"/>
                  <a:gd name="connsiteX1123" fmla="*/ 195666 w 548379"/>
                  <a:gd name="connsiteY1123" fmla="*/ 458442 h 687724"/>
                  <a:gd name="connsiteX1124" fmla="*/ 195666 w 548379"/>
                  <a:gd name="connsiteY1124" fmla="*/ 455866 h 687724"/>
                  <a:gd name="connsiteX1125" fmla="*/ 198240 w 548379"/>
                  <a:gd name="connsiteY1125" fmla="*/ 455866 h 687724"/>
                  <a:gd name="connsiteX1126" fmla="*/ 198240 w 548379"/>
                  <a:gd name="connsiteY1126" fmla="*/ 453291 h 687724"/>
                  <a:gd name="connsiteX1127" fmla="*/ 200815 w 548379"/>
                  <a:gd name="connsiteY1127" fmla="*/ 453291 h 687724"/>
                  <a:gd name="connsiteX1128" fmla="*/ 203390 w 548379"/>
                  <a:gd name="connsiteY1128" fmla="*/ 453291 h 687724"/>
                  <a:gd name="connsiteX1129" fmla="*/ 203390 w 548379"/>
                  <a:gd name="connsiteY1129" fmla="*/ 450715 h 687724"/>
                  <a:gd name="connsiteX1130" fmla="*/ 205964 w 548379"/>
                  <a:gd name="connsiteY1130" fmla="*/ 450715 h 687724"/>
                  <a:gd name="connsiteX1131" fmla="*/ 208539 w 548379"/>
                  <a:gd name="connsiteY1131" fmla="*/ 450715 h 687724"/>
                  <a:gd name="connsiteX1132" fmla="*/ 208539 w 548379"/>
                  <a:gd name="connsiteY1132" fmla="*/ 448140 h 687724"/>
                  <a:gd name="connsiteX1133" fmla="*/ 211113 w 548379"/>
                  <a:gd name="connsiteY1133" fmla="*/ 448140 h 687724"/>
                  <a:gd name="connsiteX1134" fmla="*/ 213688 w 548379"/>
                  <a:gd name="connsiteY1134" fmla="*/ 448140 h 687724"/>
                  <a:gd name="connsiteX1135" fmla="*/ 213688 w 548379"/>
                  <a:gd name="connsiteY1135" fmla="*/ 445564 h 687724"/>
                  <a:gd name="connsiteX1136" fmla="*/ 216262 w 548379"/>
                  <a:gd name="connsiteY1136" fmla="*/ 445564 h 687724"/>
                  <a:gd name="connsiteX1137" fmla="*/ 216262 w 548379"/>
                  <a:gd name="connsiteY1137" fmla="*/ 442989 h 687724"/>
                  <a:gd name="connsiteX1138" fmla="*/ 218837 w 548379"/>
                  <a:gd name="connsiteY1138" fmla="*/ 442989 h 687724"/>
                  <a:gd name="connsiteX1139" fmla="*/ 218837 w 548379"/>
                  <a:gd name="connsiteY1139" fmla="*/ 440413 h 687724"/>
                  <a:gd name="connsiteX1140" fmla="*/ 221411 w 548379"/>
                  <a:gd name="connsiteY1140" fmla="*/ 440413 h 687724"/>
                  <a:gd name="connsiteX1141" fmla="*/ 221411 w 548379"/>
                  <a:gd name="connsiteY1141" fmla="*/ 437838 h 687724"/>
                  <a:gd name="connsiteX1142" fmla="*/ 223986 w 548379"/>
                  <a:gd name="connsiteY1142" fmla="*/ 437838 h 687724"/>
                  <a:gd name="connsiteX1143" fmla="*/ 226560 w 548379"/>
                  <a:gd name="connsiteY1143" fmla="*/ 437838 h 687724"/>
                  <a:gd name="connsiteX1144" fmla="*/ 226560 w 548379"/>
                  <a:gd name="connsiteY1144" fmla="*/ 435262 h 687724"/>
                  <a:gd name="connsiteX1145" fmla="*/ 229135 w 548379"/>
                  <a:gd name="connsiteY1145" fmla="*/ 435262 h 687724"/>
                  <a:gd name="connsiteX1146" fmla="*/ 231710 w 548379"/>
                  <a:gd name="connsiteY1146" fmla="*/ 435262 h 687724"/>
                  <a:gd name="connsiteX1147" fmla="*/ 231710 w 548379"/>
                  <a:gd name="connsiteY1147" fmla="*/ 432687 h 687724"/>
                  <a:gd name="connsiteX1148" fmla="*/ 234284 w 548379"/>
                  <a:gd name="connsiteY1148" fmla="*/ 432687 h 687724"/>
                  <a:gd name="connsiteX1149" fmla="*/ 234284 w 548379"/>
                  <a:gd name="connsiteY1149" fmla="*/ 430111 h 687724"/>
                  <a:gd name="connsiteX1150" fmla="*/ 236859 w 548379"/>
                  <a:gd name="connsiteY1150" fmla="*/ 430111 h 687724"/>
                  <a:gd name="connsiteX1151" fmla="*/ 239433 w 548379"/>
                  <a:gd name="connsiteY1151" fmla="*/ 427536 h 687724"/>
                  <a:gd name="connsiteX1152" fmla="*/ 242008 w 548379"/>
                  <a:gd name="connsiteY1152" fmla="*/ 427536 h 687724"/>
                  <a:gd name="connsiteX1153" fmla="*/ 242008 w 548379"/>
                  <a:gd name="connsiteY1153" fmla="*/ 424960 h 687724"/>
                  <a:gd name="connsiteX1154" fmla="*/ 244582 w 548379"/>
                  <a:gd name="connsiteY1154" fmla="*/ 424960 h 687724"/>
                  <a:gd name="connsiteX1155" fmla="*/ 247157 w 548379"/>
                  <a:gd name="connsiteY1155" fmla="*/ 424960 h 687724"/>
                  <a:gd name="connsiteX1156" fmla="*/ 247157 w 548379"/>
                  <a:gd name="connsiteY1156" fmla="*/ 422385 h 687724"/>
                  <a:gd name="connsiteX1157" fmla="*/ 249731 w 548379"/>
                  <a:gd name="connsiteY1157" fmla="*/ 422385 h 687724"/>
                  <a:gd name="connsiteX1158" fmla="*/ 249731 w 548379"/>
                  <a:gd name="connsiteY1158" fmla="*/ 419809 h 687724"/>
                  <a:gd name="connsiteX1159" fmla="*/ 252306 w 548379"/>
                  <a:gd name="connsiteY1159" fmla="*/ 419809 h 687724"/>
                  <a:gd name="connsiteX1160" fmla="*/ 252306 w 548379"/>
                  <a:gd name="connsiteY1160" fmla="*/ 417234 h 687724"/>
                  <a:gd name="connsiteX1161" fmla="*/ 254881 w 548379"/>
                  <a:gd name="connsiteY1161" fmla="*/ 417234 h 687724"/>
                  <a:gd name="connsiteX1162" fmla="*/ 257455 w 548379"/>
                  <a:gd name="connsiteY1162" fmla="*/ 417234 h 687724"/>
                  <a:gd name="connsiteX1163" fmla="*/ 257455 w 548379"/>
                  <a:gd name="connsiteY1163" fmla="*/ 414658 h 687724"/>
                  <a:gd name="connsiteX1164" fmla="*/ 260030 w 548379"/>
                  <a:gd name="connsiteY1164" fmla="*/ 414658 h 687724"/>
                  <a:gd name="connsiteX1165" fmla="*/ 262604 w 548379"/>
                  <a:gd name="connsiteY1165" fmla="*/ 414658 h 687724"/>
                  <a:gd name="connsiteX1166" fmla="*/ 265179 w 548379"/>
                  <a:gd name="connsiteY1166" fmla="*/ 414658 h 687724"/>
                  <a:gd name="connsiteX1167" fmla="*/ 265179 w 548379"/>
                  <a:gd name="connsiteY1167" fmla="*/ 417234 h 687724"/>
                  <a:gd name="connsiteX1168" fmla="*/ 265179 w 548379"/>
                  <a:gd name="connsiteY1168" fmla="*/ 419809 h 687724"/>
                  <a:gd name="connsiteX1169" fmla="*/ 265179 w 548379"/>
                  <a:gd name="connsiteY1169" fmla="*/ 424960 h 687724"/>
                  <a:gd name="connsiteX1170" fmla="*/ 265179 w 548379"/>
                  <a:gd name="connsiteY1170" fmla="*/ 427536 h 687724"/>
                  <a:gd name="connsiteX1171" fmla="*/ 265179 w 548379"/>
                  <a:gd name="connsiteY1171" fmla="*/ 430111 h 687724"/>
                  <a:gd name="connsiteX1172" fmla="*/ 265179 w 548379"/>
                  <a:gd name="connsiteY1172" fmla="*/ 432687 h 687724"/>
                  <a:gd name="connsiteX1173" fmla="*/ 265179 w 548379"/>
                  <a:gd name="connsiteY1173" fmla="*/ 435262 h 687724"/>
                  <a:gd name="connsiteX1174" fmla="*/ 265179 w 548379"/>
                  <a:gd name="connsiteY1174" fmla="*/ 437838 h 687724"/>
                  <a:gd name="connsiteX1175" fmla="*/ 265179 w 548379"/>
                  <a:gd name="connsiteY1175" fmla="*/ 440413 h 687724"/>
                  <a:gd name="connsiteX1176" fmla="*/ 265179 w 548379"/>
                  <a:gd name="connsiteY1176" fmla="*/ 450715 h 687724"/>
                  <a:gd name="connsiteX1177" fmla="*/ 262604 w 548379"/>
                  <a:gd name="connsiteY1177" fmla="*/ 450715 h 687724"/>
                  <a:gd name="connsiteX1178" fmla="*/ 262604 w 548379"/>
                  <a:gd name="connsiteY1178" fmla="*/ 453291 h 687724"/>
                  <a:gd name="connsiteX1179" fmla="*/ 262604 w 548379"/>
                  <a:gd name="connsiteY1179" fmla="*/ 455866 h 687724"/>
                  <a:gd name="connsiteX1180" fmla="*/ 262604 w 548379"/>
                  <a:gd name="connsiteY1180" fmla="*/ 461017 h 687724"/>
                  <a:gd name="connsiteX1181" fmla="*/ 262604 w 548379"/>
                  <a:gd name="connsiteY1181" fmla="*/ 463593 h 687724"/>
                  <a:gd name="connsiteX1182" fmla="*/ 262604 w 548379"/>
                  <a:gd name="connsiteY1182" fmla="*/ 466168 h 687724"/>
                  <a:gd name="connsiteX1183" fmla="*/ 260030 w 548379"/>
                  <a:gd name="connsiteY1183" fmla="*/ 466168 h 687724"/>
                  <a:gd name="connsiteX1184" fmla="*/ 260030 w 548379"/>
                  <a:gd name="connsiteY1184" fmla="*/ 468744 h 687724"/>
                  <a:gd name="connsiteX1185" fmla="*/ 257455 w 548379"/>
                  <a:gd name="connsiteY1185" fmla="*/ 468744 h 687724"/>
                  <a:gd name="connsiteX1186" fmla="*/ 257455 w 548379"/>
                  <a:gd name="connsiteY1186" fmla="*/ 471320 h 687724"/>
                  <a:gd name="connsiteX1187" fmla="*/ 254881 w 548379"/>
                  <a:gd name="connsiteY1187" fmla="*/ 471320 h 687724"/>
                  <a:gd name="connsiteX1188" fmla="*/ 254881 w 548379"/>
                  <a:gd name="connsiteY1188" fmla="*/ 473895 h 687724"/>
                  <a:gd name="connsiteX1189" fmla="*/ 252306 w 548379"/>
                  <a:gd name="connsiteY1189" fmla="*/ 473895 h 687724"/>
                  <a:gd name="connsiteX1190" fmla="*/ 252306 w 548379"/>
                  <a:gd name="connsiteY1190" fmla="*/ 476471 h 687724"/>
                  <a:gd name="connsiteX1191" fmla="*/ 249731 w 548379"/>
                  <a:gd name="connsiteY1191" fmla="*/ 476471 h 687724"/>
                  <a:gd name="connsiteX1192" fmla="*/ 247157 w 548379"/>
                  <a:gd name="connsiteY1192" fmla="*/ 476471 h 687724"/>
                  <a:gd name="connsiteX1193" fmla="*/ 247157 w 548379"/>
                  <a:gd name="connsiteY1193" fmla="*/ 479046 h 687724"/>
                  <a:gd name="connsiteX1194" fmla="*/ 244582 w 548379"/>
                  <a:gd name="connsiteY1194" fmla="*/ 479046 h 687724"/>
                  <a:gd name="connsiteX1195" fmla="*/ 244582 w 548379"/>
                  <a:gd name="connsiteY1195" fmla="*/ 481622 h 687724"/>
                  <a:gd name="connsiteX1196" fmla="*/ 242008 w 548379"/>
                  <a:gd name="connsiteY1196" fmla="*/ 481622 h 687724"/>
                  <a:gd name="connsiteX1197" fmla="*/ 239433 w 548379"/>
                  <a:gd name="connsiteY1197" fmla="*/ 481622 h 687724"/>
                  <a:gd name="connsiteX1198" fmla="*/ 239433 w 548379"/>
                  <a:gd name="connsiteY1198" fmla="*/ 484197 h 687724"/>
                  <a:gd name="connsiteX1199" fmla="*/ 236859 w 548379"/>
                  <a:gd name="connsiteY1199" fmla="*/ 484197 h 687724"/>
                  <a:gd name="connsiteX1200" fmla="*/ 236859 w 548379"/>
                  <a:gd name="connsiteY1200" fmla="*/ 486773 h 687724"/>
                  <a:gd name="connsiteX1201" fmla="*/ 231710 w 548379"/>
                  <a:gd name="connsiteY1201" fmla="*/ 489348 h 687724"/>
                  <a:gd name="connsiteX1202" fmla="*/ 229135 w 548379"/>
                  <a:gd name="connsiteY1202" fmla="*/ 489348 h 687724"/>
                  <a:gd name="connsiteX1203" fmla="*/ 229135 w 548379"/>
                  <a:gd name="connsiteY1203" fmla="*/ 491924 h 687724"/>
                  <a:gd name="connsiteX1204" fmla="*/ 226560 w 548379"/>
                  <a:gd name="connsiteY1204" fmla="*/ 491924 h 687724"/>
                  <a:gd name="connsiteX1205" fmla="*/ 223986 w 548379"/>
                  <a:gd name="connsiteY1205" fmla="*/ 494499 h 687724"/>
                  <a:gd name="connsiteX1206" fmla="*/ 223986 w 548379"/>
                  <a:gd name="connsiteY1206" fmla="*/ 497075 h 687724"/>
                  <a:gd name="connsiteX1207" fmla="*/ 221411 w 548379"/>
                  <a:gd name="connsiteY1207" fmla="*/ 497075 h 687724"/>
                  <a:gd name="connsiteX1208" fmla="*/ 218837 w 548379"/>
                  <a:gd name="connsiteY1208" fmla="*/ 499650 h 687724"/>
                  <a:gd name="connsiteX1209" fmla="*/ 216262 w 548379"/>
                  <a:gd name="connsiteY1209" fmla="*/ 499650 h 687724"/>
                  <a:gd name="connsiteX1210" fmla="*/ 213688 w 548379"/>
                  <a:gd name="connsiteY1210" fmla="*/ 502226 h 687724"/>
                  <a:gd name="connsiteX1211" fmla="*/ 211113 w 548379"/>
                  <a:gd name="connsiteY1211" fmla="*/ 502226 h 687724"/>
                  <a:gd name="connsiteX1212" fmla="*/ 211113 w 548379"/>
                  <a:gd name="connsiteY1212" fmla="*/ 504801 h 687724"/>
                  <a:gd name="connsiteX1213" fmla="*/ 208539 w 548379"/>
                  <a:gd name="connsiteY1213" fmla="*/ 504801 h 687724"/>
                  <a:gd name="connsiteX1214" fmla="*/ 205964 w 548379"/>
                  <a:gd name="connsiteY1214" fmla="*/ 504801 h 687724"/>
                  <a:gd name="connsiteX1215" fmla="*/ 203390 w 548379"/>
                  <a:gd name="connsiteY1215" fmla="*/ 507377 h 687724"/>
                  <a:gd name="connsiteX1216" fmla="*/ 198240 w 548379"/>
                  <a:gd name="connsiteY1216" fmla="*/ 509952 h 687724"/>
                  <a:gd name="connsiteX1217" fmla="*/ 195666 w 548379"/>
                  <a:gd name="connsiteY1217" fmla="*/ 512528 h 687724"/>
                  <a:gd name="connsiteX1218" fmla="*/ 193091 w 548379"/>
                  <a:gd name="connsiteY1218" fmla="*/ 515103 h 687724"/>
                  <a:gd name="connsiteX1219" fmla="*/ 190517 w 548379"/>
                  <a:gd name="connsiteY1219" fmla="*/ 515103 h 687724"/>
                  <a:gd name="connsiteX1220" fmla="*/ 187942 w 548379"/>
                  <a:gd name="connsiteY1220" fmla="*/ 517679 h 687724"/>
                  <a:gd name="connsiteX1221" fmla="*/ 185368 w 548379"/>
                  <a:gd name="connsiteY1221" fmla="*/ 520254 h 687724"/>
                  <a:gd name="connsiteX1222" fmla="*/ 175069 w 548379"/>
                  <a:gd name="connsiteY1222" fmla="*/ 522830 h 687724"/>
                  <a:gd name="connsiteX1223" fmla="*/ 172495 w 548379"/>
                  <a:gd name="connsiteY1223" fmla="*/ 522830 h 687724"/>
                  <a:gd name="connsiteX1224" fmla="*/ 172495 w 548379"/>
                  <a:gd name="connsiteY1224" fmla="*/ 525405 h 687724"/>
                  <a:gd name="connsiteX1225" fmla="*/ 169920 w 548379"/>
                  <a:gd name="connsiteY1225" fmla="*/ 525405 h 687724"/>
                  <a:gd name="connsiteX1226" fmla="*/ 167346 w 548379"/>
                  <a:gd name="connsiteY1226" fmla="*/ 527981 h 687724"/>
                  <a:gd name="connsiteX1227" fmla="*/ 164771 w 548379"/>
                  <a:gd name="connsiteY1227" fmla="*/ 527981 h 687724"/>
                  <a:gd name="connsiteX1228" fmla="*/ 164771 w 548379"/>
                  <a:gd name="connsiteY1228" fmla="*/ 530556 h 687724"/>
                  <a:gd name="connsiteX1229" fmla="*/ 162197 w 548379"/>
                  <a:gd name="connsiteY1229" fmla="*/ 530556 h 687724"/>
                  <a:gd name="connsiteX1230" fmla="*/ 159622 w 548379"/>
                  <a:gd name="connsiteY1230" fmla="*/ 530556 h 687724"/>
                  <a:gd name="connsiteX1231" fmla="*/ 157048 w 548379"/>
                  <a:gd name="connsiteY1231" fmla="*/ 530556 h 687724"/>
                  <a:gd name="connsiteX1232" fmla="*/ 149324 w 548379"/>
                  <a:gd name="connsiteY1232" fmla="*/ 535707 h 687724"/>
                  <a:gd name="connsiteX1233" fmla="*/ 146749 w 548379"/>
                  <a:gd name="connsiteY1233" fmla="*/ 535707 h 687724"/>
                  <a:gd name="connsiteX1234" fmla="*/ 144175 w 548379"/>
                  <a:gd name="connsiteY1234" fmla="*/ 535707 h 687724"/>
                  <a:gd name="connsiteX1235" fmla="*/ 144175 w 548379"/>
                  <a:gd name="connsiteY1235" fmla="*/ 538283 h 687724"/>
                  <a:gd name="connsiteX1236" fmla="*/ 141600 w 548379"/>
                  <a:gd name="connsiteY1236" fmla="*/ 538283 h 687724"/>
                  <a:gd name="connsiteX1237" fmla="*/ 136451 w 548379"/>
                  <a:gd name="connsiteY1237" fmla="*/ 540858 h 687724"/>
                  <a:gd name="connsiteX1238" fmla="*/ 126153 w 548379"/>
                  <a:gd name="connsiteY1238" fmla="*/ 546009 h 687724"/>
                  <a:gd name="connsiteX1239" fmla="*/ 113280 w 548379"/>
                  <a:gd name="connsiteY1239" fmla="*/ 548585 h 687724"/>
                  <a:gd name="connsiteX1240" fmla="*/ 108131 w 548379"/>
                  <a:gd name="connsiteY1240" fmla="*/ 551161 h 687724"/>
                  <a:gd name="connsiteX1241" fmla="*/ 105557 w 548379"/>
                  <a:gd name="connsiteY1241" fmla="*/ 551161 h 687724"/>
                  <a:gd name="connsiteX1242" fmla="*/ 105557 w 548379"/>
                  <a:gd name="connsiteY1242" fmla="*/ 553736 h 687724"/>
                  <a:gd name="connsiteX1243" fmla="*/ 102982 w 548379"/>
                  <a:gd name="connsiteY1243" fmla="*/ 553736 h 687724"/>
                  <a:gd name="connsiteX1244" fmla="*/ 97833 w 548379"/>
                  <a:gd name="connsiteY1244" fmla="*/ 553736 h 687724"/>
                  <a:gd name="connsiteX1245" fmla="*/ 95258 w 548379"/>
                  <a:gd name="connsiteY1245" fmla="*/ 553736 h 687724"/>
                  <a:gd name="connsiteX1246" fmla="*/ 95258 w 548379"/>
                  <a:gd name="connsiteY1246" fmla="*/ 556312 h 687724"/>
                  <a:gd name="connsiteX1247" fmla="*/ 92684 w 548379"/>
                  <a:gd name="connsiteY1247" fmla="*/ 556312 h 687724"/>
                  <a:gd name="connsiteX1248" fmla="*/ 90109 w 548379"/>
                  <a:gd name="connsiteY1248" fmla="*/ 558887 h 687724"/>
                  <a:gd name="connsiteX1249" fmla="*/ 84960 w 548379"/>
                  <a:gd name="connsiteY1249" fmla="*/ 558887 h 687724"/>
                  <a:gd name="connsiteX1250" fmla="*/ 84960 w 548379"/>
                  <a:gd name="connsiteY1250" fmla="*/ 561463 h 687724"/>
                  <a:gd name="connsiteX1251" fmla="*/ 82386 w 548379"/>
                  <a:gd name="connsiteY1251" fmla="*/ 561463 h 687724"/>
                  <a:gd name="connsiteX1252" fmla="*/ 77237 w 548379"/>
                  <a:gd name="connsiteY1252" fmla="*/ 561463 h 687724"/>
                  <a:gd name="connsiteX1253" fmla="*/ 74662 w 548379"/>
                  <a:gd name="connsiteY1253" fmla="*/ 564038 h 687724"/>
                  <a:gd name="connsiteX1254" fmla="*/ 72088 w 548379"/>
                  <a:gd name="connsiteY1254" fmla="*/ 564038 h 687724"/>
                  <a:gd name="connsiteX1255" fmla="*/ 66938 w 548379"/>
                  <a:gd name="connsiteY1255" fmla="*/ 566614 h 687724"/>
                  <a:gd name="connsiteX1256" fmla="*/ 64364 w 548379"/>
                  <a:gd name="connsiteY1256" fmla="*/ 566614 h 687724"/>
                  <a:gd name="connsiteX1257" fmla="*/ 61789 w 548379"/>
                  <a:gd name="connsiteY1257" fmla="*/ 566614 h 687724"/>
                  <a:gd name="connsiteX1258" fmla="*/ 59215 w 548379"/>
                  <a:gd name="connsiteY1258" fmla="*/ 569189 h 687724"/>
                  <a:gd name="connsiteX1259" fmla="*/ 54066 w 548379"/>
                  <a:gd name="connsiteY1259" fmla="*/ 569189 h 687724"/>
                  <a:gd name="connsiteX1260" fmla="*/ 48917 w 548379"/>
                  <a:gd name="connsiteY1260" fmla="*/ 569189 h 687724"/>
                  <a:gd name="connsiteX1261" fmla="*/ 41193 w 548379"/>
                  <a:gd name="connsiteY1261" fmla="*/ 569189 h 687724"/>
                  <a:gd name="connsiteX1262" fmla="*/ 38618 w 548379"/>
                  <a:gd name="connsiteY1262" fmla="*/ 569189 h 687724"/>
                  <a:gd name="connsiteX1263" fmla="*/ 38618 w 548379"/>
                  <a:gd name="connsiteY1263" fmla="*/ 571765 h 687724"/>
                  <a:gd name="connsiteX1264" fmla="*/ 36044 w 548379"/>
                  <a:gd name="connsiteY1264" fmla="*/ 571765 h 687724"/>
                  <a:gd name="connsiteX1265" fmla="*/ 33469 w 548379"/>
                  <a:gd name="connsiteY1265" fmla="*/ 571765 h 687724"/>
                  <a:gd name="connsiteX1266" fmla="*/ 30895 w 548379"/>
                  <a:gd name="connsiteY1266" fmla="*/ 571765 h 687724"/>
                  <a:gd name="connsiteX1267" fmla="*/ 23171 w 548379"/>
                  <a:gd name="connsiteY1267" fmla="*/ 571765 h 687724"/>
                  <a:gd name="connsiteX1268" fmla="*/ 20597 w 548379"/>
                  <a:gd name="connsiteY1268" fmla="*/ 571765 h 687724"/>
                  <a:gd name="connsiteX1269" fmla="*/ 12873 w 548379"/>
                  <a:gd name="connsiteY1269" fmla="*/ 571765 h 687724"/>
                  <a:gd name="connsiteX1270" fmla="*/ 10298 w 548379"/>
                  <a:gd name="connsiteY1270" fmla="*/ 571765 h 687724"/>
                  <a:gd name="connsiteX1271" fmla="*/ 5149 w 548379"/>
                  <a:gd name="connsiteY1271" fmla="*/ 571765 h 687724"/>
                  <a:gd name="connsiteX1272" fmla="*/ 5149 w 548379"/>
                  <a:gd name="connsiteY1272" fmla="*/ 569189 h 687724"/>
                  <a:gd name="connsiteX1273" fmla="*/ 2575 w 548379"/>
                  <a:gd name="connsiteY1273" fmla="*/ 569189 h 687724"/>
                  <a:gd name="connsiteX1274" fmla="*/ 2575 w 548379"/>
                  <a:gd name="connsiteY1274" fmla="*/ 566614 h 687724"/>
                  <a:gd name="connsiteX1275" fmla="*/ 0 w 548379"/>
                  <a:gd name="connsiteY1275" fmla="*/ 566614 h 687724"/>
                  <a:gd name="connsiteX1276" fmla="*/ 0 w 548379"/>
                  <a:gd name="connsiteY1276" fmla="*/ 564038 h 687724"/>
                  <a:gd name="connsiteX1277" fmla="*/ 2575 w 548379"/>
                  <a:gd name="connsiteY1277" fmla="*/ 564038 h 687724"/>
                  <a:gd name="connsiteX1278" fmla="*/ 2575 w 548379"/>
                  <a:gd name="connsiteY1278" fmla="*/ 561463 h 687724"/>
                  <a:gd name="connsiteX1279" fmla="*/ 2575 w 548379"/>
                  <a:gd name="connsiteY1279" fmla="*/ 553736 h 687724"/>
                  <a:gd name="connsiteX1280" fmla="*/ 2575 w 548379"/>
                  <a:gd name="connsiteY1280" fmla="*/ 551161 h 687724"/>
                  <a:gd name="connsiteX1281" fmla="*/ 2575 w 548379"/>
                  <a:gd name="connsiteY1281" fmla="*/ 546009 h 687724"/>
                  <a:gd name="connsiteX1282" fmla="*/ 2575 w 548379"/>
                  <a:gd name="connsiteY1282" fmla="*/ 543434 h 687724"/>
                  <a:gd name="connsiteX1283" fmla="*/ 2575 w 548379"/>
                  <a:gd name="connsiteY1283" fmla="*/ 540858 h 687724"/>
                  <a:gd name="connsiteX1284" fmla="*/ 5149 w 548379"/>
                  <a:gd name="connsiteY1284" fmla="*/ 540858 h 687724"/>
                  <a:gd name="connsiteX1285" fmla="*/ 2575 w 548379"/>
                  <a:gd name="connsiteY1285" fmla="*/ 535707 h 687724"/>
                  <a:gd name="connsiteX1286" fmla="*/ 5149 w 548379"/>
                  <a:gd name="connsiteY1286" fmla="*/ 525405 h 687724"/>
                  <a:gd name="connsiteX1287" fmla="*/ 5149 w 548379"/>
                  <a:gd name="connsiteY1287" fmla="*/ 512528 h 687724"/>
                  <a:gd name="connsiteX1288" fmla="*/ 5149 w 548379"/>
                  <a:gd name="connsiteY1288" fmla="*/ 507377 h 687724"/>
                  <a:gd name="connsiteX1289" fmla="*/ 5149 w 548379"/>
                  <a:gd name="connsiteY1289" fmla="*/ 504801 h 687724"/>
                  <a:gd name="connsiteX1290" fmla="*/ 5149 w 548379"/>
                  <a:gd name="connsiteY1290" fmla="*/ 502226 h 687724"/>
                  <a:gd name="connsiteX1291" fmla="*/ 5149 w 548379"/>
                  <a:gd name="connsiteY1291" fmla="*/ 499650 h 687724"/>
                  <a:gd name="connsiteX1292" fmla="*/ 7724 w 548379"/>
                  <a:gd name="connsiteY1292" fmla="*/ 499650 h 687724"/>
                  <a:gd name="connsiteX1293" fmla="*/ 7724 w 548379"/>
                  <a:gd name="connsiteY1293" fmla="*/ 497075 h 687724"/>
                  <a:gd name="connsiteX1294" fmla="*/ 7724 w 548379"/>
                  <a:gd name="connsiteY1294" fmla="*/ 494499 h 687724"/>
                  <a:gd name="connsiteX1295" fmla="*/ 12873 w 548379"/>
                  <a:gd name="connsiteY1295" fmla="*/ 491924 h 687724"/>
                  <a:gd name="connsiteX1296" fmla="*/ 12873 w 548379"/>
                  <a:gd name="connsiteY1296" fmla="*/ 489348 h 687724"/>
                  <a:gd name="connsiteX1297" fmla="*/ 7724 w 548379"/>
                  <a:gd name="connsiteY1297" fmla="*/ 486773 h 687724"/>
                  <a:gd name="connsiteX1298" fmla="*/ 7724 w 548379"/>
                  <a:gd name="connsiteY1298" fmla="*/ 484197 h 687724"/>
                  <a:gd name="connsiteX1299" fmla="*/ 10298 w 548379"/>
                  <a:gd name="connsiteY1299" fmla="*/ 484197 h 687724"/>
                  <a:gd name="connsiteX1300" fmla="*/ 10298 w 548379"/>
                  <a:gd name="connsiteY1300" fmla="*/ 481622 h 687724"/>
                  <a:gd name="connsiteX1301" fmla="*/ 10298 w 548379"/>
                  <a:gd name="connsiteY1301" fmla="*/ 479046 h 687724"/>
                  <a:gd name="connsiteX1302" fmla="*/ 10298 w 548379"/>
                  <a:gd name="connsiteY1302" fmla="*/ 473895 h 687724"/>
                  <a:gd name="connsiteX1303" fmla="*/ 10298 w 548379"/>
                  <a:gd name="connsiteY1303" fmla="*/ 471320 h 687724"/>
                  <a:gd name="connsiteX1304" fmla="*/ 10298 w 548379"/>
                  <a:gd name="connsiteY1304" fmla="*/ 466168 h 687724"/>
                  <a:gd name="connsiteX1305" fmla="*/ 10298 w 548379"/>
                  <a:gd name="connsiteY1305" fmla="*/ 463593 h 687724"/>
                  <a:gd name="connsiteX1306" fmla="*/ 10298 w 548379"/>
                  <a:gd name="connsiteY1306" fmla="*/ 461017 h 687724"/>
                  <a:gd name="connsiteX1307" fmla="*/ 10298 w 548379"/>
                  <a:gd name="connsiteY1307" fmla="*/ 455866 h 687724"/>
                  <a:gd name="connsiteX1308" fmla="*/ 10298 w 548379"/>
                  <a:gd name="connsiteY1308" fmla="*/ 453291 h 687724"/>
                  <a:gd name="connsiteX1309" fmla="*/ 12873 w 548379"/>
                  <a:gd name="connsiteY1309" fmla="*/ 453291 h 687724"/>
                  <a:gd name="connsiteX1310" fmla="*/ 12873 w 548379"/>
                  <a:gd name="connsiteY1310" fmla="*/ 450715 h 687724"/>
                  <a:gd name="connsiteX1311" fmla="*/ 12873 w 548379"/>
                  <a:gd name="connsiteY1311" fmla="*/ 448140 h 687724"/>
                  <a:gd name="connsiteX1312" fmla="*/ 12873 w 548379"/>
                  <a:gd name="connsiteY1312" fmla="*/ 445564 h 687724"/>
                  <a:gd name="connsiteX1313" fmla="*/ 12873 w 548379"/>
                  <a:gd name="connsiteY1313" fmla="*/ 442989 h 687724"/>
                  <a:gd name="connsiteX1314" fmla="*/ 12873 w 548379"/>
                  <a:gd name="connsiteY1314" fmla="*/ 440413 h 687724"/>
                  <a:gd name="connsiteX1315" fmla="*/ 15447 w 548379"/>
                  <a:gd name="connsiteY1315" fmla="*/ 440413 h 687724"/>
                  <a:gd name="connsiteX1316" fmla="*/ 15447 w 548379"/>
                  <a:gd name="connsiteY1316" fmla="*/ 435262 h 687724"/>
                  <a:gd name="connsiteX1317" fmla="*/ 15447 w 548379"/>
                  <a:gd name="connsiteY1317" fmla="*/ 432687 h 687724"/>
                  <a:gd name="connsiteX1318" fmla="*/ 15447 w 548379"/>
                  <a:gd name="connsiteY1318" fmla="*/ 430111 h 687724"/>
                  <a:gd name="connsiteX1319" fmla="*/ 15447 w 548379"/>
                  <a:gd name="connsiteY1319" fmla="*/ 424960 h 687724"/>
                  <a:gd name="connsiteX1320" fmla="*/ 15447 w 548379"/>
                  <a:gd name="connsiteY1320" fmla="*/ 422385 h 687724"/>
                  <a:gd name="connsiteX1321" fmla="*/ 18022 w 548379"/>
                  <a:gd name="connsiteY1321" fmla="*/ 419809 h 687724"/>
                  <a:gd name="connsiteX1322" fmla="*/ 18022 w 548379"/>
                  <a:gd name="connsiteY1322" fmla="*/ 417234 h 687724"/>
                  <a:gd name="connsiteX1323" fmla="*/ 20597 w 548379"/>
                  <a:gd name="connsiteY1323" fmla="*/ 417234 h 687724"/>
                  <a:gd name="connsiteX1324" fmla="*/ 20597 w 548379"/>
                  <a:gd name="connsiteY1324" fmla="*/ 414658 h 687724"/>
                  <a:gd name="connsiteX1325" fmla="*/ 23171 w 548379"/>
                  <a:gd name="connsiteY1325" fmla="*/ 414658 h 687724"/>
                  <a:gd name="connsiteX1326" fmla="*/ 25746 w 548379"/>
                  <a:gd name="connsiteY1326" fmla="*/ 414658 h 687724"/>
                  <a:gd name="connsiteX1327" fmla="*/ 25746 w 548379"/>
                  <a:gd name="connsiteY1327" fmla="*/ 412083 h 687724"/>
                  <a:gd name="connsiteX1328" fmla="*/ 28320 w 548379"/>
                  <a:gd name="connsiteY1328" fmla="*/ 412083 h 687724"/>
                  <a:gd name="connsiteX1329" fmla="*/ 30895 w 548379"/>
                  <a:gd name="connsiteY1329" fmla="*/ 412083 h 687724"/>
                  <a:gd name="connsiteX1330" fmla="*/ 36044 w 548379"/>
                  <a:gd name="connsiteY1330" fmla="*/ 412083 h 687724"/>
                  <a:gd name="connsiteX1331" fmla="*/ 36044 w 548379"/>
                  <a:gd name="connsiteY1331" fmla="*/ 409507 h 687724"/>
                  <a:gd name="connsiteX1332" fmla="*/ 43767 w 548379"/>
                  <a:gd name="connsiteY1332" fmla="*/ 406932 h 687724"/>
                  <a:gd name="connsiteX1333" fmla="*/ 48917 w 548379"/>
                  <a:gd name="connsiteY1333" fmla="*/ 406932 h 687724"/>
                  <a:gd name="connsiteX1334" fmla="*/ 54066 w 548379"/>
                  <a:gd name="connsiteY1334" fmla="*/ 404356 h 687724"/>
                  <a:gd name="connsiteX1335" fmla="*/ 61789 w 548379"/>
                  <a:gd name="connsiteY1335" fmla="*/ 404356 h 687724"/>
                  <a:gd name="connsiteX1336" fmla="*/ 66938 w 548379"/>
                  <a:gd name="connsiteY1336" fmla="*/ 401781 h 687724"/>
                  <a:gd name="connsiteX1337" fmla="*/ 69513 w 548379"/>
                  <a:gd name="connsiteY1337" fmla="*/ 401781 h 687724"/>
                  <a:gd name="connsiteX1338" fmla="*/ 72088 w 548379"/>
                  <a:gd name="connsiteY1338" fmla="*/ 401781 h 687724"/>
                  <a:gd name="connsiteX1339" fmla="*/ 74662 w 548379"/>
                  <a:gd name="connsiteY1339" fmla="*/ 401781 h 687724"/>
                  <a:gd name="connsiteX1340" fmla="*/ 79811 w 548379"/>
                  <a:gd name="connsiteY1340" fmla="*/ 399205 h 687724"/>
                  <a:gd name="connsiteX1341" fmla="*/ 87535 w 548379"/>
                  <a:gd name="connsiteY1341" fmla="*/ 396630 h 687724"/>
                  <a:gd name="connsiteX1342" fmla="*/ 92684 w 548379"/>
                  <a:gd name="connsiteY1342" fmla="*/ 394054 h 687724"/>
                  <a:gd name="connsiteX1343" fmla="*/ 97833 w 548379"/>
                  <a:gd name="connsiteY1343" fmla="*/ 394054 h 687724"/>
                  <a:gd name="connsiteX1344" fmla="*/ 100408 w 548379"/>
                  <a:gd name="connsiteY1344" fmla="*/ 394054 h 687724"/>
                  <a:gd name="connsiteX1345" fmla="*/ 102982 w 548379"/>
                  <a:gd name="connsiteY1345" fmla="*/ 394054 h 687724"/>
                  <a:gd name="connsiteX1346" fmla="*/ 102982 w 548379"/>
                  <a:gd name="connsiteY1346" fmla="*/ 391479 h 687724"/>
                  <a:gd name="connsiteX1347" fmla="*/ 105557 w 548379"/>
                  <a:gd name="connsiteY1347" fmla="*/ 391479 h 687724"/>
                  <a:gd name="connsiteX1348" fmla="*/ 108131 w 548379"/>
                  <a:gd name="connsiteY1348" fmla="*/ 391479 h 687724"/>
                  <a:gd name="connsiteX1349" fmla="*/ 113280 w 548379"/>
                  <a:gd name="connsiteY1349" fmla="*/ 388903 h 687724"/>
                  <a:gd name="connsiteX1350" fmla="*/ 115855 w 548379"/>
                  <a:gd name="connsiteY1350" fmla="*/ 388903 h 687724"/>
                  <a:gd name="connsiteX1351" fmla="*/ 118429 w 548379"/>
                  <a:gd name="connsiteY1351" fmla="*/ 388903 h 687724"/>
                  <a:gd name="connsiteX1352" fmla="*/ 123578 w 548379"/>
                  <a:gd name="connsiteY1352" fmla="*/ 386327 h 687724"/>
                  <a:gd name="connsiteX1353" fmla="*/ 133877 w 548379"/>
                  <a:gd name="connsiteY1353" fmla="*/ 383752 h 687724"/>
                  <a:gd name="connsiteX1354" fmla="*/ 146749 w 548379"/>
                  <a:gd name="connsiteY1354" fmla="*/ 376025 h 687724"/>
                  <a:gd name="connsiteX1355" fmla="*/ 151899 w 548379"/>
                  <a:gd name="connsiteY1355" fmla="*/ 373450 h 687724"/>
                  <a:gd name="connsiteX1356" fmla="*/ 154473 w 548379"/>
                  <a:gd name="connsiteY1356" fmla="*/ 373450 h 687724"/>
                  <a:gd name="connsiteX1357" fmla="*/ 159622 w 548379"/>
                  <a:gd name="connsiteY1357" fmla="*/ 370874 h 687724"/>
                  <a:gd name="connsiteX1358" fmla="*/ 164771 w 548379"/>
                  <a:gd name="connsiteY1358" fmla="*/ 370874 h 687724"/>
                  <a:gd name="connsiteX1359" fmla="*/ 175069 w 548379"/>
                  <a:gd name="connsiteY1359" fmla="*/ 363148 h 687724"/>
                  <a:gd name="connsiteX1360" fmla="*/ 180219 w 548379"/>
                  <a:gd name="connsiteY1360" fmla="*/ 360572 h 687724"/>
                  <a:gd name="connsiteX1361" fmla="*/ 182793 w 548379"/>
                  <a:gd name="connsiteY1361" fmla="*/ 360572 h 687724"/>
                  <a:gd name="connsiteX1362" fmla="*/ 185368 w 548379"/>
                  <a:gd name="connsiteY1362" fmla="*/ 360572 h 687724"/>
                  <a:gd name="connsiteX1363" fmla="*/ 185368 w 548379"/>
                  <a:gd name="connsiteY1363" fmla="*/ 357997 h 687724"/>
                  <a:gd name="connsiteX1364" fmla="*/ 187942 w 548379"/>
                  <a:gd name="connsiteY1364" fmla="*/ 355421 h 687724"/>
                  <a:gd name="connsiteX1365" fmla="*/ 190517 w 548379"/>
                  <a:gd name="connsiteY1365" fmla="*/ 355421 h 687724"/>
                  <a:gd name="connsiteX1366" fmla="*/ 190517 w 548379"/>
                  <a:gd name="connsiteY1366" fmla="*/ 352846 h 687724"/>
                  <a:gd name="connsiteX1367" fmla="*/ 193091 w 548379"/>
                  <a:gd name="connsiteY1367" fmla="*/ 352846 h 687724"/>
                  <a:gd name="connsiteX1368" fmla="*/ 195666 w 548379"/>
                  <a:gd name="connsiteY1368" fmla="*/ 350270 h 687724"/>
                  <a:gd name="connsiteX1369" fmla="*/ 200815 w 548379"/>
                  <a:gd name="connsiteY1369" fmla="*/ 347695 h 687724"/>
                  <a:gd name="connsiteX1370" fmla="*/ 208539 w 548379"/>
                  <a:gd name="connsiteY1370" fmla="*/ 345119 h 687724"/>
                  <a:gd name="connsiteX1371" fmla="*/ 211113 w 548379"/>
                  <a:gd name="connsiteY1371" fmla="*/ 342544 h 687724"/>
                  <a:gd name="connsiteX1372" fmla="*/ 213688 w 548379"/>
                  <a:gd name="connsiteY1372" fmla="*/ 342544 h 687724"/>
                  <a:gd name="connsiteX1373" fmla="*/ 213688 w 548379"/>
                  <a:gd name="connsiteY1373" fmla="*/ 339968 h 687724"/>
                  <a:gd name="connsiteX1374" fmla="*/ 216262 w 548379"/>
                  <a:gd name="connsiteY1374" fmla="*/ 339968 h 687724"/>
                  <a:gd name="connsiteX1375" fmla="*/ 218837 w 548379"/>
                  <a:gd name="connsiteY1375" fmla="*/ 337393 h 687724"/>
                  <a:gd name="connsiteX1376" fmla="*/ 218837 w 548379"/>
                  <a:gd name="connsiteY1376" fmla="*/ 334817 h 687724"/>
                  <a:gd name="connsiteX1377" fmla="*/ 218837 w 548379"/>
                  <a:gd name="connsiteY1377" fmla="*/ 332242 h 687724"/>
                  <a:gd name="connsiteX1378" fmla="*/ 218837 w 548379"/>
                  <a:gd name="connsiteY1378" fmla="*/ 327091 h 687724"/>
                  <a:gd name="connsiteX1379" fmla="*/ 221411 w 548379"/>
                  <a:gd name="connsiteY1379" fmla="*/ 327091 h 687724"/>
                  <a:gd name="connsiteX1380" fmla="*/ 221411 w 548379"/>
                  <a:gd name="connsiteY1380" fmla="*/ 321940 h 687724"/>
                  <a:gd name="connsiteX1381" fmla="*/ 218837 w 548379"/>
                  <a:gd name="connsiteY1381" fmla="*/ 321940 h 687724"/>
                  <a:gd name="connsiteX1382" fmla="*/ 221411 w 548379"/>
                  <a:gd name="connsiteY1382" fmla="*/ 288458 h 687724"/>
                  <a:gd name="connsiteX1383" fmla="*/ 218837 w 548379"/>
                  <a:gd name="connsiteY1383" fmla="*/ 285882 h 687724"/>
                  <a:gd name="connsiteX1384" fmla="*/ 211113 w 548379"/>
                  <a:gd name="connsiteY1384" fmla="*/ 285882 h 687724"/>
                  <a:gd name="connsiteX1385" fmla="*/ 208539 w 548379"/>
                  <a:gd name="connsiteY1385" fmla="*/ 285882 h 687724"/>
                  <a:gd name="connsiteX1386" fmla="*/ 208539 w 548379"/>
                  <a:gd name="connsiteY1386" fmla="*/ 288458 h 687724"/>
                  <a:gd name="connsiteX1387" fmla="*/ 205964 w 548379"/>
                  <a:gd name="connsiteY1387" fmla="*/ 288458 h 687724"/>
                  <a:gd name="connsiteX1388" fmla="*/ 205964 w 548379"/>
                  <a:gd name="connsiteY1388" fmla="*/ 291033 h 687724"/>
                  <a:gd name="connsiteX1389" fmla="*/ 203390 w 548379"/>
                  <a:gd name="connsiteY1389" fmla="*/ 293609 h 687724"/>
                  <a:gd name="connsiteX1390" fmla="*/ 198240 w 548379"/>
                  <a:gd name="connsiteY1390" fmla="*/ 296184 h 687724"/>
                  <a:gd name="connsiteX1391" fmla="*/ 193091 w 548379"/>
                  <a:gd name="connsiteY1391" fmla="*/ 298760 h 687724"/>
                  <a:gd name="connsiteX1392" fmla="*/ 193091 w 548379"/>
                  <a:gd name="connsiteY1392" fmla="*/ 301335 h 687724"/>
                  <a:gd name="connsiteX1393" fmla="*/ 187942 w 548379"/>
                  <a:gd name="connsiteY1393" fmla="*/ 303911 h 687724"/>
                  <a:gd name="connsiteX1394" fmla="*/ 187942 w 548379"/>
                  <a:gd name="connsiteY1394" fmla="*/ 306487 h 687724"/>
                  <a:gd name="connsiteX1395" fmla="*/ 182793 w 548379"/>
                  <a:gd name="connsiteY1395" fmla="*/ 306487 h 687724"/>
                  <a:gd name="connsiteX1396" fmla="*/ 180219 w 548379"/>
                  <a:gd name="connsiteY1396" fmla="*/ 309062 h 687724"/>
                  <a:gd name="connsiteX1397" fmla="*/ 177644 w 548379"/>
                  <a:gd name="connsiteY1397" fmla="*/ 311638 h 687724"/>
                  <a:gd name="connsiteX1398" fmla="*/ 175069 w 548379"/>
                  <a:gd name="connsiteY1398" fmla="*/ 311638 h 687724"/>
                  <a:gd name="connsiteX1399" fmla="*/ 175069 w 548379"/>
                  <a:gd name="connsiteY1399" fmla="*/ 314213 h 687724"/>
                  <a:gd name="connsiteX1400" fmla="*/ 172495 w 548379"/>
                  <a:gd name="connsiteY1400" fmla="*/ 314213 h 687724"/>
                  <a:gd name="connsiteX1401" fmla="*/ 169920 w 548379"/>
                  <a:gd name="connsiteY1401" fmla="*/ 316789 h 687724"/>
                  <a:gd name="connsiteX1402" fmla="*/ 167346 w 548379"/>
                  <a:gd name="connsiteY1402" fmla="*/ 319364 h 687724"/>
                  <a:gd name="connsiteX1403" fmla="*/ 162197 w 548379"/>
                  <a:gd name="connsiteY1403" fmla="*/ 321940 h 687724"/>
                  <a:gd name="connsiteX1404" fmla="*/ 159622 w 548379"/>
                  <a:gd name="connsiteY1404" fmla="*/ 321940 h 687724"/>
                  <a:gd name="connsiteX1405" fmla="*/ 157048 w 548379"/>
                  <a:gd name="connsiteY1405" fmla="*/ 321940 h 687724"/>
                  <a:gd name="connsiteX1406" fmla="*/ 157048 w 548379"/>
                  <a:gd name="connsiteY1406" fmla="*/ 324515 h 687724"/>
                  <a:gd name="connsiteX1407" fmla="*/ 154473 w 548379"/>
                  <a:gd name="connsiteY1407" fmla="*/ 324515 h 687724"/>
                  <a:gd name="connsiteX1408" fmla="*/ 146749 w 548379"/>
                  <a:gd name="connsiteY1408" fmla="*/ 329666 h 687724"/>
                  <a:gd name="connsiteX1409" fmla="*/ 141600 w 548379"/>
                  <a:gd name="connsiteY1409" fmla="*/ 329666 h 687724"/>
                  <a:gd name="connsiteX1410" fmla="*/ 139026 w 548379"/>
                  <a:gd name="connsiteY1410" fmla="*/ 332242 h 687724"/>
                  <a:gd name="connsiteX1411" fmla="*/ 133877 w 548379"/>
                  <a:gd name="connsiteY1411" fmla="*/ 334817 h 687724"/>
                  <a:gd name="connsiteX1412" fmla="*/ 131302 w 548379"/>
                  <a:gd name="connsiteY1412" fmla="*/ 334817 h 687724"/>
                  <a:gd name="connsiteX1413" fmla="*/ 128728 w 548379"/>
                  <a:gd name="connsiteY1413" fmla="*/ 337393 h 687724"/>
                  <a:gd name="connsiteX1414" fmla="*/ 126153 w 548379"/>
                  <a:gd name="connsiteY1414" fmla="*/ 337393 h 687724"/>
                  <a:gd name="connsiteX1415" fmla="*/ 123578 w 548379"/>
                  <a:gd name="connsiteY1415" fmla="*/ 337393 h 687724"/>
                  <a:gd name="connsiteX1416" fmla="*/ 123578 w 548379"/>
                  <a:gd name="connsiteY1416" fmla="*/ 339968 h 687724"/>
                  <a:gd name="connsiteX1417" fmla="*/ 121004 w 548379"/>
                  <a:gd name="connsiteY1417" fmla="*/ 339968 h 687724"/>
                  <a:gd name="connsiteX1418" fmla="*/ 118429 w 548379"/>
                  <a:gd name="connsiteY1418" fmla="*/ 339968 h 687724"/>
                  <a:gd name="connsiteX1419" fmla="*/ 115855 w 548379"/>
                  <a:gd name="connsiteY1419" fmla="*/ 342544 h 687724"/>
                  <a:gd name="connsiteX1420" fmla="*/ 113280 w 548379"/>
                  <a:gd name="connsiteY1420" fmla="*/ 342544 h 687724"/>
                  <a:gd name="connsiteX1421" fmla="*/ 110706 w 548379"/>
                  <a:gd name="connsiteY1421" fmla="*/ 342544 h 687724"/>
                  <a:gd name="connsiteX1422" fmla="*/ 110706 w 548379"/>
                  <a:gd name="connsiteY1422" fmla="*/ 345119 h 687724"/>
                  <a:gd name="connsiteX1423" fmla="*/ 108131 w 548379"/>
                  <a:gd name="connsiteY1423" fmla="*/ 345119 h 687724"/>
                  <a:gd name="connsiteX1424" fmla="*/ 105557 w 548379"/>
                  <a:gd name="connsiteY1424" fmla="*/ 345119 h 687724"/>
                  <a:gd name="connsiteX1425" fmla="*/ 105557 w 548379"/>
                  <a:gd name="connsiteY1425" fmla="*/ 347695 h 687724"/>
                  <a:gd name="connsiteX1426" fmla="*/ 102982 w 548379"/>
                  <a:gd name="connsiteY1426" fmla="*/ 347695 h 687724"/>
                  <a:gd name="connsiteX1427" fmla="*/ 100408 w 548379"/>
                  <a:gd name="connsiteY1427" fmla="*/ 347695 h 687724"/>
                  <a:gd name="connsiteX1428" fmla="*/ 97833 w 548379"/>
                  <a:gd name="connsiteY1428" fmla="*/ 347695 h 687724"/>
                  <a:gd name="connsiteX1429" fmla="*/ 97833 w 548379"/>
                  <a:gd name="connsiteY1429" fmla="*/ 350270 h 687724"/>
                  <a:gd name="connsiteX1430" fmla="*/ 95258 w 548379"/>
                  <a:gd name="connsiteY1430" fmla="*/ 350270 h 687724"/>
                  <a:gd name="connsiteX1431" fmla="*/ 92684 w 548379"/>
                  <a:gd name="connsiteY1431" fmla="*/ 350270 h 687724"/>
                  <a:gd name="connsiteX1432" fmla="*/ 90109 w 548379"/>
                  <a:gd name="connsiteY1432" fmla="*/ 350270 h 687724"/>
                  <a:gd name="connsiteX1433" fmla="*/ 87535 w 548379"/>
                  <a:gd name="connsiteY1433" fmla="*/ 350270 h 687724"/>
                  <a:gd name="connsiteX1434" fmla="*/ 87535 w 548379"/>
                  <a:gd name="connsiteY1434" fmla="*/ 352846 h 687724"/>
                  <a:gd name="connsiteX1435" fmla="*/ 84960 w 548379"/>
                  <a:gd name="connsiteY1435" fmla="*/ 352846 h 687724"/>
                  <a:gd name="connsiteX1436" fmla="*/ 82386 w 548379"/>
                  <a:gd name="connsiteY1436" fmla="*/ 352846 h 687724"/>
                  <a:gd name="connsiteX1437" fmla="*/ 82386 w 548379"/>
                  <a:gd name="connsiteY1437" fmla="*/ 355421 h 687724"/>
                  <a:gd name="connsiteX1438" fmla="*/ 69513 w 548379"/>
                  <a:gd name="connsiteY1438" fmla="*/ 355421 h 687724"/>
                  <a:gd name="connsiteX1439" fmla="*/ 66938 w 548379"/>
                  <a:gd name="connsiteY1439" fmla="*/ 357997 h 687724"/>
                  <a:gd name="connsiteX1440" fmla="*/ 59215 w 548379"/>
                  <a:gd name="connsiteY1440" fmla="*/ 360572 h 687724"/>
                  <a:gd name="connsiteX1441" fmla="*/ 54066 w 548379"/>
                  <a:gd name="connsiteY1441" fmla="*/ 360572 h 687724"/>
                  <a:gd name="connsiteX1442" fmla="*/ 54066 w 548379"/>
                  <a:gd name="connsiteY1442" fmla="*/ 363148 h 687724"/>
                  <a:gd name="connsiteX1443" fmla="*/ 51491 w 548379"/>
                  <a:gd name="connsiteY1443" fmla="*/ 363148 h 687724"/>
                  <a:gd name="connsiteX1444" fmla="*/ 48917 w 548379"/>
                  <a:gd name="connsiteY1444" fmla="*/ 363148 h 687724"/>
                  <a:gd name="connsiteX1445" fmla="*/ 46342 w 548379"/>
                  <a:gd name="connsiteY1445" fmla="*/ 363148 h 687724"/>
                  <a:gd name="connsiteX1446" fmla="*/ 43767 w 548379"/>
                  <a:gd name="connsiteY1446" fmla="*/ 365723 h 687724"/>
                  <a:gd name="connsiteX1447" fmla="*/ 41193 w 548379"/>
                  <a:gd name="connsiteY1447" fmla="*/ 365723 h 687724"/>
                  <a:gd name="connsiteX1448" fmla="*/ 38618 w 548379"/>
                  <a:gd name="connsiteY1448" fmla="*/ 365723 h 687724"/>
                  <a:gd name="connsiteX1449" fmla="*/ 38618 w 548379"/>
                  <a:gd name="connsiteY1449" fmla="*/ 368299 h 687724"/>
                  <a:gd name="connsiteX1450" fmla="*/ 33469 w 548379"/>
                  <a:gd name="connsiteY1450" fmla="*/ 368299 h 687724"/>
                  <a:gd name="connsiteX1451" fmla="*/ 25746 w 548379"/>
                  <a:gd name="connsiteY1451" fmla="*/ 368299 h 687724"/>
                  <a:gd name="connsiteX1452" fmla="*/ 23171 w 548379"/>
                  <a:gd name="connsiteY1452" fmla="*/ 368299 h 687724"/>
                  <a:gd name="connsiteX1453" fmla="*/ 23171 w 548379"/>
                  <a:gd name="connsiteY1453" fmla="*/ 365723 h 687724"/>
                  <a:gd name="connsiteX1454" fmla="*/ 20597 w 548379"/>
                  <a:gd name="connsiteY1454" fmla="*/ 365723 h 687724"/>
                  <a:gd name="connsiteX1455" fmla="*/ 20597 w 548379"/>
                  <a:gd name="connsiteY1455" fmla="*/ 363148 h 687724"/>
                  <a:gd name="connsiteX1456" fmla="*/ 20597 w 548379"/>
                  <a:gd name="connsiteY1456" fmla="*/ 360572 h 687724"/>
                  <a:gd name="connsiteX1457" fmla="*/ 23171 w 548379"/>
                  <a:gd name="connsiteY1457" fmla="*/ 357997 h 687724"/>
                  <a:gd name="connsiteX1458" fmla="*/ 23171 w 548379"/>
                  <a:gd name="connsiteY1458" fmla="*/ 355421 h 687724"/>
                  <a:gd name="connsiteX1459" fmla="*/ 23171 w 548379"/>
                  <a:gd name="connsiteY1459" fmla="*/ 352846 h 687724"/>
                  <a:gd name="connsiteX1460" fmla="*/ 23171 w 548379"/>
                  <a:gd name="connsiteY1460" fmla="*/ 350270 h 687724"/>
                  <a:gd name="connsiteX1461" fmla="*/ 23171 w 548379"/>
                  <a:gd name="connsiteY1461" fmla="*/ 347695 h 687724"/>
                  <a:gd name="connsiteX1462" fmla="*/ 25746 w 548379"/>
                  <a:gd name="connsiteY1462" fmla="*/ 347695 h 687724"/>
                  <a:gd name="connsiteX1463" fmla="*/ 25746 w 548379"/>
                  <a:gd name="connsiteY1463" fmla="*/ 345119 h 687724"/>
                  <a:gd name="connsiteX1464" fmla="*/ 23171 w 548379"/>
                  <a:gd name="connsiteY1464" fmla="*/ 345119 h 687724"/>
                  <a:gd name="connsiteX1465" fmla="*/ 23171 w 548379"/>
                  <a:gd name="connsiteY1465" fmla="*/ 339968 h 687724"/>
                  <a:gd name="connsiteX1466" fmla="*/ 23171 w 548379"/>
                  <a:gd name="connsiteY1466" fmla="*/ 337393 h 687724"/>
                  <a:gd name="connsiteX1467" fmla="*/ 25746 w 548379"/>
                  <a:gd name="connsiteY1467" fmla="*/ 337393 h 687724"/>
                  <a:gd name="connsiteX1468" fmla="*/ 25746 w 548379"/>
                  <a:gd name="connsiteY1468" fmla="*/ 334817 h 687724"/>
                  <a:gd name="connsiteX1469" fmla="*/ 25746 w 548379"/>
                  <a:gd name="connsiteY1469" fmla="*/ 332242 h 687724"/>
                  <a:gd name="connsiteX1470" fmla="*/ 25746 w 548379"/>
                  <a:gd name="connsiteY1470" fmla="*/ 329666 h 687724"/>
                  <a:gd name="connsiteX1471" fmla="*/ 25746 w 548379"/>
                  <a:gd name="connsiteY1471" fmla="*/ 327091 h 687724"/>
                  <a:gd name="connsiteX1472" fmla="*/ 25746 w 548379"/>
                  <a:gd name="connsiteY1472" fmla="*/ 324515 h 687724"/>
                  <a:gd name="connsiteX1473" fmla="*/ 25746 w 548379"/>
                  <a:gd name="connsiteY1473" fmla="*/ 321940 h 687724"/>
                  <a:gd name="connsiteX1474" fmla="*/ 28320 w 548379"/>
                  <a:gd name="connsiteY1474" fmla="*/ 321940 h 687724"/>
                  <a:gd name="connsiteX1475" fmla="*/ 28320 w 548379"/>
                  <a:gd name="connsiteY1475" fmla="*/ 319364 h 687724"/>
                  <a:gd name="connsiteX1476" fmla="*/ 30895 w 548379"/>
                  <a:gd name="connsiteY1476" fmla="*/ 316789 h 687724"/>
                  <a:gd name="connsiteX1477" fmla="*/ 30895 w 548379"/>
                  <a:gd name="connsiteY1477" fmla="*/ 314213 h 687724"/>
                  <a:gd name="connsiteX1478" fmla="*/ 38618 w 548379"/>
                  <a:gd name="connsiteY1478" fmla="*/ 314213 h 687724"/>
                  <a:gd name="connsiteX1479" fmla="*/ 43767 w 548379"/>
                  <a:gd name="connsiteY1479" fmla="*/ 311638 h 687724"/>
                  <a:gd name="connsiteX1480" fmla="*/ 46342 w 548379"/>
                  <a:gd name="connsiteY1480" fmla="*/ 309062 h 687724"/>
                  <a:gd name="connsiteX1481" fmla="*/ 48917 w 548379"/>
                  <a:gd name="connsiteY1481" fmla="*/ 309062 h 687724"/>
                  <a:gd name="connsiteX1482" fmla="*/ 51491 w 548379"/>
                  <a:gd name="connsiteY1482" fmla="*/ 309062 h 687724"/>
                  <a:gd name="connsiteX1483" fmla="*/ 54066 w 548379"/>
                  <a:gd name="connsiteY1483" fmla="*/ 309062 h 687724"/>
                  <a:gd name="connsiteX1484" fmla="*/ 54066 w 548379"/>
                  <a:gd name="connsiteY1484" fmla="*/ 306487 h 687724"/>
                  <a:gd name="connsiteX1485" fmla="*/ 56640 w 548379"/>
                  <a:gd name="connsiteY1485" fmla="*/ 306487 h 687724"/>
                  <a:gd name="connsiteX1486" fmla="*/ 59215 w 548379"/>
                  <a:gd name="connsiteY1486" fmla="*/ 306487 h 687724"/>
                  <a:gd name="connsiteX1487" fmla="*/ 59215 w 548379"/>
                  <a:gd name="connsiteY1487" fmla="*/ 303911 h 687724"/>
                  <a:gd name="connsiteX1488" fmla="*/ 61789 w 548379"/>
                  <a:gd name="connsiteY1488" fmla="*/ 303911 h 687724"/>
                  <a:gd name="connsiteX1489" fmla="*/ 64364 w 548379"/>
                  <a:gd name="connsiteY1489" fmla="*/ 303911 h 687724"/>
                  <a:gd name="connsiteX1490" fmla="*/ 66938 w 548379"/>
                  <a:gd name="connsiteY1490" fmla="*/ 303911 h 687724"/>
                  <a:gd name="connsiteX1491" fmla="*/ 66938 w 548379"/>
                  <a:gd name="connsiteY1491" fmla="*/ 301335 h 687724"/>
                  <a:gd name="connsiteX1492" fmla="*/ 69513 w 548379"/>
                  <a:gd name="connsiteY1492" fmla="*/ 301335 h 687724"/>
                  <a:gd name="connsiteX1493" fmla="*/ 74662 w 548379"/>
                  <a:gd name="connsiteY1493" fmla="*/ 298760 h 687724"/>
                  <a:gd name="connsiteX1494" fmla="*/ 84960 w 548379"/>
                  <a:gd name="connsiteY1494" fmla="*/ 298760 h 687724"/>
                  <a:gd name="connsiteX1495" fmla="*/ 90109 w 548379"/>
                  <a:gd name="connsiteY1495" fmla="*/ 296184 h 687724"/>
                  <a:gd name="connsiteX1496" fmla="*/ 92684 w 548379"/>
                  <a:gd name="connsiteY1496" fmla="*/ 293609 h 687724"/>
                  <a:gd name="connsiteX1497" fmla="*/ 95258 w 548379"/>
                  <a:gd name="connsiteY1497" fmla="*/ 293609 h 687724"/>
                  <a:gd name="connsiteX1498" fmla="*/ 97833 w 548379"/>
                  <a:gd name="connsiteY1498" fmla="*/ 293609 h 687724"/>
                  <a:gd name="connsiteX1499" fmla="*/ 100408 w 548379"/>
                  <a:gd name="connsiteY1499" fmla="*/ 291033 h 687724"/>
                  <a:gd name="connsiteX1500" fmla="*/ 102982 w 548379"/>
                  <a:gd name="connsiteY1500" fmla="*/ 291033 h 687724"/>
                  <a:gd name="connsiteX1501" fmla="*/ 105557 w 548379"/>
                  <a:gd name="connsiteY1501" fmla="*/ 291033 h 687724"/>
                  <a:gd name="connsiteX1502" fmla="*/ 108131 w 548379"/>
                  <a:gd name="connsiteY1502" fmla="*/ 291033 h 687724"/>
                  <a:gd name="connsiteX1503" fmla="*/ 108131 w 548379"/>
                  <a:gd name="connsiteY1503" fmla="*/ 288458 h 687724"/>
                  <a:gd name="connsiteX1504" fmla="*/ 110706 w 548379"/>
                  <a:gd name="connsiteY1504" fmla="*/ 288458 h 687724"/>
                  <a:gd name="connsiteX1505" fmla="*/ 113280 w 548379"/>
                  <a:gd name="connsiteY1505" fmla="*/ 288458 h 687724"/>
                  <a:gd name="connsiteX1506" fmla="*/ 115855 w 548379"/>
                  <a:gd name="connsiteY1506" fmla="*/ 285882 h 687724"/>
                  <a:gd name="connsiteX1507" fmla="*/ 118429 w 548379"/>
                  <a:gd name="connsiteY1507" fmla="*/ 285882 h 687724"/>
                  <a:gd name="connsiteX1508" fmla="*/ 121004 w 548379"/>
                  <a:gd name="connsiteY1508" fmla="*/ 285882 h 687724"/>
                  <a:gd name="connsiteX1509" fmla="*/ 121004 w 548379"/>
                  <a:gd name="connsiteY1509" fmla="*/ 283307 h 687724"/>
                  <a:gd name="connsiteX1510" fmla="*/ 123578 w 548379"/>
                  <a:gd name="connsiteY1510" fmla="*/ 283307 h 687724"/>
                  <a:gd name="connsiteX1511" fmla="*/ 126153 w 548379"/>
                  <a:gd name="connsiteY1511" fmla="*/ 283307 h 687724"/>
                  <a:gd name="connsiteX1512" fmla="*/ 131302 w 548379"/>
                  <a:gd name="connsiteY1512" fmla="*/ 280731 h 687724"/>
                  <a:gd name="connsiteX1513" fmla="*/ 133877 w 548379"/>
                  <a:gd name="connsiteY1513" fmla="*/ 278156 h 687724"/>
                  <a:gd name="connsiteX1514" fmla="*/ 136451 w 548379"/>
                  <a:gd name="connsiteY1514" fmla="*/ 275580 h 687724"/>
                  <a:gd name="connsiteX1515" fmla="*/ 139026 w 548379"/>
                  <a:gd name="connsiteY1515" fmla="*/ 275580 h 687724"/>
                  <a:gd name="connsiteX1516" fmla="*/ 141600 w 548379"/>
                  <a:gd name="connsiteY1516" fmla="*/ 275580 h 687724"/>
                  <a:gd name="connsiteX1517" fmla="*/ 141600 w 548379"/>
                  <a:gd name="connsiteY1517" fmla="*/ 273005 h 687724"/>
                  <a:gd name="connsiteX1518" fmla="*/ 144175 w 548379"/>
                  <a:gd name="connsiteY1518" fmla="*/ 273005 h 687724"/>
                  <a:gd name="connsiteX1519" fmla="*/ 146749 w 548379"/>
                  <a:gd name="connsiteY1519" fmla="*/ 270429 h 687724"/>
                  <a:gd name="connsiteX1520" fmla="*/ 154473 w 548379"/>
                  <a:gd name="connsiteY1520" fmla="*/ 267854 h 687724"/>
                  <a:gd name="connsiteX1521" fmla="*/ 157048 w 548379"/>
                  <a:gd name="connsiteY1521" fmla="*/ 265278 h 687724"/>
                  <a:gd name="connsiteX1522" fmla="*/ 162197 w 548379"/>
                  <a:gd name="connsiteY1522" fmla="*/ 262703 h 687724"/>
                  <a:gd name="connsiteX1523" fmla="*/ 164771 w 548379"/>
                  <a:gd name="connsiteY1523" fmla="*/ 262703 h 687724"/>
                  <a:gd name="connsiteX1524" fmla="*/ 167346 w 548379"/>
                  <a:gd name="connsiteY1524" fmla="*/ 260127 h 687724"/>
                  <a:gd name="connsiteX1525" fmla="*/ 169920 w 548379"/>
                  <a:gd name="connsiteY1525" fmla="*/ 257552 h 687724"/>
                  <a:gd name="connsiteX1526" fmla="*/ 172495 w 548379"/>
                  <a:gd name="connsiteY1526" fmla="*/ 257552 h 687724"/>
                  <a:gd name="connsiteX1527" fmla="*/ 175069 w 548379"/>
                  <a:gd name="connsiteY1527" fmla="*/ 254976 h 687724"/>
                  <a:gd name="connsiteX1528" fmla="*/ 177644 w 548379"/>
                  <a:gd name="connsiteY1528" fmla="*/ 254976 h 687724"/>
                  <a:gd name="connsiteX1529" fmla="*/ 180219 w 548379"/>
                  <a:gd name="connsiteY1529" fmla="*/ 254976 h 687724"/>
                  <a:gd name="connsiteX1530" fmla="*/ 180219 w 548379"/>
                  <a:gd name="connsiteY1530" fmla="*/ 252401 h 687724"/>
                  <a:gd name="connsiteX1531" fmla="*/ 182793 w 548379"/>
                  <a:gd name="connsiteY1531" fmla="*/ 249825 h 687724"/>
                  <a:gd name="connsiteX1532" fmla="*/ 185368 w 548379"/>
                  <a:gd name="connsiteY1532" fmla="*/ 249825 h 687724"/>
                  <a:gd name="connsiteX1533" fmla="*/ 185368 w 548379"/>
                  <a:gd name="connsiteY1533" fmla="*/ 247250 h 687724"/>
                  <a:gd name="connsiteX1534" fmla="*/ 187942 w 548379"/>
                  <a:gd name="connsiteY1534" fmla="*/ 247250 h 687724"/>
                  <a:gd name="connsiteX1535" fmla="*/ 190517 w 548379"/>
                  <a:gd name="connsiteY1535" fmla="*/ 247250 h 687724"/>
                  <a:gd name="connsiteX1536" fmla="*/ 190517 w 548379"/>
                  <a:gd name="connsiteY1536" fmla="*/ 244674 h 687724"/>
                  <a:gd name="connsiteX1537" fmla="*/ 193091 w 548379"/>
                  <a:gd name="connsiteY1537" fmla="*/ 244674 h 687724"/>
                  <a:gd name="connsiteX1538" fmla="*/ 195666 w 548379"/>
                  <a:gd name="connsiteY1538" fmla="*/ 244674 h 687724"/>
                  <a:gd name="connsiteX1539" fmla="*/ 195666 w 548379"/>
                  <a:gd name="connsiteY1539" fmla="*/ 242099 h 687724"/>
                  <a:gd name="connsiteX1540" fmla="*/ 198240 w 548379"/>
                  <a:gd name="connsiteY1540" fmla="*/ 239523 h 687724"/>
                  <a:gd name="connsiteX1541" fmla="*/ 200815 w 548379"/>
                  <a:gd name="connsiteY1541" fmla="*/ 239523 h 687724"/>
                  <a:gd name="connsiteX1542" fmla="*/ 200815 w 548379"/>
                  <a:gd name="connsiteY1542" fmla="*/ 236948 h 687724"/>
                  <a:gd name="connsiteX1543" fmla="*/ 203390 w 548379"/>
                  <a:gd name="connsiteY1543" fmla="*/ 234372 h 687724"/>
                  <a:gd name="connsiteX1544" fmla="*/ 205964 w 548379"/>
                  <a:gd name="connsiteY1544" fmla="*/ 234372 h 687724"/>
                  <a:gd name="connsiteX1545" fmla="*/ 205964 w 548379"/>
                  <a:gd name="connsiteY1545" fmla="*/ 231797 h 687724"/>
                  <a:gd name="connsiteX1546" fmla="*/ 208539 w 548379"/>
                  <a:gd name="connsiteY1546" fmla="*/ 231797 h 687724"/>
                  <a:gd name="connsiteX1547" fmla="*/ 211113 w 548379"/>
                  <a:gd name="connsiteY1547" fmla="*/ 231797 h 687724"/>
                  <a:gd name="connsiteX1548" fmla="*/ 211113 w 548379"/>
                  <a:gd name="connsiteY1548" fmla="*/ 229221 h 687724"/>
                  <a:gd name="connsiteX1549" fmla="*/ 213688 w 548379"/>
                  <a:gd name="connsiteY1549" fmla="*/ 229221 h 687724"/>
                  <a:gd name="connsiteX1550" fmla="*/ 216262 w 548379"/>
                  <a:gd name="connsiteY1550" fmla="*/ 229221 h 687724"/>
                  <a:gd name="connsiteX1551" fmla="*/ 216262 w 548379"/>
                  <a:gd name="connsiteY1551" fmla="*/ 226646 h 687724"/>
                  <a:gd name="connsiteX1552" fmla="*/ 218837 w 548379"/>
                  <a:gd name="connsiteY1552" fmla="*/ 226646 h 687724"/>
                  <a:gd name="connsiteX1553" fmla="*/ 218837 w 548379"/>
                  <a:gd name="connsiteY1553" fmla="*/ 224070 h 687724"/>
                  <a:gd name="connsiteX1554" fmla="*/ 226560 w 548379"/>
                  <a:gd name="connsiteY1554" fmla="*/ 216343 h 687724"/>
                  <a:gd name="connsiteX1555" fmla="*/ 229135 w 548379"/>
                  <a:gd name="connsiteY1555" fmla="*/ 216343 h 687724"/>
                  <a:gd name="connsiteX1556" fmla="*/ 231710 w 548379"/>
                  <a:gd name="connsiteY1556" fmla="*/ 211192 h 687724"/>
                  <a:gd name="connsiteX1557" fmla="*/ 236859 w 548379"/>
                  <a:gd name="connsiteY1557" fmla="*/ 208617 h 687724"/>
                  <a:gd name="connsiteX1558" fmla="*/ 239433 w 548379"/>
                  <a:gd name="connsiteY1558" fmla="*/ 203466 h 687724"/>
                  <a:gd name="connsiteX1559" fmla="*/ 244582 w 548379"/>
                  <a:gd name="connsiteY1559" fmla="*/ 200890 h 687724"/>
                  <a:gd name="connsiteX1560" fmla="*/ 244582 w 548379"/>
                  <a:gd name="connsiteY1560" fmla="*/ 198315 h 687724"/>
                  <a:gd name="connsiteX1561" fmla="*/ 247157 w 548379"/>
                  <a:gd name="connsiteY1561" fmla="*/ 198315 h 687724"/>
                  <a:gd name="connsiteX1562" fmla="*/ 247157 w 548379"/>
                  <a:gd name="connsiteY1562" fmla="*/ 195739 h 687724"/>
                  <a:gd name="connsiteX1563" fmla="*/ 249731 w 548379"/>
                  <a:gd name="connsiteY1563" fmla="*/ 193164 h 687724"/>
                  <a:gd name="connsiteX1564" fmla="*/ 249731 w 548379"/>
                  <a:gd name="connsiteY1564" fmla="*/ 190588 h 687724"/>
                  <a:gd name="connsiteX1565" fmla="*/ 252306 w 548379"/>
                  <a:gd name="connsiteY1565" fmla="*/ 188013 h 687724"/>
                  <a:gd name="connsiteX1566" fmla="*/ 252306 w 548379"/>
                  <a:gd name="connsiteY1566" fmla="*/ 185437 h 687724"/>
                  <a:gd name="connsiteX1567" fmla="*/ 254881 w 548379"/>
                  <a:gd name="connsiteY1567" fmla="*/ 185437 h 687724"/>
                  <a:gd name="connsiteX1568" fmla="*/ 254881 w 548379"/>
                  <a:gd name="connsiteY1568" fmla="*/ 182862 h 687724"/>
                  <a:gd name="connsiteX1569" fmla="*/ 260030 w 548379"/>
                  <a:gd name="connsiteY1569" fmla="*/ 180286 h 687724"/>
                  <a:gd name="connsiteX1570" fmla="*/ 270328 w 548379"/>
                  <a:gd name="connsiteY1570" fmla="*/ 0 h 687724"/>
                  <a:gd name="connsiteX1571" fmla="*/ 272902 w 548379"/>
                  <a:gd name="connsiteY1571" fmla="*/ 0 h 687724"/>
                  <a:gd name="connsiteX1572" fmla="*/ 275477 w 548379"/>
                  <a:gd name="connsiteY1572" fmla="*/ 0 h 687724"/>
                  <a:gd name="connsiteX1573" fmla="*/ 275477 w 548379"/>
                  <a:gd name="connsiteY1573" fmla="*/ 2576 h 687724"/>
                  <a:gd name="connsiteX1574" fmla="*/ 278051 w 548379"/>
                  <a:gd name="connsiteY1574" fmla="*/ 2576 h 687724"/>
                  <a:gd name="connsiteX1575" fmla="*/ 280626 w 548379"/>
                  <a:gd name="connsiteY1575" fmla="*/ 2576 h 687724"/>
                  <a:gd name="connsiteX1576" fmla="*/ 280626 w 548379"/>
                  <a:gd name="connsiteY1576" fmla="*/ 5151 h 687724"/>
                  <a:gd name="connsiteX1577" fmla="*/ 280626 w 548379"/>
                  <a:gd name="connsiteY1577" fmla="*/ 7727 h 687724"/>
                  <a:gd name="connsiteX1578" fmla="*/ 283201 w 548379"/>
                  <a:gd name="connsiteY1578" fmla="*/ 7727 h 687724"/>
                  <a:gd name="connsiteX1579" fmla="*/ 283201 w 548379"/>
                  <a:gd name="connsiteY1579" fmla="*/ 10302 h 687724"/>
                  <a:gd name="connsiteX1580" fmla="*/ 285775 w 548379"/>
                  <a:gd name="connsiteY1580" fmla="*/ 10302 h 687724"/>
                  <a:gd name="connsiteX1581" fmla="*/ 285775 w 548379"/>
                  <a:gd name="connsiteY1581" fmla="*/ 12878 h 687724"/>
                  <a:gd name="connsiteX1582" fmla="*/ 288350 w 548379"/>
                  <a:gd name="connsiteY1582" fmla="*/ 12878 h 687724"/>
                  <a:gd name="connsiteX1583" fmla="*/ 288350 w 548379"/>
                  <a:gd name="connsiteY1583" fmla="*/ 15453 h 687724"/>
                  <a:gd name="connsiteX1584" fmla="*/ 290924 w 548379"/>
                  <a:gd name="connsiteY1584" fmla="*/ 15453 h 687724"/>
                  <a:gd name="connsiteX1585" fmla="*/ 290924 w 548379"/>
                  <a:gd name="connsiteY1585" fmla="*/ 18029 h 687724"/>
                  <a:gd name="connsiteX1586" fmla="*/ 293499 w 548379"/>
                  <a:gd name="connsiteY1586" fmla="*/ 18029 h 687724"/>
                  <a:gd name="connsiteX1587" fmla="*/ 293499 w 548379"/>
                  <a:gd name="connsiteY1587" fmla="*/ 20604 h 687724"/>
                  <a:gd name="connsiteX1588" fmla="*/ 296073 w 548379"/>
                  <a:gd name="connsiteY1588" fmla="*/ 20604 h 687724"/>
                  <a:gd name="connsiteX1589" fmla="*/ 296073 w 548379"/>
                  <a:gd name="connsiteY1589" fmla="*/ 23180 h 687724"/>
                  <a:gd name="connsiteX1590" fmla="*/ 298648 w 548379"/>
                  <a:gd name="connsiteY1590" fmla="*/ 23180 h 687724"/>
                  <a:gd name="connsiteX1591" fmla="*/ 301222 w 548379"/>
                  <a:gd name="connsiteY1591" fmla="*/ 23180 h 687724"/>
                  <a:gd name="connsiteX1592" fmla="*/ 303797 w 548379"/>
                  <a:gd name="connsiteY1592" fmla="*/ 23180 h 687724"/>
                  <a:gd name="connsiteX1593" fmla="*/ 303797 w 548379"/>
                  <a:gd name="connsiteY1593" fmla="*/ 25755 h 687724"/>
                  <a:gd name="connsiteX1594" fmla="*/ 306372 w 548379"/>
                  <a:gd name="connsiteY1594" fmla="*/ 25755 h 687724"/>
                  <a:gd name="connsiteX1595" fmla="*/ 306372 w 548379"/>
                  <a:gd name="connsiteY1595" fmla="*/ 28331 h 687724"/>
                  <a:gd name="connsiteX1596" fmla="*/ 308946 w 548379"/>
                  <a:gd name="connsiteY1596" fmla="*/ 28331 h 687724"/>
                  <a:gd name="connsiteX1597" fmla="*/ 308946 w 548379"/>
                  <a:gd name="connsiteY1597" fmla="*/ 30906 h 687724"/>
                  <a:gd name="connsiteX1598" fmla="*/ 311521 w 548379"/>
                  <a:gd name="connsiteY1598" fmla="*/ 30906 h 687724"/>
                  <a:gd name="connsiteX1599" fmla="*/ 314095 w 548379"/>
                  <a:gd name="connsiteY1599" fmla="*/ 30906 h 687724"/>
                  <a:gd name="connsiteX1600" fmla="*/ 314095 w 548379"/>
                  <a:gd name="connsiteY1600" fmla="*/ 33482 h 687724"/>
                  <a:gd name="connsiteX1601" fmla="*/ 316670 w 548379"/>
                  <a:gd name="connsiteY1601" fmla="*/ 33482 h 687724"/>
                  <a:gd name="connsiteX1602" fmla="*/ 316670 w 548379"/>
                  <a:gd name="connsiteY1602" fmla="*/ 36057 h 687724"/>
                  <a:gd name="connsiteX1603" fmla="*/ 319244 w 548379"/>
                  <a:gd name="connsiteY1603" fmla="*/ 36057 h 687724"/>
                  <a:gd name="connsiteX1604" fmla="*/ 321819 w 548379"/>
                  <a:gd name="connsiteY1604" fmla="*/ 36057 h 687724"/>
                  <a:gd name="connsiteX1605" fmla="*/ 321819 w 548379"/>
                  <a:gd name="connsiteY1605" fmla="*/ 38633 h 687724"/>
                  <a:gd name="connsiteX1606" fmla="*/ 324393 w 548379"/>
                  <a:gd name="connsiteY1606" fmla="*/ 38633 h 687724"/>
                  <a:gd name="connsiteX1607" fmla="*/ 326968 w 548379"/>
                  <a:gd name="connsiteY1607" fmla="*/ 38633 h 687724"/>
                  <a:gd name="connsiteX1608" fmla="*/ 326968 w 548379"/>
                  <a:gd name="connsiteY1608" fmla="*/ 41208 h 687724"/>
                  <a:gd name="connsiteX1609" fmla="*/ 329542 w 548379"/>
                  <a:gd name="connsiteY1609" fmla="*/ 41208 h 687724"/>
                  <a:gd name="connsiteX1610" fmla="*/ 332117 w 548379"/>
                  <a:gd name="connsiteY1610" fmla="*/ 41208 h 687724"/>
                  <a:gd name="connsiteX1611" fmla="*/ 332117 w 548379"/>
                  <a:gd name="connsiteY1611" fmla="*/ 43784 h 687724"/>
                  <a:gd name="connsiteX1612" fmla="*/ 334692 w 548379"/>
                  <a:gd name="connsiteY1612" fmla="*/ 43784 h 687724"/>
                  <a:gd name="connsiteX1613" fmla="*/ 337266 w 548379"/>
                  <a:gd name="connsiteY1613" fmla="*/ 43784 h 687724"/>
                  <a:gd name="connsiteX1614" fmla="*/ 337266 w 548379"/>
                  <a:gd name="connsiteY1614" fmla="*/ 46359 h 687724"/>
                  <a:gd name="connsiteX1615" fmla="*/ 339841 w 548379"/>
                  <a:gd name="connsiteY1615" fmla="*/ 46359 h 687724"/>
                  <a:gd name="connsiteX1616" fmla="*/ 342415 w 548379"/>
                  <a:gd name="connsiteY1616" fmla="*/ 46359 h 687724"/>
                  <a:gd name="connsiteX1617" fmla="*/ 342415 w 548379"/>
                  <a:gd name="connsiteY1617" fmla="*/ 48935 h 687724"/>
                  <a:gd name="connsiteX1618" fmla="*/ 344990 w 548379"/>
                  <a:gd name="connsiteY1618" fmla="*/ 48935 h 687724"/>
                  <a:gd name="connsiteX1619" fmla="*/ 347564 w 548379"/>
                  <a:gd name="connsiteY1619" fmla="*/ 48935 h 687724"/>
                  <a:gd name="connsiteX1620" fmla="*/ 350139 w 548379"/>
                  <a:gd name="connsiteY1620" fmla="*/ 48935 h 687724"/>
                  <a:gd name="connsiteX1621" fmla="*/ 350139 w 548379"/>
                  <a:gd name="connsiteY1621" fmla="*/ 51510 h 687724"/>
                  <a:gd name="connsiteX1622" fmla="*/ 352713 w 548379"/>
                  <a:gd name="connsiteY1622" fmla="*/ 51510 h 687724"/>
                  <a:gd name="connsiteX1623" fmla="*/ 355288 w 548379"/>
                  <a:gd name="connsiteY1623" fmla="*/ 51510 h 687724"/>
                  <a:gd name="connsiteX1624" fmla="*/ 357862 w 548379"/>
                  <a:gd name="connsiteY1624" fmla="*/ 51510 h 687724"/>
                  <a:gd name="connsiteX1625" fmla="*/ 360437 w 548379"/>
                  <a:gd name="connsiteY1625" fmla="*/ 51510 h 687724"/>
                  <a:gd name="connsiteX1626" fmla="*/ 360437 w 548379"/>
                  <a:gd name="connsiteY1626" fmla="*/ 54086 h 687724"/>
                  <a:gd name="connsiteX1627" fmla="*/ 363012 w 548379"/>
                  <a:gd name="connsiteY1627" fmla="*/ 54086 h 687724"/>
                  <a:gd name="connsiteX1628" fmla="*/ 363012 w 548379"/>
                  <a:gd name="connsiteY1628" fmla="*/ 56661 h 687724"/>
                  <a:gd name="connsiteX1629" fmla="*/ 365586 w 548379"/>
                  <a:gd name="connsiteY1629" fmla="*/ 56661 h 687724"/>
                  <a:gd name="connsiteX1630" fmla="*/ 368161 w 548379"/>
                  <a:gd name="connsiteY1630" fmla="*/ 56661 h 687724"/>
                  <a:gd name="connsiteX1631" fmla="*/ 370735 w 548379"/>
                  <a:gd name="connsiteY1631" fmla="*/ 59237 h 687724"/>
                  <a:gd name="connsiteX1632" fmla="*/ 373310 w 548379"/>
                  <a:gd name="connsiteY1632" fmla="*/ 59237 h 687724"/>
                  <a:gd name="connsiteX1633" fmla="*/ 375884 w 548379"/>
                  <a:gd name="connsiteY1633" fmla="*/ 59237 h 687724"/>
                  <a:gd name="connsiteX1634" fmla="*/ 378459 w 548379"/>
                  <a:gd name="connsiteY1634" fmla="*/ 59237 h 687724"/>
                  <a:gd name="connsiteX1635" fmla="*/ 381033 w 548379"/>
                  <a:gd name="connsiteY1635" fmla="*/ 59237 h 687724"/>
                  <a:gd name="connsiteX1636" fmla="*/ 381033 w 548379"/>
                  <a:gd name="connsiteY1636" fmla="*/ 61813 h 687724"/>
                  <a:gd name="connsiteX1637" fmla="*/ 383608 w 548379"/>
                  <a:gd name="connsiteY1637" fmla="*/ 61813 h 687724"/>
                  <a:gd name="connsiteX1638" fmla="*/ 386183 w 548379"/>
                  <a:gd name="connsiteY1638" fmla="*/ 61813 h 687724"/>
                  <a:gd name="connsiteX1639" fmla="*/ 388757 w 548379"/>
                  <a:gd name="connsiteY1639" fmla="*/ 61813 h 687724"/>
                  <a:gd name="connsiteX1640" fmla="*/ 388757 w 548379"/>
                  <a:gd name="connsiteY1640" fmla="*/ 64388 h 687724"/>
                  <a:gd name="connsiteX1641" fmla="*/ 391332 w 548379"/>
                  <a:gd name="connsiteY1641" fmla="*/ 64388 h 687724"/>
                  <a:gd name="connsiteX1642" fmla="*/ 391332 w 548379"/>
                  <a:gd name="connsiteY1642" fmla="*/ 66964 h 687724"/>
                  <a:gd name="connsiteX1643" fmla="*/ 393906 w 548379"/>
                  <a:gd name="connsiteY1643" fmla="*/ 66964 h 687724"/>
                  <a:gd name="connsiteX1644" fmla="*/ 396481 w 548379"/>
                  <a:gd name="connsiteY1644" fmla="*/ 66964 h 687724"/>
                  <a:gd name="connsiteX1645" fmla="*/ 399055 w 548379"/>
                  <a:gd name="connsiteY1645" fmla="*/ 66964 h 687724"/>
                  <a:gd name="connsiteX1646" fmla="*/ 401630 w 548379"/>
                  <a:gd name="connsiteY1646" fmla="*/ 66964 h 687724"/>
                  <a:gd name="connsiteX1647" fmla="*/ 401630 w 548379"/>
                  <a:gd name="connsiteY1647" fmla="*/ 67768 h 687724"/>
                  <a:gd name="connsiteX1648" fmla="*/ 401630 w 548379"/>
                  <a:gd name="connsiteY1648" fmla="*/ 69539 h 687724"/>
                  <a:gd name="connsiteX1649" fmla="*/ 404204 w 548379"/>
                  <a:gd name="connsiteY1649" fmla="*/ 69539 h 687724"/>
                  <a:gd name="connsiteX1650" fmla="*/ 406779 w 548379"/>
                  <a:gd name="connsiteY1650" fmla="*/ 69539 h 687724"/>
                  <a:gd name="connsiteX1651" fmla="*/ 409353 w 548379"/>
                  <a:gd name="connsiteY1651" fmla="*/ 69539 h 687724"/>
                  <a:gd name="connsiteX1652" fmla="*/ 411928 w 548379"/>
                  <a:gd name="connsiteY1652" fmla="*/ 69539 h 687724"/>
                  <a:gd name="connsiteX1653" fmla="*/ 411928 w 548379"/>
                  <a:gd name="connsiteY1653" fmla="*/ 72115 h 687724"/>
                  <a:gd name="connsiteX1654" fmla="*/ 414503 w 548379"/>
                  <a:gd name="connsiteY1654" fmla="*/ 72115 h 687724"/>
                  <a:gd name="connsiteX1655" fmla="*/ 417077 w 548379"/>
                  <a:gd name="connsiteY1655" fmla="*/ 72115 h 687724"/>
                  <a:gd name="connsiteX1656" fmla="*/ 419652 w 548379"/>
                  <a:gd name="connsiteY1656" fmla="*/ 72115 h 687724"/>
                  <a:gd name="connsiteX1657" fmla="*/ 419652 w 548379"/>
                  <a:gd name="connsiteY1657" fmla="*/ 74690 h 687724"/>
                  <a:gd name="connsiteX1658" fmla="*/ 424801 w 548379"/>
                  <a:gd name="connsiteY1658" fmla="*/ 74690 h 687724"/>
                  <a:gd name="connsiteX1659" fmla="*/ 427375 w 548379"/>
                  <a:gd name="connsiteY1659" fmla="*/ 74690 h 687724"/>
                  <a:gd name="connsiteX1660" fmla="*/ 429950 w 548379"/>
                  <a:gd name="connsiteY1660" fmla="*/ 74690 h 687724"/>
                  <a:gd name="connsiteX1661" fmla="*/ 429950 w 548379"/>
                  <a:gd name="connsiteY1661" fmla="*/ 77266 h 687724"/>
                  <a:gd name="connsiteX1662" fmla="*/ 432524 w 548379"/>
                  <a:gd name="connsiteY1662" fmla="*/ 77266 h 687724"/>
                  <a:gd name="connsiteX1663" fmla="*/ 440248 w 548379"/>
                  <a:gd name="connsiteY1663" fmla="*/ 77266 h 687724"/>
                  <a:gd name="connsiteX1664" fmla="*/ 442823 w 548379"/>
                  <a:gd name="connsiteY1664" fmla="*/ 77266 h 687724"/>
                  <a:gd name="connsiteX1665" fmla="*/ 445397 w 548379"/>
                  <a:gd name="connsiteY1665" fmla="*/ 77266 h 687724"/>
                  <a:gd name="connsiteX1666" fmla="*/ 447972 w 548379"/>
                  <a:gd name="connsiteY1666" fmla="*/ 77266 h 687724"/>
                  <a:gd name="connsiteX1667" fmla="*/ 450546 w 548379"/>
                  <a:gd name="connsiteY1667" fmla="*/ 77266 h 687724"/>
                  <a:gd name="connsiteX1668" fmla="*/ 450546 w 548379"/>
                  <a:gd name="connsiteY1668" fmla="*/ 79841 h 687724"/>
                  <a:gd name="connsiteX1669" fmla="*/ 453121 w 548379"/>
                  <a:gd name="connsiteY1669" fmla="*/ 79841 h 687724"/>
                  <a:gd name="connsiteX1670" fmla="*/ 455695 w 548379"/>
                  <a:gd name="connsiteY1670" fmla="*/ 79841 h 687724"/>
                  <a:gd name="connsiteX1671" fmla="*/ 458270 w 548379"/>
                  <a:gd name="connsiteY1671" fmla="*/ 79841 h 687724"/>
                  <a:gd name="connsiteX1672" fmla="*/ 468568 w 548379"/>
                  <a:gd name="connsiteY1672" fmla="*/ 79841 h 687724"/>
                  <a:gd name="connsiteX1673" fmla="*/ 471143 w 548379"/>
                  <a:gd name="connsiteY1673" fmla="*/ 79841 h 687724"/>
                  <a:gd name="connsiteX1674" fmla="*/ 473717 w 548379"/>
                  <a:gd name="connsiteY1674" fmla="*/ 79841 h 687724"/>
                  <a:gd name="connsiteX1675" fmla="*/ 476292 w 548379"/>
                  <a:gd name="connsiteY1675" fmla="*/ 79841 h 687724"/>
                  <a:gd name="connsiteX1676" fmla="*/ 478866 w 548379"/>
                  <a:gd name="connsiteY1676" fmla="*/ 79841 h 687724"/>
                  <a:gd name="connsiteX1677" fmla="*/ 481441 w 548379"/>
                  <a:gd name="connsiteY1677" fmla="*/ 79841 h 687724"/>
                  <a:gd name="connsiteX1678" fmla="*/ 481441 w 548379"/>
                  <a:gd name="connsiteY1678" fmla="*/ 82417 h 687724"/>
                  <a:gd name="connsiteX1679" fmla="*/ 484015 w 548379"/>
                  <a:gd name="connsiteY1679" fmla="*/ 82417 h 687724"/>
                  <a:gd name="connsiteX1680" fmla="*/ 486590 w 548379"/>
                  <a:gd name="connsiteY1680" fmla="*/ 82417 h 687724"/>
                  <a:gd name="connsiteX1681" fmla="*/ 486590 w 548379"/>
                  <a:gd name="connsiteY1681" fmla="*/ 84992 h 687724"/>
                  <a:gd name="connsiteX1682" fmla="*/ 489165 w 548379"/>
                  <a:gd name="connsiteY1682" fmla="*/ 84992 h 687724"/>
                  <a:gd name="connsiteX1683" fmla="*/ 489165 w 548379"/>
                  <a:gd name="connsiteY1683" fmla="*/ 87568 h 687724"/>
                  <a:gd name="connsiteX1684" fmla="*/ 489165 w 548379"/>
                  <a:gd name="connsiteY1684" fmla="*/ 90143 h 687724"/>
                  <a:gd name="connsiteX1685" fmla="*/ 489165 w 548379"/>
                  <a:gd name="connsiteY1685" fmla="*/ 95294 h 687724"/>
                  <a:gd name="connsiteX1686" fmla="*/ 489165 w 548379"/>
                  <a:gd name="connsiteY1686" fmla="*/ 97870 h 687724"/>
                  <a:gd name="connsiteX1687" fmla="*/ 491739 w 548379"/>
                  <a:gd name="connsiteY1687" fmla="*/ 97870 h 687724"/>
                  <a:gd name="connsiteX1688" fmla="*/ 491739 w 548379"/>
                  <a:gd name="connsiteY1688" fmla="*/ 100445 h 687724"/>
                  <a:gd name="connsiteX1689" fmla="*/ 491739 w 548379"/>
                  <a:gd name="connsiteY1689" fmla="*/ 103021 h 687724"/>
                  <a:gd name="connsiteX1690" fmla="*/ 491739 w 548379"/>
                  <a:gd name="connsiteY1690" fmla="*/ 105596 h 687724"/>
                  <a:gd name="connsiteX1691" fmla="*/ 491739 w 548379"/>
                  <a:gd name="connsiteY1691" fmla="*/ 108172 h 687724"/>
                  <a:gd name="connsiteX1692" fmla="*/ 494314 w 548379"/>
                  <a:gd name="connsiteY1692" fmla="*/ 108172 h 687724"/>
                  <a:gd name="connsiteX1693" fmla="*/ 494314 w 548379"/>
                  <a:gd name="connsiteY1693" fmla="*/ 110747 h 687724"/>
                  <a:gd name="connsiteX1694" fmla="*/ 494314 w 548379"/>
                  <a:gd name="connsiteY1694" fmla="*/ 113323 h 687724"/>
                  <a:gd name="connsiteX1695" fmla="*/ 494314 w 548379"/>
                  <a:gd name="connsiteY1695" fmla="*/ 115898 h 687724"/>
                  <a:gd name="connsiteX1696" fmla="*/ 494314 w 548379"/>
                  <a:gd name="connsiteY1696" fmla="*/ 118474 h 687724"/>
                  <a:gd name="connsiteX1697" fmla="*/ 494314 w 548379"/>
                  <a:gd name="connsiteY1697" fmla="*/ 121049 h 687724"/>
                  <a:gd name="connsiteX1698" fmla="*/ 494314 w 548379"/>
                  <a:gd name="connsiteY1698" fmla="*/ 123625 h 687724"/>
                  <a:gd name="connsiteX1699" fmla="*/ 496888 w 548379"/>
                  <a:gd name="connsiteY1699" fmla="*/ 123625 h 687724"/>
                  <a:gd name="connsiteX1700" fmla="*/ 496888 w 548379"/>
                  <a:gd name="connsiteY1700" fmla="*/ 126200 h 687724"/>
                  <a:gd name="connsiteX1701" fmla="*/ 496888 w 548379"/>
                  <a:gd name="connsiteY1701" fmla="*/ 128776 h 687724"/>
                  <a:gd name="connsiteX1702" fmla="*/ 496888 w 548379"/>
                  <a:gd name="connsiteY1702" fmla="*/ 131351 h 687724"/>
                  <a:gd name="connsiteX1703" fmla="*/ 499463 w 548379"/>
                  <a:gd name="connsiteY1703" fmla="*/ 131351 h 687724"/>
                  <a:gd name="connsiteX1704" fmla="*/ 499463 w 548379"/>
                  <a:gd name="connsiteY1704" fmla="*/ 133927 h 687724"/>
                  <a:gd name="connsiteX1705" fmla="*/ 499463 w 548379"/>
                  <a:gd name="connsiteY1705" fmla="*/ 136502 h 687724"/>
                  <a:gd name="connsiteX1706" fmla="*/ 496888 w 548379"/>
                  <a:gd name="connsiteY1706" fmla="*/ 136502 h 687724"/>
                  <a:gd name="connsiteX1707" fmla="*/ 496888 w 548379"/>
                  <a:gd name="connsiteY1707" fmla="*/ 139078 h 687724"/>
                  <a:gd name="connsiteX1708" fmla="*/ 494314 w 548379"/>
                  <a:gd name="connsiteY1708" fmla="*/ 139078 h 687724"/>
                  <a:gd name="connsiteX1709" fmla="*/ 491739 w 548379"/>
                  <a:gd name="connsiteY1709" fmla="*/ 139078 h 687724"/>
                  <a:gd name="connsiteX1710" fmla="*/ 489165 w 548379"/>
                  <a:gd name="connsiteY1710" fmla="*/ 139078 h 687724"/>
                  <a:gd name="connsiteX1711" fmla="*/ 484015 w 548379"/>
                  <a:gd name="connsiteY1711" fmla="*/ 139078 h 687724"/>
                  <a:gd name="connsiteX1712" fmla="*/ 481441 w 548379"/>
                  <a:gd name="connsiteY1712" fmla="*/ 139078 h 687724"/>
                  <a:gd name="connsiteX1713" fmla="*/ 476292 w 548379"/>
                  <a:gd name="connsiteY1713" fmla="*/ 139078 h 687724"/>
                  <a:gd name="connsiteX1714" fmla="*/ 473717 w 548379"/>
                  <a:gd name="connsiteY1714" fmla="*/ 139078 h 687724"/>
                  <a:gd name="connsiteX1715" fmla="*/ 473717 w 548379"/>
                  <a:gd name="connsiteY1715" fmla="*/ 136502 h 687724"/>
                  <a:gd name="connsiteX1716" fmla="*/ 471143 w 548379"/>
                  <a:gd name="connsiteY1716" fmla="*/ 136502 h 687724"/>
                  <a:gd name="connsiteX1717" fmla="*/ 468568 w 548379"/>
                  <a:gd name="connsiteY1717" fmla="*/ 136502 h 687724"/>
                  <a:gd name="connsiteX1718" fmla="*/ 465994 w 548379"/>
                  <a:gd name="connsiteY1718" fmla="*/ 136502 h 687724"/>
                  <a:gd name="connsiteX1719" fmla="*/ 463419 w 548379"/>
                  <a:gd name="connsiteY1719" fmla="*/ 136502 h 687724"/>
                  <a:gd name="connsiteX1720" fmla="*/ 463419 w 548379"/>
                  <a:gd name="connsiteY1720" fmla="*/ 133927 h 687724"/>
                  <a:gd name="connsiteX1721" fmla="*/ 460844 w 548379"/>
                  <a:gd name="connsiteY1721" fmla="*/ 133927 h 687724"/>
                  <a:gd name="connsiteX1722" fmla="*/ 458270 w 548379"/>
                  <a:gd name="connsiteY1722" fmla="*/ 133927 h 687724"/>
                  <a:gd name="connsiteX1723" fmla="*/ 455695 w 548379"/>
                  <a:gd name="connsiteY1723" fmla="*/ 133927 h 687724"/>
                  <a:gd name="connsiteX1724" fmla="*/ 453121 w 548379"/>
                  <a:gd name="connsiteY1724" fmla="*/ 133927 h 687724"/>
                  <a:gd name="connsiteX1725" fmla="*/ 450546 w 548379"/>
                  <a:gd name="connsiteY1725" fmla="*/ 133927 h 687724"/>
                  <a:gd name="connsiteX1726" fmla="*/ 447972 w 548379"/>
                  <a:gd name="connsiteY1726" fmla="*/ 133927 h 687724"/>
                  <a:gd name="connsiteX1727" fmla="*/ 447972 w 548379"/>
                  <a:gd name="connsiteY1727" fmla="*/ 131351 h 687724"/>
                  <a:gd name="connsiteX1728" fmla="*/ 445397 w 548379"/>
                  <a:gd name="connsiteY1728" fmla="*/ 131351 h 687724"/>
                  <a:gd name="connsiteX1729" fmla="*/ 442823 w 548379"/>
                  <a:gd name="connsiteY1729" fmla="*/ 131351 h 687724"/>
                  <a:gd name="connsiteX1730" fmla="*/ 440248 w 548379"/>
                  <a:gd name="connsiteY1730" fmla="*/ 131351 h 687724"/>
                  <a:gd name="connsiteX1731" fmla="*/ 437674 w 548379"/>
                  <a:gd name="connsiteY1731" fmla="*/ 131351 h 687724"/>
                  <a:gd name="connsiteX1732" fmla="*/ 437674 w 548379"/>
                  <a:gd name="connsiteY1732" fmla="*/ 128776 h 687724"/>
                  <a:gd name="connsiteX1733" fmla="*/ 435099 w 548379"/>
                  <a:gd name="connsiteY1733" fmla="*/ 128776 h 687724"/>
                  <a:gd name="connsiteX1734" fmla="*/ 432524 w 548379"/>
                  <a:gd name="connsiteY1734" fmla="*/ 128776 h 687724"/>
                  <a:gd name="connsiteX1735" fmla="*/ 429950 w 548379"/>
                  <a:gd name="connsiteY1735" fmla="*/ 128776 h 687724"/>
                  <a:gd name="connsiteX1736" fmla="*/ 429950 w 548379"/>
                  <a:gd name="connsiteY1736" fmla="*/ 126200 h 687724"/>
                  <a:gd name="connsiteX1737" fmla="*/ 427375 w 548379"/>
                  <a:gd name="connsiteY1737" fmla="*/ 126200 h 687724"/>
                  <a:gd name="connsiteX1738" fmla="*/ 424801 w 548379"/>
                  <a:gd name="connsiteY1738" fmla="*/ 126200 h 687724"/>
                  <a:gd name="connsiteX1739" fmla="*/ 422226 w 548379"/>
                  <a:gd name="connsiteY1739" fmla="*/ 126200 h 687724"/>
                  <a:gd name="connsiteX1740" fmla="*/ 422226 w 548379"/>
                  <a:gd name="connsiteY1740" fmla="*/ 123625 h 687724"/>
                  <a:gd name="connsiteX1741" fmla="*/ 419652 w 548379"/>
                  <a:gd name="connsiteY1741" fmla="*/ 123625 h 687724"/>
                  <a:gd name="connsiteX1742" fmla="*/ 417077 w 548379"/>
                  <a:gd name="connsiteY1742" fmla="*/ 123625 h 687724"/>
                  <a:gd name="connsiteX1743" fmla="*/ 414503 w 548379"/>
                  <a:gd name="connsiteY1743" fmla="*/ 123625 h 687724"/>
                  <a:gd name="connsiteX1744" fmla="*/ 411928 w 548379"/>
                  <a:gd name="connsiteY1744" fmla="*/ 123625 h 687724"/>
                  <a:gd name="connsiteX1745" fmla="*/ 411928 w 548379"/>
                  <a:gd name="connsiteY1745" fmla="*/ 121049 h 687724"/>
                  <a:gd name="connsiteX1746" fmla="*/ 409353 w 548379"/>
                  <a:gd name="connsiteY1746" fmla="*/ 121049 h 687724"/>
                  <a:gd name="connsiteX1747" fmla="*/ 406779 w 548379"/>
                  <a:gd name="connsiteY1747" fmla="*/ 121049 h 687724"/>
                  <a:gd name="connsiteX1748" fmla="*/ 404204 w 548379"/>
                  <a:gd name="connsiteY1748" fmla="*/ 121049 h 687724"/>
                  <a:gd name="connsiteX1749" fmla="*/ 404204 w 548379"/>
                  <a:gd name="connsiteY1749" fmla="*/ 118474 h 687724"/>
                  <a:gd name="connsiteX1750" fmla="*/ 401630 w 548379"/>
                  <a:gd name="connsiteY1750" fmla="*/ 118474 h 687724"/>
                  <a:gd name="connsiteX1751" fmla="*/ 399055 w 548379"/>
                  <a:gd name="connsiteY1751" fmla="*/ 118474 h 687724"/>
                  <a:gd name="connsiteX1752" fmla="*/ 399055 w 548379"/>
                  <a:gd name="connsiteY1752" fmla="*/ 115898 h 687724"/>
                  <a:gd name="connsiteX1753" fmla="*/ 396481 w 548379"/>
                  <a:gd name="connsiteY1753" fmla="*/ 115898 h 687724"/>
                  <a:gd name="connsiteX1754" fmla="*/ 393906 w 548379"/>
                  <a:gd name="connsiteY1754" fmla="*/ 115898 h 687724"/>
                  <a:gd name="connsiteX1755" fmla="*/ 391332 w 548379"/>
                  <a:gd name="connsiteY1755" fmla="*/ 115898 h 687724"/>
                  <a:gd name="connsiteX1756" fmla="*/ 391332 w 548379"/>
                  <a:gd name="connsiteY1756" fmla="*/ 113323 h 687724"/>
                  <a:gd name="connsiteX1757" fmla="*/ 388757 w 548379"/>
                  <a:gd name="connsiteY1757" fmla="*/ 113323 h 687724"/>
                  <a:gd name="connsiteX1758" fmla="*/ 386183 w 548379"/>
                  <a:gd name="connsiteY1758" fmla="*/ 113323 h 687724"/>
                  <a:gd name="connsiteX1759" fmla="*/ 383608 w 548379"/>
                  <a:gd name="connsiteY1759" fmla="*/ 113323 h 687724"/>
                  <a:gd name="connsiteX1760" fmla="*/ 383608 w 548379"/>
                  <a:gd name="connsiteY1760" fmla="*/ 110747 h 687724"/>
                  <a:gd name="connsiteX1761" fmla="*/ 381033 w 548379"/>
                  <a:gd name="connsiteY1761" fmla="*/ 110747 h 687724"/>
                  <a:gd name="connsiteX1762" fmla="*/ 381033 w 548379"/>
                  <a:gd name="connsiteY1762" fmla="*/ 108172 h 687724"/>
                  <a:gd name="connsiteX1763" fmla="*/ 378459 w 548379"/>
                  <a:gd name="connsiteY1763" fmla="*/ 108172 h 687724"/>
                  <a:gd name="connsiteX1764" fmla="*/ 375884 w 548379"/>
                  <a:gd name="connsiteY1764" fmla="*/ 108172 h 687724"/>
                  <a:gd name="connsiteX1765" fmla="*/ 375884 w 548379"/>
                  <a:gd name="connsiteY1765" fmla="*/ 105596 h 687724"/>
                  <a:gd name="connsiteX1766" fmla="*/ 373310 w 548379"/>
                  <a:gd name="connsiteY1766" fmla="*/ 105596 h 687724"/>
                  <a:gd name="connsiteX1767" fmla="*/ 370735 w 548379"/>
                  <a:gd name="connsiteY1767" fmla="*/ 105596 h 687724"/>
                  <a:gd name="connsiteX1768" fmla="*/ 368161 w 548379"/>
                  <a:gd name="connsiteY1768" fmla="*/ 105596 h 687724"/>
                  <a:gd name="connsiteX1769" fmla="*/ 368161 w 548379"/>
                  <a:gd name="connsiteY1769" fmla="*/ 103021 h 687724"/>
                  <a:gd name="connsiteX1770" fmla="*/ 365586 w 548379"/>
                  <a:gd name="connsiteY1770" fmla="*/ 103021 h 687724"/>
                  <a:gd name="connsiteX1771" fmla="*/ 363012 w 548379"/>
                  <a:gd name="connsiteY1771" fmla="*/ 103021 h 687724"/>
                  <a:gd name="connsiteX1772" fmla="*/ 360437 w 548379"/>
                  <a:gd name="connsiteY1772" fmla="*/ 103021 h 687724"/>
                  <a:gd name="connsiteX1773" fmla="*/ 360437 w 548379"/>
                  <a:gd name="connsiteY1773" fmla="*/ 100445 h 687724"/>
                  <a:gd name="connsiteX1774" fmla="*/ 357862 w 548379"/>
                  <a:gd name="connsiteY1774" fmla="*/ 100445 h 687724"/>
                  <a:gd name="connsiteX1775" fmla="*/ 355288 w 548379"/>
                  <a:gd name="connsiteY1775" fmla="*/ 100445 h 687724"/>
                  <a:gd name="connsiteX1776" fmla="*/ 352713 w 548379"/>
                  <a:gd name="connsiteY1776" fmla="*/ 100445 h 687724"/>
                  <a:gd name="connsiteX1777" fmla="*/ 352713 w 548379"/>
                  <a:gd name="connsiteY1777" fmla="*/ 97870 h 687724"/>
                  <a:gd name="connsiteX1778" fmla="*/ 350139 w 548379"/>
                  <a:gd name="connsiteY1778" fmla="*/ 97870 h 687724"/>
                  <a:gd name="connsiteX1779" fmla="*/ 350139 w 548379"/>
                  <a:gd name="connsiteY1779" fmla="*/ 95294 h 687724"/>
                  <a:gd name="connsiteX1780" fmla="*/ 347564 w 548379"/>
                  <a:gd name="connsiteY1780" fmla="*/ 95294 h 687724"/>
                  <a:gd name="connsiteX1781" fmla="*/ 344990 w 548379"/>
                  <a:gd name="connsiteY1781" fmla="*/ 95294 h 687724"/>
                  <a:gd name="connsiteX1782" fmla="*/ 342415 w 548379"/>
                  <a:gd name="connsiteY1782" fmla="*/ 95294 h 687724"/>
                  <a:gd name="connsiteX1783" fmla="*/ 342415 w 548379"/>
                  <a:gd name="connsiteY1783" fmla="*/ 92719 h 687724"/>
                  <a:gd name="connsiteX1784" fmla="*/ 339841 w 548379"/>
                  <a:gd name="connsiteY1784" fmla="*/ 92719 h 687724"/>
                  <a:gd name="connsiteX1785" fmla="*/ 339841 w 548379"/>
                  <a:gd name="connsiteY1785" fmla="*/ 90143 h 687724"/>
                  <a:gd name="connsiteX1786" fmla="*/ 337266 w 548379"/>
                  <a:gd name="connsiteY1786" fmla="*/ 90143 h 687724"/>
                  <a:gd name="connsiteX1787" fmla="*/ 337266 w 548379"/>
                  <a:gd name="connsiteY1787" fmla="*/ 87568 h 687724"/>
                  <a:gd name="connsiteX1788" fmla="*/ 334692 w 548379"/>
                  <a:gd name="connsiteY1788" fmla="*/ 87568 h 687724"/>
                  <a:gd name="connsiteX1789" fmla="*/ 332117 w 548379"/>
                  <a:gd name="connsiteY1789" fmla="*/ 87568 h 687724"/>
                  <a:gd name="connsiteX1790" fmla="*/ 332117 w 548379"/>
                  <a:gd name="connsiteY1790" fmla="*/ 84992 h 687724"/>
                  <a:gd name="connsiteX1791" fmla="*/ 329542 w 548379"/>
                  <a:gd name="connsiteY1791" fmla="*/ 84992 h 687724"/>
                  <a:gd name="connsiteX1792" fmla="*/ 329542 w 548379"/>
                  <a:gd name="connsiteY1792" fmla="*/ 82417 h 687724"/>
                  <a:gd name="connsiteX1793" fmla="*/ 326968 w 548379"/>
                  <a:gd name="connsiteY1793" fmla="*/ 82417 h 687724"/>
                  <a:gd name="connsiteX1794" fmla="*/ 326968 w 548379"/>
                  <a:gd name="connsiteY1794" fmla="*/ 79841 h 687724"/>
                  <a:gd name="connsiteX1795" fmla="*/ 324393 w 548379"/>
                  <a:gd name="connsiteY1795" fmla="*/ 79841 h 687724"/>
                  <a:gd name="connsiteX1796" fmla="*/ 324393 w 548379"/>
                  <a:gd name="connsiteY1796" fmla="*/ 77266 h 687724"/>
                  <a:gd name="connsiteX1797" fmla="*/ 321819 w 548379"/>
                  <a:gd name="connsiteY1797" fmla="*/ 77266 h 687724"/>
                  <a:gd name="connsiteX1798" fmla="*/ 319244 w 548379"/>
                  <a:gd name="connsiteY1798" fmla="*/ 77266 h 687724"/>
                  <a:gd name="connsiteX1799" fmla="*/ 319244 w 548379"/>
                  <a:gd name="connsiteY1799" fmla="*/ 74690 h 687724"/>
                  <a:gd name="connsiteX1800" fmla="*/ 316670 w 548379"/>
                  <a:gd name="connsiteY1800" fmla="*/ 74690 h 687724"/>
                  <a:gd name="connsiteX1801" fmla="*/ 316670 w 548379"/>
                  <a:gd name="connsiteY1801" fmla="*/ 72115 h 687724"/>
                  <a:gd name="connsiteX1802" fmla="*/ 314095 w 548379"/>
                  <a:gd name="connsiteY1802" fmla="*/ 72115 h 687724"/>
                  <a:gd name="connsiteX1803" fmla="*/ 314095 w 548379"/>
                  <a:gd name="connsiteY1803" fmla="*/ 69539 h 687724"/>
                  <a:gd name="connsiteX1804" fmla="*/ 311521 w 548379"/>
                  <a:gd name="connsiteY1804" fmla="*/ 69539 h 687724"/>
                  <a:gd name="connsiteX1805" fmla="*/ 311521 w 548379"/>
                  <a:gd name="connsiteY1805" fmla="*/ 66964 h 687724"/>
                  <a:gd name="connsiteX1806" fmla="*/ 308946 w 548379"/>
                  <a:gd name="connsiteY1806" fmla="*/ 66964 h 687724"/>
                  <a:gd name="connsiteX1807" fmla="*/ 308946 w 548379"/>
                  <a:gd name="connsiteY1807" fmla="*/ 64388 h 687724"/>
                  <a:gd name="connsiteX1808" fmla="*/ 306372 w 548379"/>
                  <a:gd name="connsiteY1808" fmla="*/ 64388 h 687724"/>
                  <a:gd name="connsiteX1809" fmla="*/ 303797 w 548379"/>
                  <a:gd name="connsiteY1809" fmla="*/ 64388 h 687724"/>
                  <a:gd name="connsiteX1810" fmla="*/ 303797 w 548379"/>
                  <a:gd name="connsiteY1810" fmla="*/ 61813 h 687724"/>
                  <a:gd name="connsiteX1811" fmla="*/ 301222 w 548379"/>
                  <a:gd name="connsiteY1811" fmla="*/ 61813 h 687724"/>
                  <a:gd name="connsiteX1812" fmla="*/ 301222 w 548379"/>
                  <a:gd name="connsiteY1812" fmla="*/ 59237 h 687724"/>
                  <a:gd name="connsiteX1813" fmla="*/ 298648 w 548379"/>
                  <a:gd name="connsiteY1813" fmla="*/ 59237 h 687724"/>
                  <a:gd name="connsiteX1814" fmla="*/ 298648 w 548379"/>
                  <a:gd name="connsiteY1814" fmla="*/ 56661 h 687724"/>
                  <a:gd name="connsiteX1815" fmla="*/ 298648 w 548379"/>
                  <a:gd name="connsiteY1815" fmla="*/ 54086 h 687724"/>
                  <a:gd name="connsiteX1816" fmla="*/ 296073 w 548379"/>
                  <a:gd name="connsiteY1816" fmla="*/ 54086 h 687724"/>
                  <a:gd name="connsiteX1817" fmla="*/ 296073 w 548379"/>
                  <a:gd name="connsiteY1817" fmla="*/ 51510 h 687724"/>
                  <a:gd name="connsiteX1818" fmla="*/ 293499 w 548379"/>
                  <a:gd name="connsiteY1818" fmla="*/ 51510 h 687724"/>
                  <a:gd name="connsiteX1819" fmla="*/ 293499 w 548379"/>
                  <a:gd name="connsiteY1819" fmla="*/ 48935 h 687724"/>
                  <a:gd name="connsiteX1820" fmla="*/ 290924 w 548379"/>
                  <a:gd name="connsiteY1820" fmla="*/ 48935 h 687724"/>
                  <a:gd name="connsiteX1821" fmla="*/ 290924 w 548379"/>
                  <a:gd name="connsiteY1821" fmla="*/ 46359 h 687724"/>
                  <a:gd name="connsiteX1822" fmla="*/ 288350 w 548379"/>
                  <a:gd name="connsiteY1822" fmla="*/ 46359 h 687724"/>
                  <a:gd name="connsiteX1823" fmla="*/ 288350 w 548379"/>
                  <a:gd name="connsiteY1823" fmla="*/ 43784 h 687724"/>
                  <a:gd name="connsiteX1824" fmla="*/ 285775 w 548379"/>
                  <a:gd name="connsiteY1824" fmla="*/ 43784 h 687724"/>
                  <a:gd name="connsiteX1825" fmla="*/ 285775 w 548379"/>
                  <a:gd name="connsiteY1825" fmla="*/ 41208 h 687724"/>
                  <a:gd name="connsiteX1826" fmla="*/ 283201 w 548379"/>
                  <a:gd name="connsiteY1826" fmla="*/ 41208 h 687724"/>
                  <a:gd name="connsiteX1827" fmla="*/ 283201 w 548379"/>
                  <a:gd name="connsiteY1827" fmla="*/ 38633 h 687724"/>
                  <a:gd name="connsiteX1828" fmla="*/ 280626 w 548379"/>
                  <a:gd name="connsiteY1828" fmla="*/ 38633 h 687724"/>
                  <a:gd name="connsiteX1829" fmla="*/ 280626 w 548379"/>
                  <a:gd name="connsiteY1829" fmla="*/ 36057 h 687724"/>
                  <a:gd name="connsiteX1830" fmla="*/ 278051 w 548379"/>
                  <a:gd name="connsiteY1830" fmla="*/ 36057 h 687724"/>
                  <a:gd name="connsiteX1831" fmla="*/ 278051 w 548379"/>
                  <a:gd name="connsiteY1831" fmla="*/ 38633 h 687724"/>
                  <a:gd name="connsiteX1832" fmla="*/ 280626 w 548379"/>
                  <a:gd name="connsiteY1832" fmla="*/ 41208 h 687724"/>
                  <a:gd name="connsiteX1833" fmla="*/ 280626 w 548379"/>
                  <a:gd name="connsiteY1833" fmla="*/ 43784 h 687724"/>
                  <a:gd name="connsiteX1834" fmla="*/ 280626 w 548379"/>
                  <a:gd name="connsiteY1834" fmla="*/ 46359 h 687724"/>
                  <a:gd name="connsiteX1835" fmla="*/ 283201 w 548379"/>
                  <a:gd name="connsiteY1835" fmla="*/ 46359 h 687724"/>
                  <a:gd name="connsiteX1836" fmla="*/ 283201 w 548379"/>
                  <a:gd name="connsiteY1836" fmla="*/ 48935 h 687724"/>
                  <a:gd name="connsiteX1837" fmla="*/ 283201 w 548379"/>
                  <a:gd name="connsiteY1837" fmla="*/ 51510 h 687724"/>
                  <a:gd name="connsiteX1838" fmla="*/ 283201 w 548379"/>
                  <a:gd name="connsiteY1838" fmla="*/ 54086 h 687724"/>
                  <a:gd name="connsiteX1839" fmla="*/ 285775 w 548379"/>
                  <a:gd name="connsiteY1839" fmla="*/ 54086 h 687724"/>
                  <a:gd name="connsiteX1840" fmla="*/ 285775 w 548379"/>
                  <a:gd name="connsiteY1840" fmla="*/ 56661 h 687724"/>
                  <a:gd name="connsiteX1841" fmla="*/ 285775 w 548379"/>
                  <a:gd name="connsiteY1841" fmla="*/ 59237 h 687724"/>
                  <a:gd name="connsiteX1842" fmla="*/ 288350 w 548379"/>
                  <a:gd name="connsiteY1842" fmla="*/ 59237 h 687724"/>
                  <a:gd name="connsiteX1843" fmla="*/ 288350 w 548379"/>
                  <a:gd name="connsiteY1843" fmla="*/ 61813 h 687724"/>
                  <a:gd name="connsiteX1844" fmla="*/ 288350 w 548379"/>
                  <a:gd name="connsiteY1844" fmla="*/ 64388 h 687724"/>
                  <a:gd name="connsiteX1845" fmla="*/ 290924 w 548379"/>
                  <a:gd name="connsiteY1845" fmla="*/ 64388 h 687724"/>
                  <a:gd name="connsiteX1846" fmla="*/ 290924 w 548379"/>
                  <a:gd name="connsiteY1846" fmla="*/ 66964 h 687724"/>
                  <a:gd name="connsiteX1847" fmla="*/ 290924 w 548379"/>
                  <a:gd name="connsiteY1847" fmla="*/ 69539 h 687724"/>
                  <a:gd name="connsiteX1848" fmla="*/ 293499 w 548379"/>
                  <a:gd name="connsiteY1848" fmla="*/ 69539 h 687724"/>
                  <a:gd name="connsiteX1849" fmla="*/ 293499 w 548379"/>
                  <a:gd name="connsiteY1849" fmla="*/ 72115 h 687724"/>
                  <a:gd name="connsiteX1850" fmla="*/ 293499 w 548379"/>
                  <a:gd name="connsiteY1850" fmla="*/ 74690 h 687724"/>
                  <a:gd name="connsiteX1851" fmla="*/ 296073 w 548379"/>
                  <a:gd name="connsiteY1851" fmla="*/ 74690 h 687724"/>
                  <a:gd name="connsiteX1852" fmla="*/ 296073 w 548379"/>
                  <a:gd name="connsiteY1852" fmla="*/ 77266 h 687724"/>
                  <a:gd name="connsiteX1853" fmla="*/ 298648 w 548379"/>
                  <a:gd name="connsiteY1853" fmla="*/ 77266 h 687724"/>
                  <a:gd name="connsiteX1854" fmla="*/ 298648 w 548379"/>
                  <a:gd name="connsiteY1854" fmla="*/ 79841 h 687724"/>
                  <a:gd name="connsiteX1855" fmla="*/ 301222 w 548379"/>
                  <a:gd name="connsiteY1855" fmla="*/ 79841 h 687724"/>
                  <a:gd name="connsiteX1856" fmla="*/ 301222 w 548379"/>
                  <a:gd name="connsiteY1856" fmla="*/ 82417 h 687724"/>
                  <a:gd name="connsiteX1857" fmla="*/ 301222 w 548379"/>
                  <a:gd name="connsiteY1857" fmla="*/ 84992 h 687724"/>
                  <a:gd name="connsiteX1858" fmla="*/ 303797 w 548379"/>
                  <a:gd name="connsiteY1858" fmla="*/ 84992 h 687724"/>
                  <a:gd name="connsiteX1859" fmla="*/ 303797 w 548379"/>
                  <a:gd name="connsiteY1859" fmla="*/ 87568 h 687724"/>
                  <a:gd name="connsiteX1860" fmla="*/ 306372 w 548379"/>
                  <a:gd name="connsiteY1860" fmla="*/ 87568 h 687724"/>
                  <a:gd name="connsiteX1861" fmla="*/ 308946 w 548379"/>
                  <a:gd name="connsiteY1861" fmla="*/ 87568 h 687724"/>
                  <a:gd name="connsiteX1862" fmla="*/ 308946 w 548379"/>
                  <a:gd name="connsiteY1862" fmla="*/ 90143 h 687724"/>
                  <a:gd name="connsiteX1863" fmla="*/ 311521 w 548379"/>
                  <a:gd name="connsiteY1863" fmla="*/ 90143 h 687724"/>
                  <a:gd name="connsiteX1864" fmla="*/ 311521 w 548379"/>
                  <a:gd name="connsiteY1864" fmla="*/ 92719 h 687724"/>
                  <a:gd name="connsiteX1865" fmla="*/ 311521 w 548379"/>
                  <a:gd name="connsiteY1865" fmla="*/ 95294 h 687724"/>
                  <a:gd name="connsiteX1866" fmla="*/ 314095 w 548379"/>
                  <a:gd name="connsiteY1866" fmla="*/ 95294 h 687724"/>
                  <a:gd name="connsiteX1867" fmla="*/ 314095 w 548379"/>
                  <a:gd name="connsiteY1867" fmla="*/ 97870 h 687724"/>
                  <a:gd name="connsiteX1868" fmla="*/ 316670 w 548379"/>
                  <a:gd name="connsiteY1868" fmla="*/ 97870 h 687724"/>
                  <a:gd name="connsiteX1869" fmla="*/ 319244 w 548379"/>
                  <a:gd name="connsiteY1869" fmla="*/ 97870 h 687724"/>
                  <a:gd name="connsiteX1870" fmla="*/ 319244 w 548379"/>
                  <a:gd name="connsiteY1870" fmla="*/ 100445 h 687724"/>
                  <a:gd name="connsiteX1871" fmla="*/ 321819 w 548379"/>
                  <a:gd name="connsiteY1871" fmla="*/ 100445 h 687724"/>
                  <a:gd name="connsiteX1872" fmla="*/ 321819 w 548379"/>
                  <a:gd name="connsiteY1872" fmla="*/ 103021 h 687724"/>
                  <a:gd name="connsiteX1873" fmla="*/ 324393 w 548379"/>
                  <a:gd name="connsiteY1873" fmla="*/ 103021 h 687724"/>
                  <a:gd name="connsiteX1874" fmla="*/ 324393 w 548379"/>
                  <a:gd name="connsiteY1874" fmla="*/ 105596 h 687724"/>
                  <a:gd name="connsiteX1875" fmla="*/ 326968 w 548379"/>
                  <a:gd name="connsiteY1875" fmla="*/ 105596 h 687724"/>
                  <a:gd name="connsiteX1876" fmla="*/ 326968 w 548379"/>
                  <a:gd name="connsiteY1876" fmla="*/ 108172 h 687724"/>
                  <a:gd name="connsiteX1877" fmla="*/ 329542 w 548379"/>
                  <a:gd name="connsiteY1877" fmla="*/ 108172 h 687724"/>
                  <a:gd name="connsiteX1878" fmla="*/ 329542 w 548379"/>
                  <a:gd name="connsiteY1878" fmla="*/ 110747 h 687724"/>
                  <a:gd name="connsiteX1879" fmla="*/ 332117 w 548379"/>
                  <a:gd name="connsiteY1879" fmla="*/ 110747 h 687724"/>
                  <a:gd name="connsiteX1880" fmla="*/ 332117 w 548379"/>
                  <a:gd name="connsiteY1880" fmla="*/ 113323 h 687724"/>
                  <a:gd name="connsiteX1881" fmla="*/ 334692 w 548379"/>
                  <a:gd name="connsiteY1881" fmla="*/ 113323 h 687724"/>
                  <a:gd name="connsiteX1882" fmla="*/ 337266 w 548379"/>
                  <a:gd name="connsiteY1882" fmla="*/ 113323 h 687724"/>
                  <a:gd name="connsiteX1883" fmla="*/ 337266 w 548379"/>
                  <a:gd name="connsiteY1883" fmla="*/ 115898 h 687724"/>
                  <a:gd name="connsiteX1884" fmla="*/ 339841 w 548379"/>
                  <a:gd name="connsiteY1884" fmla="*/ 115898 h 687724"/>
                  <a:gd name="connsiteX1885" fmla="*/ 339841 w 548379"/>
                  <a:gd name="connsiteY1885" fmla="*/ 118474 h 687724"/>
                  <a:gd name="connsiteX1886" fmla="*/ 342415 w 548379"/>
                  <a:gd name="connsiteY1886" fmla="*/ 118474 h 687724"/>
                  <a:gd name="connsiteX1887" fmla="*/ 342415 w 548379"/>
                  <a:gd name="connsiteY1887" fmla="*/ 121049 h 687724"/>
                  <a:gd name="connsiteX1888" fmla="*/ 344990 w 548379"/>
                  <a:gd name="connsiteY1888" fmla="*/ 121049 h 687724"/>
                  <a:gd name="connsiteX1889" fmla="*/ 347564 w 548379"/>
                  <a:gd name="connsiteY1889" fmla="*/ 121049 h 687724"/>
                  <a:gd name="connsiteX1890" fmla="*/ 347564 w 548379"/>
                  <a:gd name="connsiteY1890" fmla="*/ 123625 h 687724"/>
                  <a:gd name="connsiteX1891" fmla="*/ 350139 w 548379"/>
                  <a:gd name="connsiteY1891" fmla="*/ 123625 h 687724"/>
                  <a:gd name="connsiteX1892" fmla="*/ 352713 w 548379"/>
                  <a:gd name="connsiteY1892" fmla="*/ 123625 h 687724"/>
                  <a:gd name="connsiteX1893" fmla="*/ 352713 w 548379"/>
                  <a:gd name="connsiteY1893" fmla="*/ 126200 h 687724"/>
                  <a:gd name="connsiteX1894" fmla="*/ 352713 w 548379"/>
                  <a:gd name="connsiteY1894" fmla="*/ 128776 h 687724"/>
                  <a:gd name="connsiteX1895" fmla="*/ 355288 w 548379"/>
                  <a:gd name="connsiteY1895" fmla="*/ 128776 h 687724"/>
                  <a:gd name="connsiteX1896" fmla="*/ 357862 w 548379"/>
                  <a:gd name="connsiteY1896" fmla="*/ 128776 h 687724"/>
                  <a:gd name="connsiteX1897" fmla="*/ 357862 w 548379"/>
                  <a:gd name="connsiteY1897" fmla="*/ 131351 h 687724"/>
                  <a:gd name="connsiteX1898" fmla="*/ 360437 w 548379"/>
                  <a:gd name="connsiteY1898" fmla="*/ 131351 h 687724"/>
                  <a:gd name="connsiteX1899" fmla="*/ 360437 w 548379"/>
                  <a:gd name="connsiteY1899" fmla="*/ 133927 h 687724"/>
                  <a:gd name="connsiteX1900" fmla="*/ 363012 w 548379"/>
                  <a:gd name="connsiteY1900" fmla="*/ 133927 h 687724"/>
                  <a:gd name="connsiteX1901" fmla="*/ 363012 w 548379"/>
                  <a:gd name="connsiteY1901" fmla="*/ 136502 h 687724"/>
                  <a:gd name="connsiteX1902" fmla="*/ 365586 w 548379"/>
                  <a:gd name="connsiteY1902" fmla="*/ 136502 h 687724"/>
                  <a:gd name="connsiteX1903" fmla="*/ 368161 w 548379"/>
                  <a:gd name="connsiteY1903" fmla="*/ 136502 h 687724"/>
                  <a:gd name="connsiteX1904" fmla="*/ 368161 w 548379"/>
                  <a:gd name="connsiteY1904" fmla="*/ 139078 h 687724"/>
                  <a:gd name="connsiteX1905" fmla="*/ 370735 w 548379"/>
                  <a:gd name="connsiteY1905" fmla="*/ 139078 h 687724"/>
                  <a:gd name="connsiteX1906" fmla="*/ 370735 w 548379"/>
                  <a:gd name="connsiteY1906" fmla="*/ 141653 h 687724"/>
                  <a:gd name="connsiteX1907" fmla="*/ 373310 w 548379"/>
                  <a:gd name="connsiteY1907" fmla="*/ 141653 h 687724"/>
                  <a:gd name="connsiteX1908" fmla="*/ 375884 w 548379"/>
                  <a:gd name="connsiteY1908" fmla="*/ 141653 h 687724"/>
                  <a:gd name="connsiteX1909" fmla="*/ 375884 w 548379"/>
                  <a:gd name="connsiteY1909" fmla="*/ 144229 h 687724"/>
                  <a:gd name="connsiteX1910" fmla="*/ 378459 w 548379"/>
                  <a:gd name="connsiteY1910" fmla="*/ 144229 h 687724"/>
                  <a:gd name="connsiteX1911" fmla="*/ 381033 w 548379"/>
                  <a:gd name="connsiteY1911" fmla="*/ 144229 h 687724"/>
                  <a:gd name="connsiteX1912" fmla="*/ 381033 w 548379"/>
                  <a:gd name="connsiteY1912" fmla="*/ 146805 h 687724"/>
                  <a:gd name="connsiteX1913" fmla="*/ 383608 w 548379"/>
                  <a:gd name="connsiteY1913" fmla="*/ 146805 h 687724"/>
                  <a:gd name="connsiteX1914" fmla="*/ 383608 w 548379"/>
                  <a:gd name="connsiteY1914" fmla="*/ 149380 h 687724"/>
                  <a:gd name="connsiteX1915" fmla="*/ 386183 w 548379"/>
                  <a:gd name="connsiteY1915" fmla="*/ 149380 h 687724"/>
                  <a:gd name="connsiteX1916" fmla="*/ 388757 w 548379"/>
                  <a:gd name="connsiteY1916" fmla="*/ 149380 h 687724"/>
                  <a:gd name="connsiteX1917" fmla="*/ 388757 w 548379"/>
                  <a:gd name="connsiteY1917" fmla="*/ 151956 h 687724"/>
                  <a:gd name="connsiteX1918" fmla="*/ 391332 w 548379"/>
                  <a:gd name="connsiteY1918" fmla="*/ 151956 h 687724"/>
                  <a:gd name="connsiteX1919" fmla="*/ 393906 w 548379"/>
                  <a:gd name="connsiteY1919" fmla="*/ 151956 h 687724"/>
                  <a:gd name="connsiteX1920" fmla="*/ 396481 w 548379"/>
                  <a:gd name="connsiteY1920" fmla="*/ 151956 h 687724"/>
                  <a:gd name="connsiteX1921" fmla="*/ 396481 w 548379"/>
                  <a:gd name="connsiteY1921" fmla="*/ 154531 h 687724"/>
                  <a:gd name="connsiteX1922" fmla="*/ 399055 w 548379"/>
                  <a:gd name="connsiteY1922" fmla="*/ 154531 h 687724"/>
                  <a:gd name="connsiteX1923" fmla="*/ 401630 w 548379"/>
                  <a:gd name="connsiteY1923" fmla="*/ 157107 h 687724"/>
                  <a:gd name="connsiteX1924" fmla="*/ 404204 w 548379"/>
                  <a:gd name="connsiteY1924" fmla="*/ 157107 h 687724"/>
                  <a:gd name="connsiteX1925" fmla="*/ 404204 w 548379"/>
                  <a:gd name="connsiteY1925" fmla="*/ 159682 h 687724"/>
                  <a:gd name="connsiteX1926" fmla="*/ 406779 w 548379"/>
                  <a:gd name="connsiteY1926" fmla="*/ 159682 h 687724"/>
                  <a:gd name="connsiteX1927" fmla="*/ 409353 w 548379"/>
                  <a:gd name="connsiteY1927" fmla="*/ 159682 h 687724"/>
                  <a:gd name="connsiteX1928" fmla="*/ 409353 w 548379"/>
                  <a:gd name="connsiteY1928" fmla="*/ 162258 h 687724"/>
                  <a:gd name="connsiteX1929" fmla="*/ 411928 w 548379"/>
                  <a:gd name="connsiteY1929" fmla="*/ 162258 h 687724"/>
                  <a:gd name="connsiteX1930" fmla="*/ 414503 w 548379"/>
                  <a:gd name="connsiteY1930" fmla="*/ 162258 h 687724"/>
                  <a:gd name="connsiteX1931" fmla="*/ 414503 w 548379"/>
                  <a:gd name="connsiteY1931" fmla="*/ 164833 h 687724"/>
                  <a:gd name="connsiteX1932" fmla="*/ 417077 w 548379"/>
                  <a:gd name="connsiteY1932" fmla="*/ 164833 h 687724"/>
                  <a:gd name="connsiteX1933" fmla="*/ 419652 w 548379"/>
                  <a:gd name="connsiteY1933" fmla="*/ 164833 h 687724"/>
                  <a:gd name="connsiteX1934" fmla="*/ 419652 w 548379"/>
                  <a:gd name="connsiteY1934" fmla="*/ 167409 h 687724"/>
                  <a:gd name="connsiteX1935" fmla="*/ 422226 w 548379"/>
                  <a:gd name="connsiteY1935" fmla="*/ 167409 h 687724"/>
                  <a:gd name="connsiteX1936" fmla="*/ 424801 w 548379"/>
                  <a:gd name="connsiteY1936" fmla="*/ 167409 h 687724"/>
                  <a:gd name="connsiteX1937" fmla="*/ 424801 w 548379"/>
                  <a:gd name="connsiteY1937" fmla="*/ 169984 h 687724"/>
                  <a:gd name="connsiteX1938" fmla="*/ 427375 w 548379"/>
                  <a:gd name="connsiteY1938" fmla="*/ 169984 h 687724"/>
                  <a:gd name="connsiteX1939" fmla="*/ 427375 w 548379"/>
                  <a:gd name="connsiteY1939" fmla="*/ 172560 h 687724"/>
                  <a:gd name="connsiteX1940" fmla="*/ 429950 w 548379"/>
                  <a:gd name="connsiteY1940" fmla="*/ 172560 h 687724"/>
                  <a:gd name="connsiteX1941" fmla="*/ 432524 w 548379"/>
                  <a:gd name="connsiteY1941" fmla="*/ 172560 h 687724"/>
                  <a:gd name="connsiteX1942" fmla="*/ 432524 w 548379"/>
                  <a:gd name="connsiteY1942" fmla="*/ 175135 h 687724"/>
                  <a:gd name="connsiteX1943" fmla="*/ 435099 w 548379"/>
                  <a:gd name="connsiteY1943" fmla="*/ 175135 h 687724"/>
                  <a:gd name="connsiteX1944" fmla="*/ 437674 w 548379"/>
                  <a:gd name="connsiteY1944" fmla="*/ 175135 h 687724"/>
                  <a:gd name="connsiteX1945" fmla="*/ 437674 w 548379"/>
                  <a:gd name="connsiteY1945" fmla="*/ 177711 h 687724"/>
                  <a:gd name="connsiteX1946" fmla="*/ 440248 w 548379"/>
                  <a:gd name="connsiteY1946" fmla="*/ 177711 h 687724"/>
                  <a:gd name="connsiteX1947" fmla="*/ 442823 w 548379"/>
                  <a:gd name="connsiteY1947" fmla="*/ 177711 h 687724"/>
                  <a:gd name="connsiteX1948" fmla="*/ 445397 w 548379"/>
                  <a:gd name="connsiteY1948" fmla="*/ 177711 h 687724"/>
                  <a:gd name="connsiteX1949" fmla="*/ 445397 w 548379"/>
                  <a:gd name="connsiteY1949" fmla="*/ 180286 h 687724"/>
                  <a:gd name="connsiteX1950" fmla="*/ 447972 w 548379"/>
                  <a:gd name="connsiteY1950" fmla="*/ 180286 h 687724"/>
                  <a:gd name="connsiteX1951" fmla="*/ 450546 w 548379"/>
                  <a:gd name="connsiteY1951" fmla="*/ 180286 h 687724"/>
                  <a:gd name="connsiteX1952" fmla="*/ 453121 w 548379"/>
                  <a:gd name="connsiteY1952" fmla="*/ 180286 h 687724"/>
                  <a:gd name="connsiteX1953" fmla="*/ 453121 w 548379"/>
                  <a:gd name="connsiteY1953" fmla="*/ 182862 h 687724"/>
                  <a:gd name="connsiteX1954" fmla="*/ 455695 w 548379"/>
                  <a:gd name="connsiteY1954" fmla="*/ 182862 h 687724"/>
                  <a:gd name="connsiteX1955" fmla="*/ 458270 w 548379"/>
                  <a:gd name="connsiteY1955" fmla="*/ 182862 h 687724"/>
                  <a:gd name="connsiteX1956" fmla="*/ 458270 w 548379"/>
                  <a:gd name="connsiteY1956" fmla="*/ 185437 h 687724"/>
                  <a:gd name="connsiteX1957" fmla="*/ 460844 w 548379"/>
                  <a:gd name="connsiteY1957" fmla="*/ 185437 h 687724"/>
                  <a:gd name="connsiteX1958" fmla="*/ 463419 w 548379"/>
                  <a:gd name="connsiteY1958" fmla="*/ 185437 h 687724"/>
                  <a:gd name="connsiteX1959" fmla="*/ 465994 w 548379"/>
                  <a:gd name="connsiteY1959" fmla="*/ 185437 h 687724"/>
                  <a:gd name="connsiteX1960" fmla="*/ 468568 w 548379"/>
                  <a:gd name="connsiteY1960" fmla="*/ 185437 h 687724"/>
                  <a:gd name="connsiteX1961" fmla="*/ 468568 w 548379"/>
                  <a:gd name="connsiteY1961" fmla="*/ 188013 h 687724"/>
                  <a:gd name="connsiteX1962" fmla="*/ 471143 w 548379"/>
                  <a:gd name="connsiteY1962" fmla="*/ 188013 h 687724"/>
                  <a:gd name="connsiteX1963" fmla="*/ 473717 w 548379"/>
                  <a:gd name="connsiteY1963" fmla="*/ 188013 h 687724"/>
                  <a:gd name="connsiteX1964" fmla="*/ 476292 w 548379"/>
                  <a:gd name="connsiteY1964" fmla="*/ 188013 h 687724"/>
                  <a:gd name="connsiteX1965" fmla="*/ 478866 w 548379"/>
                  <a:gd name="connsiteY1965" fmla="*/ 188013 h 687724"/>
                  <a:gd name="connsiteX1966" fmla="*/ 478866 w 548379"/>
                  <a:gd name="connsiteY1966" fmla="*/ 190588 h 687724"/>
                  <a:gd name="connsiteX1967" fmla="*/ 481441 w 548379"/>
                  <a:gd name="connsiteY1967" fmla="*/ 190588 h 687724"/>
                  <a:gd name="connsiteX1968" fmla="*/ 484015 w 548379"/>
                  <a:gd name="connsiteY1968" fmla="*/ 190588 h 687724"/>
                  <a:gd name="connsiteX1969" fmla="*/ 486590 w 548379"/>
                  <a:gd name="connsiteY1969" fmla="*/ 190588 h 687724"/>
                  <a:gd name="connsiteX1970" fmla="*/ 486590 w 548379"/>
                  <a:gd name="connsiteY1970" fmla="*/ 193164 h 687724"/>
                  <a:gd name="connsiteX1971" fmla="*/ 489165 w 548379"/>
                  <a:gd name="connsiteY1971" fmla="*/ 193164 h 687724"/>
                  <a:gd name="connsiteX1972" fmla="*/ 494314 w 548379"/>
                  <a:gd name="connsiteY1972" fmla="*/ 193164 h 687724"/>
                  <a:gd name="connsiteX1973" fmla="*/ 496888 w 548379"/>
                  <a:gd name="connsiteY1973" fmla="*/ 193164 h 687724"/>
                  <a:gd name="connsiteX1974" fmla="*/ 499463 w 548379"/>
                  <a:gd name="connsiteY1974" fmla="*/ 193164 h 687724"/>
                  <a:gd name="connsiteX1975" fmla="*/ 499463 w 548379"/>
                  <a:gd name="connsiteY1975" fmla="*/ 195739 h 687724"/>
                  <a:gd name="connsiteX1976" fmla="*/ 502037 w 548379"/>
                  <a:gd name="connsiteY1976" fmla="*/ 195739 h 687724"/>
                  <a:gd name="connsiteX1977" fmla="*/ 504612 w 548379"/>
                  <a:gd name="connsiteY1977" fmla="*/ 195739 h 687724"/>
                  <a:gd name="connsiteX1978" fmla="*/ 504612 w 548379"/>
                  <a:gd name="connsiteY1978" fmla="*/ 198315 h 687724"/>
                  <a:gd name="connsiteX1979" fmla="*/ 507186 w 548379"/>
                  <a:gd name="connsiteY1979" fmla="*/ 198315 h 687724"/>
                  <a:gd name="connsiteX1980" fmla="*/ 507186 w 548379"/>
                  <a:gd name="connsiteY1980" fmla="*/ 200890 h 687724"/>
                  <a:gd name="connsiteX1981" fmla="*/ 507186 w 548379"/>
                  <a:gd name="connsiteY1981" fmla="*/ 203466 h 687724"/>
                  <a:gd name="connsiteX1982" fmla="*/ 509761 w 548379"/>
                  <a:gd name="connsiteY1982" fmla="*/ 203466 h 687724"/>
                  <a:gd name="connsiteX1983" fmla="*/ 509761 w 548379"/>
                  <a:gd name="connsiteY1983" fmla="*/ 206041 h 687724"/>
                  <a:gd name="connsiteX1984" fmla="*/ 509761 w 548379"/>
                  <a:gd name="connsiteY1984" fmla="*/ 211192 h 687724"/>
                  <a:gd name="connsiteX1985" fmla="*/ 509761 w 548379"/>
                  <a:gd name="connsiteY1985" fmla="*/ 213768 h 687724"/>
                  <a:gd name="connsiteX1986" fmla="*/ 509761 w 548379"/>
                  <a:gd name="connsiteY1986" fmla="*/ 216343 h 687724"/>
                  <a:gd name="connsiteX1987" fmla="*/ 509761 w 548379"/>
                  <a:gd name="connsiteY1987" fmla="*/ 218919 h 687724"/>
                  <a:gd name="connsiteX1988" fmla="*/ 512335 w 548379"/>
                  <a:gd name="connsiteY1988" fmla="*/ 218919 h 687724"/>
                  <a:gd name="connsiteX1989" fmla="*/ 512335 w 548379"/>
                  <a:gd name="connsiteY1989" fmla="*/ 221494 h 687724"/>
                  <a:gd name="connsiteX1990" fmla="*/ 512335 w 548379"/>
                  <a:gd name="connsiteY1990" fmla="*/ 224070 h 687724"/>
                  <a:gd name="connsiteX1991" fmla="*/ 512335 w 548379"/>
                  <a:gd name="connsiteY1991" fmla="*/ 226646 h 687724"/>
                  <a:gd name="connsiteX1992" fmla="*/ 514910 w 548379"/>
                  <a:gd name="connsiteY1992" fmla="*/ 226646 h 687724"/>
                  <a:gd name="connsiteX1993" fmla="*/ 514910 w 548379"/>
                  <a:gd name="connsiteY1993" fmla="*/ 229221 h 687724"/>
                  <a:gd name="connsiteX1994" fmla="*/ 514910 w 548379"/>
                  <a:gd name="connsiteY1994" fmla="*/ 231797 h 687724"/>
                  <a:gd name="connsiteX1995" fmla="*/ 514910 w 548379"/>
                  <a:gd name="connsiteY1995" fmla="*/ 236948 h 687724"/>
                  <a:gd name="connsiteX1996" fmla="*/ 514910 w 548379"/>
                  <a:gd name="connsiteY1996" fmla="*/ 239523 h 687724"/>
                  <a:gd name="connsiteX1997" fmla="*/ 514910 w 548379"/>
                  <a:gd name="connsiteY1997" fmla="*/ 242099 h 687724"/>
                  <a:gd name="connsiteX1998" fmla="*/ 514910 w 548379"/>
                  <a:gd name="connsiteY1998" fmla="*/ 244674 h 687724"/>
                  <a:gd name="connsiteX1999" fmla="*/ 517485 w 548379"/>
                  <a:gd name="connsiteY1999" fmla="*/ 244674 h 687724"/>
                  <a:gd name="connsiteX2000" fmla="*/ 517485 w 548379"/>
                  <a:gd name="connsiteY2000" fmla="*/ 247250 h 687724"/>
                  <a:gd name="connsiteX2001" fmla="*/ 517485 w 548379"/>
                  <a:gd name="connsiteY2001" fmla="*/ 249825 h 687724"/>
                  <a:gd name="connsiteX2002" fmla="*/ 517485 w 548379"/>
                  <a:gd name="connsiteY2002" fmla="*/ 252401 h 687724"/>
                  <a:gd name="connsiteX2003" fmla="*/ 517485 w 548379"/>
                  <a:gd name="connsiteY2003" fmla="*/ 254976 h 687724"/>
                  <a:gd name="connsiteX2004" fmla="*/ 517485 w 548379"/>
                  <a:gd name="connsiteY2004" fmla="*/ 257552 h 687724"/>
                  <a:gd name="connsiteX2005" fmla="*/ 517485 w 548379"/>
                  <a:gd name="connsiteY2005" fmla="*/ 260127 h 687724"/>
                  <a:gd name="connsiteX2006" fmla="*/ 517485 w 548379"/>
                  <a:gd name="connsiteY2006" fmla="*/ 262703 h 687724"/>
                  <a:gd name="connsiteX2007" fmla="*/ 520059 w 548379"/>
                  <a:gd name="connsiteY2007" fmla="*/ 262703 h 687724"/>
                  <a:gd name="connsiteX2008" fmla="*/ 520059 w 548379"/>
                  <a:gd name="connsiteY2008" fmla="*/ 265278 h 687724"/>
                  <a:gd name="connsiteX2009" fmla="*/ 520059 w 548379"/>
                  <a:gd name="connsiteY2009" fmla="*/ 267854 h 687724"/>
                  <a:gd name="connsiteX2010" fmla="*/ 520059 w 548379"/>
                  <a:gd name="connsiteY2010" fmla="*/ 270429 h 687724"/>
                  <a:gd name="connsiteX2011" fmla="*/ 517485 w 548379"/>
                  <a:gd name="connsiteY2011" fmla="*/ 270429 h 687724"/>
                  <a:gd name="connsiteX2012" fmla="*/ 517485 w 548379"/>
                  <a:gd name="connsiteY2012" fmla="*/ 273005 h 687724"/>
                  <a:gd name="connsiteX2013" fmla="*/ 517485 w 548379"/>
                  <a:gd name="connsiteY2013" fmla="*/ 275580 h 687724"/>
                  <a:gd name="connsiteX2014" fmla="*/ 514910 w 548379"/>
                  <a:gd name="connsiteY2014" fmla="*/ 275580 h 687724"/>
                  <a:gd name="connsiteX2015" fmla="*/ 514910 w 548379"/>
                  <a:gd name="connsiteY2015" fmla="*/ 273005 h 687724"/>
                  <a:gd name="connsiteX2016" fmla="*/ 512335 w 548379"/>
                  <a:gd name="connsiteY2016" fmla="*/ 273005 h 687724"/>
                  <a:gd name="connsiteX2017" fmla="*/ 509761 w 548379"/>
                  <a:gd name="connsiteY2017" fmla="*/ 273005 h 687724"/>
                  <a:gd name="connsiteX2018" fmla="*/ 507186 w 548379"/>
                  <a:gd name="connsiteY2018" fmla="*/ 273005 h 687724"/>
                  <a:gd name="connsiteX2019" fmla="*/ 504612 w 548379"/>
                  <a:gd name="connsiteY2019" fmla="*/ 273005 h 687724"/>
                  <a:gd name="connsiteX2020" fmla="*/ 504612 w 548379"/>
                  <a:gd name="connsiteY2020" fmla="*/ 270429 h 687724"/>
                  <a:gd name="connsiteX2021" fmla="*/ 502037 w 548379"/>
                  <a:gd name="connsiteY2021" fmla="*/ 270429 h 687724"/>
                  <a:gd name="connsiteX2022" fmla="*/ 499463 w 548379"/>
                  <a:gd name="connsiteY2022" fmla="*/ 270429 h 687724"/>
                  <a:gd name="connsiteX2023" fmla="*/ 496888 w 548379"/>
                  <a:gd name="connsiteY2023" fmla="*/ 270429 h 687724"/>
                  <a:gd name="connsiteX2024" fmla="*/ 494314 w 548379"/>
                  <a:gd name="connsiteY2024" fmla="*/ 270429 h 687724"/>
                  <a:gd name="connsiteX2025" fmla="*/ 491739 w 548379"/>
                  <a:gd name="connsiteY2025" fmla="*/ 270429 h 687724"/>
                  <a:gd name="connsiteX2026" fmla="*/ 491739 w 548379"/>
                  <a:gd name="connsiteY2026" fmla="*/ 267854 h 687724"/>
                  <a:gd name="connsiteX2027" fmla="*/ 489165 w 548379"/>
                  <a:gd name="connsiteY2027" fmla="*/ 267854 h 687724"/>
                  <a:gd name="connsiteX2028" fmla="*/ 486590 w 548379"/>
                  <a:gd name="connsiteY2028" fmla="*/ 267854 h 687724"/>
                  <a:gd name="connsiteX2029" fmla="*/ 484015 w 548379"/>
                  <a:gd name="connsiteY2029" fmla="*/ 267854 h 687724"/>
                  <a:gd name="connsiteX2030" fmla="*/ 484015 w 548379"/>
                  <a:gd name="connsiteY2030" fmla="*/ 265278 h 687724"/>
                  <a:gd name="connsiteX2031" fmla="*/ 481441 w 548379"/>
                  <a:gd name="connsiteY2031" fmla="*/ 265278 h 687724"/>
                  <a:gd name="connsiteX2032" fmla="*/ 478866 w 548379"/>
                  <a:gd name="connsiteY2032" fmla="*/ 265278 h 687724"/>
                  <a:gd name="connsiteX2033" fmla="*/ 478866 w 548379"/>
                  <a:gd name="connsiteY2033" fmla="*/ 262703 h 687724"/>
                  <a:gd name="connsiteX2034" fmla="*/ 476292 w 548379"/>
                  <a:gd name="connsiteY2034" fmla="*/ 262703 h 687724"/>
                  <a:gd name="connsiteX2035" fmla="*/ 473717 w 548379"/>
                  <a:gd name="connsiteY2035" fmla="*/ 262703 h 687724"/>
                  <a:gd name="connsiteX2036" fmla="*/ 471143 w 548379"/>
                  <a:gd name="connsiteY2036" fmla="*/ 262703 h 687724"/>
                  <a:gd name="connsiteX2037" fmla="*/ 471143 w 548379"/>
                  <a:gd name="connsiteY2037" fmla="*/ 260127 h 687724"/>
                  <a:gd name="connsiteX2038" fmla="*/ 468568 w 548379"/>
                  <a:gd name="connsiteY2038" fmla="*/ 260127 h 687724"/>
                  <a:gd name="connsiteX2039" fmla="*/ 465994 w 548379"/>
                  <a:gd name="connsiteY2039" fmla="*/ 260127 h 687724"/>
                  <a:gd name="connsiteX2040" fmla="*/ 463419 w 548379"/>
                  <a:gd name="connsiteY2040" fmla="*/ 260127 h 687724"/>
                  <a:gd name="connsiteX2041" fmla="*/ 463419 w 548379"/>
                  <a:gd name="connsiteY2041" fmla="*/ 257552 h 687724"/>
                  <a:gd name="connsiteX2042" fmla="*/ 460844 w 548379"/>
                  <a:gd name="connsiteY2042" fmla="*/ 257552 h 687724"/>
                  <a:gd name="connsiteX2043" fmla="*/ 458270 w 548379"/>
                  <a:gd name="connsiteY2043" fmla="*/ 257552 h 687724"/>
                  <a:gd name="connsiteX2044" fmla="*/ 455695 w 548379"/>
                  <a:gd name="connsiteY2044" fmla="*/ 257552 h 687724"/>
                  <a:gd name="connsiteX2045" fmla="*/ 455695 w 548379"/>
                  <a:gd name="connsiteY2045" fmla="*/ 254976 h 687724"/>
                  <a:gd name="connsiteX2046" fmla="*/ 453121 w 548379"/>
                  <a:gd name="connsiteY2046" fmla="*/ 254976 h 687724"/>
                  <a:gd name="connsiteX2047" fmla="*/ 450546 w 548379"/>
                  <a:gd name="connsiteY2047" fmla="*/ 254976 h 687724"/>
                  <a:gd name="connsiteX2048" fmla="*/ 450546 w 548379"/>
                  <a:gd name="connsiteY2048" fmla="*/ 252401 h 687724"/>
                  <a:gd name="connsiteX2049" fmla="*/ 447972 w 548379"/>
                  <a:gd name="connsiteY2049" fmla="*/ 252401 h 687724"/>
                  <a:gd name="connsiteX2050" fmla="*/ 445397 w 548379"/>
                  <a:gd name="connsiteY2050" fmla="*/ 252401 h 687724"/>
                  <a:gd name="connsiteX2051" fmla="*/ 445397 w 548379"/>
                  <a:gd name="connsiteY2051" fmla="*/ 249825 h 687724"/>
                  <a:gd name="connsiteX2052" fmla="*/ 442823 w 548379"/>
                  <a:gd name="connsiteY2052" fmla="*/ 249825 h 687724"/>
                  <a:gd name="connsiteX2053" fmla="*/ 440248 w 548379"/>
                  <a:gd name="connsiteY2053" fmla="*/ 249825 h 687724"/>
                  <a:gd name="connsiteX2054" fmla="*/ 437674 w 548379"/>
                  <a:gd name="connsiteY2054" fmla="*/ 249825 h 687724"/>
                  <a:gd name="connsiteX2055" fmla="*/ 437674 w 548379"/>
                  <a:gd name="connsiteY2055" fmla="*/ 247250 h 687724"/>
                  <a:gd name="connsiteX2056" fmla="*/ 435099 w 548379"/>
                  <a:gd name="connsiteY2056" fmla="*/ 247250 h 687724"/>
                  <a:gd name="connsiteX2057" fmla="*/ 432524 w 548379"/>
                  <a:gd name="connsiteY2057" fmla="*/ 247250 h 687724"/>
                  <a:gd name="connsiteX2058" fmla="*/ 432524 w 548379"/>
                  <a:gd name="connsiteY2058" fmla="*/ 244674 h 687724"/>
                  <a:gd name="connsiteX2059" fmla="*/ 429950 w 548379"/>
                  <a:gd name="connsiteY2059" fmla="*/ 244674 h 687724"/>
                  <a:gd name="connsiteX2060" fmla="*/ 427375 w 548379"/>
                  <a:gd name="connsiteY2060" fmla="*/ 244674 h 687724"/>
                  <a:gd name="connsiteX2061" fmla="*/ 427375 w 548379"/>
                  <a:gd name="connsiteY2061" fmla="*/ 242099 h 687724"/>
                  <a:gd name="connsiteX2062" fmla="*/ 424801 w 548379"/>
                  <a:gd name="connsiteY2062" fmla="*/ 242099 h 687724"/>
                  <a:gd name="connsiteX2063" fmla="*/ 424801 w 548379"/>
                  <a:gd name="connsiteY2063" fmla="*/ 239523 h 687724"/>
                  <a:gd name="connsiteX2064" fmla="*/ 422226 w 548379"/>
                  <a:gd name="connsiteY2064" fmla="*/ 239523 h 687724"/>
                  <a:gd name="connsiteX2065" fmla="*/ 419652 w 548379"/>
                  <a:gd name="connsiteY2065" fmla="*/ 239523 h 687724"/>
                  <a:gd name="connsiteX2066" fmla="*/ 419652 w 548379"/>
                  <a:gd name="connsiteY2066" fmla="*/ 236948 h 687724"/>
                  <a:gd name="connsiteX2067" fmla="*/ 417077 w 548379"/>
                  <a:gd name="connsiteY2067" fmla="*/ 236948 h 687724"/>
                  <a:gd name="connsiteX2068" fmla="*/ 417077 w 548379"/>
                  <a:gd name="connsiteY2068" fmla="*/ 234372 h 687724"/>
                  <a:gd name="connsiteX2069" fmla="*/ 414503 w 548379"/>
                  <a:gd name="connsiteY2069" fmla="*/ 234372 h 687724"/>
                  <a:gd name="connsiteX2070" fmla="*/ 411928 w 548379"/>
                  <a:gd name="connsiteY2070" fmla="*/ 234372 h 687724"/>
                  <a:gd name="connsiteX2071" fmla="*/ 409353 w 548379"/>
                  <a:gd name="connsiteY2071" fmla="*/ 234372 h 687724"/>
                  <a:gd name="connsiteX2072" fmla="*/ 409353 w 548379"/>
                  <a:gd name="connsiteY2072" fmla="*/ 231797 h 687724"/>
                  <a:gd name="connsiteX2073" fmla="*/ 406779 w 548379"/>
                  <a:gd name="connsiteY2073" fmla="*/ 231797 h 687724"/>
                  <a:gd name="connsiteX2074" fmla="*/ 406779 w 548379"/>
                  <a:gd name="connsiteY2074" fmla="*/ 229221 h 687724"/>
                  <a:gd name="connsiteX2075" fmla="*/ 404204 w 548379"/>
                  <a:gd name="connsiteY2075" fmla="*/ 229221 h 687724"/>
                  <a:gd name="connsiteX2076" fmla="*/ 401630 w 548379"/>
                  <a:gd name="connsiteY2076" fmla="*/ 229221 h 687724"/>
                  <a:gd name="connsiteX2077" fmla="*/ 401630 w 548379"/>
                  <a:gd name="connsiteY2077" fmla="*/ 226646 h 687724"/>
                  <a:gd name="connsiteX2078" fmla="*/ 399055 w 548379"/>
                  <a:gd name="connsiteY2078" fmla="*/ 226646 h 687724"/>
                  <a:gd name="connsiteX2079" fmla="*/ 396481 w 548379"/>
                  <a:gd name="connsiteY2079" fmla="*/ 226646 h 687724"/>
                  <a:gd name="connsiteX2080" fmla="*/ 396481 w 548379"/>
                  <a:gd name="connsiteY2080" fmla="*/ 224070 h 687724"/>
                  <a:gd name="connsiteX2081" fmla="*/ 393906 w 548379"/>
                  <a:gd name="connsiteY2081" fmla="*/ 224070 h 687724"/>
                  <a:gd name="connsiteX2082" fmla="*/ 393906 w 548379"/>
                  <a:gd name="connsiteY2082" fmla="*/ 221494 h 687724"/>
                  <a:gd name="connsiteX2083" fmla="*/ 391332 w 548379"/>
                  <a:gd name="connsiteY2083" fmla="*/ 221494 h 687724"/>
                  <a:gd name="connsiteX2084" fmla="*/ 388757 w 548379"/>
                  <a:gd name="connsiteY2084" fmla="*/ 221494 h 687724"/>
                  <a:gd name="connsiteX2085" fmla="*/ 388757 w 548379"/>
                  <a:gd name="connsiteY2085" fmla="*/ 218919 h 687724"/>
                  <a:gd name="connsiteX2086" fmla="*/ 386183 w 548379"/>
                  <a:gd name="connsiteY2086" fmla="*/ 218919 h 687724"/>
                  <a:gd name="connsiteX2087" fmla="*/ 386183 w 548379"/>
                  <a:gd name="connsiteY2087" fmla="*/ 216343 h 687724"/>
                  <a:gd name="connsiteX2088" fmla="*/ 383608 w 548379"/>
                  <a:gd name="connsiteY2088" fmla="*/ 216343 h 687724"/>
                  <a:gd name="connsiteX2089" fmla="*/ 383608 w 548379"/>
                  <a:gd name="connsiteY2089" fmla="*/ 213768 h 687724"/>
                  <a:gd name="connsiteX2090" fmla="*/ 381033 w 548379"/>
                  <a:gd name="connsiteY2090" fmla="*/ 213768 h 687724"/>
                  <a:gd name="connsiteX2091" fmla="*/ 378459 w 548379"/>
                  <a:gd name="connsiteY2091" fmla="*/ 211192 h 687724"/>
                  <a:gd name="connsiteX2092" fmla="*/ 375884 w 548379"/>
                  <a:gd name="connsiteY2092" fmla="*/ 211192 h 687724"/>
                  <a:gd name="connsiteX2093" fmla="*/ 373310 w 548379"/>
                  <a:gd name="connsiteY2093" fmla="*/ 211192 h 687724"/>
                  <a:gd name="connsiteX2094" fmla="*/ 373310 w 548379"/>
                  <a:gd name="connsiteY2094" fmla="*/ 208617 h 687724"/>
                  <a:gd name="connsiteX2095" fmla="*/ 370735 w 548379"/>
                  <a:gd name="connsiteY2095" fmla="*/ 208617 h 687724"/>
                  <a:gd name="connsiteX2096" fmla="*/ 368161 w 548379"/>
                  <a:gd name="connsiteY2096" fmla="*/ 208617 h 687724"/>
                  <a:gd name="connsiteX2097" fmla="*/ 368161 w 548379"/>
                  <a:gd name="connsiteY2097" fmla="*/ 206041 h 687724"/>
                  <a:gd name="connsiteX2098" fmla="*/ 368161 w 548379"/>
                  <a:gd name="connsiteY2098" fmla="*/ 203466 h 687724"/>
                  <a:gd name="connsiteX2099" fmla="*/ 365586 w 548379"/>
                  <a:gd name="connsiteY2099" fmla="*/ 203466 h 687724"/>
                  <a:gd name="connsiteX2100" fmla="*/ 363012 w 548379"/>
                  <a:gd name="connsiteY2100" fmla="*/ 203466 h 687724"/>
                  <a:gd name="connsiteX2101" fmla="*/ 363012 w 548379"/>
                  <a:gd name="connsiteY2101" fmla="*/ 200890 h 687724"/>
                  <a:gd name="connsiteX2102" fmla="*/ 360437 w 548379"/>
                  <a:gd name="connsiteY2102" fmla="*/ 200890 h 687724"/>
                  <a:gd name="connsiteX2103" fmla="*/ 360437 w 548379"/>
                  <a:gd name="connsiteY2103" fmla="*/ 198315 h 687724"/>
                  <a:gd name="connsiteX2104" fmla="*/ 357862 w 548379"/>
                  <a:gd name="connsiteY2104" fmla="*/ 198315 h 687724"/>
                  <a:gd name="connsiteX2105" fmla="*/ 355288 w 548379"/>
                  <a:gd name="connsiteY2105" fmla="*/ 198315 h 687724"/>
                  <a:gd name="connsiteX2106" fmla="*/ 355288 w 548379"/>
                  <a:gd name="connsiteY2106" fmla="*/ 195739 h 687724"/>
                  <a:gd name="connsiteX2107" fmla="*/ 352713 w 548379"/>
                  <a:gd name="connsiteY2107" fmla="*/ 195739 h 687724"/>
                  <a:gd name="connsiteX2108" fmla="*/ 352713 w 548379"/>
                  <a:gd name="connsiteY2108" fmla="*/ 193164 h 687724"/>
                  <a:gd name="connsiteX2109" fmla="*/ 350139 w 548379"/>
                  <a:gd name="connsiteY2109" fmla="*/ 193164 h 687724"/>
                  <a:gd name="connsiteX2110" fmla="*/ 350139 w 548379"/>
                  <a:gd name="connsiteY2110" fmla="*/ 190588 h 687724"/>
                  <a:gd name="connsiteX2111" fmla="*/ 347564 w 548379"/>
                  <a:gd name="connsiteY2111" fmla="*/ 190588 h 687724"/>
                  <a:gd name="connsiteX2112" fmla="*/ 344990 w 548379"/>
                  <a:gd name="connsiteY2112" fmla="*/ 190588 h 687724"/>
                  <a:gd name="connsiteX2113" fmla="*/ 344990 w 548379"/>
                  <a:gd name="connsiteY2113" fmla="*/ 188013 h 687724"/>
                  <a:gd name="connsiteX2114" fmla="*/ 342415 w 548379"/>
                  <a:gd name="connsiteY2114" fmla="*/ 188013 h 687724"/>
                  <a:gd name="connsiteX2115" fmla="*/ 342415 w 548379"/>
                  <a:gd name="connsiteY2115" fmla="*/ 185437 h 687724"/>
                  <a:gd name="connsiteX2116" fmla="*/ 339841 w 548379"/>
                  <a:gd name="connsiteY2116" fmla="*/ 185437 h 687724"/>
                  <a:gd name="connsiteX2117" fmla="*/ 339841 w 548379"/>
                  <a:gd name="connsiteY2117" fmla="*/ 182862 h 687724"/>
                  <a:gd name="connsiteX2118" fmla="*/ 337266 w 548379"/>
                  <a:gd name="connsiteY2118" fmla="*/ 182862 h 687724"/>
                  <a:gd name="connsiteX2119" fmla="*/ 337266 w 548379"/>
                  <a:gd name="connsiteY2119" fmla="*/ 180286 h 687724"/>
                  <a:gd name="connsiteX2120" fmla="*/ 334692 w 548379"/>
                  <a:gd name="connsiteY2120" fmla="*/ 180286 h 687724"/>
                  <a:gd name="connsiteX2121" fmla="*/ 334692 w 548379"/>
                  <a:gd name="connsiteY2121" fmla="*/ 177711 h 687724"/>
                  <a:gd name="connsiteX2122" fmla="*/ 332117 w 548379"/>
                  <a:gd name="connsiteY2122" fmla="*/ 177711 h 687724"/>
                  <a:gd name="connsiteX2123" fmla="*/ 332117 w 548379"/>
                  <a:gd name="connsiteY2123" fmla="*/ 175135 h 687724"/>
                  <a:gd name="connsiteX2124" fmla="*/ 329542 w 548379"/>
                  <a:gd name="connsiteY2124" fmla="*/ 175135 h 687724"/>
                  <a:gd name="connsiteX2125" fmla="*/ 326968 w 548379"/>
                  <a:gd name="connsiteY2125" fmla="*/ 175135 h 687724"/>
                  <a:gd name="connsiteX2126" fmla="*/ 326968 w 548379"/>
                  <a:gd name="connsiteY2126" fmla="*/ 172560 h 687724"/>
                  <a:gd name="connsiteX2127" fmla="*/ 324393 w 548379"/>
                  <a:gd name="connsiteY2127" fmla="*/ 172560 h 687724"/>
                  <a:gd name="connsiteX2128" fmla="*/ 324393 w 548379"/>
                  <a:gd name="connsiteY2128" fmla="*/ 169984 h 687724"/>
                  <a:gd name="connsiteX2129" fmla="*/ 321819 w 548379"/>
                  <a:gd name="connsiteY2129" fmla="*/ 169984 h 687724"/>
                  <a:gd name="connsiteX2130" fmla="*/ 321819 w 548379"/>
                  <a:gd name="connsiteY2130" fmla="*/ 167409 h 687724"/>
                  <a:gd name="connsiteX2131" fmla="*/ 319244 w 548379"/>
                  <a:gd name="connsiteY2131" fmla="*/ 167409 h 687724"/>
                  <a:gd name="connsiteX2132" fmla="*/ 319244 w 548379"/>
                  <a:gd name="connsiteY2132" fmla="*/ 164833 h 687724"/>
                  <a:gd name="connsiteX2133" fmla="*/ 319244 w 548379"/>
                  <a:gd name="connsiteY2133" fmla="*/ 162258 h 687724"/>
                  <a:gd name="connsiteX2134" fmla="*/ 316670 w 548379"/>
                  <a:gd name="connsiteY2134" fmla="*/ 162258 h 687724"/>
                  <a:gd name="connsiteX2135" fmla="*/ 316670 w 548379"/>
                  <a:gd name="connsiteY2135" fmla="*/ 159682 h 687724"/>
                  <a:gd name="connsiteX2136" fmla="*/ 314095 w 548379"/>
                  <a:gd name="connsiteY2136" fmla="*/ 159682 h 687724"/>
                  <a:gd name="connsiteX2137" fmla="*/ 314095 w 548379"/>
                  <a:gd name="connsiteY2137" fmla="*/ 157107 h 687724"/>
                  <a:gd name="connsiteX2138" fmla="*/ 311521 w 548379"/>
                  <a:gd name="connsiteY2138" fmla="*/ 157107 h 687724"/>
                  <a:gd name="connsiteX2139" fmla="*/ 311521 w 548379"/>
                  <a:gd name="connsiteY2139" fmla="*/ 154531 h 687724"/>
                  <a:gd name="connsiteX2140" fmla="*/ 308946 w 548379"/>
                  <a:gd name="connsiteY2140" fmla="*/ 154531 h 687724"/>
                  <a:gd name="connsiteX2141" fmla="*/ 308946 w 548379"/>
                  <a:gd name="connsiteY2141" fmla="*/ 151956 h 687724"/>
                  <a:gd name="connsiteX2142" fmla="*/ 306372 w 548379"/>
                  <a:gd name="connsiteY2142" fmla="*/ 151956 h 687724"/>
                  <a:gd name="connsiteX2143" fmla="*/ 306372 w 548379"/>
                  <a:gd name="connsiteY2143" fmla="*/ 149380 h 687724"/>
                  <a:gd name="connsiteX2144" fmla="*/ 303797 w 548379"/>
                  <a:gd name="connsiteY2144" fmla="*/ 149380 h 687724"/>
                  <a:gd name="connsiteX2145" fmla="*/ 303797 w 548379"/>
                  <a:gd name="connsiteY2145" fmla="*/ 146805 h 687724"/>
                  <a:gd name="connsiteX2146" fmla="*/ 301222 w 548379"/>
                  <a:gd name="connsiteY2146" fmla="*/ 146805 h 687724"/>
                  <a:gd name="connsiteX2147" fmla="*/ 301222 w 548379"/>
                  <a:gd name="connsiteY2147" fmla="*/ 144229 h 687724"/>
                  <a:gd name="connsiteX2148" fmla="*/ 298648 w 548379"/>
                  <a:gd name="connsiteY2148" fmla="*/ 144229 h 687724"/>
                  <a:gd name="connsiteX2149" fmla="*/ 298648 w 548379"/>
                  <a:gd name="connsiteY2149" fmla="*/ 141653 h 687724"/>
                  <a:gd name="connsiteX2150" fmla="*/ 298648 w 548379"/>
                  <a:gd name="connsiteY2150" fmla="*/ 139078 h 687724"/>
                  <a:gd name="connsiteX2151" fmla="*/ 296073 w 548379"/>
                  <a:gd name="connsiteY2151" fmla="*/ 139078 h 687724"/>
                  <a:gd name="connsiteX2152" fmla="*/ 296073 w 548379"/>
                  <a:gd name="connsiteY2152" fmla="*/ 136502 h 687724"/>
                  <a:gd name="connsiteX2153" fmla="*/ 293499 w 548379"/>
                  <a:gd name="connsiteY2153" fmla="*/ 136502 h 687724"/>
                  <a:gd name="connsiteX2154" fmla="*/ 293499 w 548379"/>
                  <a:gd name="connsiteY2154" fmla="*/ 133927 h 687724"/>
                  <a:gd name="connsiteX2155" fmla="*/ 290924 w 548379"/>
                  <a:gd name="connsiteY2155" fmla="*/ 133927 h 687724"/>
                  <a:gd name="connsiteX2156" fmla="*/ 290924 w 548379"/>
                  <a:gd name="connsiteY2156" fmla="*/ 131351 h 687724"/>
                  <a:gd name="connsiteX2157" fmla="*/ 290924 w 548379"/>
                  <a:gd name="connsiteY2157" fmla="*/ 128776 h 687724"/>
                  <a:gd name="connsiteX2158" fmla="*/ 288350 w 548379"/>
                  <a:gd name="connsiteY2158" fmla="*/ 128776 h 687724"/>
                  <a:gd name="connsiteX2159" fmla="*/ 288350 w 548379"/>
                  <a:gd name="connsiteY2159" fmla="*/ 126200 h 687724"/>
                  <a:gd name="connsiteX2160" fmla="*/ 285775 w 548379"/>
                  <a:gd name="connsiteY2160" fmla="*/ 126200 h 687724"/>
                  <a:gd name="connsiteX2161" fmla="*/ 285775 w 548379"/>
                  <a:gd name="connsiteY2161" fmla="*/ 123625 h 687724"/>
                  <a:gd name="connsiteX2162" fmla="*/ 283201 w 548379"/>
                  <a:gd name="connsiteY2162" fmla="*/ 121049 h 687724"/>
                  <a:gd name="connsiteX2163" fmla="*/ 283201 w 548379"/>
                  <a:gd name="connsiteY2163" fmla="*/ 118474 h 687724"/>
                  <a:gd name="connsiteX2164" fmla="*/ 280626 w 548379"/>
                  <a:gd name="connsiteY2164" fmla="*/ 118474 h 687724"/>
                  <a:gd name="connsiteX2165" fmla="*/ 280626 w 548379"/>
                  <a:gd name="connsiteY2165" fmla="*/ 115898 h 687724"/>
                  <a:gd name="connsiteX2166" fmla="*/ 278051 w 548379"/>
                  <a:gd name="connsiteY2166" fmla="*/ 113323 h 687724"/>
                  <a:gd name="connsiteX2167" fmla="*/ 278051 w 548379"/>
                  <a:gd name="connsiteY2167" fmla="*/ 110747 h 687724"/>
                  <a:gd name="connsiteX2168" fmla="*/ 275477 w 548379"/>
                  <a:gd name="connsiteY2168" fmla="*/ 110747 h 687724"/>
                  <a:gd name="connsiteX2169" fmla="*/ 275477 w 548379"/>
                  <a:gd name="connsiteY2169" fmla="*/ 108172 h 687724"/>
                  <a:gd name="connsiteX2170" fmla="*/ 272902 w 548379"/>
                  <a:gd name="connsiteY2170" fmla="*/ 108172 h 687724"/>
                  <a:gd name="connsiteX2171" fmla="*/ 272902 w 548379"/>
                  <a:gd name="connsiteY2171" fmla="*/ 110747 h 687724"/>
                  <a:gd name="connsiteX2172" fmla="*/ 270328 w 548379"/>
                  <a:gd name="connsiteY2172" fmla="*/ 110747 h 687724"/>
                  <a:gd name="connsiteX2173" fmla="*/ 270328 w 548379"/>
                  <a:gd name="connsiteY2173" fmla="*/ 113323 h 687724"/>
                  <a:gd name="connsiteX2174" fmla="*/ 270328 w 548379"/>
                  <a:gd name="connsiteY2174" fmla="*/ 115898 h 687724"/>
                  <a:gd name="connsiteX2175" fmla="*/ 267753 w 548379"/>
                  <a:gd name="connsiteY2175" fmla="*/ 115898 h 687724"/>
                  <a:gd name="connsiteX2176" fmla="*/ 267753 w 548379"/>
                  <a:gd name="connsiteY2176" fmla="*/ 118474 h 687724"/>
                  <a:gd name="connsiteX2177" fmla="*/ 265179 w 548379"/>
                  <a:gd name="connsiteY2177" fmla="*/ 118474 h 687724"/>
                  <a:gd name="connsiteX2178" fmla="*/ 265179 w 548379"/>
                  <a:gd name="connsiteY2178" fmla="*/ 121049 h 687724"/>
                  <a:gd name="connsiteX2179" fmla="*/ 265179 w 548379"/>
                  <a:gd name="connsiteY2179" fmla="*/ 123625 h 687724"/>
                  <a:gd name="connsiteX2180" fmla="*/ 265179 w 548379"/>
                  <a:gd name="connsiteY2180" fmla="*/ 126200 h 687724"/>
                  <a:gd name="connsiteX2181" fmla="*/ 262604 w 548379"/>
                  <a:gd name="connsiteY2181" fmla="*/ 126200 h 687724"/>
                  <a:gd name="connsiteX2182" fmla="*/ 262604 w 548379"/>
                  <a:gd name="connsiteY2182" fmla="*/ 128776 h 687724"/>
                  <a:gd name="connsiteX2183" fmla="*/ 260030 w 548379"/>
                  <a:gd name="connsiteY2183" fmla="*/ 128776 h 687724"/>
                  <a:gd name="connsiteX2184" fmla="*/ 260030 w 548379"/>
                  <a:gd name="connsiteY2184" fmla="*/ 131351 h 687724"/>
                  <a:gd name="connsiteX2185" fmla="*/ 260030 w 548379"/>
                  <a:gd name="connsiteY2185" fmla="*/ 133927 h 687724"/>
                  <a:gd name="connsiteX2186" fmla="*/ 257455 w 548379"/>
                  <a:gd name="connsiteY2186" fmla="*/ 133927 h 687724"/>
                  <a:gd name="connsiteX2187" fmla="*/ 257455 w 548379"/>
                  <a:gd name="connsiteY2187" fmla="*/ 136502 h 687724"/>
                  <a:gd name="connsiteX2188" fmla="*/ 254881 w 548379"/>
                  <a:gd name="connsiteY2188" fmla="*/ 136502 h 687724"/>
                  <a:gd name="connsiteX2189" fmla="*/ 254881 w 548379"/>
                  <a:gd name="connsiteY2189" fmla="*/ 139078 h 687724"/>
                  <a:gd name="connsiteX2190" fmla="*/ 254881 w 548379"/>
                  <a:gd name="connsiteY2190" fmla="*/ 141653 h 687724"/>
                  <a:gd name="connsiteX2191" fmla="*/ 252306 w 548379"/>
                  <a:gd name="connsiteY2191" fmla="*/ 141653 h 687724"/>
                  <a:gd name="connsiteX2192" fmla="*/ 252306 w 548379"/>
                  <a:gd name="connsiteY2192" fmla="*/ 144229 h 687724"/>
                  <a:gd name="connsiteX2193" fmla="*/ 252306 w 548379"/>
                  <a:gd name="connsiteY2193" fmla="*/ 146805 h 687724"/>
                  <a:gd name="connsiteX2194" fmla="*/ 249731 w 548379"/>
                  <a:gd name="connsiteY2194" fmla="*/ 146805 h 687724"/>
                  <a:gd name="connsiteX2195" fmla="*/ 249731 w 548379"/>
                  <a:gd name="connsiteY2195" fmla="*/ 149380 h 687724"/>
                  <a:gd name="connsiteX2196" fmla="*/ 247157 w 548379"/>
                  <a:gd name="connsiteY2196" fmla="*/ 149380 h 687724"/>
                  <a:gd name="connsiteX2197" fmla="*/ 247157 w 548379"/>
                  <a:gd name="connsiteY2197" fmla="*/ 151956 h 687724"/>
                  <a:gd name="connsiteX2198" fmla="*/ 244582 w 548379"/>
                  <a:gd name="connsiteY2198" fmla="*/ 154531 h 687724"/>
                  <a:gd name="connsiteX2199" fmla="*/ 244582 w 548379"/>
                  <a:gd name="connsiteY2199" fmla="*/ 157107 h 687724"/>
                  <a:gd name="connsiteX2200" fmla="*/ 242008 w 548379"/>
                  <a:gd name="connsiteY2200" fmla="*/ 157107 h 687724"/>
                  <a:gd name="connsiteX2201" fmla="*/ 242008 w 548379"/>
                  <a:gd name="connsiteY2201" fmla="*/ 159682 h 687724"/>
                  <a:gd name="connsiteX2202" fmla="*/ 239433 w 548379"/>
                  <a:gd name="connsiteY2202" fmla="*/ 159682 h 687724"/>
                  <a:gd name="connsiteX2203" fmla="*/ 239433 w 548379"/>
                  <a:gd name="connsiteY2203" fmla="*/ 162258 h 687724"/>
                  <a:gd name="connsiteX2204" fmla="*/ 239433 w 548379"/>
                  <a:gd name="connsiteY2204" fmla="*/ 164833 h 687724"/>
                  <a:gd name="connsiteX2205" fmla="*/ 236859 w 548379"/>
                  <a:gd name="connsiteY2205" fmla="*/ 164833 h 687724"/>
                  <a:gd name="connsiteX2206" fmla="*/ 236859 w 548379"/>
                  <a:gd name="connsiteY2206" fmla="*/ 167409 h 687724"/>
                  <a:gd name="connsiteX2207" fmla="*/ 234284 w 548379"/>
                  <a:gd name="connsiteY2207" fmla="*/ 167409 h 687724"/>
                  <a:gd name="connsiteX2208" fmla="*/ 234284 w 548379"/>
                  <a:gd name="connsiteY2208" fmla="*/ 169984 h 687724"/>
                  <a:gd name="connsiteX2209" fmla="*/ 231710 w 548379"/>
                  <a:gd name="connsiteY2209" fmla="*/ 169984 h 687724"/>
                  <a:gd name="connsiteX2210" fmla="*/ 231710 w 548379"/>
                  <a:gd name="connsiteY2210" fmla="*/ 172560 h 687724"/>
                  <a:gd name="connsiteX2211" fmla="*/ 229135 w 548379"/>
                  <a:gd name="connsiteY2211" fmla="*/ 172560 h 687724"/>
                  <a:gd name="connsiteX2212" fmla="*/ 229135 w 548379"/>
                  <a:gd name="connsiteY2212" fmla="*/ 175135 h 687724"/>
                  <a:gd name="connsiteX2213" fmla="*/ 226560 w 548379"/>
                  <a:gd name="connsiteY2213" fmla="*/ 175135 h 687724"/>
                  <a:gd name="connsiteX2214" fmla="*/ 226560 w 548379"/>
                  <a:gd name="connsiteY2214" fmla="*/ 177711 h 687724"/>
                  <a:gd name="connsiteX2215" fmla="*/ 223986 w 548379"/>
                  <a:gd name="connsiteY2215" fmla="*/ 177711 h 687724"/>
                  <a:gd name="connsiteX2216" fmla="*/ 223986 w 548379"/>
                  <a:gd name="connsiteY2216" fmla="*/ 180286 h 687724"/>
                  <a:gd name="connsiteX2217" fmla="*/ 223986 w 548379"/>
                  <a:gd name="connsiteY2217" fmla="*/ 182862 h 687724"/>
                  <a:gd name="connsiteX2218" fmla="*/ 221411 w 548379"/>
                  <a:gd name="connsiteY2218" fmla="*/ 182862 h 687724"/>
                  <a:gd name="connsiteX2219" fmla="*/ 218837 w 548379"/>
                  <a:gd name="connsiteY2219" fmla="*/ 182862 h 687724"/>
                  <a:gd name="connsiteX2220" fmla="*/ 218837 w 548379"/>
                  <a:gd name="connsiteY2220" fmla="*/ 185437 h 687724"/>
                  <a:gd name="connsiteX2221" fmla="*/ 216262 w 548379"/>
                  <a:gd name="connsiteY2221" fmla="*/ 185437 h 687724"/>
                  <a:gd name="connsiteX2222" fmla="*/ 216262 w 548379"/>
                  <a:gd name="connsiteY2222" fmla="*/ 188013 h 687724"/>
                  <a:gd name="connsiteX2223" fmla="*/ 213688 w 548379"/>
                  <a:gd name="connsiteY2223" fmla="*/ 188013 h 687724"/>
                  <a:gd name="connsiteX2224" fmla="*/ 213688 w 548379"/>
                  <a:gd name="connsiteY2224" fmla="*/ 190588 h 687724"/>
                  <a:gd name="connsiteX2225" fmla="*/ 211113 w 548379"/>
                  <a:gd name="connsiteY2225" fmla="*/ 190588 h 687724"/>
                  <a:gd name="connsiteX2226" fmla="*/ 211113 w 548379"/>
                  <a:gd name="connsiteY2226" fmla="*/ 193164 h 687724"/>
                  <a:gd name="connsiteX2227" fmla="*/ 208539 w 548379"/>
                  <a:gd name="connsiteY2227" fmla="*/ 193164 h 687724"/>
                  <a:gd name="connsiteX2228" fmla="*/ 208539 w 548379"/>
                  <a:gd name="connsiteY2228" fmla="*/ 195739 h 687724"/>
                  <a:gd name="connsiteX2229" fmla="*/ 205964 w 548379"/>
                  <a:gd name="connsiteY2229" fmla="*/ 195739 h 687724"/>
                  <a:gd name="connsiteX2230" fmla="*/ 205964 w 548379"/>
                  <a:gd name="connsiteY2230" fmla="*/ 198315 h 687724"/>
                  <a:gd name="connsiteX2231" fmla="*/ 203390 w 548379"/>
                  <a:gd name="connsiteY2231" fmla="*/ 198315 h 687724"/>
                  <a:gd name="connsiteX2232" fmla="*/ 203390 w 548379"/>
                  <a:gd name="connsiteY2232" fmla="*/ 200890 h 687724"/>
                  <a:gd name="connsiteX2233" fmla="*/ 200815 w 548379"/>
                  <a:gd name="connsiteY2233" fmla="*/ 200890 h 687724"/>
                  <a:gd name="connsiteX2234" fmla="*/ 200815 w 548379"/>
                  <a:gd name="connsiteY2234" fmla="*/ 203466 h 687724"/>
                  <a:gd name="connsiteX2235" fmla="*/ 198240 w 548379"/>
                  <a:gd name="connsiteY2235" fmla="*/ 203466 h 687724"/>
                  <a:gd name="connsiteX2236" fmla="*/ 198240 w 548379"/>
                  <a:gd name="connsiteY2236" fmla="*/ 206041 h 687724"/>
                  <a:gd name="connsiteX2237" fmla="*/ 195666 w 548379"/>
                  <a:gd name="connsiteY2237" fmla="*/ 206041 h 687724"/>
                  <a:gd name="connsiteX2238" fmla="*/ 195666 w 548379"/>
                  <a:gd name="connsiteY2238" fmla="*/ 208617 h 687724"/>
                  <a:gd name="connsiteX2239" fmla="*/ 193091 w 548379"/>
                  <a:gd name="connsiteY2239" fmla="*/ 208617 h 687724"/>
                  <a:gd name="connsiteX2240" fmla="*/ 193091 w 548379"/>
                  <a:gd name="connsiteY2240" fmla="*/ 211192 h 687724"/>
                  <a:gd name="connsiteX2241" fmla="*/ 190517 w 548379"/>
                  <a:gd name="connsiteY2241" fmla="*/ 211192 h 687724"/>
                  <a:gd name="connsiteX2242" fmla="*/ 190517 w 548379"/>
                  <a:gd name="connsiteY2242" fmla="*/ 213768 h 687724"/>
                  <a:gd name="connsiteX2243" fmla="*/ 187942 w 548379"/>
                  <a:gd name="connsiteY2243" fmla="*/ 213768 h 687724"/>
                  <a:gd name="connsiteX2244" fmla="*/ 185368 w 548379"/>
                  <a:gd name="connsiteY2244" fmla="*/ 213768 h 687724"/>
                  <a:gd name="connsiteX2245" fmla="*/ 185368 w 548379"/>
                  <a:gd name="connsiteY2245" fmla="*/ 216343 h 687724"/>
                  <a:gd name="connsiteX2246" fmla="*/ 182793 w 548379"/>
                  <a:gd name="connsiteY2246" fmla="*/ 216343 h 687724"/>
                  <a:gd name="connsiteX2247" fmla="*/ 182793 w 548379"/>
                  <a:gd name="connsiteY2247" fmla="*/ 218919 h 687724"/>
                  <a:gd name="connsiteX2248" fmla="*/ 180219 w 548379"/>
                  <a:gd name="connsiteY2248" fmla="*/ 218919 h 687724"/>
                  <a:gd name="connsiteX2249" fmla="*/ 180219 w 548379"/>
                  <a:gd name="connsiteY2249" fmla="*/ 221494 h 687724"/>
                  <a:gd name="connsiteX2250" fmla="*/ 177644 w 548379"/>
                  <a:gd name="connsiteY2250" fmla="*/ 221494 h 687724"/>
                  <a:gd name="connsiteX2251" fmla="*/ 175069 w 548379"/>
                  <a:gd name="connsiteY2251" fmla="*/ 221494 h 687724"/>
                  <a:gd name="connsiteX2252" fmla="*/ 175069 w 548379"/>
                  <a:gd name="connsiteY2252" fmla="*/ 224070 h 687724"/>
                  <a:gd name="connsiteX2253" fmla="*/ 172495 w 548379"/>
                  <a:gd name="connsiteY2253" fmla="*/ 224070 h 687724"/>
                  <a:gd name="connsiteX2254" fmla="*/ 172495 w 548379"/>
                  <a:gd name="connsiteY2254" fmla="*/ 226646 h 687724"/>
                  <a:gd name="connsiteX2255" fmla="*/ 169920 w 548379"/>
                  <a:gd name="connsiteY2255" fmla="*/ 226646 h 687724"/>
                  <a:gd name="connsiteX2256" fmla="*/ 167346 w 548379"/>
                  <a:gd name="connsiteY2256" fmla="*/ 226646 h 687724"/>
                  <a:gd name="connsiteX2257" fmla="*/ 167346 w 548379"/>
                  <a:gd name="connsiteY2257" fmla="*/ 229221 h 687724"/>
                  <a:gd name="connsiteX2258" fmla="*/ 164771 w 548379"/>
                  <a:gd name="connsiteY2258" fmla="*/ 229221 h 687724"/>
                  <a:gd name="connsiteX2259" fmla="*/ 162197 w 548379"/>
                  <a:gd name="connsiteY2259" fmla="*/ 229221 h 687724"/>
                  <a:gd name="connsiteX2260" fmla="*/ 162197 w 548379"/>
                  <a:gd name="connsiteY2260" fmla="*/ 231797 h 687724"/>
                  <a:gd name="connsiteX2261" fmla="*/ 159622 w 548379"/>
                  <a:gd name="connsiteY2261" fmla="*/ 231797 h 687724"/>
                  <a:gd name="connsiteX2262" fmla="*/ 157048 w 548379"/>
                  <a:gd name="connsiteY2262" fmla="*/ 231797 h 687724"/>
                  <a:gd name="connsiteX2263" fmla="*/ 157048 w 548379"/>
                  <a:gd name="connsiteY2263" fmla="*/ 234372 h 687724"/>
                  <a:gd name="connsiteX2264" fmla="*/ 154473 w 548379"/>
                  <a:gd name="connsiteY2264" fmla="*/ 234372 h 687724"/>
                  <a:gd name="connsiteX2265" fmla="*/ 151899 w 548379"/>
                  <a:gd name="connsiteY2265" fmla="*/ 234372 h 687724"/>
                  <a:gd name="connsiteX2266" fmla="*/ 151899 w 548379"/>
                  <a:gd name="connsiteY2266" fmla="*/ 236948 h 687724"/>
                  <a:gd name="connsiteX2267" fmla="*/ 149324 w 548379"/>
                  <a:gd name="connsiteY2267" fmla="*/ 236948 h 687724"/>
                  <a:gd name="connsiteX2268" fmla="*/ 146749 w 548379"/>
                  <a:gd name="connsiteY2268" fmla="*/ 236948 h 687724"/>
                  <a:gd name="connsiteX2269" fmla="*/ 146749 w 548379"/>
                  <a:gd name="connsiteY2269" fmla="*/ 238316 h 687724"/>
                  <a:gd name="connsiteX2270" fmla="*/ 146749 w 548379"/>
                  <a:gd name="connsiteY2270" fmla="*/ 239523 h 687724"/>
                  <a:gd name="connsiteX2271" fmla="*/ 144175 w 548379"/>
                  <a:gd name="connsiteY2271" fmla="*/ 239523 h 687724"/>
                  <a:gd name="connsiteX2272" fmla="*/ 141600 w 548379"/>
                  <a:gd name="connsiteY2272" fmla="*/ 239523 h 687724"/>
                  <a:gd name="connsiteX2273" fmla="*/ 141600 w 548379"/>
                  <a:gd name="connsiteY2273" fmla="*/ 242099 h 687724"/>
                  <a:gd name="connsiteX2274" fmla="*/ 139026 w 548379"/>
                  <a:gd name="connsiteY2274" fmla="*/ 242099 h 687724"/>
                  <a:gd name="connsiteX2275" fmla="*/ 139026 w 548379"/>
                  <a:gd name="connsiteY2275" fmla="*/ 244674 h 687724"/>
                  <a:gd name="connsiteX2276" fmla="*/ 136451 w 548379"/>
                  <a:gd name="connsiteY2276" fmla="*/ 244674 h 687724"/>
                  <a:gd name="connsiteX2277" fmla="*/ 133877 w 548379"/>
                  <a:gd name="connsiteY2277" fmla="*/ 244674 h 687724"/>
                  <a:gd name="connsiteX2278" fmla="*/ 131302 w 548379"/>
                  <a:gd name="connsiteY2278" fmla="*/ 244674 h 687724"/>
                  <a:gd name="connsiteX2279" fmla="*/ 131302 w 548379"/>
                  <a:gd name="connsiteY2279" fmla="*/ 247250 h 687724"/>
                  <a:gd name="connsiteX2280" fmla="*/ 128728 w 548379"/>
                  <a:gd name="connsiteY2280" fmla="*/ 247250 h 687724"/>
                  <a:gd name="connsiteX2281" fmla="*/ 126153 w 548379"/>
                  <a:gd name="connsiteY2281" fmla="*/ 247250 h 687724"/>
                  <a:gd name="connsiteX2282" fmla="*/ 123578 w 548379"/>
                  <a:gd name="connsiteY2282" fmla="*/ 247250 h 687724"/>
                  <a:gd name="connsiteX2283" fmla="*/ 123578 w 548379"/>
                  <a:gd name="connsiteY2283" fmla="*/ 249825 h 687724"/>
                  <a:gd name="connsiteX2284" fmla="*/ 121004 w 548379"/>
                  <a:gd name="connsiteY2284" fmla="*/ 249825 h 687724"/>
                  <a:gd name="connsiteX2285" fmla="*/ 121004 w 548379"/>
                  <a:gd name="connsiteY2285" fmla="*/ 252401 h 687724"/>
                  <a:gd name="connsiteX2286" fmla="*/ 118429 w 548379"/>
                  <a:gd name="connsiteY2286" fmla="*/ 252401 h 687724"/>
                  <a:gd name="connsiteX2287" fmla="*/ 115855 w 548379"/>
                  <a:gd name="connsiteY2287" fmla="*/ 252401 h 687724"/>
                  <a:gd name="connsiteX2288" fmla="*/ 113280 w 548379"/>
                  <a:gd name="connsiteY2288" fmla="*/ 252401 h 687724"/>
                  <a:gd name="connsiteX2289" fmla="*/ 113280 w 548379"/>
                  <a:gd name="connsiteY2289" fmla="*/ 254976 h 687724"/>
                  <a:gd name="connsiteX2290" fmla="*/ 110706 w 548379"/>
                  <a:gd name="connsiteY2290" fmla="*/ 254976 h 687724"/>
                  <a:gd name="connsiteX2291" fmla="*/ 108131 w 548379"/>
                  <a:gd name="connsiteY2291" fmla="*/ 254976 h 687724"/>
                  <a:gd name="connsiteX2292" fmla="*/ 105557 w 548379"/>
                  <a:gd name="connsiteY2292" fmla="*/ 254976 h 687724"/>
                  <a:gd name="connsiteX2293" fmla="*/ 105557 w 548379"/>
                  <a:gd name="connsiteY2293" fmla="*/ 257552 h 687724"/>
                  <a:gd name="connsiteX2294" fmla="*/ 102982 w 548379"/>
                  <a:gd name="connsiteY2294" fmla="*/ 257552 h 687724"/>
                  <a:gd name="connsiteX2295" fmla="*/ 100408 w 548379"/>
                  <a:gd name="connsiteY2295" fmla="*/ 257552 h 687724"/>
                  <a:gd name="connsiteX2296" fmla="*/ 97833 w 548379"/>
                  <a:gd name="connsiteY2296" fmla="*/ 257552 h 687724"/>
                  <a:gd name="connsiteX2297" fmla="*/ 97833 w 548379"/>
                  <a:gd name="connsiteY2297" fmla="*/ 260127 h 687724"/>
                  <a:gd name="connsiteX2298" fmla="*/ 95258 w 548379"/>
                  <a:gd name="connsiteY2298" fmla="*/ 260127 h 687724"/>
                  <a:gd name="connsiteX2299" fmla="*/ 92684 w 548379"/>
                  <a:gd name="connsiteY2299" fmla="*/ 260127 h 687724"/>
                  <a:gd name="connsiteX2300" fmla="*/ 92684 w 548379"/>
                  <a:gd name="connsiteY2300" fmla="*/ 262703 h 687724"/>
                  <a:gd name="connsiteX2301" fmla="*/ 90109 w 548379"/>
                  <a:gd name="connsiteY2301" fmla="*/ 262703 h 687724"/>
                  <a:gd name="connsiteX2302" fmla="*/ 87535 w 548379"/>
                  <a:gd name="connsiteY2302" fmla="*/ 262703 h 687724"/>
                  <a:gd name="connsiteX2303" fmla="*/ 84960 w 548379"/>
                  <a:gd name="connsiteY2303" fmla="*/ 262703 h 687724"/>
                  <a:gd name="connsiteX2304" fmla="*/ 84960 w 548379"/>
                  <a:gd name="connsiteY2304" fmla="*/ 265278 h 687724"/>
                  <a:gd name="connsiteX2305" fmla="*/ 82386 w 548379"/>
                  <a:gd name="connsiteY2305" fmla="*/ 265278 h 687724"/>
                  <a:gd name="connsiteX2306" fmla="*/ 79811 w 548379"/>
                  <a:gd name="connsiteY2306" fmla="*/ 265278 h 687724"/>
                  <a:gd name="connsiteX2307" fmla="*/ 77237 w 548379"/>
                  <a:gd name="connsiteY2307" fmla="*/ 265278 h 687724"/>
                  <a:gd name="connsiteX2308" fmla="*/ 74662 w 548379"/>
                  <a:gd name="connsiteY2308" fmla="*/ 265278 h 687724"/>
                  <a:gd name="connsiteX2309" fmla="*/ 74662 w 548379"/>
                  <a:gd name="connsiteY2309" fmla="*/ 267854 h 687724"/>
                  <a:gd name="connsiteX2310" fmla="*/ 72088 w 548379"/>
                  <a:gd name="connsiteY2310" fmla="*/ 267854 h 687724"/>
                  <a:gd name="connsiteX2311" fmla="*/ 69513 w 548379"/>
                  <a:gd name="connsiteY2311" fmla="*/ 267854 h 687724"/>
                  <a:gd name="connsiteX2312" fmla="*/ 66938 w 548379"/>
                  <a:gd name="connsiteY2312" fmla="*/ 267854 h 687724"/>
                  <a:gd name="connsiteX2313" fmla="*/ 66938 w 548379"/>
                  <a:gd name="connsiteY2313" fmla="*/ 270429 h 687724"/>
                  <a:gd name="connsiteX2314" fmla="*/ 64364 w 548379"/>
                  <a:gd name="connsiteY2314" fmla="*/ 270429 h 687724"/>
                  <a:gd name="connsiteX2315" fmla="*/ 61789 w 548379"/>
                  <a:gd name="connsiteY2315" fmla="*/ 270429 h 687724"/>
                  <a:gd name="connsiteX2316" fmla="*/ 59215 w 548379"/>
                  <a:gd name="connsiteY2316" fmla="*/ 270429 h 687724"/>
                  <a:gd name="connsiteX2317" fmla="*/ 59215 w 548379"/>
                  <a:gd name="connsiteY2317" fmla="*/ 273005 h 687724"/>
                  <a:gd name="connsiteX2318" fmla="*/ 56640 w 548379"/>
                  <a:gd name="connsiteY2318" fmla="*/ 273005 h 687724"/>
                  <a:gd name="connsiteX2319" fmla="*/ 54066 w 548379"/>
                  <a:gd name="connsiteY2319" fmla="*/ 273005 h 687724"/>
                  <a:gd name="connsiteX2320" fmla="*/ 54066 w 548379"/>
                  <a:gd name="connsiteY2320" fmla="*/ 275580 h 687724"/>
                  <a:gd name="connsiteX2321" fmla="*/ 51491 w 548379"/>
                  <a:gd name="connsiteY2321" fmla="*/ 275580 h 687724"/>
                  <a:gd name="connsiteX2322" fmla="*/ 48917 w 548379"/>
                  <a:gd name="connsiteY2322" fmla="*/ 275580 h 687724"/>
                  <a:gd name="connsiteX2323" fmla="*/ 43767 w 548379"/>
                  <a:gd name="connsiteY2323" fmla="*/ 275580 h 687724"/>
                  <a:gd name="connsiteX2324" fmla="*/ 41193 w 548379"/>
                  <a:gd name="connsiteY2324" fmla="*/ 278156 h 687724"/>
                  <a:gd name="connsiteX2325" fmla="*/ 38618 w 548379"/>
                  <a:gd name="connsiteY2325" fmla="*/ 278156 h 687724"/>
                  <a:gd name="connsiteX2326" fmla="*/ 36044 w 548379"/>
                  <a:gd name="connsiteY2326" fmla="*/ 278156 h 687724"/>
                  <a:gd name="connsiteX2327" fmla="*/ 36044 w 548379"/>
                  <a:gd name="connsiteY2327" fmla="*/ 280731 h 687724"/>
                  <a:gd name="connsiteX2328" fmla="*/ 33469 w 548379"/>
                  <a:gd name="connsiteY2328" fmla="*/ 280731 h 687724"/>
                  <a:gd name="connsiteX2329" fmla="*/ 30895 w 548379"/>
                  <a:gd name="connsiteY2329" fmla="*/ 280731 h 687724"/>
                  <a:gd name="connsiteX2330" fmla="*/ 28320 w 548379"/>
                  <a:gd name="connsiteY2330" fmla="*/ 280731 h 687724"/>
                  <a:gd name="connsiteX2331" fmla="*/ 28320 w 548379"/>
                  <a:gd name="connsiteY2331" fmla="*/ 275580 h 687724"/>
                  <a:gd name="connsiteX2332" fmla="*/ 28320 w 548379"/>
                  <a:gd name="connsiteY2332" fmla="*/ 273005 h 687724"/>
                  <a:gd name="connsiteX2333" fmla="*/ 28320 w 548379"/>
                  <a:gd name="connsiteY2333" fmla="*/ 270429 h 687724"/>
                  <a:gd name="connsiteX2334" fmla="*/ 28320 w 548379"/>
                  <a:gd name="connsiteY2334" fmla="*/ 267854 h 687724"/>
                  <a:gd name="connsiteX2335" fmla="*/ 30895 w 548379"/>
                  <a:gd name="connsiteY2335" fmla="*/ 267854 h 687724"/>
                  <a:gd name="connsiteX2336" fmla="*/ 30895 w 548379"/>
                  <a:gd name="connsiteY2336" fmla="*/ 265278 h 687724"/>
                  <a:gd name="connsiteX2337" fmla="*/ 28320 w 548379"/>
                  <a:gd name="connsiteY2337" fmla="*/ 265278 h 687724"/>
                  <a:gd name="connsiteX2338" fmla="*/ 28320 w 548379"/>
                  <a:gd name="connsiteY2338" fmla="*/ 260127 h 687724"/>
                  <a:gd name="connsiteX2339" fmla="*/ 28320 w 548379"/>
                  <a:gd name="connsiteY2339" fmla="*/ 257552 h 687724"/>
                  <a:gd name="connsiteX2340" fmla="*/ 30895 w 548379"/>
                  <a:gd name="connsiteY2340" fmla="*/ 257552 h 687724"/>
                  <a:gd name="connsiteX2341" fmla="*/ 30895 w 548379"/>
                  <a:gd name="connsiteY2341" fmla="*/ 254976 h 687724"/>
                  <a:gd name="connsiteX2342" fmla="*/ 30895 w 548379"/>
                  <a:gd name="connsiteY2342" fmla="*/ 252401 h 687724"/>
                  <a:gd name="connsiteX2343" fmla="*/ 30895 w 548379"/>
                  <a:gd name="connsiteY2343" fmla="*/ 249825 h 687724"/>
                  <a:gd name="connsiteX2344" fmla="*/ 30895 w 548379"/>
                  <a:gd name="connsiteY2344" fmla="*/ 244674 h 687724"/>
                  <a:gd name="connsiteX2345" fmla="*/ 30895 w 548379"/>
                  <a:gd name="connsiteY2345" fmla="*/ 239523 h 687724"/>
                  <a:gd name="connsiteX2346" fmla="*/ 30895 w 548379"/>
                  <a:gd name="connsiteY2346" fmla="*/ 236948 h 687724"/>
                  <a:gd name="connsiteX2347" fmla="*/ 30895 w 548379"/>
                  <a:gd name="connsiteY2347" fmla="*/ 234372 h 687724"/>
                  <a:gd name="connsiteX2348" fmla="*/ 30895 w 548379"/>
                  <a:gd name="connsiteY2348" fmla="*/ 231797 h 687724"/>
                  <a:gd name="connsiteX2349" fmla="*/ 33469 w 548379"/>
                  <a:gd name="connsiteY2349" fmla="*/ 231797 h 687724"/>
                  <a:gd name="connsiteX2350" fmla="*/ 33469 w 548379"/>
                  <a:gd name="connsiteY2350" fmla="*/ 226646 h 687724"/>
                  <a:gd name="connsiteX2351" fmla="*/ 33469 w 548379"/>
                  <a:gd name="connsiteY2351" fmla="*/ 224070 h 687724"/>
                  <a:gd name="connsiteX2352" fmla="*/ 33469 w 548379"/>
                  <a:gd name="connsiteY2352" fmla="*/ 221494 h 687724"/>
                  <a:gd name="connsiteX2353" fmla="*/ 33469 w 548379"/>
                  <a:gd name="connsiteY2353" fmla="*/ 216343 h 687724"/>
                  <a:gd name="connsiteX2354" fmla="*/ 33469 w 548379"/>
                  <a:gd name="connsiteY2354" fmla="*/ 213768 h 687724"/>
                  <a:gd name="connsiteX2355" fmla="*/ 36044 w 548379"/>
                  <a:gd name="connsiteY2355" fmla="*/ 213768 h 687724"/>
                  <a:gd name="connsiteX2356" fmla="*/ 36044 w 548379"/>
                  <a:gd name="connsiteY2356" fmla="*/ 211192 h 687724"/>
                  <a:gd name="connsiteX2357" fmla="*/ 36044 w 548379"/>
                  <a:gd name="connsiteY2357" fmla="*/ 208617 h 687724"/>
                  <a:gd name="connsiteX2358" fmla="*/ 36044 w 548379"/>
                  <a:gd name="connsiteY2358" fmla="*/ 206041 h 687724"/>
                  <a:gd name="connsiteX2359" fmla="*/ 36044 w 548379"/>
                  <a:gd name="connsiteY2359" fmla="*/ 203466 h 687724"/>
                  <a:gd name="connsiteX2360" fmla="*/ 36044 w 548379"/>
                  <a:gd name="connsiteY2360" fmla="*/ 200890 h 687724"/>
                  <a:gd name="connsiteX2361" fmla="*/ 36044 w 548379"/>
                  <a:gd name="connsiteY2361" fmla="*/ 198315 h 687724"/>
                  <a:gd name="connsiteX2362" fmla="*/ 38618 w 548379"/>
                  <a:gd name="connsiteY2362" fmla="*/ 198315 h 687724"/>
                  <a:gd name="connsiteX2363" fmla="*/ 38618 w 548379"/>
                  <a:gd name="connsiteY2363" fmla="*/ 195739 h 687724"/>
                  <a:gd name="connsiteX2364" fmla="*/ 41193 w 548379"/>
                  <a:gd name="connsiteY2364" fmla="*/ 195739 h 687724"/>
                  <a:gd name="connsiteX2365" fmla="*/ 41193 w 548379"/>
                  <a:gd name="connsiteY2365" fmla="*/ 193164 h 687724"/>
                  <a:gd name="connsiteX2366" fmla="*/ 43767 w 548379"/>
                  <a:gd name="connsiteY2366" fmla="*/ 193164 h 687724"/>
                  <a:gd name="connsiteX2367" fmla="*/ 46342 w 548379"/>
                  <a:gd name="connsiteY2367" fmla="*/ 193164 h 687724"/>
                  <a:gd name="connsiteX2368" fmla="*/ 48917 w 548379"/>
                  <a:gd name="connsiteY2368" fmla="*/ 193164 h 687724"/>
                  <a:gd name="connsiteX2369" fmla="*/ 51491 w 548379"/>
                  <a:gd name="connsiteY2369" fmla="*/ 193164 h 687724"/>
                  <a:gd name="connsiteX2370" fmla="*/ 54066 w 548379"/>
                  <a:gd name="connsiteY2370" fmla="*/ 193164 h 687724"/>
                  <a:gd name="connsiteX2371" fmla="*/ 56640 w 548379"/>
                  <a:gd name="connsiteY2371" fmla="*/ 193164 h 687724"/>
                  <a:gd name="connsiteX2372" fmla="*/ 56640 w 548379"/>
                  <a:gd name="connsiteY2372" fmla="*/ 190588 h 687724"/>
                  <a:gd name="connsiteX2373" fmla="*/ 59215 w 548379"/>
                  <a:gd name="connsiteY2373" fmla="*/ 190588 h 687724"/>
                  <a:gd name="connsiteX2374" fmla="*/ 61789 w 548379"/>
                  <a:gd name="connsiteY2374" fmla="*/ 190588 h 687724"/>
                  <a:gd name="connsiteX2375" fmla="*/ 64364 w 548379"/>
                  <a:gd name="connsiteY2375" fmla="*/ 190588 h 687724"/>
                  <a:gd name="connsiteX2376" fmla="*/ 66938 w 548379"/>
                  <a:gd name="connsiteY2376" fmla="*/ 190588 h 687724"/>
                  <a:gd name="connsiteX2377" fmla="*/ 69513 w 548379"/>
                  <a:gd name="connsiteY2377" fmla="*/ 190588 h 687724"/>
                  <a:gd name="connsiteX2378" fmla="*/ 72088 w 548379"/>
                  <a:gd name="connsiteY2378" fmla="*/ 190588 h 687724"/>
                  <a:gd name="connsiteX2379" fmla="*/ 72088 w 548379"/>
                  <a:gd name="connsiteY2379" fmla="*/ 188013 h 687724"/>
                  <a:gd name="connsiteX2380" fmla="*/ 74662 w 548379"/>
                  <a:gd name="connsiteY2380" fmla="*/ 188013 h 687724"/>
                  <a:gd name="connsiteX2381" fmla="*/ 77237 w 548379"/>
                  <a:gd name="connsiteY2381" fmla="*/ 188013 h 687724"/>
                  <a:gd name="connsiteX2382" fmla="*/ 79811 w 548379"/>
                  <a:gd name="connsiteY2382" fmla="*/ 188013 h 687724"/>
                  <a:gd name="connsiteX2383" fmla="*/ 79811 w 548379"/>
                  <a:gd name="connsiteY2383" fmla="*/ 185437 h 687724"/>
                  <a:gd name="connsiteX2384" fmla="*/ 82386 w 548379"/>
                  <a:gd name="connsiteY2384" fmla="*/ 185437 h 687724"/>
                  <a:gd name="connsiteX2385" fmla="*/ 84960 w 548379"/>
                  <a:gd name="connsiteY2385" fmla="*/ 185437 h 687724"/>
                  <a:gd name="connsiteX2386" fmla="*/ 87535 w 548379"/>
                  <a:gd name="connsiteY2386" fmla="*/ 185437 h 687724"/>
                  <a:gd name="connsiteX2387" fmla="*/ 87535 w 548379"/>
                  <a:gd name="connsiteY2387" fmla="*/ 182862 h 687724"/>
                  <a:gd name="connsiteX2388" fmla="*/ 90109 w 548379"/>
                  <a:gd name="connsiteY2388" fmla="*/ 182862 h 687724"/>
                  <a:gd name="connsiteX2389" fmla="*/ 92684 w 548379"/>
                  <a:gd name="connsiteY2389" fmla="*/ 182862 h 687724"/>
                  <a:gd name="connsiteX2390" fmla="*/ 95258 w 548379"/>
                  <a:gd name="connsiteY2390" fmla="*/ 182862 h 687724"/>
                  <a:gd name="connsiteX2391" fmla="*/ 95258 w 548379"/>
                  <a:gd name="connsiteY2391" fmla="*/ 180286 h 687724"/>
                  <a:gd name="connsiteX2392" fmla="*/ 97833 w 548379"/>
                  <a:gd name="connsiteY2392" fmla="*/ 180286 h 687724"/>
                  <a:gd name="connsiteX2393" fmla="*/ 100408 w 548379"/>
                  <a:gd name="connsiteY2393" fmla="*/ 180286 h 687724"/>
                  <a:gd name="connsiteX2394" fmla="*/ 102982 w 548379"/>
                  <a:gd name="connsiteY2394" fmla="*/ 180286 h 687724"/>
                  <a:gd name="connsiteX2395" fmla="*/ 102982 w 548379"/>
                  <a:gd name="connsiteY2395" fmla="*/ 177711 h 687724"/>
                  <a:gd name="connsiteX2396" fmla="*/ 105557 w 548379"/>
                  <a:gd name="connsiteY2396" fmla="*/ 177711 h 687724"/>
                  <a:gd name="connsiteX2397" fmla="*/ 108131 w 548379"/>
                  <a:gd name="connsiteY2397" fmla="*/ 177711 h 687724"/>
                  <a:gd name="connsiteX2398" fmla="*/ 110706 w 548379"/>
                  <a:gd name="connsiteY2398" fmla="*/ 177711 h 687724"/>
                  <a:gd name="connsiteX2399" fmla="*/ 110706 w 548379"/>
                  <a:gd name="connsiteY2399" fmla="*/ 175135 h 687724"/>
                  <a:gd name="connsiteX2400" fmla="*/ 113280 w 548379"/>
                  <a:gd name="connsiteY2400" fmla="*/ 175135 h 687724"/>
                  <a:gd name="connsiteX2401" fmla="*/ 115855 w 548379"/>
                  <a:gd name="connsiteY2401" fmla="*/ 175135 h 687724"/>
                  <a:gd name="connsiteX2402" fmla="*/ 118429 w 548379"/>
                  <a:gd name="connsiteY2402" fmla="*/ 175135 h 687724"/>
                  <a:gd name="connsiteX2403" fmla="*/ 118429 w 548379"/>
                  <a:gd name="connsiteY2403" fmla="*/ 172560 h 687724"/>
                  <a:gd name="connsiteX2404" fmla="*/ 121004 w 548379"/>
                  <a:gd name="connsiteY2404" fmla="*/ 172560 h 687724"/>
                  <a:gd name="connsiteX2405" fmla="*/ 123578 w 548379"/>
                  <a:gd name="connsiteY2405" fmla="*/ 172560 h 687724"/>
                  <a:gd name="connsiteX2406" fmla="*/ 123578 w 548379"/>
                  <a:gd name="connsiteY2406" fmla="*/ 169984 h 687724"/>
                  <a:gd name="connsiteX2407" fmla="*/ 126153 w 548379"/>
                  <a:gd name="connsiteY2407" fmla="*/ 169984 h 687724"/>
                  <a:gd name="connsiteX2408" fmla="*/ 128728 w 548379"/>
                  <a:gd name="connsiteY2408" fmla="*/ 169984 h 687724"/>
                  <a:gd name="connsiteX2409" fmla="*/ 128728 w 548379"/>
                  <a:gd name="connsiteY2409" fmla="*/ 167409 h 687724"/>
                  <a:gd name="connsiteX2410" fmla="*/ 131302 w 548379"/>
                  <a:gd name="connsiteY2410" fmla="*/ 167409 h 687724"/>
                  <a:gd name="connsiteX2411" fmla="*/ 133877 w 548379"/>
                  <a:gd name="connsiteY2411" fmla="*/ 167409 h 687724"/>
                  <a:gd name="connsiteX2412" fmla="*/ 136451 w 548379"/>
                  <a:gd name="connsiteY2412" fmla="*/ 167409 h 687724"/>
                  <a:gd name="connsiteX2413" fmla="*/ 136451 w 548379"/>
                  <a:gd name="connsiteY2413" fmla="*/ 164833 h 687724"/>
                  <a:gd name="connsiteX2414" fmla="*/ 139026 w 548379"/>
                  <a:gd name="connsiteY2414" fmla="*/ 164833 h 687724"/>
                  <a:gd name="connsiteX2415" fmla="*/ 141600 w 548379"/>
                  <a:gd name="connsiteY2415" fmla="*/ 164833 h 687724"/>
                  <a:gd name="connsiteX2416" fmla="*/ 141600 w 548379"/>
                  <a:gd name="connsiteY2416" fmla="*/ 162258 h 687724"/>
                  <a:gd name="connsiteX2417" fmla="*/ 144175 w 548379"/>
                  <a:gd name="connsiteY2417" fmla="*/ 162258 h 687724"/>
                  <a:gd name="connsiteX2418" fmla="*/ 146749 w 548379"/>
                  <a:gd name="connsiteY2418" fmla="*/ 162258 h 687724"/>
                  <a:gd name="connsiteX2419" fmla="*/ 146749 w 548379"/>
                  <a:gd name="connsiteY2419" fmla="*/ 159682 h 687724"/>
                  <a:gd name="connsiteX2420" fmla="*/ 149324 w 548379"/>
                  <a:gd name="connsiteY2420" fmla="*/ 159682 h 687724"/>
                  <a:gd name="connsiteX2421" fmla="*/ 151899 w 548379"/>
                  <a:gd name="connsiteY2421" fmla="*/ 159682 h 687724"/>
                  <a:gd name="connsiteX2422" fmla="*/ 151899 w 548379"/>
                  <a:gd name="connsiteY2422" fmla="*/ 157107 h 687724"/>
                  <a:gd name="connsiteX2423" fmla="*/ 154473 w 548379"/>
                  <a:gd name="connsiteY2423" fmla="*/ 157107 h 687724"/>
                  <a:gd name="connsiteX2424" fmla="*/ 154473 w 548379"/>
                  <a:gd name="connsiteY2424" fmla="*/ 154531 h 687724"/>
                  <a:gd name="connsiteX2425" fmla="*/ 157048 w 548379"/>
                  <a:gd name="connsiteY2425" fmla="*/ 154531 h 687724"/>
                  <a:gd name="connsiteX2426" fmla="*/ 159622 w 548379"/>
                  <a:gd name="connsiteY2426" fmla="*/ 154531 h 687724"/>
                  <a:gd name="connsiteX2427" fmla="*/ 159622 w 548379"/>
                  <a:gd name="connsiteY2427" fmla="*/ 151956 h 687724"/>
                  <a:gd name="connsiteX2428" fmla="*/ 162197 w 548379"/>
                  <a:gd name="connsiteY2428" fmla="*/ 151956 h 687724"/>
                  <a:gd name="connsiteX2429" fmla="*/ 164771 w 548379"/>
                  <a:gd name="connsiteY2429" fmla="*/ 151956 h 687724"/>
                  <a:gd name="connsiteX2430" fmla="*/ 164771 w 548379"/>
                  <a:gd name="connsiteY2430" fmla="*/ 149380 h 687724"/>
                  <a:gd name="connsiteX2431" fmla="*/ 167346 w 548379"/>
                  <a:gd name="connsiteY2431" fmla="*/ 149380 h 687724"/>
                  <a:gd name="connsiteX2432" fmla="*/ 169920 w 548379"/>
                  <a:gd name="connsiteY2432" fmla="*/ 149380 h 687724"/>
                  <a:gd name="connsiteX2433" fmla="*/ 169920 w 548379"/>
                  <a:gd name="connsiteY2433" fmla="*/ 146805 h 687724"/>
                  <a:gd name="connsiteX2434" fmla="*/ 172495 w 548379"/>
                  <a:gd name="connsiteY2434" fmla="*/ 146805 h 687724"/>
                  <a:gd name="connsiteX2435" fmla="*/ 175069 w 548379"/>
                  <a:gd name="connsiteY2435" fmla="*/ 146805 h 687724"/>
                  <a:gd name="connsiteX2436" fmla="*/ 175069 w 548379"/>
                  <a:gd name="connsiteY2436" fmla="*/ 144229 h 687724"/>
                  <a:gd name="connsiteX2437" fmla="*/ 177644 w 548379"/>
                  <a:gd name="connsiteY2437" fmla="*/ 144229 h 687724"/>
                  <a:gd name="connsiteX2438" fmla="*/ 180219 w 548379"/>
                  <a:gd name="connsiteY2438" fmla="*/ 144229 h 687724"/>
                  <a:gd name="connsiteX2439" fmla="*/ 180219 w 548379"/>
                  <a:gd name="connsiteY2439" fmla="*/ 141653 h 687724"/>
                  <a:gd name="connsiteX2440" fmla="*/ 182793 w 548379"/>
                  <a:gd name="connsiteY2440" fmla="*/ 141653 h 687724"/>
                  <a:gd name="connsiteX2441" fmla="*/ 182793 w 548379"/>
                  <a:gd name="connsiteY2441" fmla="*/ 139078 h 687724"/>
                  <a:gd name="connsiteX2442" fmla="*/ 185368 w 548379"/>
                  <a:gd name="connsiteY2442" fmla="*/ 139078 h 687724"/>
                  <a:gd name="connsiteX2443" fmla="*/ 187942 w 548379"/>
                  <a:gd name="connsiteY2443" fmla="*/ 139078 h 687724"/>
                  <a:gd name="connsiteX2444" fmla="*/ 187942 w 548379"/>
                  <a:gd name="connsiteY2444" fmla="*/ 136502 h 687724"/>
                  <a:gd name="connsiteX2445" fmla="*/ 190517 w 548379"/>
                  <a:gd name="connsiteY2445" fmla="*/ 136502 h 687724"/>
                  <a:gd name="connsiteX2446" fmla="*/ 190517 w 548379"/>
                  <a:gd name="connsiteY2446" fmla="*/ 133927 h 687724"/>
                  <a:gd name="connsiteX2447" fmla="*/ 193091 w 548379"/>
                  <a:gd name="connsiteY2447" fmla="*/ 133927 h 687724"/>
                  <a:gd name="connsiteX2448" fmla="*/ 195666 w 548379"/>
                  <a:gd name="connsiteY2448" fmla="*/ 133927 h 687724"/>
                  <a:gd name="connsiteX2449" fmla="*/ 195666 w 548379"/>
                  <a:gd name="connsiteY2449" fmla="*/ 131351 h 687724"/>
                  <a:gd name="connsiteX2450" fmla="*/ 198240 w 548379"/>
                  <a:gd name="connsiteY2450" fmla="*/ 131351 h 687724"/>
                  <a:gd name="connsiteX2451" fmla="*/ 198240 w 548379"/>
                  <a:gd name="connsiteY2451" fmla="*/ 128776 h 687724"/>
                  <a:gd name="connsiteX2452" fmla="*/ 200815 w 548379"/>
                  <a:gd name="connsiteY2452" fmla="*/ 128776 h 687724"/>
                  <a:gd name="connsiteX2453" fmla="*/ 203390 w 548379"/>
                  <a:gd name="connsiteY2453" fmla="*/ 128776 h 687724"/>
                  <a:gd name="connsiteX2454" fmla="*/ 203390 w 548379"/>
                  <a:gd name="connsiteY2454" fmla="*/ 126200 h 687724"/>
                  <a:gd name="connsiteX2455" fmla="*/ 205964 w 548379"/>
                  <a:gd name="connsiteY2455" fmla="*/ 126200 h 687724"/>
                  <a:gd name="connsiteX2456" fmla="*/ 205964 w 548379"/>
                  <a:gd name="connsiteY2456" fmla="*/ 123625 h 687724"/>
                  <a:gd name="connsiteX2457" fmla="*/ 208539 w 548379"/>
                  <a:gd name="connsiteY2457" fmla="*/ 123625 h 687724"/>
                  <a:gd name="connsiteX2458" fmla="*/ 208539 w 548379"/>
                  <a:gd name="connsiteY2458" fmla="*/ 121049 h 687724"/>
                  <a:gd name="connsiteX2459" fmla="*/ 211113 w 548379"/>
                  <a:gd name="connsiteY2459" fmla="*/ 121049 h 687724"/>
                  <a:gd name="connsiteX2460" fmla="*/ 211113 w 548379"/>
                  <a:gd name="connsiteY2460" fmla="*/ 118474 h 687724"/>
                  <a:gd name="connsiteX2461" fmla="*/ 213688 w 548379"/>
                  <a:gd name="connsiteY2461" fmla="*/ 118474 h 687724"/>
                  <a:gd name="connsiteX2462" fmla="*/ 213688 w 548379"/>
                  <a:gd name="connsiteY2462" fmla="*/ 115898 h 687724"/>
                  <a:gd name="connsiteX2463" fmla="*/ 216262 w 548379"/>
                  <a:gd name="connsiteY2463" fmla="*/ 115898 h 687724"/>
                  <a:gd name="connsiteX2464" fmla="*/ 216262 w 548379"/>
                  <a:gd name="connsiteY2464" fmla="*/ 113323 h 687724"/>
                  <a:gd name="connsiteX2465" fmla="*/ 218837 w 548379"/>
                  <a:gd name="connsiteY2465" fmla="*/ 113323 h 687724"/>
                  <a:gd name="connsiteX2466" fmla="*/ 218837 w 548379"/>
                  <a:gd name="connsiteY2466" fmla="*/ 110747 h 687724"/>
                  <a:gd name="connsiteX2467" fmla="*/ 221411 w 548379"/>
                  <a:gd name="connsiteY2467" fmla="*/ 110747 h 687724"/>
                  <a:gd name="connsiteX2468" fmla="*/ 221411 w 548379"/>
                  <a:gd name="connsiteY2468" fmla="*/ 108172 h 687724"/>
                  <a:gd name="connsiteX2469" fmla="*/ 223986 w 548379"/>
                  <a:gd name="connsiteY2469" fmla="*/ 108172 h 687724"/>
                  <a:gd name="connsiteX2470" fmla="*/ 223986 w 548379"/>
                  <a:gd name="connsiteY2470" fmla="*/ 105596 h 687724"/>
                  <a:gd name="connsiteX2471" fmla="*/ 226560 w 548379"/>
                  <a:gd name="connsiteY2471" fmla="*/ 105596 h 687724"/>
                  <a:gd name="connsiteX2472" fmla="*/ 226560 w 548379"/>
                  <a:gd name="connsiteY2472" fmla="*/ 103021 h 687724"/>
                  <a:gd name="connsiteX2473" fmla="*/ 229135 w 548379"/>
                  <a:gd name="connsiteY2473" fmla="*/ 103021 h 687724"/>
                  <a:gd name="connsiteX2474" fmla="*/ 229135 w 548379"/>
                  <a:gd name="connsiteY2474" fmla="*/ 100445 h 687724"/>
                  <a:gd name="connsiteX2475" fmla="*/ 231710 w 548379"/>
                  <a:gd name="connsiteY2475" fmla="*/ 100445 h 687724"/>
                  <a:gd name="connsiteX2476" fmla="*/ 231710 w 548379"/>
                  <a:gd name="connsiteY2476" fmla="*/ 97870 h 687724"/>
                  <a:gd name="connsiteX2477" fmla="*/ 231710 w 548379"/>
                  <a:gd name="connsiteY2477" fmla="*/ 95294 h 687724"/>
                  <a:gd name="connsiteX2478" fmla="*/ 234284 w 548379"/>
                  <a:gd name="connsiteY2478" fmla="*/ 95294 h 687724"/>
                  <a:gd name="connsiteX2479" fmla="*/ 236859 w 548379"/>
                  <a:gd name="connsiteY2479" fmla="*/ 95294 h 687724"/>
                  <a:gd name="connsiteX2480" fmla="*/ 236859 w 548379"/>
                  <a:gd name="connsiteY2480" fmla="*/ 92719 h 687724"/>
                  <a:gd name="connsiteX2481" fmla="*/ 236859 w 548379"/>
                  <a:gd name="connsiteY2481" fmla="*/ 90143 h 687724"/>
                  <a:gd name="connsiteX2482" fmla="*/ 239433 w 548379"/>
                  <a:gd name="connsiteY2482" fmla="*/ 90143 h 687724"/>
                  <a:gd name="connsiteX2483" fmla="*/ 239433 w 548379"/>
                  <a:gd name="connsiteY2483" fmla="*/ 87568 h 687724"/>
                  <a:gd name="connsiteX2484" fmla="*/ 242008 w 548379"/>
                  <a:gd name="connsiteY2484" fmla="*/ 87568 h 687724"/>
                  <a:gd name="connsiteX2485" fmla="*/ 242008 w 548379"/>
                  <a:gd name="connsiteY2485" fmla="*/ 84992 h 687724"/>
                  <a:gd name="connsiteX2486" fmla="*/ 244582 w 548379"/>
                  <a:gd name="connsiteY2486" fmla="*/ 84992 h 687724"/>
                  <a:gd name="connsiteX2487" fmla="*/ 244582 w 548379"/>
                  <a:gd name="connsiteY2487" fmla="*/ 82417 h 687724"/>
                  <a:gd name="connsiteX2488" fmla="*/ 247157 w 548379"/>
                  <a:gd name="connsiteY2488" fmla="*/ 82417 h 687724"/>
                  <a:gd name="connsiteX2489" fmla="*/ 247157 w 548379"/>
                  <a:gd name="connsiteY2489" fmla="*/ 79841 h 687724"/>
                  <a:gd name="connsiteX2490" fmla="*/ 249731 w 548379"/>
                  <a:gd name="connsiteY2490" fmla="*/ 79841 h 687724"/>
                  <a:gd name="connsiteX2491" fmla="*/ 249731 w 548379"/>
                  <a:gd name="connsiteY2491" fmla="*/ 77266 h 687724"/>
                  <a:gd name="connsiteX2492" fmla="*/ 249731 w 548379"/>
                  <a:gd name="connsiteY2492" fmla="*/ 74690 h 687724"/>
                  <a:gd name="connsiteX2493" fmla="*/ 252306 w 548379"/>
                  <a:gd name="connsiteY2493" fmla="*/ 74690 h 687724"/>
                  <a:gd name="connsiteX2494" fmla="*/ 252306 w 548379"/>
                  <a:gd name="connsiteY2494" fmla="*/ 72115 h 687724"/>
                  <a:gd name="connsiteX2495" fmla="*/ 254881 w 548379"/>
                  <a:gd name="connsiteY2495" fmla="*/ 72115 h 687724"/>
                  <a:gd name="connsiteX2496" fmla="*/ 254881 w 548379"/>
                  <a:gd name="connsiteY2496" fmla="*/ 69539 h 687724"/>
                  <a:gd name="connsiteX2497" fmla="*/ 254881 w 548379"/>
                  <a:gd name="connsiteY2497" fmla="*/ 66964 h 687724"/>
                  <a:gd name="connsiteX2498" fmla="*/ 257455 w 548379"/>
                  <a:gd name="connsiteY2498" fmla="*/ 66964 h 687724"/>
                  <a:gd name="connsiteX2499" fmla="*/ 257455 w 548379"/>
                  <a:gd name="connsiteY2499" fmla="*/ 64388 h 687724"/>
                  <a:gd name="connsiteX2500" fmla="*/ 257455 w 548379"/>
                  <a:gd name="connsiteY2500" fmla="*/ 61813 h 687724"/>
                  <a:gd name="connsiteX2501" fmla="*/ 260030 w 548379"/>
                  <a:gd name="connsiteY2501" fmla="*/ 61813 h 687724"/>
                  <a:gd name="connsiteX2502" fmla="*/ 260030 w 548379"/>
                  <a:gd name="connsiteY2502" fmla="*/ 59237 h 687724"/>
                  <a:gd name="connsiteX2503" fmla="*/ 262604 w 548379"/>
                  <a:gd name="connsiteY2503" fmla="*/ 59237 h 687724"/>
                  <a:gd name="connsiteX2504" fmla="*/ 262604 w 548379"/>
                  <a:gd name="connsiteY2504" fmla="*/ 56661 h 687724"/>
                  <a:gd name="connsiteX2505" fmla="*/ 262604 w 548379"/>
                  <a:gd name="connsiteY2505" fmla="*/ 54086 h 687724"/>
                  <a:gd name="connsiteX2506" fmla="*/ 265179 w 548379"/>
                  <a:gd name="connsiteY2506" fmla="*/ 54086 h 687724"/>
                  <a:gd name="connsiteX2507" fmla="*/ 265179 w 548379"/>
                  <a:gd name="connsiteY2507" fmla="*/ 51510 h 687724"/>
                  <a:gd name="connsiteX2508" fmla="*/ 265179 w 548379"/>
                  <a:gd name="connsiteY2508" fmla="*/ 48935 h 687724"/>
                  <a:gd name="connsiteX2509" fmla="*/ 267753 w 548379"/>
                  <a:gd name="connsiteY2509" fmla="*/ 48935 h 687724"/>
                  <a:gd name="connsiteX2510" fmla="*/ 267753 w 548379"/>
                  <a:gd name="connsiteY2510" fmla="*/ 46359 h 687724"/>
                  <a:gd name="connsiteX2511" fmla="*/ 267753 w 548379"/>
                  <a:gd name="connsiteY2511" fmla="*/ 43784 h 687724"/>
                  <a:gd name="connsiteX2512" fmla="*/ 267753 w 548379"/>
                  <a:gd name="connsiteY2512" fmla="*/ 41208 h 687724"/>
                  <a:gd name="connsiteX2513" fmla="*/ 267753 w 548379"/>
                  <a:gd name="connsiteY2513" fmla="*/ 38633 h 687724"/>
                  <a:gd name="connsiteX2514" fmla="*/ 270328 w 548379"/>
                  <a:gd name="connsiteY2514" fmla="*/ 38633 h 687724"/>
                  <a:gd name="connsiteX2515" fmla="*/ 270328 w 548379"/>
                  <a:gd name="connsiteY2515" fmla="*/ 36057 h 687724"/>
                  <a:gd name="connsiteX2516" fmla="*/ 267753 w 548379"/>
                  <a:gd name="connsiteY2516" fmla="*/ 36057 h 687724"/>
                  <a:gd name="connsiteX2517" fmla="*/ 267753 w 548379"/>
                  <a:gd name="connsiteY2517" fmla="*/ 38633 h 687724"/>
                  <a:gd name="connsiteX2518" fmla="*/ 265179 w 548379"/>
                  <a:gd name="connsiteY2518" fmla="*/ 38633 h 687724"/>
                  <a:gd name="connsiteX2519" fmla="*/ 265179 w 548379"/>
                  <a:gd name="connsiteY2519" fmla="*/ 41208 h 687724"/>
                  <a:gd name="connsiteX2520" fmla="*/ 262604 w 548379"/>
                  <a:gd name="connsiteY2520" fmla="*/ 41208 h 687724"/>
                  <a:gd name="connsiteX2521" fmla="*/ 262604 w 548379"/>
                  <a:gd name="connsiteY2521" fmla="*/ 43784 h 687724"/>
                  <a:gd name="connsiteX2522" fmla="*/ 260030 w 548379"/>
                  <a:gd name="connsiteY2522" fmla="*/ 43784 h 687724"/>
                  <a:gd name="connsiteX2523" fmla="*/ 260030 w 548379"/>
                  <a:gd name="connsiteY2523" fmla="*/ 46359 h 687724"/>
                  <a:gd name="connsiteX2524" fmla="*/ 257455 w 548379"/>
                  <a:gd name="connsiteY2524" fmla="*/ 46359 h 687724"/>
                  <a:gd name="connsiteX2525" fmla="*/ 257455 w 548379"/>
                  <a:gd name="connsiteY2525" fmla="*/ 48935 h 687724"/>
                  <a:gd name="connsiteX2526" fmla="*/ 254881 w 548379"/>
                  <a:gd name="connsiteY2526" fmla="*/ 48935 h 687724"/>
                  <a:gd name="connsiteX2527" fmla="*/ 254881 w 548379"/>
                  <a:gd name="connsiteY2527" fmla="*/ 51510 h 687724"/>
                  <a:gd name="connsiteX2528" fmla="*/ 252306 w 548379"/>
                  <a:gd name="connsiteY2528" fmla="*/ 51510 h 687724"/>
                  <a:gd name="connsiteX2529" fmla="*/ 252306 w 548379"/>
                  <a:gd name="connsiteY2529" fmla="*/ 54086 h 687724"/>
                  <a:gd name="connsiteX2530" fmla="*/ 249731 w 548379"/>
                  <a:gd name="connsiteY2530" fmla="*/ 54086 h 687724"/>
                  <a:gd name="connsiteX2531" fmla="*/ 249731 w 548379"/>
                  <a:gd name="connsiteY2531" fmla="*/ 56661 h 687724"/>
                  <a:gd name="connsiteX2532" fmla="*/ 247157 w 548379"/>
                  <a:gd name="connsiteY2532" fmla="*/ 56661 h 687724"/>
                  <a:gd name="connsiteX2533" fmla="*/ 247157 w 548379"/>
                  <a:gd name="connsiteY2533" fmla="*/ 59237 h 687724"/>
                  <a:gd name="connsiteX2534" fmla="*/ 244582 w 548379"/>
                  <a:gd name="connsiteY2534" fmla="*/ 59237 h 687724"/>
                  <a:gd name="connsiteX2535" fmla="*/ 244582 w 548379"/>
                  <a:gd name="connsiteY2535" fmla="*/ 61813 h 687724"/>
                  <a:gd name="connsiteX2536" fmla="*/ 242008 w 548379"/>
                  <a:gd name="connsiteY2536" fmla="*/ 61813 h 687724"/>
                  <a:gd name="connsiteX2537" fmla="*/ 242008 w 548379"/>
                  <a:gd name="connsiteY2537" fmla="*/ 64388 h 687724"/>
                  <a:gd name="connsiteX2538" fmla="*/ 239433 w 548379"/>
                  <a:gd name="connsiteY2538" fmla="*/ 64388 h 687724"/>
                  <a:gd name="connsiteX2539" fmla="*/ 239433 w 548379"/>
                  <a:gd name="connsiteY2539" fmla="*/ 66964 h 687724"/>
                  <a:gd name="connsiteX2540" fmla="*/ 236859 w 548379"/>
                  <a:gd name="connsiteY2540" fmla="*/ 66964 h 687724"/>
                  <a:gd name="connsiteX2541" fmla="*/ 236859 w 548379"/>
                  <a:gd name="connsiteY2541" fmla="*/ 69539 h 687724"/>
                  <a:gd name="connsiteX2542" fmla="*/ 234284 w 548379"/>
                  <a:gd name="connsiteY2542" fmla="*/ 69539 h 687724"/>
                  <a:gd name="connsiteX2543" fmla="*/ 234284 w 548379"/>
                  <a:gd name="connsiteY2543" fmla="*/ 72115 h 687724"/>
                  <a:gd name="connsiteX2544" fmla="*/ 231710 w 548379"/>
                  <a:gd name="connsiteY2544" fmla="*/ 72115 h 687724"/>
                  <a:gd name="connsiteX2545" fmla="*/ 231710 w 548379"/>
                  <a:gd name="connsiteY2545" fmla="*/ 74690 h 687724"/>
                  <a:gd name="connsiteX2546" fmla="*/ 229135 w 548379"/>
                  <a:gd name="connsiteY2546" fmla="*/ 74690 h 687724"/>
                  <a:gd name="connsiteX2547" fmla="*/ 229135 w 548379"/>
                  <a:gd name="connsiteY2547" fmla="*/ 77266 h 687724"/>
                  <a:gd name="connsiteX2548" fmla="*/ 226560 w 548379"/>
                  <a:gd name="connsiteY2548" fmla="*/ 77266 h 687724"/>
                  <a:gd name="connsiteX2549" fmla="*/ 223986 w 548379"/>
                  <a:gd name="connsiteY2549" fmla="*/ 77266 h 687724"/>
                  <a:gd name="connsiteX2550" fmla="*/ 223986 w 548379"/>
                  <a:gd name="connsiteY2550" fmla="*/ 79841 h 687724"/>
                  <a:gd name="connsiteX2551" fmla="*/ 221411 w 548379"/>
                  <a:gd name="connsiteY2551" fmla="*/ 79841 h 687724"/>
                  <a:gd name="connsiteX2552" fmla="*/ 218837 w 548379"/>
                  <a:gd name="connsiteY2552" fmla="*/ 79841 h 687724"/>
                  <a:gd name="connsiteX2553" fmla="*/ 218837 w 548379"/>
                  <a:gd name="connsiteY2553" fmla="*/ 82417 h 687724"/>
                  <a:gd name="connsiteX2554" fmla="*/ 216262 w 548379"/>
                  <a:gd name="connsiteY2554" fmla="*/ 82417 h 687724"/>
                  <a:gd name="connsiteX2555" fmla="*/ 216262 w 548379"/>
                  <a:gd name="connsiteY2555" fmla="*/ 84992 h 687724"/>
                  <a:gd name="connsiteX2556" fmla="*/ 213688 w 548379"/>
                  <a:gd name="connsiteY2556" fmla="*/ 84992 h 687724"/>
                  <a:gd name="connsiteX2557" fmla="*/ 213688 w 548379"/>
                  <a:gd name="connsiteY2557" fmla="*/ 87568 h 687724"/>
                  <a:gd name="connsiteX2558" fmla="*/ 211113 w 548379"/>
                  <a:gd name="connsiteY2558" fmla="*/ 87568 h 687724"/>
                  <a:gd name="connsiteX2559" fmla="*/ 208539 w 548379"/>
                  <a:gd name="connsiteY2559" fmla="*/ 87568 h 687724"/>
                  <a:gd name="connsiteX2560" fmla="*/ 208539 w 548379"/>
                  <a:gd name="connsiteY2560" fmla="*/ 90143 h 687724"/>
                  <a:gd name="connsiteX2561" fmla="*/ 205964 w 548379"/>
                  <a:gd name="connsiteY2561" fmla="*/ 90143 h 687724"/>
                  <a:gd name="connsiteX2562" fmla="*/ 205964 w 548379"/>
                  <a:gd name="connsiteY2562" fmla="*/ 92719 h 687724"/>
                  <a:gd name="connsiteX2563" fmla="*/ 203390 w 548379"/>
                  <a:gd name="connsiteY2563" fmla="*/ 92719 h 687724"/>
                  <a:gd name="connsiteX2564" fmla="*/ 203390 w 548379"/>
                  <a:gd name="connsiteY2564" fmla="*/ 95294 h 687724"/>
                  <a:gd name="connsiteX2565" fmla="*/ 200815 w 548379"/>
                  <a:gd name="connsiteY2565" fmla="*/ 95294 h 687724"/>
                  <a:gd name="connsiteX2566" fmla="*/ 198240 w 548379"/>
                  <a:gd name="connsiteY2566" fmla="*/ 95294 h 687724"/>
                  <a:gd name="connsiteX2567" fmla="*/ 195666 w 548379"/>
                  <a:gd name="connsiteY2567" fmla="*/ 95294 h 687724"/>
                  <a:gd name="connsiteX2568" fmla="*/ 195666 w 548379"/>
                  <a:gd name="connsiteY2568" fmla="*/ 97870 h 687724"/>
                  <a:gd name="connsiteX2569" fmla="*/ 193091 w 548379"/>
                  <a:gd name="connsiteY2569" fmla="*/ 97870 h 687724"/>
                  <a:gd name="connsiteX2570" fmla="*/ 190517 w 548379"/>
                  <a:gd name="connsiteY2570" fmla="*/ 97870 h 687724"/>
                  <a:gd name="connsiteX2571" fmla="*/ 190517 w 548379"/>
                  <a:gd name="connsiteY2571" fmla="*/ 100445 h 687724"/>
                  <a:gd name="connsiteX2572" fmla="*/ 187942 w 548379"/>
                  <a:gd name="connsiteY2572" fmla="*/ 100445 h 687724"/>
                  <a:gd name="connsiteX2573" fmla="*/ 185368 w 548379"/>
                  <a:gd name="connsiteY2573" fmla="*/ 100445 h 687724"/>
                  <a:gd name="connsiteX2574" fmla="*/ 185368 w 548379"/>
                  <a:gd name="connsiteY2574" fmla="*/ 103021 h 687724"/>
                  <a:gd name="connsiteX2575" fmla="*/ 182793 w 548379"/>
                  <a:gd name="connsiteY2575" fmla="*/ 103021 h 687724"/>
                  <a:gd name="connsiteX2576" fmla="*/ 180219 w 548379"/>
                  <a:gd name="connsiteY2576" fmla="*/ 103021 h 687724"/>
                  <a:gd name="connsiteX2577" fmla="*/ 177644 w 548379"/>
                  <a:gd name="connsiteY2577" fmla="*/ 103021 h 687724"/>
                  <a:gd name="connsiteX2578" fmla="*/ 177644 w 548379"/>
                  <a:gd name="connsiteY2578" fmla="*/ 105596 h 687724"/>
                  <a:gd name="connsiteX2579" fmla="*/ 175069 w 548379"/>
                  <a:gd name="connsiteY2579" fmla="*/ 105596 h 687724"/>
                  <a:gd name="connsiteX2580" fmla="*/ 172495 w 548379"/>
                  <a:gd name="connsiteY2580" fmla="*/ 105596 h 687724"/>
                  <a:gd name="connsiteX2581" fmla="*/ 169920 w 548379"/>
                  <a:gd name="connsiteY2581" fmla="*/ 105596 h 687724"/>
                  <a:gd name="connsiteX2582" fmla="*/ 169920 w 548379"/>
                  <a:gd name="connsiteY2582" fmla="*/ 108172 h 687724"/>
                  <a:gd name="connsiteX2583" fmla="*/ 167346 w 548379"/>
                  <a:gd name="connsiteY2583" fmla="*/ 108172 h 687724"/>
                  <a:gd name="connsiteX2584" fmla="*/ 167346 w 548379"/>
                  <a:gd name="connsiteY2584" fmla="*/ 110747 h 687724"/>
                  <a:gd name="connsiteX2585" fmla="*/ 164771 w 548379"/>
                  <a:gd name="connsiteY2585" fmla="*/ 110747 h 687724"/>
                  <a:gd name="connsiteX2586" fmla="*/ 162197 w 548379"/>
                  <a:gd name="connsiteY2586" fmla="*/ 110747 h 687724"/>
                  <a:gd name="connsiteX2587" fmla="*/ 162197 w 548379"/>
                  <a:gd name="connsiteY2587" fmla="*/ 113323 h 687724"/>
                  <a:gd name="connsiteX2588" fmla="*/ 159622 w 548379"/>
                  <a:gd name="connsiteY2588" fmla="*/ 113323 h 687724"/>
                  <a:gd name="connsiteX2589" fmla="*/ 157048 w 548379"/>
                  <a:gd name="connsiteY2589" fmla="*/ 113323 h 687724"/>
                  <a:gd name="connsiteX2590" fmla="*/ 154473 w 548379"/>
                  <a:gd name="connsiteY2590" fmla="*/ 113323 h 687724"/>
                  <a:gd name="connsiteX2591" fmla="*/ 154473 w 548379"/>
                  <a:gd name="connsiteY2591" fmla="*/ 115898 h 687724"/>
                  <a:gd name="connsiteX2592" fmla="*/ 151899 w 548379"/>
                  <a:gd name="connsiteY2592" fmla="*/ 115898 h 687724"/>
                  <a:gd name="connsiteX2593" fmla="*/ 149324 w 548379"/>
                  <a:gd name="connsiteY2593" fmla="*/ 115898 h 687724"/>
                  <a:gd name="connsiteX2594" fmla="*/ 146749 w 548379"/>
                  <a:gd name="connsiteY2594" fmla="*/ 115898 h 687724"/>
                  <a:gd name="connsiteX2595" fmla="*/ 146749 w 548379"/>
                  <a:gd name="connsiteY2595" fmla="*/ 117669 h 687724"/>
                  <a:gd name="connsiteX2596" fmla="*/ 146749 w 548379"/>
                  <a:gd name="connsiteY2596" fmla="*/ 118474 h 687724"/>
                  <a:gd name="connsiteX2597" fmla="*/ 144175 w 548379"/>
                  <a:gd name="connsiteY2597" fmla="*/ 118474 h 687724"/>
                  <a:gd name="connsiteX2598" fmla="*/ 141600 w 548379"/>
                  <a:gd name="connsiteY2598" fmla="*/ 118474 h 687724"/>
                  <a:gd name="connsiteX2599" fmla="*/ 141600 w 548379"/>
                  <a:gd name="connsiteY2599" fmla="*/ 121049 h 687724"/>
                  <a:gd name="connsiteX2600" fmla="*/ 139026 w 548379"/>
                  <a:gd name="connsiteY2600" fmla="*/ 121049 h 687724"/>
                  <a:gd name="connsiteX2601" fmla="*/ 136451 w 548379"/>
                  <a:gd name="connsiteY2601" fmla="*/ 121049 h 687724"/>
                  <a:gd name="connsiteX2602" fmla="*/ 133877 w 548379"/>
                  <a:gd name="connsiteY2602" fmla="*/ 121049 h 687724"/>
                  <a:gd name="connsiteX2603" fmla="*/ 131302 w 548379"/>
                  <a:gd name="connsiteY2603" fmla="*/ 121049 h 687724"/>
                  <a:gd name="connsiteX2604" fmla="*/ 131302 w 548379"/>
                  <a:gd name="connsiteY2604" fmla="*/ 123625 h 687724"/>
                  <a:gd name="connsiteX2605" fmla="*/ 128728 w 548379"/>
                  <a:gd name="connsiteY2605" fmla="*/ 123625 h 687724"/>
                  <a:gd name="connsiteX2606" fmla="*/ 126153 w 548379"/>
                  <a:gd name="connsiteY2606" fmla="*/ 123625 h 687724"/>
                  <a:gd name="connsiteX2607" fmla="*/ 123578 w 548379"/>
                  <a:gd name="connsiteY2607" fmla="*/ 123625 h 687724"/>
                  <a:gd name="connsiteX2608" fmla="*/ 123578 w 548379"/>
                  <a:gd name="connsiteY2608" fmla="*/ 126200 h 687724"/>
                  <a:gd name="connsiteX2609" fmla="*/ 121004 w 548379"/>
                  <a:gd name="connsiteY2609" fmla="*/ 126200 h 687724"/>
                  <a:gd name="connsiteX2610" fmla="*/ 118429 w 548379"/>
                  <a:gd name="connsiteY2610" fmla="*/ 126200 h 687724"/>
                  <a:gd name="connsiteX2611" fmla="*/ 115855 w 548379"/>
                  <a:gd name="connsiteY2611" fmla="*/ 126200 h 687724"/>
                  <a:gd name="connsiteX2612" fmla="*/ 113280 w 548379"/>
                  <a:gd name="connsiteY2612" fmla="*/ 126200 h 687724"/>
                  <a:gd name="connsiteX2613" fmla="*/ 113280 w 548379"/>
                  <a:gd name="connsiteY2613" fmla="*/ 128776 h 687724"/>
                  <a:gd name="connsiteX2614" fmla="*/ 110706 w 548379"/>
                  <a:gd name="connsiteY2614" fmla="*/ 128776 h 687724"/>
                  <a:gd name="connsiteX2615" fmla="*/ 108131 w 548379"/>
                  <a:gd name="connsiteY2615" fmla="*/ 128776 h 687724"/>
                  <a:gd name="connsiteX2616" fmla="*/ 105557 w 548379"/>
                  <a:gd name="connsiteY2616" fmla="*/ 128776 h 687724"/>
                  <a:gd name="connsiteX2617" fmla="*/ 105557 w 548379"/>
                  <a:gd name="connsiteY2617" fmla="*/ 131351 h 687724"/>
                  <a:gd name="connsiteX2618" fmla="*/ 102982 w 548379"/>
                  <a:gd name="connsiteY2618" fmla="*/ 131351 h 687724"/>
                  <a:gd name="connsiteX2619" fmla="*/ 100408 w 548379"/>
                  <a:gd name="connsiteY2619" fmla="*/ 131351 h 687724"/>
                  <a:gd name="connsiteX2620" fmla="*/ 97833 w 548379"/>
                  <a:gd name="connsiteY2620" fmla="*/ 131351 h 687724"/>
                  <a:gd name="connsiteX2621" fmla="*/ 95258 w 548379"/>
                  <a:gd name="connsiteY2621" fmla="*/ 131351 h 687724"/>
                  <a:gd name="connsiteX2622" fmla="*/ 95258 w 548379"/>
                  <a:gd name="connsiteY2622" fmla="*/ 133927 h 687724"/>
                  <a:gd name="connsiteX2623" fmla="*/ 92684 w 548379"/>
                  <a:gd name="connsiteY2623" fmla="*/ 133927 h 687724"/>
                  <a:gd name="connsiteX2624" fmla="*/ 90109 w 548379"/>
                  <a:gd name="connsiteY2624" fmla="*/ 133927 h 687724"/>
                  <a:gd name="connsiteX2625" fmla="*/ 87535 w 548379"/>
                  <a:gd name="connsiteY2625" fmla="*/ 133927 h 687724"/>
                  <a:gd name="connsiteX2626" fmla="*/ 84960 w 548379"/>
                  <a:gd name="connsiteY2626" fmla="*/ 133927 h 687724"/>
                  <a:gd name="connsiteX2627" fmla="*/ 82386 w 548379"/>
                  <a:gd name="connsiteY2627" fmla="*/ 133927 h 687724"/>
                  <a:gd name="connsiteX2628" fmla="*/ 79811 w 548379"/>
                  <a:gd name="connsiteY2628" fmla="*/ 133927 h 687724"/>
                  <a:gd name="connsiteX2629" fmla="*/ 79811 w 548379"/>
                  <a:gd name="connsiteY2629" fmla="*/ 136502 h 687724"/>
                  <a:gd name="connsiteX2630" fmla="*/ 77237 w 548379"/>
                  <a:gd name="connsiteY2630" fmla="*/ 136502 h 687724"/>
                  <a:gd name="connsiteX2631" fmla="*/ 74662 w 548379"/>
                  <a:gd name="connsiteY2631" fmla="*/ 136502 h 687724"/>
                  <a:gd name="connsiteX2632" fmla="*/ 69513 w 548379"/>
                  <a:gd name="connsiteY2632" fmla="*/ 136502 h 687724"/>
                  <a:gd name="connsiteX2633" fmla="*/ 66938 w 548379"/>
                  <a:gd name="connsiteY2633" fmla="*/ 136502 h 687724"/>
                  <a:gd name="connsiteX2634" fmla="*/ 61789 w 548379"/>
                  <a:gd name="connsiteY2634" fmla="*/ 136502 h 687724"/>
                  <a:gd name="connsiteX2635" fmla="*/ 59215 w 548379"/>
                  <a:gd name="connsiteY2635" fmla="*/ 136502 h 687724"/>
                  <a:gd name="connsiteX2636" fmla="*/ 56640 w 548379"/>
                  <a:gd name="connsiteY2636" fmla="*/ 136502 h 687724"/>
                  <a:gd name="connsiteX2637" fmla="*/ 54066 w 548379"/>
                  <a:gd name="connsiteY2637" fmla="*/ 136502 h 687724"/>
                  <a:gd name="connsiteX2638" fmla="*/ 54066 w 548379"/>
                  <a:gd name="connsiteY2638" fmla="*/ 133927 h 687724"/>
                  <a:gd name="connsiteX2639" fmla="*/ 54066 w 548379"/>
                  <a:gd name="connsiteY2639" fmla="*/ 131351 h 687724"/>
                  <a:gd name="connsiteX2640" fmla="*/ 54066 w 548379"/>
                  <a:gd name="connsiteY2640" fmla="*/ 128776 h 687724"/>
                  <a:gd name="connsiteX2641" fmla="*/ 54066 w 548379"/>
                  <a:gd name="connsiteY2641" fmla="*/ 126200 h 687724"/>
                  <a:gd name="connsiteX2642" fmla="*/ 54066 w 548379"/>
                  <a:gd name="connsiteY2642" fmla="*/ 123625 h 687724"/>
                  <a:gd name="connsiteX2643" fmla="*/ 54066 w 548379"/>
                  <a:gd name="connsiteY2643" fmla="*/ 121049 h 687724"/>
                  <a:gd name="connsiteX2644" fmla="*/ 56640 w 548379"/>
                  <a:gd name="connsiteY2644" fmla="*/ 121049 h 687724"/>
                  <a:gd name="connsiteX2645" fmla="*/ 56640 w 548379"/>
                  <a:gd name="connsiteY2645" fmla="*/ 118474 h 687724"/>
                  <a:gd name="connsiteX2646" fmla="*/ 56640 w 548379"/>
                  <a:gd name="connsiteY2646" fmla="*/ 115898 h 687724"/>
                  <a:gd name="connsiteX2647" fmla="*/ 56640 w 548379"/>
                  <a:gd name="connsiteY2647" fmla="*/ 113323 h 687724"/>
                  <a:gd name="connsiteX2648" fmla="*/ 56640 w 548379"/>
                  <a:gd name="connsiteY2648" fmla="*/ 110747 h 687724"/>
                  <a:gd name="connsiteX2649" fmla="*/ 56640 w 548379"/>
                  <a:gd name="connsiteY2649" fmla="*/ 108172 h 687724"/>
                  <a:gd name="connsiteX2650" fmla="*/ 56640 w 548379"/>
                  <a:gd name="connsiteY2650" fmla="*/ 105596 h 687724"/>
                  <a:gd name="connsiteX2651" fmla="*/ 59215 w 548379"/>
                  <a:gd name="connsiteY2651" fmla="*/ 103021 h 687724"/>
                  <a:gd name="connsiteX2652" fmla="*/ 59215 w 548379"/>
                  <a:gd name="connsiteY2652" fmla="*/ 100445 h 687724"/>
                  <a:gd name="connsiteX2653" fmla="*/ 59215 w 548379"/>
                  <a:gd name="connsiteY2653" fmla="*/ 97870 h 687724"/>
                  <a:gd name="connsiteX2654" fmla="*/ 59215 w 548379"/>
                  <a:gd name="connsiteY2654" fmla="*/ 95294 h 687724"/>
                  <a:gd name="connsiteX2655" fmla="*/ 59215 w 548379"/>
                  <a:gd name="connsiteY2655" fmla="*/ 92719 h 687724"/>
                  <a:gd name="connsiteX2656" fmla="*/ 61789 w 548379"/>
                  <a:gd name="connsiteY2656" fmla="*/ 92719 h 687724"/>
                  <a:gd name="connsiteX2657" fmla="*/ 61789 w 548379"/>
                  <a:gd name="connsiteY2657" fmla="*/ 90143 h 687724"/>
                  <a:gd name="connsiteX2658" fmla="*/ 61789 w 548379"/>
                  <a:gd name="connsiteY2658" fmla="*/ 87568 h 687724"/>
                  <a:gd name="connsiteX2659" fmla="*/ 61789 w 548379"/>
                  <a:gd name="connsiteY2659" fmla="*/ 84992 h 687724"/>
                  <a:gd name="connsiteX2660" fmla="*/ 61789 w 548379"/>
                  <a:gd name="connsiteY2660" fmla="*/ 82417 h 687724"/>
                  <a:gd name="connsiteX2661" fmla="*/ 64364 w 548379"/>
                  <a:gd name="connsiteY2661" fmla="*/ 82417 h 687724"/>
                  <a:gd name="connsiteX2662" fmla="*/ 64364 w 548379"/>
                  <a:gd name="connsiteY2662" fmla="*/ 79841 h 687724"/>
                  <a:gd name="connsiteX2663" fmla="*/ 66938 w 548379"/>
                  <a:gd name="connsiteY2663" fmla="*/ 79841 h 687724"/>
                  <a:gd name="connsiteX2664" fmla="*/ 69513 w 548379"/>
                  <a:gd name="connsiteY2664" fmla="*/ 79841 h 687724"/>
                  <a:gd name="connsiteX2665" fmla="*/ 79811 w 548379"/>
                  <a:gd name="connsiteY2665" fmla="*/ 79841 h 687724"/>
                  <a:gd name="connsiteX2666" fmla="*/ 90109 w 548379"/>
                  <a:gd name="connsiteY2666" fmla="*/ 79841 h 687724"/>
                  <a:gd name="connsiteX2667" fmla="*/ 92684 w 548379"/>
                  <a:gd name="connsiteY2667" fmla="*/ 79841 h 687724"/>
                  <a:gd name="connsiteX2668" fmla="*/ 92684 w 548379"/>
                  <a:gd name="connsiteY2668" fmla="*/ 77266 h 687724"/>
                  <a:gd name="connsiteX2669" fmla="*/ 95258 w 548379"/>
                  <a:gd name="connsiteY2669" fmla="*/ 77266 h 687724"/>
                  <a:gd name="connsiteX2670" fmla="*/ 97833 w 548379"/>
                  <a:gd name="connsiteY2670" fmla="*/ 77266 h 687724"/>
                  <a:gd name="connsiteX2671" fmla="*/ 100408 w 548379"/>
                  <a:gd name="connsiteY2671" fmla="*/ 77266 h 687724"/>
                  <a:gd name="connsiteX2672" fmla="*/ 102982 w 548379"/>
                  <a:gd name="connsiteY2672" fmla="*/ 77266 h 687724"/>
                  <a:gd name="connsiteX2673" fmla="*/ 105557 w 548379"/>
                  <a:gd name="connsiteY2673" fmla="*/ 77266 h 687724"/>
                  <a:gd name="connsiteX2674" fmla="*/ 105557 w 548379"/>
                  <a:gd name="connsiteY2674" fmla="*/ 74690 h 687724"/>
                  <a:gd name="connsiteX2675" fmla="*/ 108131 w 548379"/>
                  <a:gd name="connsiteY2675" fmla="*/ 74690 h 687724"/>
                  <a:gd name="connsiteX2676" fmla="*/ 110706 w 548379"/>
                  <a:gd name="connsiteY2676" fmla="*/ 74690 h 687724"/>
                  <a:gd name="connsiteX2677" fmla="*/ 113280 w 548379"/>
                  <a:gd name="connsiteY2677" fmla="*/ 74690 h 687724"/>
                  <a:gd name="connsiteX2678" fmla="*/ 115855 w 548379"/>
                  <a:gd name="connsiteY2678" fmla="*/ 74690 h 687724"/>
                  <a:gd name="connsiteX2679" fmla="*/ 118429 w 548379"/>
                  <a:gd name="connsiteY2679" fmla="*/ 74690 h 687724"/>
                  <a:gd name="connsiteX2680" fmla="*/ 121004 w 548379"/>
                  <a:gd name="connsiteY2680" fmla="*/ 74690 h 687724"/>
                  <a:gd name="connsiteX2681" fmla="*/ 121004 w 548379"/>
                  <a:gd name="connsiteY2681" fmla="*/ 72115 h 687724"/>
                  <a:gd name="connsiteX2682" fmla="*/ 123578 w 548379"/>
                  <a:gd name="connsiteY2682" fmla="*/ 72115 h 687724"/>
                  <a:gd name="connsiteX2683" fmla="*/ 128728 w 548379"/>
                  <a:gd name="connsiteY2683" fmla="*/ 72115 h 687724"/>
                  <a:gd name="connsiteX2684" fmla="*/ 131302 w 548379"/>
                  <a:gd name="connsiteY2684" fmla="*/ 72115 h 687724"/>
                  <a:gd name="connsiteX2685" fmla="*/ 133877 w 548379"/>
                  <a:gd name="connsiteY2685" fmla="*/ 72115 h 687724"/>
                  <a:gd name="connsiteX2686" fmla="*/ 133877 w 548379"/>
                  <a:gd name="connsiteY2686" fmla="*/ 69539 h 687724"/>
                  <a:gd name="connsiteX2687" fmla="*/ 136451 w 548379"/>
                  <a:gd name="connsiteY2687" fmla="*/ 69539 h 687724"/>
                  <a:gd name="connsiteX2688" fmla="*/ 139026 w 548379"/>
                  <a:gd name="connsiteY2688" fmla="*/ 69539 h 687724"/>
                  <a:gd name="connsiteX2689" fmla="*/ 139026 w 548379"/>
                  <a:gd name="connsiteY2689" fmla="*/ 66964 h 687724"/>
                  <a:gd name="connsiteX2690" fmla="*/ 141600 w 548379"/>
                  <a:gd name="connsiteY2690" fmla="*/ 66964 h 687724"/>
                  <a:gd name="connsiteX2691" fmla="*/ 144175 w 548379"/>
                  <a:gd name="connsiteY2691" fmla="*/ 66964 h 687724"/>
                  <a:gd name="connsiteX2692" fmla="*/ 146749 w 548379"/>
                  <a:gd name="connsiteY2692" fmla="*/ 66964 h 687724"/>
                  <a:gd name="connsiteX2693" fmla="*/ 149324 w 548379"/>
                  <a:gd name="connsiteY2693" fmla="*/ 66964 h 687724"/>
                  <a:gd name="connsiteX2694" fmla="*/ 151899 w 548379"/>
                  <a:gd name="connsiteY2694" fmla="*/ 66964 h 687724"/>
                  <a:gd name="connsiteX2695" fmla="*/ 151899 w 548379"/>
                  <a:gd name="connsiteY2695" fmla="*/ 64388 h 687724"/>
                  <a:gd name="connsiteX2696" fmla="*/ 154473 w 548379"/>
                  <a:gd name="connsiteY2696" fmla="*/ 64388 h 687724"/>
                  <a:gd name="connsiteX2697" fmla="*/ 157048 w 548379"/>
                  <a:gd name="connsiteY2697" fmla="*/ 64388 h 687724"/>
                  <a:gd name="connsiteX2698" fmla="*/ 157048 w 548379"/>
                  <a:gd name="connsiteY2698" fmla="*/ 61813 h 687724"/>
                  <a:gd name="connsiteX2699" fmla="*/ 159622 w 548379"/>
                  <a:gd name="connsiteY2699" fmla="*/ 61813 h 687724"/>
                  <a:gd name="connsiteX2700" fmla="*/ 162197 w 548379"/>
                  <a:gd name="connsiteY2700" fmla="*/ 61813 h 687724"/>
                  <a:gd name="connsiteX2701" fmla="*/ 164771 w 548379"/>
                  <a:gd name="connsiteY2701" fmla="*/ 61813 h 687724"/>
                  <a:gd name="connsiteX2702" fmla="*/ 164771 w 548379"/>
                  <a:gd name="connsiteY2702" fmla="*/ 59237 h 687724"/>
                  <a:gd name="connsiteX2703" fmla="*/ 167346 w 548379"/>
                  <a:gd name="connsiteY2703" fmla="*/ 59237 h 687724"/>
                  <a:gd name="connsiteX2704" fmla="*/ 172495 w 548379"/>
                  <a:gd name="connsiteY2704" fmla="*/ 59237 h 687724"/>
                  <a:gd name="connsiteX2705" fmla="*/ 175069 w 548379"/>
                  <a:gd name="connsiteY2705" fmla="*/ 56661 h 687724"/>
                  <a:gd name="connsiteX2706" fmla="*/ 177644 w 548379"/>
                  <a:gd name="connsiteY2706" fmla="*/ 56661 h 687724"/>
                  <a:gd name="connsiteX2707" fmla="*/ 180219 w 548379"/>
                  <a:gd name="connsiteY2707" fmla="*/ 56661 h 687724"/>
                  <a:gd name="connsiteX2708" fmla="*/ 182793 w 548379"/>
                  <a:gd name="connsiteY2708" fmla="*/ 56661 h 687724"/>
                  <a:gd name="connsiteX2709" fmla="*/ 182793 w 548379"/>
                  <a:gd name="connsiteY2709" fmla="*/ 54086 h 687724"/>
                  <a:gd name="connsiteX2710" fmla="*/ 185368 w 548379"/>
                  <a:gd name="connsiteY2710" fmla="*/ 54086 h 687724"/>
                  <a:gd name="connsiteX2711" fmla="*/ 185368 w 548379"/>
                  <a:gd name="connsiteY2711" fmla="*/ 51510 h 687724"/>
                  <a:gd name="connsiteX2712" fmla="*/ 187942 w 548379"/>
                  <a:gd name="connsiteY2712" fmla="*/ 51510 h 687724"/>
                  <a:gd name="connsiteX2713" fmla="*/ 190517 w 548379"/>
                  <a:gd name="connsiteY2713" fmla="*/ 51510 h 687724"/>
                  <a:gd name="connsiteX2714" fmla="*/ 193091 w 548379"/>
                  <a:gd name="connsiteY2714" fmla="*/ 51510 h 687724"/>
                  <a:gd name="connsiteX2715" fmla="*/ 195666 w 548379"/>
                  <a:gd name="connsiteY2715" fmla="*/ 51510 h 687724"/>
                  <a:gd name="connsiteX2716" fmla="*/ 195666 w 548379"/>
                  <a:gd name="connsiteY2716" fmla="*/ 48935 h 687724"/>
                  <a:gd name="connsiteX2717" fmla="*/ 198240 w 548379"/>
                  <a:gd name="connsiteY2717" fmla="*/ 48935 h 687724"/>
                  <a:gd name="connsiteX2718" fmla="*/ 200815 w 548379"/>
                  <a:gd name="connsiteY2718" fmla="*/ 48935 h 687724"/>
                  <a:gd name="connsiteX2719" fmla="*/ 200815 w 548379"/>
                  <a:gd name="connsiteY2719" fmla="*/ 46359 h 687724"/>
                  <a:gd name="connsiteX2720" fmla="*/ 203390 w 548379"/>
                  <a:gd name="connsiteY2720" fmla="*/ 46359 h 687724"/>
                  <a:gd name="connsiteX2721" fmla="*/ 205964 w 548379"/>
                  <a:gd name="connsiteY2721" fmla="*/ 46359 h 687724"/>
                  <a:gd name="connsiteX2722" fmla="*/ 208539 w 548379"/>
                  <a:gd name="connsiteY2722" fmla="*/ 46359 h 687724"/>
                  <a:gd name="connsiteX2723" fmla="*/ 208539 w 548379"/>
                  <a:gd name="connsiteY2723" fmla="*/ 43784 h 687724"/>
                  <a:gd name="connsiteX2724" fmla="*/ 211113 w 548379"/>
                  <a:gd name="connsiteY2724" fmla="*/ 43784 h 687724"/>
                  <a:gd name="connsiteX2725" fmla="*/ 213688 w 548379"/>
                  <a:gd name="connsiteY2725" fmla="*/ 43784 h 687724"/>
                  <a:gd name="connsiteX2726" fmla="*/ 213688 w 548379"/>
                  <a:gd name="connsiteY2726" fmla="*/ 41208 h 687724"/>
                  <a:gd name="connsiteX2727" fmla="*/ 216262 w 548379"/>
                  <a:gd name="connsiteY2727" fmla="*/ 41208 h 687724"/>
                  <a:gd name="connsiteX2728" fmla="*/ 218837 w 548379"/>
                  <a:gd name="connsiteY2728" fmla="*/ 41208 h 687724"/>
                  <a:gd name="connsiteX2729" fmla="*/ 218837 w 548379"/>
                  <a:gd name="connsiteY2729" fmla="*/ 38633 h 687724"/>
                  <a:gd name="connsiteX2730" fmla="*/ 221411 w 548379"/>
                  <a:gd name="connsiteY2730" fmla="*/ 38633 h 687724"/>
                  <a:gd name="connsiteX2731" fmla="*/ 223986 w 548379"/>
                  <a:gd name="connsiteY2731" fmla="*/ 38633 h 687724"/>
                  <a:gd name="connsiteX2732" fmla="*/ 226560 w 548379"/>
                  <a:gd name="connsiteY2732" fmla="*/ 38633 h 687724"/>
                  <a:gd name="connsiteX2733" fmla="*/ 226560 w 548379"/>
                  <a:gd name="connsiteY2733" fmla="*/ 36057 h 687724"/>
                  <a:gd name="connsiteX2734" fmla="*/ 229135 w 548379"/>
                  <a:gd name="connsiteY2734" fmla="*/ 36057 h 687724"/>
                  <a:gd name="connsiteX2735" fmla="*/ 231710 w 548379"/>
                  <a:gd name="connsiteY2735" fmla="*/ 36057 h 687724"/>
                  <a:gd name="connsiteX2736" fmla="*/ 231710 w 548379"/>
                  <a:gd name="connsiteY2736" fmla="*/ 33482 h 687724"/>
                  <a:gd name="connsiteX2737" fmla="*/ 234284 w 548379"/>
                  <a:gd name="connsiteY2737" fmla="*/ 33482 h 687724"/>
                  <a:gd name="connsiteX2738" fmla="*/ 234284 w 548379"/>
                  <a:gd name="connsiteY2738" fmla="*/ 30906 h 687724"/>
                  <a:gd name="connsiteX2739" fmla="*/ 236859 w 548379"/>
                  <a:gd name="connsiteY2739" fmla="*/ 30906 h 687724"/>
                  <a:gd name="connsiteX2740" fmla="*/ 239433 w 548379"/>
                  <a:gd name="connsiteY2740" fmla="*/ 30906 h 687724"/>
                  <a:gd name="connsiteX2741" fmla="*/ 239433 w 548379"/>
                  <a:gd name="connsiteY2741" fmla="*/ 28331 h 687724"/>
                  <a:gd name="connsiteX2742" fmla="*/ 242008 w 548379"/>
                  <a:gd name="connsiteY2742" fmla="*/ 28331 h 687724"/>
                  <a:gd name="connsiteX2743" fmla="*/ 242008 w 548379"/>
                  <a:gd name="connsiteY2743" fmla="*/ 25755 h 687724"/>
                  <a:gd name="connsiteX2744" fmla="*/ 244582 w 548379"/>
                  <a:gd name="connsiteY2744" fmla="*/ 25755 h 687724"/>
                  <a:gd name="connsiteX2745" fmla="*/ 244582 w 548379"/>
                  <a:gd name="connsiteY2745" fmla="*/ 23180 h 687724"/>
                  <a:gd name="connsiteX2746" fmla="*/ 247157 w 548379"/>
                  <a:gd name="connsiteY2746" fmla="*/ 23180 h 687724"/>
                  <a:gd name="connsiteX2747" fmla="*/ 249731 w 548379"/>
                  <a:gd name="connsiteY2747" fmla="*/ 23180 h 687724"/>
                  <a:gd name="connsiteX2748" fmla="*/ 249731 w 548379"/>
                  <a:gd name="connsiteY2748" fmla="*/ 20604 h 687724"/>
                  <a:gd name="connsiteX2749" fmla="*/ 252306 w 548379"/>
                  <a:gd name="connsiteY2749" fmla="*/ 20604 h 687724"/>
                  <a:gd name="connsiteX2750" fmla="*/ 252306 w 548379"/>
                  <a:gd name="connsiteY2750" fmla="*/ 18029 h 687724"/>
                  <a:gd name="connsiteX2751" fmla="*/ 254881 w 548379"/>
                  <a:gd name="connsiteY2751" fmla="*/ 18029 h 687724"/>
                  <a:gd name="connsiteX2752" fmla="*/ 257455 w 548379"/>
                  <a:gd name="connsiteY2752" fmla="*/ 18029 h 687724"/>
                  <a:gd name="connsiteX2753" fmla="*/ 257455 w 548379"/>
                  <a:gd name="connsiteY2753" fmla="*/ 15453 h 687724"/>
                  <a:gd name="connsiteX2754" fmla="*/ 260030 w 548379"/>
                  <a:gd name="connsiteY2754" fmla="*/ 15453 h 687724"/>
                  <a:gd name="connsiteX2755" fmla="*/ 260030 w 548379"/>
                  <a:gd name="connsiteY2755" fmla="*/ 12878 h 687724"/>
                  <a:gd name="connsiteX2756" fmla="*/ 262604 w 548379"/>
                  <a:gd name="connsiteY2756" fmla="*/ 12878 h 687724"/>
                  <a:gd name="connsiteX2757" fmla="*/ 262604 w 548379"/>
                  <a:gd name="connsiteY2757" fmla="*/ 10302 h 687724"/>
                  <a:gd name="connsiteX2758" fmla="*/ 265179 w 548379"/>
                  <a:gd name="connsiteY2758" fmla="*/ 10302 h 687724"/>
                  <a:gd name="connsiteX2759" fmla="*/ 265179 w 548379"/>
                  <a:gd name="connsiteY2759" fmla="*/ 7727 h 687724"/>
                  <a:gd name="connsiteX2760" fmla="*/ 265179 w 548379"/>
                  <a:gd name="connsiteY2760" fmla="*/ 5151 h 687724"/>
                  <a:gd name="connsiteX2761" fmla="*/ 267753 w 548379"/>
                  <a:gd name="connsiteY2761" fmla="*/ 5151 h 687724"/>
                  <a:gd name="connsiteX2762" fmla="*/ 267753 w 548379"/>
                  <a:gd name="connsiteY2762" fmla="*/ 2576 h 687724"/>
                  <a:gd name="connsiteX2763" fmla="*/ 270328 w 548379"/>
                  <a:gd name="connsiteY2763" fmla="*/ 2576 h 687724"/>
                  <a:gd name="connsiteX2764" fmla="*/ 270328 w 548379"/>
                  <a:gd name="connsiteY2764" fmla="*/ 0 h 68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</a:cxnLst>
                <a:rect l="l" t="t" r="r" b="b"/>
                <a:pathLst>
                  <a:path w="548379" h="687724">
                    <a:moveTo>
                      <a:pt x="252229" y="638703"/>
                    </a:moveTo>
                    <a:cubicBezTo>
                      <a:pt x="252229" y="638703"/>
                      <a:pt x="249635" y="638703"/>
                      <a:pt x="247042" y="641283"/>
                    </a:cubicBezTo>
                    <a:cubicBezTo>
                      <a:pt x="244449" y="643863"/>
                      <a:pt x="244449" y="646443"/>
                      <a:pt x="247042" y="651604"/>
                    </a:cubicBezTo>
                    <a:cubicBezTo>
                      <a:pt x="247042" y="654184"/>
                      <a:pt x="247042" y="654184"/>
                      <a:pt x="249635" y="656764"/>
                    </a:cubicBezTo>
                    <a:cubicBezTo>
                      <a:pt x="249635" y="656764"/>
                      <a:pt x="252229" y="659344"/>
                      <a:pt x="254822" y="659344"/>
                    </a:cubicBezTo>
                    <a:cubicBezTo>
                      <a:pt x="257416" y="659344"/>
                      <a:pt x="257416" y="656764"/>
                      <a:pt x="260009" y="654184"/>
                    </a:cubicBezTo>
                    <a:cubicBezTo>
                      <a:pt x="262603" y="651604"/>
                      <a:pt x="262603" y="649023"/>
                      <a:pt x="260009" y="646443"/>
                    </a:cubicBezTo>
                    <a:cubicBezTo>
                      <a:pt x="260009" y="643863"/>
                      <a:pt x="260009" y="641283"/>
                      <a:pt x="260009" y="638703"/>
                    </a:cubicBezTo>
                    <a:cubicBezTo>
                      <a:pt x="257416" y="638703"/>
                      <a:pt x="254822" y="638703"/>
                      <a:pt x="254822" y="638703"/>
                    </a:cubicBezTo>
                    <a:cubicBezTo>
                      <a:pt x="252229" y="638703"/>
                      <a:pt x="252229" y="638703"/>
                      <a:pt x="252229" y="638703"/>
                    </a:cubicBezTo>
                    <a:close/>
                    <a:moveTo>
                      <a:pt x="370795" y="628383"/>
                    </a:moveTo>
                    <a:lnTo>
                      <a:pt x="383599" y="628383"/>
                    </a:lnTo>
                    <a:cubicBezTo>
                      <a:pt x="383599" y="687724"/>
                      <a:pt x="383599" y="687724"/>
                      <a:pt x="383599" y="687724"/>
                    </a:cubicBezTo>
                    <a:cubicBezTo>
                      <a:pt x="368234" y="687724"/>
                      <a:pt x="368234" y="687724"/>
                      <a:pt x="368234" y="687724"/>
                    </a:cubicBezTo>
                    <a:cubicBezTo>
                      <a:pt x="368234" y="649023"/>
                      <a:pt x="368234" y="649023"/>
                      <a:pt x="368234" y="649023"/>
                    </a:cubicBezTo>
                    <a:cubicBezTo>
                      <a:pt x="363112" y="651604"/>
                      <a:pt x="357991" y="654184"/>
                      <a:pt x="352869" y="656764"/>
                    </a:cubicBezTo>
                    <a:cubicBezTo>
                      <a:pt x="352869" y="641283"/>
                      <a:pt x="352869" y="641283"/>
                      <a:pt x="352869" y="641283"/>
                    </a:cubicBezTo>
                    <a:cubicBezTo>
                      <a:pt x="360552" y="638703"/>
                      <a:pt x="365673" y="633543"/>
                      <a:pt x="370795" y="628383"/>
                    </a:cubicBezTo>
                    <a:close/>
                    <a:moveTo>
                      <a:pt x="311421" y="628383"/>
                    </a:moveTo>
                    <a:lnTo>
                      <a:pt x="324259" y="628383"/>
                    </a:lnTo>
                    <a:cubicBezTo>
                      <a:pt x="324259" y="687724"/>
                      <a:pt x="324259" y="687724"/>
                      <a:pt x="324259" y="687724"/>
                    </a:cubicBezTo>
                    <a:cubicBezTo>
                      <a:pt x="308853" y="687724"/>
                      <a:pt x="308853" y="687724"/>
                      <a:pt x="308853" y="687724"/>
                    </a:cubicBezTo>
                    <a:cubicBezTo>
                      <a:pt x="308853" y="649023"/>
                      <a:pt x="308853" y="649023"/>
                      <a:pt x="308853" y="649023"/>
                    </a:cubicBezTo>
                    <a:cubicBezTo>
                      <a:pt x="303718" y="651604"/>
                      <a:pt x="298582" y="654184"/>
                      <a:pt x="290879" y="656764"/>
                    </a:cubicBezTo>
                    <a:cubicBezTo>
                      <a:pt x="290879" y="641283"/>
                      <a:pt x="290879" y="641283"/>
                      <a:pt x="290879" y="641283"/>
                    </a:cubicBezTo>
                    <a:cubicBezTo>
                      <a:pt x="301150" y="638703"/>
                      <a:pt x="306285" y="633543"/>
                      <a:pt x="311421" y="628383"/>
                    </a:cubicBezTo>
                    <a:close/>
                    <a:moveTo>
                      <a:pt x="252229" y="628383"/>
                    </a:moveTo>
                    <a:cubicBezTo>
                      <a:pt x="252229" y="628383"/>
                      <a:pt x="252229" y="628383"/>
                      <a:pt x="254822" y="628383"/>
                    </a:cubicBezTo>
                    <a:cubicBezTo>
                      <a:pt x="260009" y="628383"/>
                      <a:pt x="265196" y="630963"/>
                      <a:pt x="267789" y="633543"/>
                    </a:cubicBezTo>
                    <a:cubicBezTo>
                      <a:pt x="272976" y="638703"/>
                      <a:pt x="275570" y="643863"/>
                      <a:pt x="278163" y="651604"/>
                    </a:cubicBezTo>
                    <a:cubicBezTo>
                      <a:pt x="278163" y="656764"/>
                      <a:pt x="278163" y="661924"/>
                      <a:pt x="275570" y="669664"/>
                    </a:cubicBezTo>
                    <a:cubicBezTo>
                      <a:pt x="275570" y="674824"/>
                      <a:pt x="272976" y="679984"/>
                      <a:pt x="267789" y="682564"/>
                    </a:cubicBezTo>
                    <a:cubicBezTo>
                      <a:pt x="265196" y="687724"/>
                      <a:pt x="260009" y="687724"/>
                      <a:pt x="254822" y="687724"/>
                    </a:cubicBezTo>
                    <a:cubicBezTo>
                      <a:pt x="252229" y="687724"/>
                      <a:pt x="252229" y="687724"/>
                      <a:pt x="252229" y="687724"/>
                    </a:cubicBezTo>
                    <a:cubicBezTo>
                      <a:pt x="247042" y="687724"/>
                      <a:pt x="241855" y="687724"/>
                      <a:pt x="239262" y="685144"/>
                    </a:cubicBezTo>
                    <a:cubicBezTo>
                      <a:pt x="234075" y="682564"/>
                      <a:pt x="231482" y="679984"/>
                      <a:pt x="231482" y="674824"/>
                    </a:cubicBezTo>
                    <a:cubicBezTo>
                      <a:pt x="247042" y="672244"/>
                      <a:pt x="247042" y="672244"/>
                      <a:pt x="247042" y="672244"/>
                    </a:cubicBezTo>
                    <a:cubicBezTo>
                      <a:pt x="247042" y="677404"/>
                      <a:pt x="249635" y="677404"/>
                      <a:pt x="252229" y="677404"/>
                    </a:cubicBezTo>
                    <a:cubicBezTo>
                      <a:pt x="252229" y="677404"/>
                      <a:pt x="252229" y="677404"/>
                      <a:pt x="254822" y="677404"/>
                    </a:cubicBezTo>
                    <a:cubicBezTo>
                      <a:pt x="254822" y="677404"/>
                      <a:pt x="257416" y="677404"/>
                      <a:pt x="257416" y="674824"/>
                    </a:cubicBezTo>
                    <a:cubicBezTo>
                      <a:pt x="260009" y="672244"/>
                      <a:pt x="260009" y="669664"/>
                      <a:pt x="262603" y="664504"/>
                    </a:cubicBezTo>
                    <a:lnTo>
                      <a:pt x="260009" y="664504"/>
                    </a:lnTo>
                    <a:cubicBezTo>
                      <a:pt x="260009" y="664504"/>
                      <a:pt x="257416" y="667084"/>
                      <a:pt x="254822" y="667084"/>
                    </a:cubicBezTo>
                    <a:cubicBezTo>
                      <a:pt x="252229" y="667084"/>
                      <a:pt x="252229" y="667084"/>
                      <a:pt x="249635" y="667084"/>
                    </a:cubicBezTo>
                    <a:cubicBezTo>
                      <a:pt x="244449" y="667084"/>
                      <a:pt x="241855" y="667084"/>
                      <a:pt x="236668" y="661924"/>
                    </a:cubicBezTo>
                    <a:cubicBezTo>
                      <a:pt x="234075" y="659344"/>
                      <a:pt x="231482" y="656764"/>
                      <a:pt x="231482" y="651604"/>
                    </a:cubicBezTo>
                    <a:cubicBezTo>
                      <a:pt x="228888" y="643863"/>
                      <a:pt x="231482" y="638703"/>
                      <a:pt x="234075" y="636123"/>
                    </a:cubicBezTo>
                    <a:cubicBezTo>
                      <a:pt x="239262" y="630963"/>
                      <a:pt x="244449" y="628383"/>
                      <a:pt x="252229" y="628383"/>
                    </a:cubicBezTo>
                    <a:close/>
                    <a:moveTo>
                      <a:pt x="190652" y="628383"/>
                    </a:moveTo>
                    <a:lnTo>
                      <a:pt x="203456" y="628383"/>
                    </a:lnTo>
                    <a:cubicBezTo>
                      <a:pt x="203456" y="687724"/>
                      <a:pt x="203456" y="687724"/>
                      <a:pt x="203456" y="687724"/>
                    </a:cubicBezTo>
                    <a:cubicBezTo>
                      <a:pt x="188091" y="687724"/>
                      <a:pt x="188091" y="687724"/>
                      <a:pt x="188091" y="687724"/>
                    </a:cubicBezTo>
                    <a:cubicBezTo>
                      <a:pt x="188091" y="649023"/>
                      <a:pt x="188091" y="649023"/>
                      <a:pt x="188091" y="649023"/>
                    </a:cubicBezTo>
                    <a:cubicBezTo>
                      <a:pt x="182969" y="651604"/>
                      <a:pt x="177848" y="654184"/>
                      <a:pt x="172726" y="656764"/>
                    </a:cubicBezTo>
                    <a:cubicBezTo>
                      <a:pt x="172726" y="641283"/>
                      <a:pt x="172726" y="641283"/>
                      <a:pt x="172726" y="641283"/>
                    </a:cubicBezTo>
                    <a:cubicBezTo>
                      <a:pt x="180409" y="638703"/>
                      <a:pt x="185530" y="633543"/>
                      <a:pt x="190652" y="628383"/>
                    </a:cubicBezTo>
                    <a:close/>
                    <a:moveTo>
                      <a:pt x="288350" y="180286"/>
                    </a:moveTo>
                    <a:cubicBezTo>
                      <a:pt x="288350" y="180286"/>
                      <a:pt x="290924" y="180286"/>
                      <a:pt x="290924" y="180286"/>
                    </a:cubicBezTo>
                    <a:cubicBezTo>
                      <a:pt x="290924" y="180286"/>
                      <a:pt x="290924" y="180286"/>
                      <a:pt x="293499" y="180286"/>
                    </a:cubicBezTo>
                    <a:cubicBezTo>
                      <a:pt x="293499" y="180286"/>
                      <a:pt x="293499" y="180286"/>
                      <a:pt x="293499" y="182862"/>
                    </a:cubicBezTo>
                    <a:cubicBezTo>
                      <a:pt x="293499" y="182862"/>
                      <a:pt x="293499" y="182862"/>
                      <a:pt x="296073" y="182862"/>
                    </a:cubicBezTo>
                    <a:cubicBezTo>
                      <a:pt x="296073" y="182862"/>
                      <a:pt x="296073" y="182862"/>
                      <a:pt x="296073" y="185437"/>
                    </a:cubicBezTo>
                    <a:cubicBezTo>
                      <a:pt x="296073" y="185437"/>
                      <a:pt x="296073" y="185437"/>
                      <a:pt x="298648" y="185437"/>
                    </a:cubicBezTo>
                    <a:cubicBezTo>
                      <a:pt x="298648" y="185437"/>
                      <a:pt x="298648" y="185437"/>
                      <a:pt x="298648" y="188013"/>
                    </a:cubicBezTo>
                    <a:cubicBezTo>
                      <a:pt x="298648" y="188013"/>
                      <a:pt x="298648" y="188013"/>
                      <a:pt x="298648" y="190588"/>
                    </a:cubicBezTo>
                    <a:cubicBezTo>
                      <a:pt x="298648" y="190588"/>
                      <a:pt x="298648" y="190588"/>
                      <a:pt x="301222" y="190588"/>
                    </a:cubicBezTo>
                    <a:cubicBezTo>
                      <a:pt x="301222" y="190588"/>
                      <a:pt x="301222" y="190588"/>
                      <a:pt x="301222" y="193164"/>
                    </a:cubicBezTo>
                    <a:cubicBezTo>
                      <a:pt x="301222" y="193164"/>
                      <a:pt x="303797" y="193164"/>
                      <a:pt x="303797" y="193164"/>
                    </a:cubicBezTo>
                    <a:cubicBezTo>
                      <a:pt x="303797" y="193164"/>
                      <a:pt x="303797" y="193164"/>
                      <a:pt x="303797" y="195739"/>
                    </a:cubicBezTo>
                    <a:cubicBezTo>
                      <a:pt x="303797" y="195739"/>
                      <a:pt x="303797" y="195739"/>
                      <a:pt x="303797" y="198315"/>
                    </a:cubicBezTo>
                    <a:cubicBezTo>
                      <a:pt x="303797" y="198315"/>
                      <a:pt x="303797" y="198315"/>
                      <a:pt x="306372" y="198315"/>
                    </a:cubicBezTo>
                    <a:cubicBezTo>
                      <a:pt x="306372" y="200890"/>
                      <a:pt x="306372" y="200890"/>
                      <a:pt x="306372" y="200890"/>
                    </a:cubicBezTo>
                    <a:cubicBezTo>
                      <a:pt x="306372" y="200890"/>
                      <a:pt x="306372" y="200890"/>
                      <a:pt x="308946" y="200890"/>
                    </a:cubicBezTo>
                    <a:cubicBezTo>
                      <a:pt x="308946" y="200890"/>
                      <a:pt x="308946" y="200890"/>
                      <a:pt x="308946" y="203466"/>
                    </a:cubicBezTo>
                    <a:cubicBezTo>
                      <a:pt x="308946" y="203466"/>
                      <a:pt x="308946" y="203466"/>
                      <a:pt x="311521" y="203466"/>
                    </a:cubicBezTo>
                    <a:cubicBezTo>
                      <a:pt x="311521" y="203466"/>
                      <a:pt x="311521" y="203466"/>
                      <a:pt x="311521" y="206041"/>
                    </a:cubicBezTo>
                    <a:cubicBezTo>
                      <a:pt x="311521" y="206041"/>
                      <a:pt x="311521" y="206041"/>
                      <a:pt x="311521" y="208617"/>
                    </a:cubicBezTo>
                    <a:cubicBezTo>
                      <a:pt x="311521" y="208617"/>
                      <a:pt x="311521" y="208617"/>
                      <a:pt x="314095" y="208617"/>
                    </a:cubicBezTo>
                    <a:cubicBezTo>
                      <a:pt x="314095" y="208617"/>
                      <a:pt x="314095" y="208617"/>
                      <a:pt x="314095" y="211192"/>
                    </a:cubicBezTo>
                    <a:cubicBezTo>
                      <a:pt x="314095" y="211192"/>
                      <a:pt x="314095" y="211192"/>
                      <a:pt x="316670" y="211192"/>
                    </a:cubicBezTo>
                    <a:cubicBezTo>
                      <a:pt x="316670" y="211192"/>
                      <a:pt x="316670" y="211192"/>
                      <a:pt x="319244" y="211192"/>
                    </a:cubicBezTo>
                    <a:cubicBezTo>
                      <a:pt x="319244" y="211192"/>
                      <a:pt x="319244" y="211192"/>
                      <a:pt x="319244" y="213768"/>
                    </a:cubicBezTo>
                    <a:cubicBezTo>
                      <a:pt x="321819" y="213768"/>
                      <a:pt x="321819" y="213768"/>
                      <a:pt x="321819" y="213768"/>
                    </a:cubicBezTo>
                    <a:cubicBezTo>
                      <a:pt x="321819" y="213768"/>
                      <a:pt x="321819" y="213768"/>
                      <a:pt x="321819" y="216343"/>
                    </a:cubicBezTo>
                    <a:cubicBezTo>
                      <a:pt x="324393" y="216343"/>
                      <a:pt x="324393" y="216343"/>
                      <a:pt x="324393" y="216343"/>
                    </a:cubicBezTo>
                    <a:cubicBezTo>
                      <a:pt x="324393" y="216343"/>
                      <a:pt x="324393" y="216343"/>
                      <a:pt x="324393" y="218919"/>
                    </a:cubicBezTo>
                    <a:cubicBezTo>
                      <a:pt x="324393" y="218919"/>
                      <a:pt x="324393" y="218919"/>
                      <a:pt x="326968" y="218919"/>
                    </a:cubicBezTo>
                    <a:cubicBezTo>
                      <a:pt x="326968" y="218919"/>
                      <a:pt x="326968" y="218919"/>
                      <a:pt x="326968" y="221494"/>
                    </a:cubicBezTo>
                    <a:cubicBezTo>
                      <a:pt x="326968" y="221494"/>
                      <a:pt x="326968" y="221494"/>
                      <a:pt x="329542" y="221494"/>
                    </a:cubicBezTo>
                    <a:cubicBezTo>
                      <a:pt x="329542" y="221494"/>
                      <a:pt x="329542" y="221494"/>
                      <a:pt x="329542" y="224070"/>
                    </a:cubicBezTo>
                    <a:cubicBezTo>
                      <a:pt x="329542" y="224070"/>
                      <a:pt x="332117" y="224070"/>
                      <a:pt x="332117" y="226646"/>
                    </a:cubicBezTo>
                    <a:cubicBezTo>
                      <a:pt x="334692" y="226646"/>
                      <a:pt x="334692" y="226646"/>
                      <a:pt x="334692" y="226646"/>
                    </a:cubicBezTo>
                    <a:cubicBezTo>
                      <a:pt x="334692" y="226646"/>
                      <a:pt x="334692" y="226646"/>
                      <a:pt x="334692" y="229221"/>
                    </a:cubicBezTo>
                    <a:cubicBezTo>
                      <a:pt x="334692" y="229221"/>
                      <a:pt x="334692" y="229221"/>
                      <a:pt x="337266" y="229221"/>
                    </a:cubicBezTo>
                    <a:cubicBezTo>
                      <a:pt x="337266" y="229221"/>
                      <a:pt x="337266" y="229221"/>
                      <a:pt x="339841" y="229221"/>
                    </a:cubicBezTo>
                    <a:cubicBezTo>
                      <a:pt x="339841" y="229221"/>
                      <a:pt x="339841" y="229221"/>
                      <a:pt x="339841" y="231797"/>
                    </a:cubicBezTo>
                    <a:cubicBezTo>
                      <a:pt x="339841" y="231797"/>
                      <a:pt x="339841" y="231797"/>
                      <a:pt x="342415" y="231797"/>
                    </a:cubicBezTo>
                    <a:cubicBezTo>
                      <a:pt x="342415" y="231797"/>
                      <a:pt x="342415" y="231797"/>
                      <a:pt x="344990" y="231797"/>
                    </a:cubicBezTo>
                    <a:cubicBezTo>
                      <a:pt x="344990" y="231797"/>
                      <a:pt x="344990" y="231797"/>
                      <a:pt x="344990" y="234372"/>
                    </a:cubicBezTo>
                    <a:cubicBezTo>
                      <a:pt x="344990" y="234372"/>
                      <a:pt x="344990" y="234372"/>
                      <a:pt x="347564" y="234372"/>
                    </a:cubicBezTo>
                    <a:cubicBezTo>
                      <a:pt x="347564" y="234372"/>
                      <a:pt x="347564" y="234372"/>
                      <a:pt x="347564" y="236948"/>
                    </a:cubicBezTo>
                    <a:cubicBezTo>
                      <a:pt x="347564" y="236948"/>
                      <a:pt x="347564" y="236948"/>
                      <a:pt x="350139" y="236948"/>
                    </a:cubicBezTo>
                    <a:cubicBezTo>
                      <a:pt x="350139" y="236948"/>
                      <a:pt x="350139" y="236948"/>
                      <a:pt x="350139" y="239523"/>
                    </a:cubicBezTo>
                    <a:cubicBezTo>
                      <a:pt x="350139" y="239523"/>
                      <a:pt x="350139" y="239523"/>
                      <a:pt x="352713" y="239523"/>
                    </a:cubicBezTo>
                    <a:cubicBezTo>
                      <a:pt x="352713" y="239523"/>
                      <a:pt x="352713" y="239523"/>
                      <a:pt x="352713" y="242099"/>
                    </a:cubicBezTo>
                    <a:cubicBezTo>
                      <a:pt x="352713" y="242099"/>
                      <a:pt x="352713" y="242099"/>
                      <a:pt x="355288" y="242099"/>
                    </a:cubicBezTo>
                    <a:cubicBezTo>
                      <a:pt x="355288" y="242099"/>
                      <a:pt x="355288" y="242099"/>
                      <a:pt x="355288" y="244674"/>
                    </a:cubicBezTo>
                    <a:cubicBezTo>
                      <a:pt x="355288" y="244674"/>
                      <a:pt x="355288" y="244674"/>
                      <a:pt x="357862" y="244674"/>
                    </a:cubicBezTo>
                    <a:cubicBezTo>
                      <a:pt x="357862" y="244674"/>
                      <a:pt x="360437" y="244674"/>
                      <a:pt x="360437" y="244674"/>
                    </a:cubicBezTo>
                    <a:cubicBezTo>
                      <a:pt x="360437" y="244674"/>
                      <a:pt x="360437" y="244674"/>
                      <a:pt x="360437" y="247250"/>
                    </a:cubicBezTo>
                    <a:cubicBezTo>
                      <a:pt x="360437" y="247250"/>
                      <a:pt x="360437" y="247250"/>
                      <a:pt x="363012" y="247250"/>
                    </a:cubicBezTo>
                    <a:cubicBezTo>
                      <a:pt x="363012" y="247250"/>
                      <a:pt x="363012" y="247250"/>
                      <a:pt x="365586" y="247250"/>
                    </a:cubicBezTo>
                    <a:cubicBezTo>
                      <a:pt x="365586" y="247250"/>
                      <a:pt x="365586" y="247250"/>
                      <a:pt x="365586" y="249825"/>
                    </a:cubicBezTo>
                    <a:cubicBezTo>
                      <a:pt x="365586" y="249825"/>
                      <a:pt x="368161" y="249825"/>
                      <a:pt x="368161" y="249825"/>
                    </a:cubicBezTo>
                    <a:cubicBezTo>
                      <a:pt x="368161" y="249825"/>
                      <a:pt x="368161" y="249825"/>
                      <a:pt x="368161" y="252401"/>
                    </a:cubicBezTo>
                    <a:cubicBezTo>
                      <a:pt x="368161" y="252401"/>
                      <a:pt x="368161" y="252401"/>
                      <a:pt x="370735" y="252401"/>
                    </a:cubicBezTo>
                    <a:cubicBezTo>
                      <a:pt x="370735" y="252401"/>
                      <a:pt x="370735" y="252401"/>
                      <a:pt x="370735" y="254976"/>
                    </a:cubicBezTo>
                    <a:cubicBezTo>
                      <a:pt x="370735" y="254976"/>
                      <a:pt x="370735" y="254976"/>
                      <a:pt x="373310" y="254976"/>
                    </a:cubicBezTo>
                    <a:cubicBezTo>
                      <a:pt x="373310" y="254976"/>
                      <a:pt x="373310" y="254976"/>
                      <a:pt x="375884" y="254976"/>
                    </a:cubicBezTo>
                    <a:cubicBezTo>
                      <a:pt x="375884" y="254976"/>
                      <a:pt x="375884" y="254976"/>
                      <a:pt x="375884" y="257552"/>
                    </a:cubicBezTo>
                    <a:cubicBezTo>
                      <a:pt x="378459" y="257552"/>
                      <a:pt x="378459" y="257552"/>
                      <a:pt x="378459" y="257552"/>
                    </a:cubicBezTo>
                    <a:cubicBezTo>
                      <a:pt x="378459" y="257552"/>
                      <a:pt x="378459" y="257552"/>
                      <a:pt x="381033" y="257552"/>
                    </a:cubicBezTo>
                    <a:cubicBezTo>
                      <a:pt x="381033" y="257552"/>
                      <a:pt x="381033" y="257552"/>
                      <a:pt x="381033" y="260127"/>
                    </a:cubicBezTo>
                    <a:cubicBezTo>
                      <a:pt x="381033" y="260127"/>
                      <a:pt x="381033" y="260127"/>
                      <a:pt x="383608" y="260127"/>
                    </a:cubicBezTo>
                    <a:cubicBezTo>
                      <a:pt x="383608" y="260127"/>
                      <a:pt x="383608" y="260127"/>
                      <a:pt x="386183" y="260127"/>
                    </a:cubicBezTo>
                    <a:cubicBezTo>
                      <a:pt x="386183" y="260127"/>
                      <a:pt x="386183" y="260127"/>
                      <a:pt x="386183" y="262703"/>
                    </a:cubicBezTo>
                    <a:cubicBezTo>
                      <a:pt x="386183" y="262703"/>
                      <a:pt x="386183" y="262703"/>
                      <a:pt x="388757" y="262703"/>
                    </a:cubicBezTo>
                    <a:cubicBezTo>
                      <a:pt x="388757" y="262703"/>
                      <a:pt x="388757" y="262703"/>
                      <a:pt x="391332" y="262703"/>
                    </a:cubicBezTo>
                    <a:cubicBezTo>
                      <a:pt x="391332" y="262703"/>
                      <a:pt x="391332" y="262703"/>
                      <a:pt x="391332" y="265278"/>
                    </a:cubicBezTo>
                    <a:cubicBezTo>
                      <a:pt x="391332" y="265278"/>
                      <a:pt x="391332" y="265278"/>
                      <a:pt x="393906" y="265278"/>
                    </a:cubicBezTo>
                    <a:cubicBezTo>
                      <a:pt x="393906" y="265278"/>
                      <a:pt x="393906" y="265278"/>
                      <a:pt x="396481" y="265278"/>
                    </a:cubicBezTo>
                    <a:cubicBezTo>
                      <a:pt x="396481" y="265278"/>
                      <a:pt x="396481" y="265278"/>
                      <a:pt x="396481" y="267854"/>
                    </a:cubicBezTo>
                    <a:cubicBezTo>
                      <a:pt x="396481" y="267854"/>
                      <a:pt x="396481" y="267854"/>
                      <a:pt x="399055" y="267854"/>
                    </a:cubicBezTo>
                    <a:cubicBezTo>
                      <a:pt x="399055" y="267854"/>
                      <a:pt x="399055" y="267854"/>
                      <a:pt x="401630" y="270429"/>
                    </a:cubicBezTo>
                    <a:cubicBezTo>
                      <a:pt x="401630" y="270429"/>
                      <a:pt x="401630" y="270429"/>
                      <a:pt x="404204" y="270429"/>
                    </a:cubicBezTo>
                    <a:cubicBezTo>
                      <a:pt x="404204" y="270429"/>
                      <a:pt x="404204" y="270429"/>
                      <a:pt x="404204" y="273005"/>
                    </a:cubicBezTo>
                    <a:cubicBezTo>
                      <a:pt x="404204" y="273005"/>
                      <a:pt x="404204" y="273005"/>
                      <a:pt x="406779" y="273005"/>
                    </a:cubicBezTo>
                    <a:cubicBezTo>
                      <a:pt x="406779" y="273005"/>
                      <a:pt x="406779" y="273005"/>
                      <a:pt x="409353" y="273005"/>
                    </a:cubicBezTo>
                    <a:cubicBezTo>
                      <a:pt x="409353" y="275580"/>
                      <a:pt x="409353" y="275580"/>
                      <a:pt x="409353" y="275580"/>
                    </a:cubicBezTo>
                    <a:cubicBezTo>
                      <a:pt x="409353" y="275580"/>
                      <a:pt x="411928" y="275580"/>
                      <a:pt x="411928" y="275580"/>
                    </a:cubicBezTo>
                    <a:cubicBezTo>
                      <a:pt x="411928" y="275580"/>
                      <a:pt x="411928" y="275580"/>
                      <a:pt x="414503" y="275580"/>
                    </a:cubicBezTo>
                    <a:cubicBezTo>
                      <a:pt x="414503" y="275580"/>
                      <a:pt x="414503" y="275580"/>
                      <a:pt x="414503" y="278156"/>
                    </a:cubicBezTo>
                    <a:cubicBezTo>
                      <a:pt x="414503" y="278156"/>
                      <a:pt x="414503" y="278156"/>
                      <a:pt x="417077" y="278156"/>
                    </a:cubicBezTo>
                    <a:cubicBezTo>
                      <a:pt x="417077" y="278156"/>
                      <a:pt x="417077" y="278156"/>
                      <a:pt x="419652" y="278156"/>
                    </a:cubicBezTo>
                    <a:cubicBezTo>
                      <a:pt x="419652" y="278156"/>
                      <a:pt x="419652" y="278156"/>
                      <a:pt x="419652" y="280731"/>
                    </a:cubicBezTo>
                    <a:cubicBezTo>
                      <a:pt x="419652" y="280731"/>
                      <a:pt x="419652" y="280731"/>
                      <a:pt x="422226" y="280731"/>
                    </a:cubicBezTo>
                    <a:cubicBezTo>
                      <a:pt x="422226" y="280731"/>
                      <a:pt x="422226" y="280731"/>
                      <a:pt x="424801" y="280731"/>
                    </a:cubicBezTo>
                    <a:cubicBezTo>
                      <a:pt x="424801" y="280731"/>
                      <a:pt x="424801" y="280731"/>
                      <a:pt x="424801" y="283307"/>
                    </a:cubicBezTo>
                    <a:cubicBezTo>
                      <a:pt x="424801" y="283307"/>
                      <a:pt x="424801" y="283307"/>
                      <a:pt x="427375" y="283307"/>
                    </a:cubicBezTo>
                    <a:cubicBezTo>
                      <a:pt x="429950" y="283307"/>
                      <a:pt x="429950" y="283307"/>
                      <a:pt x="429950" y="283307"/>
                    </a:cubicBezTo>
                    <a:cubicBezTo>
                      <a:pt x="429950" y="283307"/>
                      <a:pt x="429950" y="283307"/>
                      <a:pt x="429950" y="285882"/>
                    </a:cubicBezTo>
                    <a:cubicBezTo>
                      <a:pt x="429950" y="285882"/>
                      <a:pt x="429950" y="285882"/>
                      <a:pt x="432524" y="285882"/>
                    </a:cubicBezTo>
                    <a:cubicBezTo>
                      <a:pt x="435099" y="285882"/>
                      <a:pt x="435099" y="285882"/>
                      <a:pt x="435099" y="285882"/>
                    </a:cubicBezTo>
                    <a:cubicBezTo>
                      <a:pt x="435099" y="285882"/>
                      <a:pt x="437674" y="285882"/>
                      <a:pt x="437674" y="288458"/>
                    </a:cubicBezTo>
                    <a:cubicBezTo>
                      <a:pt x="437674" y="288458"/>
                      <a:pt x="437674" y="288458"/>
                      <a:pt x="440248" y="288458"/>
                    </a:cubicBezTo>
                    <a:cubicBezTo>
                      <a:pt x="440248" y="288458"/>
                      <a:pt x="440248" y="288458"/>
                      <a:pt x="442823" y="288458"/>
                    </a:cubicBezTo>
                    <a:cubicBezTo>
                      <a:pt x="442823" y="288458"/>
                      <a:pt x="442823" y="291033"/>
                      <a:pt x="442823" y="291033"/>
                    </a:cubicBezTo>
                    <a:cubicBezTo>
                      <a:pt x="442823" y="291033"/>
                      <a:pt x="442823" y="291033"/>
                      <a:pt x="445397" y="291033"/>
                    </a:cubicBezTo>
                    <a:cubicBezTo>
                      <a:pt x="445397" y="291033"/>
                      <a:pt x="445397" y="291033"/>
                      <a:pt x="447972" y="291033"/>
                    </a:cubicBezTo>
                    <a:cubicBezTo>
                      <a:pt x="450546" y="291033"/>
                      <a:pt x="450546" y="291033"/>
                      <a:pt x="450546" y="291033"/>
                    </a:cubicBezTo>
                    <a:cubicBezTo>
                      <a:pt x="450546" y="291033"/>
                      <a:pt x="450546" y="291033"/>
                      <a:pt x="453121" y="291033"/>
                    </a:cubicBezTo>
                    <a:cubicBezTo>
                      <a:pt x="453121" y="291033"/>
                      <a:pt x="453121" y="291033"/>
                      <a:pt x="453121" y="293609"/>
                    </a:cubicBezTo>
                    <a:cubicBezTo>
                      <a:pt x="453121" y="293609"/>
                      <a:pt x="455695" y="293609"/>
                      <a:pt x="455695" y="293609"/>
                    </a:cubicBezTo>
                    <a:cubicBezTo>
                      <a:pt x="455695" y="293609"/>
                      <a:pt x="455695" y="293609"/>
                      <a:pt x="458270" y="293609"/>
                    </a:cubicBezTo>
                    <a:cubicBezTo>
                      <a:pt x="458270" y="293609"/>
                      <a:pt x="458270" y="293609"/>
                      <a:pt x="458270" y="296184"/>
                    </a:cubicBezTo>
                    <a:cubicBezTo>
                      <a:pt x="460844" y="296184"/>
                      <a:pt x="460844" y="296184"/>
                      <a:pt x="460844" y="296184"/>
                    </a:cubicBezTo>
                    <a:cubicBezTo>
                      <a:pt x="463419" y="296184"/>
                      <a:pt x="463419" y="296184"/>
                      <a:pt x="463419" y="296184"/>
                    </a:cubicBezTo>
                    <a:cubicBezTo>
                      <a:pt x="463419" y="296184"/>
                      <a:pt x="463419" y="296184"/>
                      <a:pt x="465994" y="296184"/>
                    </a:cubicBezTo>
                    <a:cubicBezTo>
                      <a:pt x="465994" y="296184"/>
                      <a:pt x="465994" y="296184"/>
                      <a:pt x="465994" y="298760"/>
                    </a:cubicBezTo>
                    <a:cubicBezTo>
                      <a:pt x="465994" y="298760"/>
                      <a:pt x="465994" y="298760"/>
                      <a:pt x="468568" y="298760"/>
                    </a:cubicBezTo>
                    <a:cubicBezTo>
                      <a:pt x="468568" y="298760"/>
                      <a:pt x="468568" y="298760"/>
                      <a:pt x="471143" y="298760"/>
                    </a:cubicBezTo>
                    <a:cubicBezTo>
                      <a:pt x="471143" y="298760"/>
                      <a:pt x="471143" y="298760"/>
                      <a:pt x="473717" y="298760"/>
                    </a:cubicBezTo>
                    <a:cubicBezTo>
                      <a:pt x="473717" y="298760"/>
                      <a:pt x="473717" y="298760"/>
                      <a:pt x="476292" y="298760"/>
                    </a:cubicBezTo>
                    <a:cubicBezTo>
                      <a:pt x="476292" y="298760"/>
                      <a:pt x="476292" y="298760"/>
                      <a:pt x="476292" y="301335"/>
                    </a:cubicBezTo>
                    <a:cubicBezTo>
                      <a:pt x="478866" y="301335"/>
                      <a:pt x="478866" y="301335"/>
                      <a:pt x="478866" y="301335"/>
                    </a:cubicBezTo>
                    <a:cubicBezTo>
                      <a:pt x="478866" y="301335"/>
                      <a:pt x="478866" y="301335"/>
                      <a:pt x="481441" y="301335"/>
                    </a:cubicBezTo>
                    <a:cubicBezTo>
                      <a:pt x="481441" y="301335"/>
                      <a:pt x="481441" y="301335"/>
                      <a:pt x="484015" y="301335"/>
                    </a:cubicBezTo>
                    <a:cubicBezTo>
                      <a:pt x="484015" y="301335"/>
                      <a:pt x="484015" y="301335"/>
                      <a:pt x="484015" y="303911"/>
                    </a:cubicBezTo>
                    <a:cubicBezTo>
                      <a:pt x="486590" y="303911"/>
                      <a:pt x="486590" y="303911"/>
                      <a:pt x="486590" y="303911"/>
                    </a:cubicBezTo>
                    <a:cubicBezTo>
                      <a:pt x="486590" y="303911"/>
                      <a:pt x="486590" y="303911"/>
                      <a:pt x="489165" y="303911"/>
                    </a:cubicBezTo>
                    <a:cubicBezTo>
                      <a:pt x="489165" y="303911"/>
                      <a:pt x="489165" y="303911"/>
                      <a:pt x="491739" y="303911"/>
                    </a:cubicBezTo>
                    <a:cubicBezTo>
                      <a:pt x="491739" y="303911"/>
                      <a:pt x="491739" y="303911"/>
                      <a:pt x="491739" y="306487"/>
                    </a:cubicBezTo>
                    <a:cubicBezTo>
                      <a:pt x="491739" y="306487"/>
                      <a:pt x="491739" y="306487"/>
                      <a:pt x="494314" y="306487"/>
                    </a:cubicBezTo>
                    <a:cubicBezTo>
                      <a:pt x="496888" y="306487"/>
                      <a:pt x="496888" y="306487"/>
                      <a:pt x="496888" y="306487"/>
                    </a:cubicBezTo>
                    <a:cubicBezTo>
                      <a:pt x="496888" y="306487"/>
                      <a:pt x="496888" y="306487"/>
                      <a:pt x="496888" y="309062"/>
                    </a:cubicBezTo>
                    <a:cubicBezTo>
                      <a:pt x="496888" y="309062"/>
                      <a:pt x="496888" y="309062"/>
                      <a:pt x="499463" y="309062"/>
                    </a:cubicBezTo>
                    <a:cubicBezTo>
                      <a:pt x="499463" y="309062"/>
                      <a:pt x="499463" y="309062"/>
                      <a:pt x="502037" y="309062"/>
                    </a:cubicBezTo>
                    <a:cubicBezTo>
                      <a:pt x="502037" y="309062"/>
                      <a:pt x="502037" y="309062"/>
                      <a:pt x="504612" y="309062"/>
                    </a:cubicBezTo>
                    <a:cubicBezTo>
                      <a:pt x="504612" y="309062"/>
                      <a:pt x="504612" y="309062"/>
                      <a:pt x="504612" y="311638"/>
                    </a:cubicBezTo>
                    <a:cubicBezTo>
                      <a:pt x="507186" y="311638"/>
                      <a:pt x="507186" y="311638"/>
                      <a:pt x="507186" y="311638"/>
                    </a:cubicBezTo>
                    <a:cubicBezTo>
                      <a:pt x="507186" y="311638"/>
                      <a:pt x="507186" y="311638"/>
                      <a:pt x="509761" y="311638"/>
                    </a:cubicBezTo>
                    <a:cubicBezTo>
                      <a:pt x="512335" y="311638"/>
                      <a:pt x="512335" y="311638"/>
                      <a:pt x="512335" y="311638"/>
                    </a:cubicBezTo>
                    <a:cubicBezTo>
                      <a:pt x="512335" y="311638"/>
                      <a:pt x="512335" y="311638"/>
                      <a:pt x="512335" y="314213"/>
                    </a:cubicBezTo>
                    <a:cubicBezTo>
                      <a:pt x="514910" y="314213"/>
                      <a:pt x="514910" y="314213"/>
                      <a:pt x="514910" y="314213"/>
                    </a:cubicBezTo>
                    <a:cubicBezTo>
                      <a:pt x="514910" y="314213"/>
                      <a:pt x="514910" y="314213"/>
                      <a:pt x="517485" y="314213"/>
                    </a:cubicBezTo>
                    <a:cubicBezTo>
                      <a:pt x="517485" y="314213"/>
                      <a:pt x="517485" y="314213"/>
                      <a:pt x="517485" y="316789"/>
                    </a:cubicBezTo>
                    <a:cubicBezTo>
                      <a:pt x="517485" y="316789"/>
                      <a:pt x="517485" y="316789"/>
                      <a:pt x="520059" y="316789"/>
                    </a:cubicBezTo>
                    <a:cubicBezTo>
                      <a:pt x="520059" y="316789"/>
                      <a:pt x="520059" y="319364"/>
                      <a:pt x="520059" y="319364"/>
                    </a:cubicBezTo>
                    <a:cubicBezTo>
                      <a:pt x="520059" y="319364"/>
                      <a:pt x="520059" y="319364"/>
                      <a:pt x="522634" y="319364"/>
                    </a:cubicBezTo>
                    <a:cubicBezTo>
                      <a:pt x="522634" y="319364"/>
                      <a:pt x="522634" y="319364"/>
                      <a:pt x="522634" y="321940"/>
                    </a:cubicBezTo>
                    <a:cubicBezTo>
                      <a:pt x="522634" y="321940"/>
                      <a:pt x="522634" y="321940"/>
                      <a:pt x="525208" y="321940"/>
                    </a:cubicBezTo>
                    <a:cubicBezTo>
                      <a:pt x="525208" y="321940"/>
                      <a:pt x="525208" y="321940"/>
                      <a:pt x="525208" y="324515"/>
                    </a:cubicBezTo>
                    <a:cubicBezTo>
                      <a:pt x="525208" y="324515"/>
                      <a:pt x="525208" y="327091"/>
                      <a:pt x="525208" y="327091"/>
                    </a:cubicBezTo>
                    <a:cubicBezTo>
                      <a:pt x="525208" y="327091"/>
                      <a:pt x="525208" y="327091"/>
                      <a:pt x="525208" y="329666"/>
                    </a:cubicBezTo>
                    <a:cubicBezTo>
                      <a:pt x="525208" y="329666"/>
                      <a:pt x="525208" y="329666"/>
                      <a:pt x="525208" y="332242"/>
                    </a:cubicBezTo>
                    <a:cubicBezTo>
                      <a:pt x="525208" y="332242"/>
                      <a:pt x="525208" y="332242"/>
                      <a:pt x="525208" y="334817"/>
                    </a:cubicBezTo>
                    <a:cubicBezTo>
                      <a:pt x="525208" y="334817"/>
                      <a:pt x="525208" y="334817"/>
                      <a:pt x="525208" y="337393"/>
                    </a:cubicBezTo>
                    <a:cubicBezTo>
                      <a:pt x="525208" y="337393"/>
                      <a:pt x="525208" y="337393"/>
                      <a:pt x="525208" y="339968"/>
                    </a:cubicBezTo>
                    <a:cubicBezTo>
                      <a:pt x="525208" y="339968"/>
                      <a:pt x="525208" y="342544"/>
                      <a:pt x="525208" y="345119"/>
                    </a:cubicBezTo>
                    <a:cubicBezTo>
                      <a:pt x="525208" y="345119"/>
                      <a:pt x="525208" y="345119"/>
                      <a:pt x="525208" y="347695"/>
                    </a:cubicBezTo>
                    <a:cubicBezTo>
                      <a:pt x="525208" y="350270"/>
                      <a:pt x="525208" y="350270"/>
                      <a:pt x="525208" y="350270"/>
                    </a:cubicBezTo>
                    <a:cubicBezTo>
                      <a:pt x="525208" y="350270"/>
                      <a:pt x="525208" y="352846"/>
                      <a:pt x="527783" y="352846"/>
                    </a:cubicBezTo>
                    <a:cubicBezTo>
                      <a:pt x="527783" y="352846"/>
                      <a:pt x="527783" y="352846"/>
                      <a:pt x="527783" y="355421"/>
                    </a:cubicBezTo>
                    <a:cubicBezTo>
                      <a:pt x="527783" y="355421"/>
                      <a:pt x="527783" y="355421"/>
                      <a:pt x="527783" y="357997"/>
                    </a:cubicBezTo>
                    <a:cubicBezTo>
                      <a:pt x="527783" y="360572"/>
                      <a:pt x="527783" y="360572"/>
                      <a:pt x="527783" y="360572"/>
                    </a:cubicBezTo>
                    <a:cubicBezTo>
                      <a:pt x="527783" y="360572"/>
                      <a:pt x="527783" y="360572"/>
                      <a:pt x="527783" y="363148"/>
                    </a:cubicBezTo>
                    <a:cubicBezTo>
                      <a:pt x="527783" y="365723"/>
                      <a:pt x="527783" y="365723"/>
                      <a:pt x="527783" y="365723"/>
                    </a:cubicBezTo>
                    <a:cubicBezTo>
                      <a:pt x="527783" y="365723"/>
                      <a:pt x="527783" y="365723"/>
                      <a:pt x="527783" y="368299"/>
                    </a:cubicBezTo>
                    <a:cubicBezTo>
                      <a:pt x="527783" y="368299"/>
                      <a:pt x="527783" y="368299"/>
                      <a:pt x="527783" y="370874"/>
                    </a:cubicBezTo>
                    <a:cubicBezTo>
                      <a:pt x="527783" y="370874"/>
                      <a:pt x="527783" y="373450"/>
                      <a:pt x="527783" y="373450"/>
                    </a:cubicBezTo>
                    <a:cubicBezTo>
                      <a:pt x="527783" y="373450"/>
                      <a:pt x="527783" y="376025"/>
                      <a:pt x="530357" y="376025"/>
                    </a:cubicBezTo>
                    <a:cubicBezTo>
                      <a:pt x="530357" y="376025"/>
                      <a:pt x="530357" y="376025"/>
                      <a:pt x="530357" y="378601"/>
                    </a:cubicBezTo>
                    <a:cubicBezTo>
                      <a:pt x="530357" y="378601"/>
                      <a:pt x="530357" y="378601"/>
                      <a:pt x="530357" y="381176"/>
                    </a:cubicBezTo>
                    <a:cubicBezTo>
                      <a:pt x="527783" y="381176"/>
                      <a:pt x="527783" y="381176"/>
                      <a:pt x="527783" y="383752"/>
                    </a:cubicBezTo>
                    <a:cubicBezTo>
                      <a:pt x="527783" y="383752"/>
                      <a:pt x="527783" y="383752"/>
                      <a:pt x="527783" y="386327"/>
                    </a:cubicBezTo>
                    <a:cubicBezTo>
                      <a:pt x="525208" y="386327"/>
                      <a:pt x="525208" y="386327"/>
                      <a:pt x="525208" y="386327"/>
                    </a:cubicBezTo>
                    <a:cubicBezTo>
                      <a:pt x="522634" y="386327"/>
                      <a:pt x="522634" y="386327"/>
                      <a:pt x="522634" y="386327"/>
                    </a:cubicBezTo>
                    <a:cubicBezTo>
                      <a:pt x="522634" y="386327"/>
                      <a:pt x="520059" y="386327"/>
                      <a:pt x="520059" y="386327"/>
                    </a:cubicBezTo>
                    <a:cubicBezTo>
                      <a:pt x="517485" y="386327"/>
                      <a:pt x="517485" y="386327"/>
                      <a:pt x="514910" y="386327"/>
                    </a:cubicBezTo>
                    <a:cubicBezTo>
                      <a:pt x="512335" y="386327"/>
                      <a:pt x="512335" y="386327"/>
                      <a:pt x="512335" y="386327"/>
                    </a:cubicBezTo>
                    <a:cubicBezTo>
                      <a:pt x="512335" y="383752"/>
                      <a:pt x="512335" y="383752"/>
                      <a:pt x="512335" y="383752"/>
                    </a:cubicBezTo>
                    <a:cubicBezTo>
                      <a:pt x="512335" y="383752"/>
                      <a:pt x="509761" y="383752"/>
                      <a:pt x="509761" y="383752"/>
                    </a:cubicBezTo>
                    <a:cubicBezTo>
                      <a:pt x="507186" y="383752"/>
                      <a:pt x="507186" y="383752"/>
                      <a:pt x="507186" y="383752"/>
                    </a:cubicBezTo>
                    <a:cubicBezTo>
                      <a:pt x="504612" y="383752"/>
                      <a:pt x="504612" y="383752"/>
                      <a:pt x="504612" y="383752"/>
                    </a:cubicBezTo>
                    <a:cubicBezTo>
                      <a:pt x="504612" y="381176"/>
                      <a:pt x="504612" y="381176"/>
                      <a:pt x="504612" y="381176"/>
                    </a:cubicBezTo>
                    <a:cubicBezTo>
                      <a:pt x="504612" y="381176"/>
                      <a:pt x="504612" y="381176"/>
                      <a:pt x="502037" y="381176"/>
                    </a:cubicBezTo>
                    <a:cubicBezTo>
                      <a:pt x="502037" y="381176"/>
                      <a:pt x="502037" y="381176"/>
                      <a:pt x="499463" y="381176"/>
                    </a:cubicBezTo>
                    <a:cubicBezTo>
                      <a:pt x="496888" y="381176"/>
                      <a:pt x="496888" y="381176"/>
                      <a:pt x="496888" y="381176"/>
                    </a:cubicBezTo>
                    <a:cubicBezTo>
                      <a:pt x="496888" y="378601"/>
                      <a:pt x="496888" y="378601"/>
                      <a:pt x="494314" y="378601"/>
                    </a:cubicBezTo>
                    <a:cubicBezTo>
                      <a:pt x="491739" y="378601"/>
                      <a:pt x="491739" y="378601"/>
                      <a:pt x="491739" y="378601"/>
                    </a:cubicBezTo>
                    <a:cubicBezTo>
                      <a:pt x="489165" y="378601"/>
                      <a:pt x="489165" y="378601"/>
                      <a:pt x="489165" y="378601"/>
                    </a:cubicBezTo>
                    <a:cubicBezTo>
                      <a:pt x="489165" y="378601"/>
                      <a:pt x="489165" y="378601"/>
                      <a:pt x="489165" y="376025"/>
                    </a:cubicBezTo>
                    <a:cubicBezTo>
                      <a:pt x="486590" y="376025"/>
                      <a:pt x="486590" y="376025"/>
                      <a:pt x="486590" y="376025"/>
                    </a:cubicBezTo>
                    <a:cubicBezTo>
                      <a:pt x="484015" y="373450"/>
                      <a:pt x="484015" y="373450"/>
                      <a:pt x="484015" y="373450"/>
                    </a:cubicBezTo>
                    <a:cubicBezTo>
                      <a:pt x="481441" y="373450"/>
                      <a:pt x="481441" y="373450"/>
                      <a:pt x="481441" y="373450"/>
                    </a:cubicBezTo>
                    <a:cubicBezTo>
                      <a:pt x="481441" y="370874"/>
                      <a:pt x="481441" y="370874"/>
                      <a:pt x="481441" y="370874"/>
                    </a:cubicBezTo>
                    <a:cubicBezTo>
                      <a:pt x="481441" y="370874"/>
                      <a:pt x="481441" y="370874"/>
                      <a:pt x="481441" y="368299"/>
                    </a:cubicBezTo>
                    <a:cubicBezTo>
                      <a:pt x="481441" y="365723"/>
                      <a:pt x="481441" y="365723"/>
                      <a:pt x="481441" y="365723"/>
                    </a:cubicBezTo>
                    <a:cubicBezTo>
                      <a:pt x="481441" y="363148"/>
                      <a:pt x="481441" y="363148"/>
                      <a:pt x="481441" y="363148"/>
                    </a:cubicBezTo>
                    <a:cubicBezTo>
                      <a:pt x="478866" y="363148"/>
                      <a:pt x="478866" y="363148"/>
                      <a:pt x="478866" y="363148"/>
                    </a:cubicBezTo>
                    <a:cubicBezTo>
                      <a:pt x="478866" y="363148"/>
                      <a:pt x="478866" y="363148"/>
                      <a:pt x="478866" y="360572"/>
                    </a:cubicBezTo>
                    <a:cubicBezTo>
                      <a:pt x="478866" y="357997"/>
                      <a:pt x="478866" y="357997"/>
                      <a:pt x="478866" y="357997"/>
                    </a:cubicBezTo>
                    <a:cubicBezTo>
                      <a:pt x="476292" y="357997"/>
                      <a:pt x="476292" y="357997"/>
                      <a:pt x="476292" y="357997"/>
                    </a:cubicBezTo>
                    <a:cubicBezTo>
                      <a:pt x="476292" y="357997"/>
                      <a:pt x="476292" y="357997"/>
                      <a:pt x="473717" y="357997"/>
                    </a:cubicBezTo>
                    <a:cubicBezTo>
                      <a:pt x="473717" y="355421"/>
                      <a:pt x="473717" y="355421"/>
                      <a:pt x="473717" y="355421"/>
                    </a:cubicBezTo>
                    <a:cubicBezTo>
                      <a:pt x="471143" y="355421"/>
                      <a:pt x="471143" y="355421"/>
                      <a:pt x="471143" y="355421"/>
                    </a:cubicBezTo>
                    <a:cubicBezTo>
                      <a:pt x="468568" y="355421"/>
                      <a:pt x="468568" y="355421"/>
                      <a:pt x="468568" y="355421"/>
                    </a:cubicBezTo>
                    <a:cubicBezTo>
                      <a:pt x="468568" y="352846"/>
                      <a:pt x="465994" y="352846"/>
                      <a:pt x="465994" y="352846"/>
                    </a:cubicBezTo>
                    <a:cubicBezTo>
                      <a:pt x="465994" y="352846"/>
                      <a:pt x="465994" y="352846"/>
                      <a:pt x="463419" y="352846"/>
                    </a:cubicBezTo>
                    <a:cubicBezTo>
                      <a:pt x="463419" y="352846"/>
                      <a:pt x="463419" y="352846"/>
                      <a:pt x="463419" y="350270"/>
                    </a:cubicBezTo>
                    <a:cubicBezTo>
                      <a:pt x="463419" y="350270"/>
                      <a:pt x="460844" y="350270"/>
                      <a:pt x="460844" y="350270"/>
                    </a:cubicBezTo>
                    <a:cubicBezTo>
                      <a:pt x="458270" y="350270"/>
                      <a:pt x="458270" y="350270"/>
                      <a:pt x="458270" y="350270"/>
                    </a:cubicBezTo>
                    <a:cubicBezTo>
                      <a:pt x="458270" y="350270"/>
                      <a:pt x="455695" y="350270"/>
                      <a:pt x="455695" y="350270"/>
                    </a:cubicBezTo>
                    <a:cubicBezTo>
                      <a:pt x="455695" y="350270"/>
                      <a:pt x="455695" y="350270"/>
                      <a:pt x="453121" y="350270"/>
                    </a:cubicBezTo>
                    <a:cubicBezTo>
                      <a:pt x="450546" y="350270"/>
                      <a:pt x="450546" y="350270"/>
                      <a:pt x="450546" y="350270"/>
                    </a:cubicBezTo>
                    <a:cubicBezTo>
                      <a:pt x="450546" y="347695"/>
                      <a:pt x="450546" y="347695"/>
                      <a:pt x="450546" y="347695"/>
                    </a:cubicBezTo>
                    <a:cubicBezTo>
                      <a:pt x="450546" y="347695"/>
                      <a:pt x="447972" y="347695"/>
                      <a:pt x="447972" y="347695"/>
                    </a:cubicBezTo>
                    <a:cubicBezTo>
                      <a:pt x="445397" y="347695"/>
                      <a:pt x="445397" y="347695"/>
                      <a:pt x="445397" y="347695"/>
                    </a:cubicBezTo>
                    <a:cubicBezTo>
                      <a:pt x="442823" y="347695"/>
                      <a:pt x="442823" y="347695"/>
                      <a:pt x="442823" y="347695"/>
                    </a:cubicBezTo>
                    <a:cubicBezTo>
                      <a:pt x="442823" y="345119"/>
                      <a:pt x="442823" y="345119"/>
                      <a:pt x="442823" y="345119"/>
                    </a:cubicBezTo>
                    <a:cubicBezTo>
                      <a:pt x="440248" y="345119"/>
                      <a:pt x="440248" y="345119"/>
                      <a:pt x="440248" y="345119"/>
                    </a:cubicBezTo>
                    <a:cubicBezTo>
                      <a:pt x="440248" y="342544"/>
                      <a:pt x="440248" y="342544"/>
                      <a:pt x="440248" y="342544"/>
                    </a:cubicBezTo>
                    <a:cubicBezTo>
                      <a:pt x="440248" y="342544"/>
                      <a:pt x="440248" y="342544"/>
                      <a:pt x="437674" y="342544"/>
                    </a:cubicBezTo>
                    <a:cubicBezTo>
                      <a:pt x="435099" y="342544"/>
                      <a:pt x="435099" y="342544"/>
                      <a:pt x="435099" y="342544"/>
                    </a:cubicBezTo>
                    <a:cubicBezTo>
                      <a:pt x="432524" y="342544"/>
                      <a:pt x="432524" y="342544"/>
                      <a:pt x="432524" y="342544"/>
                    </a:cubicBezTo>
                    <a:cubicBezTo>
                      <a:pt x="432524" y="339968"/>
                      <a:pt x="432524" y="339968"/>
                      <a:pt x="432524" y="339968"/>
                    </a:cubicBezTo>
                    <a:cubicBezTo>
                      <a:pt x="432524" y="339968"/>
                      <a:pt x="432524" y="339968"/>
                      <a:pt x="429950" y="339968"/>
                    </a:cubicBezTo>
                    <a:cubicBezTo>
                      <a:pt x="429950" y="339968"/>
                      <a:pt x="427375" y="339968"/>
                      <a:pt x="427375" y="339968"/>
                    </a:cubicBezTo>
                    <a:cubicBezTo>
                      <a:pt x="427375" y="339968"/>
                      <a:pt x="427375" y="339968"/>
                      <a:pt x="424801" y="339968"/>
                    </a:cubicBezTo>
                    <a:cubicBezTo>
                      <a:pt x="424801" y="337393"/>
                      <a:pt x="424801" y="337393"/>
                      <a:pt x="424801" y="337393"/>
                    </a:cubicBezTo>
                    <a:cubicBezTo>
                      <a:pt x="424801" y="337393"/>
                      <a:pt x="424801" y="337393"/>
                      <a:pt x="422226" y="337393"/>
                    </a:cubicBezTo>
                    <a:cubicBezTo>
                      <a:pt x="419652" y="337393"/>
                      <a:pt x="419652" y="337393"/>
                      <a:pt x="419652" y="337393"/>
                    </a:cubicBezTo>
                    <a:cubicBezTo>
                      <a:pt x="419652" y="334817"/>
                      <a:pt x="419652" y="334817"/>
                      <a:pt x="419652" y="334817"/>
                    </a:cubicBezTo>
                    <a:cubicBezTo>
                      <a:pt x="419652" y="334817"/>
                      <a:pt x="419652" y="334817"/>
                      <a:pt x="417077" y="334817"/>
                    </a:cubicBezTo>
                    <a:cubicBezTo>
                      <a:pt x="417077" y="334817"/>
                      <a:pt x="417077" y="334817"/>
                      <a:pt x="414503" y="334817"/>
                    </a:cubicBezTo>
                    <a:cubicBezTo>
                      <a:pt x="414503" y="332242"/>
                      <a:pt x="414503" y="332242"/>
                      <a:pt x="414503" y="332242"/>
                    </a:cubicBezTo>
                    <a:cubicBezTo>
                      <a:pt x="414503" y="332242"/>
                      <a:pt x="414503" y="332242"/>
                      <a:pt x="411928" y="332242"/>
                    </a:cubicBezTo>
                    <a:cubicBezTo>
                      <a:pt x="411928" y="332242"/>
                      <a:pt x="411928" y="332242"/>
                      <a:pt x="409353" y="332242"/>
                    </a:cubicBezTo>
                    <a:cubicBezTo>
                      <a:pt x="409353" y="329666"/>
                      <a:pt x="409353" y="329666"/>
                      <a:pt x="409353" y="329666"/>
                    </a:cubicBezTo>
                    <a:cubicBezTo>
                      <a:pt x="409353" y="329666"/>
                      <a:pt x="409353" y="329666"/>
                      <a:pt x="406779" y="329666"/>
                    </a:cubicBezTo>
                    <a:cubicBezTo>
                      <a:pt x="404204" y="329666"/>
                      <a:pt x="404204" y="329666"/>
                      <a:pt x="404204" y="329666"/>
                    </a:cubicBezTo>
                    <a:cubicBezTo>
                      <a:pt x="404204" y="329666"/>
                      <a:pt x="404204" y="329666"/>
                      <a:pt x="401630" y="329666"/>
                    </a:cubicBezTo>
                    <a:lnTo>
                      <a:pt x="401630" y="328741"/>
                    </a:lnTo>
                    <a:lnTo>
                      <a:pt x="401630" y="327091"/>
                    </a:lnTo>
                    <a:cubicBezTo>
                      <a:pt x="399055" y="327091"/>
                      <a:pt x="399055" y="327091"/>
                      <a:pt x="399055" y="327091"/>
                    </a:cubicBezTo>
                    <a:cubicBezTo>
                      <a:pt x="396481" y="327091"/>
                      <a:pt x="396481" y="327091"/>
                      <a:pt x="396481" y="327091"/>
                    </a:cubicBezTo>
                    <a:cubicBezTo>
                      <a:pt x="396481" y="327091"/>
                      <a:pt x="396481" y="327091"/>
                      <a:pt x="393906" y="327091"/>
                    </a:cubicBezTo>
                    <a:cubicBezTo>
                      <a:pt x="393906" y="327091"/>
                      <a:pt x="393906" y="327091"/>
                      <a:pt x="393906" y="324515"/>
                    </a:cubicBezTo>
                    <a:cubicBezTo>
                      <a:pt x="391332" y="324515"/>
                      <a:pt x="391332" y="324515"/>
                      <a:pt x="391332" y="324515"/>
                    </a:cubicBezTo>
                    <a:cubicBezTo>
                      <a:pt x="391332" y="321940"/>
                      <a:pt x="391332" y="321940"/>
                      <a:pt x="391332" y="321940"/>
                    </a:cubicBezTo>
                    <a:cubicBezTo>
                      <a:pt x="388757" y="321940"/>
                      <a:pt x="388757" y="321940"/>
                      <a:pt x="388757" y="321940"/>
                    </a:cubicBezTo>
                    <a:cubicBezTo>
                      <a:pt x="388757" y="321940"/>
                      <a:pt x="388757" y="321940"/>
                      <a:pt x="386183" y="321940"/>
                    </a:cubicBezTo>
                    <a:cubicBezTo>
                      <a:pt x="386183" y="319364"/>
                      <a:pt x="386183" y="319364"/>
                      <a:pt x="386183" y="319364"/>
                    </a:cubicBezTo>
                    <a:cubicBezTo>
                      <a:pt x="383608" y="319364"/>
                      <a:pt x="383608" y="319364"/>
                      <a:pt x="383608" y="319364"/>
                    </a:cubicBezTo>
                    <a:cubicBezTo>
                      <a:pt x="381033" y="319364"/>
                      <a:pt x="381033" y="319364"/>
                      <a:pt x="381033" y="319364"/>
                    </a:cubicBezTo>
                    <a:cubicBezTo>
                      <a:pt x="381033" y="319364"/>
                      <a:pt x="381033" y="319364"/>
                      <a:pt x="381033" y="316789"/>
                    </a:cubicBezTo>
                    <a:cubicBezTo>
                      <a:pt x="381033" y="316789"/>
                      <a:pt x="381033" y="316789"/>
                      <a:pt x="378459" y="316789"/>
                    </a:cubicBezTo>
                    <a:cubicBezTo>
                      <a:pt x="378459" y="316789"/>
                      <a:pt x="378459" y="316789"/>
                      <a:pt x="378459" y="314213"/>
                    </a:cubicBezTo>
                    <a:cubicBezTo>
                      <a:pt x="375884" y="314213"/>
                      <a:pt x="375884" y="314213"/>
                      <a:pt x="375884" y="314213"/>
                    </a:cubicBezTo>
                    <a:cubicBezTo>
                      <a:pt x="375884" y="314213"/>
                      <a:pt x="375884" y="314213"/>
                      <a:pt x="373310" y="314213"/>
                    </a:cubicBezTo>
                    <a:cubicBezTo>
                      <a:pt x="373310" y="311638"/>
                      <a:pt x="373310" y="311638"/>
                      <a:pt x="373310" y="311638"/>
                    </a:cubicBezTo>
                    <a:cubicBezTo>
                      <a:pt x="370735" y="311638"/>
                      <a:pt x="370735" y="311638"/>
                      <a:pt x="370735" y="311638"/>
                    </a:cubicBezTo>
                    <a:cubicBezTo>
                      <a:pt x="370735" y="309062"/>
                      <a:pt x="370735" y="309062"/>
                      <a:pt x="370735" y="309062"/>
                    </a:cubicBezTo>
                    <a:cubicBezTo>
                      <a:pt x="368161" y="309062"/>
                      <a:pt x="368161" y="309062"/>
                      <a:pt x="368161" y="309062"/>
                    </a:cubicBezTo>
                    <a:cubicBezTo>
                      <a:pt x="368161" y="309062"/>
                      <a:pt x="368161" y="309062"/>
                      <a:pt x="365586" y="309062"/>
                    </a:cubicBezTo>
                    <a:cubicBezTo>
                      <a:pt x="365586" y="309062"/>
                      <a:pt x="365586" y="309062"/>
                      <a:pt x="365586" y="306487"/>
                    </a:cubicBezTo>
                    <a:cubicBezTo>
                      <a:pt x="363012" y="306487"/>
                      <a:pt x="363012" y="306487"/>
                      <a:pt x="363012" y="306487"/>
                    </a:cubicBezTo>
                    <a:cubicBezTo>
                      <a:pt x="363012" y="306487"/>
                      <a:pt x="363012" y="306487"/>
                      <a:pt x="363012" y="303911"/>
                    </a:cubicBezTo>
                    <a:cubicBezTo>
                      <a:pt x="360437" y="303911"/>
                      <a:pt x="360437" y="303911"/>
                      <a:pt x="360437" y="303911"/>
                    </a:cubicBezTo>
                    <a:cubicBezTo>
                      <a:pt x="360437" y="301335"/>
                      <a:pt x="360437" y="301335"/>
                      <a:pt x="360437" y="301335"/>
                    </a:cubicBezTo>
                    <a:cubicBezTo>
                      <a:pt x="360437" y="301335"/>
                      <a:pt x="360437" y="301335"/>
                      <a:pt x="357862" y="301335"/>
                    </a:cubicBezTo>
                    <a:cubicBezTo>
                      <a:pt x="357862" y="298760"/>
                      <a:pt x="357862" y="298760"/>
                      <a:pt x="357862" y="298760"/>
                    </a:cubicBezTo>
                    <a:cubicBezTo>
                      <a:pt x="355288" y="298760"/>
                      <a:pt x="355288" y="298760"/>
                      <a:pt x="355288" y="298760"/>
                    </a:cubicBezTo>
                    <a:cubicBezTo>
                      <a:pt x="352713" y="298760"/>
                      <a:pt x="352713" y="298760"/>
                      <a:pt x="352713" y="298760"/>
                    </a:cubicBezTo>
                    <a:cubicBezTo>
                      <a:pt x="352713" y="296184"/>
                      <a:pt x="352713" y="296184"/>
                      <a:pt x="352713" y="296184"/>
                    </a:cubicBezTo>
                    <a:cubicBezTo>
                      <a:pt x="350139" y="296184"/>
                      <a:pt x="350139" y="296184"/>
                      <a:pt x="350139" y="296184"/>
                    </a:cubicBezTo>
                    <a:cubicBezTo>
                      <a:pt x="350139" y="293609"/>
                      <a:pt x="350139" y="293609"/>
                      <a:pt x="350139" y="293609"/>
                    </a:cubicBezTo>
                    <a:cubicBezTo>
                      <a:pt x="347564" y="293609"/>
                      <a:pt x="347564" y="293609"/>
                      <a:pt x="347564" y="293609"/>
                    </a:cubicBezTo>
                    <a:cubicBezTo>
                      <a:pt x="347564" y="293609"/>
                      <a:pt x="347564" y="293609"/>
                      <a:pt x="344990" y="293609"/>
                    </a:cubicBezTo>
                    <a:cubicBezTo>
                      <a:pt x="344990" y="291033"/>
                      <a:pt x="344990" y="291033"/>
                      <a:pt x="344990" y="291033"/>
                    </a:cubicBezTo>
                    <a:cubicBezTo>
                      <a:pt x="342415" y="291033"/>
                      <a:pt x="342415" y="291033"/>
                      <a:pt x="342415" y="291033"/>
                    </a:cubicBezTo>
                    <a:cubicBezTo>
                      <a:pt x="342415" y="291033"/>
                      <a:pt x="342415" y="291033"/>
                      <a:pt x="342415" y="288458"/>
                    </a:cubicBezTo>
                    <a:cubicBezTo>
                      <a:pt x="342415" y="285882"/>
                      <a:pt x="342415" y="285882"/>
                      <a:pt x="342415" y="285882"/>
                    </a:cubicBezTo>
                    <a:cubicBezTo>
                      <a:pt x="339841" y="285882"/>
                      <a:pt x="339841" y="285882"/>
                      <a:pt x="339841" y="285882"/>
                    </a:cubicBezTo>
                    <a:cubicBezTo>
                      <a:pt x="339841" y="283307"/>
                      <a:pt x="339841" y="283307"/>
                      <a:pt x="339841" y="283307"/>
                    </a:cubicBezTo>
                    <a:cubicBezTo>
                      <a:pt x="339841" y="283307"/>
                      <a:pt x="339841" y="283307"/>
                      <a:pt x="337266" y="283307"/>
                    </a:cubicBezTo>
                    <a:cubicBezTo>
                      <a:pt x="334692" y="283307"/>
                      <a:pt x="334692" y="283307"/>
                      <a:pt x="334692" y="283307"/>
                    </a:cubicBezTo>
                    <a:cubicBezTo>
                      <a:pt x="334692" y="283307"/>
                      <a:pt x="332117" y="283307"/>
                      <a:pt x="332117" y="283307"/>
                    </a:cubicBezTo>
                    <a:cubicBezTo>
                      <a:pt x="332117" y="283307"/>
                      <a:pt x="329542" y="283307"/>
                      <a:pt x="329542" y="285882"/>
                    </a:cubicBezTo>
                    <a:cubicBezTo>
                      <a:pt x="329542" y="288458"/>
                      <a:pt x="329542" y="288458"/>
                      <a:pt x="329542" y="288458"/>
                    </a:cubicBezTo>
                    <a:cubicBezTo>
                      <a:pt x="329542" y="291033"/>
                      <a:pt x="329542" y="291033"/>
                      <a:pt x="329542" y="293609"/>
                    </a:cubicBezTo>
                    <a:cubicBezTo>
                      <a:pt x="329542" y="296184"/>
                      <a:pt x="329542" y="298760"/>
                      <a:pt x="329542" y="301335"/>
                    </a:cubicBezTo>
                    <a:cubicBezTo>
                      <a:pt x="329542" y="303911"/>
                      <a:pt x="329542" y="306487"/>
                      <a:pt x="329542" y="309062"/>
                    </a:cubicBezTo>
                    <a:cubicBezTo>
                      <a:pt x="329542" y="311638"/>
                      <a:pt x="329542" y="311638"/>
                      <a:pt x="329542" y="311638"/>
                    </a:cubicBezTo>
                    <a:cubicBezTo>
                      <a:pt x="329542" y="311638"/>
                      <a:pt x="329542" y="311638"/>
                      <a:pt x="329542" y="314213"/>
                    </a:cubicBezTo>
                    <a:cubicBezTo>
                      <a:pt x="329542" y="314213"/>
                      <a:pt x="329542" y="319364"/>
                      <a:pt x="329542" y="321940"/>
                    </a:cubicBezTo>
                    <a:cubicBezTo>
                      <a:pt x="329542" y="324515"/>
                      <a:pt x="329542" y="324515"/>
                      <a:pt x="329542" y="324515"/>
                    </a:cubicBezTo>
                    <a:cubicBezTo>
                      <a:pt x="329542" y="327091"/>
                      <a:pt x="329542" y="327091"/>
                      <a:pt x="329542" y="327091"/>
                    </a:cubicBezTo>
                    <a:cubicBezTo>
                      <a:pt x="329542" y="329666"/>
                      <a:pt x="329542" y="329666"/>
                      <a:pt x="329542" y="332242"/>
                    </a:cubicBezTo>
                    <a:cubicBezTo>
                      <a:pt x="329542" y="332242"/>
                      <a:pt x="329542" y="332242"/>
                      <a:pt x="332117" y="332242"/>
                    </a:cubicBezTo>
                    <a:cubicBezTo>
                      <a:pt x="332117" y="332242"/>
                      <a:pt x="332117" y="332242"/>
                      <a:pt x="332117" y="334817"/>
                    </a:cubicBezTo>
                    <a:cubicBezTo>
                      <a:pt x="332117" y="334817"/>
                      <a:pt x="332117" y="337393"/>
                      <a:pt x="332117" y="337393"/>
                    </a:cubicBezTo>
                    <a:cubicBezTo>
                      <a:pt x="332117" y="339968"/>
                      <a:pt x="332117" y="339968"/>
                      <a:pt x="332117" y="339968"/>
                    </a:cubicBezTo>
                    <a:cubicBezTo>
                      <a:pt x="332117" y="339968"/>
                      <a:pt x="334692" y="339968"/>
                      <a:pt x="334692" y="339968"/>
                    </a:cubicBezTo>
                    <a:cubicBezTo>
                      <a:pt x="334692" y="339968"/>
                      <a:pt x="334692" y="339968"/>
                      <a:pt x="337266" y="339968"/>
                    </a:cubicBezTo>
                    <a:cubicBezTo>
                      <a:pt x="337266" y="339968"/>
                      <a:pt x="337266" y="339968"/>
                      <a:pt x="337266" y="342544"/>
                    </a:cubicBezTo>
                    <a:cubicBezTo>
                      <a:pt x="339841" y="342544"/>
                      <a:pt x="339841" y="342544"/>
                      <a:pt x="339841" y="342544"/>
                    </a:cubicBezTo>
                    <a:cubicBezTo>
                      <a:pt x="339841" y="342544"/>
                      <a:pt x="339841" y="342544"/>
                      <a:pt x="339841" y="345119"/>
                    </a:cubicBezTo>
                    <a:cubicBezTo>
                      <a:pt x="339841" y="345119"/>
                      <a:pt x="339841" y="345119"/>
                      <a:pt x="342415" y="345119"/>
                    </a:cubicBezTo>
                    <a:cubicBezTo>
                      <a:pt x="342415" y="345119"/>
                      <a:pt x="342415" y="345119"/>
                      <a:pt x="344990" y="345119"/>
                    </a:cubicBezTo>
                    <a:cubicBezTo>
                      <a:pt x="344990" y="345119"/>
                      <a:pt x="344990" y="345119"/>
                      <a:pt x="344990" y="347695"/>
                    </a:cubicBezTo>
                    <a:cubicBezTo>
                      <a:pt x="344990" y="347695"/>
                      <a:pt x="344990" y="347695"/>
                      <a:pt x="347564" y="347695"/>
                    </a:cubicBezTo>
                    <a:cubicBezTo>
                      <a:pt x="347564" y="347695"/>
                      <a:pt x="347564" y="347695"/>
                      <a:pt x="350139" y="347695"/>
                    </a:cubicBezTo>
                    <a:cubicBezTo>
                      <a:pt x="352713" y="347695"/>
                      <a:pt x="352713" y="347695"/>
                      <a:pt x="352713" y="350270"/>
                    </a:cubicBezTo>
                    <a:cubicBezTo>
                      <a:pt x="352713" y="350270"/>
                      <a:pt x="355288" y="350270"/>
                      <a:pt x="355288" y="350270"/>
                    </a:cubicBezTo>
                    <a:cubicBezTo>
                      <a:pt x="355288" y="350270"/>
                      <a:pt x="355288" y="350270"/>
                      <a:pt x="355288" y="352846"/>
                    </a:cubicBezTo>
                    <a:cubicBezTo>
                      <a:pt x="355288" y="352846"/>
                      <a:pt x="355288" y="352846"/>
                      <a:pt x="357862" y="352846"/>
                    </a:cubicBezTo>
                    <a:cubicBezTo>
                      <a:pt x="357862" y="352846"/>
                      <a:pt x="357862" y="352846"/>
                      <a:pt x="357862" y="355421"/>
                    </a:cubicBezTo>
                    <a:cubicBezTo>
                      <a:pt x="357862" y="355421"/>
                      <a:pt x="357862" y="355421"/>
                      <a:pt x="360437" y="355421"/>
                    </a:cubicBezTo>
                    <a:cubicBezTo>
                      <a:pt x="363012" y="355421"/>
                      <a:pt x="363012" y="355421"/>
                      <a:pt x="363012" y="355421"/>
                    </a:cubicBezTo>
                    <a:cubicBezTo>
                      <a:pt x="363012" y="355421"/>
                      <a:pt x="363012" y="355421"/>
                      <a:pt x="363012" y="357997"/>
                    </a:cubicBezTo>
                    <a:cubicBezTo>
                      <a:pt x="363012" y="357997"/>
                      <a:pt x="363012" y="357997"/>
                      <a:pt x="365586" y="357997"/>
                    </a:cubicBezTo>
                    <a:cubicBezTo>
                      <a:pt x="365586" y="357997"/>
                      <a:pt x="365586" y="357997"/>
                      <a:pt x="365586" y="360572"/>
                    </a:cubicBezTo>
                    <a:cubicBezTo>
                      <a:pt x="365586" y="360572"/>
                      <a:pt x="365586" y="360572"/>
                      <a:pt x="368161" y="360572"/>
                    </a:cubicBezTo>
                    <a:cubicBezTo>
                      <a:pt x="368161" y="360572"/>
                      <a:pt x="368161" y="360572"/>
                      <a:pt x="370735" y="360572"/>
                    </a:cubicBezTo>
                    <a:cubicBezTo>
                      <a:pt x="370735" y="360572"/>
                      <a:pt x="370735" y="360572"/>
                      <a:pt x="370735" y="363148"/>
                    </a:cubicBezTo>
                    <a:cubicBezTo>
                      <a:pt x="370735" y="363148"/>
                      <a:pt x="370735" y="363148"/>
                      <a:pt x="373310" y="363148"/>
                    </a:cubicBezTo>
                    <a:cubicBezTo>
                      <a:pt x="375884" y="363148"/>
                      <a:pt x="375884" y="363148"/>
                      <a:pt x="375884" y="363148"/>
                    </a:cubicBezTo>
                    <a:cubicBezTo>
                      <a:pt x="375884" y="363148"/>
                      <a:pt x="375884" y="363148"/>
                      <a:pt x="375884" y="365723"/>
                    </a:cubicBezTo>
                    <a:cubicBezTo>
                      <a:pt x="375884" y="365723"/>
                      <a:pt x="375884" y="365723"/>
                      <a:pt x="378459" y="365723"/>
                    </a:cubicBezTo>
                    <a:cubicBezTo>
                      <a:pt x="378459" y="365723"/>
                      <a:pt x="378459" y="365723"/>
                      <a:pt x="381033" y="365723"/>
                    </a:cubicBezTo>
                    <a:cubicBezTo>
                      <a:pt x="381033" y="365723"/>
                      <a:pt x="381033" y="365723"/>
                      <a:pt x="381033" y="368299"/>
                    </a:cubicBezTo>
                    <a:cubicBezTo>
                      <a:pt x="381033" y="368299"/>
                      <a:pt x="381033" y="368299"/>
                      <a:pt x="383608" y="368299"/>
                    </a:cubicBezTo>
                    <a:cubicBezTo>
                      <a:pt x="383608" y="368299"/>
                      <a:pt x="383608" y="368299"/>
                      <a:pt x="386183" y="368299"/>
                    </a:cubicBezTo>
                    <a:cubicBezTo>
                      <a:pt x="386183" y="368299"/>
                      <a:pt x="386183" y="368299"/>
                      <a:pt x="386183" y="370874"/>
                    </a:cubicBezTo>
                    <a:cubicBezTo>
                      <a:pt x="386183" y="370874"/>
                      <a:pt x="386183" y="370874"/>
                      <a:pt x="388757" y="370874"/>
                    </a:cubicBezTo>
                    <a:cubicBezTo>
                      <a:pt x="388757" y="370874"/>
                      <a:pt x="388757" y="370874"/>
                      <a:pt x="391332" y="370874"/>
                    </a:cubicBezTo>
                    <a:cubicBezTo>
                      <a:pt x="391332" y="370874"/>
                      <a:pt x="391332" y="370874"/>
                      <a:pt x="391332" y="373450"/>
                    </a:cubicBezTo>
                    <a:cubicBezTo>
                      <a:pt x="391332" y="373450"/>
                      <a:pt x="391332" y="373450"/>
                      <a:pt x="393906" y="373450"/>
                    </a:cubicBezTo>
                    <a:cubicBezTo>
                      <a:pt x="396481" y="373450"/>
                      <a:pt x="396481" y="373450"/>
                      <a:pt x="396481" y="373450"/>
                    </a:cubicBezTo>
                    <a:cubicBezTo>
                      <a:pt x="396481" y="373450"/>
                      <a:pt x="396481" y="373450"/>
                      <a:pt x="399055" y="373450"/>
                    </a:cubicBezTo>
                    <a:cubicBezTo>
                      <a:pt x="399055" y="373450"/>
                      <a:pt x="399055" y="373450"/>
                      <a:pt x="399055" y="376025"/>
                    </a:cubicBezTo>
                    <a:cubicBezTo>
                      <a:pt x="399055" y="376025"/>
                      <a:pt x="399055" y="376025"/>
                      <a:pt x="401630" y="376025"/>
                    </a:cubicBezTo>
                    <a:cubicBezTo>
                      <a:pt x="404204" y="376025"/>
                      <a:pt x="404204" y="376025"/>
                      <a:pt x="404204" y="376025"/>
                    </a:cubicBezTo>
                    <a:cubicBezTo>
                      <a:pt x="404204" y="378601"/>
                      <a:pt x="404204" y="378601"/>
                      <a:pt x="404204" y="378601"/>
                    </a:cubicBezTo>
                    <a:cubicBezTo>
                      <a:pt x="404204" y="378601"/>
                      <a:pt x="404204" y="378601"/>
                      <a:pt x="406779" y="378601"/>
                    </a:cubicBezTo>
                    <a:cubicBezTo>
                      <a:pt x="409353" y="378601"/>
                      <a:pt x="409353" y="378601"/>
                      <a:pt x="409353" y="378601"/>
                    </a:cubicBezTo>
                    <a:cubicBezTo>
                      <a:pt x="409353" y="378601"/>
                      <a:pt x="409353" y="378601"/>
                      <a:pt x="409353" y="381176"/>
                    </a:cubicBezTo>
                    <a:cubicBezTo>
                      <a:pt x="411928" y="381176"/>
                      <a:pt x="411928" y="381176"/>
                      <a:pt x="411928" y="381176"/>
                    </a:cubicBezTo>
                    <a:cubicBezTo>
                      <a:pt x="411928" y="381176"/>
                      <a:pt x="411928" y="381176"/>
                      <a:pt x="414503" y="381176"/>
                    </a:cubicBezTo>
                    <a:cubicBezTo>
                      <a:pt x="414503" y="381176"/>
                      <a:pt x="414503" y="381176"/>
                      <a:pt x="414503" y="383752"/>
                    </a:cubicBezTo>
                    <a:cubicBezTo>
                      <a:pt x="417077" y="383752"/>
                      <a:pt x="417077" y="383752"/>
                      <a:pt x="417077" y="383752"/>
                    </a:cubicBezTo>
                    <a:cubicBezTo>
                      <a:pt x="417077" y="383752"/>
                      <a:pt x="417077" y="383752"/>
                      <a:pt x="419652" y="383752"/>
                    </a:cubicBezTo>
                    <a:cubicBezTo>
                      <a:pt x="419652" y="383752"/>
                      <a:pt x="422226" y="383752"/>
                      <a:pt x="422226" y="383752"/>
                    </a:cubicBezTo>
                    <a:cubicBezTo>
                      <a:pt x="422226" y="383752"/>
                      <a:pt x="424801" y="383752"/>
                      <a:pt x="424801" y="383752"/>
                    </a:cubicBezTo>
                    <a:cubicBezTo>
                      <a:pt x="424801" y="383752"/>
                      <a:pt x="427375" y="383752"/>
                      <a:pt x="427375" y="386327"/>
                    </a:cubicBezTo>
                    <a:cubicBezTo>
                      <a:pt x="427375" y="386327"/>
                      <a:pt x="427375" y="386327"/>
                      <a:pt x="429950" y="386327"/>
                    </a:cubicBezTo>
                    <a:cubicBezTo>
                      <a:pt x="429950" y="386327"/>
                      <a:pt x="432524" y="386327"/>
                      <a:pt x="432524" y="386327"/>
                    </a:cubicBezTo>
                    <a:cubicBezTo>
                      <a:pt x="432524" y="386327"/>
                      <a:pt x="432524" y="386327"/>
                      <a:pt x="432524" y="388903"/>
                    </a:cubicBezTo>
                    <a:cubicBezTo>
                      <a:pt x="435099" y="388903"/>
                      <a:pt x="435099" y="388903"/>
                      <a:pt x="435099" y="388903"/>
                    </a:cubicBezTo>
                    <a:cubicBezTo>
                      <a:pt x="435099" y="388903"/>
                      <a:pt x="435099" y="388903"/>
                      <a:pt x="437674" y="388903"/>
                    </a:cubicBezTo>
                    <a:cubicBezTo>
                      <a:pt x="437674" y="388903"/>
                      <a:pt x="437674" y="388903"/>
                      <a:pt x="437674" y="391479"/>
                    </a:cubicBezTo>
                    <a:cubicBezTo>
                      <a:pt x="440248" y="391479"/>
                      <a:pt x="440248" y="391479"/>
                      <a:pt x="442823" y="391479"/>
                    </a:cubicBezTo>
                    <a:cubicBezTo>
                      <a:pt x="442823" y="391479"/>
                      <a:pt x="442823" y="391479"/>
                      <a:pt x="445397" y="391479"/>
                    </a:cubicBezTo>
                    <a:cubicBezTo>
                      <a:pt x="445397" y="391479"/>
                      <a:pt x="445397" y="391479"/>
                      <a:pt x="447972" y="394054"/>
                    </a:cubicBezTo>
                    <a:cubicBezTo>
                      <a:pt x="447972" y="394054"/>
                      <a:pt x="447972" y="394054"/>
                      <a:pt x="450546" y="394054"/>
                    </a:cubicBezTo>
                    <a:cubicBezTo>
                      <a:pt x="450546" y="394054"/>
                      <a:pt x="453121" y="394054"/>
                      <a:pt x="453121" y="394054"/>
                    </a:cubicBezTo>
                    <a:cubicBezTo>
                      <a:pt x="455695" y="394054"/>
                      <a:pt x="455695" y="394054"/>
                      <a:pt x="455695" y="394054"/>
                    </a:cubicBezTo>
                    <a:cubicBezTo>
                      <a:pt x="455695" y="394054"/>
                      <a:pt x="458270" y="394054"/>
                      <a:pt x="458270" y="394054"/>
                    </a:cubicBezTo>
                    <a:cubicBezTo>
                      <a:pt x="460844" y="394054"/>
                      <a:pt x="460844" y="394054"/>
                      <a:pt x="460844" y="394054"/>
                    </a:cubicBezTo>
                    <a:cubicBezTo>
                      <a:pt x="460844" y="396630"/>
                      <a:pt x="460844" y="396630"/>
                      <a:pt x="460844" y="396630"/>
                    </a:cubicBezTo>
                    <a:cubicBezTo>
                      <a:pt x="463419" y="396630"/>
                      <a:pt x="463419" y="396630"/>
                      <a:pt x="463419" y="396630"/>
                    </a:cubicBezTo>
                    <a:cubicBezTo>
                      <a:pt x="463419" y="396630"/>
                      <a:pt x="463419" y="396630"/>
                      <a:pt x="465994" y="396630"/>
                    </a:cubicBezTo>
                    <a:cubicBezTo>
                      <a:pt x="468568" y="396630"/>
                      <a:pt x="468568" y="396630"/>
                      <a:pt x="468568" y="396630"/>
                    </a:cubicBezTo>
                    <a:cubicBezTo>
                      <a:pt x="468568" y="396630"/>
                      <a:pt x="468568" y="396630"/>
                      <a:pt x="468568" y="399205"/>
                    </a:cubicBezTo>
                    <a:cubicBezTo>
                      <a:pt x="468568" y="399205"/>
                      <a:pt x="471143" y="399205"/>
                      <a:pt x="471143" y="399205"/>
                    </a:cubicBezTo>
                    <a:cubicBezTo>
                      <a:pt x="471143" y="399205"/>
                      <a:pt x="471143" y="399205"/>
                      <a:pt x="473717" y="399205"/>
                    </a:cubicBezTo>
                    <a:cubicBezTo>
                      <a:pt x="476292" y="399205"/>
                      <a:pt x="476292" y="399205"/>
                      <a:pt x="476292" y="399205"/>
                    </a:cubicBezTo>
                    <a:cubicBezTo>
                      <a:pt x="476292" y="399205"/>
                      <a:pt x="476292" y="399205"/>
                      <a:pt x="478866" y="399205"/>
                    </a:cubicBezTo>
                    <a:cubicBezTo>
                      <a:pt x="478866" y="399205"/>
                      <a:pt x="478866" y="399205"/>
                      <a:pt x="478866" y="401781"/>
                    </a:cubicBezTo>
                    <a:cubicBezTo>
                      <a:pt x="478866" y="401781"/>
                      <a:pt x="478866" y="401781"/>
                      <a:pt x="481441" y="401781"/>
                    </a:cubicBezTo>
                    <a:cubicBezTo>
                      <a:pt x="484015" y="401781"/>
                      <a:pt x="484015" y="401781"/>
                      <a:pt x="484015" y="401781"/>
                    </a:cubicBezTo>
                    <a:cubicBezTo>
                      <a:pt x="486590" y="401781"/>
                      <a:pt x="486590" y="401781"/>
                      <a:pt x="486590" y="401781"/>
                    </a:cubicBezTo>
                    <a:cubicBezTo>
                      <a:pt x="486590" y="401781"/>
                      <a:pt x="486590" y="401781"/>
                      <a:pt x="489165" y="401781"/>
                    </a:cubicBezTo>
                    <a:cubicBezTo>
                      <a:pt x="489165" y="404356"/>
                      <a:pt x="489165" y="404356"/>
                      <a:pt x="489165" y="404356"/>
                    </a:cubicBezTo>
                    <a:cubicBezTo>
                      <a:pt x="491739" y="404356"/>
                      <a:pt x="491739" y="404356"/>
                      <a:pt x="491739" y="404356"/>
                    </a:cubicBezTo>
                    <a:cubicBezTo>
                      <a:pt x="491739" y="404356"/>
                      <a:pt x="491739" y="404356"/>
                      <a:pt x="494314" y="404356"/>
                    </a:cubicBezTo>
                    <a:cubicBezTo>
                      <a:pt x="494314" y="404356"/>
                      <a:pt x="496888" y="404356"/>
                      <a:pt x="496888" y="404356"/>
                    </a:cubicBezTo>
                    <a:cubicBezTo>
                      <a:pt x="496888" y="404356"/>
                      <a:pt x="496888" y="404356"/>
                      <a:pt x="499463" y="404356"/>
                    </a:cubicBezTo>
                    <a:cubicBezTo>
                      <a:pt x="499463" y="404356"/>
                      <a:pt x="499463" y="404356"/>
                      <a:pt x="499463" y="406932"/>
                    </a:cubicBezTo>
                    <a:cubicBezTo>
                      <a:pt x="499463" y="406932"/>
                      <a:pt x="499463" y="406932"/>
                      <a:pt x="502037" y="406932"/>
                    </a:cubicBezTo>
                    <a:cubicBezTo>
                      <a:pt x="504612" y="406932"/>
                      <a:pt x="504612" y="406932"/>
                      <a:pt x="504612" y="406932"/>
                    </a:cubicBezTo>
                    <a:cubicBezTo>
                      <a:pt x="504612" y="406932"/>
                      <a:pt x="504612" y="406932"/>
                      <a:pt x="507186" y="406932"/>
                    </a:cubicBezTo>
                    <a:cubicBezTo>
                      <a:pt x="507186" y="406932"/>
                      <a:pt x="509761" y="406932"/>
                      <a:pt x="509761" y="406932"/>
                    </a:cubicBezTo>
                    <a:cubicBezTo>
                      <a:pt x="509761" y="406932"/>
                      <a:pt x="509761" y="406932"/>
                      <a:pt x="509761" y="409507"/>
                    </a:cubicBezTo>
                    <a:cubicBezTo>
                      <a:pt x="509761" y="409507"/>
                      <a:pt x="512335" y="409507"/>
                      <a:pt x="512335" y="409507"/>
                    </a:cubicBezTo>
                    <a:cubicBezTo>
                      <a:pt x="514910" y="409507"/>
                      <a:pt x="514910" y="409507"/>
                      <a:pt x="514910" y="409507"/>
                    </a:cubicBezTo>
                    <a:cubicBezTo>
                      <a:pt x="514910" y="409507"/>
                      <a:pt x="514910" y="409507"/>
                      <a:pt x="517485" y="409507"/>
                    </a:cubicBezTo>
                    <a:cubicBezTo>
                      <a:pt x="517485" y="409507"/>
                      <a:pt x="517485" y="409507"/>
                      <a:pt x="517485" y="412083"/>
                    </a:cubicBezTo>
                    <a:cubicBezTo>
                      <a:pt x="517485" y="412083"/>
                      <a:pt x="520059" y="412083"/>
                      <a:pt x="520059" y="412083"/>
                    </a:cubicBezTo>
                    <a:cubicBezTo>
                      <a:pt x="520059" y="412083"/>
                      <a:pt x="520059" y="412083"/>
                      <a:pt x="522634" y="412083"/>
                    </a:cubicBezTo>
                    <a:cubicBezTo>
                      <a:pt x="522634" y="412083"/>
                      <a:pt x="522634" y="412083"/>
                      <a:pt x="525208" y="412083"/>
                    </a:cubicBezTo>
                    <a:cubicBezTo>
                      <a:pt x="525208" y="412083"/>
                      <a:pt x="527783" y="412083"/>
                      <a:pt x="527783" y="412083"/>
                    </a:cubicBezTo>
                    <a:cubicBezTo>
                      <a:pt x="527783" y="414658"/>
                      <a:pt x="527783" y="414658"/>
                      <a:pt x="527783" y="414658"/>
                    </a:cubicBezTo>
                    <a:cubicBezTo>
                      <a:pt x="527783" y="414658"/>
                      <a:pt x="527783" y="414658"/>
                      <a:pt x="530357" y="414658"/>
                    </a:cubicBezTo>
                    <a:cubicBezTo>
                      <a:pt x="530357" y="414658"/>
                      <a:pt x="530357" y="414658"/>
                      <a:pt x="530357" y="417234"/>
                    </a:cubicBezTo>
                    <a:cubicBezTo>
                      <a:pt x="532932" y="417234"/>
                      <a:pt x="532932" y="417234"/>
                      <a:pt x="532932" y="417234"/>
                    </a:cubicBezTo>
                    <a:cubicBezTo>
                      <a:pt x="532932" y="417234"/>
                      <a:pt x="532932" y="417234"/>
                      <a:pt x="532932" y="419809"/>
                    </a:cubicBezTo>
                    <a:cubicBezTo>
                      <a:pt x="532932" y="422385"/>
                      <a:pt x="532932" y="422385"/>
                      <a:pt x="532932" y="422385"/>
                    </a:cubicBezTo>
                    <a:cubicBezTo>
                      <a:pt x="532932" y="424960"/>
                      <a:pt x="532932" y="424960"/>
                      <a:pt x="532932" y="424960"/>
                    </a:cubicBezTo>
                    <a:cubicBezTo>
                      <a:pt x="532932" y="424960"/>
                      <a:pt x="532932" y="427536"/>
                      <a:pt x="532932" y="430111"/>
                    </a:cubicBezTo>
                    <a:cubicBezTo>
                      <a:pt x="532932" y="430111"/>
                      <a:pt x="532932" y="430111"/>
                      <a:pt x="535506" y="430111"/>
                    </a:cubicBezTo>
                    <a:cubicBezTo>
                      <a:pt x="535506" y="430111"/>
                      <a:pt x="535506" y="432687"/>
                      <a:pt x="535506" y="432687"/>
                    </a:cubicBezTo>
                    <a:cubicBezTo>
                      <a:pt x="535506" y="435262"/>
                      <a:pt x="535506" y="435262"/>
                      <a:pt x="535506" y="435262"/>
                    </a:cubicBezTo>
                    <a:cubicBezTo>
                      <a:pt x="535506" y="437838"/>
                      <a:pt x="535506" y="437838"/>
                      <a:pt x="535506" y="440413"/>
                    </a:cubicBezTo>
                    <a:cubicBezTo>
                      <a:pt x="535506" y="440413"/>
                      <a:pt x="535506" y="442989"/>
                      <a:pt x="535506" y="442989"/>
                    </a:cubicBezTo>
                    <a:cubicBezTo>
                      <a:pt x="535506" y="442989"/>
                      <a:pt x="535506" y="442989"/>
                      <a:pt x="538081" y="442989"/>
                    </a:cubicBezTo>
                    <a:cubicBezTo>
                      <a:pt x="538081" y="445564"/>
                      <a:pt x="538081" y="445564"/>
                      <a:pt x="538081" y="445564"/>
                    </a:cubicBezTo>
                    <a:cubicBezTo>
                      <a:pt x="538081" y="445564"/>
                      <a:pt x="538081" y="448140"/>
                      <a:pt x="538081" y="448140"/>
                    </a:cubicBezTo>
                    <a:cubicBezTo>
                      <a:pt x="538081" y="448140"/>
                      <a:pt x="538081" y="450715"/>
                      <a:pt x="538081" y="450715"/>
                    </a:cubicBezTo>
                    <a:cubicBezTo>
                      <a:pt x="538081" y="453291"/>
                      <a:pt x="538081" y="453291"/>
                      <a:pt x="538081" y="453291"/>
                    </a:cubicBezTo>
                    <a:cubicBezTo>
                      <a:pt x="538081" y="453291"/>
                      <a:pt x="538081" y="455866"/>
                      <a:pt x="538081" y="455866"/>
                    </a:cubicBezTo>
                    <a:cubicBezTo>
                      <a:pt x="540656" y="455866"/>
                      <a:pt x="540656" y="455866"/>
                      <a:pt x="540656" y="455866"/>
                    </a:cubicBezTo>
                    <a:cubicBezTo>
                      <a:pt x="540656" y="458442"/>
                      <a:pt x="540656" y="458442"/>
                      <a:pt x="540656" y="461017"/>
                    </a:cubicBezTo>
                    <a:cubicBezTo>
                      <a:pt x="540656" y="461017"/>
                      <a:pt x="540656" y="461017"/>
                      <a:pt x="540656" y="463593"/>
                    </a:cubicBezTo>
                    <a:cubicBezTo>
                      <a:pt x="540656" y="463593"/>
                      <a:pt x="540656" y="463593"/>
                      <a:pt x="540656" y="466168"/>
                    </a:cubicBezTo>
                    <a:cubicBezTo>
                      <a:pt x="540656" y="468744"/>
                      <a:pt x="540656" y="471320"/>
                      <a:pt x="540656" y="471320"/>
                    </a:cubicBezTo>
                    <a:cubicBezTo>
                      <a:pt x="540656" y="473895"/>
                      <a:pt x="540656" y="473895"/>
                      <a:pt x="540656" y="473895"/>
                    </a:cubicBezTo>
                    <a:cubicBezTo>
                      <a:pt x="540656" y="473895"/>
                      <a:pt x="540656" y="476471"/>
                      <a:pt x="540656" y="479046"/>
                    </a:cubicBezTo>
                    <a:cubicBezTo>
                      <a:pt x="540656" y="479046"/>
                      <a:pt x="540656" y="481622"/>
                      <a:pt x="540656" y="481622"/>
                    </a:cubicBezTo>
                    <a:cubicBezTo>
                      <a:pt x="540656" y="481622"/>
                      <a:pt x="540656" y="484197"/>
                      <a:pt x="540656" y="484197"/>
                    </a:cubicBezTo>
                    <a:cubicBezTo>
                      <a:pt x="540656" y="484197"/>
                      <a:pt x="540656" y="484197"/>
                      <a:pt x="540656" y="486773"/>
                    </a:cubicBezTo>
                    <a:cubicBezTo>
                      <a:pt x="540656" y="486773"/>
                      <a:pt x="540656" y="486773"/>
                      <a:pt x="543230" y="486773"/>
                    </a:cubicBezTo>
                    <a:cubicBezTo>
                      <a:pt x="543230" y="486773"/>
                      <a:pt x="543230" y="486773"/>
                      <a:pt x="543230" y="489348"/>
                    </a:cubicBezTo>
                    <a:cubicBezTo>
                      <a:pt x="540656" y="489348"/>
                      <a:pt x="540656" y="489348"/>
                      <a:pt x="540656" y="489348"/>
                    </a:cubicBezTo>
                    <a:cubicBezTo>
                      <a:pt x="540656" y="489348"/>
                      <a:pt x="538081" y="489348"/>
                      <a:pt x="538081" y="489348"/>
                    </a:cubicBezTo>
                    <a:cubicBezTo>
                      <a:pt x="538081" y="491924"/>
                      <a:pt x="538081" y="491924"/>
                      <a:pt x="538081" y="491924"/>
                    </a:cubicBezTo>
                    <a:cubicBezTo>
                      <a:pt x="538081" y="491924"/>
                      <a:pt x="540656" y="491924"/>
                      <a:pt x="540656" y="491924"/>
                    </a:cubicBezTo>
                    <a:cubicBezTo>
                      <a:pt x="540656" y="491924"/>
                      <a:pt x="540656" y="491924"/>
                      <a:pt x="543230" y="494499"/>
                    </a:cubicBezTo>
                    <a:cubicBezTo>
                      <a:pt x="543230" y="494499"/>
                      <a:pt x="543230" y="494499"/>
                      <a:pt x="543230" y="497075"/>
                    </a:cubicBezTo>
                    <a:cubicBezTo>
                      <a:pt x="543230" y="499650"/>
                      <a:pt x="543230" y="499650"/>
                      <a:pt x="543230" y="499650"/>
                    </a:cubicBezTo>
                    <a:cubicBezTo>
                      <a:pt x="543230" y="502226"/>
                      <a:pt x="543230" y="502226"/>
                      <a:pt x="543230" y="502226"/>
                    </a:cubicBezTo>
                    <a:cubicBezTo>
                      <a:pt x="543230" y="502226"/>
                      <a:pt x="543230" y="504801"/>
                      <a:pt x="543230" y="504801"/>
                    </a:cubicBezTo>
                    <a:cubicBezTo>
                      <a:pt x="543230" y="504801"/>
                      <a:pt x="543230" y="504801"/>
                      <a:pt x="545805" y="504801"/>
                    </a:cubicBezTo>
                    <a:cubicBezTo>
                      <a:pt x="545805" y="504801"/>
                      <a:pt x="545805" y="507377"/>
                      <a:pt x="545805" y="507377"/>
                    </a:cubicBezTo>
                    <a:cubicBezTo>
                      <a:pt x="545805" y="509952"/>
                      <a:pt x="545805" y="512528"/>
                      <a:pt x="545805" y="512528"/>
                    </a:cubicBezTo>
                    <a:cubicBezTo>
                      <a:pt x="545805" y="517679"/>
                      <a:pt x="545805" y="520254"/>
                      <a:pt x="545805" y="522830"/>
                    </a:cubicBezTo>
                    <a:cubicBezTo>
                      <a:pt x="545805" y="522830"/>
                      <a:pt x="545805" y="525405"/>
                      <a:pt x="545805" y="525405"/>
                    </a:cubicBezTo>
                    <a:cubicBezTo>
                      <a:pt x="545805" y="527981"/>
                      <a:pt x="545805" y="527981"/>
                      <a:pt x="545805" y="530556"/>
                    </a:cubicBezTo>
                    <a:cubicBezTo>
                      <a:pt x="545805" y="530556"/>
                      <a:pt x="545805" y="533132"/>
                      <a:pt x="545805" y="533132"/>
                    </a:cubicBezTo>
                    <a:cubicBezTo>
                      <a:pt x="545805" y="533132"/>
                      <a:pt x="545805" y="535707"/>
                      <a:pt x="545805" y="535707"/>
                    </a:cubicBezTo>
                    <a:cubicBezTo>
                      <a:pt x="545805" y="535707"/>
                      <a:pt x="545805" y="538283"/>
                      <a:pt x="545805" y="538283"/>
                    </a:cubicBezTo>
                    <a:cubicBezTo>
                      <a:pt x="545805" y="540858"/>
                      <a:pt x="545805" y="540858"/>
                      <a:pt x="545805" y="540858"/>
                    </a:cubicBezTo>
                    <a:cubicBezTo>
                      <a:pt x="545805" y="540858"/>
                      <a:pt x="545805" y="540858"/>
                      <a:pt x="548379" y="540858"/>
                    </a:cubicBezTo>
                    <a:cubicBezTo>
                      <a:pt x="548379" y="540858"/>
                      <a:pt x="548379" y="540858"/>
                      <a:pt x="548379" y="543434"/>
                    </a:cubicBezTo>
                    <a:cubicBezTo>
                      <a:pt x="548379" y="543434"/>
                      <a:pt x="548379" y="543434"/>
                      <a:pt x="548379" y="546009"/>
                    </a:cubicBezTo>
                    <a:cubicBezTo>
                      <a:pt x="548379" y="548585"/>
                      <a:pt x="548379" y="548585"/>
                      <a:pt x="548379" y="551161"/>
                    </a:cubicBezTo>
                    <a:cubicBezTo>
                      <a:pt x="548379" y="551161"/>
                      <a:pt x="548379" y="553736"/>
                      <a:pt x="548379" y="553736"/>
                    </a:cubicBezTo>
                    <a:cubicBezTo>
                      <a:pt x="548379" y="556312"/>
                      <a:pt x="548379" y="558887"/>
                      <a:pt x="548379" y="561463"/>
                    </a:cubicBezTo>
                    <a:cubicBezTo>
                      <a:pt x="548379" y="561463"/>
                      <a:pt x="548379" y="561463"/>
                      <a:pt x="548379" y="564038"/>
                    </a:cubicBezTo>
                    <a:cubicBezTo>
                      <a:pt x="548379" y="564038"/>
                      <a:pt x="548379" y="566614"/>
                      <a:pt x="548379" y="566614"/>
                    </a:cubicBezTo>
                    <a:cubicBezTo>
                      <a:pt x="548379" y="566614"/>
                      <a:pt x="548379" y="566614"/>
                      <a:pt x="548379" y="569189"/>
                    </a:cubicBezTo>
                    <a:cubicBezTo>
                      <a:pt x="548379" y="569189"/>
                      <a:pt x="548379" y="569189"/>
                      <a:pt x="545805" y="569189"/>
                    </a:cubicBezTo>
                    <a:cubicBezTo>
                      <a:pt x="545805" y="571765"/>
                      <a:pt x="545805" y="571765"/>
                      <a:pt x="545805" y="571765"/>
                    </a:cubicBezTo>
                    <a:cubicBezTo>
                      <a:pt x="543230" y="571765"/>
                      <a:pt x="543230" y="571765"/>
                      <a:pt x="543230" y="571765"/>
                    </a:cubicBezTo>
                    <a:cubicBezTo>
                      <a:pt x="543230" y="571765"/>
                      <a:pt x="540656" y="571765"/>
                      <a:pt x="540656" y="571765"/>
                    </a:cubicBezTo>
                    <a:cubicBezTo>
                      <a:pt x="538081" y="571765"/>
                      <a:pt x="538081" y="571765"/>
                      <a:pt x="538081" y="571765"/>
                    </a:cubicBezTo>
                    <a:cubicBezTo>
                      <a:pt x="538081" y="571765"/>
                      <a:pt x="538081" y="571765"/>
                      <a:pt x="535506" y="571765"/>
                    </a:cubicBezTo>
                    <a:cubicBezTo>
                      <a:pt x="535506" y="571765"/>
                      <a:pt x="535506" y="571765"/>
                      <a:pt x="532932" y="571765"/>
                    </a:cubicBezTo>
                    <a:cubicBezTo>
                      <a:pt x="532932" y="571765"/>
                      <a:pt x="532932" y="571765"/>
                      <a:pt x="532932" y="574340"/>
                    </a:cubicBezTo>
                    <a:cubicBezTo>
                      <a:pt x="530357" y="574340"/>
                      <a:pt x="530357" y="574340"/>
                      <a:pt x="530357" y="574340"/>
                    </a:cubicBezTo>
                    <a:cubicBezTo>
                      <a:pt x="530357" y="571765"/>
                      <a:pt x="530357" y="571765"/>
                      <a:pt x="530357" y="571765"/>
                    </a:cubicBezTo>
                    <a:cubicBezTo>
                      <a:pt x="530357" y="571765"/>
                      <a:pt x="530357" y="571765"/>
                      <a:pt x="527783" y="571765"/>
                    </a:cubicBezTo>
                    <a:cubicBezTo>
                      <a:pt x="527783" y="571765"/>
                      <a:pt x="527783" y="571765"/>
                      <a:pt x="527783" y="574340"/>
                    </a:cubicBezTo>
                    <a:cubicBezTo>
                      <a:pt x="527783" y="574340"/>
                      <a:pt x="527783" y="574340"/>
                      <a:pt x="525208" y="574340"/>
                    </a:cubicBezTo>
                    <a:cubicBezTo>
                      <a:pt x="525208" y="571765"/>
                      <a:pt x="525208" y="571765"/>
                      <a:pt x="525208" y="571765"/>
                    </a:cubicBezTo>
                    <a:cubicBezTo>
                      <a:pt x="522634" y="571765"/>
                      <a:pt x="522634" y="571765"/>
                      <a:pt x="522634" y="571765"/>
                    </a:cubicBezTo>
                    <a:cubicBezTo>
                      <a:pt x="522634" y="571765"/>
                      <a:pt x="522634" y="571765"/>
                      <a:pt x="522634" y="574340"/>
                    </a:cubicBezTo>
                    <a:cubicBezTo>
                      <a:pt x="522634" y="574340"/>
                      <a:pt x="522634" y="574340"/>
                      <a:pt x="520059" y="574340"/>
                    </a:cubicBezTo>
                    <a:cubicBezTo>
                      <a:pt x="520059" y="571765"/>
                      <a:pt x="520059" y="571765"/>
                      <a:pt x="520059" y="571765"/>
                    </a:cubicBezTo>
                    <a:cubicBezTo>
                      <a:pt x="517485" y="571765"/>
                      <a:pt x="517485" y="571765"/>
                      <a:pt x="517485" y="571765"/>
                    </a:cubicBezTo>
                    <a:cubicBezTo>
                      <a:pt x="514910" y="571765"/>
                      <a:pt x="514910" y="571765"/>
                      <a:pt x="514910" y="571765"/>
                    </a:cubicBezTo>
                    <a:cubicBezTo>
                      <a:pt x="514910" y="571765"/>
                      <a:pt x="514910" y="571765"/>
                      <a:pt x="512335" y="571765"/>
                    </a:cubicBezTo>
                    <a:cubicBezTo>
                      <a:pt x="509761" y="571765"/>
                      <a:pt x="509761" y="571765"/>
                      <a:pt x="509761" y="571765"/>
                    </a:cubicBezTo>
                    <a:cubicBezTo>
                      <a:pt x="509761" y="569189"/>
                      <a:pt x="509761" y="569189"/>
                      <a:pt x="509761" y="569189"/>
                    </a:cubicBezTo>
                    <a:cubicBezTo>
                      <a:pt x="507186" y="569189"/>
                      <a:pt x="507186" y="569189"/>
                      <a:pt x="507186" y="569189"/>
                    </a:cubicBezTo>
                    <a:cubicBezTo>
                      <a:pt x="504612" y="569189"/>
                      <a:pt x="504612" y="569189"/>
                      <a:pt x="504612" y="569189"/>
                    </a:cubicBezTo>
                    <a:cubicBezTo>
                      <a:pt x="504612" y="569189"/>
                      <a:pt x="504612" y="569189"/>
                      <a:pt x="502037" y="569189"/>
                    </a:cubicBezTo>
                    <a:cubicBezTo>
                      <a:pt x="499463" y="569189"/>
                      <a:pt x="499463" y="569189"/>
                      <a:pt x="499463" y="569189"/>
                    </a:cubicBezTo>
                    <a:cubicBezTo>
                      <a:pt x="499463" y="569189"/>
                      <a:pt x="496888" y="569189"/>
                      <a:pt x="496888" y="569189"/>
                    </a:cubicBezTo>
                    <a:cubicBezTo>
                      <a:pt x="496888" y="569189"/>
                      <a:pt x="494314" y="569189"/>
                      <a:pt x="494314" y="569189"/>
                    </a:cubicBezTo>
                    <a:cubicBezTo>
                      <a:pt x="494314" y="569189"/>
                      <a:pt x="491739" y="569189"/>
                      <a:pt x="491739" y="569189"/>
                    </a:cubicBezTo>
                    <a:cubicBezTo>
                      <a:pt x="491739" y="569189"/>
                      <a:pt x="489165" y="569189"/>
                      <a:pt x="489165" y="569189"/>
                    </a:cubicBezTo>
                    <a:cubicBezTo>
                      <a:pt x="489165" y="566614"/>
                      <a:pt x="489165" y="566614"/>
                      <a:pt x="489165" y="566614"/>
                    </a:cubicBezTo>
                    <a:cubicBezTo>
                      <a:pt x="486590" y="566614"/>
                      <a:pt x="486590" y="566614"/>
                      <a:pt x="486590" y="566614"/>
                    </a:cubicBezTo>
                    <a:cubicBezTo>
                      <a:pt x="486590" y="566614"/>
                      <a:pt x="486590" y="566614"/>
                      <a:pt x="484015" y="566614"/>
                    </a:cubicBezTo>
                    <a:cubicBezTo>
                      <a:pt x="484015" y="566614"/>
                      <a:pt x="484015" y="566614"/>
                      <a:pt x="481441" y="566614"/>
                    </a:cubicBezTo>
                    <a:cubicBezTo>
                      <a:pt x="478866" y="564038"/>
                      <a:pt x="478866" y="564038"/>
                      <a:pt x="478866" y="564038"/>
                    </a:cubicBezTo>
                    <a:cubicBezTo>
                      <a:pt x="476292" y="564038"/>
                      <a:pt x="476292" y="564038"/>
                      <a:pt x="476292" y="564038"/>
                    </a:cubicBezTo>
                    <a:cubicBezTo>
                      <a:pt x="473717" y="564038"/>
                      <a:pt x="473717" y="564038"/>
                      <a:pt x="473717" y="564038"/>
                    </a:cubicBezTo>
                    <a:cubicBezTo>
                      <a:pt x="471143" y="564038"/>
                      <a:pt x="471143" y="564038"/>
                      <a:pt x="471143" y="564038"/>
                    </a:cubicBezTo>
                    <a:cubicBezTo>
                      <a:pt x="471143" y="561463"/>
                      <a:pt x="471143" y="561463"/>
                      <a:pt x="471143" y="561463"/>
                    </a:cubicBezTo>
                    <a:cubicBezTo>
                      <a:pt x="471143" y="561463"/>
                      <a:pt x="471143" y="561463"/>
                      <a:pt x="468568" y="561463"/>
                    </a:cubicBezTo>
                    <a:cubicBezTo>
                      <a:pt x="468568" y="561463"/>
                      <a:pt x="465994" y="561463"/>
                      <a:pt x="465994" y="561463"/>
                    </a:cubicBezTo>
                    <a:cubicBezTo>
                      <a:pt x="465994" y="558887"/>
                      <a:pt x="465994" y="558887"/>
                      <a:pt x="465994" y="558887"/>
                    </a:cubicBezTo>
                    <a:cubicBezTo>
                      <a:pt x="463419" y="558887"/>
                      <a:pt x="463419" y="558887"/>
                      <a:pt x="463419" y="558887"/>
                    </a:cubicBezTo>
                    <a:cubicBezTo>
                      <a:pt x="463419" y="558887"/>
                      <a:pt x="460844" y="558887"/>
                      <a:pt x="460844" y="558887"/>
                    </a:cubicBezTo>
                    <a:cubicBezTo>
                      <a:pt x="460844" y="558887"/>
                      <a:pt x="460844" y="558887"/>
                      <a:pt x="458270" y="558887"/>
                    </a:cubicBezTo>
                    <a:cubicBezTo>
                      <a:pt x="458270" y="556312"/>
                      <a:pt x="458270" y="556312"/>
                      <a:pt x="458270" y="556312"/>
                    </a:cubicBezTo>
                    <a:cubicBezTo>
                      <a:pt x="455695" y="556312"/>
                      <a:pt x="455695" y="556312"/>
                      <a:pt x="455695" y="556312"/>
                    </a:cubicBezTo>
                    <a:cubicBezTo>
                      <a:pt x="453121" y="556312"/>
                      <a:pt x="453121" y="556312"/>
                      <a:pt x="453121" y="556312"/>
                    </a:cubicBezTo>
                    <a:cubicBezTo>
                      <a:pt x="453121" y="553736"/>
                      <a:pt x="453121" y="553736"/>
                      <a:pt x="453121" y="553736"/>
                    </a:cubicBezTo>
                    <a:cubicBezTo>
                      <a:pt x="450546" y="553736"/>
                      <a:pt x="447972" y="553736"/>
                      <a:pt x="447972" y="553736"/>
                    </a:cubicBezTo>
                    <a:cubicBezTo>
                      <a:pt x="445397" y="553736"/>
                      <a:pt x="445397" y="553736"/>
                      <a:pt x="445397" y="553736"/>
                    </a:cubicBezTo>
                    <a:cubicBezTo>
                      <a:pt x="442823" y="553736"/>
                      <a:pt x="442823" y="553736"/>
                      <a:pt x="442823" y="553736"/>
                    </a:cubicBezTo>
                    <a:cubicBezTo>
                      <a:pt x="442823" y="551161"/>
                      <a:pt x="442823" y="551161"/>
                      <a:pt x="442823" y="551161"/>
                    </a:cubicBezTo>
                    <a:cubicBezTo>
                      <a:pt x="442823" y="551161"/>
                      <a:pt x="442823" y="551161"/>
                      <a:pt x="440248" y="551161"/>
                    </a:cubicBezTo>
                    <a:cubicBezTo>
                      <a:pt x="437674" y="551161"/>
                      <a:pt x="437674" y="551161"/>
                      <a:pt x="437674" y="551161"/>
                    </a:cubicBezTo>
                    <a:cubicBezTo>
                      <a:pt x="437674" y="548585"/>
                      <a:pt x="437674" y="548585"/>
                      <a:pt x="437674" y="548585"/>
                    </a:cubicBezTo>
                    <a:cubicBezTo>
                      <a:pt x="435099" y="548585"/>
                      <a:pt x="435099" y="548585"/>
                      <a:pt x="435099" y="548585"/>
                    </a:cubicBezTo>
                    <a:cubicBezTo>
                      <a:pt x="435099" y="548585"/>
                      <a:pt x="432524" y="548585"/>
                      <a:pt x="432524" y="548585"/>
                    </a:cubicBezTo>
                    <a:cubicBezTo>
                      <a:pt x="432524" y="548585"/>
                      <a:pt x="429950" y="548585"/>
                      <a:pt x="429950" y="548585"/>
                    </a:cubicBezTo>
                    <a:cubicBezTo>
                      <a:pt x="427375" y="548585"/>
                      <a:pt x="427375" y="548585"/>
                      <a:pt x="427375" y="548585"/>
                    </a:cubicBezTo>
                    <a:cubicBezTo>
                      <a:pt x="427375" y="546009"/>
                      <a:pt x="427375" y="546009"/>
                      <a:pt x="427375" y="546009"/>
                    </a:cubicBezTo>
                    <a:cubicBezTo>
                      <a:pt x="424801" y="546009"/>
                      <a:pt x="424801" y="546009"/>
                      <a:pt x="424801" y="546009"/>
                    </a:cubicBezTo>
                    <a:cubicBezTo>
                      <a:pt x="422226" y="546009"/>
                      <a:pt x="422226" y="546009"/>
                      <a:pt x="422226" y="546009"/>
                    </a:cubicBezTo>
                    <a:cubicBezTo>
                      <a:pt x="422226" y="543434"/>
                      <a:pt x="422226" y="543434"/>
                      <a:pt x="422226" y="543434"/>
                    </a:cubicBezTo>
                    <a:cubicBezTo>
                      <a:pt x="419652" y="543434"/>
                      <a:pt x="419652" y="543434"/>
                      <a:pt x="419652" y="543434"/>
                    </a:cubicBezTo>
                    <a:cubicBezTo>
                      <a:pt x="417077" y="543434"/>
                      <a:pt x="417077" y="543434"/>
                      <a:pt x="417077" y="543434"/>
                    </a:cubicBezTo>
                    <a:cubicBezTo>
                      <a:pt x="417077" y="540858"/>
                      <a:pt x="417077" y="540858"/>
                      <a:pt x="417077" y="540858"/>
                    </a:cubicBezTo>
                    <a:cubicBezTo>
                      <a:pt x="414503" y="540858"/>
                      <a:pt x="414503" y="540858"/>
                      <a:pt x="414503" y="540858"/>
                    </a:cubicBezTo>
                    <a:cubicBezTo>
                      <a:pt x="414503" y="540858"/>
                      <a:pt x="411928" y="540858"/>
                      <a:pt x="411928" y="540858"/>
                    </a:cubicBezTo>
                    <a:cubicBezTo>
                      <a:pt x="409353" y="540858"/>
                      <a:pt x="409353" y="540858"/>
                      <a:pt x="409353" y="540858"/>
                    </a:cubicBezTo>
                    <a:cubicBezTo>
                      <a:pt x="409353" y="538283"/>
                      <a:pt x="409353" y="538283"/>
                      <a:pt x="409353" y="538283"/>
                    </a:cubicBezTo>
                    <a:cubicBezTo>
                      <a:pt x="409353" y="538283"/>
                      <a:pt x="409353" y="538283"/>
                      <a:pt x="406779" y="538283"/>
                    </a:cubicBezTo>
                    <a:cubicBezTo>
                      <a:pt x="404204" y="538283"/>
                      <a:pt x="404204" y="538283"/>
                      <a:pt x="404204" y="538283"/>
                    </a:cubicBezTo>
                    <a:cubicBezTo>
                      <a:pt x="404204" y="535707"/>
                      <a:pt x="404204" y="535707"/>
                      <a:pt x="404204" y="535707"/>
                    </a:cubicBezTo>
                    <a:cubicBezTo>
                      <a:pt x="401630" y="535707"/>
                      <a:pt x="401630" y="535707"/>
                      <a:pt x="401630" y="535707"/>
                    </a:cubicBezTo>
                    <a:cubicBezTo>
                      <a:pt x="399055" y="535707"/>
                      <a:pt x="399055" y="535707"/>
                      <a:pt x="399055" y="535707"/>
                    </a:cubicBezTo>
                    <a:cubicBezTo>
                      <a:pt x="399055" y="535707"/>
                      <a:pt x="399055" y="535707"/>
                      <a:pt x="396481" y="535707"/>
                    </a:cubicBezTo>
                    <a:cubicBezTo>
                      <a:pt x="396481" y="533132"/>
                      <a:pt x="396481" y="533132"/>
                      <a:pt x="396481" y="533132"/>
                    </a:cubicBezTo>
                    <a:cubicBezTo>
                      <a:pt x="396481" y="533132"/>
                      <a:pt x="396481" y="533132"/>
                      <a:pt x="393906" y="533132"/>
                    </a:cubicBezTo>
                    <a:cubicBezTo>
                      <a:pt x="393906" y="530556"/>
                      <a:pt x="393906" y="530556"/>
                      <a:pt x="393906" y="530556"/>
                    </a:cubicBezTo>
                    <a:cubicBezTo>
                      <a:pt x="391332" y="530556"/>
                      <a:pt x="391332" y="530556"/>
                      <a:pt x="391332" y="530556"/>
                    </a:cubicBezTo>
                    <a:cubicBezTo>
                      <a:pt x="388757" y="530556"/>
                      <a:pt x="388757" y="530556"/>
                      <a:pt x="388757" y="530556"/>
                    </a:cubicBezTo>
                    <a:cubicBezTo>
                      <a:pt x="388757" y="530556"/>
                      <a:pt x="388757" y="530556"/>
                      <a:pt x="386183" y="530556"/>
                    </a:cubicBezTo>
                    <a:cubicBezTo>
                      <a:pt x="383608" y="530556"/>
                      <a:pt x="383608" y="530556"/>
                      <a:pt x="383608" y="530556"/>
                    </a:cubicBezTo>
                    <a:cubicBezTo>
                      <a:pt x="383608" y="527981"/>
                      <a:pt x="383608" y="527981"/>
                      <a:pt x="383608" y="527981"/>
                    </a:cubicBezTo>
                    <a:cubicBezTo>
                      <a:pt x="381033" y="527981"/>
                      <a:pt x="381033" y="527981"/>
                      <a:pt x="381033" y="527981"/>
                    </a:cubicBezTo>
                    <a:cubicBezTo>
                      <a:pt x="381033" y="525405"/>
                      <a:pt x="381033" y="525405"/>
                      <a:pt x="381033" y="525405"/>
                    </a:cubicBezTo>
                    <a:cubicBezTo>
                      <a:pt x="378459" y="525405"/>
                      <a:pt x="378459" y="525405"/>
                      <a:pt x="378459" y="525405"/>
                    </a:cubicBezTo>
                    <a:cubicBezTo>
                      <a:pt x="375884" y="525405"/>
                      <a:pt x="375884" y="525405"/>
                      <a:pt x="375884" y="525405"/>
                    </a:cubicBezTo>
                    <a:cubicBezTo>
                      <a:pt x="375884" y="522830"/>
                      <a:pt x="375884" y="522830"/>
                      <a:pt x="375884" y="522830"/>
                    </a:cubicBezTo>
                    <a:cubicBezTo>
                      <a:pt x="375884" y="522830"/>
                      <a:pt x="375884" y="522830"/>
                      <a:pt x="373310" y="522830"/>
                    </a:cubicBezTo>
                    <a:cubicBezTo>
                      <a:pt x="370735" y="522830"/>
                      <a:pt x="370735" y="522830"/>
                      <a:pt x="370735" y="522830"/>
                    </a:cubicBezTo>
                    <a:cubicBezTo>
                      <a:pt x="368161" y="522830"/>
                      <a:pt x="368161" y="522830"/>
                      <a:pt x="368161" y="522830"/>
                    </a:cubicBezTo>
                    <a:cubicBezTo>
                      <a:pt x="368161" y="520254"/>
                      <a:pt x="368161" y="520254"/>
                      <a:pt x="368161" y="520254"/>
                    </a:cubicBezTo>
                    <a:cubicBezTo>
                      <a:pt x="365586" y="520254"/>
                      <a:pt x="365586" y="520254"/>
                      <a:pt x="365586" y="520254"/>
                    </a:cubicBezTo>
                    <a:cubicBezTo>
                      <a:pt x="363012" y="520254"/>
                      <a:pt x="363012" y="520254"/>
                      <a:pt x="363012" y="520254"/>
                    </a:cubicBezTo>
                    <a:cubicBezTo>
                      <a:pt x="363012" y="517679"/>
                      <a:pt x="363012" y="517679"/>
                      <a:pt x="363012" y="517679"/>
                    </a:cubicBezTo>
                    <a:cubicBezTo>
                      <a:pt x="360437" y="517679"/>
                      <a:pt x="360437" y="517679"/>
                      <a:pt x="360437" y="517679"/>
                    </a:cubicBezTo>
                    <a:cubicBezTo>
                      <a:pt x="360437" y="515103"/>
                      <a:pt x="360437" y="515103"/>
                      <a:pt x="360437" y="515103"/>
                    </a:cubicBezTo>
                    <a:cubicBezTo>
                      <a:pt x="360437" y="515103"/>
                      <a:pt x="360437" y="515103"/>
                      <a:pt x="357862" y="515103"/>
                    </a:cubicBezTo>
                    <a:cubicBezTo>
                      <a:pt x="357862" y="512528"/>
                      <a:pt x="357862" y="512528"/>
                      <a:pt x="357862" y="512528"/>
                    </a:cubicBezTo>
                    <a:cubicBezTo>
                      <a:pt x="355288" y="512528"/>
                      <a:pt x="355288" y="512528"/>
                      <a:pt x="355288" y="512528"/>
                    </a:cubicBezTo>
                    <a:cubicBezTo>
                      <a:pt x="352713" y="512528"/>
                      <a:pt x="352713" y="512528"/>
                      <a:pt x="352713" y="512528"/>
                    </a:cubicBezTo>
                    <a:cubicBezTo>
                      <a:pt x="352713" y="509952"/>
                      <a:pt x="352713" y="509952"/>
                      <a:pt x="352713" y="509952"/>
                    </a:cubicBezTo>
                    <a:cubicBezTo>
                      <a:pt x="352713" y="509952"/>
                      <a:pt x="350139" y="509952"/>
                      <a:pt x="350139" y="509952"/>
                    </a:cubicBezTo>
                    <a:cubicBezTo>
                      <a:pt x="350139" y="507377"/>
                      <a:pt x="350139" y="507377"/>
                      <a:pt x="350139" y="507377"/>
                    </a:cubicBezTo>
                    <a:cubicBezTo>
                      <a:pt x="347564" y="507377"/>
                      <a:pt x="347564" y="507377"/>
                      <a:pt x="347564" y="507377"/>
                    </a:cubicBezTo>
                    <a:cubicBezTo>
                      <a:pt x="344990" y="507377"/>
                      <a:pt x="344990" y="507377"/>
                      <a:pt x="344990" y="507377"/>
                    </a:cubicBezTo>
                    <a:cubicBezTo>
                      <a:pt x="344990" y="504801"/>
                      <a:pt x="344990" y="504801"/>
                      <a:pt x="344990" y="504801"/>
                    </a:cubicBezTo>
                    <a:cubicBezTo>
                      <a:pt x="342415" y="504801"/>
                      <a:pt x="342415" y="504801"/>
                      <a:pt x="342415" y="504801"/>
                    </a:cubicBezTo>
                    <a:cubicBezTo>
                      <a:pt x="342415" y="504801"/>
                      <a:pt x="339841" y="504801"/>
                      <a:pt x="339841" y="504801"/>
                    </a:cubicBezTo>
                    <a:cubicBezTo>
                      <a:pt x="339841" y="502226"/>
                      <a:pt x="339841" y="502226"/>
                      <a:pt x="339841" y="502226"/>
                    </a:cubicBezTo>
                    <a:cubicBezTo>
                      <a:pt x="339841" y="502226"/>
                      <a:pt x="339841" y="502226"/>
                      <a:pt x="337266" y="502226"/>
                    </a:cubicBezTo>
                    <a:cubicBezTo>
                      <a:pt x="334692" y="502226"/>
                      <a:pt x="334692" y="502226"/>
                      <a:pt x="334692" y="502226"/>
                    </a:cubicBezTo>
                    <a:cubicBezTo>
                      <a:pt x="334692" y="502226"/>
                      <a:pt x="334692" y="499650"/>
                      <a:pt x="334692" y="499650"/>
                    </a:cubicBezTo>
                    <a:cubicBezTo>
                      <a:pt x="334692" y="499650"/>
                      <a:pt x="334692" y="499650"/>
                      <a:pt x="332117" y="499650"/>
                    </a:cubicBezTo>
                    <a:cubicBezTo>
                      <a:pt x="329542" y="499650"/>
                      <a:pt x="329542" y="499650"/>
                      <a:pt x="329542" y="499650"/>
                    </a:cubicBezTo>
                    <a:cubicBezTo>
                      <a:pt x="329542" y="497075"/>
                      <a:pt x="329542" y="497075"/>
                      <a:pt x="329542" y="497075"/>
                    </a:cubicBezTo>
                    <a:cubicBezTo>
                      <a:pt x="326968" y="497075"/>
                      <a:pt x="326968" y="497075"/>
                      <a:pt x="326968" y="497075"/>
                    </a:cubicBezTo>
                    <a:cubicBezTo>
                      <a:pt x="326968" y="494499"/>
                      <a:pt x="326968" y="494499"/>
                      <a:pt x="326968" y="494499"/>
                    </a:cubicBezTo>
                    <a:cubicBezTo>
                      <a:pt x="324393" y="494499"/>
                      <a:pt x="324393" y="494499"/>
                      <a:pt x="324393" y="494499"/>
                    </a:cubicBezTo>
                    <a:cubicBezTo>
                      <a:pt x="324393" y="491924"/>
                      <a:pt x="324393" y="491924"/>
                      <a:pt x="324393" y="491924"/>
                    </a:cubicBezTo>
                    <a:cubicBezTo>
                      <a:pt x="321819" y="491924"/>
                      <a:pt x="321819" y="491924"/>
                      <a:pt x="321819" y="491924"/>
                    </a:cubicBezTo>
                    <a:cubicBezTo>
                      <a:pt x="319244" y="491924"/>
                      <a:pt x="319244" y="491924"/>
                      <a:pt x="319244" y="491924"/>
                    </a:cubicBezTo>
                    <a:cubicBezTo>
                      <a:pt x="319244" y="489348"/>
                      <a:pt x="319244" y="489348"/>
                      <a:pt x="319244" y="489348"/>
                    </a:cubicBezTo>
                    <a:cubicBezTo>
                      <a:pt x="316670" y="489348"/>
                      <a:pt x="316670" y="489348"/>
                      <a:pt x="316670" y="489348"/>
                    </a:cubicBezTo>
                    <a:cubicBezTo>
                      <a:pt x="316670" y="486773"/>
                      <a:pt x="316670" y="486773"/>
                      <a:pt x="316670" y="486773"/>
                    </a:cubicBezTo>
                    <a:cubicBezTo>
                      <a:pt x="314095" y="486773"/>
                      <a:pt x="314095" y="486773"/>
                      <a:pt x="314095" y="486773"/>
                    </a:cubicBezTo>
                    <a:cubicBezTo>
                      <a:pt x="314095" y="486773"/>
                      <a:pt x="314095" y="486773"/>
                      <a:pt x="311521" y="486773"/>
                    </a:cubicBezTo>
                    <a:cubicBezTo>
                      <a:pt x="311521" y="484197"/>
                      <a:pt x="311521" y="484197"/>
                      <a:pt x="311521" y="484197"/>
                    </a:cubicBezTo>
                    <a:cubicBezTo>
                      <a:pt x="308946" y="484197"/>
                      <a:pt x="308946" y="484197"/>
                      <a:pt x="308946" y="484197"/>
                    </a:cubicBezTo>
                    <a:cubicBezTo>
                      <a:pt x="308946" y="481622"/>
                      <a:pt x="308946" y="481622"/>
                      <a:pt x="308946" y="481622"/>
                    </a:cubicBezTo>
                    <a:cubicBezTo>
                      <a:pt x="306372" y="481622"/>
                      <a:pt x="306372" y="481622"/>
                      <a:pt x="306372" y="481622"/>
                    </a:cubicBezTo>
                    <a:cubicBezTo>
                      <a:pt x="306372" y="479046"/>
                      <a:pt x="306372" y="479046"/>
                      <a:pt x="306372" y="479046"/>
                    </a:cubicBezTo>
                    <a:cubicBezTo>
                      <a:pt x="303797" y="479046"/>
                      <a:pt x="303797" y="479046"/>
                      <a:pt x="303797" y="479046"/>
                    </a:cubicBezTo>
                    <a:cubicBezTo>
                      <a:pt x="301222" y="479046"/>
                      <a:pt x="301222" y="479046"/>
                      <a:pt x="301222" y="479046"/>
                    </a:cubicBezTo>
                    <a:cubicBezTo>
                      <a:pt x="301222" y="476471"/>
                      <a:pt x="301222" y="476471"/>
                      <a:pt x="301222" y="476471"/>
                    </a:cubicBezTo>
                    <a:cubicBezTo>
                      <a:pt x="298648" y="476471"/>
                      <a:pt x="298648" y="476471"/>
                      <a:pt x="298648" y="476471"/>
                    </a:cubicBezTo>
                    <a:cubicBezTo>
                      <a:pt x="298648" y="473895"/>
                      <a:pt x="298648" y="473895"/>
                      <a:pt x="298648" y="473895"/>
                    </a:cubicBezTo>
                    <a:cubicBezTo>
                      <a:pt x="296073" y="473895"/>
                      <a:pt x="296073" y="473895"/>
                      <a:pt x="296073" y="473895"/>
                    </a:cubicBezTo>
                    <a:cubicBezTo>
                      <a:pt x="296073" y="471320"/>
                      <a:pt x="296073" y="471320"/>
                      <a:pt x="296073" y="471320"/>
                    </a:cubicBezTo>
                    <a:cubicBezTo>
                      <a:pt x="293499" y="471320"/>
                      <a:pt x="293499" y="471320"/>
                      <a:pt x="293499" y="471320"/>
                    </a:cubicBezTo>
                    <a:cubicBezTo>
                      <a:pt x="290924" y="471320"/>
                      <a:pt x="290924" y="471320"/>
                      <a:pt x="290924" y="471320"/>
                    </a:cubicBezTo>
                    <a:cubicBezTo>
                      <a:pt x="290924" y="468744"/>
                      <a:pt x="290924" y="468744"/>
                      <a:pt x="290924" y="468744"/>
                    </a:cubicBezTo>
                    <a:cubicBezTo>
                      <a:pt x="290924" y="466168"/>
                      <a:pt x="290924" y="466168"/>
                      <a:pt x="290924" y="466168"/>
                    </a:cubicBezTo>
                    <a:cubicBezTo>
                      <a:pt x="288350" y="466168"/>
                      <a:pt x="288350" y="466168"/>
                      <a:pt x="288350" y="466168"/>
                    </a:cubicBezTo>
                    <a:cubicBezTo>
                      <a:pt x="288350" y="463593"/>
                      <a:pt x="288350" y="463593"/>
                      <a:pt x="288350" y="463593"/>
                    </a:cubicBezTo>
                    <a:cubicBezTo>
                      <a:pt x="285775" y="463593"/>
                      <a:pt x="285775" y="463593"/>
                      <a:pt x="285775" y="463593"/>
                    </a:cubicBezTo>
                    <a:cubicBezTo>
                      <a:pt x="285775" y="461017"/>
                      <a:pt x="285775" y="458442"/>
                      <a:pt x="285775" y="455866"/>
                    </a:cubicBezTo>
                    <a:cubicBezTo>
                      <a:pt x="285775" y="453291"/>
                      <a:pt x="285775" y="453291"/>
                      <a:pt x="285775" y="453291"/>
                    </a:cubicBezTo>
                    <a:cubicBezTo>
                      <a:pt x="285775" y="450715"/>
                      <a:pt x="285775" y="450715"/>
                      <a:pt x="285775" y="450715"/>
                    </a:cubicBezTo>
                    <a:cubicBezTo>
                      <a:pt x="285775" y="448140"/>
                      <a:pt x="285775" y="445564"/>
                      <a:pt x="285775" y="440413"/>
                    </a:cubicBezTo>
                    <a:cubicBezTo>
                      <a:pt x="285775" y="437838"/>
                      <a:pt x="285775" y="437838"/>
                      <a:pt x="285775" y="437838"/>
                    </a:cubicBezTo>
                    <a:cubicBezTo>
                      <a:pt x="285775" y="435262"/>
                      <a:pt x="285775" y="435262"/>
                      <a:pt x="285775" y="435262"/>
                    </a:cubicBezTo>
                    <a:cubicBezTo>
                      <a:pt x="285775" y="432687"/>
                      <a:pt x="285775" y="432687"/>
                      <a:pt x="285775" y="432687"/>
                    </a:cubicBezTo>
                    <a:cubicBezTo>
                      <a:pt x="285775" y="432687"/>
                      <a:pt x="285775" y="430111"/>
                      <a:pt x="285775" y="430111"/>
                    </a:cubicBezTo>
                    <a:cubicBezTo>
                      <a:pt x="285775" y="427536"/>
                      <a:pt x="285775" y="427536"/>
                      <a:pt x="285775" y="427536"/>
                    </a:cubicBezTo>
                    <a:cubicBezTo>
                      <a:pt x="285775" y="424960"/>
                      <a:pt x="285775" y="424960"/>
                      <a:pt x="285775" y="424960"/>
                    </a:cubicBezTo>
                    <a:cubicBezTo>
                      <a:pt x="285775" y="422385"/>
                      <a:pt x="285775" y="422385"/>
                      <a:pt x="285775" y="419809"/>
                    </a:cubicBezTo>
                    <a:cubicBezTo>
                      <a:pt x="285775" y="414658"/>
                      <a:pt x="285775" y="409507"/>
                      <a:pt x="285775" y="404356"/>
                    </a:cubicBezTo>
                    <a:cubicBezTo>
                      <a:pt x="285775" y="401781"/>
                      <a:pt x="285775" y="401781"/>
                      <a:pt x="285775" y="401781"/>
                    </a:cubicBezTo>
                    <a:cubicBezTo>
                      <a:pt x="285775" y="401781"/>
                      <a:pt x="285775" y="401781"/>
                      <a:pt x="288350" y="401781"/>
                    </a:cubicBezTo>
                    <a:cubicBezTo>
                      <a:pt x="288350" y="401781"/>
                      <a:pt x="290924" y="401781"/>
                      <a:pt x="290924" y="401781"/>
                    </a:cubicBezTo>
                    <a:cubicBezTo>
                      <a:pt x="290924" y="401781"/>
                      <a:pt x="290924" y="401781"/>
                      <a:pt x="293499" y="401781"/>
                    </a:cubicBezTo>
                    <a:cubicBezTo>
                      <a:pt x="293499" y="404356"/>
                      <a:pt x="293499" y="404356"/>
                      <a:pt x="293499" y="404356"/>
                    </a:cubicBezTo>
                    <a:cubicBezTo>
                      <a:pt x="296073" y="404356"/>
                      <a:pt x="296073" y="404356"/>
                      <a:pt x="296073" y="404356"/>
                    </a:cubicBezTo>
                    <a:cubicBezTo>
                      <a:pt x="296073" y="404356"/>
                      <a:pt x="298648" y="404356"/>
                      <a:pt x="298648" y="404356"/>
                    </a:cubicBezTo>
                    <a:cubicBezTo>
                      <a:pt x="298648" y="404356"/>
                      <a:pt x="298648" y="404356"/>
                      <a:pt x="298648" y="406932"/>
                    </a:cubicBezTo>
                    <a:cubicBezTo>
                      <a:pt x="298648" y="406932"/>
                      <a:pt x="298648" y="406932"/>
                      <a:pt x="301222" y="406932"/>
                    </a:cubicBezTo>
                    <a:cubicBezTo>
                      <a:pt x="303797" y="406932"/>
                      <a:pt x="303797" y="406932"/>
                      <a:pt x="303797" y="406932"/>
                    </a:cubicBezTo>
                    <a:cubicBezTo>
                      <a:pt x="303797" y="406932"/>
                      <a:pt x="303797" y="406932"/>
                      <a:pt x="303797" y="409507"/>
                    </a:cubicBezTo>
                    <a:cubicBezTo>
                      <a:pt x="303797" y="409507"/>
                      <a:pt x="303797" y="409507"/>
                      <a:pt x="303797" y="412083"/>
                    </a:cubicBezTo>
                    <a:cubicBezTo>
                      <a:pt x="306372" y="412083"/>
                      <a:pt x="306372" y="412083"/>
                      <a:pt x="306372" y="412083"/>
                    </a:cubicBezTo>
                    <a:cubicBezTo>
                      <a:pt x="306372" y="412083"/>
                      <a:pt x="306372" y="412083"/>
                      <a:pt x="308946" y="412083"/>
                    </a:cubicBezTo>
                    <a:cubicBezTo>
                      <a:pt x="308946" y="412083"/>
                      <a:pt x="308946" y="412083"/>
                      <a:pt x="311521" y="412083"/>
                    </a:cubicBezTo>
                    <a:cubicBezTo>
                      <a:pt x="311521" y="414658"/>
                      <a:pt x="311521" y="414658"/>
                      <a:pt x="311521" y="414658"/>
                    </a:cubicBezTo>
                    <a:cubicBezTo>
                      <a:pt x="311521" y="414658"/>
                      <a:pt x="311521" y="414658"/>
                      <a:pt x="314095" y="414658"/>
                    </a:cubicBezTo>
                    <a:cubicBezTo>
                      <a:pt x="314095" y="414658"/>
                      <a:pt x="314095" y="414658"/>
                      <a:pt x="314095" y="417234"/>
                    </a:cubicBezTo>
                    <a:cubicBezTo>
                      <a:pt x="316670" y="417234"/>
                      <a:pt x="316670" y="417234"/>
                      <a:pt x="316670" y="417234"/>
                    </a:cubicBezTo>
                    <a:cubicBezTo>
                      <a:pt x="316670" y="417234"/>
                      <a:pt x="316670" y="417234"/>
                      <a:pt x="319244" y="417234"/>
                    </a:cubicBezTo>
                    <a:cubicBezTo>
                      <a:pt x="319244" y="417234"/>
                      <a:pt x="319244" y="417234"/>
                      <a:pt x="321819" y="417234"/>
                    </a:cubicBezTo>
                    <a:cubicBezTo>
                      <a:pt x="321819" y="417234"/>
                      <a:pt x="321819" y="417234"/>
                      <a:pt x="321819" y="419809"/>
                    </a:cubicBezTo>
                    <a:cubicBezTo>
                      <a:pt x="321819" y="419809"/>
                      <a:pt x="321819" y="419809"/>
                      <a:pt x="324393" y="419809"/>
                    </a:cubicBezTo>
                    <a:cubicBezTo>
                      <a:pt x="324393" y="419809"/>
                      <a:pt x="324393" y="419809"/>
                      <a:pt x="324393" y="422385"/>
                    </a:cubicBezTo>
                    <a:cubicBezTo>
                      <a:pt x="324393" y="422385"/>
                      <a:pt x="324393" y="422385"/>
                      <a:pt x="326968" y="422385"/>
                    </a:cubicBezTo>
                    <a:cubicBezTo>
                      <a:pt x="326968" y="422385"/>
                      <a:pt x="326968" y="422385"/>
                      <a:pt x="326968" y="424960"/>
                    </a:cubicBezTo>
                    <a:cubicBezTo>
                      <a:pt x="326968" y="424960"/>
                      <a:pt x="326968" y="424960"/>
                      <a:pt x="329542" y="424960"/>
                    </a:cubicBezTo>
                    <a:cubicBezTo>
                      <a:pt x="329542" y="424960"/>
                      <a:pt x="329542" y="424960"/>
                      <a:pt x="329542" y="427536"/>
                    </a:cubicBezTo>
                    <a:cubicBezTo>
                      <a:pt x="329542" y="430111"/>
                      <a:pt x="329542" y="435262"/>
                      <a:pt x="329542" y="437838"/>
                    </a:cubicBezTo>
                    <a:cubicBezTo>
                      <a:pt x="329542" y="440413"/>
                      <a:pt x="329542" y="440413"/>
                      <a:pt x="329542" y="440413"/>
                    </a:cubicBezTo>
                    <a:cubicBezTo>
                      <a:pt x="329542" y="440413"/>
                      <a:pt x="332117" y="440413"/>
                      <a:pt x="332117" y="440413"/>
                    </a:cubicBezTo>
                    <a:cubicBezTo>
                      <a:pt x="332117" y="442989"/>
                      <a:pt x="332117" y="442989"/>
                      <a:pt x="332117" y="442989"/>
                    </a:cubicBezTo>
                    <a:cubicBezTo>
                      <a:pt x="334692" y="442989"/>
                      <a:pt x="334692" y="442989"/>
                      <a:pt x="334692" y="442989"/>
                    </a:cubicBezTo>
                    <a:cubicBezTo>
                      <a:pt x="334692" y="442989"/>
                      <a:pt x="334692" y="442989"/>
                      <a:pt x="334692" y="445564"/>
                    </a:cubicBezTo>
                    <a:cubicBezTo>
                      <a:pt x="334692" y="445564"/>
                      <a:pt x="334692" y="445564"/>
                      <a:pt x="337266" y="445564"/>
                    </a:cubicBezTo>
                    <a:cubicBezTo>
                      <a:pt x="339841" y="445564"/>
                      <a:pt x="339841" y="445564"/>
                      <a:pt x="339841" y="445564"/>
                    </a:cubicBezTo>
                    <a:cubicBezTo>
                      <a:pt x="339841" y="445564"/>
                      <a:pt x="339841" y="445564"/>
                      <a:pt x="339841" y="448140"/>
                    </a:cubicBezTo>
                    <a:cubicBezTo>
                      <a:pt x="342415" y="448140"/>
                      <a:pt x="342415" y="448140"/>
                      <a:pt x="342415" y="448140"/>
                    </a:cubicBezTo>
                    <a:cubicBezTo>
                      <a:pt x="342415" y="448140"/>
                      <a:pt x="342415" y="448140"/>
                      <a:pt x="342415" y="450715"/>
                    </a:cubicBezTo>
                    <a:cubicBezTo>
                      <a:pt x="342415" y="450715"/>
                      <a:pt x="342415" y="450715"/>
                      <a:pt x="344990" y="450715"/>
                    </a:cubicBezTo>
                    <a:cubicBezTo>
                      <a:pt x="344990" y="450715"/>
                      <a:pt x="344990" y="450715"/>
                      <a:pt x="347564" y="450715"/>
                    </a:cubicBezTo>
                    <a:cubicBezTo>
                      <a:pt x="347564" y="450715"/>
                      <a:pt x="347564" y="450715"/>
                      <a:pt x="347564" y="453291"/>
                    </a:cubicBezTo>
                    <a:cubicBezTo>
                      <a:pt x="350139" y="453291"/>
                      <a:pt x="350139" y="453291"/>
                      <a:pt x="350139" y="453291"/>
                    </a:cubicBezTo>
                    <a:cubicBezTo>
                      <a:pt x="350139" y="453291"/>
                      <a:pt x="350139" y="453291"/>
                      <a:pt x="352713" y="453291"/>
                    </a:cubicBezTo>
                    <a:cubicBezTo>
                      <a:pt x="352713" y="453291"/>
                      <a:pt x="352713" y="453291"/>
                      <a:pt x="352713" y="455866"/>
                    </a:cubicBezTo>
                    <a:cubicBezTo>
                      <a:pt x="352713" y="455866"/>
                      <a:pt x="352713" y="455866"/>
                      <a:pt x="355288" y="455866"/>
                    </a:cubicBezTo>
                    <a:cubicBezTo>
                      <a:pt x="355288" y="458442"/>
                      <a:pt x="355288" y="458442"/>
                      <a:pt x="355288" y="458442"/>
                    </a:cubicBezTo>
                    <a:cubicBezTo>
                      <a:pt x="357862" y="458442"/>
                      <a:pt x="357862" y="458442"/>
                      <a:pt x="357862" y="458442"/>
                    </a:cubicBezTo>
                    <a:cubicBezTo>
                      <a:pt x="357862" y="458442"/>
                      <a:pt x="357862" y="458442"/>
                      <a:pt x="357862" y="461017"/>
                    </a:cubicBezTo>
                    <a:cubicBezTo>
                      <a:pt x="360437" y="461017"/>
                      <a:pt x="360437" y="461017"/>
                      <a:pt x="360437" y="461017"/>
                    </a:cubicBezTo>
                    <a:cubicBezTo>
                      <a:pt x="363012" y="461017"/>
                      <a:pt x="363012" y="461017"/>
                      <a:pt x="363012" y="461017"/>
                    </a:cubicBezTo>
                    <a:cubicBezTo>
                      <a:pt x="363012" y="461017"/>
                      <a:pt x="363012" y="461017"/>
                      <a:pt x="363012" y="463593"/>
                    </a:cubicBezTo>
                    <a:cubicBezTo>
                      <a:pt x="363012" y="463593"/>
                      <a:pt x="363012" y="463593"/>
                      <a:pt x="365586" y="463593"/>
                    </a:cubicBezTo>
                    <a:cubicBezTo>
                      <a:pt x="365586" y="463593"/>
                      <a:pt x="368161" y="463593"/>
                      <a:pt x="368161" y="463593"/>
                    </a:cubicBezTo>
                    <a:cubicBezTo>
                      <a:pt x="368161" y="463593"/>
                      <a:pt x="368161" y="463593"/>
                      <a:pt x="370735" y="463593"/>
                    </a:cubicBezTo>
                    <a:cubicBezTo>
                      <a:pt x="370735" y="466168"/>
                      <a:pt x="370735" y="466168"/>
                      <a:pt x="370735" y="466168"/>
                    </a:cubicBezTo>
                    <a:cubicBezTo>
                      <a:pt x="370735" y="466168"/>
                      <a:pt x="373310" y="466168"/>
                      <a:pt x="373310" y="466168"/>
                    </a:cubicBezTo>
                    <a:cubicBezTo>
                      <a:pt x="373310" y="466168"/>
                      <a:pt x="375884" y="466168"/>
                      <a:pt x="375884" y="466168"/>
                    </a:cubicBezTo>
                    <a:cubicBezTo>
                      <a:pt x="375884" y="466168"/>
                      <a:pt x="375884" y="466168"/>
                      <a:pt x="375884" y="468744"/>
                    </a:cubicBezTo>
                    <a:cubicBezTo>
                      <a:pt x="375884" y="468744"/>
                      <a:pt x="375884" y="468744"/>
                      <a:pt x="378459" y="468744"/>
                    </a:cubicBezTo>
                    <a:cubicBezTo>
                      <a:pt x="378459" y="468744"/>
                      <a:pt x="378459" y="468744"/>
                      <a:pt x="378459" y="471320"/>
                    </a:cubicBezTo>
                    <a:cubicBezTo>
                      <a:pt x="381033" y="471320"/>
                      <a:pt x="381033" y="471320"/>
                      <a:pt x="381033" y="471320"/>
                    </a:cubicBezTo>
                    <a:cubicBezTo>
                      <a:pt x="381033" y="471320"/>
                      <a:pt x="381033" y="471320"/>
                      <a:pt x="383608" y="471320"/>
                    </a:cubicBezTo>
                    <a:cubicBezTo>
                      <a:pt x="383608" y="471320"/>
                      <a:pt x="383608" y="471320"/>
                      <a:pt x="383608" y="473895"/>
                    </a:cubicBezTo>
                    <a:cubicBezTo>
                      <a:pt x="383608" y="473895"/>
                      <a:pt x="383608" y="473895"/>
                      <a:pt x="386183" y="473895"/>
                    </a:cubicBezTo>
                    <a:cubicBezTo>
                      <a:pt x="388757" y="473895"/>
                      <a:pt x="388757" y="473895"/>
                      <a:pt x="388757" y="473895"/>
                    </a:cubicBezTo>
                    <a:cubicBezTo>
                      <a:pt x="388757" y="473895"/>
                      <a:pt x="388757" y="473895"/>
                      <a:pt x="388757" y="476471"/>
                    </a:cubicBezTo>
                    <a:cubicBezTo>
                      <a:pt x="388757" y="476471"/>
                      <a:pt x="388757" y="476471"/>
                      <a:pt x="391332" y="476471"/>
                    </a:cubicBezTo>
                    <a:cubicBezTo>
                      <a:pt x="391332" y="476471"/>
                      <a:pt x="391332" y="476471"/>
                      <a:pt x="393906" y="476471"/>
                    </a:cubicBezTo>
                    <a:cubicBezTo>
                      <a:pt x="393906" y="476471"/>
                      <a:pt x="393906" y="476471"/>
                      <a:pt x="396481" y="476471"/>
                    </a:cubicBezTo>
                    <a:cubicBezTo>
                      <a:pt x="396481" y="476471"/>
                      <a:pt x="396481" y="476471"/>
                      <a:pt x="396481" y="479046"/>
                    </a:cubicBezTo>
                    <a:cubicBezTo>
                      <a:pt x="399055" y="479046"/>
                      <a:pt x="399055" y="479046"/>
                      <a:pt x="399055" y="479046"/>
                    </a:cubicBezTo>
                    <a:cubicBezTo>
                      <a:pt x="399055" y="479046"/>
                      <a:pt x="399055" y="479046"/>
                      <a:pt x="401630" y="479046"/>
                    </a:cubicBezTo>
                    <a:cubicBezTo>
                      <a:pt x="401630" y="479046"/>
                      <a:pt x="401630" y="479046"/>
                      <a:pt x="404204" y="479046"/>
                    </a:cubicBezTo>
                    <a:cubicBezTo>
                      <a:pt x="404204" y="479046"/>
                      <a:pt x="404204" y="479046"/>
                      <a:pt x="404204" y="481622"/>
                    </a:cubicBezTo>
                    <a:cubicBezTo>
                      <a:pt x="406779" y="481622"/>
                      <a:pt x="406779" y="481622"/>
                      <a:pt x="406779" y="481622"/>
                    </a:cubicBezTo>
                    <a:cubicBezTo>
                      <a:pt x="406779" y="481622"/>
                      <a:pt x="406779" y="481622"/>
                      <a:pt x="409353" y="481622"/>
                    </a:cubicBezTo>
                    <a:cubicBezTo>
                      <a:pt x="409353" y="481622"/>
                      <a:pt x="411928" y="481622"/>
                      <a:pt x="411928" y="481622"/>
                    </a:cubicBezTo>
                    <a:cubicBezTo>
                      <a:pt x="411928" y="484197"/>
                      <a:pt x="411928" y="484197"/>
                      <a:pt x="411928" y="484197"/>
                    </a:cubicBezTo>
                    <a:cubicBezTo>
                      <a:pt x="411928" y="484197"/>
                      <a:pt x="411928" y="484197"/>
                      <a:pt x="414503" y="484197"/>
                    </a:cubicBezTo>
                    <a:cubicBezTo>
                      <a:pt x="414503" y="484197"/>
                      <a:pt x="414503" y="484197"/>
                      <a:pt x="414503" y="486773"/>
                    </a:cubicBezTo>
                    <a:cubicBezTo>
                      <a:pt x="417077" y="486773"/>
                      <a:pt x="417077" y="486773"/>
                      <a:pt x="417077" y="486773"/>
                    </a:cubicBezTo>
                    <a:cubicBezTo>
                      <a:pt x="417077" y="486773"/>
                      <a:pt x="419652" y="486773"/>
                      <a:pt x="419652" y="486773"/>
                    </a:cubicBezTo>
                    <a:cubicBezTo>
                      <a:pt x="419652" y="486773"/>
                      <a:pt x="422226" y="486773"/>
                      <a:pt x="422226" y="486773"/>
                    </a:cubicBezTo>
                    <a:cubicBezTo>
                      <a:pt x="424801" y="486773"/>
                      <a:pt x="424801" y="486773"/>
                      <a:pt x="424801" y="486773"/>
                    </a:cubicBezTo>
                    <a:cubicBezTo>
                      <a:pt x="424801" y="486773"/>
                      <a:pt x="424801" y="486773"/>
                      <a:pt x="427375" y="486773"/>
                    </a:cubicBezTo>
                    <a:cubicBezTo>
                      <a:pt x="427375" y="486773"/>
                      <a:pt x="427375" y="486773"/>
                      <a:pt x="427375" y="489348"/>
                    </a:cubicBezTo>
                    <a:cubicBezTo>
                      <a:pt x="427375" y="489348"/>
                      <a:pt x="429950" y="489348"/>
                      <a:pt x="429950" y="489348"/>
                    </a:cubicBezTo>
                    <a:cubicBezTo>
                      <a:pt x="432524" y="489348"/>
                      <a:pt x="432524" y="489348"/>
                      <a:pt x="432524" y="489348"/>
                    </a:cubicBezTo>
                    <a:cubicBezTo>
                      <a:pt x="432524" y="489348"/>
                      <a:pt x="432524" y="489348"/>
                      <a:pt x="435099" y="489348"/>
                    </a:cubicBezTo>
                    <a:cubicBezTo>
                      <a:pt x="435099" y="489348"/>
                      <a:pt x="435099" y="489348"/>
                      <a:pt x="437674" y="489348"/>
                    </a:cubicBezTo>
                    <a:cubicBezTo>
                      <a:pt x="437674" y="489348"/>
                      <a:pt x="440248" y="489348"/>
                      <a:pt x="440248" y="489348"/>
                    </a:cubicBezTo>
                    <a:cubicBezTo>
                      <a:pt x="440248" y="491924"/>
                      <a:pt x="440248" y="491924"/>
                      <a:pt x="440248" y="491924"/>
                    </a:cubicBezTo>
                    <a:cubicBezTo>
                      <a:pt x="440248" y="491924"/>
                      <a:pt x="442823" y="491924"/>
                      <a:pt x="442823" y="491924"/>
                    </a:cubicBezTo>
                    <a:cubicBezTo>
                      <a:pt x="445397" y="491924"/>
                      <a:pt x="445397" y="491924"/>
                      <a:pt x="445397" y="491924"/>
                    </a:cubicBezTo>
                    <a:cubicBezTo>
                      <a:pt x="445397" y="491924"/>
                      <a:pt x="445397" y="491924"/>
                      <a:pt x="447972" y="491924"/>
                    </a:cubicBezTo>
                    <a:cubicBezTo>
                      <a:pt x="450546" y="491924"/>
                      <a:pt x="450546" y="491924"/>
                      <a:pt x="453121" y="491924"/>
                    </a:cubicBezTo>
                    <a:cubicBezTo>
                      <a:pt x="453121" y="491924"/>
                      <a:pt x="453121" y="491924"/>
                      <a:pt x="453121" y="494499"/>
                    </a:cubicBezTo>
                    <a:cubicBezTo>
                      <a:pt x="455695" y="494499"/>
                      <a:pt x="455695" y="494499"/>
                      <a:pt x="455695" y="494499"/>
                    </a:cubicBezTo>
                    <a:cubicBezTo>
                      <a:pt x="458270" y="494499"/>
                      <a:pt x="460844" y="494499"/>
                      <a:pt x="463419" y="494499"/>
                    </a:cubicBezTo>
                    <a:cubicBezTo>
                      <a:pt x="463419" y="494499"/>
                      <a:pt x="463419" y="494499"/>
                      <a:pt x="463419" y="497075"/>
                    </a:cubicBezTo>
                    <a:cubicBezTo>
                      <a:pt x="463419" y="497075"/>
                      <a:pt x="463419" y="497075"/>
                      <a:pt x="465994" y="497075"/>
                    </a:cubicBezTo>
                    <a:cubicBezTo>
                      <a:pt x="465994" y="497075"/>
                      <a:pt x="465994" y="497075"/>
                      <a:pt x="468568" y="497075"/>
                    </a:cubicBezTo>
                    <a:cubicBezTo>
                      <a:pt x="468568" y="497075"/>
                      <a:pt x="468568" y="497075"/>
                      <a:pt x="471143" y="497075"/>
                    </a:cubicBezTo>
                    <a:cubicBezTo>
                      <a:pt x="471143" y="497075"/>
                      <a:pt x="473717" y="497075"/>
                      <a:pt x="473717" y="497075"/>
                    </a:cubicBezTo>
                    <a:cubicBezTo>
                      <a:pt x="476292" y="497075"/>
                      <a:pt x="476292" y="497075"/>
                      <a:pt x="476292" y="497075"/>
                    </a:cubicBezTo>
                    <a:cubicBezTo>
                      <a:pt x="476292" y="497075"/>
                      <a:pt x="478866" y="497075"/>
                      <a:pt x="478866" y="497075"/>
                    </a:cubicBezTo>
                    <a:cubicBezTo>
                      <a:pt x="478866" y="497075"/>
                      <a:pt x="478866" y="497075"/>
                      <a:pt x="478866" y="499650"/>
                    </a:cubicBezTo>
                    <a:cubicBezTo>
                      <a:pt x="478866" y="499650"/>
                      <a:pt x="481441" y="499650"/>
                      <a:pt x="481441" y="499650"/>
                    </a:cubicBezTo>
                    <a:cubicBezTo>
                      <a:pt x="481441" y="499650"/>
                      <a:pt x="484015" y="499650"/>
                      <a:pt x="484015" y="499650"/>
                    </a:cubicBezTo>
                    <a:cubicBezTo>
                      <a:pt x="484015" y="499650"/>
                      <a:pt x="484015" y="497075"/>
                      <a:pt x="484015" y="497075"/>
                    </a:cubicBezTo>
                    <a:cubicBezTo>
                      <a:pt x="484015" y="497075"/>
                      <a:pt x="484015" y="497075"/>
                      <a:pt x="486590" y="497075"/>
                    </a:cubicBezTo>
                    <a:cubicBezTo>
                      <a:pt x="486590" y="497075"/>
                      <a:pt x="486590" y="494499"/>
                      <a:pt x="486590" y="494499"/>
                    </a:cubicBezTo>
                    <a:cubicBezTo>
                      <a:pt x="486590" y="491924"/>
                      <a:pt x="486590" y="491924"/>
                      <a:pt x="486590" y="491924"/>
                    </a:cubicBezTo>
                    <a:cubicBezTo>
                      <a:pt x="486590" y="486773"/>
                      <a:pt x="486590" y="484197"/>
                      <a:pt x="486590" y="481622"/>
                    </a:cubicBezTo>
                    <a:cubicBezTo>
                      <a:pt x="486590" y="481622"/>
                      <a:pt x="486590" y="479046"/>
                      <a:pt x="486590" y="479046"/>
                    </a:cubicBezTo>
                    <a:cubicBezTo>
                      <a:pt x="484015" y="479046"/>
                      <a:pt x="484015" y="479046"/>
                      <a:pt x="484015" y="479046"/>
                    </a:cubicBezTo>
                    <a:cubicBezTo>
                      <a:pt x="484015" y="476471"/>
                      <a:pt x="484015" y="476471"/>
                      <a:pt x="484015" y="476471"/>
                    </a:cubicBezTo>
                    <a:cubicBezTo>
                      <a:pt x="484015" y="473895"/>
                      <a:pt x="484015" y="473895"/>
                      <a:pt x="484015" y="471320"/>
                    </a:cubicBezTo>
                    <a:cubicBezTo>
                      <a:pt x="484015" y="471320"/>
                      <a:pt x="484015" y="468744"/>
                      <a:pt x="484015" y="468744"/>
                    </a:cubicBezTo>
                    <a:cubicBezTo>
                      <a:pt x="484015" y="466168"/>
                      <a:pt x="484015" y="466168"/>
                      <a:pt x="484015" y="466168"/>
                    </a:cubicBezTo>
                    <a:cubicBezTo>
                      <a:pt x="481441" y="466168"/>
                      <a:pt x="481441" y="466168"/>
                      <a:pt x="481441" y="466168"/>
                    </a:cubicBezTo>
                    <a:cubicBezTo>
                      <a:pt x="481441" y="463593"/>
                      <a:pt x="481441" y="463593"/>
                      <a:pt x="481441" y="463593"/>
                    </a:cubicBezTo>
                    <a:cubicBezTo>
                      <a:pt x="481441" y="461017"/>
                      <a:pt x="481441" y="461017"/>
                      <a:pt x="481441" y="461017"/>
                    </a:cubicBezTo>
                    <a:cubicBezTo>
                      <a:pt x="481441" y="461017"/>
                      <a:pt x="481441" y="458442"/>
                      <a:pt x="481441" y="458442"/>
                    </a:cubicBezTo>
                    <a:cubicBezTo>
                      <a:pt x="481441" y="455866"/>
                      <a:pt x="481441" y="455866"/>
                      <a:pt x="481441" y="455866"/>
                    </a:cubicBezTo>
                    <a:cubicBezTo>
                      <a:pt x="478866" y="455866"/>
                      <a:pt x="478866" y="455866"/>
                      <a:pt x="478866" y="455866"/>
                    </a:cubicBezTo>
                    <a:cubicBezTo>
                      <a:pt x="478866" y="453291"/>
                      <a:pt x="478866" y="453291"/>
                      <a:pt x="478866" y="453291"/>
                    </a:cubicBezTo>
                    <a:cubicBezTo>
                      <a:pt x="476292" y="453291"/>
                      <a:pt x="476292" y="453291"/>
                      <a:pt x="476292" y="453291"/>
                    </a:cubicBezTo>
                    <a:cubicBezTo>
                      <a:pt x="476292" y="453291"/>
                      <a:pt x="473717" y="453291"/>
                      <a:pt x="473717" y="453291"/>
                    </a:cubicBezTo>
                    <a:cubicBezTo>
                      <a:pt x="471143" y="453291"/>
                      <a:pt x="471143" y="453291"/>
                      <a:pt x="471143" y="453291"/>
                    </a:cubicBezTo>
                    <a:cubicBezTo>
                      <a:pt x="468568" y="450715"/>
                      <a:pt x="468568" y="450715"/>
                      <a:pt x="468568" y="450715"/>
                    </a:cubicBezTo>
                    <a:cubicBezTo>
                      <a:pt x="465994" y="450715"/>
                      <a:pt x="465994" y="450715"/>
                      <a:pt x="465994" y="450715"/>
                    </a:cubicBezTo>
                    <a:cubicBezTo>
                      <a:pt x="463419" y="450715"/>
                      <a:pt x="463419" y="450715"/>
                      <a:pt x="463419" y="450715"/>
                    </a:cubicBezTo>
                    <a:cubicBezTo>
                      <a:pt x="460844" y="450715"/>
                      <a:pt x="460844" y="450715"/>
                      <a:pt x="460844" y="450715"/>
                    </a:cubicBezTo>
                    <a:cubicBezTo>
                      <a:pt x="460844" y="448140"/>
                      <a:pt x="460844" y="448140"/>
                      <a:pt x="460844" y="448140"/>
                    </a:cubicBezTo>
                    <a:cubicBezTo>
                      <a:pt x="458270" y="448140"/>
                      <a:pt x="458270" y="448140"/>
                      <a:pt x="458270" y="448140"/>
                    </a:cubicBezTo>
                    <a:cubicBezTo>
                      <a:pt x="455695" y="448140"/>
                      <a:pt x="455695" y="448140"/>
                      <a:pt x="455695" y="448140"/>
                    </a:cubicBezTo>
                    <a:cubicBezTo>
                      <a:pt x="453121" y="448140"/>
                      <a:pt x="453121" y="448140"/>
                      <a:pt x="453121" y="448140"/>
                    </a:cubicBezTo>
                    <a:cubicBezTo>
                      <a:pt x="453121" y="448140"/>
                      <a:pt x="450546" y="448140"/>
                      <a:pt x="450546" y="448140"/>
                    </a:cubicBezTo>
                    <a:cubicBezTo>
                      <a:pt x="450546" y="445564"/>
                      <a:pt x="450546" y="445564"/>
                      <a:pt x="450546" y="445564"/>
                    </a:cubicBezTo>
                    <a:cubicBezTo>
                      <a:pt x="447972" y="445564"/>
                      <a:pt x="447972" y="445564"/>
                      <a:pt x="447972" y="445564"/>
                    </a:cubicBezTo>
                    <a:cubicBezTo>
                      <a:pt x="445397" y="445564"/>
                      <a:pt x="445397" y="445564"/>
                      <a:pt x="445397" y="445564"/>
                    </a:cubicBezTo>
                    <a:cubicBezTo>
                      <a:pt x="442823" y="445564"/>
                      <a:pt x="442823" y="445564"/>
                      <a:pt x="442823" y="445564"/>
                    </a:cubicBezTo>
                    <a:cubicBezTo>
                      <a:pt x="440248" y="445564"/>
                      <a:pt x="440248" y="445564"/>
                      <a:pt x="440248" y="445564"/>
                    </a:cubicBezTo>
                    <a:cubicBezTo>
                      <a:pt x="440248" y="445564"/>
                      <a:pt x="437674" y="445564"/>
                      <a:pt x="437674" y="445564"/>
                    </a:cubicBezTo>
                    <a:cubicBezTo>
                      <a:pt x="437674" y="442989"/>
                      <a:pt x="437674" y="442989"/>
                      <a:pt x="437674" y="442989"/>
                    </a:cubicBezTo>
                    <a:cubicBezTo>
                      <a:pt x="437674" y="442989"/>
                      <a:pt x="435099" y="442989"/>
                      <a:pt x="435099" y="442989"/>
                    </a:cubicBezTo>
                    <a:cubicBezTo>
                      <a:pt x="432524" y="442989"/>
                      <a:pt x="432524" y="442989"/>
                      <a:pt x="432524" y="442989"/>
                    </a:cubicBezTo>
                    <a:cubicBezTo>
                      <a:pt x="432524" y="442989"/>
                      <a:pt x="432524" y="442989"/>
                      <a:pt x="429950" y="442989"/>
                    </a:cubicBezTo>
                    <a:cubicBezTo>
                      <a:pt x="429950" y="440413"/>
                      <a:pt x="429950" y="440413"/>
                      <a:pt x="429950" y="440413"/>
                    </a:cubicBezTo>
                    <a:cubicBezTo>
                      <a:pt x="427375" y="440413"/>
                      <a:pt x="427375" y="440413"/>
                      <a:pt x="427375" y="440413"/>
                    </a:cubicBezTo>
                    <a:cubicBezTo>
                      <a:pt x="424801" y="440413"/>
                      <a:pt x="424801" y="440413"/>
                      <a:pt x="424801" y="440413"/>
                    </a:cubicBezTo>
                    <a:cubicBezTo>
                      <a:pt x="424801" y="437838"/>
                      <a:pt x="424801" y="437838"/>
                      <a:pt x="424801" y="437838"/>
                    </a:cubicBezTo>
                    <a:cubicBezTo>
                      <a:pt x="422226" y="437838"/>
                      <a:pt x="422226" y="437838"/>
                      <a:pt x="422226" y="437838"/>
                    </a:cubicBezTo>
                    <a:cubicBezTo>
                      <a:pt x="419652" y="437838"/>
                      <a:pt x="419652" y="437838"/>
                      <a:pt x="419652" y="437838"/>
                    </a:cubicBezTo>
                    <a:cubicBezTo>
                      <a:pt x="417077" y="437838"/>
                      <a:pt x="417077" y="437838"/>
                      <a:pt x="417077" y="437838"/>
                    </a:cubicBezTo>
                    <a:cubicBezTo>
                      <a:pt x="417077" y="435262"/>
                      <a:pt x="417077" y="435262"/>
                      <a:pt x="417077" y="435262"/>
                    </a:cubicBezTo>
                    <a:cubicBezTo>
                      <a:pt x="417077" y="435262"/>
                      <a:pt x="414503" y="435262"/>
                      <a:pt x="414503" y="435262"/>
                    </a:cubicBezTo>
                    <a:cubicBezTo>
                      <a:pt x="411928" y="435262"/>
                      <a:pt x="411928" y="435262"/>
                      <a:pt x="411928" y="435262"/>
                    </a:cubicBezTo>
                    <a:cubicBezTo>
                      <a:pt x="411928" y="435262"/>
                      <a:pt x="411928" y="435262"/>
                      <a:pt x="409353" y="435262"/>
                    </a:cubicBezTo>
                    <a:cubicBezTo>
                      <a:pt x="409353" y="432687"/>
                      <a:pt x="409353" y="432687"/>
                      <a:pt x="409353" y="432687"/>
                    </a:cubicBezTo>
                    <a:cubicBezTo>
                      <a:pt x="406779" y="432687"/>
                      <a:pt x="406779" y="432687"/>
                      <a:pt x="406779" y="432687"/>
                    </a:cubicBezTo>
                    <a:cubicBezTo>
                      <a:pt x="404204" y="432687"/>
                      <a:pt x="404204" y="432687"/>
                      <a:pt x="404204" y="432687"/>
                    </a:cubicBezTo>
                    <a:cubicBezTo>
                      <a:pt x="404204" y="432687"/>
                      <a:pt x="404204" y="430111"/>
                      <a:pt x="404204" y="430111"/>
                    </a:cubicBezTo>
                    <a:cubicBezTo>
                      <a:pt x="404204" y="430111"/>
                      <a:pt x="401630" y="430111"/>
                      <a:pt x="401630" y="430111"/>
                    </a:cubicBezTo>
                    <a:cubicBezTo>
                      <a:pt x="399055" y="430111"/>
                      <a:pt x="399055" y="430111"/>
                      <a:pt x="399055" y="430111"/>
                    </a:cubicBezTo>
                    <a:cubicBezTo>
                      <a:pt x="399055" y="427536"/>
                      <a:pt x="399055" y="427536"/>
                      <a:pt x="399055" y="427536"/>
                    </a:cubicBezTo>
                    <a:cubicBezTo>
                      <a:pt x="396481" y="427536"/>
                      <a:pt x="396481" y="427536"/>
                      <a:pt x="393906" y="427536"/>
                    </a:cubicBezTo>
                    <a:cubicBezTo>
                      <a:pt x="393906" y="427536"/>
                      <a:pt x="393906" y="427536"/>
                      <a:pt x="391332" y="427536"/>
                    </a:cubicBezTo>
                    <a:cubicBezTo>
                      <a:pt x="391332" y="424960"/>
                      <a:pt x="391332" y="424960"/>
                      <a:pt x="391332" y="424960"/>
                    </a:cubicBezTo>
                    <a:cubicBezTo>
                      <a:pt x="388757" y="424960"/>
                      <a:pt x="388757" y="424960"/>
                      <a:pt x="388757" y="424960"/>
                    </a:cubicBezTo>
                    <a:cubicBezTo>
                      <a:pt x="386183" y="424960"/>
                      <a:pt x="386183" y="424960"/>
                      <a:pt x="386183" y="424960"/>
                    </a:cubicBezTo>
                    <a:cubicBezTo>
                      <a:pt x="383608" y="424960"/>
                      <a:pt x="383608" y="424960"/>
                      <a:pt x="383608" y="424960"/>
                    </a:cubicBezTo>
                    <a:cubicBezTo>
                      <a:pt x="383608" y="424960"/>
                      <a:pt x="383608" y="424960"/>
                      <a:pt x="381033" y="424960"/>
                    </a:cubicBezTo>
                    <a:cubicBezTo>
                      <a:pt x="381033" y="422385"/>
                      <a:pt x="381033" y="422385"/>
                      <a:pt x="381033" y="422385"/>
                    </a:cubicBezTo>
                    <a:cubicBezTo>
                      <a:pt x="381033" y="422385"/>
                      <a:pt x="381033" y="422385"/>
                      <a:pt x="378459" y="422385"/>
                    </a:cubicBezTo>
                    <a:cubicBezTo>
                      <a:pt x="375884" y="422385"/>
                      <a:pt x="375884" y="422385"/>
                      <a:pt x="375884" y="422385"/>
                    </a:cubicBezTo>
                    <a:cubicBezTo>
                      <a:pt x="375884" y="419809"/>
                      <a:pt x="375884" y="419809"/>
                      <a:pt x="375884" y="419809"/>
                    </a:cubicBezTo>
                    <a:cubicBezTo>
                      <a:pt x="375884" y="419809"/>
                      <a:pt x="375884" y="419809"/>
                      <a:pt x="373310" y="419809"/>
                    </a:cubicBezTo>
                    <a:cubicBezTo>
                      <a:pt x="373310" y="419809"/>
                      <a:pt x="370735" y="419809"/>
                      <a:pt x="370735" y="419809"/>
                    </a:cubicBezTo>
                    <a:cubicBezTo>
                      <a:pt x="370735" y="419809"/>
                      <a:pt x="368161" y="419809"/>
                      <a:pt x="368161" y="419809"/>
                    </a:cubicBezTo>
                    <a:cubicBezTo>
                      <a:pt x="368161" y="419809"/>
                      <a:pt x="368161" y="419809"/>
                      <a:pt x="365586" y="419809"/>
                    </a:cubicBezTo>
                    <a:cubicBezTo>
                      <a:pt x="365586" y="417234"/>
                      <a:pt x="365586" y="417234"/>
                      <a:pt x="365586" y="417234"/>
                    </a:cubicBezTo>
                    <a:cubicBezTo>
                      <a:pt x="363012" y="417234"/>
                      <a:pt x="363012" y="417234"/>
                      <a:pt x="363012" y="417234"/>
                    </a:cubicBezTo>
                    <a:cubicBezTo>
                      <a:pt x="363012" y="414658"/>
                      <a:pt x="363012" y="414658"/>
                      <a:pt x="363012" y="414658"/>
                    </a:cubicBezTo>
                    <a:cubicBezTo>
                      <a:pt x="360437" y="414658"/>
                      <a:pt x="360437" y="414658"/>
                      <a:pt x="360437" y="414658"/>
                    </a:cubicBezTo>
                    <a:cubicBezTo>
                      <a:pt x="360437" y="414658"/>
                      <a:pt x="360437" y="414658"/>
                      <a:pt x="357862" y="414658"/>
                    </a:cubicBezTo>
                    <a:cubicBezTo>
                      <a:pt x="357862" y="414658"/>
                      <a:pt x="357862" y="414658"/>
                      <a:pt x="357862" y="412083"/>
                    </a:cubicBezTo>
                    <a:cubicBezTo>
                      <a:pt x="355288" y="412083"/>
                      <a:pt x="355288" y="412083"/>
                      <a:pt x="355288" y="412083"/>
                    </a:cubicBezTo>
                    <a:cubicBezTo>
                      <a:pt x="352713" y="412083"/>
                      <a:pt x="352713" y="412083"/>
                      <a:pt x="352713" y="412083"/>
                    </a:cubicBezTo>
                    <a:cubicBezTo>
                      <a:pt x="352713" y="409507"/>
                      <a:pt x="352713" y="409507"/>
                      <a:pt x="352713" y="409507"/>
                    </a:cubicBezTo>
                    <a:cubicBezTo>
                      <a:pt x="352713" y="409507"/>
                      <a:pt x="352713" y="409507"/>
                      <a:pt x="350139" y="409507"/>
                    </a:cubicBezTo>
                    <a:cubicBezTo>
                      <a:pt x="350139" y="406932"/>
                      <a:pt x="350139" y="406932"/>
                      <a:pt x="350139" y="406932"/>
                    </a:cubicBezTo>
                    <a:cubicBezTo>
                      <a:pt x="347564" y="406932"/>
                      <a:pt x="347564" y="406932"/>
                      <a:pt x="347564" y="406932"/>
                    </a:cubicBezTo>
                    <a:cubicBezTo>
                      <a:pt x="344990" y="406932"/>
                      <a:pt x="344990" y="406932"/>
                      <a:pt x="344990" y="406932"/>
                    </a:cubicBezTo>
                    <a:cubicBezTo>
                      <a:pt x="344990" y="404356"/>
                      <a:pt x="344990" y="404356"/>
                      <a:pt x="344990" y="404356"/>
                    </a:cubicBezTo>
                    <a:cubicBezTo>
                      <a:pt x="342415" y="404356"/>
                      <a:pt x="342415" y="404356"/>
                      <a:pt x="342415" y="404356"/>
                    </a:cubicBezTo>
                    <a:cubicBezTo>
                      <a:pt x="339841" y="404356"/>
                      <a:pt x="339841" y="404356"/>
                      <a:pt x="339841" y="404356"/>
                    </a:cubicBezTo>
                    <a:cubicBezTo>
                      <a:pt x="339841" y="404356"/>
                      <a:pt x="339841" y="404356"/>
                      <a:pt x="339841" y="401781"/>
                    </a:cubicBezTo>
                    <a:cubicBezTo>
                      <a:pt x="339841" y="401781"/>
                      <a:pt x="339841" y="401781"/>
                      <a:pt x="337266" y="401781"/>
                    </a:cubicBezTo>
                    <a:cubicBezTo>
                      <a:pt x="334692" y="399205"/>
                      <a:pt x="334692" y="399205"/>
                      <a:pt x="334692" y="399205"/>
                    </a:cubicBezTo>
                    <a:cubicBezTo>
                      <a:pt x="334692" y="399205"/>
                      <a:pt x="334692" y="399205"/>
                      <a:pt x="332117" y="399205"/>
                    </a:cubicBezTo>
                    <a:cubicBezTo>
                      <a:pt x="332117" y="396630"/>
                      <a:pt x="332117" y="396630"/>
                      <a:pt x="332117" y="396630"/>
                    </a:cubicBezTo>
                    <a:cubicBezTo>
                      <a:pt x="332117" y="396630"/>
                      <a:pt x="332117" y="396630"/>
                      <a:pt x="329542" y="396630"/>
                    </a:cubicBezTo>
                    <a:cubicBezTo>
                      <a:pt x="326968" y="396630"/>
                      <a:pt x="326968" y="396630"/>
                      <a:pt x="326968" y="396630"/>
                    </a:cubicBezTo>
                    <a:cubicBezTo>
                      <a:pt x="326968" y="396630"/>
                      <a:pt x="326968" y="396630"/>
                      <a:pt x="326968" y="394054"/>
                    </a:cubicBezTo>
                    <a:cubicBezTo>
                      <a:pt x="324393" y="394054"/>
                      <a:pt x="324393" y="394054"/>
                      <a:pt x="324393" y="394054"/>
                    </a:cubicBezTo>
                    <a:cubicBezTo>
                      <a:pt x="324393" y="391479"/>
                      <a:pt x="324393" y="391479"/>
                      <a:pt x="324393" y="391479"/>
                    </a:cubicBezTo>
                    <a:cubicBezTo>
                      <a:pt x="321819" y="391479"/>
                      <a:pt x="321819" y="391479"/>
                      <a:pt x="321819" y="391479"/>
                    </a:cubicBezTo>
                    <a:cubicBezTo>
                      <a:pt x="319244" y="391479"/>
                      <a:pt x="319244" y="391479"/>
                      <a:pt x="319244" y="391479"/>
                    </a:cubicBezTo>
                    <a:cubicBezTo>
                      <a:pt x="319244" y="388903"/>
                      <a:pt x="319244" y="388903"/>
                      <a:pt x="319244" y="388903"/>
                    </a:cubicBezTo>
                    <a:cubicBezTo>
                      <a:pt x="319244" y="388903"/>
                      <a:pt x="319244" y="388903"/>
                      <a:pt x="316670" y="388903"/>
                    </a:cubicBezTo>
                    <a:cubicBezTo>
                      <a:pt x="316670" y="386327"/>
                      <a:pt x="316670" y="386327"/>
                      <a:pt x="316670" y="386327"/>
                    </a:cubicBezTo>
                    <a:cubicBezTo>
                      <a:pt x="314095" y="386327"/>
                      <a:pt x="314095" y="386327"/>
                      <a:pt x="314095" y="386327"/>
                    </a:cubicBezTo>
                    <a:cubicBezTo>
                      <a:pt x="311521" y="386327"/>
                      <a:pt x="311521" y="386327"/>
                      <a:pt x="311521" y="386327"/>
                    </a:cubicBezTo>
                    <a:cubicBezTo>
                      <a:pt x="311521" y="383752"/>
                      <a:pt x="311521" y="383752"/>
                      <a:pt x="311521" y="383752"/>
                    </a:cubicBezTo>
                    <a:cubicBezTo>
                      <a:pt x="308946" y="383752"/>
                      <a:pt x="308946" y="383752"/>
                      <a:pt x="308946" y="383752"/>
                    </a:cubicBezTo>
                    <a:cubicBezTo>
                      <a:pt x="308946" y="381176"/>
                      <a:pt x="308946" y="381176"/>
                      <a:pt x="308946" y="381176"/>
                    </a:cubicBezTo>
                    <a:cubicBezTo>
                      <a:pt x="306372" y="381176"/>
                      <a:pt x="306372" y="381176"/>
                      <a:pt x="306372" y="381176"/>
                    </a:cubicBezTo>
                    <a:cubicBezTo>
                      <a:pt x="303797" y="381176"/>
                      <a:pt x="303797" y="381176"/>
                      <a:pt x="303797" y="381176"/>
                    </a:cubicBezTo>
                    <a:cubicBezTo>
                      <a:pt x="303797" y="378601"/>
                      <a:pt x="303797" y="378601"/>
                      <a:pt x="303797" y="378601"/>
                    </a:cubicBezTo>
                    <a:cubicBezTo>
                      <a:pt x="303797" y="378601"/>
                      <a:pt x="303797" y="378601"/>
                      <a:pt x="301222" y="378601"/>
                    </a:cubicBezTo>
                    <a:cubicBezTo>
                      <a:pt x="301222" y="378601"/>
                      <a:pt x="301222" y="378601"/>
                      <a:pt x="301222" y="376025"/>
                    </a:cubicBezTo>
                    <a:cubicBezTo>
                      <a:pt x="298648" y="376025"/>
                      <a:pt x="298648" y="376025"/>
                      <a:pt x="298648" y="376025"/>
                    </a:cubicBezTo>
                    <a:cubicBezTo>
                      <a:pt x="298648" y="373450"/>
                      <a:pt x="298648" y="373450"/>
                      <a:pt x="298648" y="373450"/>
                    </a:cubicBezTo>
                    <a:cubicBezTo>
                      <a:pt x="298648" y="373450"/>
                      <a:pt x="298648" y="373450"/>
                      <a:pt x="296073" y="373450"/>
                    </a:cubicBezTo>
                    <a:cubicBezTo>
                      <a:pt x="296073" y="370874"/>
                      <a:pt x="296073" y="370874"/>
                      <a:pt x="296073" y="370874"/>
                    </a:cubicBezTo>
                    <a:cubicBezTo>
                      <a:pt x="296073" y="370874"/>
                      <a:pt x="296073" y="370874"/>
                      <a:pt x="293499" y="370874"/>
                    </a:cubicBezTo>
                    <a:cubicBezTo>
                      <a:pt x="293499" y="370874"/>
                      <a:pt x="293499" y="370874"/>
                      <a:pt x="293499" y="368299"/>
                    </a:cubicBezTo>
                    <a:cubicBezTo>
                      <a:pt x="290924" y="368299"/>
                      <a:pt x="290924" y="368299"/>
                      <a:pt x="290924" y="368299"/>
                    </a:cubicBezTo>
                    <a:cubicBezTo>
                      <a:pt x="290924" y="368299"/>
                      <a:pt x="290924" y="368299"/>
                      <a:pt x="290924" y="365723"/>
                    </a:cubicBezTo>
                    <a:cubicBezTo>
                      <a:pt x="290924" y="360572"/>
                      <a:pt x="290924" y="357997"/>
                      <a:pt x="290924" y="352846"/>
                    </a:cubicBezTo>
                    <a:cubicBezTo>
                      <a:pt x="290924" y="352846"/>
                      <a:pt x="288350" y="352846"/>
                      <a:pt x="288350" y="352846"/>
                    </a:cubicBezTo>
                    <a:cubicBezTo>
                      <a:pt x="288350" y="352846"/>
                      <a:pt x="288350" y="352846"/>
                      <a:pt x="288350" y="350270"/>
                    </a:cubicBezTo>
                    <a:cubicBezTo>
                      <a:pt x="288350" y="350270"/>
                      <a:pt x="290924" y="350270"/>
                      <a:pt x="290924" y="350270"/>
                    </a:cubicBezTo>
                    <a:cubicBezTo>
                      <a:pt x="290924" y="350270"/>
                      <a:pt x="290924" y="350270"/>
                      <a:pt x="290924" y="347695"/>
                    </a:cubicBezTo>
                    <a:cubicBezTo>
                      <a:pt x="290924" y="347695"/>
                      <a:pt x="288350" y="347695"/>
                      <a:pt x="288350" y="347695"/>
                    </a:cubicBezTo>
                    <a:cubicBezTo>
                      <a:pt x="288350" y="345119"/>
                      <a:pt x="288350" y="345119"/>
                      <a:pt x="288350" y="345119"/>
                    </a:cubicBezTo>
                    <a:cubicBezTo>
                      <a:pt x="288350" y="345119"/>
                      <a:pt x="288350" y="342544"/>
                      <a:pt x="288350" y="342544"/>
                    </a:cubicBezTo>
                    <a:cubicBezTo>
                      <a:pt x="288350" y="342544"/>
                      <a:pt x="288350" y="339968"/>
                      <a:pt x="288350" y="339968"/>
                    </a:cubicBezTo>
                    <a:cubicBezTo>
                      <a:pt x="288350" y="337393"/>
                      <a:pt x="288350" y="337393"/>
                      <a:pt x="288350" y="334817"/>
                    </a:cubicBezTo>
                    <a:cubicBezTo>
                      <a:pt x="288350" y="332242"/>
                      <a:pt x="288350" y="329666"/>
                      <a:pt x="288350" y="329666"/>
                    </a:cubicBezTo>
                    <a:cubicBezTo>
                      <a:pt x="288350" y="327091"/>
                      <a:pt x="288350" y="327091"/>
                      <a:pt x="288350" y="327091"/>
                    </a:cubicBezTo>
                    <a:cubicBezTo>
                      <a:pt x="288350" y="324515"/>
                      <a:pt x="288350" y="321940"/>
                      <a:pt x="288350" y="319364"/>
                    </a:cubicBezTo>
                    <a:cubicBezTo>
                      <a:pt x="288350" y="319364"/>
                      <a:pt x="288350" y="319364"/>
                      <a:pt x="288350" y="316789"/>
                    </a:cubicBezTo>
                    <a:cubicBezTo>
                      <a:pt x="288350" y="314213"/>
                      <a:pt x="288350" y="311638"/>
                      <a:pt x="288350" y="311638"/>
                    </a:cubicBezTo>
                    <a:cubicBezTo>
                      <a:pt x="288350" y="309062"/>
                      <a:pt x="288350" y="309062"/>
                      <a:pt x="288350" y="309062"/>
                    </a:cubicBezTo>
                    <a:cubicBezTo>
                      <a:pt x="288350" y="309062"/>
                      <a:pt x="288350" y="306487"/>
                      <a:pt x="288350" y="303911"/>
                    </a:cubicBezTo>
                    <a:cubicBezTo>
                      <a:pt x="288350" y="301335"/>
                      <a:pt x="288350" y="301335"/>
                      <a:pt x="288350" y="301335"/>
                    </a:cubicBezTo>
                    <a:cubicBezTo>
                      <a:pt x="288350" y="298760"/>
                      <a:pt x="288350" y="298760"/>
                      <a:pt x="288350" y="298760"/>
                    </a:cubicBezTo>
                    <a:cubicBezTo>
                      <a:pt x="288350" y="296184"/>
                      <a:pt x="288350" y="296184"/>
                      <a:pt x="288350" y="296184"/>
                    </a:cubicBezTo>
                    <a:cubicBezTo>
                      <a:pt x="288350" y="291033"/>
                      <a:pt x="288350" y="285882"/>
                      <a:pt x="288350" y="280731"/>
                    </a:cubicBezTo>
                    <a:cubicBezTo>
                      <a:pt x="288350" y="278156"/>
                      <a:pt x="288350" y="275580"/>
                      <a:pt x="288350" y="273005"/>
                    </a:cubicBezTo>
                    <a:cubicBezTo>
                      <a:pt x="288350" y="270429"/>
                      <a:pt x="288350" y="265278"/>
                      <a:pt x="288350" y="262703"/>
                    </a:cubicBezTo>
                    <a:cubicBezTo>
                      <a:pt x="288350" y="262703"/>
                      <a:pt x="288350" y="260127"/>
                      <a:pt x="288350" y="260127"/>
                    </a:cubicBezTo>
                    <a:cubicBezTo>
                      <a:pt x="288350" y="254976"/>
                      <a:pt x="288350" y="252401"/>
                      <a:pt x="288350" y="247250"/>
                    </a:cubicBezTo>
                    <a:cubicBezTo>
                      <a:pt x="288350" y="244674"/>
                      <a:pt x="288350" y="242099"/>
                      <a:pt x="288350" y="239523"/>
                    </a:cubicBezTo>
                    <a:cubicBezTo>
                      <a:pt x="288350" y="239523"/>
                      <a:pt x="288350" y="239523"/>
                      <a:pt x="288350" y="236948"/>
                    </a:cubicBezTo>
                    <a:cubicBezTo>
                      <a:pt x="288350" y="236948"/>
                      <a:pt x="288350" y="234372"/>
                      <a:pt x="288350" y="234372"/>
                    </a:cubicBezTo>
                    <a:cubicBezTo>
                      <a:pt x="288350" y="231797"/>
                      <a:pt x="288350" y="231797"/>
                      <a:pt x="288350" y="231797"/>
                    </a:cubicBezTo>
                    <a:cubicBezTo>
                      <a:pt x="288350" y="229221"/>
                      <a:pt x="288350" y="229221"/>
                      <a:pt x="288350" y="229221"/>
                    </a:cubicBezTo>
                    <a:cubicBezTo>
                      <a:pt x="288350" y="229221"/>
                      <a:pt x="288350" y="229221"/>
                      <a:pt x="290924" y="229221"/>
                    </a:cubicBezTo>
                    <a:cubicBezTo>
                      <a:pt x="290924" y="229221"/>
                      <a:pt x="290924" y="229221"/>
                      <a:pt x="290924" y="226646"/>
                    </a:cubicBezTo>
                    <a:cubicBezTo>
                      <a:pt x="290924" y="226646"/>
                      <a:pt x="288350" y="224070"/>
                      <a:pt x="288350" y="224070"/>
                    </a:cubicBezTo>
                    <a:cubicBezTo>
                      <a:pt x="288350" y="221494"/>
                      <a:pt x="288350" y="221494"/>
                      <a:pt x="288350" y="221494"/>
                    </a:cubicBezTo>
                    <a:cubicBezTo>
                      <a:pt x="288350" y="218919"/>
                      <a:pt x="288350" y="218919"/>
                      <a:pt x="288350" y="218919"/>
                    </a:cubicBezTo>
                    <a:cubicBezTo>
                      <a:pt x="288350" y="216343"/>
                      <a:pt x="288350" y="216343"/>
                      <a:pt x="288350" y="216343"/>
                    </a:cubicBezTo>
                    <a:cubicBezTo>
                      <a:pt x="288350" y="213768"/>
                      <a:pt x="288350" y="213768"/>
                      <a:pt x="288350" y="213768"/>
                    </a:cubicBezTo>
                    <a:cubicBezTo>
                      <a:pt x="288350" y="211192"/>
                      <a:pt x="288350" y="211192"/>
                      <a:pt x="288350" y="211192"/>
                    </a:cubicBezTo>
                    <a:cubicBezTo>
                      <a:pt x="288350" y="208617"/>
                      <a:pt x="288350" y="208617"/>
                      <a:pt x="288350" y="208617"/>
                    </a:cubicBezTo>
                    <a:cubicBezTo>
                      <a:pt x="288350" y="200890"/>
                      <a:pt x="288350" y="195739"/>
                      <a:pt x="288350" y="188013"/>
                    </a:cubicBezTo>
                    <a:cubicBezTo>
                      <a:pt x="288350" y="188013"/>
                      <a:pt x="288350" y="185437"/>
                      <a:pt x="288350" y="185437"/>
                    </a:cubicBezTo>
                    <a:cubicBezTo>
                      <a:pt x="288350" y="185437"/>
                      <a:pt x="288350" y="185437"/>
                      <a:pt x="288350" y="182862"/>
                    </a:cubicBezTo>
                    <a:cubicBezTo>
                      <a:pt x="288350" y="182862"/>
                      <a:pt x="288350" y="182862"/>
                      <a:pt x="288350" y="180286"/>
                    </a:cubicBezTo>
                    <a:close/>
                    <a:moveTo>
                      <a:pt x="260030" y="180286"/>
                    </a:moveTo>
                    <a:cubicBezTo>
                      <a:pt x="260030" y="182862"/>
                      <a:pt x="260030" y="182862"/>
                      <a:pt x="260030" y="182862"/>
                    </a:cubicBezTo>
                    <a:cubicBezTo>
                      <a:pt x="262604" y="182862"/>
                      <a:pt x="262604" y="182862"/>
                      <a:pt x="262604" y="182862"/>
                    </a:cubicBezTo>
                    <a:cubicBezTo>
                      <a:pt x="262604" y="182862"/>
                      <a:pt x="262604" y="182862"/>
                      <a:pt x="262604" y="185437"/>
                    </a:cubicBezTo>
                    <a:cubicBezTo>
                      <a:pt x="262604" y="185437"/>
                      <a:pt x="262604" y="188013"/>
                      <a:pt x="262604" y="188013"/>
                    </a:cubicBezTo>
                    <a:cubicBezTo>
                      <a:pt x="262604" y="195739"/>
                      <a:pt x="262604" y="203466"/>
                      <a:pt x="262604" y="211192"/>
                    </a:cubicBezTo>
                    <a:cubicBezTo>
                      <a:pt x="262604" y="211192"/>
                      <a:pt x="262604" y="213768"/>
                      <a:pt x="262604" y="213768"/>
                    </a:cubicBezTo>
                    <a:cubicBezTo>
                      <a:pt x="262604" y="213768"/>
                      <a:pt x="262604" y="218919"/>
                      <a:pt x="262604" y="218919"/>
                    </a:cubicBezTo>
                    <a:cubicBezTo>
                      <a:pt x="262604" y="218919"/>
                      <a:pt x="262604" y="218919"/>
                      <a:pt x="260030" y="218919"/>
                    </a:cubicBezTo>
                    <a:cubicBezTo>
                      <a:pt x="260030" y="221494"/>
                      <a:pt x="260030" y="221494"/>
                      <a:pt x="260030" y="221494"/>
                    </a:cubicBezTo>
                    <a:cubicBezTo>
                      <a:pt x="260030" y="224070"/>
                      <a:pt x="260030" y="224070"/>
                      <a:pt x="260030" y="224070"/>
                    </a:cubicBezTo>
                    <a:cubicBezTo>
                      <a:pt x="260030" y="224070"/>
                      <a:pt x="260030" y="226646"/>
                      <a:pt x="260030" y="226646"/>
                    </a:cubicBezTo>
                    <a:cubicBezTo>
                      <a:pt x="260030" y="226646"/>
                      <a:pt x="260030" y="226646"/>
                      <a:pt x="260030" y="229221"/>
                    </a:cubicBezTo>
                    <a:cubicBezTo>
                      <a:pt x="260030" y="229221"/>
                      <a:pt x="260030" y="229221"/>
                      <a:pt x="260030" y="231797"/>
                    </a:cubicBezTo>
                    <a:cubicBezTo>
                      <a:pt x="260030" y="231797"/>
                      <a:pt x="260030" y="231797"/>
                      <a:pt x="260030" y="234372"/>
                    </a:cubicBezTo>
                    <a:cubicBezTo>
                      <a:pt x="260030" y="234372"/>
                      <a:pt x="260030" y="234372"/>
                      <a:pt x="262604" y="234372"/>
                    </a:cubicBezTo>
                    <a:cubicBezTo>
                      <a:pt x="262604" y="234372"/>
                      <a:pt x="262604" y="236948"/>
                      <a:pt x="262604" y="236948"/>
                    </a:cubicBezTo>
                    <a:cubicBezTo>
                      <a:pt x="262604" y="236948"/>
                      <a:pt x="262604" y="236948"/>
                      <a:pt x="260030" y="236948"/>
                    </a:cubicBezTo>
                    <a:cubicBezTo>
                      <a:pt x="260030" y="236948"/>
                      <a:pt x="260030" y="236948"/>
                      <a:pt x="260030" y="239523"/>
                    </a:cubicBezTo>
                    <a:cubicBezTo>
                      <a:pt x="260030" y="239523"/>
                      <a:pt x="260030" y="239523"/>
                      <a:pt x="260030" y="242099"/>
                    </a:cubicBezTo>
                    <a:cubicBezTo>
                      <a:pt x="260030" y="242099"/>
                      <a:pt x="260030" y="244674"/>
                      <a:pt x="260030" y="247250"/>
                    </a:cubicBezTo>
                    <a:cubicBezTo>
                      <a:pt x="262604" y="247250"/>
                      <a:pt x="262604" y="247250"/>
                      <a:pt x="262604" y="247250"/>
                    </a:cubicBezTo>
                    <a:cubicBezTo>
                      <a:pt x="262604" y="252401"/>
                      <a:pt x="262604" y="257552"/>
                      <a:pt x="262604" y="260127"/>
                    </a:cubicBezTo>
                    <a:cubicBezTo>
                      <a:pt x="262604" y="262703"/>
                      <a:pt x="262604" y="262703"/>
                      <a:pt x="262604" y="262703"/>
                    </a:cubicBezTo>
                    <a:cubicBezTo>
                      <a:pt x="262604" y="265278"/>
                      <a:pt x="262604" y="270429"/>
                      <a:pt x="262604" y="273005"/>
                    </a:cubicBezTo>
                    <a:cubicBezTo>
                      <a:pt x="262604" y="275580"/>
                      <a:pt x="262604" y="280731"/>
                      <a:pt x="262604" y="280731"/>
                    </a:cubicBezTo>
                    <a:cubicBezTo>
                      <a:pt x="262604" y="285882"/>
                      <a:pt x="262604" y="291033"/>
                      <a:pt x="262604" y="296184"/>
                    </a:cubicBezTo>
                    <a:cubicBezTo>
                      <a:pt x="262604" y="296184"/>
                      <a:pt x="262604" y="296184"/>
                      <a:pt x="262604" y="298760"/>
                    </a:cubicBezTo>
                    <a:cubicBezTo>
                      <a:pt x="262604" y="298760"/>
                      <a:pt x="262604" y="298760"/>
                      <a:pt x="262604" y="301335"/>
                    </a:cubicBezTo>
                    <a:cubicBezTo>
                      <a:pt x="262604" y="301335"/>
                      <a:pt x="262604" y="301335"/>
                      <a:pt x="262604" y="303911"/>
                    </a:cubicBezTo>
                    <a:cubicBezTo>
                      <a:pt x="262604" y="303911"/>
                      <a:pt x="262604" y="303911"/>
                      <a:pt x="260030" y="303911"/>
                    </a:cubicBezTo>
                    <a:cubicBezTo>
                      <a:pt x="260030" y="303911"/>
                      <a:pt x="262604" y="303911"/>
                      <a:pt x="262604" y="306487"/>
                    </a:cubicBezTo>
                    <a:cubicBezTo>
                      <a:pt x="262604" y="306487"/>
                      <a:pt x="262604" y="309062"/>
                      <a:pt x="262604" y="309062"/>
                    </a:cubicBezTo>
                    <a:cubicBezTo>
                      <a:pt x="262604" y="309062"/>
                      <a:pt x="262604" y="309062"/>
                      <a:pt x="260030" y="309062"/>
                    </a:cubicBezTo>
                    <a:cubicBezTo>
                      <a:pt x="260030" y="311638"/>
                      <a:pt x="260030" y="314213"/>
                      <a:pt x="260030" y="316789"/>
                    </a:cubicBezTo>
                    <a:cubicBezTo>
                      <a:pt x="260030" y="316789"/>
                      <a:pt x="260030" y="316789"/>
                      <a:pt x="260030" y="319364"/>
                    </a:cubicBezTo>
                    <a:cubicBezTo>
                      <a:pt x="260030" y="319364"/>
                      <a:pt x="262604" y="319364"/>
                      <a:pt x="262604" y="319364"/>
                    </a:cubicBezTo>
                    <a:cubicBezTo>
                      <a:pt x="262604" y="321940"/>
                      <a:pt x="262604" y="324515"/>
                      <a:pt x="262604" y="327091"/>
                    </a:cubicBezTo>
                    <a:cubicBezTo>
                      <a:pt x="262604" y="327091"/>
                      <a:pt x="262604" y="327091"/>
                      <a:pt x="262604" y="329666"/>
                    </a:cubicBezTo>
                    <a:cubicBezTo>
                      <a:pt x="262604" y="329666"/>
                      <a:pt x="262604" y="332242"/>
                      <a:pt x="262604" y="334817"/>
                    </a:cubicBezTo>
                    <a:cubicBezTo>
                      <a:pt x="262604" y="337393"/>
                      <a:pt x="262604" y="337393"/>
                      <a:pt x="262604" y="339968"/>
                    </a:cubicBezTo>
                    <a:cubicBezTo>
                      <a:pt x="262604" y="339968"/>
                      <a:pt x="262604" y="342544"/>
                      <a:pt x="262604" y="342544"/>
                    </a:cubicBezTo>
                    <a:cubicBezTo>
                      <a:pt x="262604" y="342544"/>
                      <a:pt x="262604" y="345119"/>
                      <a:pt x="262604" y="345119"/>
                    </a:cubicBezTo>
                    <a:cubicBezTo>
                      <a:pt x="262604" y="345119"/>
                      <a:pt x="262604" y="345119"/>
                      <a:pt x="262604" y="347695"/>
                    </a:cubicBezTo>
                    <a:cubicBezTo>
                      <a:pt x="262604" y="347695"/>
                      <a:pt x="262604" y="347695"/>
                      <a:pt x="260030" y="347695"/>
                    </a:cubicBezTo>
                    <a:cubicBezTo>
                      <a:pt x="260030" y="350270"/>
                      <a:pt x="260030" y="350270"/>
                      <a:pt x="260030" y="350270"/>
                    </a:cubicBezTo>
                    <a:cubicBezTo>
                      <a:pt x="260030" y="352846"/>
                      <a:pt x="260030" y="352846"/>
                      <a:pt x="260030" y="352846"/>
                    </a:cubicBezTo>
                    <a:cubicBezTo>
                      <a:pt x="260030" y="357997"/>
                      <a:pt x="260030" y="360572"/>
                      <a:pt x="260030" y="365723"/>
                    </a:cubicBezTo>
                    <a:cubicBezTo>
                      <a:pt x="260030" y="365723"/>
                      <a:pt x="260030" y="365723"/>
                      <a:pt x="260030" y="368299"/>
                    </a:cubicBezTo>
                    <a:cubicBezTo>
                      <a:pt x="257455" y="368299"/>
                      <a:pt x="257455" y="368299"/>
                      <a:pt x="257455" y="368299"/>
                    </a:cubicBezTo>
                    <a:cubicBezTo>
                      <a:pt x="257455" y="368299"/>
                      <a:pt x="257455" y="368299"/>
                      <a:pt x="257455" y="370874"/>
                    </a:cubicBezTo>
                    <a:cubicBezTo>
                      <a:pt x="257455" y="370874"/>
                      <a:pt x="254881" y="370874"/>
                      <a:pt x="254881" y="370874"/>
                    </a:cubicBezTo>
                    <a:cubicBezTo>
                      <a:pt x="254881" y="370874"/>
                      <a:pt x="254881" y="370874"/>
                      <a:pt x="254881" y="373450"/>
                    </a:cubicBezTo>
                    <a:cubicBezTo>
                      <a:pt x="254881" y="373450"/>
                      <a:pt x="254881" y="373450"/>
                      <a:pt x="252306" y="373450"/>
                    </a:cubicBezTo>
                    <a:cubicBezTo>
                      <a:pt x="252306" y="373450"/>
                      <a:pt x="252306" y="373450"/>
                      <a:pt x="252306" y="376025"/>
                    </a:cubicBezTo>
                    <a:cubicBezTo>
                      <a:pt x="249731" y="376025"/>
                      <a:pt x="249731" y="376025"/>
                      <a:pt x="249731" y="376025"/>
                    </a:cubicBezTo>
                    <a:cubicBezTo>
                      <a:pt x="249731" y="376025"/>
                      <a:pt x="249731" y="376025"/>
                      <a:pt x="249731" y="378601"/>
                    </a:cubicBezTo>
                    <a:cubicBezTo>
                      <a:pt x="247157" y="378601"/>
                      <a:pt x="247157" y="378601"/>
                      <a:pt x="247157" y="378601"/>
                    </a:cubicBezTo>
                    <a:cubicBezTo>
                      <a:pt x="244582" y="378601"/>
                      <a:pt x="244582" y="378601"/>
                      <a:pt x="244582" y="378601"/>
                    </a:cubicBezTo>
                    <a:cubicBezTo>
                      <a:pt x="244582" y="378601"/>
                      <a:pt x="244582" y="378601"/>
                      <a:pt x="244582" y="381176"/>
                    </a:cubicBezTo>
                    <a:cubicBezTo>
                      <a:pt x="242008" y="381176"/>
                      <a:pt x="242008" y="381176"/>
                      <a:pt x="242008" y="381176"/>
                    </a:cubicBezTo>
                    <a:cubicBezTo>
                      <a:pt x="242008" y="381176"/>
                      <a:pt x="242008" y="381176"/>
                      <a:pt x="242008" y="383752"/>
                    </a:cubicBezTo>
                    <a:cubicBezTo>
                      <a:pt x="239433" y="383752"/>
                      <a:pt x="239433" y="383752"/>
                      <a:pt x="239433" y="383752"/>
                    </a:cubicBezTo>
                    <a:cubicBezTo>
                      <a:pt x="236859" y="383752"/>
                      <a:pt x="236859" y="383752"/>
                      <a:pt x="236859" y="386327"/>
                    </a:cubicBezTo>
                    <a:cubicBezTo>
                      <a:pt x="234284" y="386327"/>
                      <a:pt x="234284" y="386327"/>
                      <a:pt x="234284" y="386327"/>
                    </a:cubicBezTo>
                    <a:cubicBezTo>
                      <a:pt x="234284" y="386327"/>
                      <a:pt x="234284" y="386327"/>
                      <a:pt x="234284" y="388903"/>
                    </a:cubicBezTo>
                    <a:cubicBezTo>
                      <a:pt x="231710" y="388903"/>
                      <a:pt x="231710" y="388903"/>
                      <a:pt x="231710" y="388903"/>
                    </a:cubicBezTo>
                    <a:cubicBezTo>
                      <a:pt x="231710" y="388903"/>
                      <a:pt x="231710" y="388903"/>
                      <a:pt x="231710" y="391479"/>
                    </a:cubicBezTo>
                    <a:cubicBezTo>
                      <a:pt x="229135" y="391479"/>
                      <a:pt x="229135" y="391479"/>
                      <a:pt x="229135" y="391479"/>
                    </a:cubicBezTo>
                    <a:cubicBezTo>
                      <a:pt x="229135" y="391479"/>
                      <a:pt x="226560" y="391479"/>
                      <a:pt x="226560" y="391479"/>
                    </a:cubicBezTo>
                    <a:cubicBezTo>
                      <a:pt x="226560" y="391479"/>
                      <a:pt x="226560" y="391479"/>
                      <a:pt x="226560" y="394054"/>
                    </a:cubicBezTo>
                    <a:cubicBezTo>
                      <a:pt x="223986" y="394054"/>
                      <a:pt x="223986" y="394054"/>
                      <a:pt x="223986" y="396630"/>
                    </a:cubicBezTo>
                    <a:cubicBezTo>
                      <a:pt x="221411" y="396630"/>
                      <a:pt x="221411" y="396630"/>
                      <a:pt x="221411" y="396630"/>
                    </a:cubicBezTo>
                    <a:cubicBezTo>
                      <a:pt x="218837" y="396630"/>
                      <a:pt x="218837" y="396630"/>
                      <a:pt x="218837" y="396630"/>
                    </a:cubicBezTo>
                    <a:cubicBezTo>
                      <a:pt x="218837" y="399205"/>
                      <a:pt x="218837" y="399205"/>
                      <a:pt x="218837" y="399205"/>
                    </a:cubicBezTo>
                    <a:cubicBezTo>
                      <a:pt x="218837" y="399205"/>
                      <a:pt x="218837" y="399205"/>
                      <a:pt x="216262" y="399205"/>
                    </a:cubicBezTo>
                    <a:cubicBezTo>
                      <a:pt x="213688" y="399205"/>
                      <a:pt x="213688" y="399205"/>
                      <a:pt x="213688" y="401781"/>
                    </a:cubicBezTo>
                    <a:cubicBezTo>
                      <a:pt x="213688" y="401781"/>
                      <a:pt x="213688" y="401781"/>
                      <a:pt x="211113" y="401781"/>
                    </a:cubicBezTo>
                    <a:cubicBezTo>
                      <a:pt x="208539" y="401781"/>
                      <a:pt x="208539" y="401781"/>
                      <a:pt x="208539" y="401781"/>
                    </a:cubicBezTo>
                    <a:cubicBezTo>
                      <a:pt x="208539" y="404356"/>
                      <a:pt x="208539" y="404356"/>
                      <a:pt x="208539" y="404356"/>
                    </a:cubicBezTo>
                    <a:cubicBezTo>
                      <a:pt x="208539" y="404356"/>
                      <a:pt x="205964" y="404356"/>
                      <a:pt x="205964" y="404356"/>
                    </a:cubicBezTo>
                    <a:cubicBezTo>
                      <a:pt x="205964" y="404356"/>
                      <a:pt x="203390" y="406932"/>
                      <a:pt x="203390" y="406932"/>
                    </a:cubicBezTo>
                    <a:cubicBezTo>
                      <a:pt x="200815" y="406932"/>
                      <a:pt x="200815" y="406932"/>
                      <a:pt x="200815" y="406932"/>
                    </a:cubicBezTo>
                    <a:cubicBezTo>
                      <a:pt x="200815" y="409507"/>
                      <a:pt x="200815" y="409507"/>
                      <a:pt x="200815" y="409507"/>
                    </a:cubicBezTo>
                    <a:cubicBezTo>
                      <a:pt x="198240" y="409507"/>
                      <a:pt x="195666" y="412083"/>
                      <a:pt x="193091" y="412083"/>
                    </a:cubicBezTo>
                    <a:cubicBezTo>
                      <a:pt x="193091" y="412083"/>
                      <a:pt x="190517" y="414658"/>
                      <a:pt x="187942" y="414658"/>
                    </a:cubicBezTo>
                    <a:cubicBezTo>
                      <a:pt x="187942" y="417234"/>
                      <a:pt x="182793" y="417234"/>
                      <a:pt x="182793" y="419809"/>
                    </a:cubicBezTo>
                    <a:cubicBezTo>
                      <a:pt x="180219" y="419809"/>
                      <a:pt x="180219" y="419809"/>
                      <a:pt x="180219" y="419809"/>
                    </a:cubicBezTo>
                    <a:cubicBezTo>
                      <a:pt x="177644" y="419809"/>
                      <a:pt x="177644" y="419809"/>
                      <a:pt x="177644" y="419809"/>
                    </a:cubicBezTo>
                    <a:cubicBezTo>
                      <a:pt x="177644" y="419809"/>
                      <a:pt x="175069" y="419809"/>
                      <a:pt x="172495" y="419809"/>
                    </a:cubicBezTo>
                    <a:cubicBezTo>
                      <a:pt x="172495" y="419809"/>
                      <a:pt x="172495" y="419809"/>
                      <a:pt x="172495" y="422385"/>
                    </a:cubicBezTo>
                    <a:cubicBezTo>
                      <a:pt x="172495" y="422385"/>
                      <a:pt x="169920" y="422385"/>
                      <a:pt x="167346" y="422385"/>
                    </a:cubicBezTo>
                    <a:cubicBezTo>
                      <a:pt x="167346" y="424960"/>
                      <a:pt x="167346" y="424960"/>
                      <a:pt x="167346" y="424960"/>
                    </a:cubicBezTo>
                    <a:cubicBezTo>
                      <a:pt x="162197" y="424960"/>
                      <a:pt x="159622" y="427536"/>
                      <a:pt x="154473" y="427536"/>
                    </a:cubicBezTo>
                    <a:cubicBezTo>
                      <a:pt x="154473" y="427536"/>
                      <a:pt x="151899" y="427536"/>
                      <a:pt x="151899" y="427536"/>
                    </a:cubicBezTo>
                    <a:cubicBezTo>
                      <a:pt x="151899" y="427536"/>
                      <a:pt x="149324" y="430111"/>
                      <a:pt x="149324" y="430111"/>
                    </a:cubicBezTo>
                    <a:cubicBezTo>
                      <a:pt x="149324" y="430111"/>
                      <a:pt x="146749" y="430111"/>
                      <a:pt x="146749" y="430111"/>
                    </a:cubicBezTo>
                    <a:cubicBezTo>
                      <a:pt x="146749" y="430111"/>
                      <a:pt x="146749" y="432687"/>
                      <a:pt x="144175" y="432687"/>
                    </a:cubicBezTo>
                    <a:cubicBezTo>
                      <a:pt x="141600" y="432687"/>
                      <a:pt x="141600" y="432687"/>
                      <a:pt x="141600" y="432687"/>
                    </a:cubicBezTo>
                    <a:cubicBezTo>
                      <a:pt x="141600" y="432687"/>
                      <a:pt x="141600" y="432687"/>
                      <a:pt x="141600" y="435262"/>
                    </a:cubicBezTo>
                    <a:cubicBezTo>
                      <a:pt x="139026" y="435262"/>
                      <a:pt x="139026" y="435262"/>
                      <a:pt x="139026" y="435262"/>
                    </a:cubicBezTo>
                    <a:cubicBezTo>
                      <a:pt x="136451" y="435262"/>
                      <a:pt x="136451" y="435262"/>
                      <a:pt x="133877" y="435262"/>
                    </a:cubicBezTo>
                    <a:cubicBezTo>
                      <a:pt x="131302" y="437838"/>
                      <a:pt x="131302" y="437838"/>
                      <a:pt x="131302" y="437838"/>
                    </a:cubicBezTo>
                    <a:cubicBezTo>
                      <a:pt x="131302" y="437838"/>
                      <a:pt x="128728" y="437838"/>
                      <a:pt x="128728" y="437838"/>
                    </a:cubicBezTo>
                    <a:cubicBezTo>
                      <a:pt x="128728" y="437838"/>
                      <a:pt x="128728" y="437838"/>
                      <a:pt x="126153" y="437838"/>
                    </a:cubicBezTo>
                    <a:cubicBezTo>
                      <a:pt x="126153" y="440413"/>
                      <a:pt x="126153" y="440413"/>
                      <a:pt x="126153" y="440413"/>
                    </a:cubicBezTo>
                    <a:cubicBezTo>
                      <a:pt x="126153" y="440413"/>
                      <a:pt x="126153" y="440413"/>
                      <a:pt x="123578" y="440413"/>
                    </a:cubicBezTo>
                    <a:cubicBezTo>
                      <a:pt x="121004" y="440413"/>
                      <a:pt x="121004" y="440413"/>
                      <a:pt x="121004" y="440413"/>
                    </a:cubicBezTo>
                    <a:cubicBezTo>
                      <a:pt x="121004" y="440413"/>
                      <a:pt x="118429" y="440413"/>
                      <a:pt x="118429" y="440413"/>
                    </a:cubicBezTo>
                    <a:cubicBezTo>
                      <a:pt x="118429" y="440413"/>
                      <a:pt x="118429" y="440413"/>
                      <a:pt x="118429" y="442989"/>
                    </a:cubicBezTo>
                    <a:cubicBezTo>
                      <a:pt x="118429" y="442989"/>
                      <a:pt x="115855" y="442989"/>
                      <a:pt x="115855" y="442989"/>
                    </a:cubicBezTo>
                    <a:cubicBezTo>
                      <a:pt x="115855" y="442989"/>
                      <a:pt x="115855" y="442989"/>
                      <a:pt x="113280" y="442989"/>
                    </a:cubicBezTo>
                    <a:cubicBezTo>
                      <a:pt x="110706" y="442989"/>
                      <a:pt x="108131" y="445564"/>
                      <a:pt x="105557" y="445564"/>
                    </a:cubicBezTo>
                    <a:cubicBezTo>
                      <a:pt x="102982" y="445564"/>
                      <a:pt x="100408" y="445564"/>
                      <a:pt x="97833" y="448140"/>
                    </a:cubicBezTo>
                    <a:cubicBezTo>
                      <a:pt x="95258" y="448140"/>
                      <a:pt x="92684" y="448140"/>
                      <a:pt x="92684" y="448140"/>
                    </a:cubicBezTo>
                    <a:cubicBezTo>
                      <a:pt x="90109" y="448140"/>
                      <a:pt x="90109" y="448140"/>
                      <a:pt x="90109" y="448140"/>
                    </a:cubicBezTo>
                    <a:cubicBezTo>
                      <a:pt x="87535" y="448140"/>
                      <a:pt x="87535" y="448140"/>
                      <a:pt x="87535" y="448140"/>
                    </a:cubicBezTo>
                    <a:cubicBezTo>
                      <a:pt x="87535" y="450715"/>
                      <a:pt x="87535" y="450715"/>
                      <a:pt x="87535" y="450715"/>
                    </a:cubicBezTo>
                    <a:cubicBezTo>
                      <a:pt x="87535" y="450715"/>
                      <a:pt x="84960" y="450715"/>
                      <a:pt x="84960" y="450715"/>
                    </a:cubicBezTo>
                    <a:cubicBezTo>
                      <a:pt x="84960" y="450715"/>
                      <a:pt x="84960" y="450715"/>
                      <a:pt x="82386" y="450715"/>
                    </a:cubicBezTo>
                    <a:cubicBezTo>
                      <a:pt x="82386" y="450715"/>
                      <a:pt x="79811" y="450715"/>
                      <a:pt x="79811" y="453291"/>
                    </a:cubicBezTo>
                    <a:cubicBezTo>
                      <a:pt x="77237" y="453291"/>
                      <a:pt x="77237" y="453291"/>
                      <a:pt x="77237" y="453291"/>
                    </a:cubicBezTo>
                    <a:cubicBezTo>
                      <a:pt x="74662" y="453291"/>
                      <a:pt x="72088" y="453291"/>
                      <a:pt x="69513" y="455866"/>
                    </a:cubicBezTo>
                    <a:cubicBezTo>
                      <a:pt x="69513" y="455866"/>
                      <a:pt x="69513" y="455866"/>
                      <a:pt x="66938" y="458442"/>
                    </a:cubicBezTo>
                    <a:cubicBezTo>
                      <a:pt x="66938" y="461017"/>
                      <a:pt x="66938" y="463593"/>
                      <a:pt x="66938" y="466168"/>
                    </a:cubicBezTo>
                    <a:cubicBezTo>
                      <a:pt x="64364" y="468744"/>
                      <a:pt x="64364" y="468744"/>
                      <a:pt x="66938" y="471320"/>
                    </a:cubicBezTo>
                    <a:cubicBezTo>
                      <a:pt x="64364" y="471320"/>
                      <a:pt x="64364" y="471320"/>
                      <a:pt x="64364" y="471320"/>
                    </a:cubicBezTo>
                    <a:cubicBezTo>
                      <a:pt x="64364" y="473895"/>
                      <a:pt x="64364" y="476471"/>
                      <a:pt x="64364" y="476471"/>
                    </a:cubicBezTo>
                    <a:cubicBezTo>
                      <a:pt x="64364" y="476471"/>
                      <a:pt x="64364" y="476471"/>
                      <a:pt x="64364" y="479046"/>
                    </a:cubicBezTo>
                    <a:cubicBezTo>
                      <a:pt x="64364" y="481622"/>
                      <a:pt x="64364" y="486773"/>
                      <a:pt x="64364" y="489348"/>
                    </a:cubicBezTo>
                    <a:cubicBezTo>
                      <a:pt x="64364" y="491924"/>
                      <a:pt x="64364" y="497075"/>
                      <a:pt x="64364" y="497075"/>
                    </a:cubicBezTo>
                    <a:cubicBezTo>
                      <a:pt x="64364" y="497075"/>
                      <a:pt x="64364" y="499650"/>
                      <a:pt x="64364" y="499650"/>
                    </a:cubicBezTo>
                    <a:cubicBezTo>
                      <a:pt x="66938" y="499650"/>
                      <a:pt x="72088" y="499650"/>
                      <a:pt x="74662" y="499650"/>
                    </a:cubicBezTo>
                    <a:cubicBezTo>
                      <a:pt x="74662" y="497075"/>
                      <a:pt x="74662" y="497075"/>
                      <a:pt x="74662" y="497075"/>
                    </a:cubicBezTo>
                    <a:cubicBezTo>
                      <a:pt x="74662" y="497075"/>
                      <a:pt x="74662" y="497075"/>
                      <a:pt x="77237" y="497075"/>
                    </a:cubicBezTo>
                    <a:cubicBezTo>
                      <a:pt x="77237" y="497075"/>
                      <a:pt x="77237" y="497075"/>
                      <a:pt x="79811" y="497075"/>
                    </a:cubicBezTo>
                    <a:cubicBezTo>
                      <a:pt x="82386" y="497075"/>
                      <a:pt x="82386" y="497075"/>
                      <a:pt x="82386" y="497075"/>
                    </a:cubicBezTo>
                    <a:cubicBezTo>
                      <a:pt x="84960" y="497075"/>
                      <a:pt x="84960" y="497075"/>
                      <a:pt x="84960" y="497075"/>
                    </a:cubicBezTo>
                    <a:cubicBezTo>
                      <a:pt x="84960" y="497075"/>
                      <a:pt x="84960" y="497075"/>
                      <a:pt x="87535" y="497075"/>
                    </a:cubicBezTo>
                    <a:cubicBezTo>
                      <a:pt x="87535" y="494499"/>
                      <a:pt x="87535" y="494499"/>
                      <a:pt x="87535" y="494499"/>
                    </a:cubicBezTo>
                    <a:cubicBezTo>
                      <a:pt x="90109" y="494499"/>
                      <a:pt x="92684" y="494499"/>
                      <a:pt x="92684" y="494499"/>
                    </a:cubicBezTo>
                    <a:cubicBezTo>
                      <a:pt x="95258" y="494499"/>
                      <a:pt x="95258" y="494499"/>
                      <a:pt x="95258" y="494499"/>
                    </a:cubicBezTo>
                    <a:cubicBezTo>
                      <a:pt x="95258" y="494499"/>
                      <a:pt x="95258" y="494499"/>
                      <a:pt x="97833" y="494499"/>
                    </a:cubicBezTo>
                    <a:cubicBezTo>
                      <a:pt x="97833" y="494499"/>
                      <a:pt x="97833" y="494499"/>
                      <a:pt x="97833" y="491924"/>
                    </a:cubicBezTo>
                    <a:cubicBezTo>
                      <a:pt x="100408" y="491924"/>
                      <a:pt x="100408" y="491924"/>
                      <a:pt x="100408" y="491924"/>
                    </a:cubicBezTo>
                    <a:cubicBezTo>
                      <a:pt x="102982" y="491924"/>
                      <a:pt x="102982" y="491924"/>
                      <a:pt x="102982" y="491924"/>
                    </a:cubicBezTo>
                    <a:cubicBezTo>
                      <a:pt x="102982" y="491924"/>
                      <a:pt x="105557" y="491924"/>
                      <a:pt x="108131" y="491924"/>
                    </a:cubicBezTo>
                    <a:cubicBezTo>
                      <a:pt x="110706" y="491924"/>
                      <a:pt x="113280" y="489348"/>
                      <a:pt x="115855" y="489348"/>
                    </a:cubicBezTo>
                    <a:cubicBezTo>
                      <a:pt x="118429" y="489348"/>
                      <a:pt x="121004" y="489348"/>
                      <a:pt x="123578" y="489348"/>
                    </a:cubicBezTo>
                    <a:cubicBezTo>
                      <a:pt x="123578" y="486773"/>
                      <a:pt x="123578" y="486773"/>
                      <a:pt x="126153" y="486773"/>
                    </a:cubicBezTo>
                    <a:cubicBezTo>
                      <a:pt x="128728" y="486773"/>
                      <a:pt x="131302" y="486773"/>
                      <a:pt x="133877" y="486773"/>
                    </a:cubicBezTo>
                    <a:cubicBezTo>
                      <a:pt x="136451" y="484197"/>
                      <a:pt x="139026" y="484197"/>
                      <a:pt x="141600" y="481622"/>
                    </a:cubicBezTo>
                    <a:cubicBezTo>
                      <a:pt x="141600" y="481622"/>
                      <a:pt x="144175" y="481622"/>
                      <a:pt x="146749" y="479046"/>
                    </a:cubicBezTo>
                    <a:cubicBezTo>
                      <a:pt x="149324" y="479046"/>
                      <a:pt x="149324" y="479046"/>
                      <a:pt x="149324" y="479046"/>
                    </a:cubicBezTo>
                    <a:cubicBezTo>
                      <a:pt x="149324" y="479046"/>
                      <a:pt x="149324" y="479046"/>
                      <a:pt x="151899" y="479046"/>
                    </a:cubicBezTo>
                    <a:cubicBezTo>
                      <a:pt x="154473" y="479046"/>
                      <a:pt x="154473" y="479046"/>
                      <a:pt x="154473" y="479046"/>
                    </a:cubicBezTo>
                    <a:cubicBezTo>
                      <a:pt x="154473" y="479046"/>
                      <a:pt x="154473" y="476471"/>
                      <a:pt x="154473" y="476471"/>
                    </a:cubicBezTo>
                    <a:cubicBezTo>
                      <a:pt x="157048" y="476471"/>
                      <a:pt x="157048" y="476471"/>
                      <a:pt x="157048" y="476471"/>
                    </a:cubicBezTo>
                    <a:cubicBezTo>
                      <a:pt x="157048" y="476471"/>
                      <a:pt x="159622" y="476471"/>
                      <a:pt x="159622" y="476471"/>
                    </a:cubicBezTo>
                    <a:cubicBezTo>
                      <a:pt x="159622" y="476471"/>
                      <a:pt x="159622" y="476471"/>
                      <a:pt x="162197" y="476471"/>
                    </a:cubicBezTo>
                    <a:cubicBezTo>
                      <a:pt x="162197" y="473895"/>
                      <a:pt x="164771" y="473895"/>
                      <a:pt x="167346" y="473895"/>
                    </a:cubicBezTo>
                    <a:cubicBezTo>
                      <a:pt x="167346" y="473895"/>
                      <a:pt x="167346" y="471320"/>
                      <a:pt x="169920" y="471320"/>
                    </a:cubicBezTo>
                    <a:cubicBezTo>
                      <a:pt x="169920" y="471320"/>
                      <a:pt x="169920" y="471320"/>
                      <a:pt x="172495" y="471320"/>
                    </a:cubicBezTo>
                    <a:cubicBezTo>
                      <a:pt x="172495" y="468744"/>
                      <a:pt x="172495" y="468744"/>
                      <a:pt x="172495" y="468744"/>
                    </a:cubicBezTo>
                    <a:cubicBezTo>
                      <a:pt x="172495" y="468744"/>
                      <a:pt x="172495" y="468744"/>
                      <a:pt x="175069" y="468744"/>
                    </a:cubicBezTo>
                    <a:cubicBezTo>
                      <a:pt x="175069" y="466168"/>
                      <a:pt x="175069" y="466168"/>
                      <a:pt x="175069" y="466168"/>
                    </a:cubicBezTo>
                    <a:cubicBezTo>
                      <a:pt x="177644" y="466168"/>
                      <a:pt x="177644" y="466168"/>
                      <a:pt x="177644" y="466168"/>
                    </a:cubicBezTo>
                    <a:cubicBezTo>
                      <a:pt x="177644" y="466168"/>
                      <a:pt x="177644" y="466168"/>
                      <a:pt x="180219" y="466168"/>
                    </a:cubicBezTo>
                    <a:cubicBezTo>
                      <a:pt x="180219" y="463593"/>
                      <a:pt x="180219" y="463593"/>
                      <a:pt x="180219" y="463593"/>
                    </a:cubicBezTo>
                    <a:cubicBezTo>
                      <a:pt x="180219" y="463593"/>
                      <a:pt x="180219" y="463593"/>
                      <a:pt x="182793" y="463593"/>
                    </a:cubicBezTo>
                    <a:cubicBezTo>
                      <a:pt x="182793" y="463593"/>
                      <a:pt x="182793" y="463593"/>
                      <a:pt x="185368" y="463593"/>
                    </a:cubicBezTo>
                    <a:cubicBezTo>
                      <a:pt x="187942" y="463593"/>
                      <a:pt x="187942" y="463593"/>
                      <a:pt x="187942" y="463593"/>
                    </a:cubicBezTo>
                    <a:cubicBezTo>
                      <a:pt x="187942" y="461017"/>
                      <a:pt x="187942" y="461017"/>
                      <a:pt x="187942" y="461017"/>
                    </a:cubicBezTo>
                    <a:cubicBezTo>
                      <a:pt x="190517" y="461017"/>
                      <a:pt x="190517" y="461017"/>
                      <a:pt x="190517" y="461017"/>
                    </a:cubicBezTo>
                    <a:cubicBezTo>
                      <a:pt x="190517" y="458442"/>
                      <a:pt x="190517" y="458442"/>
                      <a:pt x="193091" y="458442"/>
                    </a:cubicBezTo>
                    <a:cubicBezTo>
                      <a:pt x="193091" y="458442"/>
                      <a:pt x="193091" y="458442"/>
                      <a:pt x="195666" y="458442"/>
                    </a:cubicBezTo>
                    <a:cubicBezTo>
                      <a:pt x="195666" y="455866"/>
                      <a:pt x="195666" y="455866"/>
                      <a:pt x="195666" y="455866"/>
                    </a:cubicBezTo>
                    <a:cubicBezTo>
                      <a:pt x="195666" y="455866"/>
                      <a:pt x="198240" y="455866"/>
                      <a:pt x="198240" y="455866"/>
                    </a:cubicBezTo>
                    <a:cubicBezTo>
                      <a:pt x="198240" y="455866"/>
                      <a:pt x="198240" y="453291"/>
                      <a:pt x="198240" y="453291"/>
                    </a:cubicBezTo>
                    <a:cubicBezTo>
                      <a:pt x="200815" y="453291"/>
                      <a:pt x="200815" y="453291"/>
                      <a:pt x="200815" y="453291"/>
                    </a:cubicBezTo>
                    <a:cubicBezTo>
                      <a:pt x="200815" y="453291"/>
                      <a:pt x="200815" y="453291"/>
                      <a:pt x="203390" y="453291"/>
                    </a:cubicBezTo>
                    <a:cubicBezTo>
                      <a:pt x="203390" y="450715"/>
                      <a:pt x="203390" y="450715"/>
                      <a:pt x="203390" y="450715"/>
                    </a:cubicBezTo>
                    <a:cubicBezTo>
                      <a:pt x="203390" y="450715"/>
                      <a:pt x="203390" y="450715"/>
                      <a:pt x="205964" y="450715"/>
                    </a:cubicBezTo>
                    <a:cubicBezTo>
                      <a:pt x="205964" y="450715"/>
                      <a:pt x="205964" y="450715"/>
                      <a:pt x="208539" y="450715"/>
                    </a:cubicBezTo>
                    <a:cubicBezTo>
                      <a:pt x="208539" y="448140"/>
                      <a:pt x="208539" y="448140"/>
                      <a:pt x="208539" y="448140"/>
                    </a:cubicBezTo>
                    <a:cubicBezTo>
                      <a:pt x="208539" y="448140"/>
                      <a:pt x="208539" y="448140"/>
                      <a:pt x="211113" y="448140"/>
                    </a:cubicBezTo>
                    <a:cubicBezTo>
                      <a:pt x="211113" y="448140"/>
                      <a:pt x="211113" y="448140"/>
                      <a:pt x="213688" y="448140"/>
                    </a:cubicBezTo>
                    <a:cubicBezTo>
                      <a:pt x="213688" y="445564"/>
                      <a:pt x="213688" y="445564"/>
                      <a:pt x="213688" y="445564"/>
                    </a:cubicBezTo>
                    <a:cubicBezTo>
                      <a:pt x="213688" y="445564"/>
                      <a:pt x="213688" y="445564"/>
                      <a:pt x="216262" y="445564"/>
                    </a:cubicBezTo>
                    <a:cubicBezTo>
                      <a:pt x="216262" y="445564"/>
                      <a:pt x="216262" y="442989"/>
                      <a:pt x="216262" y="442989"/>
                    </a:cubicBezTo>
                    <a:cubicBezTo>
                      <a:pt x="218837" y="442989"/>
                      <a:pt x="218837" y="442989"/>
                      <a:pt x="218837" y="442989"/>
                    </a:cubicBezTo>
                    <a:cubicBezTo>
                      <a:pt x="218837" y="440413"/>
                      <a:pt x="218837" y="440413"/>
                      <a:pt x="218837" y="440413"/>
                    </a:cubicBezTo>
                    <a:cubicBezTo>
                      <a:pt x="218837" y="440413"/>
                      <a:pt x="218837" y="440413"/>
                      <a:pt x="221411" y="440413"/>
                    </a:cubicBezTo>
                    <a:cubicBezTo>
                      <a:pt x="221411" y="437838"/>
                      <a:pt x="221411" y="437838"/>
                      <a:pt x="221411" y="437838"/>
                    </a:cubicBezTo>
                    <a:cubicBezTo>
                      <a:pt x="221411" y="437838"/>
                      <a:pt x="221411" y="437838"/>
                      <a:pt x="223986" y="437838"/>
                    </a:cubicBezTo>
                    <a:cubicBezTo>
                      <a:pt x="223986" y="437838"/>
                      <a:pt x="226560" y="437838"/>
                      <a:pt x="226560" y="437838"/>
                    </a:cubicBezTo>
                    <a:cubicBezTo>
                      <a:pt x="226560" y="435262"/>
                      <a:pt x="226560" y="435262"/>
                      <a:pt x="226560" y="435262"/>
                    </a:cubicBezTo>
                    <a:cubicBezTo>
                      <a:pt x="226560" y="435262"/>
                      <a:pt x="229135" y="435262"/>
                      <a:pt x="229135" y="435262"/>
                    </a:cubicBezTo>
                    <a:cubicBezTo>
                      <a:pt x="229135" y="435262"/>
                      <a:pt x="229135" y="435262"/>
                      <a:pt x="231710" y="435262"/>
                    </a:cubicBezTo>
                    <a:cubicBezTo>
                      <a:pt x="231710" y="432687"/>
                      <a:pt x="231710" y="432687"/>
                      <a:pt x="231710" y="432687"/>
                    </a:cubicBezTo>
                    <a:cubicBezTo>
                      <a:pt x="234284" y="432687"/>
                      <a:pt x="234284" y="432687"/>
                      <a:pt x="234284" y="432687"/>
                    </a:cubicBezTo>
                    <a:cubicBezTo>
                      <a:pt x="234284" y="432687"/>
                      <a:pt x="234284" y="430111"/>
                      <a:pt x="234284" y="430111"/>
                    </a:cubicBezTo>
                    <a:cubicBezTo>
                      <a:pt x="234284" y="430111"/>
                      <a:pt x="234284" y="430111"/>
                      <a:pt x="236859" y="430111"/>
                    </a:cubicBezTo>
                    <a:cubicBezTo>
                      <a:pt x="236859" y="430111"/>
                      <a:pt x="236859" y="427536"/>
                      <a:pt x="239433" y="427536"/>
                    </a:cubicBezTo>
                    <a:cubicBezTo>
                      <a:pt x="239433" y="427536"/>
                      <a:pt x="239433" y="427536"/>
                      <a:pt x="242008" y="427536"/>
                    </a:cubicBezTo>
                    <a:cubicBezTo>
                      <a:pt x="242008" y="424960"/>
                      <a:pt x="242008" y="424960"/>
                      <a:pt x="242008" y="424960"/>
                    </a:cubicBezTo>
                    <a:cubicBezTo>
                      <a:pt x="242008" y="424960"/>
                      <a:pt x="244582" y="424960"/>
                      <a:pt x="244582" y="424960"/>
                    </a:cubicBezTo>
                    <a:cubicBezTo>
                      <a:pt x="244582" y="424960"/>
                      <a:pt x="244582" y="424960"/>
                      <a:pt x="247157" y="424960"/>
                    </a:cubicBezTo>
                    <a:cubicBezTo>
                      <a:pt x="247157" y="422385"/>
                      <a:pt x="247157" y="422385"/>
                      <a:pt x="247157" y="422385"/>
                    </a:cubicBezTo>
                    <a:cubicBezTo>
                      <a:pt x="247157" y="422385"/>
                      <a:pt x="247157" y="422385"/>
                      <a:pt x="249731" y="422385"/>
                    </a:cubicBezTo>
                    <a:cubicBezTo>
                      <a:pt x="249731" y="419809"/>
                      <a:pt x="249731" y="419809"/>
                      <a:pt x="249731" y="419809"/>
                    </a:cubicBezTo>
                    <a:cubicBezTo>
                      <a:pt x="249731" y="419809"/>
                      <a:pt x="249731" y="419809"/>
                      <a:pt x="252306" y="419809"/>
                    </a:cubicBezTo>
                    <a:cubicBezTo>
                      <a:pt x="252306" y="417234"/>
                      <a:pt x="252306" y="417234"/>
                      <a:pt x="252306" y="417234"/>
                    </a:cubicBezTo>
                    <a:cubicBezTo>
                      <a:pt x="254881" y="417234"/>
                      <a:pt x="254881" y="417234"/>
                      <a:pt x="254881" y="417234"/>
                    </a:cubicBezTo>
                    <a:cubicBezTo>
                      <a:pt x="254881" y="417234"/>
                      <a:pt x="254881" y="417234"/>
                      <a:pt x="257455" y="417234"/>
                    </a:cubicBezTo>
                    <a:cubicBezTo>
                      <a:pt x="257455" y="414658"/>
                      <a:pt x="257455" y="414658"/>
                      <a:pt x="257455" y="414658"/>
                    </a:cubicBezTo>
                    <a:cubicBezTo>
                      <a:pt x="257455" y="414658"/>
                      <a:pt x="257455" y="414658"/>
                      <a:pt x="260030" y="414658"/>
                    </a:cubicBezTo>
                    <a:cubicBezTo>
                      <a:pt x="262604" y="414658"/>
                      <a:pt x="262604" y="414658"/>
                      <a:pt x="262604" y="414658"/>
                    </a:cubicBezTo>
                    <a:cubicBezTo>
                      <a:pt x="262604" y="414658"/>
                      <a:pt x="262604" y="414658"/>
                      <a:pt x="265179" y="414658"/>
                    </a:cubicBezTo>
                    <a:cubicBezTo>
                      <a:pt x="265179" y="417234"/>
                      <a:pt x="265179" y="417234"/>
                      <a:pt x="265179" y="417234"/>
                    </a:cubicBezTo>
                    <a:cubicBezTo>
                      <a:pt x="265179" y="417234"/>
                      <a:pt x="265179" y="417234"/>
                      <a:pt x="265179" y="419809"/>
                    </a:cubicBezTo>
                    <a:cubicBezTo>
                      <a:pt x="265179" y="422385"/>
                      <a:pt x="265179" y="422385"/>
                      <a:pt x="265179" y="424960"/>
                    </a:cubicBezTo>
                    <a:cubicBezTo>
                      <a:pt x="265179" y="424960"/>
                      <a:pt x="265179" y="427536"/>
                      <a:pt x="265179" y="427536"/>
                    </a:cubicBezTo>
                    <a:cubicBezTo>
                      <a:pt x="265179" y="430111"/>
                      <a:pt x="265179" y="430111"/>
                      <a:pt x="265179" y="430111"/>
                    </a:cubicBezTo>
                    <a:cubicBezTo>
                      <a:pt x="265179" y="432687"/>
                      <a:pt x="265179" y="432687"/>
                      <a:pt x="265179" y="432687"/>
                    </a:cubicBezTo>
                    <a:cubicBezTo>
                      <a:pt x="265179" y="435262"/>
                      <a:pt x="265179" y="435262"/>
                      <a:pt x="265179" y="435262"/>
                    </a:cubicBezTo>
                    <a:cubicBezTo>
                      <a:pt x="265179" y="435262"/>
                      <a:pt x="265179" y="435262"/>
                      <a:pt x="265179" y="437838"/>
                    </a:cubicBezTo>
                    <a:cubicBezTo>
                      <a:pt x="265179" y="437838"/>
                      <a:pt x="265179" y="437838"/>
                      <a:pt x="265179" y="440413"/>
                    </a:cubicBezTo>
                    <a:cubicBezTo>
                      <a:pt x="265179" y="442989"/>
                      <a:pt x="265179" y="445564"/>
                      <a:pt x="265179" y="450715"/>
                    </a:cubicBezTo>
                    <a:cubicBezTo>
                      <a:pt x="265179" y="450715"/>
                      <a:pt x="262604" y="450715"/>
                      <a:pt x="262604" y="450715"/>
                    </a:cubicBezTo>
                    <a:cubicBezTo>
                      <a:pt x="262604" y="450715"/>
                      <a:pt x="262604" y="450715"/>
                      <a:pt x="262604" y="453291"/>
                    </a:cubicBezTo>
                    <a:cubicBezTo>
                      <a:pt x="262604" y="453291"/>
                      <a:pt x="262604" y="453291"/>
                      <a:pt x="262604" y="455866"/>
                    </a:cubicBezTo>
                    <a:cubicBezTo>
                      <a:pt x="262604" y="458442"/>
                      <a:pt x="262604" y="461017"/>
                      <a:pt x="262604" y="461017"/>
                    </a:cubicBezTo>
                    <a:cubicBezTo>
                      <a:pt x="262604" y="461017"/>
                      <a:pt x="262604" y="461017"/>
                      <a:pt x="262604" y="463593"/>
                    </a:cubicBezTo>
                    <a:cubicBezTo>
                      <a:pt x="262604" y="463593"/>
                      <a:pt x="262604" y="466168"/>
                      <a:pt x="262604" y="466168"/>
                    </a:cubicBezTo>
                    <a:cubicBezTo>
                      <a:pt x="260030" y="466168"/>
                      <a:pt x="260030" y="466168"/>
                      <a:pt x="260030" y="466168"/>
                    </a:cubicBezTo>
                    <a:cubicBezTo>
                      <a:pt x="260030" y="466168"/>
                      <a:pt x="260030" y="468744"/>
                      <a:pt x="260030" y="468744"/>
                    </a:cubicBezTo>
                    <a:cubicBezTo>
                      <a:pt x="257455" y="468744"/>
                      <a:pt x="257455" y="468744"/>
                      <a:pt x="257455" y="468744"/>
                    </a:cubicBezTo>
                    <a:cubicBezTo>
                      <a:pt x="257455" y="468744"/>
                      <a:pt x="257455" y="468744"/>
                      <a:pt x="257455" y="471320"/>
                    </a:cubicBezTo>
                    <a:cubicBezTo>
                      <a:pt x="254881" y="471320"/>
                      <a:pt x="254881" y="471320"/>
                      <a:pt x="254881" y="471320"/>
                    </a:cubicBezTo>
                    <a:cubicBezTo>
                      <a:pt x="254881" y="471320"/>
                      <a:pt x="254881" y="471320"/>
                      <a:pt x="254881" y="473895"/>
                    </a:cubicBezTo>
                    <a:cubicBezTo>
                      <a:pt x="254881" y="473895"/>
                      <a:pt x="252306" y="473895"/>
                      <a:pt x="252306" y="473895"/>
                    </a:cubicBezTo>
                    <a:cubicBezTo>
                      <a:pt x="252306" y="473895"/>
                      <a:pt x="252306" y="473895"/>
                      <a:pt x="252306" y="476471"/>
                    </a:cubicBezTo>
                    <a:cubicBezTo>
                      <a:pt x="249731" y="476471"/>
                      <a:pt x="249731" y="476471"/>
                      <a:pt x="249731" y="476471"/>
                    </a:cubicBezTo>
                    <a:cubicBezTo>
                      <a:pt x="249731" y="476471"/>
                      <a:pt x="249731" y="476471"/>
                      <a:pt x="247157" y="476471"/>
                    </a:cubicBezTo>
                    <a:cubicBezTo>
                      <a:pt x="247157" y="476471"/>
                      <a:pt x="247157" y="476471"/>
                      <a:pt x="247157" y="479046"/>
                    </a:cubicBezTo>
                    <a:cubicBezTo>
                      <a:pt x="244582" y="479046"/>
                      <a:pt x="244582" y="479046"/>
                      <a:pt x="244582" y="479046"/>
                    </a:cubicBezTo>
                    <a:cubicBezTo>
                      <a:pt x="244582" y="479046"/>
                      <a:pt x="244582" y="479046"/>
                      <a:pt x="244582" y="481622"/>
                    </a:cubicBezTo>
                    <a:cubicBezTo>
                      <a:pt x="242008" y="481622"/>
                      <a:pt x="242008" y="481622"/>
                      <a:pt x="242008" y="481622"/>
                    </a:cubicBezTo>
                    <a:cubicBezTo>
                      <a:pt x="242008" y="481622"/>
                      <a:pt x="239433" y="481622"/>
                      <a:pt x="239433" y="481622"/>
                    </a:cubicBezTo>
                    <a:cubicBezTo>
                      <a:pt x="239433" y="484197"/>
                      <a:pt x="239433" y="484197"/>
                      <a:pt x="239433" y="484197"/>
                    </a:cubicBezTo>
                    <a:cubicBezTo>
                      <a:pt x="236859" y="484197"/>
                      <a:pt x="236859" y="484197"/>
                      <a:pt x="236859" y="484197"/>
                    </a:cubicBezTo>
                    <a:cubicBezTo>
                      <a:pt x="236859" y="484197"/>
                      <a:pt x="236859" y="484197"/>
                      <a:pt x="236859" y="486773"/>
                    </a:cubicBezTo>
                    <a:cubicBezTo>
                      <a:pt x="234284" y="486773"/>
                      <a:pt x="231710" y="486773"/>
                      <a:pt x="231710" y="489348"/>
                    </a:cubicBezTo>
                    <a:cubicBezTo>
                      <a:pt x="229135" y="489348"/>
                      <a:pt x="229135" y="489348"/>
                      <a:pt x="229135" y="489348"/>
                    </a:cubicBezTo>
                    <a:cubicBezTo>
                      <a:pt x="229135" y="491924"/>
                      <a:pt x="229135" y="491924"/>
                      <a:pt x="229135" y="491924"/>
                    </a:cubicBezTo>
                    <a:cubicBezTo>
                      <a:pt x="226560" y="491924"/>
                      <a:pt x="226560" y="491924"/>
                      <a:pt x="226560" y="491924"/>
                    </a:cubicBezTo>
                    <a:cubicBezTo>
                      <a:pt x="226560" y="491924"/>
                      <a:pt x="226560" y="494499"/>
                      <a:pt x="223986" y="494499"/>
                    </a:cubicBezTo>
                    <a:cubicBezTo>
                      <a:pt x="223986" y="494499"/>
                      <a:pt x="223986" y="494499"/>
                      <a:pt x="223986" y="497075"/>
                    </a:cubicBezTo>
                    <a:cubicBezTo>
                      <a:pt x="221411" y="497075"/>
                      <a:pt x="221411" y="497075"/>
                      <a:pt x="221411" y="497075"/>
                    </a:cubicBezTo>
                    <a:cubicBezTo>
                      <a:pt x="218837" y="497075"/>
                      <a:pt x="218837" y="497075"/>
                      <a:pt x="218837" y="499650"/>
                    </a:cubicBezTo>
                    <a:cubicBezTo>
                      <a:pt x="218837" y="499650"/>
                      <a:pt x="218837" y="499650"/>
                      <a:pt x="216262" y="499650"/>
                    </a:cubicBezTo>
                    <a:cubicBezTo>
                      <a:pt x="213688" y="499650"/>
                      <a:pt x="213688" y="502226"/>
                      <a:pt x="213688" y="502226"/>
                    </a:cubicBezTo>
                    <a:cubicBezTo>
                      <a:pt x="213688" y="502226"/>
                      <a:pt x="211113" y="502226"/>
                      <a:pt x="211113" y="502226"/>
                    </a:cubicBezTo>
                    <a:cubicBezTo>
                      <a:pt x="211113" y="502226"/>
                      <a:pt x="211113" y="504801"/>
                      <a:pt x="211113" y="504801"/>
                    </a:cubicBezTo>
                    <a:cubicBezTo>
                      <a:pt x="208539" y="504801"/>
                      <a:pt x="208539" y="504801"/>
                      <a:pt x="208539" y="504801"/>
                    </a:cubicBezTo>
                    <a:cubicBezTo>
                      <a:pt x="205964" y="504801"/>
                      <a:pt x="205964" y="504801"/>
                      <a:pt x="205964" y="504801"/>
                    </a:cubicBezTo>
                    <a:cubicBezTo>
                      <a:pt x="205964" y="504801"/>
                      <a:pt x="205964" y="507377"/>
                      <a:pt x="203390" y="507377"/>
                    </a:cubicBezTo>
                    <a:cubicBezTo>
                      <a:pt x="203390" y="507377"/>
                      <a:pt x="200815" y="509952"/>
                      <a:pt x="198240" y="509952"/>
                    </a:cubicBezTo>
                    <a:cubicBezTo>
                      <a:pt x="198240" y="509952"/>
                      <a:pt x="198240" y="509952"/>
                      <a:pt x="195666" y="512528"/>
                    </a:cubicBezTo>
                    <a:cubicBezTo>
                      <a:pt x="195666" y="512528"/>
                      <a:pt x="193091" y="512528"/>
                      <a:pt x="193091" y="515103"/>
                    </a:cubicBezTo>
                    <a:cubicBezTo>
                      <a:pt x="190517" y="515103"/>
                      <a:pt x="190517" y="515103"/>
                      <a:pt x="190517" y="515103"/>
                    </a:cubicBezTo>
                    <a:cubicBezTo>
                      <a:pt x="190517" y="515103"/>
                      <a:pt x="190517" y="517679"/>
                      <a:pt x="187942" y="517679"/>
                    </a:cubicBezTo>
                    <a:cubicBezTo>
                      <a:pt x="187942" y="517679"/>
                      <a:pt x="185368" y="517679"/>
                      <a:pt x="185368" y="520254"/>
                    </a:cubicBezTo>
                    <a:cubicBezTo>
                      <a:pt x="182793" y="520254"/>
                      <a:pt x="177644" y="522830"/>
                      <a:pt x="175069" y="522830"/>
                    </a:cubicBezTo>
                    <a:cubicBezTo>
                      <a:pt x="172495" y="522830"/>
                      <a:pt x="172495" y="522830"/>
                      <a:pt x="172495" y="522830"/>
                    </a:cubicBezTo>
                    <a:cubicBezTo>
                      <a:pt x="172495" y="525405"/>
                      <a:pt x="172495" y="525405"/>
                      <a:pt x="172495" y="525405"/>
                    </a:cubicBezTo>
                    <a:cubicBezTo>
                      <a:pt x="172495" y="525405"/>
                      <a:pt x="169920" y="525405"/>
                      <a:pt x="169920" y="525405"/>
                    </a:cubicBezTo>
                    <a:cubicBezTo>
                      <a:pt x="167346" y="525405"/>
                      <a:pt x="167346" y="525405"/>
                      <a:pt x="167346" y="527981"/>
                    </a:cubicBezTo>
                    <a:cubicBezTo>
                      <a:pt x="167346" y="527981"/>
                      <a:pt x="164771" y="527981"/>
                      <a:pt x="164771" y="527981"/>
                    </a:cubicBezTo>
                    <a:cubicBezTo>
                      <a:pt x="164771" y="527981"/>
                      <a:pt x="164771" y="527981"/>
                      <a:pt x="164771" y="530556"/>
                    </a:cubicBezTo>
                    <a:cubicBezTo>
                      <a:pt x="164771" y="530556"/>
                      <a:pt x="162197" y="530556"/>
                      <a:pt x="162197" y="530556"/>
                    </a:cubicBezTo>
                    <a:cubicBezTo>
                      <a:pt x="162197" y="530556"/>
                      <a:pt x="162197" y="530556"/>
                      <a:pt x="159622" y="530556"/>
                    </a:cubicBezTo>
                    <a:cubicBezTo>
                      <a:pt x="159622" y="530556"/>
                      <a:pt x="157048" y="530556"/>
                      <a:pt x="157048" y="530556"/>
                    </a:cubicBezTo>
                    <a:cubicBezTo>
                      <a:pt x="154473" y="533132"/>
                      <a:pt x="151899" y="535707"/>
                      <a:pt x="149324" y="535707"/>
                    </a:cubicBezTo>
                    <a:cubicBezTo>
                      <a:pt x="146749" y="535707"/>
                      <a:pt x="146749" y="535707"/>
                      <a:pt x="146749" y="535707"/>
                    </a:cubicBezTo>
                    <a:cubicBezTo>
                      <a:pt x="146749" y="535707"/>
                      <a:pt x="144175" y="535707"/>
                      <a:pt x="144175" y="535707"/>
                    </a:cubicBezTo>
                    <a:cubicBezTo>
                      <a:pt x="144175" y="538283"/>
                      <a:pt x="144175" y="538283"/>
                      <a:pt x="144175" y="538283"/>
                    </a:cubicBezTo>
                    <a:cubicBezTo>
                      <a:pt x="144175" y="538283"/>
                      <a:pt x="144175" y="538283"/>
                      <a:pt x="141600" y="538283"/>
                    </a:cubicBezTo>
                    <a:cubicBezTo>
                      <a:pt x="139026" y="538283"/>
                      <a:pt x="139026" y="538283"/>
                      <a:pt x="136451" y="540858"/>
                    </a:cubicBezTo>
                    <a:cubicBezTo>
                      <a:pt x="133877" y="540858"/>
                      <a:pt x="128728" y="543434"/>
                      <a:pt x="126153" y="546009"/>
                    </a:cubicBezTo>
                    <a:cubicBezTo>
                      <a:pt x="123578" y="546009"/>
                      <a:pt x="118429" y="548585"/>
                      <a:pt x="113280" y="548585"/>
                    </a:cubicBezTo>
                    <a:cubicBezTo>
                      <a:pt x="110706" y="548585"/>
                      <a:pt x="110706" y="551161"/>
                      <a:pt x="108131" y="551161"/>
                    </a:cubicBezTo>
                    <a:cubicBezTo>
                      <a:pt x="105557" y="551161"/>
                      <a:pt x="105557" y="551161"/>
                      <a:pt x="105557" y="551161"/>
                    </a:cubicBezTo>
                    <a:cubicBezTo>
                      <a:pt x="105557" y="553736"/>
                      <a:pt x="105557" y="553736"/>
                      <a:pt x="105557" y="553736"/>
                    </a:cubicBezTo>
                    <a:cubicBezTo>
                      <a:pt x="105557" y="553736"/>
                      <a:pt x="105557" y="553736"/>
                      <a:pt x="102982" y="553736"/>
                    </a:cubicBezTo>
                    <a:cubicBezTo>
                      <a:pt x="102982" y="553736"/>
                      <a:pt x="100408" y="553736"/>
                      <a:pt x="97833" y="553736"/>
                    </a:cubicBezTo>
                    <a:cubicBezTo>
                      <a:pt x="97833" y="553736"/>
                      <a:pt x="97833" y="553736"/>
                      <a:pt x="95258" y="553736"/>
                    </a:cubicBezTo>
                    <a:cubicBezTo>
                      <a:pt x="95258" y="556312"/>
                      <a:pt x="95258" y="556312"/>
                      <a:pt x="95258" y="556312"/>
                    </a:cubicBezTo>
                    <a:cubicBezTo>
                      <a:pt x="92684" y="556312"/>
                      <a:pt x="92684" y="556312"/>
                      <a:pt x="92684" y="556312"/>
                    </a:cubicBezTo>
                    <a:cubicBezTo>
                      <a:pt x="92684" y="556312"/>
                      <a:pt x="90109" y="558887"/>
                      <a:pt x="90109" y="558887"/>
                    </a:cubicBezTo>
                    <a:cubicBezTo>
                      <a:pt x="90109" y="558887"/>
                      <a:pt x="87535" y="558887"/>
                      <a:pt x="84960" y="558887"/>
                    </a:cubicBezTo>
                    <a:cubicBezTo>
                      <a:pt x="84960" y="558887"/>
                      <a:pt x="84960" y="558887"/>
                      <a:pt x="84960" y="561463"/>
                    </a:cubicBezTo>
                    <a:cubicBezTo>
                      <a:pt x="84960" y="561463"/>
                      <a:pt x="82386" y="561463"/>
                      <a:pt x="82386" y="561463"/>
                    </a:cubicBezTo>
                    <a:cubicBezTo>
                      <a:pt x="82386" y="561463"/>
                      <a:pt x="77237" y="561463"/>
                      <a:pt x="77237" y="561463"/>
                    </a:cubicBezTo>
                    <a:cubicBezTo>
                      <a:pt x="77237" y="564038"/>
                      <a:pt x="74662" y="564038"/>
                      <a:pt x="74662" y="564038"/>
                    </a:cubicBezTo>
                    <a:cubicBezTo>
                      <a:pt x="74662" y="564038"/>
                      <a:pt x="72088" y="564038"/>
                      <a:pt x="72088" y="564038"/>
                    </a:cubicBezTo>
                    <a:cubicBezTo>
                      <a:pt x="69513" y="564038"/>
                      <a:pt x="69513" y="564038"/>
                      <a:pt x="66938" y="566614"/>
                    </a:cubicBezTo>
                    <a:cubicBezTo>
                      <a:pt x="64364" y="566614"/>
                      <a:pt x="64364" y="566614"/>
                      <a:pt x="64364" y="566614"/>
                    </a:cubicBezTo>
                    <a:cubicBezTo>
                      <a:pt x="61789" y="566614"/>
                      <a:pt x="61789" y="566614"/>
                      <a:pt x="61789" y="566614"/>
                    </a:cubicBezTo>
                    <a:cubicBezTo>
                      <a:pt x="59215" y="566614"/>
                      <a:pt x="59215" y="569189"/>
                      <a:pt x="59215" y="569189"/>
                    </a:cubicBezTo>
                    <a:cubicBezTo>
                      <a:pt x="56640" y="569189"/>
                      <a:pt x="56640" y="569189"/>
                      <a:pt x="54066" y="569189"/>
                    </a:cubicBezTo>
                    <a:cubicBezTo>
                      <a:pt x="51491" y="569189"/>
                      <a:pt x="48917" y="569189"/>
                      <a:pt x="48917" y="569189"/>
                    </a:cubicBezTo>
                    <a:cubicBezTo>
                      <a:pt x="46342" y="569189"/>
                      <a:pt x="43767" y="569189"/>
                      <a:pt x="41193" y="569189"/>
                    </a:cubicBezTo>
                    <a:cubicBezTo>
                      <a:pt x="41193" y="569189"/>
                      <a:pt x="38618" y="569189"/>
                      <a:pt x="38618" y="569189"/>
                    </a:cubicBezTo>
                    <a:cubicBezTo>
                      <a:pt x="38618" y="571765"/>
                      <a:pt x="38618" y="571765"/>
                      <a:pt x="38618" y="571765"/>
                    </a:cubicBezTo>
                    <a:cubicBezTo>
                      <a:pt x="38618" y="571765"/>
                      <a:pt x="38618" y="571765"/>
                      <a:pt x="36044" y="571765"/>
                    </a:cubicBezTo>
                    <a:cubicBezTo>
                      <a:pt x="33469" y="571765"/>
                      <a:pt x="33469" y="571765"/>
                      <a:pt x="33469" y="571765"/>
                    </a:cubicBezTo>
                    <a:cubicBezTo>
                      <a:pt x="33469" y="571765"/>
                      <a:pt x="30895" y="571765"/>
                      <a:pt x="30895" y="571765"/>
                    </a:cubicBezTo>
                    <a:cubicBezTo>
                      <a:pt x="28320" y="571765"/>
                      <a:pt x="25746" y="571765"/>
                      <a:pt x="23171" y="571765"/>
                    </a:cubicBezTo>
                    <a:cubicBezTo>
                      <a:pt x="23171" y="571765"/>
                      <a:pt x="20597" y="571765"/>
                      <a:pt x="20597" y="571765"/>
                    </a:cubicBezTo>
                    <a:cubicBezTo>
                      <a:pt x="18022" y="571765"/>
                      <a:pt x="15447" y="571765"/>
                      <a:pt x="12873" y="571765"/>
                    </a:cubicBezTo>
                    <a:cubicBezTo>
                      <a:pt x="12873" y="571765"/>
                      <a:pt x="12873" y="571765"/>
                      <a:pt x="10298" y="571765"/>
                    </a:cubicBezTo>
                    <a:cubicBezTo>
                      <a:pt x="10298" y="571765"/>
                      <a:pt x="7724" y="571765"/>
                      <a:pt x="5149" y="571765"/>
                    </a:cubicBezTo>
                    <a:cubicBezTo>
                      <a:pt x="5149" y="571765"/>
                      <a:pt x="5149" y="571765"/>
                      <a:pt x="5149" y="569189"/>
                    </a:cubicBezTo>
                    <a:cubicBezTo>
                      <a:pt x="5149" y="569189"/>
                      <a:pt x="2575" y="569189"/>
                      <a:pt x="2575" y="569189"/>
                    </a:cubicBezTo>
                    <a:cubicBezTo>
                      <a:pt x="2575" y="569189"/>
                      <a:pt x="2575" y="566614"/>
                      <a:pt x="2575" y="566614"/>
                    </a:cubicBezTo>
                    <a:cubicBezTo>
                      <a:pt x="0" y="566614"/>
                      <a:pt x="0" y="566614"/>
                      <a:pt x="0" y="566614"/>
                    </a:cubicBezTo>
                    <a:cubicBezTo>
                      <a:pt x="0" y="566614"/>
                      <a:pt x="0" y="564038"/>
                      <a:pt x="0" y="564038"/>
                    </a:cubicBezTo>
                    <a:cubicBezTo>
                      <a:pt x="0" y="564038"/>
                      <a:pt x="0" y="564038"/>
                      <a:pt x="2575" y="564038"/>
                    </a:cubicBezTo>
                    <a:cubicBezTo>
                      <a:pt x="2575" y="564038"/>
                      <a:pt x="2575" y="561463"/>
                      <a:pt x="2575" y="561463"/>
                    </a:cubicBezTo>
                    <a:cubicBezTo>
                      <a:pt x="2575" y="558887"/>
                      <a:pt x="2575" y="556312"/>
                      <a:pt x="2575" y="553736"/>
                    </a:cubicBezTo>
                    <a:cubicBezTo>
                      <a:pt x="2575" y="553736"/>
                      <a:pt x="2575" y="551161"/>
                      <a:pt x="2575" y="551161"/>
                    </a:cubicBezTo>
                    <a:cubicBezTo>
                      <a:pt x="2575" y="548585"/>
                      <a:pt x="2575" y="548585"/>
                      <a:pt x="2575" y="546009"/>
                    </a:cubicBezTo>
                    <a:cubicBezTo>
                      <a:pt x="2575" y="543434"/>
                      <a:pt x="2575" y="543434"/>
                      <a:pt x="2575" y="543434"/>
                    </a:cubicBezTo>
                    <a:cubicBezTo>
                      <a:pt x="2575" y="540858"/>
                      <a:pt x="2575" y="540858"/>
                      <a:pt x="2575" y="540858"/>
                    </a:cubicBezTo>
                    <a:cubicBezTo>
                      <a:pt x="2575" y="540858"/>
                      <a:pt x="2575" y="540858"/>
                      <a:pt x="5149" y="540858"/>
                    </a:cubicBezTo>
                    <a:cubicBezTo>
                      <a:pt x="5149" y="538283"/>
                      <a:pt x="5149" y="535707"/>
                      <a:pt x="2575" y="535707"/>
                    </a:cubicBezTo>
                    <a:cubicBezTo>
                      <a:pt x="2575" y="533132"/>
                      <a:pt x="2575" y="530556"/>
                      <a:pt x="5149" y="525405"/>
                    </a:cubicBezTo>
                    <a:cubicBezTo>
                      <a:pt x="5149" y="522830"/>
                      <a:pt x="5149" y="517679"/>
                      <a:pt x="5149" y="512528"/>
                    </a:cubicBezTo>
                    <a:cubicBezTo>
                      <a:pt x="5149" y="512528"/>
                      <a:pt x="5149" y="509952"/>
                      <a:pt x="5149" y="507377"/>
                    </a:cubicBezTo>
                    <a:cubicBezTo>
                      <a:pt x="5149" y="507377"/>
                      <a:pt x="5149" y="507377"/>
                      <a:pt x="5149" y="504801"/>
                    </a:cubicBezTo>
                    <a:cubicBezTo>
                      <a:pt x="5149" y="504801"/>
                      <a:pt x="5149" y="502226"/>
                      <a:pt x="5149" y="502226"/>
                    </a:cubicBezTo>
                    <a:cubicBezTo>
                      <a:pt x="5149" y="502226"/>
                      <a:pt x="5149" y="502226"/>
                      <a:pt x="5149" y="499650"/>
                    </a:cubicBezTo>
                    <a:cubicBezTo>
                      <a:pt x="5149" y="499650"/>
                      <a:pt x="5149" y="499650"/>
                      <a:pt x="7724" y="499650"/>
                    </a:cubicBezTo>
                    <a:cubicBezTo>
                      <a:pt x="7724" y="499650"/>
                      <a:pt x="7724" y="499650"/>
                      <a:pt x="7724" y="497075"/>
                    </a:cubicBezTo>
                    <a:cubicBezTo>
                      <a:pt x="7724" y="494499"/>
                      <a:pt x="7724" y="494499"/>
                      <a:pt x="7724" y="494499"/>
                    </a:cubicBezTo>
                    <a:cubicBezTo>
                      <a:pt x="10298" y="491924"/>
                      <a:pt x="10298" y="491924"/>
                      <a:pt x="12873" y="491924"/>
                    </a:cubicBezTo>
                    <a:cubicBezTo>
                      <a:pt x="12873" y="489348"/>
                      <a:pt x="12873" y="489348"/>
                      <a:pt x="12873" y="489348"/>
                    </a:cubicBezTo>
                    <a:cubicBezTo>
                      <a:pt x="10298" y="489348"/>
                      <a:pt x="10298" y="489348"/>
                      <a:pt x="7724" y="486773"/>
                    </a:cubicBezTo>
                    <a:cubicBezTo>
                      <a:pt x="7724" y="484197"/>
                      <a:pt x="7724" y="484197"/>
                      <a:pt x="7724" y="484197"/>
                    </a:cubicBezTo>
                    <a:cubicBezTo>
                      <a:pt x="7724" y="484197"/>
                      <a:pt x="7724" y="484197"/>
                      <a:pt x="10298" y="484197"/>
                    </a:cubicBezTo>
                    <a:cubicBezTo>
                      <a:pt x="10298" y="481622"/>
                      <a:pt x="10298" y="481622"/>
                      <a:pt x="10298" y="481622"/>
                    </a:cubicBezTo>
                    <a:cubicBezTo>
                      <a:pt x="10298" y="481622"/>
                      <a:pt x="10298" y="481622"/>
                      <a:pt x="10298" y="479046"/>
                    </a:cubicBezTo>
                    <a:cubicBezTo>
                      <a:pt x="10298" y="476471"/>
                      <a:pt x="10298" y="473895"/>
                      <a:pt x="10298" y="473895"/>
                    </a:cubicBezTo>
                    <a:cubicBezTo>
                      <a:pt x="10298" y="473895"/>
                      <a:pt x="10298" y="473895"/>
                      <a:pt x="10298" y="471320"/>
                    </a:cubicBezTo>
                    <a:cubicBezTo>
                      <a:pt x="10298" y="471320"/>
                      <a:pt x="10298" y="468744"/>
                      <a:pt x="10298" y="466168"/>
                    </a:cubicBezTo>
                    <a:cubicBezTo>
                      <a:pt x="10298" y="463593"/>
                      <a:pt x="10298" y="463593"/>
                      <a:pt x="10298" y="463593"/>
                    </a:cubicBezTo>
                    <a:cubicBezTo>
                      <a:pt x="10298" y="461017"/>
                      <a:pt x="10298" y="461017"/>
                      <a:pt x="10298" y="461017"/>
                    </a:cubicBezTo>
                    <a:cubicBezTo>
                      <a:pt x="10298" y="458442"/>
                      <a:pt x="10298" y="458442"/>
                      <a:pt x="10298" y="455866"/>
                    </a:cubicBezTo>
                    <a:cubicBezTo>
                      <a:pt x="10298" y="455866"/>
                      <a:pt x="10298" y="453291"/>
                      <a:pt x="10298" y="453291"/>
                    </a:cubicBezTo>
                    <a:cubicBezTo>
                      <a:pt x="10298" y="453291"/>
                      <a:pt x="10298" y="453291"/>
                      <a:pt x="12873" y="453291"/>
                    </a:cubicBezTo>
                    <a:cubicBezTo>
                      <a:pt x="12873" y="453291"/>
                      <a:pt x="12873" y="453291"/>
                      <a:pt x="12873" y="450715"/>
                    </a:cubicBezTo>
                    <a:cubicBezTo>
                      <a:pt x="12873" y="450715"/>
                      <a:pt x="12873" y="450715"/>
                      <a:pt x="12873" y="448140"/>
                    </a:cubicBezTo>
                    <a:cubicBezTo>
                      <a:pt x="12873" y="448140"/>
                      <a:pt x="12873" y="445564"/>
                      <a:pt x="12873" y="445564"/>
                    </a:cubicBezTo>
                    <a:cubicBezTo>
                      <a:pt x="12873" y="442989"/>
                      <a:pt x="12873" y="442989"/>
                      <a:pt x="12873" y="442989"/>
                    </a:cubicBezTo>
                    <a:cubicBezTo>
                      <a:pt x="12873" y="442989"/>
                      <a:pt x="12873" y="440413"/>
                      <a:pt x="12873" y="440413"/>
                    </a:cubicBezTo>
                    <a:cubicBezTo>
                      <a:pt x="12873" y="440413"/>
                      <a:pt x="12873" y="440413"/>
                      <a:pt x="15447" y="440413"/>
                    </a:cubicBezTo>
                    <a:cubicBezTo>
                      <a:pt x="15447" y="437838"/>
                      <a:pt x="15447" y="437838"/>
                      <a:pt x="15447" y="435262"/>
                    </a:cubicBezTo>
                    <a:cubicBezTo>
                      <a:pt x="15447" y="432687"/>
                      <a:pt x="15447" y="432687"/>
                      <a:pt x="15447" y="432687"/>
                    </a:cubicBezTo>
                    <a:cubicBezTo>
                      <a:pt x="15447" y="432687"/>
                      <a:pt x="15447" y="430111"/>
                      <a:pt x="15447" y="430111"/>
                    </a:cubicBezTo>
                    <a:cubicBezTo>
                      <a:pt x="15447" y="427536"/>
                      <a:pt x="15447" y="424960"/>
                      <a:pt x="15447" y="424960"/>
                    </a:cubicBezTo>
                    <a:cubicBezTo>
                      <a:pt x="15447" y="422385"/>
                      <a:pt x="15447" y="422385"/>
                      <a:pt x="15447" y="422385"/>
                    </a:cubicBezTo>
                    <a:cubicBezTo>
                      <a:pt x="15447" y="419809"/>
                      <a:pt x="18022" y="419809"/>
                      <a:pt x="18022" y="419809"/>
                    </a:cubicBezTo>
                    <a:cubicBezTo>
                      <a:pt x="18022" y="417234"/>
                      <a:pt x="18022" y="417234"/>
                      <a:pt x="18022" y="417234"/>
                    </a:cubicBezTo>
                    <a:cubicBezTo>
                      <a:pt x="18022" y="417234"/>
                      <a:pt x="20597" y="417234"/>
                      <a:pt x="20597" y="417234"/>
                    </a:cubicBezTo>
                    <a:cubicBezTo>
                      <a:pt x="20597" y="414658"/>
                      <a:pt x="20597" y="414658"/>
                      <a:pt x="20597" y="414658"/>
                    </a:cubicBezTo>
                    <a:cubicBezTo>
                      <a:pt x="20597" y="414658"/>
                      <a:pt x="20597" y="414658"/>
                      <a:pt x="23171" y="414658"/>
                    </a:cubicBezTo>
                    <a:cubicBezTo>
                      <a:pt x="23171" y="414658"/>
                      <a:pt x="23171" y="414658"/>
                      <a:pt x="25746" y="414658"/>
                    </a:cubicBezTo>
                    <a:cubicBezTo>
                      <a:pt x="25746" y="412083"/>
                      <a:pt x="25746" y="412083"/>
                      <a:pt x="25746" y="412083"/>
                    </a:cubicBezTo>
                    <a:cubicBezTo>
                      <a:pt x="28320" y="412083"/>
                      <a:pt x="28320" y="412083"/>
                      <a:pt x="28320" y="412083"/>
                    </a:cubicBezTo>
                    <a:cubicBezTo>
                      <a:pt x="28320" y="412083"/>
                      <a:pt x="28320" y="412083"/>
                      <a:pt x="30895" y="412083"/>
                    </a:cubicBezTo>
                    <a:cubicBezTo>
                      <a:pt x="33469" y="412083"/>
                      <a:pt x="33469" y="412083"/>
                      <a:pt x="36044" y="412083"/>
                    </a:cubicBezTo>
                    <a:cubicBezTo>
                      <a:pt x="36044" y="409507"/>
                      <a:pt x="36044" y="409507"/>
                      <a:pt x="36044" y="409507"/>
                    </a:cubicBezTo>
                    <a:cubicBezTo>
                      <a:pt x="38618" y="409507"/>
                      <a:pt x="41193" y="409507"/>
                      <a:pt x="43767" y="406932"/>
                    </a:cubicBezTo>
                    <a:cubicBezTo>
                      <a:pt x="46342" y="406932"/>
                      <a:pt x="48917" y="406932"/>
                      <a:pt x="48917" y="406932"/>
                    </a:cubicBezTo>
                    <a:cubicBezTo>
                      <a:pt x="51491" y="406932"/>
                      <a:pt x="51491" y="406932"/>
                      <a:pt x="54066" y="404356"/>
                    </a:cubicBezTo>
                    <a:cubicBezTo>
                      <a:pt x="56640" y="404356"/>
                      <a:pt x="59215" y="404356"/>
                      <a:pt x="61789" y="404356"/>
                    </a:cubicBezTo>
                    <a:cubicBezTo>
                      <a:pt x="64364" y="401781"/>
                      <a:pt x="64364" y="401781"/>
                      <a:pt x="66938" y="401781"/>
                    </a:cubicBezTo>
                    <a:cubicBezTo>
                      <a:pt x="69513" y="401781"/>
                      <a:pt x="69513" y="401781"/>
                      <a:pt x="69513" y="401781"/>
                    </a:cubicBezTo>
                    <a:cubicBezTo>
                      <a:pt x="72088" y="401781"/>
                      <a:pt x="72088" y="401781"/>
                      <a:pt x="72088" y="401781"/>
                    </a:cubicBezTo>
                    <a:cubicBezTo>
                      <a:pt x="72088" y="401781"/>
                      <a:pt x="72088" y="401781"/>
                      <a:pt x="74662" y="401781"/>
                    </a:cubicBezTo>
                    <a:cubicBezTo>
                      <a:pt x="77237" y="399205"/>
                      <a:pt x="77237" y="399205"/>
                      <a:pt x="79811" y="399205"/>
                    </a:cubicBezTo>
                    <a:cubicBezTo>
                      <a:pt x="82386" y="399205"/>
                      <a:pt x="84960" y="396630"/>
                      <a:pt x="87535" y="396630"/>
                    </a:cubicBezTo>
                    <a:cubicBezTo>
                      <a:pt x="87535" y="396630"/>
                      <a:pt x="90109" y="394054"/>
                      <a:pt x="92684" y="394054"/>
                    </a:cubicBezTo>
                    <a:cubicBezTo>
                      <a:pt x="92684" y="394054"/>
                      <a:pt x="95258" y="394054"/>
                      <a:pt x="97833" y="394054"/>
                    </a:cubicBezTo>
                    <a:cubicBezTo>
                      <a:pt x="97833" y="394054"/>
                      <a:pt x="100408" y="394054"/>
                      <a:pt x="100408" y="394054"/>
                    </a:cubicBezTo>
                    <a:cubicBezTo>
                      <a:pt x="102982" y="394054"/>
                      <a:pt x="102982" y="394054"/>
                      <a:pt x="102982" y="394054"/>
                    </a:cubicBezTo>
                    <a:cubicBezTo>
                      <a:pt x="102982" y="391479"/>
                      <a:pt x="102982" y="391479"/>
                      <a:pt x="102982" y="391479"/>
                    </a:cubicBezTo>
                    <a:cubicBezTo>
                      <a:pt x="102982" y="391479"/>
                      <a:pt x="105557" y="391479"/>
                      <a:pt x="105557" y="391479"/>
                    </a:cubicBezTo>
                    <a:cubicBezTo>
                      <a:pt x="105557" y="391479"/>
                      <a:pt x="105557" y="391479"/>
                      <a:pt x="108131" y="391479"/>
                    </a:cubicBezTo>
                    <a:cubicBezTo>
                      <a:pt x="110706" y="391479"/>
                      <a:pt x="110706" y="388903"/>
                      <a:pt x="113280" y="388903"/>
                    </a:cubicBezTo>
                    <a:cubicBezTo>
                      <a:pt x="113280" y="388903"/>
                      <a:pt x="113280" y="388903"/>
                      <a:pt x="115855" y="388903"/>
                    </a:cubicBezTo>
                    <a:cubicBezTo>
                      <a:pt x="118429" y="388903"/>
                      <a:pt x="118429" y="388903"/>
                      <a:pt x="118429" y="388903"/>
                    </a:cubicBezTo>
                    <a:cubicBezTo>
                      <a:pt x="118429" y="386327"/>
                      <a:pt x="121004" y="386327"/>
                      <a:pt x="123578" y="386327"/>
                    </a:cubicBezTo>
                    <a:cubicBezTo>
                      <a:pt x="126153" y="383752"/>
                      <a:pt x="128728" y="383752"/>
                      <a:pt x="133877" y="383752"/>
                    </a:cubicBezTo>
                    <a:cubicBezTo>
                      <a:pt x="136451" y="381176"/>
                      <a:pt x="141600" y="378601"/>
                      <a:pt x="146749" y="376025"/>
                    </a:cubicBezTo>
                    <a:cubicBezTo>
                      <a:pt x="146749" y="376025"/>
                      <a:pt x="146749" y="376025"/>
                      <a:pt x="151899" y="373450"/>
                    </a:cubicBezTo>
                    <a:cubicBezTo>
                      <a:pt x="154473" y="373450"/>
                      <a:pt x="154473" y="373450"/>
                      <a:pt x="154473" y="373450"/>
                    </a:cubicBezTo>
                    <a:cubicBezTo>
                      <a:pt x="157048" y="373450"/>
                      <a:pt x="157048" y="373450"/>
                      <a:pt x="159622" y="370874"/>
                    </a:cubicBezTo>
                    <a:cubicBezTo>
                      <a:pt x="162197" y="370874"/>
                      <a:pt x="162197" y="370874"/>
                      <a:pt x="164771" y="370874"/>
                    </a:cubicBezTo>
                    <a:cubicBezTo>
                      <a:pt x="167346" y="368299"/>
                      <a:pt x="172495" y="365723"/>
                      <a:pt x="175069" y="363148"/>
                    </a:cubicBezTo>
                    <a:cubicBezTo>
                      <a:pt x="177644" y="363148"/>
                      <a:pt x="177644" y="363148"/>
                      <a:pt x="180219" y="360572"/>
                    </a:cubicBezTo>
                    <a:cubicBezTo>
                      <a:pt x="180219" y="360572"/>
                      <a:pt x="182793" y="360572"/>
                      <a:pt x="182793" y="360572"/>
                    </a:cubicBezTo>
                    <a:cubicBezTo>
                      <a:pt x="182793" y="360572"/>
                      <a:pt x="185368" y="360572"/>
                      <a:pt x="185368" y="360572"/>
                    </a:cubicBezTo>
                    <a:cubicBezTo>
                      <a:pt x="185368" y="357997"/>
                      <a:pt x="185368" y="357997"/>
                      <a:pt x="185368" y="357997"/>
                    </a:cubicBezTo>
                    <a:cubicBezTo>
                      <a:pt x="185368" y="357997"/>
                      <a:pt x="187942" y="355421"/>
                      <a:pt x="187942" y="355421"/>
                    </a:cubicBezTo>
                    <a:cubicBezTo>
                      <a:pt x="187942" y="355421"/>
                      <a:pt x="190517" y="355421"/>
                      <a:pt x="190517" y="355421"/>
                    </a:cubicBezTo>
                    <a:cubicBezTo>
                      <a:pt x="190517" y="352846"/>
                      <a:pt x="190517" y="352846"/>
                      <a:pt x="190517" y="352846"/>
                    </a:cubicBezTo>
                    <a:cubicBezTo>
                      <a:pt x="190517" y="352846"/>
                      <a:pt x="190517" y="352846"/>
                      <a:pt x="193091" y="352846"/>
                    </a:cubicBezTo>
                    <a:cubicBezTo>
                      <a:pt x="193091" y="350270"/>
                      <a:pt x="195666" y="350270"/>
                      <a:pt x="195666" y="350270"/>
                    </a:cubicBezTo>
                    <a:cubicBezTo>
                      <a:pt x="198240" y="350270"/>
                      <a:pt x="200815" y="347695"/>
                      <a:pt x="200815" y="347695"/>
                    </a:cubicBezTo>
                    <a:cubicBezTo>
                      <a:pt x="203390" y="347695"/>
                      <a:pt x="205964" y="347695"/>
                      <a:pt x="208539" y="345119"/>
                    </a:cubicBezTo>
                    <a:cubicBezTo>
                      <a:pt x="208539" y="342544"/>
                      <a:pt x="211113" y="342544"/>
                      <a:pt x="211113" y="342544"/>
                    </a:cubicBezTo>
                    <a:cubicBezTo>
                      <a:pt x="211113" y="342544"/>
                      <a:pt x="211113" y="342544"/>
                      <a:pt x="213688" y="342544"/>
                    </a:cubicBezTo>
                    <a:cubicBezTo>
                      <a:pt x="213688" y="339968"/>
                      <a:pt x="213688" y="339968"/>
                      <a:pt x="213688" y="339968"/>
                    </a:cubicBezTo>
                    <a:cubicBezTo>
                      <a:pt x="213688" y="339968"/>
                      <a:pt x="216262" y="339968"/>
                      <a:pt x="216262" y="339968"/>
                    </a:cubicBezTo>
                    <a:cubicBezTo>
                      <a:pt x="218837" y="337393"/>
                      <a:pt x="218837" y="337393"/>
                      <a:pt x="218837" y="337393"/>
                    </a:cubicBezTo>
                    <a:cubicBezTo>
                      <a:pt x="218837" y="337393"/>
                      <a:pt x="218837" y="337393"/>
                      <a:pt x="218837" y="334817"/>
                    </a:cubicBezTo>
                    <a:cubicBezTo>
                      <a:pt x="218837" y="334817"/>
                      <a:pt x="218837" y="334817"/>
                      <a:pt x="218837" y="332242"/>
                    </a:cubicBezTo>
                    <a:cubicBezTo>
                      <a:pt x="218837" y="332242"/>
                      <a:pt x="218837" y="329666"/>
                      <a:pt x="218837" y="327091"/>
                    </a:cubicBezTo>
                    <a:cubicBezTo>
                      <a:pt x="218837" y="327091"/>
                      <a:pt x="218837" y="327091"/>
                      <a:pt x="221411" y="327091"/>
                    </a:cubicBezTo>
                    <a:cubicBezTo>
                      <a:pt x="221411" y="327091"/>
                      <a:pt x="221411" y="324515"/>
                      <a:pt x="221411" y="321940"/>
                    </a:cubicBezTo>
                    <a:cubicBezTo>
                      <a:pt x="218837" y="321940"/>
                      <a:pt x="218837" y="321940"/>
                      <a:pt x="218837" y="321940"/>
                    </a:cubicBezTo>
                    <a:cubicBezTo>
                      <a:pt x="218837" y="311638"/>
                      <a:pt x="221411" y="298760"/>
                      <a:pt x="221411" y="288458"/>
                    </a:cubicBezTo>
                    <a:cubicBezTo>
                      <a:pt x="221411" y="285882"/>
                      <a:pt x="218837" y="285882"/>
                      <a:pt x="218837" y="285882"/>
                    </a:cubicBezTo>
                    <a:lnTo>
                      <a:pt x="211113" y="285882"/>
                    </a:lnTo>
                    <a:cubicBezTo>
                      <a:pt x="208539" y="285882"/>
                      <a:pt x="208539" y="285882"/>
                      <a:pt x="208539" y="285882"/>
                    </a:cubicBezTo>
                    <a:cubicBezTo>
                      <a:pt x="208539" y="285882"/>
                      <a:pt x="208539" y="285882"/>
                      <a:pt x="208539" y="288458"/>
                    </a:cubicBezTo>
                    <a:cubicBezTo>
                      <a:pt x="208539" y="288458"/>
                      <a:pt x="205964" y="288458"/>
                      <a:pt x="205964" y="288458"/>
                    </a:cubicBezTo>
                    <a:cubicBezTo>
                      <a:pt x="205964" y="288458"/>
                      <a:pt x="205964" y="288458"/>
                      <a:pt x="205964" y="291033"/>
                    </a:cubicBezTo>
                    <a:cubicBezTo>
                      <a:pt x="205964" y="291033"/>
                      <a:pt x="203390" y="293609"/>
                      <a:pt x="203390" y="293609"/>
                    </a:cubicBezTo>
                    <a:cubicBezTo>
                      <a:pt x="200815" y="293609"/>
                      <a:pt x="198240" y="296184"/>
                      <a:pt x="198240" y="296184"/>
                    </a:cubicBezTo>
                    <a:cubicBezTo>
                      <a:pt x="195666" y="298760"/>
                      <a:pt x="193091" y="298760"/>
                      <a:pt x="193091" y="298760"/>
                    </a:cubicBezTo>
                    <a:cubicBezTo>
                      <a:pt x="193091" y="298760"/>
                      <a:pt x="193091" y="298760"/>
                      <a:pt x="193091" y="301335"/>
                    </a:cubicBezTo>
                    <a:cubicBezTo>
                      <a:pt x="190517" y="301335"/>
                      <a:pt x="187942" y="301335"/>
                      <a:pt x="187942" y="303911"/>
                    </a:cubicBezTo>
                    <a:cubicBezTo>
                      <a:pt x="187942" y="303911"/>
                      <a:pt x="187942" y="303911"/>
                      <a:pt x="187942" y="306487"/>
                    </a:cubicBezTo>
                    <a:cubicBezTo>
                      <a:pt x="185368" y="306487"/>
                      <a:pt x="185368" y="306487"/>
                      <a:pt x="182793" y="306487"/>
                    </a:cubicBezTo>
                    <a:cubicBezTo>
                      <a:pt x="182793" y="309062"/>
                      <a:pt x="180219" y="309062"/>
                      <a:pt x="180219" y="309062"/>
                    </a:cubicBezTo>
                    <a:cubicBezTo>
                      <a:pt x="180219" y="309062"/>
                      <a:pt x="177644" y="309062"/>
                      <a:pt x="177644" y="311638"/>
                    </a:cubicBezTo>
                    <a:cubicBezTo>
                      <a:pt x="175069" y="311638"/>
                      <a:pt x="175069" y="311638"/>
                      <a:pt x="175069" y="311638"/>
                    </a:cubicBezTo>
                    <a:cubicBezTo>
                      <a:pt x="175069" y="311638"/>
                      <a:pt x="175069" y="311638"/>
                      <a:pt x="175069" y="314213"/>
                    </a:cubicBezTo>
                    <a:cubicBezTo>
                      <a:pt x="175069" y="314213"/>
                      <a:pt x="175069" y="314213"/>
                      <a:pt x="172495" y="314213"/>
                    </a:cubicBezTo>
                    <a:cubicBezTo>
                      <a:pt x="172495" y="314213"/>
                      <a:pt x="169920" y="316789"/>
                      <a:pt x="169920" y="316789"/>
                    </a:cubicBezTo>
                    <a:cubicBezTo>
                      <a:pt x="167346" y="316789"/>
                      <a:pt x="167346" y="319364"/>
                      <a:pt x="167346" y="319364"/>
                    </a:cubicBezTo>
                    <a:cubicBezTo>
                      <a:pt x="164771" y="319364"/>
                      <a:pt x="164771" y="319364"/>
                      <a:pt x="162197" y="321940"/>
                    </a:cubicBezTo>
                    <a:cubicBezTo>
                      <a:pt x="162197" y="321940"/>
                      <a:pt x="159622" y="321940"/>
                      <a:pt x="159622" y="321940"/>
                    </a:cubicBezTo>
                    <a:cubicBezTo>
                      <a:pt x="157048" y="321940"/>
                      <a:pt x="157048" y="321940"/>
                      <a:pt x="157048" y="321940"/>
                    </a:cubicBezTo>
                    <a:cubicBezTo>
                      <a:pt x="157048" y="321940"/>
                      <a:pt x="157048" y="321940"/>
                      <a:pt x="157048" y="324515"/>
                    </a:cubicBezTo>
                    <a:cubicBezTo>
                      <a:pt x="154473" y="324515"/>
                      <a:pt x="154473" y="324515"/>
                      <a:pt x="154473" y="324515"/>
                    </a:cubicBezTo>
                    <a:cubicBezTo>
                      <a:pt x="151899" y="327091"/>
                      <a:pt x="149324" y="327091"/>
                      <a:pt x="146749" y="329666"/>
                    </a:cubicBezTo>
                    <a:cubicBezTo>
                      <a:pt x="144175" y="329666"/>
                      <a:pt x="144175" y="329666"/>
                      <a:pt x="141600" y="329666"/>
                    </a:cubicBezTo>
                    <a:cubicBezTo>
                      <a:pt x="141600" y="329666"/>
                      <a:pt x="139026" y="332242"/>
                      <a:pt x="139026" y="332242"/>
                    </a:cubicBezTo>
                    <a:cubicBezTo>
                      <a:pt x="136451" y="332242"/>
                      <a:pt x="136451" y="332242"/>
                      <a:pt x="133877" y="334817"/>
                    </a:cubicBezTo>
                    <a:cubicBezTo>
                      <a:pt x="133877" y="334817"/>
                      <a:pt x="131302" y="334817"/>
                      <a:pt x="131302" y="334817"/>
                    </a:cubicBezTo>
                    <a:cubicBezTo>
                      <a:pt x="128728" y="334817"/>
                      <a:pt x="128728" y="334817"/>
                      <a:pt x="128728" y="337393"/>
                    </a:cubicBezTo>
                    <a:cubicBezTo>
                      <a:pt x="126153" y="337393"/>
                      <a:pt x="126153" y="337393"/>
                      <a:pt x="126153" y="337393"/>
                    </a:cubicBezTo>
                    <a:cubicBezTo>
                      <a:pt x="126153" y="337393"/>
                      <a:pt x="126153" y="337393"/>
                      <a:pt x="123578" y="337393"/>
                    </a:cubicBezTo>
                    <a:cubicBezTo>
                      <a:pt x="123578" y="337393"/>
                      <a:pt x="123578" y="337393"/>
                      <a:pt x="123578" y="339968"/>
                    </a:cubicBezTo>
                    <a:cubicBezTo>
                      <a:pt x="121004" y="339968"/>
                      <a:pt x="121004" y="339968"/>
                      <a:pt x="121004" y="339968"/>
                    </a:cubicBezTo>
                    <a:cubicBezTo>
                      <a:pt x="121004" y="339968"/>
                      <a:pt x="121004" y="339968"/>
                      <a:pt x="118429" y="339968"/>
                    </a:cubicBezTo>
                    <a:cubicBezTo>
                      <a:pt x="118429" y="339968"/>
                      <a:pt x="115855" y="339968"/>
                      <a:pt x="115855" y="342544"/>
                    </a:cubicBezTo>
                    <a:cubicBezTo>
                      <a:pt x="113280" y="342544"/>
                      <a:pt x="113280" y="342544"/>
                      <a:pt x="113280" y="342544"/>
                    </a:cubicBezTo>
                    <a:cubicBezTo>
                      <a:pt x="113280" y="342544"/>
                      <a:pt x="110706" y="342544"/>
                      <a:pt x="110706" y="342544"/>
                    </a:cubicBezTo>
                    <a:cubicBezTo>
                      <a:pt x="110706" y="342544"/>
                      <a:pt x="110706" y="342544"/>
                      <a:pt x="110706" y="345119"/>
                    </a:cubicBezTo>
                    <a:cubicBezTo>
                      <a:pt x="108131" y="345119"/>
                      <a:pt x="108131" y="345119"/>
                      <a:pt x="108131" y="345119"/>
                    </a:cubicBezTo>
                    <a:cubicBezTo>
                      <a:pt x="105557" y="345119"/>
                      <a:pt x="105557" y="345119"/>
                      <a:pt x="105557" y="345119"/>
                    </a:cubicBezTo>
                    <a:cubicBezTo>
                      <a:pt x="105557" y="345119"/>
                      <a:pt x="105557" y="345119"/>
                      <a:pt x="105557" y="347695"/>
                    </a:cubicBezTo>
                    <a:cubicBezTo>
                      <a:pt x="105557" y="347695"/>
                      <a:pt x="105557" y="347695"/>
                      <a:pt x="102982" y="347695"/>
                    </a:cubicBezTo>
                    <a:cubicBezTo>
                      <a:pt x="102982" y="347695"/>
                      <a:pt x="102982" y="347695"/>
                      <a:pt x="100408" y="347695"/>
                    </a:cubicBezTo>
                    <a:cubicBezTo>
                      <a:pt x="100408" y="347695"/>
                      <a:pt x="100408" y="347695"/>
                      <a:pt x="97833" y="347695"/>
                    </a:cubicBezTo>
                    <a:cubicBezTo>
                      <a:pt x="97833" y="347695"/>
                      <a:pt x="97833" y="347695"/>
                      <a:pt x="97833" y="350270"/>
                    </a:cubicBezTo>
                    <a:cubicBezTo>
                      <a:pt x="95258" y="350270"/>
                      <a:pt x="95258" y="350270"/>
                      <a:pt x="95258" y="350270"/>
                    </a:cubicBezTo>
                    <a:cubicBezTo>
                      <a:pt x="95258" y="350270"/>
                      <a:pt x="95258" y="350270"/>
                      <a:pt x="92684" y="350270"/>
                    </a:cubicBezTo>
                    <a:cubicBezTo>
                      <a:pt x="92684" y="350270"/>
                      <a:pt x="90109" y="350270"/>
                      <a:pt x="90109" y="350270"/>
                    </a:cubicBezTo>
                    <a:cubicBezTo>
                      <a:pt x="87535" y="350270"/>
                      <a:pt x="87535" y="350270"/>
                      <a:pt x="87535" y="350270"/>
                    </a:cubicBezTo>
                    <a:cubicBezTo>
                      <a:pt x="87535" y="350270"/>
                      <a:pt x="87535" y="350270"/>
                      <a:pt x="87535" y="352846"/>
                    </a:cubicBezTo>
                    <a:cubicBezTo>
                      <a:pt x="84960" y="352846"/>
                      <a:pt x="84960" y="352846"/>
                      <a:pt x="84960" y="352846"/>
                    </a:cubicBezTo>
                    <a:cubicBezTo>
                      <a:pt x="84960" y="352846"/>
                      <a:pt x="82386" y="352846"/>
                      <a:pt x="82386" y="352846"/>
                    </a:cubicBezTo>
                    <a:cubicBezTo>
                      <a:pt x="82386" y="355421"/>
                      <a:pt x="82386" y="355421"/>
                      <a:pt x="82386" y="355421"/>
                    </a:cubicBezTo>
                    <a:cubicBezTo>
                      <a:pt x="79811" y="355421"/>
                      <a:pt x="74662" y="355421"/>
                      <a:pt x="69513" y="355421"/>
                    </a:cubicBezTo>
                    <a:cubicBezTo>
                      <a:pt x="69513" y="357997"/>
                      <a:pt x="66938" y="357997"/>
                      <a:pt x="66938" y="357997"/>
                    </a:cubicBezTo>
                    <a:cubicBezTo>
                      <a:pt x="64364" y="357997"/>
                      <a:pt x="61789" y="360572"/>
                      <a:pt x="59215" y="360572"/>
                    </a:cubicBezTo>
                    <a:cubicBezTo>
                      <a:pt x="56640" y="360572"/>
                      <a:pt x="56640" y="360572"/>
                      <a:pt x="54066" y="360572"/>
                    </a:cubicBezTo>
                    <a:cubicBezTo>
                      <a:pt x="54066" y="363148"/>
                      <a:pt x="54066" y="363148"/>
                      <a:pt x="54066" y="363148"/>
                    </a:cubicBezTo>
                    <a:cubicBezTo>
                      <a:pt x="54066" y="363148"/>
                      <a:pt x="51491" y="363148"/>
                      <a:pt x="51491" y="363148"/>
                    </a:cubicBezTo>
                    <a:cubicBezTo>
                      <a:pt x="48917" y="363148"/>
                      <a:pt x="48917" y="363148"/>
                      <a:pt x="48917" y="363148"/>
                    </a:cubicBezTo>
                    <a:cubicBezTo>
                      <a:pt x="48917" y="363148"/>
                      <a:pt x="46342" y="363148"/>
                      <a:pt x="46342" y="363148"/>
                    </a:cubicBezTo>
                    <a:cubicBezTo>
                      <a:pt x="46342" y="363148"/>
                      <a:pt x="46342" y="365723"/>
                      <a:pt x="43767" y="365723"/>
                    </a:cubicBezTo>
                    <a:cubicBezTo>
                      <a:pt x="43767" y="365723"/>
                      <a:pt x="41193" y="365723"/>
                      <a:pt x="41193" y="365723"/>
                    </a:cubicBezTo>
                    <a:cubicBezTo>
                      <a:pt x="41193" y="365723"/>
                      <a:pt x="41193" y="365723"/>
                      <a:pt x="38618" y="365723"/>
                    </a:cubicBezTo>
                    <a:cubicBezTo>
                      <a:pt x="38618" y="365723"/>
                      <a:pt x="38618" y="365723"/>
                      <a:pt x="38618" y="368299"/>
                    </a:cubicBezTo>
                    <a:cubicBezTo>
                      <a:pt x="36044" y="368299"/>
                      <a:pt x="36044" y="368299"/>
                      <a:pt x="33469" y="368299"/>
                    </a:cubicBezTo>
                    <a:cubicBezTo>
                      <a:pt x="30895" y="368299"/>
                      <a:pt x="28320" y="368299"/>
                      <a:pt x="25746" y="368299"/>
                    </a:cubicBezTo>
                    <a:cubicBezTo>
                      <a:pt x="23171" y="368299"/>
                      <a:pt x="23171" y="368299"/>
                      <a:pt x="23171" y="368299"/>
                    </a:cubicBezTo>
                    <a:cubicBezTo>
                      <a:pt x="23171" y="368299"/>
                      <a:pt x="23171" y="368299"/>
                      <a:pt x="23171" y="365723"/>
                    </a:cubicBezTo>
                    <a:cubicBezTo>
                      <a:pt x="20597" y="365723"/>
                      <a:pt x="20597" y="365723"/>
                      <a:pt x="20597" y="365723"/>
                    </a:cubicBezTo>
                    <a:cubicBezTo>
                      <a:pt x="20597" y="365723"/>
                      <a:pt x="20597" y="365723"/>
                      <a:pt x="20597" y="363148"/>
                    </a:cubicBezTo>
                    <a:cubicBezTo>
                      <a:pt x="20597" y="363148"/>
                      <a:pt x="20597" y="363148"/>
                      <a:pt x="20597" y="360572"/>
                    </a:cubicBezTo>
                    <a:cubicBezTo>
                      <a:pt x="20597" y="357997"/>
                      <a:pt x="20597" y="357997"/>
                      <a:pt x="23171" y="357997"/>
                    </a:cubicBezTo>
                    <a:cubicBezTo>
                      <a:pt x="23171" y="355421"/>
                      <a:pt x="23171" y="355421"/>
                      <a:pt x="23171" y="355421"/>
                    </a:cubicBezTo>
                    <a:cubicBezTo>
                      <a:pt x="23171" y="352846"/>
                      <a:pt x="23171" y="352846"/>
                      <a:pt x="23171" y="352846"/>
                    </a:cubicBezTo>
                    <a:cubicBezTo>
                      <a:pt x="23171" y="352846"/>
                      <a:pt x="23171" y="352846"/>
                      <a:pt x="23171" y="350270"/>
                    </a:cubicBezTo>
                    <a:cubicBezTo>
                      <a:pt x="23171" y="350270"/>
                      <a:pt x="23171" y="350270"/>
                      <a:pt x="23171" y="347695"/>
                    </a:cubicBezTo>
                    <a:cubicBezTo>
                      <a:pt x="25746" y="347695"/>
                      <a:pt x="25746" y="347695"/>
                      <a:pt x="25746" y="347695"/>
                    </a:cubicBezTo>
                    <a:cubicBezTo>
                      <a:pt x="25746" y="345119"/>
                      <a:pt x="25746" y="345119"/>
                      <a:pt x="25746" y="345119"/>
                    </a:cubicBezTo>
                    <a:cubicBezTo>
                      <a:pt x="25746" y="345119"/>
                      <a:pt x="25746" y="345119"/>
                      <a:pt x="23171" y="345119"/>
                    </a:cubicBezTo>
                    <a:cubicBezTo>
                      <a:pt x="23171" y="342544"/>
                      <a:pt x="23171" y="339968"/>
                      <a:pt x="23171" y="339968"/>
                    </a:cubicBezTo>
                    <a:cubicBezTo>
                      <a:pt x="23171" y="337393"/>
                      <a:pt x="23171" y="337393"/>
                      <a:pt x="23171" y="337393"/>
                    </a:cubicBezTo>
                    <a:cubicBezTo>
                      <a:pt x="25746" y="337393"/>
                      <a:pt x="25746" y="337393"/>
                      <a:pt x="25746" y="337393"/>
                    </a:cubicBezTo>
                    <a:cubicBezTo>
                      <a:pt x="25746" y="334817"/>
                      <a:pt x="25746" y="334817"/>
                      <a:pt x="25746" y="334817"/>
                    </a:cubicBezTo>
                    <a:cubicBezTo>
                      <a:pt x="25746" y="334817"/>
                      <a:pt x="25746" y="332242"/>
                      <a:pt x="25746" y="332242"/>
                    </a:cubicBezTo>
                    <a:cubicBezTo>
                      <a:pt x="25746" y="329666"/>
                      <a:pt x="25746" y="329666"/>
                      <a:pt x="25746" y="329666"/>
                    </a:cubicBezTo>
                    <a:cubicBezTo>
                      <a:pt x="25746" y="327091"/>
                      <a:pt x="25746" y="327091"/>
                      <a:pt x="25746" y="327091"/>
                    </a:cubicBezTo>
                    <a:cubicBezTo>
                      <a:pt x="25746" y="327091"/>
                      <a:pt x="25746" y="327091"/>
                      <a:pt x="25746" y="324515"/>
                    </a:cubicBezTo>
                    <a:cubicBezTo>
                      <a:pt x="25746" y="321940"/>
                      <a:pt x="25746" y="321940"/>
                      <a:pt x="25746" y="321940"/>
                    </a:cubicBezTo>
                    <a:cubicBezTo>
                      <a:pt x="25746" y="321940"/>
                      <a:pt x="28320" y="321940"/>
                      <a:pt x="28320" y="321940"/>
                    </a:cubicBezTo>
                    <a:cubicBezTo>
                      <a:pt x="28320" y="319364"/>
                      <a:pt x="28320" y="319364"/>
                      <a:pt x="28320" y="319364"/>
                    </a:cubicBezTo>
                    <a:cubicBezTo>
                      <a:pt x="28320" y="319364"/>
                      <a:pt x="28320" y="316789"/>
                      <a:pt x="30895" y="316789"/>
                    </a:cubicBezTo>
                    <a:cubicBezTo>
                      <a:pt x="30895" y="316789"/>
                      <a:pt x="30895" y="316789"/>
                      <a:pt x="30895" y="314213"/>
                    </a:cubicBezTo>
                    <a:cubicBezTo>
                      <a:pt x="33469" y="314213"/>
                      <a:pt x="36044" y="314213"/>
                      <a:pt x="38618" y="314213"/>
                    </a:cubicBezTo>
                    <a:cubicBezTo>
                      <a:pt x="38618" y="314213"/>
                      <a:pt x="41193" y="311638"/>
                      <a:pt x="43767" y="311638"/>
                    </a:cubicBezTo>
                    <a:cubicBezTo>
                      <a:pt x="43767" y="311638"/>
                      <a:pt x="46342" y="311638"/>
                      <a:pt x="46342" y="309062"/>
                    </a:cubicBezTo>
                    <a:cubicBezTo>
                      <a:pt x="48917" y="309062"/>
                      <a:pt x="48917" y="309062"/>
                      <a:pt x="48917" y="309062"/>
                    </a:cubicBezTo>
                    <a:cubicBezTo>
                      <a:pt x="48917" y="309062"/>
                      <a:pt x="48917" y="309062"/>
                      <a:pt x="51491" y="309062"/>
                    </a:cubicBezTo>
                    <a:cubicBezTo>
                      <a:pt x="51491" y="309062"/>
                      <a:pt x="51491" y="309062"/>
                      <a:pt x="54066" y="309062"/>
                    </a:cubicBezTo>
                    <a:cubicBezTo>
                      <a:pt x="54066" y="309062"/>
                      <a:pt x="54066" y="309062"/>
                      <a:pt x="54066" y="306487"/>
                    </a:cubicBezTo>
                    <a:cubicBezTo>
                      <a:pt x="54066" y="306487"/>
                      <a:pt x="54066" y="306487"/>
                      <a:pt x="56640" y="306487"/>
                    </a:cubicBezTo>
                    <a:cubicBezTo>
                      <a:pt x="56640" y="306487"/>
                      <a:pt x="59215" y="306487"/>
                      <a:pt x="59215" y="306487"/>
                    </a:cubicBezTo>
                    <a:cubicBezTo>
                      <a:pt x="59215" y="303911"/>
                      <a:pt x="59215" y="303911"/>
                      <a:pt x="59215" y="303911"/>
                    </a:cubicBezTo>
                    <a:cubicBezTo>
                      <a:pt x="61789" y="303911"/>
                      <a:pt x="61789" y="303911"/>
                      <a:pt x="61789" y="303911"/>
                    </a:cubicBezTo>
                    <a:cubicBezTo>
                      <a:pt x="61789" y="303911"/>
                      <a:pt x="61789" y="303911"/>
                      <a:pt x="64364" y="303911"/>
                    </a:cubicBezTo>
                    <a:cubicBezTo>
                      <a:pt x="66938" y="303911"/>
                      <a:pt x="66938" y="303911"/>
                      <a:pt x="66938" y="303911"/>
                    </a:cubicBezTo>
                    <a:cubicBezTo>
                      <a:pt x="66938" y="301335"/>
                      <a:pt x="66938" y="301335"/>
                      <a:pt x="66938" y="301335"/>
                    </a:cubicBezTo>
                    <a:cubicBezTo>
                      <a:pt x="66938" y="301335"/>
                      <a:pt x="69513" y="301335"/>
                      <a:pt x="69513" y="301335"/>
                    </a:cubicBezTo>
                    <a:cubicBezTo>
                      <a:pt x="72088" y="301335"/>
                      <a:pt x="74662" y="301335"/>
                      <a:pt x="74662" y="298760"/>
                    </a:cubicBezTo>
                    <a:cubicBezTo>
                      <a:pt x="77237" y="298760"/>
                      <a:pt x="82386" y="298760"/>
                      <a:pt x="84960" y="298760"/>
                    </a:cubicBezTo>
                    <a:cubicBezTo>
                      <a:pt x="84960" y="296184"/>
                      <a:pt x="87535" y="296184"/>
                      <a:pt x="90109" y="296184"/>
                    </a:cubicBezTo>
                    <a:cubicBezTo>
                      <a:pt x="90109" y="296184"/>
                      <a:pt x="92684" y="293609"/>
                      <a:pt x="92684" y="293609"/>
                    </a:cubicBezTo>
                    <a:cubicBezTo>
                      <a:pt x="92684" y="293609"/>
                      <a:pt x="95258" y="293609"/>
                      <a:pt x="95258" y="293609"/>
                    </a:cubicBezTo>
                    <a:cubicBezTo>
                      <a:pt x="97833" y="293609"/>
                      <a:pt x="97833" y="293609"/>
                      <a:pt x="97833" y="293609"/>
                    </a:cubicBezTo>
                    <a:cubicBezTo>
                      <a:pt x="97833" y="291033"/>
                      <a:pt x="100408" y="291033"/>
                      <a:pt x="100408" y="291033"/>
                    </a:cubicBezTo>
                    <a:cubicBezTo>
                      <a:pt x="100408" y="291033"/>
                      <a:pt x="102982" y="291033"/>
                      <a:pt x="102982" y="291033"/>
                    </a:cubicBezTo>
                    <a:cubicBezTo>
                      <a:pt x="102982" y="291033"/>
                      <a:pt x="105557" y="291033"/>
                      <a:pt x="105557" y="291033"/>
                    </a:cubicBezTo>
                    <a:cubicBezTo>
                      <a:pt x="105557" y="291033"/>
                      <a:pt x="108131" y="291033"/>
                      <a:pt x="108131" y="291033"/>
                    </a:cubicBezTo>
                    <a:cubicBezTo>
                      <a:pt x="108131" y="291033"/>
                      <a:pt x="108131" y="291033"/>
                      <a:pt x="108131" y="288458"/>
                    </a:cubicBezTo>
                    <a:cubicBezTo>
                      <a:pt x="108131" y="288458"/>
                      <a:pt x="110706" y="288458"/>
                      <a:pt x="110706" y="288458"/>
                    </a:cubicBezTo>
                    <a:cubicBezTo>
                      <a:pt x="110706" y="288458"/>
                      <a:pt x="110706" y="288458"/>
                      <a:pt x="113280" y="288458"/>
                    </a:cubicBezTo>
                    <a:cubicBezTo>
                      <a:pt x="113280" y="288458"/>
                      <a:pt x="113280" y="285882"/>
                      <a:pt x="115855" y="285882"/>
                    </a:cubicBezTo>
                    <a:cubicBezTo>
                      <a:pt x="115855" y="285882"/>
                      <a:pt x="118429" y="285882"/>
                      <a:pt x="118429" y="285882"/>
                    </a:cubicBezTo>
                    <a:cubicBezTo>
                      <a:pt x="118429" y="285882"/>
                      <a:pt x="118429" y="285882"/>
                      <a:pt x="121004" y="285882"/>
                    </a:cubicBezTo>
                    <a:cubicBezTo>
                      <a:pt x="121004" y="283307"/>
                      <a:pt x="121004" y="283307"/>
                      <a:pt x="121004" y="283307"/>
                    </a:cubicBezTo>
                    <a:cubicBezTo>
                      <a:pt x="123578" y="283307"/>
                      <a:pt x="123578" y="283307"/>
                      <a:pt x="123578" y="283307"/>
                    </a:cubicBezTo>
                    <a:cubicBezTo>
                      <a:pt x="123578" y="283307"/>
                      <a:pt x="123578" y="283307"/>
                      <a:pt x="126153" y="283307"/>
                    </a:cubicBezTo>
                    <a:cubicBezTo>
                      <a:pt x="128728" y="280731"/>
                      <a:pt x="128728" y="280731"/>
                      <a:pt x="131302" y="280731"/>
                    </a:cubicBezTo>
                    <a:cubicBezTo>
                      <a:pt x="133877" y="278156"/>
                      <a:pt x="133877" y="278156"/>
                      <a:pt x="133877" y="278156"/>
                    </a:cubicBezTo>
                    <a:cubicBezTo>
                      <a:pt x="133877" y="275580"/>
                      <a:pt x="136451" y="275580"/>
                      <a:pt x="136451" y="275580"/>
                    </a:cubicBezTo>
                    <a:cubicBezTo>
                      <a:pt x="136451" y="275580"/>
                      <a:pt x="139026" y="275580"/>
                      <a:pt x="139026" y="275580"/>
                    </a:cubicBezTo>
                    <a:cubicBezTo>
                      <a:pt x="139026" y="275580"/>
                      <a:pt x="139026" y="275580"/>
                      <a:pt x="141600" y="275580"/>
                    </a:cubicBezTo>
                    <a:cubicBezTo>
                      <a:pt x="141600" y="273005"/>
                      <a:pt x="141600" y="273005"/>
                      <a:pt x="141600" y="273005"/>
                    </a:cubicBezTo>
                    <a:cubicBezTo>
                      <a:pt x="141600" y="273005"/>
                      <a:pt x="144175" y="273005"/>
                      <a:pt x="144175" y="273005"/>
                    </a:cubicBezTo>
                    <a:cubicBezTo>
                      <a:pt x="144175" y="273005"/>
                      <a:pt x="146749" y="270429"/>
                      <a:pt x="146749" y="270429"/>
                    </a:cubicBezTo>
                    <a:cubicBezTo>
                      <a:pt x="149324" y="270429"/>
                      <a:pt x="151899" y="267854"/>
                      <a:pt x="154473" y="267854"/>
                    </a:cubicBezTo>
                    <a:cubicBezTo>
                      <a:pt x="154473" y="267854"/>
                      <a:pt x="157048" y="265278"/>
                      <a:pt x="157048" y="265278"/>
                    </a:cubicBezTo>
                    <a:cubicBezTo>
                      <a:pt x="159622" y="265278"/>
                      <a:pt x="162197" y="262703"/>
                      <a:pt x="162197" y="262703"/>
                    </a:cubicBezTo>
                    <a:cubicBezTo>
                      <a:pt x="162197" y="262703"/>
                      <a:pt x="162197" y="262703"/>
                      <a:pt x="164771" y="262703"/>
                    </a:cubicBezTo>
                    <a:cubicBezTo>
                      <a:pt x="164771" y="260127"/>
                      <a:pt x="167346" y="260127"/>
                      <a:pt x="167346" y="260127"/>
                    </a:cubicBezTo>
                    <a:cubicBezTo>
                      <a:pt x="167346" y="260127"/>
                      <a:pt x="169920" y="260127"/>
                      <a:pt x="169920" y="257552"/>
                    </a:cubicBezTo>
                    <a:cubicBezTo>
                      <a:pt x="169920" y="257552"/>
                      <a:pt x="169920" y="257552"/>
                      <a:pt x="172495" y="257552"/>
                    </a:cubicBezTo>
                    <a:cubicBezTo>
                      <a:pt x="175069" y="257552"/>
                      <a:pt x="175069" y="254976"/>
                      <a:pt x="175069" y="254976"/>
                    </a:cubicBezTo>
                    <a:cubicBezTo>
                      <a:pt x="175069" y="254976"/>
                      <a:pt x="175069" y="254976"/>
                      <a:pt x="177644" y="254976"/>
                    </a:cubicBezTo>
                    <a:cubicBezTo>
                      <a:pt x="177644" y="254976"/>
                      <a:pt x="177644" y="254976"/>
                      <a:pt x="180219" y="254976"/>
                    </a:cubicBezTo>
                    <a:cubicBezTo>
                      <a:pt x="180219" y="252401"/>
                      <a:pt x="180219" y="252401"/>
                      <a:pt x="180219" y="252401"/>
                    </a:cubicBezTo>
                    <a:cubicBezTo>
                      <a:pt x="180219" y="249825"/>
                      <a:pt x="182793" y="249825"/>
                      <a:pt x="182793" y="249825"/>
                    </a:cubicBezTo>
                    <a:cubicBezTo>
                      <a:pt x="182793" y="249825"/>
                      <a:pt x="182793" y="249825"/>
                      <a:pt x="185368" y="249825"/>
                    </a:cubicBezTo>
                    <a:cubicBezTo>
                      <a:pt x="185368" y="247250"/>
                      <a:pt x="185368" y="247250"/>
                      <a:pt x="185368" y="247250"/>
                    </a:cubicBezTo>
                    <a:cubicBezTo>
                      <a:pt x="185368" y="247250"/>
                      <a:pt x="185368" y="247250"/>
                      <a:pt x="187942" y="247250"/>
                    </a:cubicBezTo>
                    <a:cubicBezTo>
                      <a:pt x="187942" y="247250"/>
                      <a:pt x="187942" y="247250"/>
                      <a:pt x="190517" y="247250"/>
                    </a:cubicBezTo>
                    <a:cubicBezTo>
                      <a:pt x="190517" y="244674"/>
                      <a:pt x="190517" y="244674"/>
                      <a:pt x="190517" y="244674"/>
                    </a:cubicBezTo>
                    <a:cubicBezTo>
                      <a:pt x="190517" y="244674"/>
                      <a:pt x="190517" y="244674"/>
                      <a:pt x="193091" y="244674"/>
                    </a:cubicBezTo>
                    <a:cubicBezTo>
                      <a:pt x="193091" y="244674"/>
                      <a:pt x="193091" y="244674"/>
                      <a:pt x="195666" y="244674"/>
                    </a:cubicBezTo>
                    <a:cubicBezTo>
                      <a:pt x="195666" y="242099"/>
                      <a:pt x="195666" y="242099"/>
                      <a:pt x="195666" y="242099"/>
                    </a:cubicBezTo>
                    <a:cubicBezTo>
                      <a:pt x="195666" y="239523"/>
                      <a:pt x="195666" y="239523"/>
                      <a:pt x="198240" y="239523"/>
                    </a:cubicBezTo>
                    <a:cubicBezTo>
                      <a:pt x="198240" y="239523"/>
                      <a:pt x="198240" y="239523"/>
                      <a:pt x="200815" y="239523"/>
                    </a:cubicBezTo>
                    <a:cubicBezTo>
                      <a:pt x="200815" y="239523"/>
                      <a:pt x="200815" y="239523"/>
                      <a:pt x="200815" y="236948"/>
                    </a:cubicBezTo>
                    <a:cubicBezTo>
                      <a:pt x="203390" y="236948"/>
                      <a:pt x="203390" y="236948"/>
                      <a:pt x="203390" y="234372"/>
                    </a:cubicBezTo>
                    <a:cubicBezTo>
                      <a:pt x="203390" y="234372"/>
                      <a:pt x="203390" y="234372"/>
                      <a:pt x="205964" y="234372"/>
                    </a:cubicBezTo>
                    <a:cubicBezTo>
                      <a:pt x="205964" y="234372"/>
                      <a:pt x="205964" y="231797"/>
                      <a:pt x="205964" y="231797"/>
                    </a:cubicBezTo>
                    <a:cubicBezTo>
                      <a:pt x="205964" y="231797"/>
                      <a:pt x="205964" y="231797"/>
                      <a:pt x="208539" y="231797"/>
                    </a:cubicBezTo>
                    <a:cubicBezTo>
                      <a:pt x="208539" y="231797"/>
                      <a:pt x="208539" y="231797"/>
                      <a:pt x="211113" y="231797"/>
                    </a:cubicBezTo>
                    <a:cubicBezTo>
                      <a:pt x="211113" y="229221"/>
                      <a:pt x="211113" y="229221"/>
                      <a:pt x="211113" y="229221"/>
                    </a:cubicBezTo>
                    <a:cubicBezTo>
                      <a:pt x="211113" y="229221"/>
                      <a:pt x="211113" y="229221"/>
                      <a:pt x="213688" y="229221"/>
                    </a:cubicBezTo>
                    <a:cubicBezTo>
                      <a:pt x="213688" y="229221"/>
                      <a:pt x="213688" y="229221"/>
                      <a:pt x="216262" y="229221"/>
                    </a:cubicBezTo>
                    <a:cubicBezTo>
                      <a:pt x="216262" y="229221"/>
                      <a:pt x="216262" y="229221"/>
                      <a:pt x="216262" y="226646"/>
                    </a:cubicBezTo>
                    <a:cubicBezTo>
                      <a:pt x="218837" y="226646"/>
                      <a:pt x="218837" y="226646"/>
                      <a:pt x="218837" y="226646"/>
                    </a:cubicBezTo>
                    <a:cubicBezTo>
                      <a:pt x="218837" y="224070"/>
                      <a:pt x="218837" y="224070"/>
                      <a:pt x="218837" y="224070"/>
                    </a:cubicBezTo>
                    <a:cubicBezTo>
                      <a:pt x="221411" y="221494"/>
                      <a:pt x="223986" y="218919"/>
                      <a:pt x="226560" y="216343"/>
                    </a:cubicBezTo>
                    <a:cubicBezTo>
                      <a:pt x="229135" y="216343"/>
                      <a:pt x="229135" y="216343"/>
                      <a:pt x="229135" y="216343"/>
                    </a:cubicBezTo>
                    <a:cubicBezTo>
                      <a:pt x="229135" y="216343"/>
                      <a:pt x="231710" y="211192"/>
                      <a:pt x="231710" y="211192"/>
                    </a:cubicBezTo>
                    <a:cubicBezTo>
                      <a:pt x="234284" y="211192"/>
                      <a:pt x="236859" y="211192"/>
                      <a:pt x="236859" y="208617"/>
                    </a:cubicBezTo>
                    <a:cubicBezTo>
                      <a:pt x="236859" y="208617"/>
                      <a:pt x="239433" y="206041"/>
                      <a:pt x="239433" y="203466"/>
                    </a:cubicBezTo>
                    <a:cubicBezTo>
                      <a:pt x="242008" y="203466"/>
                      <a:pt x="244582" y="200890"/>
                      <a:pt x="244582" y="200890"/>
                    </a:cubicBezTo>
                    <a:cubicBezTo>
                      <a:pt x="244582" y="198315"/>
                      <a:pt x="244582" y="198315"/>
                      <a:pt x="244582" y="198315"/>
                    </a:cubicBezTo>
                    <a:cubicBezTo>
                      <a:pt x="244582" y="198315"/>
                      <a:pt x="244582" y="198315"/>
                      <a:pt x="247157" y="198315"/>
                    </a:cubicBezTo>
                    <a:cubicBezTo>
                      <a:pt x="247157" y="195739"/>
                      <a:pt x="247157" y="195739"/>
                      <a:pt x="247157" y="195739"/>
                    </a:cubicBezTo>
                    <a:cubicBezTo>
                      <a:pt x="247157" y="195739"/>
                      <a:pt x="247157" y="193164"/>
                      <a:pt x="249731" y="193164"/>
                    </a:cubicBezTo>
                    <a:cubicBezTo>
                      <a:pt x="249731" y="190588"/>
                      <a:pt x="249731" y="190588"/>
                      <a:pt x="249731" y="190588"/>
                    </a:cubicBezTo>
                    <a:cubicBezTo>
                      <a:pt x="249731" y="190588"/>
                      <a:pt x="252306" y="188013"/>
                      <a:pt x="252306" y="188013"/>
                    </a:cubicBezTo>
                    <a:cubicBezTo>
                      <a:pt x="252306" y="188013"/>
                      <a:pt x="252306" y="188013"/>
                      <a:pt x="252306" y="185437"/>
                    </a:cubicBezTo>
                    <a:cubicBezTo>
                      <a:pt x="254881" y="185437"/>
                      <a:pt x="254881" y="185437"/>
                      <a:pt x="254881" y="185437"/>
                    </a:cubicBezTo>
                    <a:cubicBezTo>
                      <a:pt x="254881" y="182862"/>
                      <a:pt x="254881" y="182862"/>
                      <a:pt x="254881" y="182862"/>
                    </a:cubicBezTo>
                    <a:cubicBezTo>
                      <a:pt x="254881" y="182862"/>
                      <a:pt x="257455" y="180286"/>
                      <a:pt x="260030" y="180286"/>
                    </a:cubicBezTo>
                    <a:close/>
                    <a:moveTo>
                      <a:pt x="270328" y="0"/>
                    </a:moveTo>
                    <a:cubicBezTo>
                      <a:pt x="270328" y="0"/>
                      <a:pt x="270328" y="0"/>
                      <a:pt x="272902" y="0"/>
                    </a:cubicBezTo>
                    <a:cubicBezTo>
                      <a:pt x="272902" y="0"/>
                      <a:pt x="272902" y="0"/>
                      <a:pt x="275477" y="0"/>
                    </a:cubicBezTo>
                    <a:cubicBezTo>
                      <a:pt x="275477" y="0"/>
                      <a:pt x="275477" y="0"/>
                      <a:pt x="275477" y="2576"/>
                    </a:cubicBezTo>
                    <a:cubicBezTo>
                      <a:pt x="275477" y="2576"/>
                      <a:pt x="275477" y="2576"/>
                      <a:pt x="278051" y="2576"/>
                    </a:cubicBezTo>
                    <a:cubicBezTo>
                      <a:pt x="280626" y="2576"/>
                      <a:pt x="280626" y="2576"/>
                      <a:pt x="280626" y="2576"/>
                    </a:cubicBezTo>
                    <a:cubicBezTo>
                      <a:pt x="280626" y="2576"/>
                      <a:pt x="280626" y="2576"/>
                      <a:pt x="280626" y="5151"/>
                    </a:cubicBezTo>
                    <a:cubicBezTo>
                      <a:pt x="280626" y="5151"/>
                      <a:pt x="280626" y="5151"/>
                      <a:pt x="280626" y="7727"/>
                    </a:cubicBezTo>
                    <a:cubicBezTo>
                      <a:pt x="280626" y="7727"/>
                      <a:pt x="280626" y="7727"/>
                      <a:pt x="283201" y="7727"/>
                    </a:cubicBezTo>
                    <a:cubicBezTo>
                      <a:pt x="283201" y="10302"/>
                      <a:pt x="283201" y="10302"/>
                      <a:pt x="283201" y="10302"/>
                    </a:cubicBezTo>
                    <a:cubicBezTo>
                      <a:pt x="283201" y="10302"/>
                      <a:pt x="283201" y="10302"/>
                      <a:pt x="285775" y="10302"/>
                    </a:cubicBezTo>
                    <a:cubicBezTo>
                      <a:pt x="285775" y="10302"/>
                      <a:pt x="285775" y="10302"/>
                      <a:pt x="285775" y="12878"/>
                    </a:cubicBezTo>
                    <a:cubicBezTo>
                      <a:pt x="285775" y="12878"/>
                      <a:pt x="285775" y="12878"/>
                      <a:pt x="288350" y="12878"/>
                    </a:cubicBezTo>
                    <a:cubicBezTo>
                      <a:pt x="288350" y="12878"/>
                      <a:pt x="288350" y="12878"/>
                      <a:pt x="288350" y="15453"/>
                    </a:cubicBezTo>
                    <a:cubicBezTo>
                      <a:pt x="288350" y="15453"/>
                      <a:pt x="288350" y="15453"/>
                      <a:pt x="290924" y="15453"/>
                    </a:cubicBezTo>
                    <a:cubicBezTo>
                      <a:pt x="290924" y="15453"/>
                      <a:pt x="290924" y="15453"/>
                      <a:pt x="290924" y="18029"/>
                    </a:cubicBezTo>
                    <a:cubicBezTo>
                      <a:pt x="293499" y="18029"/>
                      <a:pt x="293499" y="18029"/>
                      <a:pt x="293499" y="18029"/>
                    </a:cubicBezTo>
                    <a:cubicBezTo>
                      <a:pt x="293499" y="18029"/>
                      <a:pt x="293499" y="18029"/>
                      <a:pt x="293499" y="20604"/>
                    </a:cubicBezTo>
                    <a:cubicBezTo>
                      <a:pt x="296073" y="20604"/>
                      <a:pt x="296073" y="20604"/>
                      <a:pt x="296073" y="20604"/>
                    </a:cubicBezTo>
                    <a:cubicBezTo>
                      <a:pt x="296073" y="20604"/>
                      <a:pt x="296073" y="20604"/>
                      <a:pt x="296073" y="23180"/>
                    </a:cubicBezTo>
                    <a:cubicBezTo>
                      <a:pt x="298648" y="23180"/>
                      <a:pt x="298648" y="23180"/>
                      <a:pt x="298648" y="23180"/>
                    </a:cubicBezTo>
                    <a:cubicBezTo>
                      <a:pt x="298648" y="23180"/>
                      <a:pt x="298648" y="23180"/>
                      <a:pt x="301222" y="23180"/>
                    </a:cubicBezTo>
                    <a:cubicBezTo>
                      <a:pt x="303797" y="23180"/>
                      <a:pt x="303797" y="23180"/>
                      <a:pt x="303797" y="23180"/>
                    </a:cubicBezTo>
                    <a:cubicBezTo>
                      <a:pt x="303797" y="23180"/>
                      <a:pt x="303797" y="23180"/>
                      <a:pt x="303797" y="25755"/>
                    </a:cubicBezTo>
                    <a:cubicBezTo>
                      <a:pt x="306372" y="25755"/>
                      <a:pt x="306372" y="25755"/>
                      <a:pt x="306372" y="25755"/>
                    </a:cubicBezTo>
                    <a:cubicBezTo>
                      <a:pt x="306372" y="25755"/>
                      <a:pt x="306372" y="25755"/>
                      <a:pt x="306372" y="28331"/>
                    </a:cubicBezTo>
                    <a:cubicBezTo>
                      <a:pt x="306372" y="28331"/>
                      <a:pt x="306372" y="28331"/>
                      <a:pt x="308946" y="28331"/>
                    </a:cubicBezTo>
                    <a:cubicBezTo>
                      <a:pt x="308946" y="28331"/>
                      <a:pt x="308946" y="28331"/>
                      <a:pt x="308946" y="30906"/>
                    </a:cubicBezTo>
                    <a:cubicBezTo>
                      <a:pt x="308946" y="30906"/>
                      <a:pt x="308946" y="30906"/>
                      <a:pt x="311521" y="30906"/>
                    </a:cubicBezTo>
                    <a:cubicBezTo>
                      <a:pt x="314095" y="30906"/>
                      <a:pt x="314095" y="30906"/>
                      <a:pt x="314095" y="30906"/>
                    </a:cubicBezTo>
                    <a:cubicBezTo>
                      <a:pt x="314095" y="30906"/>
                      <a:pt x="314095" y="30906"/>
                      <a:pt x="314095" y="33482"/>
                    </a:cubicBezTo>
                    <a:cubicBezTo>
                      <a:pt x="314095" y="33482"/>
                      <a:pt x="314095" y="33482"/>
                      <a:pt x="316670" y="33482"/>
                    </a:cubicBezTo>
                    <a:cubicBezTo>
                      <a:pt x="316670" y="33482"/>
                      <a:pt x="316670" y="36057"/>
                      <a:pt x="316670" y="36057"/>
                    </a:cubicBezTo>
                    <a:cubicBezTo>
                      <a:pt x="316670" y="36057"/>
                      <a:pt x="316670" y="36057"/>
                      <a:pt x="319244" y="36057"/>
                    </a:cubicBezTo>
                    <a:cubicBezTo>
                      <a:pt x="319244" y="36057"/>
                      <a:pt x="319244" y="36057"/>
                      <a:pt x="321819" y="36057"/>
                    </a:cubicBezTo>
                    <a:cubicBezTo>
                      <a:pt x="321819" y="36057"/>
                      <a:pt x="321819" y="36057"/>
                      <a:pt x="321819" y="38633"/>
                    </a:cubicBezTo>
                    <a:cubicBezTo>
                      <a:pt x="324393" y="38633"/>
                      <a:pt x="324393" y="38633"/>
                      <a:pt x="324393" y="38633"/>
                    </a:cubicBezTo>
                    <a:cubicBezTo>
                      <a:pt x="324393" y="38633"/>
                      <a:pt x="324393" y="38633"/>
                      <a:pt x="326968" y="38633"/>
                    </a:cubicBezTo>
                    <a:cubicBezTo>
                      <a:pt x="326968" y="41208"/>
                      <a:pt x="326968" y="41208"/>
                      <a:pt x="326968" y="41208"/>
                    </a:cubicBezTo>
                    <a:cubicBezTo>
                      <a:pt x="329542" y="41208"/>
                      <a:pt x="329542" y="41208"/>
                      <a:pt x="329542" y="41208"/>
                    </a:cubicBezTo>
                    <a:cubicBezTo>
                      <a:pt x="332117" y="41208"/>
                      <a:pt x="332117" y="41208"/>
                      <a:pt x="332117" y="41208"/>
                    </a:cubicBezTo>
                    <a:cubicBezTo>
                      <a:pt x="332117" y="41208"/>
                      <a:pt x="332117" y="41208"/>
                      <a:pt x="332117" y="43784"/>
                    </a:cubicBezTo>
                    <a:cubicBezTo>
                      <a:pt x="334692" y="43784"/>
                      <a:pt x="334692" y="43784"/>
                      <a:pt x="334692" y="43784"/>
                    </a:cubicBezTo>
                    <a:cubicBezTo>
                      <a:pt x="334692" y="43784"/>
                      <a:pt x="334692" y="43784"/>
                      <a:pt x="337266" y="43784"/>
                    </a:cubicBezTo>
                    <a:cubicBezTo>
                      <a:pt x="337266" y="46359"/>
                      <a:pt x="337266" y="46359"/>
                      <a:pt x="337266" y="46359"/>
                    </a:cubicBezTo>
                    <a:cubicBezTo>
                      <a:pt x="339841" y="46359"/>
                      <a:pt x="339841" y="46359"/>
                      <a:pt x="339841" y="46359"/>
                    </a:cubicBezTo>
                    <a:cubicBezTo>
                      <a:pt x="342415" y="46359"/>
                      <a:pt x="342415" y="46359"/>
                      <a:pt x="342415" y="46359"/>
                    </a:cubicBezTo>
                    <a:cubicBezTo>
                      <a:pt x="342415" y="46359"/>
                      <a:pt x="342415" y="46359"/>
                      <a:pt x="342415" y="48935"/>
                    </a:cubicBezTo>
                    <a:cubicBezTo>
                      <a:pt x="342415" y="48935"/>
                      <a:pt x="342415" y="48935"/>
                      <a:pt x="344990" y="48935"/>
                    </a:cubicBezTo>
                    <a:cubicBezTo>
                      <a:pt x="344990" y="48935"/>
                      <a:pt x="347564" y="48935"/>
                      <a:pt x="347564" y="48935"/>
                    </a:cubicBezTo>
                    <a:cubicBezTo>
                      <a:pt x="347564" y="48935"/>
                      <a:pt x="347564" y="48935"/>
                      <a:pt x="350139" y="48935"/>
                    </a:cubicBezTo>
                    <a:cubicBezTo>
                      <a:pt x="350139" y="48935"/>
                      <a:pt x="350139" y="48935"/>
                      <a:pt x="350139" y="51510"/>
                    </a:cubicBezTo>
                    <a:cubicBezTo>
                      <a:pt x="352713" y="51510"/>
                      <a:pt x="352713" y="51510"/>
                      <a:pt x="352713" y="51510"/>
                    </a:cubicBezTo>
                    <a:cubicBezTo>
                      <a:pt x="355288" y="51510"/>
                      <a:pt x="355288" y="51510"/>
                      <a:pt x="355288" y="51510"/>
                    </a:cubicBezTo>
                    <a:cubicBezTo>
                      <a:pt x="355288" y="51510"/>
                      <a:pt x="357862" y="51510"/>
                      <a:pt x="357862" y="51510"/>
                    </a:cubicBezTo>
                    <a:cubicBezTo>
                      <a:pt x="357862" y="51510"/>
                      <a:pt x="357862" y="51510"/>
                      <a:pt x="360437" y="51510"/>
                    </a:cubicBezTo>
                    <a:cubicBezTo>
                      <a:pt x="360437" y="51510"/>
                      <a:pt x="360437" y="51510"/>
                      <a:pt x="360437" y="54086"/>
                    </a:cubicBezTo>
                    <a:cubicBezTo>
                      <a:pt x="360437" y="54086"/>
                      <a:pt x="360437" y="54086"/>
                      <a:pt x="363012" y="54086"/>
                    </a:cubicBezTo>
                    <a:cubicBezTo>
                      <a:pt x="363012" y="54086"/>
                      <a:pt x="363012" y="54086"/>
                      <a:pt x="363012" y="56661"/>
                    </a:cubicBezTo>
                    <a:cubicBezTo>
                      <a:pt x="363012" y="56661"/>
                      <a:pt x="363012" y="56661"/>
                      <a:pt x="365586" y="56661"/>
                    </a:cubicBezTo>
                    <a:cubicBezTo>
                      <a:pt x="368161" y="56661"/>
                      <a:pt x="368161" y="56661"/>
                      <a:pt x="368161" y="56661"/>
                    </a:cubicBezTo>
                    <a:cubicBezTo>
                      <a:pt x="368161" y="56661"/>
                      <a:pt x="370735" y="56661"/>
                      <a:pt x="370735" y="59237"/>
                    </a:cubicBezTo>
                    <a:cubicBezTo>
                      <a:pt x="370735" y="59237"/>
                      <a:pt x="373310" y="59237"/>
                      <a:pt x="373310" y="59237"/>
                    </a:cubicBezTo>
                    <a:cubicBezTo>
                      <a:pt x="375884" y="59237"/>
                      <a:pt x="375884" y="59237"/>
                      <a:pt x="375884" y="59237"/>
                    </a:cubicBezTo>
                    <a:cubicBezTo>
                      <a:pt x="375884" y="59237"/>
                      <a:pt x="375884" y="59237"/>
                      <a:pt x="378459" y="59237"/>
                    </a:cubicBezTo>
                    <a:cubicBezTo>
                      <a:pt x="378459" y="59237"/>
                      <a:pt x="378459" y="59237"/>
                      <a:pt x="381033" y="59237"/>
                    </a:cubicBezTo>
                    <a:cubicBezTo>
                      <a:pt x="381033" y="61813"/>
                      <a:pt x="381033" y="61813"/>
                      <a:pt x="381033" y="61813"/>
                    </a:cubicBezTo>
                    <a:cubicBezTo>
                      <a:pt x="383608" y="61813"/>
                      <a:pt x="383608" y="61813"/>
                      <a:pt x="383608" y="61813"/>
                    </a:cubicBezTo>
                    <a:cubicBezTo>
                      <a:pt x="386183" y="61813"/>
                      <a:pt x="386183" y="61813"/>
                      <a:pt x="386183" y="61813"/>
                    </a:cubicBezTo>
                    <a:cubicBezTo>
                      <a:pt x="388757" y="61813"/>
                      <a:pt x="388757" y="61813"/>
                      <a:pt x="388757" y="61813"/>
                    </a:cubicBezTo>
                    <a:cubicBezTo>
                      <a:pt x="388757" y="61813"/>
                      <a:pt x="388757" y="61813"/>
                      <a:pt x="388757" y="64388"/>
                    </a:cubicBezTo>
                    <a:cubicBezTo>
                      <a:pt x="391332" y="64388"/>
                      <a:pt x="391332" y="64388"/>
                      <a:pt x="391332" y="64388"/>
                    </a:cubicBezTo>
                    <a:cubicBezTo>
                      <a:pt x="391332" y="64388"/>
                      <a:pt x="391332" y="64388"/>
                      <a:pt x="391332" y="66964"/>
                    </a:cubicBezTo>
                    <a:cubicBezTo>
                      <a:pt x="391332" y="66964"/>
                      <a:pt x="391332" y="66964"/>
                      <a:pt x="393906" y="66964"/>
                    </a:cubicBezTo>
                    <a:cubicBezTo>
                      <a:pt x="393906" y="66964"/>
                      <a:pt x="396481" y="66964"/>
                      <a:pt x="396481" y="66964"/>
                    </a:cubicBezTo>
                    <a:cubicBezTo>
                      <a:pt x="396481" y="66964"/>
                      <a:pt x="396481" y="66964"/>
                      <a:pt x="399055" y="66964"/>
                    </a:cubicBezTo>
                    <a:cubicBezTo>
                      <a:pt x="399055" y="66964"/>
                      <a:pt x="399055" y="66964"/>
                      <a:pt x="401630" y="66964"/>
                    </a:cubicBezTo>
                    <a:cubicBezTo>
                      <a:pt x="401630" y="66964"/>
                      <a:pt x="401630" y="66964"/>
                      <a:pt x="401630" y="67768"/>
                    </a:cubicBezTo>
                    <a:lnTo>
                      <a:pt x="401630" y="69539"/>
                    </a:lnTo>
                    <a:cubicBezTo>
                      <a:pt x="404204" y="69539"/>
                      <a:pt x="404204" y="69539"/>
                      <a:pt x="404204" y="69539"/>
                    </a:cubicBezTo>
                    <a:cubicBezTo>
                      <a:pt x="406779" y="69539"/>
                      <a:pt x="406779" y="69539"/>
                      <a:pt x="406779" y="69539"/>
                    </a:cubicBezTo>
                    <a:cubicBezTo>
                      <a:pt x="406779" y="69539"/>
                      <a:pt x="406779" y="69539"/>
                      <a:pt x="409353" y="69539"/>
                    </a:cubicBezTo>
                    <a:cubicBezTo>
                      <a:pt x="411928" y="69539"/>
                      <a:pt x="411928" y="69539"/>
                      <a:pt x="411928" y="69539"/>
                    </a:cubicBezTo>
                    <a:cubicBezTo>
                      <a:pt x="411928" y="72115"/>
                      <a:pt x="411928" y="72115"/>
                      <a:pt x="411928" y="72115"/>
                    </a:cubicBezTo>
                    <a:cubicBezTo>
                      <a:pt x="411928" y="72115"/>
                      <a:pt x="411928" y="72115"/>
                      <a:pt x="414503" y="72115"/>
                    </a:cubicBezTo>
                    <a:cubicBezTo>
                      <a:pt x="414503" y="72115"/>
                      <a:pt x="414503" y="72115"/>
                      <a:pt x="417077" y="72115"/>
                    </a:cubicBezTo>
                    <a:cubicBezTo>
                      <a:pt x="417077" y="72115"/>
                      <a:pt x="417077" y="72115"/>
                      <a:pt x="419652" y="72115"/>
                    </a:cubicBezTo>
                    <a:cubicBezTo>
                      <a:pt x="419652" y="72115"/>
                      <a:pt x="419652" y="72115"/>
                      <a:pt x="419652" y="74690"/>
                    </a:cubicBezTo>
                    <a:cubicBezTo>
                      <a:pt x="422226" y="74690"/>
                      <a:pt x="424801" y="74690"/>
                      <a:pt x="424801" y="74690"/>
                    </a:cubicBezTo>
                    <a:cubicBezTo>
                      <a:pt x="424801" y="74690"/>
                      <a:pt x="424801" y="74690"/>
                      <a:pt x="427375" y="74690"/>
                    </a:cubicBezTo>
                    <a:cubicBezTo>
                      <a:pt x="427375" y="74690"/>
                      <a:pt x="427375" y="74690"/>
                      <a:pt x="429950" y="74690"/>
                    </a:cubicBezTo>
                    <a:cubicBezTo>
                      <a:pt x="429950" y="74690"/>
                      <a:pt x="429950" y="74690"/>
                      <a:pt x="429950" y="77266"/>
                    </a:cubicBezTo>
                    <a:cubicBezTo>
                      <a:pt x="429950" y="77266"/>
                      <a:pt x="432524" y="77266"/>
                      <a:pt x="432524" y="77266"/>
                    </a:cubicBezTo>
                    <a:cubicBezTo>
                      <a:pt x="435099" y="77266"/>
                      <a:pt x="437674" y="77266"/>
                      <a:pt x="440248" y="77266"/>
                    </a:cubicBezTo>
                    <a:cubicBezTo>
                      <a:pt x="440248" y="77266"/>
                      <a:pt x="440248" y="77266"/>
                      <a:pt x="442823" y="77266"/>
                    </a:cubicBezTo>
                    <a:cubicBezTo>
                      <a:pt x="442823" y="77266"/>
                      <a:pt x="442823" y="77266"/>
                      <a:pt x="445397" y="77266"/>
                    </a:cubicBezTo>
                    <a:cubicBezTo>
                      <a:pt x="445397" y="77266"/>
                      <a:pt x="445397" y="77266"/>
                      <a:pt x="447972" y="77266"/>
                    </a:cubicBezTo>
                    <a:cubicBezTo>
                      <a:pt x="447972" y="77266"/>
                      <a:pt x="447972" y="77266"/>
                      <a:pt x="450546" y="77266"/>
                    </a:cubicBezTo>
                    <a:cubicBezTo>
                      <a:pt x="450546" y="77266"/>
                      <a:pt x="450546" y="77266"/>
                      <a:pt x="450546" y="79841"/>
                    </a:cubicBezTo>
                    <a:cubicBezTo>
                      <a:pt x="453121" y="79841"/>
                      <a:pt x="453121" y="79841"/>
                      <a:pt x="453121" y="79841"/>
                    </a:cubicBezTo>
                    <a:cubicBezTo>
                      <a:pt x="453121" y="79841"/>
                      <a:pt x="455695" y="79841"/>
                      <a:pt x="455695" y="79841"/>
                    </a:cubicBezTo>
                    <a:cubicBezTo>
                      <a:pt x="455695" y="79841"/>
                      <a:pt x="455695" y="79841"/>
                      <a:pt x="458270" y="79841"/>
                    </a:cubicBezTo>
                    <a:cubicBezTo>
                      <a:pt x="463419" y="79841"/>
                      <a:pt x="465994" y="79841"/>
                      <a:pt x="468568" y="79841"/>
                    </a:cubicBezTo>
                    <a:cubicBezTo>
                      <a:pt x="468568" y="79841"/>
                      <a:pt x="471143" y="79841"/>
                      <a:pt x="471143" y="79841"/>
                    </a:cubicBezTo>
                    <a:cubicBezTo>
                      <a:pt x="471143" y="79841"/>
                      <a:pt x="473717" y="79841"/>
                      <a:pt x="473717" y="79841"/>
                    </a:cubicBezTo>
                    <a:cubicBezTo>
                      <a:pt x="476292" y="79841"/>
                      <a:pt x="476292" y="79841"/>
                      <a:pt x="476292" y="79841"/>
                    </a:cubicBezTo>
                    <a:cubicBezTo>
                      <a:pt x="476292" y="79841"/>
                      <a:pt x="476292" y="79841"/>
                      <a:pt x="478866" y="79841"/>
                    </a:cubicBezTo>
                    <a:cubicBezTo>
                      <a:pt x="478866" y="79841"/>
                      <a:pt x="481441" y="79841"/>
                      <a:pt x="481441" y="79841"/>
                    </a:cubicBezTo>
                    <a:cubicBezTo>
                      <a:pt x="481441" y="79841"/>
                      <a:pt x="481441" y="79841"/>
                      <a:pt x="481441" y="82417"/>
                    </a:cubicBezTo>
                    <a:cubicBezTo>
                      <a:pt x="481441" y="82417"/>
                      <a:pt x="484015" y="82417"/>
                      <a:pt x="484015" y="82417"/>
                    </a:cubicBezTo>
                    <a:cubicBezTo>
                      <a:pt x="484015" y="82417"/>
                      <a:pt x="484015" y="82417"/>
                      <a:pt x="486590" y="82417"/>
                    </a:cubicBezTo>
                    <a:cubicBezTo>
                      <a:pt x="486590" y="82417"/>
                      <a:pt x="486590" y="82417"/>
                      <a:pt x="486590" y="84992"/>
                    </a:cubicBezTo>
                    <a:cubicBezTo>
                      <a:pt x="486590" y="84992"/>
                      <a:pt x="486590" y="84992"/>
                      <a:pt x="489165" y="84992"/>
                    </a:cubicBezTo>
                    <a:cubicBezTo>
                      <a:pt x="489165" y="84992"/>
                      <a:pt x="489165" y="84992"/>
                      <a:pt x="489165" y="87568"/>
                    </a:cubicBezTo>
                    <a:cubicBezTo>
                      <a:pt x="489165" y="90143"/>
                      <a:pt x="489165" y="90143"/>
                      <a:pt x="489165" y="90143"/>
                    </a:cubicBezTo>
                    <a:cubicBezTo>
                      <a:pt x="489165" y="92719"/>
                      <a:pt x="489165" y="92719"/>
                      <a:pt x="489165" y="95294"/>
                    </a:cubicBezTo>
                    <a:cubicBezTo>
                      <a:pt x="489165" y="95294"/>
                      <a:pt x="489165" y="95294"/>
                      <a:pt x="489165" y="97870"/>
                    </a:cubicBezTo>
                    <a:cubicBezTo>
                      <a:pt x="489165" y="97870"/>
                      <a:pt x="489165" y="97870"/>
                      <a:pt x="491739" y="97870"/>
                    </a:cubicBezTo>
                    <a:cubicBezTo>
                      <a:pt x="491739" y="100445"/>
                      <a:pt x="491739" y="100445"/>
                      <a:pt x="491739" y="100445"/>
                    </a:cubicBezTo>
                    <a:cubicBezTo>
                      <a:pt x="491739" y="100445"/>
                      <a:pt x="491739" y="103021"/>
                      <a:pt x="491739" y="103021"/>
                    </a:cubicBezTo>
                    <a:cubicBezTo>
                      <a:pt x="491739" y="105596"/>
                      <a:pt x="491739" y="105596"/>
                      <a:pt x="491739" y="105596"/>
                    </a:cubicBezTo>
                    <a:cubicBezTo>
                      <a:pt x="491739" y="105596"/>
                      <a:pt x="491739" y="105596"/>
                      <a:pt x="491739" y="108172"/>
                    </a:cubicBezTo>
                    <a:cubicBezTo>
                      <a:pt x="491739" y="108172"/>
                      <a:pt x="491739" y="108172"/>
                      <a:pt x="494314" y="108172"/>
                    </a:cubicBezTo>
                    <a:cubicBezTo>
                      <a:pt x="494314" y="108172"/>
                      <a:pt x="494314" y="108172"/>
                      <a:pt x="494314" y="110747"/>
                    </a:cubicBezTo>
                    <a:cubicBezTo>
                      <a:pt x="494314" y="110747"/>
                      <a:pt x="494314" y="110747"/>
                      <a:pt x="494314" y="113323"/>
                    </a:cubicBezTo>
                    <a:cubicBezTo>
                      <a:pt x="494314" y="113323"/>
                      <a:pt x="494314" y="113323"/>
                      <a:pt x="494314" y="115898"/>
                    </a:cubicBezTo>
                    <a:cubicBezTo>
                      <a:pt x="494314" y="115898"/>
                      <a:pt x="494314" y="115898"/>
                      <a:pt x="494314" y="118474"/>
                    </a:cubicBezTo>
                    <a:cubicBezTo>
                      <a:pt x="494314" y="118474"/>
                      <a:pt x="494314" y="121049"/>
                      <a:pt x="494314" y="121049"/>
                    </a:cubicBezTo>
                    <a:cubicBezTo>
                      <a:pt x="494314" y="121049"/>
                      <a:pt x="494314" y="123625"/>
                      <a:pt x="494314" y="123625"/>
                    </a:cubicBezTo>
                    <a:cubicBezTo>
                      <a:pt x="496888" y="123625"/>
                      <a:pt x="496888" y="123625"/>
                      <a:pt x="496888" y="123625"/>
                    </a:cubicBezTo>
                    <a:cubicBezTo>
                      <a:pt x="496888" y="123625"/>
                      <a:pt x="496888" y="123625"/>
                      <a:pt x="496888" y="126200"/>
                    </a:cubicBezTo>
                    <a:cubicBezTo>
                      <a:pt x="496888" y="126200"/>
                      <a:pt x="496888" y="126200"/>
                      <a:pt x="496888" y="128776"/>
                    </a:cubicBezTo>
                    <a:cubicBezTo>
                      <a:pt x="496888" y="131351"/>
                      <a:pt x="496888" y="131351"/>
                      <a:pt x="496888" y="131351"/>
                    </a:cubicBezTo>
                    <a:cubicBezTo>
                      <a:pt x="496888" y="131351"/>
                      <a:pt x="496888" y="131351"/>
                      <a:pt x="499463" y="131351"/>
                    </a:cubicBezTo>
                    <a:cubicBezTo>
                      <a:pt x="499463" y="131351"/>
                      <a:pt x="499463" y="133927"/>
                      <a:pt x="499463" y="133927"/>
                    </a:cubicBezTo>
                    <a:cubicBezTo>
                      <a:pt x="499463" y="133927"/>
                      <a:pt x="499463" y="136502"/>
                      <a:pt x="499463" y="136502"/>
                    </a:cubicBezTo>
                    <a:cubicBezTo>
                      <a:pt x="496888" y="136502"/>
                      <a:pt x="496888" y="136502"/>
                      <a:pt x="496888" y="136502"/>
                    </a:cubicBezTo>
                    <a:cubicBezTo>
                      <a:pt x="496888" y="136502"/>
                      <a:pt x="496888" y="136502"/>
                      <a:pt x="496888" y="139078"/>
                    </a:cubicBezTo>
                    <a:cubicBezTo>
                      <a:pt x="496888" y="139078"/>
                      <a:pt x="496888" y="139078"/>
                      <a:pt x="494314" y="139078"/>
                    </a:cubicBezTo>
                    <a:cubicBezTo>
                      <a:pt x="494314" y="139078"/>
                      <a:pt x="494314" y="139078"/>
                      <a:pt x="491739" y="139078"/>
                    </a:cubicBezTo>
                    <a:cubicBezTo>
                      <a:pt x="491739" y="139078"/>
                      <a:pt x="491739" y="139078"/>
                      <a:pt x="489165" y="139078"/>
                    </a:cubicBezTo>
                    <a:cubicBezTo>
                      <a:pt x="489165" y="139078"/>
                      <a:pt x="486590" y="139078"/>
                      <a:pt x="484015" y="139078"/>
                    </a:cubicBezTo>
                    <a:cubicBezTo>
                      <a:pt x="481441" y="139078"/>
                      <a:pt x="481441" y="139078"/>
                      <a:pt x="481441" y="139078"/>
                    </a:cubicBezTo>
                    <a:cubicBezTo>
                      <a:pt x="478866" y="139078"/>
                      <a:pt x="476292" y="139078"/>
                      <a:pt x="476292" y="139078"/>
                    </a:cubicBezTo>
                    <a:cubicBezTo>
                      <a:pt x="476292" y="139078"/>
                      <a:pt x="473717" y="139078"/>
                      <a:pt x="473717" y="139078"/>
                    </a:cubicBezTo>
                    <a:cubicBezTo>
                      <a:pt x="473717" y="136502"/>
                      <a:pt x="473717" y="136502"/>
                      <a:pt x="473717" y="136502"/>
                    </a:cubicBezTo>
                    <a:cubicBezTo>
                      <a:pt x="471143" y="136502"/>
                      <a:pt x="471143" y="136502"/>
                      <a:pt x="471143" y="136502"/>
                    </a:cubicBezTo>
                    <a:cubicBezTo>
                      <a:pt x="468568" y="136502"/>
                      <a:pt x="468568" y="136502"/>
                      <a:pt x="468568" y="136502"/>
                    </a:cubicBezTo>
                    <a:cubicBezTo>
                      <a:pt x="465994" y="136502"/>
                      <a:pt x="465994" y="136502"/>
                      <a:pt x="465994" y="136502"/>
                    </a:cubicBezTo>
                    <a:cubicBezTo>
                      <a:pt x="465994" y="136502"/>
                      <a:pt x="465994" y="136502"/>
                      <a:pt x="463419" y="136502"/>
                    </a:cubicBezTo>
                    <a:cubicBezTo>
                      <a:pt x="463419" y="133927"/>
                      <a:pt x="463419" y="133927"/>
                      <a:pt x="463419" y="133927"/>
                    </a:cubicBezTo>
                    <a:cubicBezTo>
                      <a:pt x="460844" y="133927"/>
                      <a:pt x="460844" y="133927"/>
                      <a:pt x="460844" y="133927"/>
                    </a:cubicBezTo>
                    <a:cubicBezTo>
                      <a:pt x="458270" y="133927"/>
                      <a:pt x="458270" y="133927"/>
                      <a:pt x="458270" y="133927"/>
                    </a:cubicBezTo>
                    <a:cubicBezTo>
                      <a:pt x="458270" y="133927"/>
                      <a:pt x="455695" y="133927"/>
                      <a:pt x="455695" y="133927"/>
                    </a:cubicBezTo>
                    <a:cubicBezTo>
                      <a:pt x="455695" y="133927"/>
                      <a:pt x="455695" y="133927"/>
                      <a:pt x="453121" y="133927"/>
                    </a:cubicBezTo>
                    <a:cubicBezTo>
                      <a:pt x="450546" y="133927"/>
                      <a:pt x="450546" y="133927"/>
                      <a:pt x="450546" y="133927"/>
                    </a:cubicBezTo>
                    <a:cubicBezTo>
                      <a:pt x="450546" y="133927"/>
                      <a:pt x="447972" y="133927"/>
                      <a:pt x="447972" y="133927"/>
                    </a:cubicBezTo>
                    <a:cubicBezTo>
                      <a:pt x="447972" y="131351"/>
                      <a:pt x="447972" y="131351"/>
                      <a:pt x="447972" y="131351"/>
                    </a:cubicBezTo>
                    <a:cubicBezTo>
                      <a:pt x="445397" y="131351"/>
                      <a:pt x="445397" y="131351"/>
                      <a:pt x="445397" y="131351"/>
                    </a:cubicBezTo>
                    <a:cubicBezTo>
                      <a:pt x="442823" y="131351"/>
                      <a:pt x="442823" y="131351"/>
                      <a:pt x="442823" y="131351"/>
                    </a:cubicBezTo>
                    <a:cubicBezTo>
                      <a:pt x="440248" y="131351"/>
                      <a:pt x="440248" y="131351"/>
                      <a:pt x="440248" y="131351"/>
                    </a:cubicBezTo>
                    <a:cubicBezTo>
                      <a:pt x="440248" y="131351"/>
                      <a:pt x="440248" y="131351"/>
                      <a:pt x="437674" y="131351"/>
                    </a:cubicBezTo>
                    <a:cubicBezTo>
                      <a:pt x="437674" y="128776"/>
                      <a:pt x="437674" y="128776"/>
                      <a:pt x="437674" y="128776"/>
                    </a:cubicBezTo>
                    <a:cubicBezTo>
                      <a:pt x="437674" y="128776"/>
                      <a:pt x="437674" y="128776"/>
                      <a:pt x="435099" y="128776"/>
                    </a:cubicBezTo>
                    <a:cubicBezTo>
                      <a:pt x="432524" y="128776"/>
                      <a:pt x="432524" y="128776"/>
                      <a:pt x="432524" y="128776"/>
                    </a:cubicBezTo>
                    <a:cubicBezTo>
                      <a:pt x="429950" y="128776"/>
                      <a:pt x="429950" y="128776"/>
                      <a:pt x="429950" y="128776"/>
                    </a:cubicBezTo>
                    <a:cubicBezTo>
                      <a:pt x="429950" y="126200"/>
                      <a:pt x="429950" y="126200"/>
                      <a:pt x="429950" y="126200"/>
                    </a:cubicBezTo>
                    <a:cubicBezTo>
                      <a:pt x="427375" y="126200"/>
                      <a:pt x="427375" y="126200"/>
                      <a:pt x="427375" y="126200"/>
                    </a:cubicBezTo>
                    <a:cubicBezTo>
                      <a:pt x="424801" y="126200"/>
                      <a:pt x="424801" y="126200"/>
                      <a:pt x="424801" y="126200"/>
                    </a:cubicBezTo>
                    <a:cubicBezTo>
                      <a:pt x="422226" y="126200"/>
                      <a:pt x="422226" y="126200"/>
                      <a:pt x="422226" y="126200"/>
                    </a:cubicBezTo>
                    <a:cubicBezTo>
                      <a:pt x="422226" y="123625"/>
                      <a:pt x="422226" y="123625"/>
                      <a:pt x="422226" y="123625"/>
                    </a:cubicBezTo>
                    <a:cubicBezTo>
                      <a:pt x="419652" y="123625"/>
                      <a:pt x="419652" y="123625"/>
                      <a:pt x="419652" y="123625"/>
                    </a:cubicBezTo>
                    <a:cubicBezTo>
                      <a:pt x="419652" y="123625"/>
                      <a:pt x="419652" y="123625"/>
                      <a:pt x="417077" y="123625"/>
                    </a:cubicBezTo>
                    <a:cubicBezTo>
                      <a:pt x="414503" y="123625"/>
                      <a:pt x="414503" y="123625"/>
                      <a:pt x="414503" y="123625"/>
                    </a:cubicBezTo>
                    <a:cubicBezTo>
                      <a:pt x="414503" y="123625"/>
                      <a:pt x="414503" y="123625"/>
                      <a:pt x="411928" y="123625"/>
                    </a:cubicBezTo>
                    <a:cubicBezTo>
                      <a:pt x="411928" y="121049"/>
                      <a:pt x="411928" y="121049"/>
                      <a:pt x="411928" y="121049"/>
                    </a:cubicBezTo>
                    <a:cubicBezTo>
                      <a:pt x="411928" y="121049"/>
                      <a:pt x="409353" y="121049"/>
                      <a:pt x="409353" y="121049"/>
                    </a:cubicBezTo>
                    <a:cubicBezTo>
                      <a:pt x="406779" y="121049"/>
                      <a:pt x="406779" y="121049"/>
                      <a:pt x="406779" y="121049"/>
                    </a:cubicBezTo>
                    <a:cubicBezTo>
                      <a:pt x="406779" y="121049"/>
                      <a:pt x="404204" y="121049"/>
                      <a:pt x="404204" y="121049"/>
                    </a:cubicBezTo>
                    <a:cubicBezTo>
                      <a:pt x="404204" y="118474"/>
                      <a:pt x="404204" y="118474"/>
                      <a:pt x="404204" y="118474"/>
                    </a:cubicBezTo>
                    <a:cubicBezTo>
                      <a:pt x="401630" y="118474"/>
                      <a:pt x="401630" y="118474"/>
                      <a:pt x="401630" y="118474"/>
                    </a:cubicBezTo>
                    <a:cubicBezTo>
                      <a:pt x="399055" y="118474"/>
                      <a:pt x="399055" y="118474"/>
                      <a:pt x="399055" y="118474"/>
                    </a:cubicBezTo>
                    <a:cubicBezTo>
                      <a:pt x="399055" y="115898"/>
                      <a:pt x="399055" y="115898"/>
                      <a:pt x="399055" y="115898"/>
                    </a:cubicBezTo>
                    <a:cubicBezTo>
                      <a:pt x="396481" y="115898"/>
                      <a:pt x="396481" y="115898"/>
                      <a:pt x="396481" y="115898"/>
                    </a:cubicBezTo>
                    <a:cubicBezTo>
                      <a:pt x="393906" y="115898"/>
                      <a:pt x="393906" y="115898"/>
                      <a:pt x="393906" y="115898"/>
                    </a:cubicBezTo>
                    <a:cubicBezTo>
                      <a:pt x="393906" y="115898"/>
                      <a:pt x="391332" y="115898"/>
                      <a:pt x="391332" y="115898"/>
                    </a:cubicBezTo>
                    <a:cubicBezTo>
                      <a:pt x="391332" y="113323"/>
                      <a:pt x="391332" y="113323"/>
                      <a:pt x="391332" y="113323"/>
                    </a:cubicBezTo>
                    <a:cubicBezTo>
                      <a:pt x="391332" y="113323"/>
                      <a:pt x="391332" y="113323"/>
                      <a:pt x="388757" y="113323"/>
                    </a:cubicBezTo>
                    <a:cubicBezTo>
                      <a:pt x="386183" y="113323"/>
                      <a:pt x="386183" y="113323"/>
                      <a:pt x="386183" y="113323"/>
                    </a:cubicBezTo>
                    <a:cubicBezTo>
                      <a:pt x="383608" y="113323"/>
                      <a:pt x="383608" y="113323"/>
                      <a:pt x="383608" y="113323"/>
                    </a:cubicBezTo>
                    <a:cubicBezTo>
                      <a:pt x="383608" y="110747"/>
                      <a:pt x="383608" y="110747"/>
                      <a:pt x="383608" y="110747"/>
                    </a:cubicBezTo>
                    <a:cubicBezTo>
                      <a:pt x="381033" y="110747"/>
                      <a:pt x="381033" y="110747"/>
                      <a:pt x="381033" y="110747"/>
                    </a:cubicBezTo>
                    <a:cubicBezTo>
                      <a:pt x="381033" y="108172"/>
                      <a:pt x="381033" y="108172"/>
                      <a:pt x="381033" y="108172"/>
                    </a:cubicBezTo>
                    <a:cubicBezTo>
                      <a:pt x="378459" y="108172"/>
                      <a:pt x="378459" y="108172"/>
                      <a:pt x="378459" y="108172"/>
                    </a:cubicBezTo>
                    <a:cubicBezTo>
                      <a:pt x="378459" y="108172"/>
                      <a:pt x="378459" y="108172"/>
                      <a:pt x="375884" y="108172"/>
                    </a:cubicBezTo>
                    <a:cubicBezTo>
                      <a:pt x="375884" y="105596"/>
                      <a:pt x="375884" y="105596"/>
                      <a:pt x="375884" y="105596"/>
                    </a:cubicBezTo>
                    <a:cubicBezTo>
                      <a:pt x="373310" y="105596"/>
                      <a:pt x="373310" y="105596"/>
                      <a:pt x="373310" y="105596"/>
                    </a:cubicBezTo>
                    <a:cubicBezTo>
                      <a:pt x="373310" y="105596"/>
                      <a:pt x="370735" y="105596"/>
                      <a:pt x="370735" y="105596"/>
                    </a:cubicBezTo>
                    <a:cubicBezTo>
                      <a:pt x="368161" y="105596"/>
                      <a:pt x="368161" y="105596"/>
                      <a:pt x="368161" y="105596"/>
                    </a:cubicBezTo>
                    <a:cubicBezTo>
                      <a:pt x="368161" y="103021"/>
                      <a:pt x="368161" y="103021"/>
                      <a:pt x="368161" y="103021"/>
                    </a:cubicBezTo>
                    <a:cubicBezTo>
                      <a:pt x="365586" y="103021"/>
                      <a:pt x="365586" y="103021"/>
                      <a:pt x="365586" y="103021"/>
                    </a:cubicBezTo>
                    <a:cubicBezTo>
                      <a:pt x="363012" y="103021"/>
                      <a:pt x="363012" y="103021"/>
                      <a:pt x="363012" y="103021"/>
                    </a:cubicBezTo>
                    <a:cubicBezTo>
                      <a:pt x="360437" y="103021"/>
                      <a:pt x="360437" y="103021"/>
                      <a:pt x="360437" y="103021"/>
                    </a:cubicBezTo>
                    <a:cubicBezTo>
                      <a:pt x="360437" y="100445"/>
                      <a:pt x="360437" y="100445"/>
                      <a:pt x="360437" y="100445"/>
                    </a:cubicBezTo>
                    <a:cubicBezTo>
                      <a:pt x="360437" y="100445"/>
                      <a:pt x="360437" y="100445"/>
                      <a:pt x="357862" y="100445"/>
                    </a:cubicBezTo>
                    <a:cubicBezTo>
                      <a:pt x="355288" y="100445"/>
                      <a:pt x="355288" y="100445"/>
                      <a:pt x="355288" y="100445"/>
                    </a:cubicBezTo>
                    <a:cubicBezTo>
                      <a:pt x="355288" y="100445"/>
                      <a:pt x="355288" y="100445"/>
                      <a:pt x="352713" y="100445"/>
                    </a:cubicBezTo>
                    <a:cubicBezTo>
                      <a:pt x="352713" y="97870"/>
                      <a:pt x="352713" y="97870"/>
                      <a:pt x="352713" y="97870"/>
                    </a:cubicBezTo>
                    <a:cubicBezTo>
                      <a:pt x="352713" y="97870"/>
                      <a:pt x="352713" y="97870"/>
                      <a:pt x="350139" y="97870"/>
                    </a:cubicBezTo>
                    <a:cubicBezTo>
                      <a:pt x="350139" y="95294"/>
                      <a:pt x="350139" y="95294"/>
                      <a:pt x="350139" y="95294"/>
                    </a:cubicBezTo>
                    <a:cubicBezTo>
                      <a:pt x="350139" y="95294"/>
                      <a:pt x="350139" y="95294"/>
                      <a:pt x="347564" y="95294"/>
                    </a:cubicBezTo>
                    <a:cubicBezTo>
                      <a:pt x="347564" y="95294"/>
                      <a:pt x="347564" y="95294"/>
                      <a:pt x="344990" y="95294"/>
                    </a:cubicBezTo>
                    <a:cubicBezTo>
                      <a:pt x="342415" y="95294"/>
                      <a:pt x="342415" y="95294"/>
                      <a:pt x="342415" y="95294"/>
                    </a:cubicBezTo>
                    <a:cubicBezTo>
                      <a:pt x="342415" y="92719"/>
                      <a:pt x="342415" y="92719"/>
                      <a:pt x="342415" y="92719"/>
                    </a:cubicBezTo>
                    <a:cubicBezTo>
                      <a:pt x="339841" y="92719"/>
                      <a:pt x="339841" y="92719"/>
                      <a:pt x="339841" y="92719"/>
                    </a:cubicBezTo>
                    <a:cubicBezTo>
                      <a:pt x="339841" y="90143"/>
                      <a:pt x="339841" y="90143"/>
                      <a:pt x="339841" y="90143"/>
                    </a:cubicBezTo>
                    <a:cubicBezTo>
                      <a:pt x="337266" y="90143"/>
                      <a:pt x="337266" y="90143"/>
                      <a:pt x="337266" y="90143"/>
                    </a:cubicBezTo>
                    <a:cubicBezTo>
                      <a:pt x="337266" y="87568"/>
                      <a:pt x="337266" y="87568"/>
                      <a:pt x="337266" y="87568"/>
                    </a:cubicBezTo>
                    <a:cubicBezTo>
                      <a:pt x="334692" y="87568"/>
                      <a:pt x="334692" y="87568"/>
                      <a:pt x="334692" y="87568"/>
                    </a:cubicBezTo>
                    <a:cubicBezTo>
                      <a:pt x="334692" y="87568"/>
                      <a:pt x="334692" y="87568"/>
                      <a:pt x="332117" y="87568"/>
                    </a:cubicBezTo>
                    <a:cubicBezTo>
                      <a:pt x="332117" y="84992"/>
                      <a:pt x="332117" y="84992"/>
                      <a:pt x="332117" y="84992"/>
                    </a:cubicBezTo>
                    <a:cubicBezTo>
                      <a:pt x="329542" y="84992"/>
                      <a:pt x="329542" y="84992"/>
                      <a:pt x="329542" y="84992"/>
                    </a:cubicBezTo>
                    <a:cubicBezTo>
                      <a:pt x="329542" y="82417"/>
                      <a:pt x="329542" y="82417"/>
                      <a:pt x="329542" y="82417"/>
                    </a:cubicBezTo>
                    <a:cubicBezTo>
                      <a:pt x="326968" y="82417"/>
                      <a:pt x="326968" y="82417"/>
                      <a:pt x="326968" y="82417"/>
                    </a:cubicBezTo>
                    <a:cubicBezTo>
                      <a:pt x="326968" y="79841"/>
                      <a:pt x="326968" y="79841"/>
                      <a:pt x="326968" y="79841"/>
                    </a:cubicBezTo>
                    <a:cubicBezTo>
                      <a:pt x="324393" y="79841"/>
                      <a:pt x="324393" y="79841"/>
                      <a:pt x="324393" y="79841"/>
                    </a:cubicBezTo>
                    <a:cubicBezTo>
                      <a:pt x="324393" y="77266"/>
                      <a:pt x="324393" y="77266"/>
                      <a:pt x="324393" y="77266"/>
                    </a:cubicBezTo>
                    <a:cubicBezTo>
                      <a:pt x="321819" y="77266"/>
                      <a:pt x="321819" y="77266"/>
                      <a:pt x="321819" y="77266"/>
                    </a:cubicBezTo>
                    <a:cubicBezTo>
                      <a:pt x="319244" y="77266"/>
                      <a:pt x="319244" y="77266"/>
                      <a:pt x="319244" y="77266"/>
                    </a:cubicBezTo>
                    <a:cubicBezTo>
                      <a:pt x="319244" y="74690"/>
                      <a:pt x="319244" y="74690"/>
                      <a:pt x="319244" y="74690"/>
                    </a:cubicBezTo>
                    <a:cubicBezTo>
                      <a:pt x="316670" y="74690"/>
                      <a:pt x="316670" y="74690"/>
                      <a:pt x="316670" y="74690"/>
                    </a:cubicBezTo>
                    <a:cubicBezTo>
                      <a:pt x="316670" y="72115"/>
                      <a:pt x="316670" y="72115"/>
                      <a:pt x="316670" y="72115"/>
                    </a:cubicBezTo>
                    <a:cubicBezTo>
                      <a:pt x="314095" y="72115"/>
                      <a:pt x="314095" y="72115"/>
                      <a:pt x="314095" y="72115"/>
                    </a:cubicBezTo>
                    <a:cubicBezTo>
                      <a:pt x="314095" y="69539"/>
                      <a:pt x="314095" y="69539"/>
                      <a:pt x="314095" y="69539"/>
                    </a:cubicBezTo>
                    <a:cubicBezTo>
                      <a:pt x="311521" y="69539"/>
                      <a:pt x="311521" y="69539"/>
                      <a:pt x="311521" y="69539"/>
                    </a:cubicBezTo>
                    <a:cubicBezTo>
                      <a:pt x="311521" y="66964"/>
                      <a:pt x="311521" y="66964"/>
                      <a:pt x="311521" y="66964"/>
                    </a:cubicBezTo>
                    <a:cubicBezTo>
                      <a:pt x="308946" y="66964"/>
                      <a:pt x="308946" y="66964"/>
                      <a:pt x="308946" y="66964"/>
                    </a:cubicBezTo>
                    <a:cubicBezTo>
                      <a:pt x="308946" y="64388"/>
                      <a:pt x="308946" y="64388"/>
                      <a:pt x="308946" y="64388"/>
                    </a:cubicBezTo>
                    <a:cubicBezTo>
                      <a:pt x="306372" y="64388"/>
                      <a:pt x="306372" y="64388"/>
                      <a:pt x="306372" y="64388"/>
                    </a:cubicBezTo>
                    <a:cubicBezTo>
                      <a:pt x="303797" y="64388"/>
                      <a:pt x="303797" y="64388"/>
                      <a:pt x="303797" y="64388"/>
                    </a:cubicBezTo>
                    <a:cubicBezTo>
                      <a:pt x="303797" y="61813"/>
                      <a:pt x="303797" y="61813"/>
                      <a:pt x="303797" y="61813"/>
                    </a:cubicBezTo>
                    <a:cubicBezTo>
                      <a:pt x="301222" y="61813"/>
                      <a:pt x="301222" y="61813"/>
                      <a:pt x="301222" y="61813"/>
                    </a:cubicBezTo>
                    <a:cubicBezTo>
                      <a:pt x="301222" y="59237"/>
                      <a:pt x="301222" y="59237"/>
                      <a:pt x="301222" y="59237"/>
                    </a:cubicBezTo>
                    <a:cubicBezTo>
                      <a:pt x="298648" y="59237"/>
                      <a:pt x="298648" y="59237"/>
                      <a:pt x="298648" y="59237"/>
                    </a:cubicBezTo>
                    <a:cubicBezTo>
                      <a:pt x="298648" y="56661"/>
                      <a:pt x="298648" y="56661"/>
                      <a:pt x="298648" y="56661"/>
                    </a:cubicBezTo>
                    <a:cubicBezTo>
                      <a:pt x="298648" y="56661"/>
                      <a:pt x="298648" y="56661"/>
                      <a:pt x="298648" y="54086"/>
                    </a:cubicBezTo>
                    <a:cubicBezTo>
                      <a:pt x="296073" y="54086"/>
                      <a:pt x="296073" y="54086"/>
                      <a:pt x="296073" y="54086"/>
                    </a:cubicBezTo>
                    <a:cubicBezTo>
                      <a:pt x="296073" y="51510"/>
                      <a:pt x="296073" y="51510"/>
                      <a:pt x="296073" y="51510"/>
                    </a:cubicBezTo>
                    <a:cubicBezTo>
                      <a:pt x="296073" y="51510"/>
                      <a:pt x="293499" y="51510"/>
                      <a:pt x="293499" y="51510"/>
                    </a:cubicBezTo>
                    <a:cubicBezTo>
                      <a:pt x="293499" y="48935"/>
                      <a:pt x="293499" y="48935"/>
                      <a:pt x="293499" y="48935"/>
                    </a:cubicBezTo>
                    <a:cubicBezTo>
                      <a:pt x="290924" y="48935"/>
                      <a:pt x="290924" y="48935"/>
                      <a:pt x="290924" y="48935"/>
                    </a:cubicBezTo>
                    <a:cubicBezTo>
                      <a:pt x="290924" y="46359"/>
                      <a:pt x="290924" y="46359"/>
                      <a:pt x="290924" y="46359"/>
                    </a:cubicBezTo>
                    <a:cubicBezTo>
                      <a:pt x="288350" y="46359"/>
                      <a:pt x="288350" y="46359"/>
                      <a:pt x="288350" y="46359"/>
                    </a:cubicBezTo>
                    <a:cubicBezTo>
                      <a:pt x="288350" y="43784"/>
                      <a:pt x="288350" y="43784"/>
                      <a:pt x="288350" y="43784"/>
                    </a:cubicBezTo>
                    <a:cubicBezTo>
                      <a:pt x="285775" y="43784"/>
                      <a:pt x="285775" y="43784"/>
                      <a:pt x="285775" y="43784"/>
                    </a:cubicBezTo>
                    <a:cubicBezTo>
                      <a:pt x="285775" y="41208"/>
                      <a:pt x="285775" y="41208"/>
                      <a:pt x="285775" y="41208"/>
                    </a:cubicBezTo>
                    <a:cubicBezTo>
                      <a:pt x="283201" y="41208"/>
                      <a:pt x="283201" y="41208"/>
                      <a:pt x="283201" y="41208"/>
                    </a:cubicBezTo>
                    <a:cubicBezTo>
                      <a:pt x="283201" y="38633"/>
                      <a:pt x="283201" y="38633"/>
                      <a:pt x="283201" y="38633"/>
                    </a:cubicBezTo>
                    <a:cubicBezTo>
                      <a:pt x="280626" y="38633"/>
                      <a:pt x="280626" y="38633"/>
                      <a:pt x="280626" y="38633"/>
                    </a:cubicBezTo>
                    <a:cubicBezTo>
                      <a:pt x="280626" y="36057"/>
                      <a:pt x="280626" y="36057"/>
                      <a:pt x="280626" y="36057"/>
                    </a:cubicBezTo>
                    <a:cubicBezTo>
                      <a:pt x="278051" y="36057"/>
                      <a:pt x="278051" y="36057"/>
                      <a:pt x="278051" y="36057"/>
                    </a:cubicBezTo>
                    <a:cubicBezTo>
                      <a:pt x="278051" y="36057"/>
                      <a:pt x="278051" y="36057"/>
                      <a:pt x="278051" y="38633"/>
                    </a:cubicBezTo>
                    <a:cubicBezTo>
                      <a:pt x="278051" y="38633"/>
                      <a:pt x="278051" y="38633"/>
                      <a:pt x="280626" y="41208"/>
                    </a:cubicBezTo>
                    <a:cubicBezTo>
                      <a:pt x="280626" y="41208"/>
                      <a:pt x="280626" y="41208"/>
                      <a:pt x="280626" y="43784"/>
                    </a:cubicBezTo>
                    <a:cubicBezTo>
                      <a:pt x="280626" y="43784"/>
                      <a:pt x="280626" y="43784"/>
                      <a:pt x="280626" y="46359"/>
                    </a:cubicBezTo>
                    <a:cubicBezTo>
                      <a:pt x="280626" y="46359"/>
                      <a:pt x="280626" y="46359"/>
                      <a:pt x="283201" y="46359"/>
                    </a:cubicBezTo>
                    <a:cubicBezTo>
                      <a:pt x="283201" y="48935"/>
                      <a:pt x="283201" y="48935"/>
                      <a:pt x="283201" y="48935"/>
                    </a:cubicBezTo>
                    <a:cubicBezTo>
                      <a:pt x="283201" y="48935"/>
                      <a:pt x="283201" y="48935"/>
                      <a:pt x="283201" y="51510"/>
                    </a:cubicBezTo>
                    <a:cubicBezTo>
                      <a:pt x="283201" y="51510"/>
                      <a:pt x="283201" y="51510"/>
                      <a:pt x="283201" y="54086"/>
                    </a:cubicBezTo>
                    <a:cubicBezTo>
                      <a:pt x="283201" y="54086"/>
                      <a:pt x="283201" y="54086"/>
                      <a:pt x="285775" y="54086"/>
                    </a:cubicBezTo>
                    <a:cubicBezTo>
                      <a:pt x="285775" y="54086"/>
                      <a:pt x="285775" y="54086"/>
                      <a:pt x="285775" y="56661"/>
                    </a:cubicBezTo>
                    <a:cubicBezTo>
                      <a:pt x="285775" y="56661"/>
                      <a:pt x="285775" y="56661"/>
                      <a:pt x="285775" y="59237"/>
                    </a:cubicBezTo>
                    <a:cubicBezTo>
                      <a:pt x="288350" y="59237"/>
                      <a:pt x="288350" y="59237"/>
                      <a:pt x="288350" y="59237"/>
                    </a:cubicBezTo>
                    <a:cubicBezTo>
                      <a:pt x="288350" y="61813"/>
                      <a:pt x="288350" y="61813"/>
                      <a:pt x="288350" y="61813"/>
                    </a:cubicBezTo>
                    <a:cubicBezTo>
                      <a:pt x="288350" y="61813"/>
                      <a:pt x="288350" y="61813"/>
                      <a:pt x="288350" y="64388"/>
                    </a:cubicBezTo>
                    <a:cubicBezTo>
                      <a:pt x="290924" y="64388"/>
                      <a:pt x="290924" y="64388"/>
                      <a:pt x="290924" y="64388"/>
                    </a:cubicBezTo>
                    <a:cubicBezTo>
                      <a:pt x="290924" y="64388"/>
                      <a:pt x="290924" y="64388"/>
                      <a:pt x="290924" y="66964"/>
                    </a:cubicBezTo>
                    <a:cubicBezTo>
                      <a:pt x="290924" y="69539"/>
                      <a:pt x="290924" y="69539"/>
                      <a:pt x="290924" y="69539"/>
                    </a:cubicBezTo>
                    <a:cubicBezTo>
                      <a:pt x="290924" y="69539"/>
                      <a:pt x="290924" y="69539"/>
                      <a:pt x="293499" y="69539"/>
                    </a:cubicBezTo>
                    <a:cubicBezTo>
                      <a:pt x="293499" y="72115"/>
                      <a:pt x="293499" y="72115"/>
                      <a:pt x="293499" y="72115"/>
                    </a:cubicBezTo>
                    <a:cubicBezTo>
                      <a:pt x="293499" y="72115"/>
                      <a:pt x="293499" y="72115"/>
                      <a:pt x="293499" y="74690"/>
                    </a:cubicBezTo>
                    <a:cubicBezTo>
                      <a:pt x="296073" y="74690"/>
                      <a:pt x="296073" y="74690"/>
                      <a:pt x="296073" y="74690"/>
                    </a:cubicBezTo>
                    <a:cubicBezTo>
                      <a:pt x="296073" y="77266"/>
                      <a:pt x="296073" y="77266"/>
                      <a:pt x="296073" y="77266"/>
                    </a:cubicBezTo>
                    <a:cubicBezTo>
                      <a:pt x="298648" y="77266"/>
                      <a:pt x="298648" y="77266"/>
                      <a:pt x="298648" y="77266"/>
                    </a:cubicBezTo>
                    <a:cubicBezTo>
                      <a:pt x="298648" y="79841"/>
                      <a:pt x="298648" y="79841"/>
                      <a:pt x="298648" y="79841"/>
                    </a:cubicBezTo>
                    <a:cubicBezTo>
                      <a:pt x="298648" y="79841"/>
                      <a:pt x="298648" y="79841"/>
                      <a:pt x="301222" y="79841"/>
                    </a:cubicBezTo>
                    <a:cubicBezTo>
                      <a:pt x="301222" y="79841"/>
                      <a:pt x="301222" y="79841"/>
                      <a:pt x="301222" y="82417"/>
                    </a:cubicBezTo>
                    <a:cubicBezTo>
                      <a:pt x="301222" y="82417"/>
                      <a:pt x="301222" y="82417"/>
                      <a:pt x="301222" y="84992"/>
                    </a:cubicBezTo>
                    <a:cubicBezTo>
                      <a:pt x="303797" y="84992"/>
                      <a:pt x="303797" y="84992"/>
                      <a:pt x="303797" y="84992"/>
                    </a:cubicBezTo>
                    <a:cubicBezTo>
                      <a:pt x="303797" y="87568"/>
                      <a:pt x="303797" y="87568"/>
                      <a:pt x="303797" y="87568"/>
                    </a:cubicBezTo>
                    <a:cubicBezTo>
                      <a:pt x="303797" y="87568"/>
                      <a:pt x="303797" y="87568"/>
                      <a:pt x="306372" y="87568"/>
                    </a:cubicBezTo>
                    <a:cubicBezTo>
                      <a:pt x="308946" y="87568"/>
                      <a:pt x="308946" y="87568"/>
                      <a:pt x="308946" y="87568"/>
                    </a:cubicBezTo>
                    <a:cubicBezTo>
                      <a:pt x="308946" y="87568"/>
                      <a:pt x="308946" y="87568"/>
                      <a:pt x="308946" y="90143"/>
                    </a:cubicBezTo>
                    <a:cubicBezTo>
                      <a:pt x="308946" y="90143"/>
                      <a:pt x="308946" y="90143"/>
                      <a:pt x="311521" y="90143"/>
                    </a:cubicBezTo>
                    <a:cubicBezTo>
                      <a:pt x="311521" y="92719"/>
                      <a:pt x="311521" y="92719"/>
                      <a:pt x="311521" y="92719"/>
                    </a:cubicBezTo>
                    <a:cubicBezTo>
                      <a:pt x="311521" y="92719"/>
                      <a:pt x="311521" y="92719"/>
                      <a:pt x="311521" y="95294"/>
                    </a:cubicBezTo>
                    <a:cubicBezTo>
                      <a:pt x="311521" y="95294"/>
                      <a:pt x="311521" y="95294"/>
                      <a:pt x="314095" y="95294"/>
                    </a:cubicBezTo>
                    <a:cubicBezTo>
                      <a:pt x="314095" y="95294"/>
                      <a:pt x="314095" y="97870"/>
                      <a:pt x="314095" y="97870"/>
                    </a:cubicBezTo>
                    <a:cubicBezTo>
                      <a:pt x="314095" y="97870"/>
                      <a:pt x="314095" y="97870"/>
                      <a:pt x="316670" y="97870"/>
                    </a:cubicBezTo>
                    <a:cubicBezTo>
                      <a:pt x="319244" y="97870"/>
                      <a:pt x="319244" y="97870"/>
                      <a:pt x="319244" y="97870"/>
                    </a:cubicBezTo>
                    <a:cubicBezTo>
                      <a:pt x="319244" y="97870"/>
                      <a:pt x="319244" y="97870"/>
                      <a:pt x="319244" y="100445"/>
                    </a:cubicBezTo>
                    <a:cubicBezTo>
                      <a:pt x="319244" y="100445"/>
                      <a:pt x="319244" y="100445"/>
                      <a:pt x="321819" y="100445"/>
                    </a:cubicBezTo>
                    <a:cubicBezTo>
                      <a:pt x="321819" y="100445"/>
                      <a:pt x="321819" y="100445"/>
                      <a:pt x="321819" y="103021"/>
                    </a:cubicBezTo>
                    <a:cubicBezTo>
                      <a:pt x="321819" y="103021"/>
                      <a:pt x="321819" y="103021"/>
                      <a:pt x="324393" y="103021"/>
                    </a:cubicBezTo>
                    <a:cubicBezTo>
                      <a:pt x="324393" y="103021"/>
                      <a:pt x="324393" y="105596"/>
                      <a:pt x="324393" y="105596"/>
                    </a:cubicBezTo>
                    <a:cubicBezTo>
                      <a:pt x="324393" y="105596"/>
                      <a:pt x="324393" y="105596"/>
                      <a:pt x="326968" y="105596"/>
                    </a:cubicBezTo>
                    <a:cubicBezTo>
                      <a:pt x="326968" y="105596"/>
                      <a:pt x="326968" y="105596"/>
                      <a:pt x="326968" y="108172"/>
                    </a:cubicBezTo>
                    <a:cubicBezTo>
                      <a:pt x="326968" y="108172"/>
                      <a:pt x="326968" y="108172"/>
                      <a:pt x="329542" y="108172"/>
                    </a:cubicBezTo>
                    <a:cubicBezTo>
                      <a:pt x="329542" y="108172"/>
                      <a:pt x="329542" y="108172"/>
                      <a:pt x="329542" y="110747"/>
                    </a:cubicBezTo>
                    <a:cubicBezTo>
                      <a:pt x="332117" y="110747"/>
                      <a:pt x="332117" y="110747"/>
                      <a:pt x="332117" y="110747"/>
                    </a:cubicBezTo>
                    <a:cubicBezTo>
                      <a:pt x="332117" y="110747"/>
                      <a:pt x="332117" y="110747"/>
                      <a:pt x="332117" y="113323"/>
                    </a:cubicBezTo>
                    <a:cubicBezTo>
                      <a:pt x="334692" y="113323"/>
                      <a:pt x="334692" y="113323"/>
                      <a:pt x="334692" y="113323"/>
                    </a:cubicBezTo>
                    <a:cubicBezTo>
                      <a:pt x="337266" y="113323"/>
                      <a:pt x="337266" y="113323"/>
                      <a:pt x="337266" y="113323"/>
                    </a:cubicBezTo>
                    <a:cubicBezTo>
                      <a:pt x="337266" y="113323"/>
                      <a:pt x="337266" y="113323"/>
                      <a:pt x="337266" y="115898"/>
                    </a:cubicBezTo>
                    <a:cubicBezTo>
                      <a:pt x="339841" y="115898"/>
                      <a:pt x="339841" y="115898"/>
                      <a:pt x="339841" y="115898"/>
                    </a:cubicBezTo>
                    <a:cubicBezTo>
                      <a:pt x="339841" y="115898"/>
                      <a:pt x="339841" y="115898"/>
                      <a:pt x="339841" y="118474"/>
                    </a:cubicBezTo>
                    <a:cubicBezTo>
                      <a:pt x="339841" y="118474"/>
                      <a:pt x="339841" y="118474"/>
                      <a:pt x="342415" y="118474"/>
                    </a:cubicBezTo>
                    <a:cubicBezTo>
                      <a:pt x="342415" y="118474"/>
                      <a:pt x="342415" y="118474"/>
                      <a:pt x="342415" y="121049"/>
                    </a:cubicBezTo>
                    <a:cubicBezTo>
                      <a:pt x="342415" y="121049"/>
                      <a:pt x="342415" y="121049"/>
                      <a:pt x="344990" y="121049"/>
                    </a:cubicBezTo>
                    <a:cubicBezTo>
                      <a:pt x="344990" y="121049"/>
                      <a:pt x="344990" y="121049"/>
                      <a:pt x="347564" y="121049"/>
                    </a:cubicBezTo>
                    <a:cubicBezTo>
                      <a:pt x="347564" y="123625"/>
                      <a:pt x="347564" y="123625"/>
                      <a:pt x="347564" y="123625"/>
                    </a:cubicBezTo>
                    <a:cubicBezTo>
                      <a:pt x="350139" y="123625"/>
                      <a:pt x="350139" y="123625"/>
                      <a:pt x="350139" y="123625"/>
                    </a:cubicBezTo>
                    <a:cubicBezTo>
                      <a:pt x="350139" y="123625"/>
                      <a:pt x="350139" y="123625"/>
                      <a:pt x="352713" y="123625"/>
                    </a:cubicBezTo>
                    <a:cubicBezTo>
                      <a:pt x="352713" y="123625"/>
                      <a:pt x="352713" y="123625"/>
                      <a:pt x="352713" y="126200"/>
                    </a:cubicBezTo>
                    <a:cubicBezTo>
                      <a:pt x="352713" y="126200"/>
                      <a:pt x="352713" y="126200"/>
                      <a:pt x="352713" y="128776"/>
                    </a:cubicBezTo>
                    <a:cubicBezTo>
                      <a:pt x="352713" y="128776"/>
                      <a:pt x="352713" y="128776"/>
                      <a:pt x="355288" y="128776"/>
                    </a:cubicBezTo>
                    <a:cubicBezTo>
                      <a:pt x="355288" y="128776"/>
                      <a:pt x="355288" y="128776"/>
                      <a:pt x="357862" y="128776"/>
                    </a:cubicBezTo>
                    <a:cubicBezTo>
                      <a:pt x="357862" y="131351"/>
                      <a:pt x="357862" y="131351"/>
                      <a:pt x="357862" y="131351"/>
                    </a:cubicBezTo>
                    <a:cubicBezTo>
                      <a:pt x="360437" y="131351"/>
                      <a:pt x="360437" y="131351"/>
                      <a:pt x="360437" y="131351"/>
                    </a:cubicBezTo>
                    <a:cubicBezTo>
                      <a:pt x="360437" y="131351"/>
                      <a:pt x="360437" y="131351"/>
                      <a:pt x="360437" y="133927"/>
                    </a:cubicBezTo>
                    <a:cubicBezTo>
                      <a:pt x="363012" y="133927"/>
                      <a:pt x="363012" y="133927"/>
                      <a:pt x="363012" y="133927"/>
                    </a:cubicBezTo>
                    <a:cubicBezTo>
                      <a:pt x="363012" y="133927"/>
                      <a:pt x="363012" y="133927"/>
                      <a:pt x="363012" y="136502"/>
                    </a:cubicBezTo>
                    <a:cubicBezTo>
                      <a:pt x="363012" y="136502"/>
                      <a:pt x="363012" y="136502"/>
                      <a:pt x="365586" y="136502"/>
                    </a:cubicBezTo>
                    <a:cubicBezTo>
                      <a:pt x="368161" y="136502"/>
                      <a:pt x="368161" y="136502"/>
                      <a:pt x="368161" y="136502"/>
                    </a:cubicBezTo>
                    <a:cubicBezTo>
                      <a:pt x="368161" y="136502"/>
                      <a:pt x="368161" y="136502"/>
                      <a:pt x="368161" y="139078"/>
                    </a:cubicBezTo>
                    <a:cubicBezTo>
                      <a:pt x="368161" y="139078"/>
                      <a:pt x="368161" y="139078"/>
                      <a:pt x="370735" y="139078"/>
                    </a:cubicBezTo>
                    <a:cubicBezTo>
                      <a:pt x="370735" y="139078"/>
                      <a:pt x="370735" y="139078"/>
                      <a:pt x="370735" y="141653"/>
                    </a:cubicBezTo>
                    <a:cubicBezTo>
                      <a:pt x="370735" y="141653"/>
                      <a:pt x="370735" y="141653"/>
                      <a:pt x="373310" y="141653"/>
                    </a:cubicBezTo>
                    <a:cubicBezTo>
                      <a:pt x="375884" y="141653"/>
                      <a:pt x="375884" y="141653"/>
                      <a:pt x="375884" y="141653"/>
                    </a:cubicBezTo>
                    <a:cubicBezTo>
                      <a:pt x="375884" y="141653"/>
                      <a:pt x="375884" y="141653"/>
                      <a:pt x="375884" y="144229"/>
                    </a:cubicBezTo>
                    <a:cubicBezTo>
                      <a:pt x="375884" y="144229"/>
                      <a:pt x="375884" y="144229"/>
                      <a:pt x="378459" y="144229"/>
                    </a:cubicBezTo>
                    <a:cubicBezTo>
                      <a:pt x="378459" y="144229"/>
                      <a:pt x="378459" y="144229"/>
                      <a:pt x="381033" y="144229"/>
                    </a:cubicBezTo>
                    <a:cubicBezTo>
                      <a:pt x="381033" y="144229"/>
                      <a:pt x="381033" y="144229"/>
                      <a:pt x="381033" y="146805"/>
                    </a:cubicBezTo>
                    <a:cubicBezTo>
                      <a:pt x="381033" y="146805"/>
                      <a:pt x="381033" y="146805"/>
                      <a:pt x="383608" y="146805"/>
                    </a:cubicBezTo>
                    <a:cubicBezTo>
                      <a:pt x="383608" y="149380"/>
                      <a:pt x="383608" y="149380"/>
                      <a:pt x="383608" y="149380"/>
                    </a:cubicBezTo>
                    <a:cubicBezTo>
                      <a:pt x="383608" y="149380"/>
                      <a:pt x="383608" y="149380"/>
                      <a:pt x="386183" y="149380"/>
                    </a:cubicBezTo>
                    <a:cubicBezTo>
                      <a:pt x="388757" y="149380"/>
                      <a:pt x="388757" y="149380"/>
                      <a:pt x="388757" y="149380"/>
                    </a:cubicBezTo>
                    <a:cubicBezTo>
                      <a:pt x="388757" y="149380"/>
                      <a:pt x="388757" y="149380"/>
                      <a:pt x="388757" y="151956"/>
                    </a:cubicBezTo>
                    <a:cubicBezTo>
                      <a:pt x="391332" y="151956"/>
                      <a:pt x="391332" y="151956"/>
                      <a:pt x="391332" y="151956"/>
                    </a:cubicBezTo>
                    <a:cubicBezTo>
                      <a:pt x="393906" y="151956"/>
                      <a:pt x="393906" y="151956"/>
                      <a:pt x="393906" y="151956"/>
                    </a:cubicBezTo>
                    <a:cubicBezTo>
                      <a:pt x="393906" y="151956"/>
                      <a:pt x="393906" y="151956"/>
                      <a:pt x="396481" y="151956"/>
                    </a:cubicBezTo>
                    <a:cubicBezTo>
                      <a:pt x="396481" y="151956"/>
                      <a:pt x="396481" y="151956"/>
                      <a:pt x="396481" y="154531"/>
                    </a:cubicBezTo>
                    <a:cubicBezTo>
                      <a:pt x="396481" y="154531"/>
                      <a:pt x="396481" y="154531"/>
                      <a:pt x="399055" y="154531"/>
                    </a:cubicBezTo>
                    <a:cubicBezTo>
                      <a:pt x="399055" y="154531"/>
                      <a:pt x="399055" y="154531"/>
                      <a:pt x="401630" y="157107"/>
                    </a:cubicBezTo>
                    <a:cubicBezTo>
                      <a:pt x="404204" y="157107"/>
                      <a:pt x="404204" y="157107"/>
                      <a:pt x="404204" y="157107"/>
                    </a:cubicBezTo>
                    <a:cubicBezTo>
                      <a:pt x="404204" y="157107"/>
                      <a:pt x="404204" y="157107"/>
                      <a:pt x="404204" y="159682"/>
                    </a:cubicBezTo>
                    <a:cubicBezTo>
                      <a:pt x="404204" y="159682"/>
                      <a:pt x="404204" y="159682"/>
                      <a:pt x="406779" y="159682"/>
                    </a:cubicBezTo>
                    <a:cubicBezTo>
                      <a:pt x="406779" y="159682"/>
                      <a:pt x="406779" y="159682"/>
                      <a:pt x="409353" y="159682"/>
                    </a:cubicBezTo>
                    <a:cubicBezTo>
                      <a:pt x="409353" y="159682"/>
                      <a:pt x="409353" y="159682"/>
                      <a:pt x="409353" y="162258"/>
                    </a:cubicBezTo>
                    <a:cubicBezTo>
                      <a:pt x="411928" y="162258"/>
                      <a:pt x="411928" y="162258"/>
                      <a:pt x="411928" y="162258"/>
                    </a:cubicBezTo>
                    <a:cubicBezTo>
                      <a:pt x="414503" y="162258"/>
                      <a:pt x="414503" y="162258"/>
                      <a:pt x="414503" y="162258"/>
                    </a:cubicBezTo>
                    <a:cubicBezTo>
                      <a:pt x="414503" y="162258"/>
                      <a:pt x="414503" y="162258"/>
                      <a:pt x="414503" y="164833"/>
                    </a:cubicBezTo>
                    <a:cubicBezTo>
                      <a:pt x="414503" y="164833"/>
                      <a:pt x="414503" y="164833"/>
                      <a:pt x="417077" y="164833"/>
                    </a:cubicBezTo>
                    <a:cubicBezTo>
                      <a:pt x="419652" y="164833"/>
                      <a:pt x="419652" y="164833"/>
                      <a:pt x="419652" y="164833"/>
                    </a:cubicBezTo>
                    <a:cubicBezTo>
                      <a:pt x="419652" y="167409"/>
                      <a:pt x="419652" y="167409"/>
                      <a:pt x="419652" y="167409"/>
                    </a:cubicBezTo>
                    <a:cubicBezTo>
                      <a:pt x="422226" y="167409"/>
                      <a:pt x="422226" y="167409"/>
                      <a:pt x="422226" y="167409"/>
                    </a:cubicBezTo>
                    <a:cubicBezTo>
                      <a:pt x="422226" y="167409"/>
                      <a:pt x="422226" y="167409"/>
                      <a:pt x="424801" y="167409"/>
                    </a:cubicBezTo>
                    <a:cubicBezTo>
                      <a:pt x="424801" y="169984"/>
                      <a:pt x="424801" y="169984"/>
                      <a:pt x="424801" y="169984"/>
                    </a:cubicBezTo>
                    <a:cubicBezTo>
                      <a:pt x="424801" y="169984"/>
                      <a:pt x="424801" y="169984"/>
                      <a:pt x="427375" y="169984"/>
                    </a:cubicBezTo>
                    <a:cubicBezTo>
                      <a:pt x="427375" y="169984"/>
                      <a:pt x="427375" y="169984"/>
                      <a:pt x="427375" y="172560"/>
                    </a:cubicBezTo>
                    <a:cubicBezTo>
                      <a:pt x="427375" y="172560"/>
                      <a:pt x="427375" y="172560"/>
                      <a:pt x="429950" y="172560"/>
                    </a:cubicBezTo>
                    <a:cubicBezTo>
                      <a:pt x="429950" y="172560"/>
                      <a:pt x="432524" y="172560"/>
                      <a:pt x="432524" y="172560"/>
                    </a:cubicBezTo>
                    <a:cubicBezTo>
                      <a:pt x="432524" y="172560"/>
                      <a:pt x="432524" y="172560"/>
                      <a:pt x="432524" y="175135"/>
                    </a:cubicBezTo>
                    <a:cubicBezTo>
                      <a:pt x="432524" y="175135"/>
                      <a:pt x="432524" y="175135"/>
                      <a:pt x="435099" y="175135"/>
                    </a:cubicBezTo>
                    <a:cubicBezTo>
                      <a:pt x="435099" y="175135"/>
                      <a:pt x="435099" y="175135"/>
                      <a:pt x="437674" y="175135"/>
                    </a:cubicBezTo>
                    <a:cubicBezTo>
                      <a:pt x="437674" y="177711"/>
                      <a:pt x="437674" y="177711"/>
                      <a:pt x="437674" y="177711"/>
                    </a:cubicBezTo>
                    <a:cubicBezTo>
                      <a:pt x="440248" y="177711"/>
                      <a:pt x="440248" y="177711"/>
                      <a:pt x="440248" y="177711"/>
                    </a:cubicBezTo>
                    <a:cubicBezTo>
                      <a:pt x="442823" y="177711"/>
                      <a:pt x="442823" y="177711"/>
                      <a:pt x="442823" y="177711"/>
                    </a:cubicBezTo>
                    <a:cubicBezTo>
                      <a:pt x="445397" y="177711"/>
                      <a:pt x="445397" y="177711"/>
                      <a:pt x="445397" y="177711"/>
                    </a:cubicBezTo>
                    <a:cubicBezTo>
                      <a:pt x="445397" y="177711"/>
                      <a:pt x="445397" y="177711"/>
                      <a:pt x="445397" y="180286"/>
                    </a:cubicBezTo>
                    <a:cubicBezTo>
                      <a:pt x="445397" y="180286"/>
                      <a:pt x="445397" y="180286"/>
                      <a:pt x="447972" y="180286"/>
                    </a:cubicBezTo>
                    <a:cubicBezTo>
                      <a:pt x="450546" y="180286"/>
                      <a:pt x="450546" y="180286"/>
                      <a:pt x="450546" y="180286"/>
                    </a:cubicBezTo>
                    <a:cubicBezTo>
                      <a:pt x="450546" y="180286"/>
                      <a:pt x="450546" y="180286"/>
                      <a:pt x="453121" y="180286"/>
                    </a:cubicBezTo>
                    <a:cubicBezTo>
                      <a:pt x="453121" y="180286"/>
                      <a:pt x="453121" y="180286"/>
                      <a:pt x="453121" y="182862"/>
                    </a:cubicBezTo>
                    <a:cubicBezTo>
                      <a:pt x="455695" y="182862"/>
                      <a:pt x="455695" y="182862"/>
                      <a:pt x="455695" y="182862"/>
                    </a:cubicBezTo>
                    <a:cubicBezTo>
                      <a:pt x="458270" y="182862"/>
                      <a:pt x="458270" y="182862"/>
                      <a:pt x="458270" y="182862"/>
                    </a:cubicBezTo>
                    <a:cubicBezTo>
                      <a:pt x="458270" y="182862"/>
                      <a:pt x="458270" y="182862"/>
                      <a:pt x="458270" y="185437"/>
                    </a:cubicBezTo>
                    <a:cubicBezTo>
                      <a:pt x="460844" y="185437"/>
                      <a:pt x="460844" y="185437"/>
                      <a:pt x="460844" y="185437"/>
                    </a:cubicBezTo>
                    <a:cubicBezTo>
                      <a:pt x="460844" y="185437"/>
                      <a:pt x="460844" y="185437"/>
                      <a:pt x="463419" y="185437"/>
                    </a:cubicBezTo>
                    <a:cubicBezTo>
                      <a:pt x="465994" y="185437"/>
                      <a:pt x="465994" y="185437"/>
                      <a:pt x="465994" y="185437"/>
                    </a:cubicBezTo>
                    <a:cubicBezTo>
                      <a:pt x="468568" y="185437"/>
                      <a:pt x="468568" y="185437"/>
                      <a:pt x="468568" y="185437"/>
                    </a:cubicBezTo>
                    <a:cubicBezTo>
                      <a:pt x="468568" y="185437"/>
                      <a:pt x="468568" y="185437"/>
                      <a:pt x="468568" y="188013"/>
                    </a:cubicBezTo>
                    <a:cubicBezTo>
                      <a:pt x="468568" y="188013"/>
                      <a:pt x="468568" y="188013"/>
                      <a:pt x="471143" y="188013"/>
                    </a:cubicBezTo>
                    <a:cubicBezTo>
                      <a:pt x="471143" y="188013"/>
                      <a:pt x="473717" y="188013"/>
                      <a:pt x="473717" y="188013"/>
                    </a:cubicBezTo>
                    <a:cubicBezTo>
                      <a:pt x="476292" y="188013"/>
                      <a:pt x="476292" y="188013"/>
                      <a:pt x="476292" y="188013"/>
                    </a:cubicBezTo>
                    <a:cubicBezTo>
                      <a:pt x="476292" y="188013"/>
                      <a:pt x="478866" y="188013"/>
                      <a:pt x="478866" y="188013"/>
                    </a:cubicBezTo>
                    <a:cubicBezTo>
                      <a:pt x="478866" y="188013"/>
                      <a:pt x="478866" y="188013"/>
                      <a:pt x="478866" y="190588"/>
                    </a:cubicBezTo>
                    <a:cubicBezTo>
                      <a:pt x="478866" y="190588"/>
                      <a:pt x="478866" y="190588"/>
                      <a:pt x="481441" y="190588"/>
                    </a:cubicBezTo>
                    <a:cubicBezTo>
                      <a:pt x="481441" y="190588"/>
                      <a:pt x="481441" y="190588"/>
                      <a:pt x="484015" y="190588"/>
                    </a:cubicBezTo>
                    <a:cubicBezTo>
                      <a:pt x="486590" y="190588"/>
                      <a:pt x="486590" y="190588"/>
                      <a:pt x="486590" y="190588"/>
                    </a:cubicBezTo>
                    <a:cubicBezTo>
                      <a:pt x="486590" y="190588"/>
                      <a:pt x="486590" y="190588"/>
                      <a:pt x="486590" y="193164"/>
                    </a:cubicBezTo>
                    <a:cubicBezTo>
                      <a:pt x="489165" y="193164"/>
                      <a:pt x="489165" y="193164"/>
                      <a:pt x="489165" y="193164"/>
                    </a:cubicBezTo>
                    <a:cubicBezTo>
                      <a:pt x="491739" y="193164"/>
                      <a:pt x="491739" y="193164"/>
                      <a:pt x="494314" y="193164"/>
                    </a:cubicBezTo>
                    <a:cubicBezTo>
                      <a:pt x="494314" y="193164"/>
                      <a:pt x="496888" y="193164"/>
                      <a:pt x="496888" y="193164"/>
                    </a:cubicBezTo>
                    <a:cubicBezTo>
                      <a:pt x="496888" y="193164"/>
                      <a:pt x="496888" y="193164"/>
                      <a:pt x="499463" y="193164"/>
                    </a:cubicBezTo>
                    <a:cubicBezTo>
                      <a:pt x="499463" y="195739"/>
                      <a:pt x="499463" y="195739"/>
                      <a:pt x="499463" y="195739"/>
                    </a:cubicBezTo>
                    <a:cubicBezTo>
                      <a:pt x="499463" y="195739"/>
                      <a:pt x="499463" y="195739"/>
                      <a:pt x="502037" y="195739"/>
                    </a:cubicBezTo>
                    <a:cubicBezTo>
                      <a:pt x="504612" y="195739"/>
                      <a:pt x="504612" y="195739"/>
                      <a:pt x="504612" y="195739"/>
                    </a:cubicBezTo>
                    <a:cubicBezTo>
                      <a:pt x="504612" y="195739"/>
                      <a:pt x="504612" y="195739"/>
                      <a:pt x="504612" y="198315"/>
                    </a:cubicBezTo>
                    <a:cubicBezTo>
                      <a:pt x="504612" y="198315"/>
                      <a:pt x="504612" y="198315"/>
                      <a:pt x="507186" y="198315"/>
                    </a:cubicBezTo>
                    <a:cubicBezTo>
                      <a:pt x="507186" y="198315"/>
                      <a:pt x="507186" y="198315"/>
                      <a:pt x="507186" y="200890"/>
                    </a:cubicBezTo>
                    <a:cubicBezTo>
                      <a:pt x="507186" y="203466"/>
                      <a:pt x="507186" y="203466"/>
                      <a:pt x="507186" y="203466"/>
                    </a:cubicBezTo>
                    <a:cubicBezTo>
                      <a:pt x="507186" y="203466"/>
                      <a:pt x="507186" y="203466"/>
                      <a:pt x="509761" y="203466"/>
                    </a:cubicBezTo>
                    <a:cubicBezTo>
                      <a:pt x="509761" y="203466"/>
                      <a:pt x="509761" y="206041"/>
                      <a:pt x="509761" y="206041"/>
                    </a:cubicBezTo>
                    <a:cubicBezTo>
                      <a:pt x="509761" y="208617"/>
                      <a:pt x="509761" y="208617"/>
                      <a:pt x="509761" y="211192"/>
                    </a:cubicBezTo>
                    <a:cubicBezTo>
                      <a:pt x="509761" y="211192"/>
                      <a:pt x="509761" y="211192"/>
                      <a:pt x="509761" y="213768"/>
                    </a:cubicBezTo>
                    <a:cubicBezTo>
                      <a:pt x="509761" y="213768"/>
                      <a:pt x="509761" y="213768"/>
                      <a:pt x="509761" y="216343"/>
                    </a:cubicBezTo>
                    <a:cubicBezTo>
                      <a:pt x="509761" y="218919"/>
                      <a:pt x="509761" y="218919"/>
                      <a:pt x="509761" y="218919"/>
                    </a:cubicBezTo>
                    <a:cubicBezTo>
                      <a:pt x="512335" y="218919"/>
                      <a:pt x="512335" y="218919"/>
                      <a:pt x="512335" y="218919"/>
                    </a:cubicBezTo>
                    <a:cubicBezTo>
                      <a:pt x="512335" y="221494"/>
                      <a:pt x="512335" y="221494"/>
                      <a:pt x="512335" y="221494"/>
                    </a:cubicBezTo>
                    <a:cubicBezTo>
                      <a:pt x="512335" y="221494"/>
                      <a:pt x="512335" y="221494"/>
                      <a:pt x="512335" y="224070"/>
                    </a:cubicBezTo>
                    <a:cubicBezTo>
                      <a:pt x="512335" y="226646"/>
                      <a:pt x="512335" y="226646"/>
                      <a:pt x="512335" y="226646"/>
                    </a:cubicBezTo>
                    <a:cubicBezTo>
                      <a:pt x="512335" y="226646"/>
                      <a:pt x="512335" y="226646"/>
                      <a:pt x="514910" y="226646"/>
                    </a:cubicBezTo>
                    <a:cubicBezTo>
                      <a:pt x="514910" y="229221"/>
                      <a:pt x="514910" y="229221"/>
                      <a:pt x="514910" y="229221"/>
                    </a:cubicBezTo>
                    <a:cubicBezTo>
                      <a:pt x="514910" y="231797"/>
                      <a:pt x="514910" y="231797"/>
                      <a:pt x="514910" y="231797"/>
                    </a:cubicBezTo>
                    <a:cubicBezTo>
                      <a:pt x="514910" y="234372"/>
                      <a:pt x="514910" y="234372"/>
                      <a:pt x="514910" y="236948"/>
                    </a:cubicBezTo>
                    <a:cubicBezTo>
                      <a:pt x="514910" y="239523"/>
                      <a:pt x="514910" y="239523"/>
                      <a:pt x="514910" y="239523"/>
                    </a:cubicBezTo>
                    <a:cubicBezTo>
                      <a:pt x="514910" y="239523"/>
                      <a:pt x="514910" y="239523"/>
                      <a:pt x="514910" y="242099"/>
                    </a:cubicBezTo>
                    <a:cubicBezTo>
                      <a:pt x="514910" y="242099"/>
                      <a:pt x="514910" y="244674"/>
                      <a:pt x="514910" y="244674"/>
                    </a:cubicBezTo>
                    <a:cubicBezTo>
                      <a:pt x="514910" y="244674"/>
                      <a:pt x="514910" y="244674"/>
                      <a:pt x="517485" y="244674"/>
                    </a:cubicBezTo>
                    <a:cubicBezTo>
                      <a:pt x="517485" y="244674"/>
                      <a:pt x="517485" y="244674"/>
                      <a:pt x="517485" y="247250"/>
                    </a:cubicBezTo>
                    <a:cubicBezTo>
                      <a:pt x="517485" y="247250"/>
                      <a:pt x="517485" y="247250"/>
                      <a:pt x="517485" y="249825"/>
                    </a:cubicBezTo>
                    <a:cubicBezTo>
                      <a:pt x="517485" y="249825"/>
                      <a:pt x="517485" y="249825"/>
                      <a:pt x="517485" y="252401"/>
                    </a:cubicBezTo>
                    <a:cubicBezTo>
                      <a:pt x="517485" y="252401"/>
                      <a:pt x="517485" y="254976"/>
                      <a:pt x="517485" y="254976"/>
                    </a:cubicBezTo>
                    <a:cubicBezTo>
                      <a:pt x="517485" y="254976"/>
                      <a:pt x="517485" y="257552"/>
                      <a:pt x="517485" y="257552"/>
                    </a:cubicBezTo>
                    <a:cubicBezTo>
                      <a:pt x="517485" y="260127"/>
                      <a:pt x="517485" y="260127"/>
                      <a:pt x="517485" y="260127"/>
                    </a:cubicBezTo>
                    <a:cubicBezTo>
                      <a:pt x="517485" y="260127"/>
                      <a:pt x="517485" y="262703"/>
                      <a:pt x="517485" y="262703"/>
                    </a:cubicBezTo>
                    <a:cubicBezTo>
                      <a:pt x="517485" y="262703"/>
                      <a:pt x="517485" y="262703"/>
                      <a:pt x="520059" y="262703"/>
                    </a:cubicBezTo>
                    <a:cubicBezTo>
                      <a:pt x="520059" y="262703"/>
                      <a:pt x="520059" y="265278"/>
                      <a:pt x="520059" y="265278"/>
                    </a:cubicBezTo>
                    <a:cubicBezTo>
                      <a:pt x="520059" y="265278"/>
                      <a:pt x="520059" y="267854"/>
                      <a:pt x="520059" y="267854"/>
                    </a:cubicBezTo>
                    <a:cubicBezTo>
                      <a:pt x="520059" y="267854"/>
                      <a:pt x="520059" y="270429"/>
                      <a:pt x="520059" y="270429"/>
                    </a:cubicBezTo>
                    <a:cubicBezTo>
                      <a:pt x="517485" y="270429"/>
                      <a:pt x="517485" y="270429"/>
                      <a:pt x="517485" y="270429"/>
                    </a:cubicBezTo>
                    <a:cubicBezTo>
                      <a:pt x="517485" y="270429"/>
                      <a:pt x="517485" y="270429"/>
                      <a:pt x="517485" y="273005"/>
                    </a:cubicBezTo>
                    <a:cubicBezTo>
                      <a:pt x="517485" y="273005"/>
                      <a:pt x="517485" y="273005"/>
                      <a:pt x="517485" y="275580"/>
                    </a:cubicBezTo>
                    <a:cubicBezTo>
                      <a:pt x="517485" y="275580"/>
                      <a:pt x="514910" y="275580"/>
                      <a:pt x="514910" y="275580"/>
                    </a:cubicBezTo>
                    <a:cubicBezTo>
                      <a:pt x="514910" y="273005"/>
                      <a:pt x="514910" y="273005"/>
                      <a:pt x="514910" y="273005"/>
                    </a:cubicBezTo>
                    <a:cubicBezTo>
                      <a:pt x="512335" y="273005"/>
                      <a:pt x="512335" y="273005"/>
                      <a:pt x="512335" y="273005"/>
                    </a:cubicBezTo>
                    <a:cubicBezTo>
                      <a:pt x="509761" y="273005"/>
                      <a:pt x="509761" y="273005"/>
                      <a:pt x="509761" y="273005"/>
                    </a:cubicBezTo>
                    <a:cubicBezTo>
                      <a:pt x="509761" y="273005"/>
                      <a:pt x="509761" y="273005"/>
                      <a:pt x="507186" y="273005"/>
                    </a:cubicBezTo>
                    <a:cubicBezTo>
                      <a:pt x="507186" y="273005"/>
                      <a:pt x="507186" y="273005"/>
                      <a:pt x="504612" y="273005"/>
                    </a:cubicBezTo>
                    <a:cubicBezTo>
                      <a:pt x="504612" y="270429"/>
                      <a:pt x="504612" y="270429"/>
                      <a:pt x="504612" y="270429"/>
                    </a:cubicBezTo>
                    <a:cubicBezTo>
                      <a:pt x="502037" y="270429"/>
                      <a:pt x="502037" y="270429"/>
                      <a:pt x="502037" y="270429"/>
                    </a:cubicBezTo>
                    <a:cubicBezTo>
                      <a:pt x="499463" y="270429"/>
                      <a:pt x="499463" y="270429"/>
                      <a:pt x="499463" y="270429"/>
                    </a:cubicBezTo>
                    <a:cubicBezTo>
                      <a:pt x="499463" y="270429"/>
                      <a:pt x="499463" y="270429"/>
                      <a:pt x="496888" y="270429"/>
                    </a:cubicBezTo>
                    <a:cubicBezTo>
                      <a:pt x="496888" y="270429"/>
                      <a:pt x="494314" y="270429"/>
                      <a:pt x="494314" y="270429"/>
                    </a:cubicBezTo>
                    <a:cubicBezTo>
                      <a:pt x="491739" y="270429"/>
                      <a:pt x="491739" y="270429"/>
                      <a:pt x="491739" y="270429"/>
                    </a:cubicBezTo>
                    <a:cubicBezTo>
                      <a:pt x="491739" y="267854"/>
                      <a:pt x="491739" y="267854"/>
                      <a:pt x="491739" y="267854"/>
                    </a:cubicBezTo>
                    <a:cubicBezTo>
                      <a:pt x="489165" y="267854"/>
                      <a:pt x="489165" y="267854"/>
                      <a:pt x="489165" y="267854"/>
                    </a:cubicBezTo>
                    <a:cubicBezTo>
                      <a:pt x="486590" y="267854"/>
                      <a:pt x="486590" y="267854"/>
                      <a:pt x="486590" y="267854"/>
                    </a:cubicBezTo>
                    <a:cubicBezTo>
                      <a:pt x="484015" y="267854"/>
                      <a:pt x="484015" y="267854"/>
                      <a:pt x="484015" y="267854"/>
                    </a:cubicBezTo>
                    <a:cubicBezTo>
                      <a:pt x="484015" y="265278"/>
                      <a:pt x="484015" y="265278"/>
                      <a:pt x="484015" y="265278"/>
                    </a:cubicBezTo>
                    <a:cubicBezTo>
                      <a:pt x="481441" y="265278"/>
                      <a:pt x="481441" y="265278"/>
                      <a:pt x="481441" y="265278"/>
                    </a:cubicBezTo>
                    <a:cubicBezTo>
                      <a:pt x="478866" y="265278"/>
                      <a:pt x="478866" y="265278"/>
                      <a:pt x="478866" y="265278"/>
                    </a:cubicBezTo>
                    <a:cubicBezTo>
                      <a:pt x="478866" y="262703"/>
                      <a:pt x="478866" y="262703"/>
                      <a:pt x="478866" y="262703"/>
                    </a:cubicBezTo>
                    <a:cubicBezTo>
                      <a:pt x="476292" y="262703"/>
                      <a:pt x="476292" y="262703"/>
                      <a:pt x="476292" y="262703"/>
                    </a:cubicBezTo>
                    <a:cubicBezTo>
                      <a:pt x="476292" y="262703"/>
                      <a:pt x="476292" y="262703"/>
                      <a:pt x="473717" y="262703"/>
                    </a:cubicBezTo>
                    <a:cubicBezTo>
                      <a:pt x="473717" y="262703"/>
                      <a:pt x="473717" y="262703"/>
                      <a:pt x="471143" y="262703"/>
                    </a:cubicBezTo>
                    <a:cubicBezTo>
                      <a:pt x="471143" y="260127"/>
                      <a:pt x="471143" y="260127"/>
                      <a:pt x="471143" y="260127"/>
                    </a:cubicBezTo>
                    <a:cubicBezTo>
                      <a:pt x="468568" y="260127"/>
                      <a:pt x="468568" y="260127"/>
                      <a:pt x="468568" y="260127"/>
                    </a:cubicBezTo>
                    <a:cubicBezTo>
                      <a:pt x="465994" y="260127"/>
                      <a:pt x="465994" y="260127"/>
                      <a:pt x="465994" y="260127"/>
                    </a:cubicBezTo>
                    <a:cubicBezTo>
                      <a:pt x="463419" y="260127"/>
                      <a:pt x="463419" y="260127"/>
                      <a:pt x="463419" y="260127"/>
                    </a:cubicBezTo>
                    <a:cubicBezTo>
                      <a:pt x="463419" y="257552"/>
                      <a:pt x="463419" y="257552"/>
                      <a:pt x="463419" y="257552"/>
                    </a:cubicBezTo>
                    <a:cubicBezTo>
                      <a:pt x="463419" y="257552"/>
                      <a:pt x="463419" y="257552"/>
                      <a:pt x="460844" y="257552"/>
                    </a:cubicBezTo>
                    <a:cubicBezTo>
                      <a:pt x="458270" y="257552"/>
                      <a:pt x="458270" y="257552"/>
                      <a:pt x="458270" y="257552"/>
                    </a:cubicBezTo>
                    <a:cubicBezTo>
                      <a:pt x="455695" y="257552"/>
                      <a:pt x="455695" y="257552"/>
                      <a:pt x="455695" y="257552"/>
                    </a:cubicBezTo>
                    <a:cubicBezTo>
                      <a:pt x="455695" y="254976"/>
                      <a:pt x="455695" y="254976"/>
                      <a:pt x="455695" y="254976"/>
                    </a:cubicBezTo>
                    <a:cubicBezTo>
                      <a:pt x="453121" y="254976"/>
                      <a:pt x="453121" y="254976"/>
                      <a:pt x="453121" y="254976"/>
                    </a:cubicBezTo>
                    <a:cubicBezTo>
                      <a:pt x="453121" y="254976"/>
                      <a:pt x="450546" y="254976"/>
                      <a:pt x="450546" y="254976"/>
                    </a:cubicBezTo>
                    <a:cubicBezTo>
                      <a:pt x="450546" y="252401"/>
                      <a:pt x="450546" y="252401"/>
                      <a:pt x="450546" y="252401"/>
                    </a:cubicBezTo>
                    <a:cubicBezTo>
                      <a:pt x="447972" y="252401"/>
                      <a:pt x="447972" y="252401"/>
                      <a:pt x="447972" y="252401"/>
                    </a:cubicBezTo>
                    <a:cubicBezTo>
                      <a:pt x="445397" y="252401"/>
                      <a:pt x="445397" y="252401"/>
                      <a:pt x="445397" y="252401"/>
                    </a:cubicBezTo>
                    <a:cubicBezTo>
                      <a:pt x="445397" y="249825"/>
                      <a:pt x="445397" y="249825"/>
                      <a:pt x="445397" y="249825"/>
                    </a:cubicBezTo>
                    <a:cubicBezTo>
                      <a:pt x="445397" y="249825"/>
                      <a:pt x="442823" y="249825"/>
                      <a:pt x="442823" y="249825"/>
                    </a:cubicBezTo>
                    <a:cubicBezTo>
                      <a:pt x="440248" y="249825"/>
                      <a:pt x="440248" y="249825"/>
                      <a:pt x="440248" y="249825"/>
                    </a:cubicBezTo>
                    <a:cubicBezTo>
                      <a:pt x="437674" y="249825"/>
                      <a:pt x="437674" y="249825"/>
                      <a:pt x="437674" y="249825"/>
                    </a:cubicBezTo>
                    <a:cubicBezTo>
                      <a:pt x="437674" y="247250"/>
                      <a:pt x="437674" y="247250"/>
                      <a:pt x="437674" y="247250"/>
                    </a:cubicBezTo>
                    <a:cubicBezTo>
                      <a:pt x="435099" y="247250"/>
                      <a:pt x="435099" y="247250"/>
                      <a:pt x="435099" y="247250"/>
                    </a:cubicBezTo>
                    <a:cubicBezTo>
                      <a:pt x="432524" y="247250"/>
                      <a:pt x="432524" y="247250"/>
                      <a:pt x="432524" y="247250"/>
                    </a:cubicBezTo>
                    <a:cubicBezTo>
                      <a:pt x="432524" y="244674"/>
                      <a:pt x="432524" y="244674"/>
                      <a:pt x="432524" y="244674"/>
                    </a:cubicBezTo>
                    <a:cubicBezTo>
                      <a:pt x="429950" y="244674"/>
                      <a:pt x="429950" y="244674"/>
                      <a:pt x="429950" y="244674"/>
                    </a:cubicBezTo>
                    <a:cubicBezTo>
                      <a:pt x="427375" y="244674"/>
                      <a:pt x="427375" y="244674"/>
                      <a:pt x="427375" y="244674"/>
                    </a:cubicBezTo>
                    <a:cubicBezTo>
                      <a:pt x="427375" y="242099"/>
                      <a:pt x="427375" y="242099"/>
                      <a:pt x="427375" y="242099"/>
                    </a:cubicBezTo>
                    <a:cubicBezTo>
                      <a:pt x="424801" y="242099"/>
                      <a:pt x="424801" y="242099"/>
                      <a:pt x="424801" y="242099"/>
                    </a:cubicBezTo>
                    <a:cubicBezTo>
                      <a:pt x="424801" y="239523"/>
                      <a:pt x="424801" y="239523"/>
                      <a:pt x="424801" y="239523"/>
                    </a:cubicBezTo>
                    <a:cubicBezTo>
                      <a:pt x="424801" y="239523"/>
                      <a:pt x="424801" y="239523"/>
                      <a:pt x="422226" y="239523"/>
                    </a:cubicBezTo>
                    <a:cubicBezTo>
                      <a:pt x="419652" y="239523"/>
                      <a:pt x="419652" y="239523"/>
                      <a:pt x="419652" y="239523"/>
                    </a:cubicBezTo>
                    <a:cubicBezTo>
                      <a:pt x="419652" y="236948"/>
                      <a:pt x="419652" y="236948"/>
                      <a:pt x="419652" y="236948"/>
                    </a:cubicBezTo>
                    <a:cubicBezTo>
                      <a:pt x="417077" y="236948"/>
                      <a:pt x="417077" y="236948"/>
                      <a:pt x="417077" y="236948"/>
                    </a:cubicBezTo>
                    <a:cubicBezTo>
                      <a:pt x="417077" y="234372"/>
                      <a:pt x="417077" y="234372"/>
                      <a:pt x="417077" y="234372"/>
                    </a:cubicBezTo>
                    <a:cubicBezTo>
                      <a:pt x="414503" y="234372"/>
                      <a:pt x="414503" y="234372"/>
                      <a:pt x="414503" y="234372"/>
                    </a:cubicBezTo>
                    <a:cubicBezTo>
                      <a:pt x="414503" y="234372"/>
                      <a:pt x="411928" y="234372"/>
                      <a:pt x="411928" y="234372"/>
                    </a:cubicBezTo>
                    <a:cubicBezTo>
                      <a:pt x="409353" y="234372"/>
                      <a:pt x="409353" y="234372"/>
                      <a:pt x="409353" y="234372"/>
                    </a:cubicBezTo>
                    <a:cubicBezTo>
                      <a:pt x="409353" y="231797"/>
                      <a:pt x="409353" y="231797"/>
                      <a:pt x="409353" y="231797"/>
                    </a:cubicBezTo>
                    <a:cubicBezTo>
                      <a:pt x="406779" y="231797"/>
                      <a:pt x="406779" y="231797"/>
                      <a:pt x="406779" y="231797"/>
                    </a:cubicBezTo>
                    <a:cubicBezTo>
                      <a:pt x="406779" y="229221"/>
                      <a:pt x="406779" y="229221"/>
                      <a:pt x="406779" y="229221"/>
                    </a:cubicBezTo>
                    <a:cubicBezTo>
                      <a:pt x="404204" y="229221"/>
                      <a:pt x="404204" y="229221"/>
                      <a:pt x="404204" y="229221"/>
                    </a:cubicBezTo>
                    <a:cubicBezTo>
                      <a:pt x="401630" y="229221"/>
                      <a:pt x="401630" y="229221"/>
                      <a:pt x="401630" y="229221"/>
                    </a:cubicBezTo>
                    <a:cubicBezTo>
                      <a:pt x="401630" y="229221"/>
                      <a:pt x="401630" y="226646"/>
                      <a:pt x="401630" y="226646"/>
                    </a:cubicBezTo>
                    <a:cubicBezTo>
                      <a:pt x="399055" y="226646"/>
                      <a:pt x="399055" y="226646"/>
                      <a:pt x="399055" y="226646"/>
                    </a:cubicBezTo>
                    <a:cubicBezTo>
                      <a:pt x="396481" y="226646"/>
                      <a:pt x="396481" y="226646"/>
                      <a:pt x="396481" y="226646"/>
                    </a:cubicBezTo>
                    <a:cubicBezTo>
                      <a:pt x="396481" y="224070"/>
                      <a:pt x="396481" y="224070"/>
                      <a:pt x="396481" y="224070"/>
                    </a:cubicBezTo>
                    <a:cubicBezTo>
                      <a:pt x="393906" y="224070"/>
                      <a:pt x="393906" y="224070"/>
                      <a:pt x="393906" y="224070"/>
                    </a:cubicBezTo>
                    <a:cubicBezTo>
                      <a:pt x="393906" y="221494"/>
                      <a:pt x="393906" y="221494"/>
                      <a:pt x="393906" y="221494"/>
                    </a:cubicBezTo>
                    <a:cubicBezTo>
                      <a:pt x="391332" y="221494"/>
                      <a:pt x="391332" y="221494"/>
                      <a:pt x="391332" y="221494"/>
                    </a:cubicBezTo>
                    <a:cubicBezTo>
                      <a:pt x="388757" y="221494"/>
                      <a:pt x="388757" y="221494"/>
                      <a:pt x="388757" y="221494"/>
                    </a:cubicBezTo>
                    <a:cubicBezTo>
                      <a:pt x="388757" y="218919"/>
                      <a:pt x="388757" y="218919"/>
                      <a:pt x="388757" y="218919"/>
                    </a:cubicBezTo>
                    <a:cubicBezTo>
                      <a:pt x="386183" y="218919"/>
                      <a:pt x="386183" y="218919"/>
                      <a:pt x="386183" y="218919"/>
                    </a:cubicBezTo>
                    <a:cubicBezTo>
                      <a:pt x="386183" y="216343"/>
                      <a:pt x="386183" y="216343"/>
                      <a:pt x="386183" y="216343"/>
                    </a:cubicBezTo>
                    <a:cubicBezTo>
                      <a:pt x="383608" y="216343"/>
                      <a:pt x="383608" y="216343"/>
                      <a:pt x="383608" y="216343"/>
                    </a:cubicBezTo>
                    <a:cubicBezTo>
                      <a:pt x="383608" y="213768"/>
                      <a:pt x="383608" y="213768"/>
                      <a:pt x="383608" y="213768"/>
                    </a:cubicBezTo>
                    <a:cubicBezTo>
                      <a:pt x="381033" y="213768"/>
                      <a:pt x="381033" y="213768"/>
                      <a:pt x="381033" y="213768"/>
                    </a:cubicBezTo>
                    <a:cubicBezTo>
                      <a:pt x="381033" y="211192"/>
                      <a:pt x="381033" y="211192"/>
                      <a:pt x="378459" y="211192"/>
                    </a:cubicBezTo>
                    <a:cubicBezTo>
                      <a:pt x="375884" y="211192"/>
                      <a:pt x="375884" y="211192"/>
                      <a:pt x="375884" y="211192"/>
                    </a:cubicBezTo>
                    <a:cubicBezTo>
                      <a:pt x="373310" y="211192"/>
                      <a:pt x="373310" y="211192"/>
                      <a:pt x="373310" y="211192"/>
                    </a:cubicBezTo>
                    <a:cubicBezTo>
                      <a:pt x="373310" y="208617"/>
                      <a:pt x="373310" y="208617"/>
                      <a:pt x="373310" y="208617"/>
                    </a:cubicBezTo>
                    <a:cubicBezTo>
                      <a:pt x="373310" y="208617"/>
                      <a:pt x="370735" y="208617"/>
                      <a:pt x="370735" y="208617"/>
                    </a:cubicBezTo>
                    <a:cubicBezTo>
                      <a:pt x="368161" y="208617"/>
                      <a:pt x="368161" y="208617"/>
                      <a:pt x="368161" y="208617"/>
                    </a:cubicBezTo>
                    <a:cubicBezTo>
                      <a:pt x="368161" y="206041"/>
                      <a:pt x="368161" y="206041"/>
                      <a:pt x="368161" y="206041"/>
                    </a:cubicBezTo>
                    <a:cubicBezTo>
                      <a:pt x="368161" y="203466"/>
                      <a:pt x="368161" y="203466"/>
                      <a:pt x="368161" y="203466"/>
                    </a:cubicBezTo>
                    <a:cubicBezTo>
                      <a:pt x="368161" y="203466"/>
                      <a:pt x="365586" y="203466"/>
                      <a:pt x="365586" y="203466"/>
                    </a:cubicBezTo>
                    <a:cubicBezTo>
                      <a:pt x="363012" y="203466"/>
                      <a:pt x="363012" y="203466"/>
                      <a:pt x="363012" y="203466"/>
                    </a:cubicBezTo>
                    <a:cubicBezTo>
                      <a:pt x="363012" y="200890"/>
                      <a:pt x="363012" y="200890"/>
                      <a:pt x="363012" y="200890"/>
                    </a:cubicBezTo>
                    <a:cubicBezTo>
                      <a:pt x="360437" y="200890"/>
                      <a:pt x="360437" y="200890"/>
                      <a:pt x="360437" y="200890"/>
                    </a:cubicBezTo>
                    <a:cubicBezTo>
                      <a:pt x="360437" y="198315"/>
                      <a:pt x="360437" y="198315"/>
                      <a:pt x="360437" y="198315"/>
                    </a:cubicBezTo>
                    <a:cubicBezTo>
                      <a:pt x="357862" y="198315"/>
                      <a:pt x="357862" y="198315"/>
                      <a:pt x="357862" y="198315"/>
                    </a:cubicBezTo>
                    <a:cubicBezTo>
                      <a:pt x="355288" y="198315"/>
                      <a:pt x="355288" y="198315"/>
                      <a:pt x="355288" y="198315"/>
                    </a:cubicBezTo>
                    <a:cubicBezTo>
                      <a:pt x="355288" y="195739"/>
                      <a:pt x="355288" y="195739"/>
                      <a:pt x="355288" y="195739"/>
                    </a:cubicBezTo>
                    <a:cubicBezTo>
                      <a:pt x="352713" y="195739"/>
                      <a:pt x="352713" y="195739"/>
                      <a:pt x="352713" y="195739"/>
                    </a:cubicBezTo>
                    <a:cubicBezTo>
                      <a:pt x="352713" y="193164"/>
                      <a:pt x="352713" y="193164"/>
                      <a:pt x="352713" y="193164"/>
                    </a:cubicBezTo>
                    <a:cubicBezTo>
                      <a:pt x="350139" y="193164"/>
                      <a:pt x="350139" y="193164"/>
                      <a:pt x="350139" y="193164"/>
                    </a:cubicBezTo>
                    <a:cubicBezTo>
                      <a:pt x="350139" y="190588"/>
                      <a:pt x="350139" y="190588"/>
                      <a:pt x="350139" y="190588"/>
                    </a:cubicBezTo>
                    <a:cubicBezTo>
                      <a:pt x="350139" y="190588"/>
                      <a:pt x="350139" y="190588"/>
                      <a:pt x="347564" y="190588"/>
                    </a:cubicBezTo>
                    <a:cubicBezTo>
                      <a:pt x="344990" y="190588"/>
                      <a:pt x="344990" y="190588"/>
                      <a:pt x="344990" y="190588"/>
                    </a:cubicBezTo>
                    <a:cubicBezTo>
                      <a:pt x="344990" y="188013"/>
                      <a:pt x="344990" y="188013"/>
                      <a:pt x="344990" y="188013"/>
                    </a:cubicBezTo>
                    <a:cubicBezTo>
                      <a:pt x="342415" y="188013"/>
                      <a:pt x="342415" y="188013"/>
                      <a:pt x="342415" y="188013"/>
                    </a:cubicBezTo>
                    <a:cubicBezTo>
                      <a:pt x="342415" y="185437"/>
                      <a:pt x="342415" y="185437"/>
                      <a:pt x="342415" y="185437"/>
                    </a:cubicBezTo>
                    <a:cubicBezTo>
                      <a:pt x="339841" y="185437"/>
                      <a:pt x="339841" y="185437"/>
                      <a:pt x="339841" y="185437"/>
                    </a:cubicBezTo>
                    <a:cubicBezTo>
                      <a:pt x="339841" y="182862"/>
                      <a:pt x="339841" y="182862"/>
                      <a:pt x="339841" y="182862"/>
                    </a:cubicBezTo>
                    <a:cubicBezTo>
                      <a:pt x="337266" y="182862"/>
                      <a:pt x="337266" y="182862"/>
                      <a:pt x="337266" y="182862"/>
                    </a:cubicBezTo>
                    <a:cubicBezTo>
                      <a:pt x="337266" y="180286"/>
                      <a:pt x="337266" y="180286"/>
                      <a:pt x="337266" y="180286"/>
                    </a:cubicBezTo>
                    <a:cubicBezTo>
                      <a:pt x="334692" y="180286"/>
                      <a:pt x="334692" y="180286"/>
                      <a:pt x="334692" y="180286"/>
                    </a:cubicBezTo>
                    <a:cubicBezTo>
                      <a:pt x="334692" y="177711"/>
                      <a:pt x="334692" y="177711"/>
                      <a:pt x="334692" y="177711"/>
                    </a:cubicBezTo>
                    <a:cubicBezTo>
                      <a:pt x="332117" y="177711"/>
                      <a:pt x="332117" y="177711"/>
                      <a:pt x="332117" y="177711"/>
                    </a:cubicBezTo>
                    <a:cubicBezTo>
                      <a:pt x="332117" y="175135"/>
                      <a:pt x="332117" y="175135"/>
                      <a:pt x="332117" y="175135"/>
                    </a:cubicBezTo>
                    <a:cubicBezTo>
                      <a:pt x="332117" y="175135"/>
                      <a:pt x="332117" y="175135"/>
                      <a:pt x="329542" y="175135"/>
                    </a:cubicBezTo>
                    <a:cubicBezTo>
                      <a:pt x="326968" y="175135"/>
                      <a:pt x="326968" y="175135"/>
                      <a:pt x="326968" y="175135"/>
                    </a:cubicBezTo>
                    <a:cubicBezTo>
                      <a:pt x="326968" y="172560"/>
                      <a:pt x="326968" y="172560"/>
                      <a:pt x="326968" y="172560"/>
                    </a:cubicBezTo>
                    <a:cubicBezTo>
                      <a:pt x="324393" y="172560"/>
                      <a:pt x="324393" y="172560"/>
                      <a:pt x="324393" y="172560"/>
                    </a:cubicBezTo>
                    <a:cubicBezTo>
                      <a:pt x="324393" y="169984"/>
                      <a:pt x="324393" y="169984"/>
                      <a:pt x="324393" y="169984"/>
                    </a:cubicBezTo>
                    <a:cubicBezTo>
                      <a:pt x="321819" y="169984"/>
                      <a:pt x="321819" y="169984"/>
                      <a:pt x="321819" y="169984"/>
                    </a:cubicBezTo>
                    <a:cubicBezTo>
                      <a:pt x="321819" y="167409"/>
                      <a:pt x="321819" y="167409"/>
                      <a:pt x="321819" y="167409"/>
                    </a:cubicBezTo>
                    <a:cubicBezTo>
                      <a:pt x="319244" y="167409"/>
                      <a:pt x="319244" y="167409"/>
                      <a:pt x="319244" y="167409"/>
                    </a:cubicBezTo>
                    <a:cubicBezTo>
                      <a:pt x="319244" y="164833"/>
                      <a:pt x="319244" y="164833"/>
                      <a:pt x="319244" y="164833"/>
                    </a:cubicBezTo>
                    <a:cubicBezTo>
                      <a:pt x="319244" y="162258"/>
                      <a:pt x="319244" y="162258"/>
                      <a:pt x="319244" y="162258"/>
                    </a:cubicBezTo>
                    <a:cubicBezTo>
                      <a:pt x="316670" y="162258"/>
                      <a:pt x="316670" y="162258"/>
                      <a:pt x="316670" y="162258"/>
                    </a:cubicBezTo>
                    <a:cubicBezTo>
                      <a:pt x="316670" y="159682"/>
                      <a:pt x="316670" y="159682"/>
                      <a:pt x="316670" y="159682"/>
                    </a:cubicBezTo>
                    <a:cubicBezTo>
                      <a:pt x="314095" y="159682"/>
                      <a:pt x="314095" y="159682"/>
                      <a:pt x="314095" y="159682"/>
                    </a:cubicBezTo>
                    <a:cubicBezTo>
                      <a:pt x="314095" y="157107"/>
                      <a:pt x="314095" y="157107"/>
                      <a:pt x="314095" y="157107"/>
                    </a:cubicBezTo>
                    <a:cubicBezTo>
                      <a:pt x="311521" y="157107"/>
                      <a:pt x="311521" y="157107"/>
                      <a:pt x="311521" y="157107"/>
                    </a:cubicBezTo>
                    <a:cubicBezTo>
                      <a:pt x="311521" y="154531"/>
                      <a:pt x="311521" y="154531"/>
                      <a:pt x="311521" y="154531"/>
                    </a:cubicBezTo>
                    <a:cubicBezTo>
                      <a:pt x="308946" y="154531"/>
                      <a:pt x="308946" y="154531"/>
                      <a:pt x="308946" y="154531"/>
                    </a:cubicBezTo>
                    <a:cubicBezTo>
                      <a:pt x="308946" y="151956"/>
                      <a:pt x="308946" y="151956"/>
                      <a:pt x="308946" y="151956"/>
                    </a:cubicBezTo>
                    <a:cubicBezTo>
                      <a:pt x="306372" y="151956"/>
                      <a:pt x="306372" y="151956"/>
                      <a:pt x="306372" y="151956"/>
                    </a:cubicBezTo>
                    <a:cubicBezTo>
                      <a:pt x="306372" y="149380"/>
                      <a:pt x="306372" y="149380"/>
                      <a:pt x="306372" y="149380"/>
                    </a:cubicBezTo>
                    <a:cubicBezTo>
                      <a:pt x="303797" y="149380"/>
                      <a:pt x="303797" y="149380"/>
                      <a:pt x="303797" y="149380"/>
                    </a:cubicBezTo>
                    <a:cubicBezTo>
                      <a:pt x="303797" y="146805"/>
                      <a:pt x="303797" y="146805"/>
                      <a:pt x="303797" y="146805"/>
                    </a:cubicBezTo>
                    <a:cubicBezTo>
                      <a:pt x="301222" y="146805"/>
                      <a:pt x="301222" y="146805"/>
                      <a:pt x="301222" y="146805"/>
                    </a:cubicBezTo>
                    <a:cubicBezTo>
                      <a:pt x="301222" y="144229"/>
                      <a:pt x="301222" y="144229"/>
                      <a:pt x="301222" y="144229"/>
                    </a:cubicBezTo>
                    <a:cubicBezTo>
                      <a:pt x="298648" y="144229"/>
                      <a:pt x="298648" y="144229"/>
                      <a:pt x="298648" y="144229"/>
                    </a:cubicBezTo>
                    <a:cubicBezTo>
                      <a:pt x="298648" y="141653"/>
                      <a:pt x="298648" y="141653"/>
                      <a:pt x="298648" y="141653"/>
                    </a:cubicBezTo>
                    <a:cubicBezTo>
                      <a:pt x="298648" y="139078"/>
                      <a:pt x="298648" y="139078"/>
                      <a:pt x="298648" y="139078"/>
                    </a:cubicBezTo>
                    <a:cubicBezTo>
                      <a:pt x="296073" y="139078"/>
                      <a:pt x="296073" y="139078"/>
                      <a:pt x="296073" y="139078"/>
                    </a:cubicBezTo>
                    <a:cubicBezTo>
                      <a:pt x="296073" y="136502"/>
                      <a:pt x="296073" y="136502"/>
                      <a:pt x="296073" y="136502"/>
                    </a:cubicBezTo>
                    <a:cubicBezTo>
                      <a:pt x="293499" y="136502"/>
                      <a:pt x="293499" y="136502"/>
                      <a:pt x="293499" y="136502"/>
                    </a:cubicBezTo>
                    <a:cubicBezTo>
                      <a:pt x="293499" y="133927"/>
                      <a:pt x="293499" y="133927"/>
                      <a:pt x="293499" y="133927"/>
                    </a:cubicBezTo>
                    <a:cubicBezTo>
                      <a:pt x="290924" y="133927"/>
                      <a:pt x="290924" y="133927"/>
                      <a:pt x="290924" y="133927"/>
                    </a:cubicBezTo>
                    <a:cubicBezTo>
                      <a:pt x="290924" y="131351"/>
                      <a:pt x="290924" y="131351"/>
                      <a:pt x="290924" y="131351"/>
                    </a:cubicBezTo>
                    <a:cubicBezTo>
                      <a:pt x="290924" y="128776"/>
                      <a:pt x="290924" y="128776"/>
                      <a:pt x="290924" y="128776"/>
                    </a:cubicBezTo>
                    <a:cubicBezTo>
                      <a:pt x="288350" y="128776"/>
                      <a:pt x="288350" y="128776"/>
                      <a:pt x="288350" y="128776"/>
                    </a:cubicBezTo>
                    <a:cubicBezTo>
                      <a:pt x="288350" y="126200"/>
                      <a:pt x="288350" y="126200"/>
                      <a:pt x="288350" y="126200"/>
                    </a:cubicBezTo>
                    <a:cubicBezTo>
                      <a:pt x="285775" y="126200"/>
                      <a:pt x="285775" y="126200"/>
                      <a:pt x="285775" y="126200"/>
                    </a:cubicBezTo>
                    <a:cubicBezTo>
                      <a:pt x="285775" y="123625"/>
                      <a:pt x="285775" y="123625"/>
                      <a:pt x="285775" y="123625"/>
                    </a:cubicBezTo>
                    <a:cubicBezTo>
                      <a:pt x="283201" y="123625"/>
                      <a:pt x="283201" y="121049"/>
                      <a:pt x="283201" y="121049"/>
                    </a:cubicBezTo>
                    <a:cubicBezTo>
                      <a:pt x="283201" y="118474"/>
                      <a:pt x="283201" y="118474"/>
                      <a:pt x="283201" y="118474"/>
                    </a:cubicBezTo>
                    <a:cubicBezTo>
                      <a:pt x="280626" y="118474"/>
                      <a:pt x="280626" y="118474"/>
                      <a:pt x="280626" y="118474"/>
                    </a:cubicBezTo>
                    <a:cubicBezTo>
                      <a:pt x="280626" y="115898"/>
                      <a:pt x="280626" y="115898"/>
                      <a:pt x="280626" y="115898"/>
                    </a:cubicBezTo>
                    <a:cubicBezTo>
                      <a:pt x="278051" y="113323"/>
                      <a:pt x="278051" y="113323"/>
                      <a:pt x="278051" y="113323"/>
                    </a:cubicBezTo>
                    <a:cubicBezTo>
                      <a:pt x="278051" y="110747"/>
                      <a:pt x="278051" y="110747"/>
                      <a:pt x="278051" y="110747"/>
                    </a:cubicBezTo>
                    <a:cubicBezTo>
                      <a:pt x="275477" y="110747"/>
                      <a:pt x="275477" y="110747"/>
                      <a:pt x="275477" y="110747"/>
                    </a:cubicBezTo>
                    <a:cubicBezTo>
                      <a:pt x="275477" y="108172"/>
                      <a:pt x="275477" y="108172"/>
                      <a:pt x="275477" y="108172"/>
                    </a:cubicBezTo>
                    <a:cubicBezTo>
                      <a:pt x="275477" y="108172"/>
                      <a:pt x="272902" y="108172"/>
                      <a:pt x="272902" y="108172"/>
                    </a:cubicBezTo>
                    <a:cubicBezTo>
                      <a:pt x="272902" y="110747"/>
                      <a:pt x="272902" y="110747"/>
                      <a:pt x="272902" y="110747"/>
                    </a:cubicBezTo>
                    <a:cubicBezTo>
                      <a:pt x="270328" y="110747"/>
                      <a:pt x="270328" y="110747"/>
                      <a:pt x="270328" y="110747"/>
                    </a:cubicBezTo>
                    <a:cubicBezTo>
                      <a:pt x="270328" y="110747"/>
                      <a:pt x="270328" y="110747"/>
                      <a:pt x="270328" y="113323"/>
                    </a:cubicBezTo>
                    <a:cubicBezTo>
                      <a:pt x="270328" y="115898"/>
                      <a:pt x="270328" y="115898"/>
                      <a:pt x="270328" y="115898"/>
                    </a:cubicBezTo>
                    <a:cubicBezTo>
                      <a:pt x="267753" y="115898"/>
                      <a:pt x="267753" y="115898"/>
                      <a:pt x="267753" y="115898"/>
                    </a:cubicBezTo>
                    <a:cubicBezTo>
                      <a:pt x="267753" y="115898"/>
                      <a:pt x="267753" y="115898"/>
                      <a:pt x="267753" y="118474"/>
                    </a:cubicBezTo>
                    <a:cubicBezTo>
                      <a:pt x="265179" y="118474"/>
                      <a:pt x="265179" y="118474"/>
                      <a:pt x="265179" y="118474"/>
                    </a:cubicBezTo>
                    <a:cubicBezTo>
                      <a:pt x="265179" y="118474"/>
                      <a:pt x="265179" y="121049"/>
                      <a:pt x="265179" y="121049"/>
                    </a:cubicBezTo>
                    <a:cubicBezTo>
                      <a:pt x="265179" y="121049"/>
                      <a:pt x="265179" y="123625"/>
                      <a:pt x="265179" y="123625"/>
                    </a:cubicBezTo>
                    <a:cubicBezTo>
                      <a:pt x="265179" y="126200"/>
                      <a:pt x="265179" y="126200"/>
                      <a:pt x="265179" y="126200"/>
                    </a:cubicBezTo>
                    <a:cubicBezTo>
                      <a:pt x="262604" y="126200"/>
                      <a:pt x="262604" y="126200"/>
                      <a:pt x="262604" y="126200"/>
                    </a:cubicBezTo>
                    <a:cubicBezTo>
                      <a:pt x="262604" y="126200"/>
                      <a:pt x="262604" y="126200"/>
                      <a:pt x="262604" y="128776"/>
                    </a:cubicBezTo>
                    <a:cubicBezTo>
                      <a:pt x="262604" y="128776"/>
                      <a:pt x="260030" y="128776"/>
                      <a:pt x="260030" y="128776"/>
                    </a:cubicBezTo>
                    <a:cubicBezTo>
                      <a:pt x="260030" y="131351"/>
                      <a:pt x="260030" y="131351"/>
                      <a:pt x="260030" y="131351"/>
                    </a:cubicBezTo>
                    <a:cubicBezTo>
                      <a:pt x="260030" y="131351"/>
                      <a:pt x="260030" y="131351"/>
                      <a:pt x="260030" y="133927"/>
                    </a:cubicBezTo>
                    <a:cubicBezTo>
                      <a:pt x="257455" y="133927"/>
                      <a:pt x="257455" y="133927"/>
                      <a:pt x="257455" y="133927"/>
                    </a:cubicBezTo>
                    <a:cubicBezTo>
                      <a:pt x="257455" y="133927"/>
                      <a:pt x="257455" y="133927"/>
                      <a:pt x="257455" y="136502"/>
                    </a:cubicBezTo>
                    <a:cubicBezTo>
                      <a:pt x="254881" y="136502"/>
                      <a:pt x="254881" y="136502"/>
                      <a:pt x="254881" y="136502"/>
                    </a:cubicBezTo>
                    <a:cubicBezTo>
                      <a:pt x="254881" y="139078"/>
                      <a:pt x="254881" y="139078"/>
                      <a:pt x="254881" y="139078"/>
                    </a:cubicBezTo>
                    <a:cubicBezTo>
                      <a:pt x="254881" y="139078"/>
                      <a:pt x="254881" y="139078"/>
                      <a:pt x="254881" y="141653"/>
                    </a:cubicBezTo>
                    <a:cubicBezTo>
                      <a:pt x="254881" y="141653"/>
                      <a:pt x="252306" y="141653"/>
                      <a:pt x="252306" y="141653"/>
                    </a:cubicBezTo>
                    <a:cubicBezTo>
                      <a:pt x="252306" y="141653"/>
                      <a:pt x="252306" y="141653"/>
                      <a:pt x="252306" y="144229"/>
                    </a:cubicBezTo>
                    <a:cubicBezTo>
                      <a:pt x="252306" y="144229"/>
                      <a:pt x="252306" y="144229"/>
                      <a:pt x="252306" y="146805"/>
                    </a:cubicBezTo>
                    <a:cubicBezTo>
                      <a:pt x="249731" y="146805"/>
                      <a:pt x="249731" y="146805"/>
                      <a:pt x="249731" y="146805"/>
                    </a:cubicBezTo>
                    <a:cubicBezTo>
                      <a:pt x="249731" y="149380"/>
                      <a:pt x="249731" y="149380"/>
                      <a:pt x="249731" y="149380"/>
                    </a:cubicBezTo>
                    <a:cubicBezTo>
                      <a:pt x="247157" y="149380"/>
                      <a:pt x="247157" y="149380"/>
                      <a:pt x="247157" y="149380"/>
                    </a:cubicBezTo>
                    <a:cubicBezTo>
                      <a:pt x="247157" y="151956"/>
                      <a:pt x="247157" y="151956"/>
                      <a:pt x="247157" y="151956"/>
                    </a:cubicBezTo>
                    <a:cubicBezTo>
                      <a:pt x="244582" y="151956"/>
                      <a:pt x="244582" y="151956"/>
                      <a:pt x="244582" y="154531"/>
                    </a:cubicBezTo>
                    <a:cubicBezTo>
                      <a:pt x="244582" y="154531"/>
                      <a:pt x="244582" y="154531"/>
                      <a:pt x="244582" y="157107"/>
                    </a:cubicBezTo>
                    <a:cubicBezTo>
                      <a:pt x="242008" y="157107"/>
                      <a:pt x="242008" y="157107"/>
                      <a:pt x="242008" y="157107"/>
                    </a:cubicBezTo>
                    <a:cubicBezTo>
                      <a:pt x="242008" y="157107"/>
                      <a:pt x="242008" y="157107"/>
                      <a:pt x="242008" y="159682"/>
                    </a:cubicBezTo>
                    <a:cubicBezTo>
                      <a:pt x="239433" y="159682"/>
                      <a:pt x="239433" y="159682"/>
                      <a:pt x="239433" y="159682"/>
                    </a:cubicBezTo>
                    <a:cubicBezTo>
                      <a:pt x="239433" y="159682"/>
                      <a:pt x="239433" y="159682"/>
                      <a:pt x="239433" y="162258"/>
                    </a:cubicBezTo>
                    <a:cubicBezTo>
                      <a:pt x="239433" y="162258"/>
                      <a:pt x="239433" y="162258"/>
                      <a:pt x="239433" y="164833"/>
                    </a:cubicBezTo>
                    <a:cubicBezTo>
                      <a:pt x="236859" y="164833"/>
                      <a:pt x="236859" y="164833"/>
                      <a:pt x="236859" y="164833"/>
                    </a:cubicBezTo>
                    <a:cubicBezTo>
                      <a:pt x="236859" y="167409"/>
                      <a:pt x="236859" y="167409"/>
                      <a:pt x="236859" y="167409"/>
                    </a:cubicBezTo>
                    <a:cubicBezTo>
                      <a:pt x="234284" y="167409"/>
                      <a:pt x="234284" y="167409"/>
                      <a:pt x="234284" y="167409"/>
                    </a:cubicBezTo>
                    <a:cubicBezTo>
                      <a:pt x="234284" y="169984"/>
                      <a:pt x="234284" y="169984"/>
                      <a:pt x="234284" y="169984"/>
                    </a:cubicBezTo>
                    <a:cubicBezTo>
                      <a:pt x="231710" y="169984"/>
                      <a:pt x="231710" y="169984"/>
                      <a:pt x="231710" y="169984"/>
                    </a:cubicBezTo>
                    <a:cubicBezTo>
                      <a:pt x="231710" y="169984"/>
                      <a:pt x="231710" y="169984"/>
                      <a:pt x="231710" y="172560"/>
                    </a:cubicBezTo>
                    <a:cubicBezTo>
                      <a:pt x="229135" y="172560"/>
                      <a:pt x="229135" y="172560"/>
                      <a:pt x="229135" y="172560"/>
                    </a:cubicBezTo>
                    <a:cubicBezTo>
                      <a:pt x="229135" y="172560"/>
                      <a:pt x="229135" y="172560"/>
                      <a:pt x="229135" y="175135"/>
                    </a:cubicBezTo>
                    <a:cubicBezTo>
                      <a:pt x="226560" y="175135"/>
                      <a:pt x="226560" y="175135"/>
                      <a:pt x="226560" y="175135"/>
                    </a:cubicBezTo>
                    <a:cubicBezTo>
                      <a:pt x="226560" y="177711"/>
                      <a:pt x="226560" y="177711"/>
                      <a:pt x="226560" y="177711"/>
                    </a:cubicBezTo>
                    <a:cubicBezTo>
                      <a:pt x="223986" y="177711"/>
                      <a:pt x="223986" y="177711"/>
                      <a:pt x="223986" y="177711"/>
                    </a:cubicBezTo>
                    <a:cubicBezTo>
                      <a:pt x="223986" y="177711"/>
                      <a:pt x="223986" y="177711"/>
                      <a:pt x="223986" y="180286"/>
                    </a:cubicBezTo>
                    <a:cubicBezTo>
                      <a:pt x="223986" y="180286"/>
                      <a:pt x="223986" y="180286"/>
                      <a:pt x="223986" y="182862"/>
                    </a:cubicBezTo>
                    <a:cubicBezTo>
                      <a:pt x="221411" y="182862"/>
                      <a:pt x="221411" y="182862"/>
                      <a:pt x="221411" y="182862"/>
                    </a:cubicBezTo>
                    <a:cubicBezTo>
                      <a:pt x="218837" y="182862"/>
                      <a:pt x="218837" y="182862"/>
                      <a:pt x="218837" y="182862"/>
                    </a:cubicBezTo>
                    <a:cubicBezTo>
                      <a:pt x="218837" y="182862"/>
                      <a:pt x="218837" y="182862"/>
                      <a:pt x="218837" y="185437"/>
                    </a:cubicBezTo>
                    <a:cubicBezTo>
                      <a:pt x="218837" y="185437"/>
                      <a:pt x="216262" y="185437"/>
                      <a:pt x="216262" y="185437"/>
                    </a:cubicBezTo>
                    <a:cubicBezTo>
                      <a:pt x="216262" y="185437"/>
                      <a:pt x="216262" y="185437"/>
                      <a:pt x="216262" y="188013"/>
                    </a:cubicBezTo>
                    <a:cubicBezTo>
                      <a:pt x="213688" y="188013"/>
                      <a:pt x="213688" y="188013"/>
                      <a:pt x="213688" y="188013"/>
                    </a:cubicBezTo>
                    <a:cubicBezTo>
                      <a:pt x="213688" y="188013"/>
                      <a:pt x="213688" y="188013"/>
                      <a:pt x="213688" y="190588"/>
                    </a:cubicBezTo>
                    <a:cubicBezTo>
                      <a:pt x="211113" y="190588"/>
                      <a:pt x="211113" y="190588"/>
                      <a:pt x="211113" y="190588"/>
                    </a:cubicBezTo>
                    <a:cubicBezTo>
                      <a:pt x="211113" y="190588"/>
                      <a:pt x="211113" y="190588"/>
                      <a:pt x="211113" y="193164"/>
                    </a:cubicBezTo>
                    <a:cubicBezTo>
                      <a:pt x="208539" y="193164"/>
                      <a:pt x="208539" y="193164"/>
                      <a:pt x="208539" y="193164"/>
                    </a:cubicBezTo>
                    <a:cubicBezTo>
                      <a:pt x="208539" y="195739"/>
                      <a:pt x="208539" y="195739"/>
                      <a:pt x="208539" y="195739"/>
                    </a:cubicBezTo>
                    <a:cubicBezTo>
                      <a:pt x="205964" y="195739"/>
                      <a:pt x="205964" y="195739"/>
                      <a:pt x="205964" y="195739"/>
                    </a:cubicBezTo>
                    <a:cubicBezTo>
                      <a:pt x="205964" y="195739"/>
                      <a:pt x="205964" y="195739"/>
                      <a:pt x="205964" y="198315"/>
                    </a:cubicBezTo>
                    <a:cubicBezTo>
                      <a:pt x="203390" y="198315"/>
                      <a:pt x="203390" y="198315"/>
                      <a:pt x="203390" y="198315"/>
                    </a:cubicBezTo>
                    <a:cubicBezTo>
                      <a:pt x="203390" y="198315"/>
                      <a:pt x="203390" y="198315"/>
                      <a:pt x="203390" y="200890"/>
                    </a:cubicBezTo>
                    <a:cubicBezTo>
                      <a:pt x="200815" y="200890"/>
                      <a:pt x="200815" y="200890"/>
                      <a:pt x="200815" y="200890"/>
                    </a:cubicBezTo>
                    <a:cubicBezTo>
                      <a:pt x="200815" y="203466"/>
                      <a:pt x="200815" y="203466"/>
                      <a:pt x="200815" y="203466"/>
                    </a:cubicBezTo>
                    <a:cubicBezTo>
                      <a:pt x="198240" y="203466"/>
                      <a:pt x="198240" y="203466"/>
                      <a:pt x="198240" y="203466"/>
                    </a:cubicBezTo>
                    <a:cubicBezTo>
                      <a:pt x="198240" y="203466"/>
                      <a:pt x="198240" y="203466"/>
                      <a:pt x="198240" y="206041"/>
                    </a:cubicBezTo>
                    <a:cubicBezTo>
                      <a:pt x="195666" y="206041"/>
                      <a:pt x="195666" y="206041"/>
                      <a:pt x="195666" y="206041"/>
                    </a:cubicBezTo>
                    <a:cubicBezTo>
                      <a:pt x="195666" y="206041"/>
                      <a:pt x="195666" y="206041"/>
                      <a:pt x="195666" y="208617"/>
                    </a:cubicBezTo>
                    <a:cubicBezTo>
                      <a:pt x="195666" y="208617"/>
                      <a:pt x="193091" y="208617"/>
                      <a:pt x="193091" y="208617"/>
                    </a:cubicBezTo>
                    <a:cubicBezTo>
                      <a:pt x="193091" y="208617"/>
                      <a:pt x="193091" y="208617"/>
                      <a:pt x="193091" y="211192"/>
                    </a:cubicBezTo>
                    <a:cubicBezTo>
                      <a:pt x="193091" y="211192"/>
                      <a:pt x="190517" y="211192"/>
                      <a:pt x="190517" y="211192"/>
                    </a:cubicBezTo>
                    <a:cubicBezTo>
                      <a:pt x="190517" y="211192"/>
                      <a:pt x="190517" y="211192"/>
                      <a:pt x="190517" y="213768"/>
                    </a:cubicBezTo>
                    <a:cubicBezTo>
                      <a:pt x="187942" y="213768"/>
                      <a:pt x="187942" y="213768"/>
                      <a:pt x="187942" y="213768"/>
                    </a:cubicBezTo>
                    <a:cubicBezTo>
                      <a:pt x="185368" y="213768"/>
                      <a:pt x="185368" y="213768"/>
                      <a:pt x="185368" y="213768"/>
                    </a:cubicBezTo>
                    <a:cubicBezTo>
                      <a:pt x="185368" y="213768"/>
                      <a:pt x="185368" y="213768"/>
                      <a:pt x="185368" y="216343"/>
                    </a:cubicBezTo>
                    <a:cubicBezTo>
                      <a:pt x="182793" y="216343"/>
                      <a:pt x="182793" y="216343"/>
                      <a:pt x="182793" y="216343"/>
                    </a:cubicBezTo>
                    <a:cubicBezTo>
                      <a:pt x="182793" y="216343"/>
                      <a:pt x="182793" y="218919"/>
                      <a:pt x="182793" y="218919"/>
                    </a:cubicBezTo>
                    <a:cubicBezTo>
                      <a:pt x="180219" y="218919"/>
                      <a:pt x="180219" y="218919"/>
                      <a:pt x="180219" y="218919"/>
                    </a:cubicBezTo>
                    <a:cubicBezTo>
                      <a:pt x="180219" y="221494"/>
                      <a:pt x="180219" y="221494"/>
                      <a:pt x="180219" y="221494"/>
                    </a:cubicBezTo>
                    <a:cubicBezTo>
                      <a:pt x="177644" y="221494"/>
                      <a:pt x="177644" y="221494"/>
                      <a:pt x="177644" y="221494"/>
                    </a:cubicBezTo>
                    <a:cubicBezTo>
                      <a:pt x="175069" y="221494"/>
                      <a:pt x="175069" y="221494"/>
                      <a:pt x="175069" y="221494"/>
                    </a:cubicBezTo>
                    <a:cubicBezTo>
                      <a:pt x="175069" y="221494"/>
                      <a:pt x="175069" y="221494"/>
                      <a:pt x="175069" y="224070"/>
                    </a:cubicBezTo>
                    <a:cubicBezTo>
                      <a:pt x="172495" y="224070"/>
                      <a:pt x="172495" y="224070"/>
                      <a:pt x="172495" y="224070"/>
                    </a:cubicBezTo>
                    <a:cubicBezTo>
                      <a:pt x="172495" y="224070"/>
                      <a:pt x="172495" y="224070"/>
                      <a:pt x="172495" y="226646"/>
                    </a:cubicBezTo>
                    <a:cubicBezTo>
                      <a:pt x="169920" y="226646"/>
                      <a:pt x="169920" y="226646"/>
                      <a:pt x="169920" y="226646"/>
                    </a:cubicBezTo>
                    <a:cubicBezTo>
                      <a:pt x="167346" y="226646"/>
                      <a:pt x="167346" y="226646"/>
                      <a:pt x="167346" y="226646"/>
                    </a:cubicBezTo>
                    <a:cubicBezTo>
                      <a:pt x="167346" y="226646"/>
                      <a:pt x="167346" y="229221"/>
                      <a:pt x="167346" y="229221"/>
                    </a:cubicBezTo>
                    <a:cubicBezTo>
                      <a:pt x="164771" y="229221"/>
                      <a:pt x="164771" y="229221"/>
                      <a:pt x="164771" y="229221"/>
                    </a:cubicBezTo>
                    <a:cubicBezTo>
                      <a:pt x="164771" y="229221"/>
                      <a:pt x="164771" y="229221"/>
                      <a:pt x="162197" y="229221"/>
                    </a:cubicBezTo>
                    <a:cubicBezTo>
                      <a:pt x="162197" y="229221"/>
                      <a:pt x="162197" y="229221"/>
                      <a:pt x="162197" y="231797"/>
                    </a:cubicBezTo>
                    <a:cubicBezTo>
                      <a:pt x="159622" y="231797"/>
                      <a:pt x="159622" y="231797"/>
                      <a:pt x="159622" y="231797"/>
                    </a:cubicBezTo>
                    <a:cubicBezTo>
                      <a:pt x="157048" y="231797"/>
                      <a:pt x="157048" y="231797"/>
                      <a:pt x="157048" y="231797"/>
                    </a:cubicBezTo>
                    <a:cubicBezTo>
                      <a:pt x="157048" y="231797"/>
                      <a:pt x="157048" y="231797"/>
                      <a:pt x="157048" y="234372"/>
                    </a:cubicBezTo>
                    <a:cubicBezTo>
                      <a:pt x="157048" y="234372"/>
                      <a:pt x="157048" y="234372"/>
                      <a:pt x="154473" y="234372"/>
                    </a:cubicBezTo>
                    <a:cubicBezTo>
                      <a:pt x="154473" y="234372"/>
                      <a:pt x="154473" y="234372"/>
                      <a:pt x="151899" y="234372"/>
                    </a:cubicBezTo>
                    <a:cubicBezTo>
                      <a:pt x="151899" y="234372"/>
                      <a:pt x="151899" y="234372"/>
                      <a:pt x="151899" y="236948"/>
                    </a:cubicBezTo>
                    <a:cubicBezTo>
                      <a:pt x="149324" y="236948"/>
                      <a:pt x="149324" y="236948"/>
                      <a:pt x="149324" y="236948"/>
                    </a:cubicBezTo>
                    <a:cubicBezTo>
                      <a:pt x="146749" y="236948"/>
                      <a:pt x="146749" y="236948"/>
                      <a:pt x="146749" y="236948"/>
                    </a:cubicBezTo>
                    <a:lnTo>
                      <a:pt x="146749" y="238316"/>
                    </a:lnTo>
                    <a:cubicBezTo>
                      <a:pt x="146749" y="239523"/>
                      <a:pt x="146749" y="239523"/>
                      <a:pt x="146749" y="239523"/>
                    </a:cubicBezTo>
                    <a:cubicBezTo>
                      <a:pt x="144175" y="239523"/>
                      <a:pt x="144175" y="239523"/>
                      <a:pt x="144175" y="239523"/>
                    </a:cubicBezTo>
                    <a:cubicBezTo>
                      <a:pt x="141600" y="239523"/>
                      <a:pt x="141600" y="239523"/>
                      <a:pt x="141600" y="239523"/>
                    </a:cubicBezTo>
                    <a:cubicBezTo>
                      <a:pt x="141600" y="239523"/>
                      <a:pt x="141600" y="239523"/>
                      <a:pt x="141600" y="242099"/>
                    </a:cubicBezTo>
                    <a:cubicBezTo>
                      <a:pt x="141600" y="242099"/>
                      <a:pt x="141600" y="242099"/>
                      <a:pt x="139026" y="242099"/>
                    </a:cubicBezTo>
                    <a:cubicBezTo>
                      <a:pt x="139026" y="242099"/>
                      <a:pt x="139026" y="242099"/>
                      <a:pt x="139026" y="244674"/>
                    </a:cubicBezTo>
                    <a:cubicBezTo>
                      <a:pt x="136451" y="244674"/>
                      <a:pt x="136451" y="244674"/>
                      <a:pt x="136451" y="244674"/>
                    </a:cubicBezTo>
                    <a:cubicBezTo>
                      <a:pt x="133877" y="244674"/>
                      <a:pt x="133877" y="244674"/>
                      <a:pt x="133877" y="244674"/>
                    </a:cubicBezTo>
                    <a:cubicBezTo>
                      <a:pt x="133877" y="244674"/>
                      <a:pt x="131302" y="244674"/>
                      <a:pt x="131302" y="244674"/>
                    </a:cubicBezTo>
                    <a:cubicBezTo>
                      <a:pt x="131302" y="244674"/>
                      <a:pt x="131302" y="244674"/>
                      <a:pt x="131302" y="247250"/>
                    </a:cubicBezTo>
                    <a:cubicBezTo>
                      <a:pt x="131302" y="247250"/>
                      <a:pt x="128728" y="247250"/>
                      <a:pt x="128728" y="247250"/>
                    </a:cubicBezTo>
                    <a:cubicBezTo>
                      <a:pt x="126153" y="247250"/>
                      <a:pt x="126153" y="247250"/>
                      <a:pt x="126153" y="247250"/>
                    </a:cubicBezTo>
                    <a:cubicBezTo>
                      <a:pt x="123578" y="247250"/>
                      <a:pt x="123578" y="247250"/>
                      <a:pt x="123578" y="247250"/>
                    </a:cubicBezTo>
                    <a:cubicBezTo>
                      <a:pt x="123578" y="247250"/>
                      <a:pt x="123578" y="247250"/>
                      <a:pt x="123578" y="249825"/>
                    </a:cubicBezTo>
                    <a:cubicBezTo>
                      <a:pt x="121004" y="249825"/>
                      <a:pt x="121004" y="249825"/>
                      <a:pt x="121004" y="249825"/>
                    </a:cubicBezTo>
                    <a:cubicBezTo>
                      <a:pt x="121004" y="249825"/>
                      <a:pt x="121004" y="249825"/>
                      <a:pt x="121004" y="252401"/>
                    </a:cubicBezTo>
                    <a:cubicBezTo>
                      <a:pt x="118429" y="252401"/>
                      <a:pt x="118429" y="252401"/>
                      <a:pt x="118429" y="252401"/>
                    </a:cubicBezTo>
                    <a:cubicBezTo>
                      <a:pt x="115855" y="252401"/>
                      <a:pt x="115855" y="252401"/>
                      <a:pt x="115855" y="252401"/>
                    </a:cubicBezTo>
                    <a:cubicBezTo>
                      <a:pt x="113280" y="252401"/>
                      <a:pt x="113280" y="252401"/>
                      <a:pt x="113280" y="252401"/>
                    </a:cubicBezTo>
                    <a:cubicBezTo>
                      <a:pt x="113280" y="252401"/>
                      <a:pt x="113280" y="252401"/>
                      <a:pt x="113280" y="254976"/>
                    </a:cubicBezTo>
                    <a:cubicBezTo>
                      <a:pt x="110706" y="254976"/>
                      <a:pt x="110706" y="254976"/>
                      <a:pt x="110706" y="254976"/>
                    </a:cubicBezTo>
                    <a:cubicBezTo>
                      <a:pt x="108131" y="254976"/>
                      <a:pt x="108131" y="254976"/>
                      <a:pt x="108131" y="254976"/>
                    </a:cubicBezTo>
                    <a:cubicBezTo>
                      <a:pt x="108131" y="254976"/>
                      <a:pt x="105557" y="254976"/>
                      <a:pt x="105557" y="254976"/>
                    </a:cubicBezTo>
                    <a:cubicBezTo>
                      <a:pt x="105557" y="257552"/>
                      <a:pt x="105557" y="257552"/>
                      <a:pt x="105557" y="257552"/>
                    </a:cubicBezTo>
                    <a:cubicBezTo>
                      <a:pt x="102982" y="257552"/>
                      <a:pt x="102982" y="257552"/>
                      <a:pt x="102982" y="257552"/>
                    </a:cubicBezTo>
                    <a:cubicBezTo>
                      <a:pt x="100408" y="257552"/>
                      <a:pt x="100408" y="257552"/>
                      <a:pt x="100408" y="257552"/>
                    </a:cubicBezTo>
                    <a:cubicBezTo>
                      <a:pt x="100408" y="257552"/>
                      <a:pt x="97833" y="257552"/>
                      <a:pt x="97833" y="257552"/>
                    </a:cubicBezTo>
                    <a:cubicBezTo>
                      <a:pt x="97833" y="257552"/>
                      <a:pt x="97833" y="257552"/>
                      <a:pt x="97833" y="260127"/>
                    </a:cubicBezTo>
                    <a:cubicBezTo>
                      <a:pt x="97833" y="260127"/>
                      <a:pt x="97833" y="260127"/>
                      <a:pt x="95258" y="260127"/>
                    </a:cubicBezTo>
                    <a:cubicBezTo>
                      <a:pt x="92684" y="260127"/>
                      <a:pt x="92684" y="260127"/>
                      <a:pt x="92684" y="260127"/>
                    </a:cubicBezTo>
                    <a:cubicBezTo>
                      <a:pt x="92684" y="260127"/>
                      <a:pt x="92684" y="260127"/>
                      <a:pt x="92684" y="262703"/>
                    </a:cubicBezTo>
                    <a:cubicBezTo>
                      <a:pt x="92684" y="262703"/>
                      <a:pt x="92684" y="262703"/>
                      <a:pt x="90109" y="262703"/>
                    </a:cubicBezTo>
                    <a:cubicBezTo>
                      <a:pt x="87535" y="262703"/>
                      <a:pt x="87535" y="262703"/>
                      <a:pt x="87535" y="262703"/>
                    </a:cubicBezTo>
                    <a:cubicBezTo>
                      <a:pt x="84960" y="262703"/>
                      <a:pt x="84960" y="262703"/>
                      <a:pt x="84960" y="262703"/>
                    </a:cubicBezTo>
                    <a:cubicBezTo>
                      <a:pt x="84960" y="262703"/>
                      <a:pt x="84960" y="265278"/>
                      <a:pt x="84960" y="265278"/>
                    </a:cubicBezTo>
                    <a:cubicBezTo>
                      <a:pt x="82386" y="265278"/>
                      <a:pt x="82386" y="265278"/>
                      <a:pt x="82386" y="265278"/>
                    </a:cubicBezTo>
                    <a:cubicBezTo>
                      <a:pt x="82386" y="265278"/>
                      <a:pt x="82386" y="265278"/>
                      <a:pt x="79811" y="265278"/>
                    </a:cubicBezTo>
                    <a:cubicBezTo>
                      <a:pt x="77237" y="265278"/>
                      <a:pt x="77237" y="265278"/>
                      <a:pt x="77237" y="265278"/>
                    </a:cubicBezTo>
                    <a:cubicBezTo>
                      <a:pt x="74662" y="265278"/>
                      <a:pt x="74662" y="265278"/>
                      <a:pt x="74662" y="265278"/>
                    </a:cubicBezTo>
                    <a:cubicBezTo>
                      <a:pt x="74662" y="265278"/>
                      <a:pt x="74662" y="265278"/>
                      <a:pt x="74662" y="267854"/>
                    </a:cubicBezTo>
                    <a:cubicBezTo>
                      <a:pt x="74662" y="267854"/>
                      <a:pt x="72088" y="267854"/>
                      <a:pt x="72088" y="267854"/>
                    </a:cubicBezTo>
                    <a:cubicBezTo>
                      <a:pt x="69513" y="267854"/>
                      <a:pt x="69513" y="267854"/>
                      <a:pt x="69513" y="267854"/>
                    </a:cubicBezTo>
                    <a:cubicBezTo>
                      <a:pt x="69513" y="267854"/>
                      <a:pt x="69513" y="267854"/>
                      <a:pt x="66938" y="267854"/>
                    </a:cubicBezTo>
                    <a:cubicBezTo>
                      <a:pt x="66938" y="267854"/>
                      <a:pt x="66938" y="267854"/>
                      <a:pt x="66938" y="270429"/>
                    </a:cubicBezTo>
                    <a:cubicBezTo>
                      <a:pt x="66938" y="270429"/>
                      <a:pt x="64364" y="270429"/>
                      <a:pt x="64364" y="270429"/>
                    </a:cubicBezTo>
                    <a:cubicBezTo>
                      <a:pt x="61789" y="270429"/>
                      <a:pt x="61789" y="270429"/>
                      <a:pt x="61789" y="270429"/>
                    </a:cubicBezTo>
                    <a:cubicBezTo>
                      <a:pt x="61789" y="270429"/>
                      <a:pt x="61789" y="270429"/>
                      <a:pt x="59215" y="270429"/>
                    </a:cubicBezTo>
                    <a:cubicBezTo>
                      <a:pt x="59215" y="270429"/>
                      <a:pt x="59215" y="270429"/>
                      <a:pt x="59215" y="273005"/>
                    </a:cubicBezTo>
                    <a:cubicBezTo>
                      <a:pt x="56640" y="273005"/>
                      <a:pt x="56640" y="273005"/>
                      <a:pt x="56640" y="273005"/>
                    </a:cubicBezTo>
                    <a:cubicBezTo>
                      <a:pt x="54066" y="273005"/>
                      <a:pt x="54066" y="273005"/>
                      <a:pt x="54066" y="273005"/>
                    </a:cubicBezTo>
                    <a:cubicBezTo>
                      <a:pt x="54066" y="273005"/>
                      <a:pt x="54066" y="273005"/>
                      <a:pt x="54066" y="275580"/>
                    </a:cubicBezTo>
                    <a:cubicBezTo>
                      <a:pt x="51491" y="275580"/>
                      <a:pt x="51491" y="275580"/>
                      <a:pt x="51491" y="275580"/>
                    </a:cubicBezTo>
                    <a:cubicBezTo>
                      <a:pt x="51491" y="275580"/>
                      <a:pt x="51491" y="275580"/>
                      <a:pt x="48917" y="275580"/>
                    </a:cubicBezTo>
                    <a:cubicBezTo>
                      <a:pt x="46342" y="275580"/>
                      <a:pt x="46342" y="275580"/>
                      <a:pt x="43767" y="275580"/>
                    </a:cubicBezTo>
                    <a:cubicBezTo>
                      <a:pt x="43767" y="275580"/>
                      <a:pt x="41193" y="275580"/>
                      <a:pt x="41193" y="278156"/>
                    </a:cubicBezTo>
                    <a:cubicBezTo>
                      <a:pt x="41193" y="278156"/>
                      <a:pt x="41193" y="278156"/>
                      <a:pt x="38618" y="278156"/>
                    </a:cubicBezTo>
                    <a:cubicBezTo>
                      <a:pt x="38618" y="278156"/>
                      <a:pt x="36044" y="278156"/>
                      <a:pt x="36044" y="278156"/>
                    </a:cubicBezTo>
                    <a:cubicBezTo>
                      <a:pt x="36044" y="278156"/>
                      <a:pt x="36044" y="278156"/>
                      <a:pt x="36044" y="280731"/>
                    </a:cubicBezTo>
                    <a:cubicBezTo>
                      <a:pt x="36044" y="280731"/>
                      <a:pt x="36044" y="280731"/>
                      <a:pt x="33469" y="280731"/>
                    </a:cubicBezTo>
                    <a:cubicBezTo>
                      <a:pt x="30895" y="280731"/>
                      <a:pt x="30895" y="280731"/>
                      <a:pt x="30895" y="280731"/>
                    </a:cubicBezTo>
                    <a:cubicBezTo>
                      <a:pt x="28320" y="280731"/>
                      <a:pt x="28320" y="280731"/>
                      <a:pt x="28320" y="280731"/>
                    </a:cubicBezTo>
                    <a:cubicBezTo>
                      <a:pt x="28320" y="278156"/>
                      <a:pt x="28320" y="278156"/>
                      <a:pt x="28320" y="275580"/>
                    </a:cubicBezTo>
                    <a:cubicBezTo>
                      <a:pt x="28320" y="275580"/>
                      <a:pt x="28320" y="275580"/>
                      <a:pt x="28320" y="273005"/>
                    </a:cubicBezTo>
                    <a:cubicBezTo>
                      <a:pt x="28320" y="270429"/>
                      <a:pt x="28320" y="270429"/>
                      <a:pt x="28320" y="270429"/>
                    </a:cubicBezTo>
                    <a:cubicBezTo>
                      <a:pt x="28320" y="270429"/>
                      <a:pt x="28320" y="270429"/>
                      <a:pt x="28320" y="267854"/>
                    </a:cubicBezTo>
                    <a:cubicBezTo>
                      <a:pt x="28320" y="267854"/>
                      <a:pt x="28320" y="267854"/>
                      <a:pt x="30895" y="267854"/>
                    </a:cubicBezTo>
                    <a:cubicBezTo>
                      <a:pt x="30895" y="265278"/>
                      <a:pt x="30895" y="265278"/>
                      <a:pt x="30895" y="265278"/>
                    </a:cubicBezTo>
                    <a:cubicBezTo>
                      <a:pt x="28320" y="265278"/>
                      <a:pt x="28320" y="265278"/>
                      <a:pt x="28320" y="265278"/>
                    </a:cubicBezTo>
                    <a:cubicBezTo>
                      <a:pt x="28320" y="262703"/>
                      <a:pt x="28320" y="262703"/>
                      <a:pt x="28320" y="260127"/>
                    </a:cubicBezTo>
                    <a:cubicBezTo>
                      <a:pt x="28320" y="260127"/>
                      <a:pt x="28320" y="257552"/>
                      <a:pt x="28320" y="257552"/>
                    </a:cubicBezTo>
                    <a:cubicBezTo>
                      <a:pt x="28320" y="257552"/>
                      <a:pt x="28320" y="257552"/>
                      <a:pt x="30895" y="257552"/>
                    </a:cubicBezTo>
                    <a:cubicBezTo>
                      <a:pt x="30895" y="254976"/>
                      <a:pt x="30895" y="254976"/>
                      <a:pt x="30895" y="254976"/>
                    </a:cubicBezTo>
                    <a:cubicBezTo>
                      <a:pt x="30895" y="252401"/>
                      <a:pt x="30895" y="252401"/>
                      <a:pt x="30895" y="252401"/>
                    </a:cubicBezTo>
                    <a:cubicBezTo>
                      <a:pt x="30895" y="252401"/>
                      <a:pt x="30895" y="249825"/>
                      <a:pt x="30895" y="249825"/>
                    </a:cubicBezTo>
                    <a:cubicBezTo>
                      <a:pt x="30895" y="247250"/>
                      <a:pt x="30895" y="247250"/>
                      <a:pt x="30895" y="244674"/>
                    </a:cubicBezTo>
                    <a:cubicBezTo>
                      <a:pt x="30895" y="242099"/>
                      <a:pt x="30895" y="242099"/>
                      <a:pt x="30895" y="239523"/>
                    </a:cubicBezTo>
                    <a:cubicBezTo>
                      <a:pt x="30895" y="239523"/>
                      <a:pt x="30895" y="236948"/>
                      <a:pt x="30895" y="236948"/>
                    </a:cubicBezTo>
                    <a:cubicBezTo>
                      <a:pt x="30895" y="236948"/>
                      <a:pt x="30895" y="234372"/>
                      <a:pt x="30895" y="234372"/>
                    </a:cubicBezTo>
                    <a:cubicBezTo>
                      <a:pt x="30895" y="234372"/>
                      <a:pt x="30895" y="234372"/>
                      <a:pt x="30895" y="231797"/>
                    </a:cubicBezTo>
                    <a:cubicBezTo>
                      <a:pt x="30895" y="231797"/>
                      <a:pt x="30895" y="231797"/>
                      <a:pt x="33469" y="231797"/>
                    </a:cubicBezTo>
                    <a:cubicBezTo>
                      <a:pt x="33469" y="231797"/>
                      <a:pt x="33469" y="229221"/>
                      <a:pt x="33469" y="226646"/>
                    </a:cubicBezTo>
                    <a:cubicBezTo>
                      <a:pt x="33469" y="226646"/>
                      <a:pt x="33469" y="224070"/>
                      <a:pt x="33469" y="224070"/>
                    </a:cubicBezTo>
                    <a:cubicBezTo>
                      <a:pt x="33469" y="224070"/>
                      <a:pt x="33469" y="221494"/>
                      <a:pt x="33469" y="221494"/>
                    </a:cubicBezTo>
                    <a:cubicBezTo>
                      <a:pt x="33469" y="218919"/>
                      <a:pt x="33469" y="218919"/>
                      <a:pt x="33469" y="216343"/>
                    </a:cubicBezTo>
                    <a:cubicBezTo>
                      <a:pt x="33469" y="213768"/>
                      <a:pt x="33469" y="213768"/>
                      <a:pt x="33469" y="213768"/>
                    </a:cubicBezTo>
                    <a:cubicBezTo>
                      <a:pt x="33469" y="213768"/>
                      <a:pt x="33469" y="213768"/>
                      <a:pt x="36044" y="213768"/>
                    </a:cubicBezTo>
                    <a:cubicBezTo>
                      <a:pt x="36044" y="211192"/>
                      <a:pt x="36044" y="211192"/>
                      <a:pt x="36044" y="211192"/>
                    </a:cubicBezTo>
                    <a:cubicBezTo>
                      <a:pt x="36044" y="208617"/>
                      <a:pt x="36044" y="208617"/>
                      <a:pt x="36044" y="208617"/>
                    </a:cubicBezTo>
                    <a:cubicBezTo>
                      <a:pt x="36044" y="206041"/>
                      <a:pt x="36044" y="206041"/>
                      <a:pt x="36044" y="206041"/>
                    </a:cubicBezTo>
                    <a:cubicBezTo>
                      <a:pt x="36044" y="203466"/>
                      <a:pt x="36044" y="203466"/>
                      <a:pt x="36044" y="203466"/>
                    </a:cubicBezTo>
                    <a:cubicBezTo>
                      <a:pt x="36044" y="203466"/>
                      <a:pt x="36044" y="200890"/>
                      <a:pt x="36044" y="200890"/>
                    </a:cubicBezTo>
                    <a:cubicBezTo>
                      <a:pt x="36044" y="200890"/>
                      <a:pt x="36044" y="198315"/>
                      <a:pt x="36044" y="198315"/>
                    </a:cubicBezTo>
                    <a:cubicBezTo>
                      <a:pt x="36044" y="198315"/>
                      <a:pt x="36044" y="198315"/>
                      <a:pt x="38618" y="198315"/>
                    </a:cubicBezTo>
                    <a:cubicBezTo>
                      <a:pt x="38618" y="195739"/>
                      <a:pt x="38618" y="195739"/>
                      <a:pt x="38618" y="195739"/>
                    </a:cubicBezTo>
                    <a:cubicBezTo>
                      <a:pt x="38618" y="195739"/>
                      <a:pt x="38618" y="195739"/>
                      <a:pt x="41193" y="195739"/>
                    </a:cubicBezTo>
                    <a:cubicBezTo>
                      <a:pt x="41193" y="195739"/>
                      <a:pt x="41193" y="193164"/>
                      <a:pt x="41193" y="193164"/>
                    </a:cubicBezTo>
                    <a:cubicBezTo>
                      <a:pt x="41193" y="193164"/>
                      <a:pt x="43767" y="193164"/>
                      <a:pt x="43767" y="193164"/>
                    </a:cubicBezTo>
                    <a:cubicBezTo>
                      <a:pt x="43767" y="193164"/>
                      <a:pt x="43767" y="193164"/>
                      <a:pt x="46342" y="193164"/>
                    </a:cubicBezTo>
                    <a:cubicBezTo>
                      <a:pt x="46342" y="193164"/>
                      <a:pt x="46342" y="193164"/>
                      <a:pt x="48917" y="193164"/>
                    </a:cubicBezTo>
                    <a:cubicBezTo>
                      <a:pt x="51491" y="193164"/>
                      <a:pt x="51491" y="193164"/>
                      <a:pt x="51491" y="193164"/>
                    </a:cubicBezTo>
                    <a:cubicBezTo>
                      <a:pt x="51491" y="193164"/>
                      <a:pt x="54066" y="193164"/>
                      <a:pt x="54066" y="193164"/>
                    </a:cubicBezTo>
                    <a:cubicBezTo>
                      <a:pt x="54066" y="193164"/>
                      <a:pt x="54066" y="193164"/>
                      <a:pt x="56640" y="193164"/>
                    </a:cubicBezTo>
                    <a:cubicBezTo>
                      <a:pt x="56640" y="190588"/>
                      <a:pt x="56640" y="190588"/>
                      <a:pt x="56640" y="190588"/>
                    </a:cubicBezTo>
                    <a:cubicBezTo>
                      <a:pt x="59215" y="190588"/>
                      <a:pt x="59215" y="190588"/>
                      <a:pt x="59215" y="190588"/>
                    </a:cubicBezTo>
                    <a:cubicBezTo>
                      <a:pt x="59215" y="190588"/>
                      <a:pt x="61789" y="190588"/>
                      <a:pt x="61789" y="190588"/>
                    </a:cubicBezTo>
                    <a:cubicBezTo>
                      <a:pt x="61789" y="190588"/>
                      <a:pt x="64364" y="190588"/>
                      <a:pt x="64364" y="190588"/>
                    </a:cubicBezTo>
                    <a:cubicBezTo>
                      <a:pt x="64364" y="190588"/>
                      <a:pt x="64364" y="190588"/>
                      <a:pt x="66938" y="190588"/>
                    </a:cubicBezTo>
                    <a:cubicBezTo>
                      <a:pt x="69513" y="190588"/>
                      <a:pt x="69513" y="190588"/>
                      <a:pt x="69513" y="190588"/>
                    </a:cubicBezTo>
                    <a:cubicBezTo>
                      <a:pt x="69513" y="190588"/>
                      <a:pt x="69513" y="190588"/>
                      <a:pt x="72088" y="190588"/>
                    </a:cubicBezTo>
                    <a:cubicBezTo>
                      <a:pt x="72088" y="188013"/>
                      <a:pt x="72088" y="188013"/>
                      <a:pt x="72088" y="188013"/>
                    </a:cubicBezTo>
                    <a:cubicBezTo>
                      <a:pt x="74662" y="188013"/>
                      <a:pt x="74662" y="188013"/>
                      <a:pt x="74662" y="188013"/>
                    </a:cubicBezTo>
                    <a:cubicBezTo>
                      <a:pt x="74662" y="188013"/>
                      <a:pt x="74662" y="188013"/>
                      <a:pt x="77237" y="188013"/>
                    </a:cubicBezTo>
                    <a:cubicBezTo>
                      <a:pt x="77237" y="188013"/>
                      <a:pt x="77237" y="188013"/>
                      <a:pt x="79811" y="188013"/>
                    </a:cubicBezTo>
                    <a:cubicBezTo>
                      <a:pt x="79811" y="185437"/>
                      <a:pt x="79811" y="185437"/>
                      <a:pt x="79811" y="185437"/>
                    </a:cubicBezTo>
                    <a:cubicBezTo>
                      <a:pt x="82386" y="185437"/>
                      <a:pt x="82386" y="185437"/>
                      <a:pt x="82386" y="185437"/>
                    </a:cubicBezTo>
                    <a:cubicBezTo>
                      <a:pt x="82386" y="185437"/>
                      <a:pt x="82386" y="185437"/>
                      <a:pt x="84960" y="185437"/>
                    </a:cubicBezTo>
                    <a:cubicBezTo>
                      <a:pt x="84960" y="185437"/>
                      <a:pt x="87535" y="185437"/>
                      <a:pt x="87535" y="185437"/>
                    </a:cubicBezTo>
                    <a:cubicBezTo>
                      <a:pt x="87535" y="182862"/>
                      <a:pt x="87535" y="182862"/>
                      <a:pt x="87535" y="182862"/>
                    </a:cubicBezTo>
                    <a:cubicBezTo>
                      <a:pt x="87535" y="182862"/>
                      <a:pt x="87535" y="182862"/>
                      <a:pt x="90109" y="182862"/>
                    </a:cubicBezTo>
                    <a:cubicBezTo>
                      <a:pt x="90109" y="182862"/>
                      <a:pt x="92684" y="182862"/>
                      <a:pt x="92684" y="182862"/>
                    </a:cubicBezTo>
                    <a:cubicBezTo>
                      <a:pt x="95258" y="182862"/>
                      <a:pt x="95258" y="182862"/>
                      <a:pt x="95258" y="182862"/>
                    </a:cubicBezTo>
                    <a:cubicBezTo>
                      <a:pt x="95258" y="180286"/>
                      <a:pt x="95258" y="180286"/>
                      <a:pt x="95258" y="180286"/>
                    </a:cubicBezTo>
                    <a:cubicBezTo>
                      <a:pt x="95258" y="180286"/>
                      <a:pt x="95258" y="180286"/>
                      <a:pt x="97833" y="180286"/>
                    </a:cubicBezTo>
                    <a:cubicBezTo>
                      <a:pt x="100408" y="180286"/>
                      <a:pt x="100408" y="180286"/>
                      <a:pt x="100408" y="180286"/>
                    </a:cubicBezTo>
                    <a:cubicBezTo>
                      <a:pt x="102982" y="180286"/>
                      <a:pt x="102982" y="180286"/>
                      <a:pt x="102982" y="180286"/>
                    </a:cubicBezTo>
                    <a:cubicBezTo>
                      <a:pt x="102982" y="177711"/>
                      <a:pt x="102982" y="177711"/>
                      <a:pt x="102982" y="177711"/>
                    </a:cubicBezTo>
                    <a:cubicBezTo>
                      <a:pt x="105557" y="177711"/>
                      <a:pt x="105557" y="177711"/>
                      <a:pt x="105557" y="177711"/>
                    </a:cubicBezTo>
                    <a:cubicBezTo>
                      <a:pt x="105557" y="177711"/>
                      <a:pt x="105557" y="177711"/>
                      <a:pt x="108131" y="177711"/>
                    </a:cubicBezTo>
                    <a:cubicBezTo>
                      <a:pt x="108131" y="177711"/>
                      <a:pt x="108131" y="177711"/>
                      <a:pt x="110706" y="177711"/>
                    </a:cubicBezTo>
                    <a:cubicBezTo>
                      <a:pt x="110706" y="175135"/>
                      <a:pt x="110706" y="175135"/>
                      <a:pt x="110706" y="175135"/>
                    </a:cubicBezTo>
                    <a:cubicBezTo>
                      <a:pt x="113280" y="175135"/>
                      <a:pt x="113280" y="175135"/>
                      <a:pt x="113280" y="175135"/>
                    </a:cubicBezTo>
                    <a:cubicBezTo>
                      <a:pt x="115855" y="175135"/>
                      <a:pt x="115855" y="175135"/>
                      <a:pt x="115855" y="175135"/>
                    </a:cubicBezTo>
                    <a:cubicBezTo>
                      <a:pt x="118429" y="175135"/>
                      <a:pt x="118429" y="175135"/>
                      <a:pt x="118429" y="175135"/>
                    </a:cubicBezTo>
                    <a:cubicBezTo>
                      <a:pt x="118429" y="172560"/>
                      <a:pt x="118429" y="172560"/>
                      <a:pt x="118429" y="172560"/>
                    </a:cubicBezTo>
                    <a:cubicBezTo>
                      <a:pt x="121004" y="172560"/>
                      <a:pt x="121004" y="172560"/>
                      <a:pt x="121004" y="172560"/>
                    </a:cubicBezTo>
                    <a:cubicBezTo>
                      <a:pt x="121004" y="172560"/>
                      <a:pt x="121004" y="172560"/>
                      <a:pt x="123578" y="172560"/>
                    </a:cubicBezTo>
                    <a:cubicBezTo>
                      <a:pt x="123578" y="169984"/>
                      <a:pt x="123578" y="169984"/>
                      <a:pt x="123578" y="169984"/>
                    </a:cubicBezTo>
                    <a:cubicBezTo>
                      <a:pt x="126153" y="169984"/>
                      <a:pt x="126153" y="169984"/>
                      <a:pt x="126153" y="169984"/>
                    </a:cubicBezTo>
                    <a:cubicBezTo>
                      <a:pt x="126153" y="169984"/>
                      <a:pt x="128728" y="169984"/>
                      <a:pt x="128728" y="169984"/>
                    </a:cubicBezTo>
                    <a:cubicBezTo>
                      <a:pt x="128728" y="167409"/>
                      <a:pt x="128728" y="167409"/>
                      <a:pt x="128728" y="167409"/>
                    </a:cubicBezTo>
                    <a:cubicBezTo>
                      <a:pt x="131302" y="167409"/>
                      <a:pt x="131302" y="167409"/>
                      <a:pt x="131302" y="167409"/>
                    </a:cubicBezTo>
                    <a:cubicBezTo>
                      <a:pt x="131302" y="167409"/>
                      <a:pt x="131302" y="167409"/>
                      <a:pt x="133877" y="167409"/>
                    </a:cubicBezTo>
                    <a:cubicBezTo>
                      <a:pt x="133877" y="167409"/>
                      <a:pt x="133877" y="167409"/>
                      <a:pt x="136451" y="167409"/>
                    </a:cubicBezTo>
                    <a:cubicBezTo>
                      <a:pt x="136451" y="164833"/>
                      <a:pt x="136451" y="164833"/>
                      <a:pt x="136451" y="164833"/>
                    </a:cubicBezTo>
                    <a:cubicBezTo>
                      <a:pt x="136451" y="164833"/>
                      <a:pt x="136451" y="164833"/>
                      <a:pt x="139026" y="164833"/>
                    </a:cubicBezTo>
                    <a:cubicBezTo>
                      <a:pt x="139026" y="164833"/>
                      <a:pt x="139026" y="164833"/>
                      <a:pt x="141600" y="164833"/>
                    </a:cubicBezTo>
                    <a:cubicBezTo>
                      <a:pt x="141600" y="162258"/>
                      <a:pt x="141600" y="162258"/>
                      <a:pt x="141600" y="162258"/>
                    </a:cubicBezTo>
                    <a:cubicBezTo>
                      <a:pt x="141600" y="162258"/>
                      <a:pt x="141600" y="162258"/>
                      <a:pt x="144175" y="162258"/>
                    </a:cubicBezTo>
                    <a:cubicBezTo>
                      <a:pt x="146749" y="162258"/>
                      <a:pt x="146749" y="162258"/>
                      <a:pt x="146749" y="162258"/>
                    </a:cubicBezTo>
                    <a:cubicBezTo>
                      <a:pt x="146749" y="159682"/>
                      <a:pt x="146749" y="159682"/>
                      <a:pt x="146749" y="159682"/>
                    </a:cubicBezTo>
                    <a:cubicBezTo>
                      <a:pt x="146749" y="159682"/>
                      <a:pt x="146749" y="159682"/>
                      <a:pt x="149324" y="159682"/>
                    </a:cubicBezTo>
                    <a:cubicBezTo>
                      <a:pt x="149324" y="159682"/>
                      <a:pt x="151899" y="159682"/>
                      <a:pt x="151899" y="159682"/>
                    </a:cubicBezTo>
                    <a:cubicBezTo>
                      <a:pt x="151899" y="157107"/>
                      <a:pt x="151899" y="157107"/>
                      <a:pt x="151899" y="157107"/>
                    </a:cubicBezTo>
                    <a:cubicBezTo>
                      <a:pt x="151899" y="157107"/>
                      <a:pt x="151899" y="157107"/>
                      <a:pt x="154473" y="157107"/>
                    </a:cubicBezTo>
                    <a:cubicBezTo>
                      <a:pt x="154473" y="154531"/>
                      <a:pt x="154473" y="154531"/>
                      <a:pt x="154473" y="154531"/>
                    </a:cubicBezTo>
                    <a:cubicBezTo>
                      <a:pt x="154473" y="154531"/>
                      <a:pt x="154473" y="154531"/>
                      <a:pt x="157048" y="154531"/>
                    </a:cubicBezTo>
                    <a:cubicBezTo>
                      <a:pt x="157048" y="154531"/>
                      <a:pt x="159622" y="154531"/>
                      <a:pt x="159622" y="154531"/>
                    </a:cubicBezTo>
                    <a:cubicBezTo>
                      <a:pt x="159622" y="151956"/>
                      <a:pt x="159622" y="151956"/>
                      <a:pt x="159622" y="151956"/>
                    </a:cubicBezTo>
                    <a:cubicBezTo>
                      <a:pt x="159622" y="151956"/>
                      <a:pt x="159622" y="151956"/>
                      <a:pt x="162197" y="151956"/>
                    </a:cubicBezTo>
                    <a:cubicBezTo>
                      <a:pt x="162197" y="151956"/>
                      <a:pt x="164771" y="151956"/>
                      <a:pt x="164771" y="151956"/>
                    </a:cubicBezTo>
                    <a:cubicBezTo>
                      <a:pt x="164771" y="149380"/>
                      <a:pt x="164771" y="149380"/>
                      <a:pt x="164771" y="149380"/>
                    </a:cubicBezTo>
                    <a:cubicBezTo>
                      <a:pt x="164771" y="149380"/>
                      <a:pt x="164771" y="149380"/>
                      <a:pt x="167346" y="149380"/>
                    </a:cubicBezTo>
                    <a:cubicBezTo>
                      <a:pt x="169920" y="149380"/>
                      <a:pt x="169920" y="149380"/>
                      <a:pt x="169920" y="149380"/>
                    </a:cubicBezTo>
                    <a:cubicBezTo>
                      <a:pt x="169920" y="146805"/>
                      <a:pt x="169920" y="146805"/>
                      <a:pt x="169920" y="146805"/>
                    </a:cubicBezTo>
                    <a:cubicBezTo>
                      <a:pt x="169920" y="146805"/>
                      <a:pt x="169920" y="146805"/>
                      <a:pt x="172495" y="146805"/>
                    </a:cubicBezTo>
                    <a:cubicBezTo>
                      <a:pt x="172495" y="146805"/>
                      <a:pt x="172495" y="146805"/>
                      <a:pt x="175069" y="146805"/>
                    </a:cubicBezTo>
                    <a:cubicBezTo>
                      <a:pt x="175069" y="144229"/>
                      <a:pt x="175069" y="144229"/>
                      <a:pt x="175069" y="144229"/>
                    </a:cubicBezTo>
                    <a:cubicBezTo>
                      <a:pt x="175069" y="144229"/>
                      <a:pt x="175069" y="144229"/>
                      <a:pt x="177644" y="144229"/>
                    </a:cubicBezTo>
                    <a:cubicBezTo>
                      <a:pt x="177644" y="144229"/>
                      <a:pt x="177644" y="144229"/>
                      <a:pt x="180219" y="144229"/>
                    </a:cubicBezTo>
                    <a:cubicBezTo>
                      <a:pt x="180219" y="141653"/>
                      <a:pt x="180219" y="141653"/>
                      <a:pt x="180219" y="141653"/>
                    </a:cubicBezTo>
                    <a:cubicBezTo>
                      <a:pt x="182793" y="141653"/>
                      <a:pt x="182793" y="141653"/>
                      <a:pt x="182793" y="141653"/>
                    </a:cubicBezTo>
                    <a:cubicBezTo>
                      <a:pt x="182793" y="139078"/>
                      <a:pt x="182793" y="139078"/>
                      <a:pt x="182793" y="139078"/>
                    </a:cubicBezTo>
                    <a:cubicBezTo>
                      <a:pt x="182793" y="139078"/>
                      <a:pt x="182793" y="139078"/>
                      <a:pt x="185368" y="139078"/>
                    </a:cubicBezTo>
                    <a:cubicBezTo>
                      <a:pt x="185368" y="139078"/>
                      <a:pt x="185368" y="139078"/>
                      <a:pt x="187942" y="139078"/>
                    </a:cubicBezTo>
                    <a:cubicBezTo>
                      <a:pt x="187942" y="136502"/>
                      <a:pt x="187942" y="136502"/>
                      <a:pt x="187942" y="136502"/>
                    </a:cubicBezTo>
                    <a:cubicBezTo>
                      <a:pt x="190517" y="136502"/>
                      <a:pt x="190517" y="136502"/>
                      <a:pt x="190517" y="136502"/>
                    </a:cubicBezTo>
                    <a:cubicBezTo>
                      <a:pt x="190517" y="133927"/>
                      <a:pt x="190517" y="133927"/>
                      <a:pt x="190517" y="133927"/>
                    </a:cubicBezTo>
                    <a:cubicBezTo>
                      <a:pt x="193091" y="133927"/>
                      <a:pt x="193091" y="133927"/>
                      <a:pt x="193091" y="133927"/>
                    </a:cubicBezTo>
                    <a:cubicBezTo>
                      <a:pt x="193091" y="133927"/>
                      <a:pt x="193091" y="133927"/>
                      <a:pt x="195666" y="133927"/>
                    </a:cubicBezTo>
                    <a:cubicBezTo>
                      <a:pt x="195666" y="131351"/>
                      <a:pt x="195666" y="131351"/>
                      <a:pt x="195666" y="131351"/>
                    </a:cubicBezTo>
                    <a:cubicBezTo>
                      <a:pt x="195666" y="131351"/>
                      <a:pt x="195666" y="131351"/>
                      <a:pt x="198240" y="131351"/>
                    </a:cubicBezTo>
                    <a:cubicBezTo>
                      <a:pt x="198240" y="131351"/>
                      <a:pt x="198240" y="128776"/>
                      <a:pt x="198240" y="128776"/>
                    </a:cubicBezTo>
                    <a:cubicBezTo>
                      <a:pt x="198240" y="128776"/>
                      <a:pt x="198240" y="128776"/>
                      <a:pt x="200815" y="128776"/>
                    </a:cubicBezTo>
                    <a:cubicBezTo>
                      <a:pt x="200815" y="128776"/>
                      <a:pt x="200815" y="128776"/>
                      <a:pt x="203390" y="128776"/>
                    </a:cubicBezTo>
                    <a:cubicBezTo>
                      <a:pt x="203390" y="126200"/>
                      <a:pt x="203390" y="126200"/>
                      <a:pt x="203390" y="126200"/>
                    </a:cubicBezTo>
                    <a:cubicBezTo>
                      <a:pt x="203390" y="126200"/>
                      <a:pt x="203390" y="126200"/>
                      <a:pt x="205964" y="126200"/>
                    </a:cubicBezTo>
                    <a:cubicBezTo>
                      <a:pt x="205964" y="123625"/>
                      <a:pt x="205964" y="123625"/>
                      <a:pt x="205964" y="123625"/>
                    </a:cubicBezTo>
                    <a:cubicBezTo>
                      <a:pt x="205964" y="123625"/>
                      <a:pt x="205964" y="123625"/>
                      <a:pt x="208539" y="123625"/>
                    </a:cubicBezTo>
                    <a:cubicBezTo>
                      <a:pt x="208539" y="121049"/>
                      <a:pt x="208539" y="121049"/>
                      <a:pt x="208539" y="121049"/>
                    </a:cubicBezTo>
                    <a:cubicBezTo>
                      <a:pt x="208539" y="121049"/>
                      <a:pt x="208539" y="121049"/>
                      <a:pt x="211113" y="121049"/>
                    </a:cubicBezTo>
                    <a:cubicBezTo>
                      <a:pt x="211113" y="118474"/>
                      <a:pt x="211113" y="118474"/>
                      <a:pt x="211113" y="118474"/>
                    </a:cubicBezTo>
                    <a:cubicBezTo>
                      <a:pt x="211113" y="118474"/>
                      <a:pt x="211113" y="118474"/>
                      <a:pt x="213688" y="118474"/>
                    </a:cubicBezTo>
                    <a:cubicBezTo>
                      <a:pt x="213688" y="115898"/>
                      <a:pt x="213688" y="115898"/>
                      <a:pt x="213688" y="115898"/>
                    </a:cubicBezTo>
                    <a:cubicBezTo>
                      <a:pt x="213688" y="115898"/>
                      <a:pt x="213688" y="115898"/>
                      <a:pt x="216262" y="115898"/>
                    </a:cubicBezTo>
                    <a:cubicBezTo>
                      <a:pt x="216262" y="113323"/>
                      <a:pt x="216262" y="113323"/>
                      <a:pt x="216262" y="113323"/>
                    </a:cubicBezTo>
                    <a:cubicBezTo>
                      <a:pt x="218837" y="113323"/>
                      <a:pt x="218837" y="113323"/>
                      <a:pt x="218837" y="113323"/>
                    </a:cubicBezTo>
                    <a:cubicBezTo>
                      <a:pt x="218837" y="110747"/>
                      <a:pt x="218837" y="110747"/>
                      <a:pt x="218837" y="110747"/>
                    </a:cubicBezTo>
                    <a:cubicBezTo>
                      <a:pt x="218837" y="110747"/>
                      <a:pt x="218837" y="110747"/>
                      <a:pt x="221411" y="110747"/>
                    </a:cubicBezTo>
                    <a:cubicBezTo>
                      <a:pt x="221411" y="108172"/>
                      <a:pt x="221411" y="108172"/>
                      <a:pt x="221411" y="108172"/>
                    </a:cubicBezTo>
                    <a:cubicBezTo>
                      <a:pt x="221411" y="108172"/>
                      <a:pt x="221411" y="108172"/>
                      <a:pt x="223986" y="108172"/>
                    </a:cubicBezTo>
                    <a:cubicBezTo>
                      <a:pt x="223986" y="105596"/>
                      <a:pt x="223986" y="105596"/>
                      <a:pt x="223986" y="105596"/>
                    </a:cubicBezTo>
                    <a:cubicBezTo>
                      <a:pt x="226560" y="105596"/>
                      <a:pt x="226560" y="105596"/>
                      <a:pt x="226560" y="105596"/>
                    </a:cubicBezTo>
                    <a:cubicBezTo>
                      <a:pt x="226560" y="103021"/>
                      <a:pt x="226560" y="103021"/>
                      <a:pt x="226560" y="103021"/>
                    </a:cubicBezTo>
                    <a:cubicBezTo>
                      <a:pt x="226560" y="103021"/>
                      <a:pt x="226560" y="103021"/>
                      <a:pt x="229135" y="103021"/>
                    </a:cubicBezTo>
                    <a:cubicBezTo>
                      <a:pt x="229135" y="100445"/>
                      <a:pt x="229135" y="100445"/>
                      <a:pt x="229135" y="100445"/>
                    </a:cubicBezTo>
                    <a:cubicBezTo>
                      <a:pt x="229135" y="100445"/>
                      <a:pt x="229135" y="100445"/>
                      <a:pt x="231710" y="100445"/>
                    </a:cubicBezTo>
                    <a:cubicBezTo>
                      <a:pt x="231710" y="97870"/>
                      <a:pt x="231710" y="97870"/>
                      <a:pt x="231710" y="97870"/>
                    </a:cubicBezTo>
                    <a:cubicBezTo>
                      <a:pt x="231710" y="95294"/>
                      <a:pt x="231710" y="95294"/>
                      <a:pt x="231710" y="95294"/>
                    </a:cubicBezTo>
                    <a:cubicBezTo>
                      <a:pt x="231710" y="95294"/>
                      <a:pt x="231710" y="95294"/>
                      <a:pt x="234284" y="95294"/>
                    </a:cubicBezTo>
                    <a:cubicBezTo>
                      <a:pt x="234284" y="95294"/>
                      <a:pt x="234284" y="95294"/>
                      <a:pt x="236859" y="95294"/>
                    </a:cubicBezTo>
                    <a:cubicBezTo>
                      <a:pt x="236859" y="92719"/>
                      <a:pt x="236859" y="92719"/>
                      <a:pt x="236859" y="92719"/>
                    </a:cubicBezTo>
                    <a:cubicBezTo>
                      <a:pt x="236859" y="92719"/>
                      <a:pt x="236859" y="90143"/>
                      <a:pt x="236859" y="90143"/>
                    </a:cubicBezTo>
                    <a:cubicBezTo>
                      <a:pt x="236859" y="90143"/>
                      <a:pt x="236859" y="90143"/>
                      <a:pt x="239433" y="90143"/>
                    </a:cubicBezTo>
                    <a:cubicBezTo>
                      <a:pt x="239433" y="87568"/>
                      <a:pt x="239433" y="87568"/>
                      <a:pt x="239433" y="87568"/>
                    </a:cubicBezTo>
                    <a:cubicBezTo>
                      <a:pt x="239433" y="87568"/>
                      <a:pt x="239433" y="87568"/>
                      <a:pt x="242008" y="87568"/>
                    </a:cubicBezTo>
                    <a:cubicBezTo>
                      <a:pt x="242008" y="84992"/>
                      <a:pt x="242008" y="84992"/>
                      <a:pt x="242008" y="84992"/>
                    </a:cubicBezTo>
                    <a:cubicBezTo>
                      <a:pt x="242008" y="84992"/>
                      <a:pt x="242008" y="84992"/>
                      <a:pt x="244582" y="84992"/>
                    </a:cubicBezTo>
                    <a:cubicBezTo>
                      <a:pt x="244582" y="82417"/>
                      <a:pt x="244582" y="82417"/>
                      <a:pt x="244582" y="82417"/>
                    </a:cubicBezTo>
                    <a:cubicBezTo>
                      <a:pt x="244582" y="82417"/>
                      <a:pt x="244582" y="82417"/>
                      <a:pt x="247157" y="82417"/>
                    </a:cubicBezTo>
                    <a:cubicBezTo>
                      <a:pt x="247157" y="79841"/>
                      <a:pt x="247157" y="79841"/>
                      <a:pt x="247157" y="79841"/>
                    </a:cubicBezTo>
                    <a:cubicBezTo>
                      <a:pt x="249731" y="79841"/>
                      <a:pt x="249731" y="79841"/>
                      <a:pt x="249731" y="79841"/>
                    </a:cubicBezTo>
                    <a:cubicBezTo>
                      <a:pt x="249731" y="77266"/>
                      <a:pt x="249731" y="77266"/>
                      <a:pt x="249731" y="77266"/>
                    </a:cubicBezTo>
                    <a:cubicBezTo>
                      <a:pt x="249731" y="74690"/>
                      <a:pt x="249731" y="74690"/>
                      <a:pt x="249731" y="74690"/>
                    </a:cubicBezTo>
                    <a:cubicBezTo>
                      <a:pt x="249731" y="74690"/>
                      <a:pt x="249731" y="74690"/>
                      <a:pt x="252306" y="74690"/>
                    </a:cubicBezTo>
                    <a:cubicBezTo>
                      <a:pt x="252306" y="72115"/>
                      <a:pt x="252306" y="72115"/>
                      <a:pt x="252306" y="72115"/>
                    </a:cubicBezTo>
                    <a:cubicBezTo>
                      <a:pt x="254881" y="72115"/>
                      <a:pt x="254881" y="72115"/>
                      <a:pt x="254881" y="72115"/>
                    </a:cubicBezTo>
                    <a:cubicBezTo>
                      <a:pt x="254881" y="69539"/>
                      <a:pt x="254881" y="69539"/>
                      <a:pt x="254881" y="69539"/>
                    </a:cubicBezTo>
                    <a:cubicBezTo>
                      <a:pt x="254881" y="69539"/>
                      <a:pt x="254881" y="69539"/>
                      <a:pt x="254881" y="66964"/>
                    </a:cubicBezTo>
                    <a:cubicBezTo>
                      <a:pt x="254881" y="66964"/>
                      <a:pt x="254881" y="66964"/>
                      <a:pt x="257455" y="66964"/>
                    </a:cubicBezTo>
                    <a:cubicBezTo>
                      <a:pt x="257455" y="64388"/>
                      <a:pt x="257455" y="64388"/>
                      <a:pt x="257455" y="64388"/>
                    </a:cubicBezTo>
                    <a:cubicBezTo>
                      <a:pt x="257455" y="61813"/>
                      <a:pt x="257455" y="61813"/>
                      <a:pt x="257455" y="61813"/>
                    </a:cubicBezTo>
                    <a:cubicBezTo>
                      <a:pt x="257455" y="61813"/>
                      <a:pt x="257455" y="61813"/>
                      <a:pt x="260030" y="61813"/>
                    </a:cubicBezTo>
                    <a:cubicBezTo>
                      <a:pt x="260030" y="59237"/>
                      <a:pt x="260030" y="59237"/>
                      <a:pt x="260030" y="59237"/>
                    </a:cubicBezTo>
                    <a:cubicBezTo>
                      <a:pt x="262604" y="59237"/>
                      <a:pt x="262604" y="59237"/>
                      <a:pt x="262604" y="59237"/>
                    </a:cubicBezTo>
                    <a:cubicBezTo>
                      <a:pt x="262604" y="56661"/>
                      <a:pt x="262604" y="56661"/>
                      <a:pt x="262604" y="56661"/>
                    </a:cubicBezTo>
                    <a:cubicBezTo>
                      <a:pt x="262604" y="56661"/>
                      <a:pt x="262604" y="56661"/>
                      <a:pt x="262604" y="54086"/>
                    </a:cubicBezTo>
                    <a:cubicBezTo>
                      <a:pt x="262604" y="54086"/>
                      <a:pt x="262604" y="54086"/>
                      <a:pt x="265179" y="54086"/>
                    </a:cubicBezTo>
                    <a:cubicBezTo>
                      <a:pt x="265179" y="54086"/>
                      <a:pt x="265179" y="54086"/>
                      <a:pt x="265179" y="51510"/>
                    </a:cubicBezTo>
                    <a:cubicBezTo>
                      <a:pt x="265179" y="48935"/>
                      <a:pt x="265179" y="48935"/>
                      <a:pt x="265179" y="48935"/>
                    </a:cubicBezTo>
                    <a:cubicBezTo>
                      <a:pt x="267753" y="48935"/>
                      <a:pt x="267753" y="48935"/>
                      <a:pt x="267753" y="48935"/>
                    </a:cubicBezTo>
                    <a:cubicBezTo>
                      <a:pt x="267753" y="48935"/>
                      <a:pt x="267753" y="48935"/>
                      <a:pt x="267753" y="46359"/>
                    </a:cubicBezTo>
                    <a:cubicBezTo>
                      <a:pt x="267753" y="43784"/>
                      <a:pt x="267753" y="43784"/>
                      <a:pt x="267753" y="43784"/>
                    </a:cubicBezTo>
                    <a:cubicBezTo>
                      <a:pt x="267753" y="41208"/>
                      <a:pt x="267753" y="41208"/>
                      <a:pt x="267753" y="41208"/>
                    </a:cubicBezTo>
                    <a:cubicBezTo>
                      <a:pt x="267753" y="41208"/>
                      <a:pt x="267753" y="38633"/>
                      <a:pt x="267753" y="38633"/>
                    </a:cubicBezTo>
                    <a:cubicBezTo>
                      <a:pt x="267753" y="38633"/>
                      <a:pt x="267753" y="38633"/>
                      <a:pt x="270328" y="38633"/>
                    </a:cubicBezTo>
                    <a:cubicBezTo>
                      <a:pt x="270328" y="36057"/>
                      <a:pt x="270328" y="36057"/>
                      <a:pt x="270328" y="36057"/>
                    </a:cubicBezTo>
                    <a:cubicBezTo>
                      <a:pt x="267753" y="36057"/>
                      <a:pt x="267753" y="36057"/>
                      <a:pt x="267753" y="36057"/>
                    </a:cubicBezTo>
                    <a:cubicBezTo>
                      <a:pt x="267753" y="36057"/>
                      <a:pt x="267753" y="36057"/>
                      <a:pt x="267753" y="38633"/>
                    </a:cubicBezTo>
                    <a:cubicBezTo>
                      <a:pt x="265179" y="38633"/>
                      <a:pt x="265179" y="38633"/>
                      <a:pt x="265179" y="38633"/>
                    </a:cubicBezTo>
                    <a:cubicBezTo>
                      <a:pt x="265179" y="41208"/>
                      <a:pt x="265179" y="41208"/>
                      <a:pt x="265179" y="41208"/>
                    </a:cubicBezTo>
                    <a:cubicBezTo>
                      <a:pt x="262604" y="41208"/>
                      <a:pt x="262604" y="41208"/>
                      <a:pt x="262604" y="41208"/>
                    </a:cubicBezTo>
                    <a:cubicBezTo>
                      <a:pt x="262604" y="41208"/>
                      <a:pt x="262604" y="41208"/>
                      <a:pt x="262604" y="43784"/>
                    </a:cubicBezTo>
                    <a:cubicBezTo>
                      <a:pt x="262604" y="43784"/>
                      <a:pt x="260030" y="43784"/>
                      <a:pt x="260030" y="43784"/>
                    </a:cubicBezTo>
                    <a:cubicBezTo>
                      <a:pt x="260030" y="43784"/>
                      <a:pt x="260030" y="43784"/>
                      <a:pt x="260030" y="46359"/>
                    </a:cubicBezTo>
                    <a:cubicBezTo>
                      <a:pt x="257455" y="46359"/>
                      <a:pt x="257455" y="46359"/>
                      <a:pt x="257455" y="46359"/>
                    </a:cubicBezTo>
                    <a:cubicBezTo>
                      <a:pt x="257455" y="46359"/>
                      <a:pt x="257455" y="46359"/>
                      <a:pt x="257455" y="48935"/>
                    </a:cubicBezTo>
                    <a:cubicBezTo>
                      <a:pt x="254881" y="48935"/>
                      <a:pt x="254881" y="48935"/>
                      <a:pt x="254881" y="48935"/>
                    </a:cubicBezTo>
                    <a:cubicBezTo>
                      <a:pt x="254881" y="48935"/>
                      <a:pt x="254881" y="48935"/>
                      <a:pt x="254881" y="51510"/>
                    </a:cubicBezTo>
                    <a:cubicBezTo>
                      <a:pt x="252306" y="51510"/>
                      <a:pt x="252306" y="51510"/>
                      <a:pt x="252306" y="51510"/>
                    </a:cubicBezTo>
                    <a:cubicBezTo>
                      <a:pt x="252306" y="51510"/>
                      <a:pt x="252306" y="51510"/>
                      <a:pt x="252306" y="54086"/>
                    </a:cubicBezTo>
                    <a:cubicBezTo>
                      <a:pt x="249731" y="54086"/>
                      <a:pt x="249731" y="54086"/>
                      <a:pt x="249731" y="54086"/>
                    </a:cubicBezTo>
                    <a:cubicBezTo>
                      <a:pt x="249731" y="54086"/>
                      <a:pt x="249731" y="54086"/>
                      <a:pt x="249731" y="56661"/>
                    </a:cubicBezTo>
                    <a:cubicBezTo>
                      <a:pt x="247157" y="56661"/>
                      <a:pt x="247157" y="56661"/>
                      <a:pt x="247157" y="56661"/>
                    </a:cubicBezTo>
                    <a:cubicBezTo>
                      <a:pt x="247157" y="56661"/>
                      <a:pt x="247157" y="56661"/>
                      <a:pt x="247157" y="59237"/>
                    </a:cubicBezTo>
                    <a:cubicBezTo>
                      <a:pt x="244582" y="59237"/>
                      <a:pt x="244582" y="59237"/>
                      <a:pt x="244582" y="59237"/>
                    </a:cubicBezTo>
                    <a:cubicBezTo>
                      <a:pt x="244582" y="61813"/>
                      <a:pt x="244582" y="61813"/>
                      <a:pt x="244582" y="61813"/>
                    </a:cubicBezTo>
                    <a:cubicBezTo>
                      <a:pt x="242008" y="61813"/>
                      <a:pt x="242008" y="61813"/>
                      <a:pt x="242008" y="61813"/>
                    </a:cubicBezTo>
                    <a:cubicBezTo>
                      <a:pt x="242008" y="61813"/>
                      <a:pt x="242008" y="61813"/>
                      <a:pt x="242008" y="64388"/>
                    </a:cubicBezTo>
                    <a:cubicBezTo>
                      <a:pt x="239433" y="64388"/>
                      <a:pt x="239433" y="64388"/>
                      <a:pt x="239433" y="64388"/>
                    </a:cubicBezTo>
                    <a:cubicBezTo>
                      <a:pt x="239433" y="64388"/>
                      <a:pt x="239433" y="64388"/>
                      <a:pt x="239433" y="66964"/>
                    </a:cubicBezTo>
                    <a:cubicBezTo>
                      <a:pt x="236859" y="66964"/>
                      <a:pt x="236859" y="66964"/>
                      <a:pt x="236859" y="66964"/>
                    </a:cubicBezTo>
                    <a:cubicBezTo>
                      <a:pt x="236859" y="69539"/>
                      <a:pt x="236859" y="69539"/>
                      <a:pt x="236859" y="69539"/>
                    </a:cubicBezTo>
                    <a:cubicBezTo>
                      <a:pt x="234284" y="69539"/>
                      <a:pt x="234284" y="69539"/>
                      <a:pt x="234284" y="69539"/>
                    </a:cubicBezTo>
                    <a:cubicBezTo>
                      <a:pt x="234284" y="72115"/>
                      <a:pt x="234284" y="72115"/>
                      <a:pt x="234284" y="72115"/>
                    </a:cubicBezTo>
                    <a:cubicBezTo>
                      <a:pt x="231710" y="72115"/>
                      <a:pt x="231710" y="72115"/>
                      <a:pt x="231710" y="72115"/>
                    </a:cubicBezTo>
                    <a:cubicBezTo>
                      <a:pt x="231710" y="72115"/>
                      <a:pt x="231710" y="72115"/>
                      <a:pt x="231710" y="74690"/>
                    </a:cubicBezTo>
                    <a:cubicBezTo>
                      <a:pt x="229135" y="74690"/>
                      <a:pt x="229135" y="74690"/>
                      <a:pt x="229135" y="74690"/>
                    </a:cubicBezTo>
                    <a:cubicBezTo>
                      <a:pt x="229135" y="74690"/>
                      <a:pt x="229135" y="74690"/>
                      <a:pt x="229135" y="77266"/>
                    </a:cubicBezTo>
                    <a:cubicBezTo>
                      <a:pt x="226560" y="77266"/>
                      <a:pt x="226560" y="77266"/>
                      <a:pt x="226560" y="77266"/>
                    </a:cubicBezTo>
                    <a:cubicBezTo>
                      <a:pt x="223986" y="77266"/>
                      <a:pt x="223986" y="77266"/>
                      <a:pt x="223986" y="77266"/>
                    </a:cubicBezTo>
                    <a:cubicBezTo>
                      <a:pt x="223986" y="77266"/>
                      <a:pt x="223986" y="77266"/>
                      <a:pt x="223986" y="79841"/>
                    </a:cubicBezTo>
                    <a:cubicBezTo>
                      <a:pt x="223986" y="79841"/>
                      <a:pt x="223986" y="79841"/>
                      <a:pt x="221411" y="79841"/>
                    </a:cubicBezTo>
                    <a:cubicBezTo>
                      <a:pt x="221411" y="79841"/>
                      <a:pt x="218837" y="79841"/>
                      <a:pt x="218837" y="79841"/>
                    </a:cubicBezTo>
                    <a:cubicBezTo>
                      <a:pt x="218837" y="79841"/>
                      <a:pt x="218837" y="79841"/>
                      <a:pt x="218837" y="82417"/>
                    </a:cubicBezTo>
                    <a:cubicBezTo>
                      <a:pt x="218837" y="82417"/>
                      <a:pt x="218837" y="82417"/>
                      <a:pt x="216262" y="82417"/>
                    </a:cubicBezTo>
                    <a:cubicBezTo>
                      <a:pt x="216262" y="82417"/>
                      <a:pt x="216262" y="82417"/>
                      <a:pt x="216262" y="84992"/>
                    </a:cubicBezTo>
                    <a:cubicBezTo>
                      <a:pt x="213688" y="84992"/>
                      <a:pt x="213688" y="84992"/>
                      <a:pt x="213688" y="84992"/>
                    </a:cubicBezTo>
                    <a:cubicBezTo>
                      <a:pt x="213688" y="87568"/>
                      <a:pt x="213688" y="87568"/>
                      <a:pt x="213688" y="87568"/>
                    </a:cubicBezTo>
                    <a:cubicBezTo>
                      <a:pt x="211113" y="87568"/>
                      <a:pt x="211113" y="87568"/>
                      <a:pt x="211113" y="87568"/>
                    </a:cubicBezTo>
                    <a:cubicBezTo>
                      <a:pt x="208539" y="87568"/>
                      <a:pt x="208539" y="87568"/>
                      <a:pt x="208539" y="87568"/>
                    </a:cubicBezTo>
                    <a:cubicBezTo>
                      <a:pt x="208539" y="87568"/>
                      <a:pt x="208539" y="87568"/>
                      <a:pt x="208539" y="90143"/>
                    </a:cubicBezTo>
                    <a:cubicBezTo>
                      <a:pt x="205964" y="90143"/>
                      <a:pt x="205964" y="90143"/>
                      <a:pt x="205964" y="90143"/>
                    </a:cubicBezTo>
                    <a:cubicBezTo>
                      <a:pt x="205964" y="90143"/>
                      <a:pt x="205964" y="90143"/>
                      <a:pt x="205964" y="92719"/>
                    </a:cubicBezTo>
                    <a:cubicBezTo>
                      <a:pt x="203390" y="92719"/>
                      <a:pt x="203390" y="92719"/>
                      <a:pt x="203390" y="92719"/>
                    </a:cubicBezTo>
                    <a:cubicBezTo>
                      <a:pt x="203390" y="92719"/>
                      <a:pt x="203390" y="92719"/>
                      <a:pt x="203390" y="95294"/>
                    </a:cubicBezTo>
                    <a:cubicBezTo>
                      <a:pt x="200815" y="95294"/>
                      <a:pt x="200815" y="95294"/>
                      <a:pt x="200815" y="95294"/>
                    </a:cubicBezTo>
                    <a:cubicBezTo>
                      <a:pt x="198240" y="95294"/>
                      <a:pt x="198240" y="95294"/>
                      <a:pt x="198240" y="95294"/>
                    </a:cubicBezTo>
                    <a:cubicBezTo>
                      <a:pt x="195666" y="95294"/>
                      <a:pt x="195666" y="95294"/>
                      <a:pt x="195666" y="95294"/>
                    </a:cubicBezTo>
                    <a:cubicBezTo>
                      <a:pt x="195666" y="97870"/>
                      <a:pt x="195666" y="97870"/>
                      <a:pt x="195666" y="97870"/>
                    </a:cubicBezTo>
                    <a:cubicBezTo>
                      <a:pt x="193091" y="97870"/>
                      <a:pt x="193091" y="97870"/>
                      <a:pt x="193091" y="97870"/>
                    </a:cubicBezTo>
                    <a:cubicBezTo>
                      <a:pt x="190517" y="97870"/>
                      <a:pt x="190517" y="97870"/>
                      <a:pt x="190517" y="97870"/>
                    </a:cubicBezTo>
                    <a:cubicBezTo>
                      <a:pt x="190517" y="97870"/>
                      <a:pt x="190517" y="97870"/>
                      <a:pt x="190517" y="100445"/>
                    </a:cubicBezTo>
                    <a:cubicBezTo>
                      <a:pt x="187942" y="100445"/>
                      <a:pt x="187942" y="100445"/>
                      <a:pt x="187942" y="100445"/>
                    </a:cubicBezTo>
                    <a:cubicBezTo>
                      <a:pt x="187942" y="100445"/>
                      <a:pt x="185368" y="100445"/>
                      <a:pt x="185368" y="100445"/>
                    </a:cubicBezTo>
                    <a:cubicBezTo>
                      <a:pt x="185368" y="100445"/>
                      <a:pt x="185368" y="100445"/>
                      <a:pt x="185368" y="103021"/>
                    </a:cubicBezTo>
                    <a:cubicBezTo>
                      <a:pt x="182793" y="103021"/>
                      <a:pt x="182793" y="103021"/>
                      <a:pt x="182793" y="103021"/>
                    </a:cubicBezTo>
                    <a:cubicBezTo>
                      <a:pt x="182793" y="103021"/>
                      <a:pt x="180219" y="103021"/>
                      <a:pt x="180219" y="103021"/>
                    </a:cubicBezTo>
                    <a:cubicBezTo>
                      <a:pt x="177644" y="103021"/>
                      <a:pt x="177644" y="103021"/>
                      <a:pt x="177644" y="103021"/>
                    </a:cubicBezTo>
                    <a:cubicBezTo>
                      <a:pt x="177644" y="105596"/>
                      <a:pt x="177644" y="105596"/>
                      <a:pt x="177644" y="105596"/>
                    </a:cubicBezTo>
                    <a:cubicBezTo>
                      <a:pt x="177644" y="105596"/>
                      <a:pt x="175069" y="105596"/>
                      <a:pt x="175069" y="105596"/>
                    </a:cubicBezTo>
                    <a:cubicBezTo>
                      <a:pt x="175069" y="105596"/>
                      <a:pt x="172495" y="105596"/>
                      <a:pt x="172495" y="105596"/>
                    </a:cubicBezTo>
                    <a:cubicBezTo>
                      <a:pt x="169920" y="105596"/>
                      <a:pt x="169920" y="105596"/>
                      <a:pt x="169920" y="105596"/>
                    </a:cubicBezTo>
                    <a:cubicBezTo>
                      <a:pt x="169920" y="105596"/>
                      <a:pt x="169920" y="105596"/>
                      <a:pt x="169920" y="108172"/>
                    </a:cubicBezTo>
                    <a:cubicBezTo>
                      <a:pt x="167346" y="108172"/>
                      <a:pt x="167346" y="108172"/>
                      <a:pt x="167346" y="108172"/>
                    </a:cubicBezTo>
                    <a:cubicBezTo>
                      <a:pt x="167346" y="108172"/>
                      <a:pt x="167346" y="108172"/>
                      <a:pt x="167346" y="110747"/>
                    </a:cubicBezTo>
                    <a:cubicBezTo>
                      <a:pt x="164771" y="110747"/>
                      <a:pt x="164771" y="110747"/>
                      <a:pt x="164771" y="110747"/>
                    </a:cubicBezTo>
                    <a:cubicBezTo>
                      <a:pt x="164771" y="110747"/>
                      <a:pt x="162197" y="110747"/>
                      <a:pt x="162197" y="110747"/>
                    </a:cubicBezTo>
                    <a:cubicBezTo>
                      <a:pt x="162197" y="110747"/>
                      <a:pt x="162197" y="110747"/>
                      <a:pt x="162197" y="113323"/>
                    </a:cubicBezTo>
                    <a:cubicBezTo>
                      <a:pt x="159622" y="113323"/>
                      <a:pt x="159622" y="113323"/>
                      <a:pt x="159622" y="113323"/>
                    </a:cubicBezTo>
                    <a:cubicBezTo>
                      <a:pt x="157048" y="113323"/>
                      <a:pt x="157048" y="113323"/>
                      <a:pt x="157048" y="113323"/>
                    </a:cubicBezTo>
                    <a:cubicBezTo>
                      <a:pt x="154473" y="113323"/>
                      <a:pt x="154473" y="113323"/>
                      <a:pt x="154473" y="113323"/>
                    </a:cubicBezTo>
                    <a:cubicBezTo>
                      <a:pt x="154473" y="113323"/>
                      <a:pt x="154473" y="113323"/>
                      <a:pt x="154473" y="115898"/>
                    </a:cubicBezTo>
                    <a:cubicBezTo>
                      <a:pt x="154473" y="115898"/>
                      <a:pt x="151899" y="115898"/>
                      <a:pt x="151899" y="115898"/>
                    </a:cubicBezTo>
                    <a:cubicBezTo>
                      <a:pt x="149324" y="115898"/>
                      <a:pt x="149324" y="115898"/>
                      <a:pt x="149324" y="115898"/>
                    </a:cubicBezTo>
                    <a:cubicBezTo>
                      <a:pt x="146749" y="115898"/>
                      <a:pt x="146749" y="115898"/>
                      <a:pt x="146749" y="115898"/>
                    </a:cubicBezTo>
                    <a:lnTo>
                      <a:pt x="146749" y="117669"/>
                    </a:lnTo>
                    <a:lnTo>
                      <a:pt x="146749" y="118474"/>
                    </a:lnTo>
                    <a:cubicBezTo>
                      <a:pt x="144175" y="118474"/>
                      <a:pt x="144175" y="118474"/>
                      <a:pt x="144175" y="118474"/>
                    </a:cubicBezTo>
                    <a:cubicBezTo>
                      <a:pt x="141600" y="118474"/>
                      <a:pt x="141600" y="118474"/>
                      <a:pt x="141600" y="118474"/>
                    </a:cubicBezTo>
                    <a:cubicBezTo>
                      <a:pt x="141600" y="118474"/>
                      <a:pt x="141600" y="118474"/>
                      <a:pt x="141600" y="121049"/>
                    </a:cubicBezTo>
                    <a:cubicBezTo>
                      <a:pt x="141600" y="121049"/>
                      <a:pt x="139026" y="121049"/>
                      <a:pt x="139026" y="121049"/>
                    </a:cubicBezTo>
                    <a:cubicBezTo>
                      <a:pt x="136451" y="121049"/>
                      <a:pt x="136451" y="121049"/>
                      <a:pt x="136451" y="121049"/>
                    </a:cubicBezTo>
                    <a:cubicBezTo>
                      <a:pt x="136451" y="121049"/>
                      <a:pt x="133877" y="121049"/>
                      <a:pt x="133877" y="121049"/>
                    </a:cubicBezTo>
                    <a:cubicBezTo>
                      <a:pt x="131302" y="121049"/>
                      <a:pt x="131302" y="121049"/>
                      <a:pt x="131302" y="121049"/>
                    </a:cubicBezTo>
                    <a:cubicBezTo>
                      <a:pt x="131302" y="123625"/>
                      <a:pt x="131302" y="123625"/>
                      <a:pt x="131302" y="123625"/>
                    </a:cubicBezTo>
                    <a:cubicBezTo>
                      <a:pt x="131302" y="123625"/>
                      <a:pt x="128728" y="123625"/>
                      <a:pt x="128728" y="123625"/>
                    </a:cubicBezTo>
                    <a:cubicBezTo>
                      <a:pt x="126153" y="123625"/>
                      <a:pt x="126153" y="123625"/>
                      <a:pt x="126153" y="123625"/>
                    </a:cubicBezTo>
                    <a:cubicBezTo>
                      <a:pt x="123578" y="123625"/>
                      <a:pt x="123578" y="123625"/>
                      <a:pt x="123578" y="123625"/>
                    </a:cubicBezTo>
                    <a:cubicBezTo>
                      <a:pt x="123578" y="123625"/>
                      <a:pt x="123578" y="123625"/>
                      <a:pt x="123578" y="126200"/>
                    </a:cubicBezTo>
                    <a:cubicBezTo>
                      <a:pt x="123578" y="126200"/>
                      <a:pt x="121004" y="126200"/>
                      <a:pt x="121004" y="126200"/>
                    </a:cubicBezTo>
                    <a:cubicBezTo>
                      <a:pt x="118429" y="126200"/>
                      <a:pt x="118429" y="126200"/>
                      <a:pt x="118429" y="126200"/>
                    </a:cubicBezTo>
                    <a:cubicBezTo>
                      <a:pt x="115855" y="126200"/>
                      <a:pt x="115855" y="126200"/>
                      <a:pt x="115855" y="126200"/>
                    </a:cubicBezTo>
                    <a:cubicBezTo>
                      <a:pt x="113280" y="126200"/>
                      <a:pt x="113280" y="126200"/>
                      <a:pt x="113280" y="126200"/>
                    </a:cubicBezTo>
                    <a:cubicBezTo>
                      <a:pt x="113280" y="126200"/>
                      <a:pt x="113280" y="126200"/>
                      <a:pt x="113280" y="128776"/>
                    </a:cubicBezTo>
                    <a:cubicBezTo>
                      <a:pt x="110706" y="128776"/>
                      <a:pt x="110706" y="128776"/>
                      <a:pt x="110706" y="128776"/>
                    </a:cubicBezTo>
                    <a:cubicBezTo>
                      <a:pt x="108131" y="128776"/>
                      <a:pt x="108131" y="128776"/>
                      <a:pt x="108131" y="128776"/>
                    </a:cubicBezTo>
                    <a:cubicBezTo>
                      <a:pt x="108131" y="128776"/>
                      <a:pt x="108131" y="128776"/>
                      <a:pt x="105557" y="128776"/>
                    </a:cubicBezTo>
                    <a:cubicBezTo>
                      <a:pt x="105557" y="128776"/>
                      <a:pt x="105557" y="131351"/>
                      <a:pt x="105557" y="131351"/>
                    </a:cubicBezTo>
                    <a:cubicBezTo>
                      <a:pt x="102982" y="131351"/>
                      <a:pt x="102982" y="131351"/>
                      <a:pt x="102982" y="131351"/>
                    </a:cubicBezTo>
                    <a:cubicBezTo>
                      <a:pt x="102982" y="131351"/>
                      <a:pt x="102982" y="131351"/>
                      <a:pt x="100408" y="131351"/>
                    </a:cubicBezTo>
                    <a:cubicBezTo>
                      <a:pt x="97833" y="131351"/>
                      <a:pt x="97833" y="131351"/>
                      <a:pt x="97833" y="131351"/>
                    </a:cubicBezTo>
                    <a:cubicBezTo>
                      <a:pt x="97833" y="131351"/>
                      <a:pt x="95258" y="131351"/>
                      <a:pt x="95258" y="131351"/>
                    </a:cubicBezTo>
                    <a:cubicBezTo>
                      <a:pt x="95258" y="131351"/>
                      <a:pt x="95258" y="131351"/>
                      <a:pt x="95258" y="133927"/>
                    </a:cubicBezTo>
                    <a:cubicBezTo>
                      <a:pt x="92684" y="133927"/>
                      <a:pt x="92684" y="133927"/>
                      <a:pt x="92684" y="133927"/>
                    </a:cubicBezTo>
                    <a:cubicBezTo>
                      <a:pt x="90109" y="133927"/>
                      <a:pt x="90109" y="133927"/>
                      <a:pt x="90109" y="133927"/>
                    </a:cubicBezTo>
                    <a:cubicBezTo>
                      <a:pt x="87535" y="133927"/>
                      <a:pt x="87535" y="133927"/>
                      <a:pt x="87535" y="133927"/>
                    </a:cubicBezTo>
                    <a:cubicBezTo>
                      <a:pt x="84960" y="133927"/>
                      <a:pt x="84960" y="133927"/>
                      <a:pt x="84960" y="133927"/>
                    </a:cubicBezTo>
                    <a:cubicBezTo>
                      <a:pt x="82386" y="133927"/>
                      <a:pt x="82386" y="133927"/>
                      <a:pt x="82386" y="133927"/>
                    </a:cubicBezTo>
                    <a:cubicBezTo>
                      <a:pt x="82386" y="133927"/>
                      <a:pt x="82386" y="133927"/>
                      <a:pt x="79811" y="133927"/>
                    </a:cubicBezTo>
                    <a:cubicBezTo>
                      <a:pt x="79811" y="133927"/>
                      <a:pt x="79811" y="133927"/>
                      <a:pt x="79811" y="136502"/>
                    </a:cubicBezTo>
                    <a:cubicBezTo>
                      <a:pt x="77237" y="136502"/>
                      <a:pt x="77237" y="136502"/>
                      <a:pt x="77237" y="136502"/>
                    </a:cubicBezTo>
                    <a:cubicBezTo>
                      <a:pt x="74662" y="136502"/>
                      <a:pt x="74662" y="136502"/>
                      <a:pt x="74662" y="136502"/>
                    </a:cubicBezTo>
                    <a:cubicBezTo>
                      <a:pt x="74662" y="136502"/>
                      <a:pt x="72088" y="136502"/>
                      <a:pt x="69513" y="136502"/>
                    </a:cubicBezTo>
                    <a:cubicBezTo>
                      <a:pt x="69513" y="136502"/>
                      <a:pt x="66938" y="136502"/>
                      <a:pt x="66938" y="136502"/>
                    </a:cubicBezTo>
                    <a:cubicBezTo>
                      <a:pt x="64364" y="136502"/>
                      <a:pt x="64364" y="136502"/>
                      <a:pt x="61789" y="136502"/>
                    </a:cubicBezTo>
                    <a:cubicBezTo>
                      <a:pt x="61789" y="136502"/>
                      <a:pt x="59215" y="136502"/>
                      <a:pt x="59215" y="136502"/>
                    </a:cubicBezTo>
                    <a:cubicBezTo>
                      <a:pt x="59215" y="136502"/>
                      <a:pt x="56640" y="136502"/>
                      <a:pt x="56640" y="136502"/>
                    </a:cubicBezTo>
                    <a:cubicBezTo>
                      <a:pt x="54066" y="136502"/>
                      <a:pt x="54066" y="136502"/>
                      <a:pt x="54066" y="136502"/>
                    </a:cubicBezTo>
                    <a:cubicBezTo>
                      <a:pt x="54066" y="133927"/>
                      <a:pt x="54066" y="133927"/>
                      <a:pt x="54066" y="133927"/>
                    </a:cubicBezTo>
                    <a:cubicBezTo>
                      <a:pt x="54066" y="131351"/>
                      <a:pt x="54066" y="131351"/>
                      <a:pt x="54066" y="131351"/>
                    </a:cubicBezTo>
                    <a:cubicBezTo>
                      <a:pt x="54066" y="131351"/>
                      <a:pt x="54066" y="128776"/>
                      <a:pt x="54066" y="128776"/>
                    </a:cubicBezTo>
                    <a:cubicBezTo>
                      <a:pt x="54066" y="126200"/>
                      <a:pt x="54066" y="126200"/>
                      <a:pt x="54066" y="126200"/>
                    </a:cubicBezTo>
                    <a:cubicBezTo>
                      <a:pt x="54066" y="126200"/>
                      <a:pt x="54066" y="126200"/>
                      <a:pt x="54066" y="123625"/>
                    </a:cubicBezTo>
                    <a:cubicBezTo>
                      <a:pt x="54066" y="121049"/>
                      <a:pt x="54066" y="121049"/>
                      <a:pt x="54066" y="121049"/>
                    </a:cubicBezTo>
                    <a:cubicBezTo>
                      <a:pt x="54066" y="121049"/>
                      <a:pt x="54066" y="121049"/>
                      <a:pt x="56640" y="121049"/>
                    </a:cubicBezTo>
                    <a:cubicBezTo>
                      <a:pt x="56640" y="121049"/>
                      <a:pt x="56640" y="118474"/>
                      <a:pt x="56640" y="118474"/>
                    </a:cubicBezTo>
                    <a:cubicBezTo>
                      <a:pt x="56640" y="115898"/>
                      <a:pt x="56640" y="115898"/>
                      <a:pt x="56640" y="115898"/>
                    </a:cubicBezTo>
                    <a:cubicBezTo>
                      <a:pt x="56640" y="115898"/>
                      <a:pt x="56640" y="113323"/>
                      <a:pt x="56640" y="113323"/>
                    </a:cubicBezTo>
                    <a:cubicBezTo>
                      <a:pt x="56640" y="113323"/>
                      <a:pt x="56640" y="113323"/>
                      <a:pt x="56640" y="110747"/>
                    </a:cubicBezTo>
                    <a:cubicBezTo>
                      <a:pt x="56640" y="110747"/>
                      <a:pt x="56640" y="108172"/>
                      <a:pt x="56640" y="108172"/>
                    </a:cubicBezTo>
                    <a:cubicBezTo>
                      <a:pt x="56640" y="105596"/>
                      <a:pt x="56640" y="105596"/>
                      <a:pt x="56640" y="105596"/>
                    </a:cubicBezTo>
                    <a:cubicBezTo>
                      <a:pt x="56640" y="105596"/>
                      <a:pt x="56640" y="103021"/>
                      <a:pt x="59215" y="103021"/>
                    </a:cubicBezTo>
                    <a:cubicBezTo>
                      <a:pt x="59215" y="100445"/>
                      <a:pt x="59215" y="100445"/>
                      <a:pt x="59215" y="100445"/>
                    </a:cubicBezTo>
                    <a:cubicBezTo>
                      <a:pt x="59215" y="100445"/>
                      <a:pt x="59215" y="100445"/>
                      <a:pt x="59215" y="97870"/>
                    </a:cubicBezTo>
                    <a:cubicBezTo>
                      <a:pt x="59215" y="97870"/>
                      <a:pt x="59215" y="97870"/>
                      <a:pt x="59215" y="95294"/>
                    </a:cubicBezTo>
                    <a:cubicBezTo>
                      <a:pt x="59215" y="95294"/>
                      <a:pt x="59215" y="92719"/>
                      <a:pt x="59215" y="92719"/>
                    </a:cubicBezTo>
                    <a:cubicBezTo>
                      <a:pt x="59215" y="92719"/>
                      <a:pt x="59215" y="92719"/>
                      <a:pt x="61789" y="92719"/>
                    </a:cubicBezTo>
                    <a:cubicBezTo>
                      <a:pt x="61789" y="92719"/>
                      <a:pt x="61789" y="92719"/>
                      <a:pt x="61789" y="90143"/>
                    </a:cubicBezTo>
                    <a:cubicBezTo>
                      <a:pt x="61789" y="90143"/>
                      <a:pt x="61789" y="90143"/>
                      <a:pt x="61789" y="87568"/>
                    </a:cubicBezTo>
                    <a:cubicBezTo>
                      <a:pt x="61789" y="84992"/>
                      <a:pt x="61789" y="84992"/>
                      <a:pt x="61789" y="84992"/>
                    </a:cubicBezTo>
                    <a:cubicBezTo>
                      <a:pt x="61789" y="82417"/>
                      <a:pt x="61789" y="82417"/>
                      <a:pt x="61789" y="82417"/>
                    </a:cubicBezTo>
                    <a:cubicBezTo>
                      <a:pt x="64364" y="82417"/>
                      <a:pt x="64364" y="82417"/>
                      <a:pt x="64364" y="82417"/>
                    </a:cubicBezTo>
                    <a:cubicBezTo>
                      <a:pt x="64364" y="79841"/>
                      <a:pt x="64364" y="79841"/>
                      <a:pt x="64364" y="79841"/>
                    </a:cubicBezTo>
                    <a:cubicBezTo>
                      <a:pt x="64364" y="79841"/>
                      <a:pt x="64364" y="79841"/>
                      <a:pt x="66938" y="79841"/>
                    </a:cubicBezTo>
                    <a:cubicBezTo>
                      <a:pt x="66938" y="79841"/>
                      <a:pt x="66938" y="79841"/>
                      <a:pt x="69513" y="79841"/>
                    </a:cubicBezTo>
                    <a:cubicBezTo>
                      <a:pt x="74662" y="79841"/>
                      <a:pt x="77237" y="79841"/>
                      <a:pt x="79811" y="79841"/>
                    </a:cubicBezTo>
                    <a:cubicBezTo>
                      <a:pt x="82386" y="79841"/>
                      <a:pt x="87535" y="79841"/>
                      <a:pt x="90109" y="79841"/>
                    </a:cubicBezTo>
                    <a:cubicBezTo>
                      <a:pt x="90109" y="79841"/>
                      <a:pt x="90109" y="79841"/>
                      <a:pt x="92684" y="79841"/>
                    </a:cubicBezTo>
                    <a:cubicBezTo>
                      <a:pt x="92684" y="77266"/>
                      <a:pt x="92684" y="77266"/>
                      <a:pt x="92684" y="77266"/>
                    </a:cubicBezTo>
                    <a:cubicBezTo>
                      <a:pt x="95258" y="77266"/>
                      <a:pt x="95258" y="77266"/>
                      <a:pt x="95258" y="77266"/>
                    </a:cubicBezTo>
                    <a:cubicBezTo>
                      <a:pt x="97833" y="77266"/>
                      <a:pt x="97833" y="77266"/>
                      <a:pt x="97833" y="77266"/>
                    </a:cubicBezTo>
                    <a:cubicBezTo>
                      <a:pt x="97833" y="77266"/>
                      <a:pt x="97833" y="77266"/>
                      <a:pt x="100408" y="77266"/>
                    </a:cubicBezTo>
                    <a:cubicBezTo>
                      <a:pt x="100408" y="77266"/>
                      <a:pt x="100408" y="77266"/>
                      <a:pt x="102982" y="77266"/>
                    </a:cubicBezTo>
                    <a:cubicBezTo>
                      <a:pt x="105557" y="77266"/>
                      <a:pt x="105557" y="77266"/>
                      <a:pt x="105557" y="77266"/>
                    </a:cubicBezTo>
                    <a:cubicBezTo>
                      <a:pt x="105557" y="74690"/>
                      <a:pt x="105557" y="74690"/>
                      <a:pt x="105557" y="74690"/>
                    </a:cubicBezTo>
                    <a:cubicBezTo>
                      <a:pt x="105557" y="74690"/>
                      <a:pt x="108131" y="74690"/>
                      <a:pt x="108131" y="74690"/>
                    </a:cubicBezTo>
                    <a:cubicBezTo>
                      <a:pt x="108131" y="74690"/>
                      <a:pt x="110706" y="74690"/>
                      <a:pt x="110706" y="74690"/>
                    </a:cubicBezTo>
                    <a:cubicBezTo>
                      <a:pt x="110706" y="74690"/>
                      <a:pt x="110706" y="74690"/>
                      <a:pt x="113280" y="74690"/>
                    </a:cubicBezTo>
                    <a:cubicBezTo>
                      <a:pt x="113280" y="74690"/>
                      <a:pt x="115855" y="74690"/>
                      <a:pt x="115855" y="74690"/>
                    </a:cubicBezTo>
                    <a:cubicBezTo>
                      <a:pt x="115855" y="74690"/>
                      <a:pt x="115855" y="74690"/>
                      <a:pt x="118429" y="74690"/>
                    </a:cubicBezTo>
                    <a:cubicBezTo>
                      <a:pt x="121004" y="74690"/>
                      <a:pt x="121004" y="74690"/>
                      <a:pt x="121004" y="74690"/>
                    </a:cubicBezTo>
                    <a:cubicBezTo>
                      <a:pt x="121004" y="72115"/>
                      <a:pt x="121004" y="72115"/>
                      <a:pt x="121004" y="72115"/>
                    </a:cubicBezTo>
                    <a:cubicBezTo>
                      <a:pt x="121004" y="72115"/>
                      <a:pt x="121004" y="72115"/>
                      <a:pt x="123578" y="72115"/>
                    </a:cubicBezTo>
                    <a:cubicBezTo>
                      <a:pt x="123578" y="72115"/>
                      <a:pt x="126153" y="72115"/>
                      <a:pt x="128728" y="72115"/>
                    </a:cubicBezTo>
                    <a:cubicBezTo>
                      <a:pt x="128728" y="72115"/>
                      <a:pt x="131302" y="72115"/>
                      <a:pt x="131302" y="72115"/>
                    </a:cubicBezTo>
                    <a:cubicBezTo>
                      <a:pt x="131302" y="72115"/>
                      <a:pt x="131302" y="72115"/>
                      <a:pt x="133877" y="72115"/>
                    </a:cubicBezTo>
                    <a:cubicBezTo>
                      <a:pt x="133877" y="69539"/>
                      <a:pt x="133877" y="69539"/>
                      <a:pt x="133877" y="69539"/>
                    </a:cubicBezTo>
                    <a:cubicBezTo>
                      <a:pt x="136451" y="69539"/>
                      <a:pt x="136451" y="69539"/>
                      <a:pt x="136451" y="69539"/>
                    </a:cubicBezTo>
                    <a:cubicBezTo>
                      <a:pt x="136451" y="69539"/>
                      <a:pt x="136451" y="69539"/>
                      <a:pt x="139026" y="69539"/>
                    </a:cubicBezTo>
                    <a:cubicBezTo>
                      <a:pt x="139026" y="66964"/>
                      <a:pt x="139026" y="66964"/>
                      <a:pt x="139026" y="66964"/>
                    </a:cubicBezTo>
                    <a:cubicBezTo>
                      <a:pt x="139026" y="66964"/>
                      <a:pt x="139026" y="66964"/>
                      <a:pt x="141600" y="66964"/>
                    </a:cubicBezTo>
                    <a:cubicBezTo>
                      <a:pt x="141600" y="66964"/>
                      <a:pt x="141600" y="66964"/>
                      <a:pt x="144175" y="66964"/>
                    </a:cubicBezTo>
                    <a:cubicBezTo>
                      <a:pt x="144175" y="66964"/>
                      <a:pt x="144175" y="66964"/>
                      <a:pt x="146749" y="66964"/>
                    </a:cubicBezTo>
                    <a:cubicBezTo>
                      <a:pt x="146749" y="66964"/>
                      <a:pt x="146749" y="66964"/>
                      <a:pt x="149324" y="66964"/>
                    </a:cubicBezTo>
                    <a:cubicBezTo>
                      <a:pt x="149324" y="66964"/>
                      <a:pt x="149324" y="66964"/>
                      <a:pt x="151899" y="66964"/>
                    </a:cubicBezTo>
                    <a:cubicBezTo>
                      <a:pt x="151899" y="64388"/>
                      <a:pt x="151899" y="64388"/>
                      <a:pt x="151899" y="64388"/>
                    </a:cubicBezTo>
                    <a:cubicBezTo>
                      <a:pt x="151899" y="64388"/>
                      <a:pt x="154473" y="64388"/>
                      <a:pt x="154473" y="64388"/>
                    </a:cubicBezTo>
                    <a:cubicBezTo>
                      <a:pt x="157048" y="64388"/>
                      <a:pt x="157048" y="64388"/>
                      <a:pt x="157048" y="64388"/>
                    </a:cubicBezTo>
                    <a:cubicBezTo>
                      <a:pt x="157048" y="61813"/>
                      <a:pt x="157048" y="61813"/>
                      <a:pt x="157048" y="61813"/>
                    </a:cubicBezTo>
                    <a:cubicBezTo>
                      <a:pt x="157048" y="61813"/>
                      <a:pt x="157048" y="61813"/>
                      <a:pt x="159622" y="61813"/>
                    </a:cubicBezTo>
                    <a:cubicBezTo>
                      <a:pt x="159622" y="61813"/>
                      <a:pt x="159622" y="61813"/>
                      <a:pt x="162197" y="61813"/>
                    </a:cubicBezTo>
                    <a:cubicBezTo>
                      <a:pt x="162197" y="61813"/>
                      <a:pt x="164771" y="61813"/>
                      <a:pt x="164771" y="61813"/>
                    </a:cubicBezTo>
                    <a:cubicBezTo>
                      <a:pt x="164771" y="59237"/>
                      <a:pt x="164771" y="59237"/>
                      <a:pt x="164771" y="59237"/>
                    </a:cubicBezTo>
                    <a:cubicBezTo>
                      <a:pt x="164771" y="59237"/>
                      <a:pt x="164771" y="59237"/>
                      <a:pt x="167346" y="59237"/>
                    </a:cubicBezTo>
                    <a:cubicBezTo>
                      <a:pt x="169920" y="59237"/>
                      <a:pt x="169920" y="59237"/>
                      <a:pt x="172495" y="59237"/>
                    </a:cubicBezTo>
                    <a:cubicBezTo>
                      <a:pt x="172495" y="56661"/>
                      <a:pt x="172495" y="56661"/>
                      <a:pt x="175069" y="56661"/>
                    </a:cubicBezTo>
                    <a:cubicBezTo>
                      <a:pt x="175069" y="56661"/>
                      <a:pt x="175069" y="56661"/>
                      <a:pt x="177644" y="56661"/>
                    </a:cubicBezTo>
                    <a:cubicBezTo>
                      <a:pt x="177644" y="56661"/>
                      <a:pt x="177644" y="56661"/>
                      <a:pt x="180219" y="56661"/>
                    </a:cubicBezTo>
                    <a:cubicBezTo>
                      <a:pt x="180219" y="56661"/>
                      <a:pt x="180219" y="56661"/>
                      <a:pt x="182793" y="56661"/>
                    </a:cubicBezTo>
                    <a:cubicBezTo>
                      <a:pt x="182793" y="54086"/>
                      <a:pt x="182793" y="54086"/>
                      <a:pt x="182793" y="54086"/>
                    </a:cubicBezTo>
                    <a:cubicBezTo>
                      <a:pt x="182793" y="54086"/>
                      <a:pt x="182793" y="54086"/>
                      <a:pt x="185368" y="54086"/>
                    </a:cubicBezTo>
                    <a:cubicBezTo>
                      <a:pt x="185368" y="51510"/>
                      <a:pt x="185368" y="51510"/>
                      <a:pt x="185368" y="51510"/>
                    </a:cubicBezTo>
                    <a:cubicBezTo>
                      <a:pt x="185368" y="51510"/>
                      <a:pt x="185368" y="51510"/>
                      <a:pt x="187942" y="51510"/>
                    </a:cubicBezTo>
                    <a:cubicBezTo>
                      <a:pt x="190517" y="51510"/>
                      <a:pt x="190517" y="51510"/>
                      <a:pt x="190517" y="51510"/>
                    </a:cubicBezTo>
                    <a:cubicBezTo>
                      <a:pt x="190517" y="51510"/>
                      <a:pt x="193091" y="51510"/>
                      <a:pt x="193091" y="51510"/>
                    </a:cubicBezTo>
                    <a:cubicBezTo>
                      <a:pt x="193091" y="51510"/>
                      <a:pt x="193091" y="51510"/>
                      <a:pt x="195666" y="51510"/>
                    </a:cubicBezTo>
                    <a:cubicBezTo>
                      <a:pt x="195666" y="48935"/>
                      <a:pt x="195666" y="48935"/>
                      <a:pt x="195666" y="48935"/>
                    </a:cubicBezTo>
                    <a:cubicBezTo>
                      <a:pt x="198240" y="48935"/>
                      <a:pt x="198240" y="48935"/>
                      <a:pt x="198240" y="48935"/>
                    </a:cubicBezTo>
                    <a:cubicBezTo>
                      <a:pt x="200815" y="48935"/>
                      <a:pt x="200815" y="48935"/>
                      <a:pt x="200815" y="48935"/>
                    </a:cubicBezTo>
                    <a:cubicBezTo>
                      <a:pt x="200815" y="46359"/>
                      <a:pt x="200815" y="46359"/>
                      <a:pt x="200815" y="46359"/>
                    </a:cubicBezTo>
                    <a:cubicBezTo>
                      <a:pt x="203390" y="46359"/>
                      <a:pt x="203390" y="46359"/>
                      <a:pt x="203390" y="46359"/>
                    </a:cubicBezTo>
                    <a:cubicBezTo>
                      <a:pt x="203390" y="46359"/>
                      <a:pt x="205964" y="46359"/>
                      <a:pt x="205964" y="46359"/>
                    </a:cubicBezTo>
                    <a:cubicBezTo>
                      <a:pt x="208539" y="46359"/>
                      <a:pt x="208539" y="46359"/>
                      <a:pt x="208539" y="46359"/>
                    </a:cubicBezTo>
                    <a:cubicBezTo>
                      <a:pt x="208539" y="43784"/>
                      <a:pt x="208539" y="43784"/>
                      <a:pt x="208539" y="43784"/>
                    </a:cubicBezTo>
                    <a:cubicBezTo>
                      <a:pt x="208539" y="43784"/>
                      <a:pt x="208539" y="43784"/>
                      <a:pt x="211113" y="43784"/>
                    </a:cubicBezTo>
                    <a:cubicBezTo>
                      <a:pt x="211113" y="43784"/>
                      <a:pt x="211113" y="43784"/>
                      <a:pt x="213688" y="43784"/>
                    </a:cubicBezTo>
                    <a:cubicBezTo>
                      <a:pt x="213688" y="41208"/>
                      <a:pt x="213688" y="41208"/>
                      <a:pt x="213688" y="41208"/>
                    </a:cubicBezTo>
                    <a:cubicBezTo>
                      <a:pt x="213688" y="41208"/>
                      <a:pt x="213688" y="41208"/>
                      <a:pt x="216262" y="41208"/>
                    </a:cubicBezTo>
                    <a:cubicBezTo>
                      <a:pt x="216262" y="41208"/>
                      <a:pt x="216262" y="41208"/>
                      <a:pt x="218837" y="41208"/>
                    </a:cubicBezTo>
                    <a:cubicBezTo>
                      <a:pt x="218837" y="38633"/>
                      <a:pt x="218837" y="38633"/>
                      <a:pt x="218837" y="38633"/>
                    </a:cubicBezTo>
                    <a:cubicBezTo>
                      <a:pt x="218837" y="38633"/>
                      <a:pt x="218837" y="38633"/>
                      <a:pt x="221411" y="38633"/>
                    </a:cubicBezTo>
                    <a:cubicBezTo>
                      <a:pt x="221411" y="38633"/>
                      <a:pt x="221411" y="38633"/>
                      <a:pt x="223986" y="38633"/>
                    </a:cubicBezTo>
                    <a:cubicBezTo>
                      <a:pt x="226560" y="38633"/>
                      <a:pt x="226560" y="38633"/>
                      <a:pt x="226560" y="38633"/>
                    </a:cubicBezTo>
                    <a:cubicBezTo>
                      <a:pt x="226560" y="36057"/>
                      <a:pt x="226560" y="36057"/>
                      <a:pt x="226560" y="36057"/>
                    </a:cubicBezTo>
                    <a:cubicBezTo>
                      <a:pt x="226560" y="36057"/>
                      <a:pt x="226560" y="36057"/>
                      <a:pt x="229135" y="36057"/>
                    </a:cubicBezTo>
                    <a:cubicBezTo>
                      <a:pt x="229135" y="36057"/>
                      <a:pt x="229135" y="36057"/>
                      <a:pt x="231710" y="36057"/>
                    </a:cubicBezTo>
                    <a:cubicBezTo>
                      <a:pt x="231710" y="33482"/>
                      <a:pt x="231710" y="33482"/>
                      <a:pt x="231710" y="33482"/>
                    </a:cubicBezTo>
                    <a:cubicBezTo>
                      <a:pt x="231710" y="33482"/>
                      <a:pt x="231710" y="33482"/>
                      <a:pt x="234284" y="33482"/>
                    </a:cubicBezTo>
                    <a:cubicBezTo>
                      <a:pt x="234284" y="30906"/>
                      <a:pt x="234284" y="30906"/>
                      <a:pt x="234284" y="30906"/>
                    </a:cubicBezTo>
                    <a:cubicBezTo>
                      <a:pt x="234284" y="30906"/>
                      <a:pt x="234284" y="30906"/>
                      <a:pt x="236859" y="30906"/>
                    </a:cubicBezTo>
                    <a:cubicBezTo>
                      <a:pt x="236859" y="30906"/>
                      <a:pt x="236859" y="30906"/>
                      <a:pt x="239433" y="30906"/>
                    </a:cubicBezTo>
                    <a:cubicBezTo>
                      <a:pt x="239433" y="28331"/>
                      <a:pt x="239433" y="28331"/>
                      <a:pt x="239433" y="28331"/>
                    </a:cubicBezTo>
                    <a:cubicBezTo>
                      <a:pt x="239433" y="28331"/>
                      <a:pt x="239433" y="28331"/>
                      <a:pt x="242008" y="28331"/>
                    </a:cubicBezTo>
                    <a:cubicBezTo>
                      <a:pt x="242008" y="25755"/>
                      <a:pt x="242008" y="25755"/>
                      <a:pt x="242008" y="25755"/>
                    </a:cubicBezTo>
                    <a:cubicBezTo>
                      <a:pt x="242008" y="25755"/>
                      <a:pt x="242008" y="25755"/>
                      <a:pt x="244582" y="25755"/>
                    </a:cubicBezTo>
                    <a:cubicBezTo>
                      <a:pt x="244582" y="23180"/>
                      <a:pt x="244582" y="23180"/>
                      <a:pt x="244582" y="23180"/>
                    </a:cubicBezTo>
                    <a:cubicBezTo>
                      <a:pt x="244582" y="23180"/>
                      <a:pt x="244582" y="23180"/>
                      <a:pt x="247157" y="23180"/>
                    </a:cubicBezTo>
                    <a:cubicBezTo>
                      <a:pt x="247157" y="23180"/>
                      <a:pt x="249731" y="23180"/>
                      <a:pt x="249731" y="23180"/>
                    </a:cubicBezTo>
                    <a:cubicBezTo>
                      <a:pt x="249731" y="20604"/>
                      <a:pt x="249731" y="20604"/>
                      <a:pt x="249731" y="20604"/>
                    </a:cubicBezTo>
                    <a:cubicBezTo>
                      <a:pt x="252306" y="20604"/>
                      <a:pt x="252306" y="20604"/>
                      <a:pt x="252306" y="20604"/>
                    </a:cubicBezTo>
                    <a:cubicBezTo>
                      <a:pt x="252306" y="18029"/>
                      <a:pt x="252306" y="18029"/>
                      <a:pt x="252306" y="18029"/>
                    </a:cubicBezTo>
                    <a:cubicBezTo>
                      <a:pt x="254881" y="18029"/>
                      <a:pt x="254881" y="18029"/>
                      <a:pt x="254881" y="18029"/>
                    </a:cubicBezTo>
                    <a:cubicBezTo>
                      <a:pt x="254881" y="18029"/>
                      <a:pt x="254881" y="18029"/>
                      <a:pt x="257455" y="18029"/>
                    </a:cubicBezTo>
                    <a:cubicBezTo>
                      <a:pt x="257455" y="15453"/>
                      <a:pt x="257455" y="15453"/>
                      <a:pt x="257455" y="15453"/>
                    </a:cubicBezTo>
                    <a:cubicBezTo>
                      <a:pt x="257455" y="15453"/>
                      <a:pt x="257455" y="15453"/>
                      <a:pt x="260030" y="15453"/>
                    </a:cubicBezTo>
                    <a:cubicBezTo>
                      <a:pt x="260030" y="12878"/>
                      <a:pt x="260030" y="12878"/>
                      <a:pt x="260030" y="12878"/>
                    </a:cubicBezTo>
                    <a:cubicBezTo>
                      <a:pt x="262604" y="12878"/>
                      <a:pt x="262604" y="12878"/>
                      <a:pt x="262604" y="12878"/>
                    </a:cubicBezTo>
                    <a:cubicBezTo>
                      <a:pt x="262604" y="12878"/>
                      <a:pt x="262604" y="12878"/>
                      <a:pt x="262604" y="10302"/>
                    </a:cubicBezTo>
                    <a:cubicBezTo>
                      <a:pt x="262604" y="10302"/>
                      <a:pt x="262604" y="10302"/>
                      <a:pt x="265179" y="10302"/>
                    </a:cubicBezTo>
                    <a:cubicBezTo>
                      <a:pt x="265179" y="7727"/>
                      <a:pt x="265179" y="7727"/>
                      <a:pt x="265179" y="7727"/>
                    </a:cubicBezTo>
                    <a:cubicBezTo>
                      <a:pt x="265179" y="7727"/>
                      <a:pt x="265179" y="7727"/>
                      <a:pt x="265179" y="5151"/>
                    </a:cubicBezTo>
                    <a:cubicBezTo>
                      <a:pt x="267753" y="5151"/>
                      <a:pt x="267753" y="5151"/>
                      <a:pt x="267753" y="5151"/>
                    </a:cubicBezTo>
                    <a:cubicBezTo>
                      <a:pt x="267753" y="2576"/>
                      <a:pt x="267753" y="2576"/>
                      <a:pt x="267753" y="2576"/>
                    </a:cubicBezTo>
                    <a:cubicBezTo>
                      <a:pt x="270328" y="2576"/>
                      <a:pt x="270328" y="2576"/>
                      <a:pt x="270328" y="2576"/>
                    </a:cubicBezTo>
                    <a:cubicBezTo>
                      <a:pt x="270328" y="0"/>
                      <a:pt x="270328" y="0"/>
                      <a:pt x="270328" y="0"/>
                    </a:cubicBezTo>
                    <a:close/>
                  </a:path>
                </a:pathLst>
              </a:custGeom>
              <a:solidFill>
                <a:srgbClr val="005C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ŝļidè">
                <a:extLst>
                  <a:ext uri="{FF2B5EF4-FFF2-40B4-BE49-F238E27FC236}">
                    <a16:creationId xmlns:a16="http://schemas.microsoft.com/office/drawing/2014/main" id="{E3899FD0-22B0-47A1-9DED-039A1836326F}"/>
                  </a:ext>
                </a:extLst>
              </p:cNvPr>
              <p:cNvSpPr/>
              <p:nvPr/>
            </p:nvSpPr>
            <p:spPr bwMode="auto">
              <a:xfrm>
                <a:off x="2501939" y="2642848"/>
                <a:ext cx="1559831" cy="1568840"/>
              </a:xfrm>
              <a:custGeom>
                <a:avLst/>
                <a:gdLst>
                  <a:gd name="connsiteX0" fmla="*/ 881175 w 1559831"/>
                  <a:gd name="connsiteY0" fmla="*/ 1513369 h 1568840"/>
                  <a:gd name="connsiteX1" fmla="*/ 885369 w 1559831"/>
                  <a:gd name="connsiteY1" fmla="*/ 1517314 h 1568840"/>
                  <a:gd name="connsiteX2" fmla="*/ 877626 w 1559831"/>
                  <a:gd name="connsiteY2" fmla="*/ 1566264 h 1568840"/>
                  <a:gd name="connsiteX3" fmla="*/ 875045 w 1559831"/>
                  <a:gd name="connsiteY3" fmla="*/ 1568840 h 1568840"/>
                  <a:gd name="connsiteX4" fmla="*/ 869884 w 1559831"/>
                  <a:gd name="connsiteY4" fmla="*/ 1566264 h 1568840"/>
                  <a:gd name="connsiteX5" fmla="*/ 869884 w 1559831"/>
                  <a:gd name="connsiteY5" fmla="*/ 1550806 h 1568840"/>
                  <a:gd name="connsiteX6" fmla="*/ 872465 w 1559831"/>
                  <a:gd name="connsiteY6" fmla="*/ 1519890 h 1568840"/>
                  <a:gd name="connsiteX7" fmla="*/ 881175 w 1559831"/>
                  <a:gd name="connsiteY7" fmla="*/ 1513369 h 1568840"/>
                  <a:gd name="connsiteX8" fmla="*/ 933557 w 1559831"/>
                  <a:gd name="connsiteY8" fmla="*/ 1487766 h 1568840"/>
                  <a:gd name="connsiteX9" fmla="*/ 936985 w 1559831"/>
                  <a:gd name="connsiteY9" fmla="*/ 1491550 h 1568840"/>
                  <a:gd name="connsiteX10" fmla="*/ 924081 w 1559831"/>
                  <a:gd name="connsiteY10" fmla="*/ 1517314 h 1568840"/>
                  <a:gd name="connsiteX11" fmla="*/ 944727 w 1559831"/>
                  <a:gd name="connsiteY11" fmla="*/ 1527619 h 1568840"/>
                  <a:gd name="connsiteX12" fmla="*/ 913758 w 1559831"/>
                  <a:gd name="connsiteY12" fmla="*/ 1550806 h 1568840"/>
                  <a:gd name="connsiteX13" fmla="*/ 926662 w 1559831"/>
                  <a:gd name="connsiteY13" fmla="*/ 1532772 h 1568840"/>
                  <a:gd name="connsiteX14" fmla="*/ 926662 w 1559831"/>
                  <a:gd name="connsiteY14" fmla="*/ 1527619 h 1568840"/>
                  <a:gd name="connsiteX15" fmla="*/ 916338 w 1559831"/>
                  <a:gd name="connsiteY15" fmla="*/ 1519890 h 1568840"/>
                  <a:gd name="connsiteX16" fmla="*/ 921500 w 1559831"/>
                  <a:gd name="connsiteY16" fmla="*/ 1501856 h 1568840"/>
                  <a:gd name="connsiteX17" fmla="*/ 913758 w 1559831"/>
                  <a:gd name="connsiteY17" fmla="*/ 1509585 h 1568840"/>
                  <a:gd name="connsiteX18" fmla="*/ 903434 w 1559831"/>
                  <a:gd name="connsiteY18" fmla="*/ 1504432 h 1568840"/>
                  <a:gd name="connsiteX19" fmla="*/ 933557 w 1559831"/>
                  <a:gd name="connsiteY19" fmla="*/ 1487766 h 1568840"/>
                  <a:gd name="connsiteX20" fmla="*/ 718031 w 1559831"/>
                  <a:gd name="connsiteY20" fmla="*/ 1455456 h 1568840"/>
                  <a:gd name="connsiteX21" fmla="*/ 736018 w 1559831"/>
                  <a:gd name="connsiteY21" fmla="*/ 1473470 h 1568840"/>
                  <a:gd name="connsiteX22" fmla="*/ 718031 w 1559831"/>
                  <a:gd name="connsiteY22" fmla="*/ 1491485 h 1568840"/>
                  <a:gd name="connsiteX23" fmla="*/ 692334 w 1559831"/>
                  <a:gd name="connsiteY23" fmla="*/ 1512073 h 1568840"/>
                  <a:gd name="connsiteX24" fmla="*/ 679485 w 1559831"/>
                  <a:gd name="connsiteY24" fmla="*/ 1537807 h 1568840"/>
                  <a:gd name="connsiteX25" fmla="*/ 728309 w 1559831"/>
                  <a:gd name="connsiteY25" fmla="*/ 1537807 h 1568840"/>
                  <a:gd name="connsiteX26" fmla="*/ 725740 w 1559831"/>
                  <a:gd name="connsiteY26" fmla="*/ 1553248 h 1568840"/>
                  <a:gd name="connsiteX27" fmla="*/ 715461 w 1559831"/>
                  <a:gd name="connsiteY27" fmla="*/ 1558395 h 1568840"/>
                  <a:gd name="connsiteX28" fmla="*/ 700043 w 1559831"/>
                  <a:gd name="connsiteY28" fmla="*/ 1553248 h 1568840"/>
                  <a:gd name="connsiteX29" fmla="*/ 622952 w 1559831"/>
                  <a:gd name="connsiteY29" fmla="*/ 1558395 h 1568840"/>
                  <a:gd name="connsiteX30" fmla="*/ 602394 w 1559831"/>
                  <a:gd name="connsiteY30" fmla="*/ 1535234 h 1568840"/>
                  <a:gd name="connsiteX31" fmla="*/ 648649 w 1559831"/>
                  <a:gd name="connsiteY31" fmla="*/ 1535234 h 1568840"/>
                  <a:gd name="connsiteX32" fmla="*/ 697473 w 1559831"/>
                  <a:gd name="connsiteY32" fmla="*/ 1478617 h 1568840"/>
                  <a:gd name="connsiteX33" fmla="*/ 653788 w 1559831"/>
                  <a:gd name="connsiteY33" fmla="*/ 1476044 h 1568840"/>
                  <a:gd name="connsiteX34" fmla="*/ 638370 w 1559831"/>
                  <a:gd name="connsiteY34" fmla="*/ 1463177 h 1568840"/>
                  <a:gd name="connsiteX35" fmla="*/ 687194 w 1559831"/>
                  <a:gd name="connsiteY35" fmla="*/ 1463177 h 1568840"/>
                  <a:gd name="connsiteX36" fmla="*/ 718031 w 1559831"/>
                  <a:gd name="connsiteY36" fmla="*/ 1455456 h 1568840"/>
                  <a:gd name="connsiteX37" fmla="*/ 1196799 w 1559831"/>
                  <a:gd name="connsiteY37" fmla="*/ 1403823 h 1568840"/>
                  <a:gd name="connsiteX38" fmla="*/ 1217423 w 1559831"/>
                  <a:gd name="connsiteY38" fmla="*/ 1406405 h 1568840"/>
                  <a:gd name="connsiteX39" fmla="*/ 1248359 w 1559831"/>
                  <a:gd name="connsiteY39" fmla="*/ 1427061 h 1568840"/>
                  <a:gd name="connsiteX40" fmla="*/ 1227735 w 1559831"/>
                  <a:gd name="connsiteY40" fmla="*/ 1450299 h 1568840"/>
                  <a:gd name="connsiteX41" fmla="*/ 1225157 w 1559831"/>
                  <a:gd name="connsiteY41" fmla="*/ 1434807 h 1568840"/>
                  <a:gd name="connsiteX42" fmla="*/ 1196799 w 1559831"/>
                  <a:gd name="connsiteY42" fmla="*/ 1403823 h 1568840"/>
                  <a:gd name="connsiteX43" fmla="*/ 969850 w 1559831"/>
                  <a:gd name="connsiteY43" fmla="*/ 1387531 h 1568840"/>
                  <a:gd name="connsiteX44" fmla="*/ 973116 w 1559831"/>
                  <a:gd name="connsiteY44" fmla="*/ 1396226 h 1568840"/>
                  <a:gd name="connsiteX45" fmla="*/ 960212 w 1559831"/>
                  <a:gd name="connsiteY45" fmla="*/ 1409108 h 1568840"/>
                  <a:gd name="connsiteX46" fmla="*/ 936985 w 1559831"/>
                  <a:gd name="connsiteY46" fmla="*/ 1427142 h 1568840"/>
                  <a:gd name="connsiteX47" fmla="*/ 936985 w 1559831"/>
                  <a:gd name="connsiteY47" fmla="*/ 1434871 h 1568840"/>
                  <a:gd name="connsiteX48" fmla="*/ 960212 w 1559831"/>
                  <a:gd name="connsiteY48" fmla="*/ 1440024 h 1568840"/>
                  <a:gd name="connsiteX49" fmla="*/ 957631 w 1559831"/>
                  <a:gd name="connsiteY49" fmla="*/ 1450329 h 1568840"/>
                  <a:gd name="connsiteX50" fmla="*/ 980859 w 1559831"/>
                  <a:gd name="connsiteY50" fmla="*/ 1455482 h 1568840"/>
                  <a:gd name="connsiteX51" fmla="*/ 983439 w 1559831"/>
                  <a:gd name="connsiteY51" fmla="*/ 1555959 h 1568840"/>
                  <a:gd name="connsiteX52" fmla="*/ 975697 w 1559831"/>
                  <a:gd name="connsiteY52" fmla="*/ 1566264 h 1568840"/>
                  <a:gd name="connsiteX53" fmla="*/ 936985 w 1559831"/>
                  <a:gd name="connsiteY53" fmla="*/ 1550806 h 1568840"/>
                  <a:gd name="connsiteX54" fmla="*/ 934404 w 1559831"/>
                  <a:gd name="connsiteY54" fmla="*/ 1548230 h 1568840"/>
                  <a:gd name="connsiteX55" fmla="*/ 965374 w 1559831"/>
                  <a:gd name="connsiteY55" fmla="*/ 1550806 h 1568840"/>
                  <a:gd name="connsiteX56" fmla="*/ 965374 w 1559831"/>
                  <a:gd name="connsiteY56" fmla="*/ 1519890 h 1568840"/>
                  <a:gd name="connsiteX57" fmla="*/ 962793 w 1559831"/>
                  <a:gd name="connsiteY57" fmla="*/ 1465787 h 1568840"/>
                  <a:gd name="connsiteX58" fmla="*/ 936985 w 1559831"/>
                  <a:gd name="connsiteY58" fmla="*/ 1470940 h 1568840"/>
                  <a:gd name="connsiteX59" fmla="*/ 890530 w 1559831"/>
                  <a:gd name="connsiteY59" fmla="*/ 1504432 h 1568840"/>
                  <a:gd name="connsiteX60" fmla="*/ 877626 w 1559831"/>
                  <a:gd name="connsiteY60" fmla="*/ 1499279 h 1568840"/>
                  <a:gd name="connsiteX61" fmla="*/ 944727 w 1559831"/>
                  <a:gd name="connsiteY61" fmla="*/ 1445177 h 1568840"/>
                  <a:gd name="connsiteX62" fmla="*/ 900854 w 1559831"/>
                  <a:gd name="connsiteY62" fmla="*/ 1468363 h 1568840"/>
                  <a:gd name="connsiteX63" fmla="*/ 893111 w 1559831"/>
                  <a:gd name="connsiteY63" fmla="*/ 1468363 h 1568840"/>
                  <a:gd name="connsiteX64" fmla="*/ 924081 w 1559831"/>
                  <a:gd name="connsiteY64" fmla="*/ 1434871 h 1568840"/>
                  <a:gd name="connsiteX65" fmla="*/ 955050 w 1559831"/>
                  <a:gd name="connsiteY65" fmla="*/ 1403955 h 1568840"/>
                  <a:gd name="connsiteX66" fmla="*/ 924081 w 1559831"/>
                  <a:gd name="connsiteY66" fmla="*/ 1421990 h 1568840"/>
                  <a:gd name="connsiteX67" fmla="*/ 836333 w 1559831"/>
                  <a:gd name="connsiteY67" fmla="*/ 1473516 h 1568840"/>
                  <a:gd name="connsiteX68" fmla="*/ 828591 w 1559831"/>
                  <a:gd name="connsiteY68" fmla="*/ 1460634 h 1568840"/>
                  <a:gd name="connsiteX69" fmla="*/ 960212 w 1559831"/>
                  <a:gd name="connsiteY69" fmla="*/ 1391074 h 1568840"/>
                  <a:gd name="connsiteX70" fmla="*/ 969850 w 1559831"/>
                  <a:gd name="connsiteY70" fmla="*/ 1387531 h 1568840"/>
                  <a:gd name="connsiteX71" fmla="*/ 478567 w 1559831"/>
                  <a:gd name="connsiteY71" fmla="*/ 1383084 h 1568840"/>
                  <a:gd name="connsiteX72" fmla="*/ 483720 w 1559831"/>
                  <a:gd name="connsiteY72" fmla="*/ 1388245 h 1568840"/>
                  <a:gd name="connsiteX73" fmla="*/ 501757 w 1559831"/>
                  <a:gd name="connsiteY73" fmla="*/ 1395987 h 1568840"/>
                  <a:gd name="connsiteX74" fmla="*/ 555866 w 1559831"/>
                  <a:gd name="connsiteY74" fmla="*/ 1421792 h 1568840"/>
                  <a:gd name="connsiteX75" fmla="*/ 555866 w 1559831"/>
                  <a:gd name="connsiteY75" fmla="*/ 1434694 h 1568840"/>
                  <a:gd name="connsiteX76" fmla="*/ 532677 w 1559831"/>
                  <a:gd name="connsiteY76" fmla="*/ 1437275 h 1568840"/>
                  <a:gd name="connsiteX77" fmla="*/ 481143 w 1559831"/>
                  <a:gd name="connsiteY77" fmla="*/ 1452758 h 1568840"/>
                  <a:gd name="connsiteX78" fmla="*/ 501757 w 1559831"/>
                  <a:gd name="connsiteY78" fmla="*/ 1457919 h 1568840"/>
                  <a:gd name="connsiteX79" fmla="*/ 491450 w 1559831"/>
                  <a:gd name="connsiteY79" fmla="*/ 1468241 h 1568840"/>
                  <a:gd name="connsiteX80" fmla="*/ 403843 w 1559831"/>
                  <a:gd name="connsiteY80" fmla="*/ 1450177 h 1568840"/>
                  <a:gd name="connsiteX81" fmla="*/ 403843 w 1559831"/>
                  <a:gd name="connsiteY81" fmla="*/ 1426953 h 1568840"/>
                  <a:gd name="connsiteX82" fmla="*/ 429610 w 1559831"/>
                  <a:gd name="connsiteY82" fmla="*/ 1442436 h 1568840"/>
                  <a:gd name="connsiteX83" fmla="*/ 519793 w 1559831"/>
                  <a:gd name="connsiteY83" fmla="*/ 1426953 h 1568840"/>
                  <a:gd name="connsiteX84" fmla="*/ 478567 w 1559831"/>
                  <a:gd name="connsiteY84" fmla="*/ 1416631 h 1568840"/>
                  <a:gd name="connsiteX85" fmla="*/ 478567 w 1559831"/>
                  <a:gd name="connsiteY85" fmla="*/ 1383084 h 1568840"/>
                  <a:gd name="connsiteX86" fmla="*/ 902225 w 1559831"/>
                  <a:gd name="connsiteY86" fmla="*/ 1372878 h 1568840"/>
                  <a:gd name="connsiteX87" fmla="*/ 921500 w 1559831"/>
                  <a:gd name="connsiteY87" fmla="*/ 1378192 h 1568840"/>
                  <a:gd name="connsiteX88" fmla="*/ 924081 w 1559831"/>
                  <a:gd name="connsiteY88" fmla="*/ 1388497 h 1568840"/>
                  <a:gd name="connsiteX89" fmla="*/ 913758 w 1559831"/>
                  <a:gd name="connsiteY89" fmla="*/ 1406532 h 1568840"/>
                  <a:gd name="connsiteX90" fmla="*/ 906015 w 1559831"/>
                  <a:gd name="connsiteY90" fmla="*/ 1411684 h 1568840"/>
                  <a:gd name="connsiteX91" fmla="*/ 903434 w 1559831"/>
                  <a:gd name="connsiteY91" fmla="*/ 1411684 h 1568840"/>
                  <a:gd name="connsiteX92" fmla="*/ 895692 w 1559831"/>
                  <a:gd name="connsiteY92" fmla="*/ 1385921 h 1568840"/>
                  <a:gd name="connsiteX93" fmla="*/ 902225 w 1559831"/>
                  <a:gd name="connsiteY93" fmla="*/ 1372878 h 1568840"/>
                  <a:gd name="connsiteX94" fmla="*/ 433475 w 1559831"/>
                  <a:gd name="connsiteY94" fmla="*/ 1332442 h 1568840"/>
                  <a:gd name="connsiteX95" fmla="*/ 437340 w 1559831"/>
                  <a:gd name="connsiteY95" fmla="*/ 1336635 h 1568840"/>
                  <a:gd name="connsiteX96" fmla="*/ 442493 w 1559831"/>
                  <a:gd name="connsiteY96" fmla="*/ 1359860 h 1568840"/>
                  <a:gd name="connsiteX97" fmla="*/ 434763 w 1559831"/>
                  <a:gd name="connsiteY97" fmla="*/ 1367601 h 1568840"/>
                  <a:gd name="connsiteX98" fmla="*/ 393537 w 1559831"/>
                  <a:gd name="connsiteY98" fmla="*/ 1385665 h 1568840"/>
                  <a:gd name="connsiteX99" fmla="*/ 372923 w 1559831"/>
                  <a:gd name="connsiteY99" fmla="*/ 1416631 h 1568840"/>
                  <a:gd name="connsiteX100" fmla="*/ 344580 w 1559831"/>
                  <a:gd name="connsiteY100" fmla="*/ 1439855 h 1568840"/>
                  <a:gd name="connsiteX101" fmla="*/ 432187 w 1559831"/>
                  <a:gd name="connsiteY101" fmla="*/ 1393406 h 1568840"/>
                  <a:gd name="connsiteX102" fmla="*/ 434763 w 1559831"/>
                  <a:gd name="connsiteY102" fmla="*/ 1395987 h 1568840"/>
                  <a:gd name="connsiteX103" fmla="*/ 427033 w 1559831"/>
                  <a:gd name="connsiteY103" fmla="*/ 1398567 h 1568840"/>
                  <a:gd name="connsiteX104" fmla="*/ 370347 w 1559831"/>
                  <a:gd name="connsiteY104" fmla="*/ 1437275 h 1568840"/>
                  <a:gd name="connsiteX105" fmla="*/ 323967 w 1559831"/>
                  <a:gd name="connsiteY105" fmla="*/ 1457919 h 1568840"/>
                  <a:gd name="connsiteX106" fmla="*/ 342003 w 1559831"/>
                  <a:gd name="connsiteY106" fmla="*/ 1429533 h 1568840"/>
                  <a:gd name="connsiteX107" fmla="*/ 378077 w 1559831"/>
                  <a:gd name="connsiteY107" fmla="*/ 1395987 h 1568840"/>
                  <a:gd name="connsiteX108" fmla="*/ 411573 w 1559831"/>
                  <a:gd name="connsiteY108" fmla="*/ 1365021 h 1568840"/>
                  <a:gd name="connsiteX109" fmla="*/ 427033 w 1559831"/>
                  <a:gd name="connsiteY109" fmla="*/ 1354699 h 1568840"/>
                  <a:gd name="connsiteX110" fmla="*/ 429610 w 1559831"/>
                  <a:gd name="connsiteY110" fmla="*/ 1334055 h 1568840"/>
                  <a:gd name="connsiteX111" fmla="*/ 433475 w 1559831"/>
                  <a:gd name="connsiteY111" fmla="*/ 1332442 h 1568840"/>
                  <a:gd name="connsiteX112" fmla="*/ 293687 w 1559831"/>
                  <a:gd name="connsiteY112" fmla="*/ 1315546 h 1568840"/>
                  <a:gd name="connsiteX113" fmla="*/ 295856 w 1559831"/>
                  <a:gd name="connsiteY113" fmla="*/ 1326403 h 1568840"/>
                  <a:gd name="connsiteX114" fmla="*/ 275289 w 1559831"/>
                  <a:gd name="connsiteY114" fmla="*/ 1341844 h 1568840"/>
                  <a:gd name="connsiteX115" fmla="*/ 262435 w 1559831"/>
                  <a:gd name="connsiteY115" fmla="*/ 1352138 h 1568840"/>
                  <a:gd name="connsiteX116" fmla="*/ 252151 w 1559831"/>
                  <a:gd name="connsiteY116" fmla="*/ 1349565 h 1568840"/>
                  <a:gd name="connsiteX117" fmla="*/ 285573 w 1559831"/>
                  <a:gd name="connsiteY117" fmla="*/ 1316109 h 1568840"/>
                  <a:gd name="connsiteX118" fmla="*/ 293687 w 1559831"/>
                  <a:gd name="connsiteY118" fmla="*/ 1315546 h 1568840"/>
                  <a:gd name="connsiteX119" fmla="*/ 1150395 w 1559831"/>
                  <a:gd name="connsiteY119" fmla="*/ 1292796 h 1568840"/>
                  <a:gd name="connsiteX120" fmla="*/ 1160707 w 1559831"/>
                  <a:gd name="connsiteY120" fmla="*/ 1297960 h 1568840"/>
                  <a:gd name="connsiteX121" fmla="*/ 1178753 w 1559831"/>
                  <a:gd name="connsiteY121" fmla="*/ 1313452 h 1568840"/>
                  <a:gd name="connsiteX122" fmla="*/ 1178753 w 1559831"/>
                  <a:gd name="connsiteY122" fmla="*/ 1331526 h 1568840"/>
                  <a:gd name="connsiteX123" fmla="*/ 1181331 w 1559831"/>
                  <a:gd name="connsiteY123" fmla="*/ 1370257 h 1568840"/>
                  <a:gd name="connsiteX124" fmla="*/ 1199377 w 1559831"/>
                  <a:gd name="connsiteY124" fmla="*/ 1352182 h 1568840"/>
                  <a:gd name="connsiteX125" fmla="*/ 1212267 w 1559831"/>
                  <a:gd name="connsiteY125" fmla="*/ 1349600 h 1568840"/>
                  <a:gd name="connsiteX126" fmla="*/ 1207111 w 1559831"/>
                  <a:gd name="connsiteY126" fmla="*/ 1365093 h 1568840"/>
                  <a:gd name="connsiteX127" fmla="*/ 1181331 w 1559831"/>
                  <a:gd name="connsiteY127" fmla="*/ 1385749 h 1568840"/>
                  <a:gd name="connsiteX128" fmla="*/ 1176175 w 1559831"/>
                  <a:gd name="connsiteY128" fmla="*/ 1421897 h 1568840"/>
                  <a:gd name="connsiteX129" fmla="*/ 1155551 w 1559831"/>
                  <a:gd name="connsiteY129" fmla="*/ 1460627 h 1568840"/>
                  <a:gd name="connsiteX130" fmla="*/ 1129771 w 1559831"/>
                  <a:gd name="connsiteY130" fmla="*/ 1468373 h 1568840"/>
                  <a:gd name="connsiteX131" fmla="*/ 1163285 w 1559831"/>
                  <a:gd name="connsiteY131" fmla="*/ 1408987 h 1568840"/>
                  <a:gd name="connsiteX132" fmla="*/ 1119459 w 1559831"/>
                  <a:gd name="connsiteY132" fmla="*/ 1447717 h 1568840"/>
                  <a:gd name="connsiteX133" fmla="*/ 1085945 w 1559831"/>
                  <a:gd name="connsiteY133" fmla="*/ 1445135 h 1568840"/>
                  <a:gd name="connsiteX134" fmla="*/ 1085945 w 1559831"/>
                  <a:gd name="connsiteY134" fmla="*/ 1429643 h 1568840"/>
                  <a:gd name="connsiteX135" fmla="*/ 1163285 w 1559831"/>
                  <a:gd name="connsiteY135" fmla="*/ 1380585 h 1568840"/>
                  <a:gd name="connsiteX136" fmla="*/ 1150395 w 1559831"/>
                  <a:gd name="connsiteY136" fmla="*/ 1328944 h 1568840"/>
                  <a:gd name="connsiteX137" fmla="*/ 1150395 w 1559831"/>
                  <a:gd name="connsiteY137" fmla="*/ 1292796 h 1568840"/>
                  <a:gd name="connsiteX138" fmla="*/ 227728 w 1559831"/>
                  <a:gd name="connsiteY138" fmla="*/ 1274290 h 1568840"/>
                  <a:gd name="connsiteX139" fmla="*/ 211017 w 1559831"/>
                  <a:gd name="connsiteY139" fmla="*/ 1277507 h 1568840"/>
                  <a:gd name="connsiteX140" fmla="*/ 213588 w 1559831"/>
                  <a:gd name="connsiteY140" fmla="*/ 1285228 h 1568840"/>
                  <a:gd name="connsiteX141" fmla="*/ 229013 w 1559831"/>
                  <a:gd name="connsiteY141" fmla="*/ 1277507 h 1568840"/>
                  <a:gd name="connsiteX142" fmla="*/ 229013 w 1559831"/>
                  <a:gd name="connsiteY142" fmla="*/ 1274934 h 1568840"/>
                  <a:gd name="connsiteX143" fmla="*/ 227728 w 1559831"/>
                  <a:gd name="connsiteY143" fmla="*/ 1274290 h 1568840"/>
                  <a:gd name="connsiteX144" fmla="*/ 306140 w 1559831"/>
                  <a:gd name="connsiteY144" fmla="*/ 1218317 h 1568840"/>
                  <a:gd name="connsiteX145" fmla="*/ 295856 w 1559831"/>
                  <a:gd name="connsiteY145" fmla="*/ 1231185 h 1568840"/>
                  <a:gd name="connsiteX146" fmla="*/ 306140 w 1559831"/>
                  <a:gd name="connsiteY146" fmla="*/ 1233758 h 1568840"/>
                  <a:gd name="connsiteX147" fmla="*/ 308711 w 1559831"/>
                  <a:gd name="connsiteY147" fmla="*/ 1228611 h 1568840"/>
                  <a:gd name="connsiteX148" fmla="*/ 306140 w 1559831"/>
                  <a:gd name="connsiteY148" fmla="*/ 1218317 h 1568840"/>
                  <a:gd name="connsiteX149" fmla="*/ 211017 w 1559831"/>
                  <a:gd name="connsiteY149" fmla="*/ 1200303 h 1568840"/>
                  <a:gd name="connsiteX150" fmla="*/ 213588 w 1559831"/>
                  <a:gd name="connsiteY150" fmla="*/ 1220891 h 1568840"/>
                  <a:gd name="connsiteX151" fmla="*/ 193021 w 1559831"/>
                  <a:gd name="connsiteY151" fmla="*/ 1231185 h 1568840"/>
                  <a:gd name="connsiteX152" fmla="*/ 162170 w 1559831"/>
                  <a:gd name="connsiteY152" fmla="*/ 1256919 h 1568840"/>
                  <a:gd name="connsiteX153" fmla="*/ 190450 w 1559831"/>
                  <a:gd name="connsiteY153" fmla="*/ 1244052 h 1568840"/>
                  <a:gd name="connsiteX154" fmla="*/ 190450 w 1559831"/>
                  <a:gd name="connsiteY154" fmla="*/ 1246625 h 1568840"/>
                  <a:gd name="connsiteX155" fmla="*/ 182737 w 1559831"/>
                  <a:gd name="connsiteY155" fmla="*/ 1249199 h 1568840"/>
                  <a:gd name="connsiteX156" fmla="*/ 175024 w 1559831"/>
                  <a:gd name="connsiteY156" fmla="*/ 1256919 h 1568840"/>
                  <a:gd name="connsiteX157" fmla="*/ 167312 w 1559831"/>
                  <a:gd name="connsiteY157" fmla="*/ 1264640 h 1568840"/>
                  <a:gd name="connsiteX158" fmla="*/ 159599 w 1559831"/>
                  <a:gd name="connsiteY158" fmla="*/ 1267213 h 1568840"/>
                  <a:gd name="connsiteX159" fmla="*/ 154457 w 1559831"/>
                  <a:gd name="connsiteY159" fmla="*/ 1272360 h 1568840"/>
                  <a:gd name="connsiteX160" fmla="*/ 136461 w 1559831"/>
                  <a:gd name="connsiteY160" fmla="*/ 1280081 h 1568840"/>
                  <a:gd name="connsiteX161" fmla="*/ 146744 w 1559831"/>
                  <a:gd name="connsiteY161" fmla="*/ 1254346 h 1568840"/>
                  <a:gd name="connsiteX162" fmla="*/ 187879 w 1559831"/>
                  <a:gd name="connsiteY162" fmla="*/ 1228611 h 1568840"/>
                  <a:gd name="connsiteX163" fmla="*/ 211017 w 1559831"/>
                  <a:gd name="connsiteY163" fmla="*/ 1200303 h 1568840"/>
                  <a:gd name="connsiteX164" fmla="*/ 305819 w 1559831"/>
                  <a:gd name="connsiteY164" fmla="*/ 1199660 h 1568840"/>
                  <a:gd name="connsiteX165" fmla="*/ 308711 w 1559831"/>
                  <a:gd name="connsiteY165" fmla="*/ 1202876 h 1568840"/>
                  <a:gd name="connsiteX166" fmla="*/ 313853 w 1559831"/>
                  <a:gd name="connsiteY166" fmla="*/ 1233758 h 1568840"/>
                  <a:gd name="connsiteX167" fmla="*/ 313853 w 1559831"/>
                  <a:gd name="connsiteY167" fmla="*/ 1241478 h 1568840"/>
                  <a:gd name="connsiteX168" fmla="*/ 280431 w 1559831"/>
                  <a:gd name="connsiteY168" fmla="*/ 1244052 h 1568840"/>
                  <a:gd name="connsiteX169" fmla="*/ 262435 w 1559831"/>
                  <a:gd name="connsiteY169" fmla="*/ 1264640 h 1568840"/>
                  <a:gd name="connsiteX170" fmla="*/ 290715 w 1559831"/>
                  <a:gd name="connsiteY170" fmla="*/ 1269787 h 1568840"/>
                  <a:gd name="connsiteX171" fmla="*/ 306140 w 1559831"/>
                  <a:gd name="connsiteY171" fmla="*/ 1272360 h 1568840"/>
                  <a:gd name="connsiteX172" fmla="*/ 347274 w 1559831"/>
                  <a:gd name="connsiteY172" fmla="*/ 1274934 h 1568840"/>
                  <a:gd name="connsiteX173" fmla="*/ 349845 w 1559831"/>
                  <a:gd name="connsiteY173" fmla="*/ 1282654 h 1568840"/>
                  <a:gd name="connsiteX174" fmla="*/ 308711 w 1559831"/>
                  <a:gd name="connsiteY174" fmla="*/ 1280081 h 1568840"/>
                  <a:gd name="connsiteX175" fmla="*/ 272718 w 1559831"/>
                  <a:gd name="connsiteY175" fmla="*/ 1305815 h 1568840"/>
                  <a:gd name="connsiteX176" fmla="*/ 324136 w 1559831"/>
                  <a:gd name="connsiteY176" fmla="*/ 1308389 h 1568840"/>
                  <a:gd name="connsiteX177" fmla="*/ 326707 w 1559831"/>
                  <a:gd name="connsiteY177" fmla="*/ 1316109 h 1568840"/>
                  <a:gd name="connsiteX178" fmla="*/ 316424 w 1559831"/>
                  <a:gd name="connsiteY178" fmla="*/ 1313536 h 1568840"/>
                  <a:gd name="connsiteX179" fmla="*/ 257293 w 1559831"/>
                  <a:gd name="connsiteY179" fmla="*/ 1318683 h 1568840"/>
                  <a:gd name="connsiteX180" fmla="*/ 249580 w 1559831"/>
                  <a:gd name="connsiteY180" fmla="*/ 1321256 h 1568840"/>
                  <a:gd name="connsiteX181" fmla="*/ 241868 w 1559831"/>
                  <a:gd name="connsiteY181" fmla="*/ 1313536 h 1568840"/>
                  <a:gd name="connsiteX182" fmla="*/ 290715 w 1559831"/>
                  <a:gd name="connsiteY182" fmla="*/ 1277507 h 1568840"/>
                  <a:gd name="connsiteX183" fmla="*/ 252151 w 1559831"/>
                  <a:gd name="connsiteY183" fmla="*/ 1274934 h 1568840"/>
                  <a:gd name="connsiteX184" fmla="*/ 229013 w 1559831"/>
                  <a:gd name="connsiteY184" fmla="*/ 1295522 h 1568840"/>
                  <a:gd name="connsiteX185" fmla="*/ 211017 w 1559831"/>
                  <a:gd name="connsiteY185" fmla="*/ 1295522 h 1568840"/>
                  <a:gd name="connsiteX186" fmla="*/ 198162 w 1559831"/>
                  <a:gd name="connsiteY186" fmla="*/ 1280081 h 1568840"/>
                  <a:gd name="connsiteX187" fmla="*/ 177595 w 1559831"/>
                  <a:gd name="connsiteY187" fmla="*/ 1277507 h 1568840"/>
                  <a:gd name="connsiteX188" fmla="*/ 169882 w 1559831"/>
                  <a:gd name="connsiteY188" fmla="*/ 1269787 h 1568840"/>
                  <a:gd name="connsiteX189" fmla="*/ 180166 w 1559831"/>
                  <a:gd name="connsiteY189" fmla="*/ 1259493 h 1568840"/>
                  <a:gd name="connsiteX190" fmla="*/ 244439 w 1559831"/>
                  <a:gd name="connsiteY190" fmla="*/ 1262066 h 1568840"/>
                  <a:gd name="connsiteX191" fmla="*/ 259864 w 1559831"/>
                  <a:gd name="connsiteY191" fmla="*/ 1241478 h 1568840"/>
                  <a:gd name="connsiteX192" fmla="*/ 236726 w 1559831"/>
                  <a:gd name="connsiteY192" fmla="*/ 1238905 h 1568840"/>
                  <a:gd name="connsiteX193" fmla="*/ 231584 w 1559831"/>
                  <a:gd name="connsiteY193" fmla="*/ 1236332 h 1568840"/>
                  <a:gd name="connsiteX194" fmla="*/ 234155 w 1559831"/>
                  <a:gd name="connsiteY194" fmla="*/ 1218317 h 1568840"/>
                  <a:gd name="connsiteX195" fmla="*/ 275289 w 1559831"/>
                  <a:gd name="connsiteY195" fmla="*/ 1228611 h 1568840"/>
                  <a:gd name="connsiteX196" fmla="*/ 300998 w 1559831"/>
                  <a:gd name="connsiteY196" fmla="*/ 1200303 h 1568840"/>
                  <a:gd name="connsiteX197" fmla="*/ 305819 w 1559831"/>
                  <a:gd name="connsiteY197" fmla="*/ 1199660 h 1568840"/>
                  <a:gd name="connsiteX198" fmla="*/ 1393621 w 1559831"/>
                  <a:gd name="connsiteY198" fmla="*/ 1196121 h 1568840"/>
                  <a:gd name="connsiteX199" fmla="*/ 1397480 w 1559831"/>
                  <a:gd name="connsiteY199" fmla="*/ 1200303 h 1568840"/>
                  <a:gd name="connsiteX200" fmla="*/ 1389763 w 1559831"/>
                  <a:gd name="connsiteY200" fmla="*/ 1218317 h 1568840"/>
                  <a:gd name="connsiteX201" fmla="*/ 1374331 w 1559831"/>
                  <a:gd name="connsiteY201" fmla="*/ 1251772 h 1568840"/>
                  <a:gd name="connsiteX202" fmla="*/ 1400052 w 1559831"/>
                  <a:gd name="connsiteY202" fmla="*/ 1295521 h 1568840"/>
                  <a:gd name="connsiteX203" fmla="*/ 1400052 w 1559831"/>
                  <a:gd name="connsiteY203" fmla="*/ 1313536 h 1568840"/>
                  <a:gd name="connsiteX204" fmla="*/ 1351182 w 1559831"/>
                  <a:gd name="connsiteY204" fmla="*/ 1316109 h 1568840"/>
                  <a:gd name="connsiteX205" fmla="*/ 1343465 w 1559831"/>
                  <a:gd name="connsiteY205" fmla="*/ 1313536 h 1568840"/>
                  <a:gd name="connsiteX206" fmla="*/ 1382047 w 1559831"/>
                  <a:gd name="connsiteY206" fmla="*/ 1295521 h 1568840"/>
                  <a:gd name="connsiteX207" fmla="*/ 1364042 w 1559831"/>
                  <a:gd name="connsiteY207" fmla="*/ 1259493 h 1568840"/>
                  <a:gd name="connsiteX208" fmla="*/ 1335749 w 1559831"/>
                  <a:gd name="connsiteY208" fmla="*/ 1272360 h 1568840"/>
                  <a:gd name="connsiteX209" fmla="*/ 1353754 w 1559831"/>
                  <a:gd name="connsiteY209" fmla="*/ 1238905 h 1568840"/>
                  <a:gd name="connsiteX210" fmla="*/ 1361470 w 1559831"/>
                  <a:gd name="connsiteY210" fmla="*/ 1228611 h 1568840"/>
                  <a:gd name="connsiteX211" fmla="*/ 1382047 w 1559831"/>
                  <a:gd name="connsiteY211" fmla="*/ 1197729 h 1568840"/>
                  <a:gd name="connsiteX212" fmla="*/ 1393621 w 1559831"/>
                  <a:gd name="connsiteY212" fmla="*/ 1196121 h 1568840"/>
                  <a:gd name="connsiteX213" fmla="*/ 1357933 w 1559831"/>
                  <a:gd name="connsiteY213" fmla="*/ 1183093 h 1568840"/>
                  <a:gd name="connsiteX214" fmla="*/ 1366614 w 1559831"/>
                  <a:gd name="connsiteY214" fmla="*/ 1187435 h 1568840"/>
                  <a:gd name="connsiteX215" fmla="*/ 1351182 w 1559831"/>
                  <a:gd name="connsiteY215" fmla="*/ 1220891 h 1568840"/>
                  <a:gd name="connsiteX216" fmla="*/ 1356326 w 1559831"/>
                  <a:gd name="connsiteY216" fmla="*/ 1202876 h 1568840"/>
                  <a:gd name="connsiteX217" fmla="*/ 1353754 w 1559831"/>
                  <a:gd name="connsiteY217" fmla="*/ 1200303 h 1568840"/>
                  <a:gd name="connsiteX218" fmla="*/ 1320316 w 1559831"/>
                  <a:gd name="connsiteY218" fmla="*/ 1267213 h 1568840"/>
                  <a:gd name="connsiteX219" fmla="*/ 1299740 w 1559831"/>
                  <a:gd name="connsiteY219" fmla="*/ 1300668 h 1568840"/>
                  <a:gd name="connsiteX220" fmla="*/ 1284307 w 1559831"/>
                  <a:gd name="connsiteY220" fmla="*/ 1295521 h 1568840"/>
                  <a:gd name="connsiteX221" fmla="*/ 1286879 w 1559831"/>
                  <a:gd name="connsiteY221" fmla="*/ 1292948 h 1568840"/>
                  <a:gd name="connsiteX222" fmla="*/ 1351182 w 1559831"/>
                  <a:gd name="connsiteY222" fmla="*/ 1187435 h 1568840"/>
                  <a:gd name="connsiteX223" fmla="*/ 1357933 w 1559831"/>
                  <a:gd name="connsiteY223" fmla="*/ 1183093 h 1568840"/>
                  <a:gd name="connsiteX224" fmla="*/ 252151 w 1559831"/>
                  <a:gd name="connsiteY224" fmla="*/ 1153980 h 1568840"/>
                  <a:gd name="connsiteX225" fmla="*/ 257293 w 1559831"/>
                  <a:gd name="connsiteY225" fmla="*/ 1161701 h 1568840"/>
                  <a:gd name="connsiteX226" fmla="*/ 259864 w 1559831"/>
                  <a:gd name="connsiteY226" fmla="*/ 1182288 h 1568840"/>
                  <a:gd name="connsiteX227" fmla="*/ 241868 w 1559831"/>
                  <a:gd name="connsiteY227" fmla="*/ 1182288 h 1568840"/>
                  <a:gd name="connsiteX228" fmla="*/ 231584 w 1559831"/>
                  <a:gd name="connsiteY228" fmla="*/ 1184862 h 1568840"/>
                  <a:gd name="connsiteX229" fmla="*/ 244439 w 1559831"/>
                  <a:gd name="connsiteY229" fmla="*/ 1171994 h 1568840"/>
                  <a:gd name="connsiteX230" fmla="*/ 244439 w 1559831"/>
                  <a:gd name="connsiteY230" fmla="*/ 1166848 h 1568840"/>
                  <a:gd name="connsiteX231" fmla="*/ 252151 w 1559831"/>
                  <a:gd name="connsiteY231" fmla="*/ 1153980 h 1568840"/>
                  <a:gd name="connsiteX232" fmla="*/ 1310992 w 1559831"/>
                  <a:gd name="connsiteY232" fmla="*/ 1105888 h 1568840"/>
                  <a:gd name="connsiteX233" fmla="*/ 1315172 w 1559831"/>
                  <a:gd name="connsiteY233" fmla="*/ 1110231 h 1568840"/>
                  <a:gd name="connsiteX234" fmla="*/ 1312600 w 1559831"/>
                  <a:gd name="connsiteY234" fmla="*/ 1143686 h 1568840"/>
                  <a:gd name="connsiteX235" fmla="*/ 1317744 w 1559831"/>
                  <a:gd name="connsiteY235" fmla="*/ 1146259 h 1568840"/>
                  <a:gd name="connsiteX236" fmla="*/ 1325461 w 1559831"/>
                  <a:gd name="connsiteY236" fmla="*/ 1146259 h 1568840"/>
                  <a:gd name="connsiteX237" fmla="*/ 1351182 w 1559831"/>
                  <a:gd name="connsiteY237" fmla="*/ 1117951 h 1568840"/>
                  <a:gd name="connsiteX238" fmla="*/ 1353754 w 1559831"/>
                  <a:gd name="connsiteY238" fmla="*/ 1171994 h 1568840"/>
                  <a:gd name="connsiteX239" fmla="*/ 1340893 w 1559831"/>
                  <a:gd name="connsiteY239" fmla="*/ 1184862 h 1568840"/>
                  <a:gd name="connsiteX240" fmla="*/ 1343465 w 1559831"/>
                  <a:gd name="connsiteY240" fmla="*/ 1164274 h 1568840"/>
                  <a:gd name="connsiteX241" fmla="*/ 1338321 w 1559831"/>
                  <a:gd name="connsiteY241" fmla="*/ 1156554 h 1568840"/>
                  <a:gd name="connsiteX242" fmla="*/ 1343465 w 1559831"/>
                  <a:gd name="connsiteY242" fmla="*/ 1153980 h 1568840"/>
                  <a:gd name="connsiteX243" fmla="*/ 1343465 w 1559831"/>
                  <a:gd name="connsiteY243" fmla="*/ 1133392 h 1568840"/>
                  <a:gd name="connsiteX244" fmla="*/ 1325461 w 1559831"/>
                  <a:gd name="connsiteY244" fmla="*/ 1159127 h 1568840"/>
                  <a:gd name="connsiteX245" fmla="*/ 1325461 w 1559831"/>
                  <a:gd name="connsiteY245" fmla="*/ 1182288 h 1568840"/>
                  <a:gd name="connsiteX246" fmla="*/ 1343465 w 1559831"/>
                  <a:gd name="connsiteY246" fmla="*/ 1192582 h 1568840"/>
                  <a:gd name="connsiteX247" fmla="*/ 1325461 w 1559831"/>
                  <a:gd name="connsiteY247" fmla="*/ 1192582 h 1568840"/>
                  <a:gd name="connsiteX248" fmla="*/ 1322889 w 1559831"/>
                  <a:gd name="connsiteY248" fmla="*/ 1205450 h 1568840"/>
                  <a:gd name="connsiteX249" fmla="*/ 1317744 w 1559831"/>
                  <a:gd name="connsiteY249" fmla="*/ 1218317 h 1568840"/>
                  <a:gd name="connsiteX250" fmla="*/ 1315172 w 1559831"/>
                  <a:gd name="connsiteY250" fmla="*/ 1213170 h 1568840"/>
                  <a:gd name="connsiteX251" fmla="*/ 1317744 w 1559831"/>
                  <a:gd name="connsiteY251" fmla="*/ 1192582 h 1568840"/>
                  <a:gd name="connsiteX252" fmla="*/ 1302312 w 1559831"/>
                  <a:gd name="connsiteY252" fmla="*/ 1226037 h 1568840"/>
                  <a:gd name="connsiteX253" fmla="*/ 1299740 w 1559831"/>
                  <a:gd name="connsiteY253" fmla="*/ 1241478 h 1568840"/>
                  <a:gd name="connsiteX254" fmla="*/ 1286879 w 1559831"/>
                  <a:gd name="connsiteY254" fmla="*/ 1223464 h 1568840"/>
                  <a:gd name="connsiteX255" fmla="*/ 1289451 w 1559831"/>
                  <a:gd name="connsiteY255" fmla="*/ 1205450 h 1568840"/>
                  <a:gd name="connsiteX256" fmla="*/ 1294595 w 1559831"/>
                  <a:gd name="connsiteY256" fmla="*/ 1213170 h 1568840"/>
                  <a:gd name="connsiteX257" fmla="*/ 1304884 w 1559831"/>
                  <a:gd name="connsiteY257" fmla="*/ 1200303 h 1568840"/>
                  <a:gd name="connsiteX258" fmla="*/ 1294595 w 1559831"/>
                  <a:gd name="connsiteY258" fmla="*/ 1195156 h 1568840"/>
                  <a:gd name="connsiteX259" fmla="*/ 1281735 w 1559831"/>
                  <a:gd name="connsiteY259" fmla="*/ 1182288 h 1568840"/>
                  <a:gd name="connsiteX260" fmla="*/ 1289451 w 1559831"/>
                  <a:gd name="connsiteY260" fmla="*/ 1177141 h 1568840"/>
                  <a:gd name="connsiteX261" fmla="*/ 1304884 w 1559831"/>
                  <a:gd name="connsiteY261" fmla="*/ 1190009 h 1568840"/>
                  <a:gd name="connsiteX262" fmla="*/ 1310028 w 1559831"/>
                  <a:gd name="connsiteY262" fmla="*/ 1184862 h 1568840"/>
                  <a:gd name="connsiteX263" fmla="*/ 1315172 w 1559831"/>
                  <a:gd name="connsiteY263" fmla="*/ 1164274 h 1568840"/>
                  <a:gd name="connsiteX264" fmla="*/ 1310028 w 1559831"/>
                  <a:gd name="connsiteY264" fmla="*/ 1164274 h 1568840"/>
                  <a:gd name="connsiteX265" fmla="*/ 1304884 w 1559831"/>
                  <a:gd name="connsiteY265" fmla="*/ 1177141 h 1568840"/>
                  <a:gd name="connsiteX266" fmla="*/ 1302312 w 1559831"/>
                  <a:gd name="connsiteY266" fmla="*/ 1164274 h 1568840"/>
                  <a:gd name="connsiteX267" fmla="*/ 1289451 w 1559831"/>
                  <a:gd name="connsiteY267" fmla="*/ 1169421 h 1568840"/>
                  <a:gd name="connsiteX268" fmla="*/ 1304884 w 1559831"/>
                  <a:gd name="connsiteY268" fmla="*/ 1151406 h 1568840"/>
                  <a:gd name="connsiteX269" fmla="*/ 1302312 w 1559831"/>
                  <a:gd name="connsiteY269" fmla="*/ 1110231 h 1568840"/>
                  <a:gd name="connsiteX270" fmla="*/ 1310992 w 1559831"/>
                  <a:gd name="connsiteY270" fmla="*/ 1105888 h 1568840"/>
                  <a:gd name="connsiteX271" fmla="*/ 87138 w 1559831"/>
                  <a:gd name="connsiteY271" fmla="*/ 870518 h 1568840"/>
                  <a:gd name="connsiteX272" fmla="*/ 99996 w 1559831"/>
                  <a:gd name="connsiteY272" fmla="*/ 870518 h 1568840"/>
                  <a:gd name="connsiteX273" fmla="*/ 112854 w 1559831"/>
                  <a:gd name="connsiteY273" fmla="*/ 942840 h 1568840"/>
                  <a:gd name="connsiteX274" fmla="*/ 99996 w 1559831"/>
                  <a:gd name="connsiteY274" fmla="*/ 945423 h 1568840"/>
                  <a:gd name="connsiteX275" fmla="*/ 33133 w 1559831"/>
                  <a:gd name="connsiteY275" fmla="*/ 909262 h 1568840"/>
                  <a:gd name="connsiteX276" fmla="*/ 20275 w 1559831"/>
                  <a:gd name="connsiteY276" fmla="*/ 901513 h 1568840"/>
                  <a:gd name="connsiteX277" fmla="*/ 30562 w 1559831"/>
                  <a:gd name="connsiteY277" fmla="*/ 953172 h 1568840"/>
                  <a:gd name="connsiteX278" fmla="*/ 20275 w 1559831"/>
                  <a:gd name="connsiteY278" fmla="*/ 953172 h 1568840"/>
                  <a:gd name="connsiteX279" fmla="*/ 7417 w 1559831"/>
                  <a:gd name="connsiteY279" fmla="*/ 888599 h 1568840"/>
                  <a:gd name="connsiteX280" fmla="*/ 17703 w 1559831"/>
                  <a:gd name="connsiteY280" fmla="*/ 886016 h 1568840"/>
                  <a:gd name="connsiteX281" fmla="*/ 92281 w 1559831"/>
                  <a:gd name="connsiteY281" fmla="*/ 924760 h 1568840"/>
                  <a:gd name="connsiteX282" fmla="*/ 99996 w 1559831"/>
                  <a:gd name="connsiteY282" fmla="*/ 929926 h 1568840"/>
                  <a:gd name="connsiteX283" fmla="*/ 87138 w 1559831"/>
                  <a:gd name="connsiteY283" fmla="*/ 870518 h 1568840"/>
                  <a:gd name="connsiteX284" fmla="*/ 1557183 w 1559831"/>
                  <a:gd name="connsiteY284" fmla="*/ 849854 h 1568840"/>
                  <a:gd name="connsiteX285" fmla="*/ 1554615 w 1559831"/>
                  <a:gd name="connsiteY285" fmla="*/ 865364 h 1568840"/>
                  <a:gd name="connsiteX286" fmla="*/ 1523803 w 1559831"/>
                  <a:gd name="connsiteY286" fmla="*/ 878288 h 1568840"/>
                  <a:gd name="connsiteX287" fmla="*/ 1505830 w 1559831"/>
                  <a:gd name="connsiteY287" fmla="*/ 886043 h 1568840"/>
                  <a:gd name="connsiteX288" fmla="*/ 1521236 w 1559831"/>
                  <a:gd name="connsiteY288" fmla="*/ 898968 h 1568840"/>
                  <a:gd name="connsiteX289" fmla="*/ 1546912 w 1559831"/>
                  <a:gd name="connsiteY289" fmla="*/ 919647 h 1568840"/>
                  <a:gd name="connsiteX290" fmla="*/ 1544345 w 1559831"/>
                  <a:gd name="connsiteY290" fmla="*/ 935157 h 1568840"/>
                  <a:gd name="connsiteX291" fmla="*/ 1495559 w 1559831"/>
                  <a:gd name="connsiteY291" fmla="*/ 891213 h 1568840"/>
                  <a:gd name="connsiteX292" fmla="*/ 1457044 w 1559831"/>
                  <a:gd name="connsiteY292" fmla="*/ 883458 h 1568840"/>
                  <a:gd name="connsiteX293" fmla="*/ 1459612 w 1559831"/>
                  <a:gd name="connsiteY293" fmla="*/ 873119 h 1568840"/>
                  <a:gd name="connsiteX294" fmla="*/ 1498127 w 1559831"/>
                  <a:gd name="connsiteY294" fmla="*/ 878288 h 1568840"/>
                  <a:gd name="connsiteX295" fmla="*/ 1557183 w 1559831"/>
                  <a:gd name="connsiteY295" fmla="*/ 849854 h 1568840"/>
                  <a:gd name="connsiteX296" fmla="*/ 92720 w 1559831"/>
                  <a:gd name="connsiteY296" fmla="*/ 783095 h 1568840"/>
                  <a:gd name="connsiteX297" fmla="*/ 94840 w 1559831"/>
                  <a:gd name="connsiteY297" fmla="*/ 793162 h 1568840"/>
                  <a:gd name="connsiteX298" fmla="*/ 51394 w 1559831"/>
                  <a:gd name="connsiteY298" fmla="*/ 795811 h 1568840"/>
                  <a:gd name="connsiteX299" fmla="*/ 54043 w 1559831"/>
                  <a:gd name="connsiteY299" fmla="*/ 844556 h 1568840"/>
                  <a:gd name="connsiteX300" fmla="*/ 97489 w 1559831"/>
                  <a:gd name="connsiteY300" fmla="*/ 842436 h 1568840"/>
                  <a:gd name="connsiteX301" fmla="*/ 97489 w 1559831"/>
                  <a:gd name="connsiteY301" fmla="*/ 855153 h 1568840"/>
                  <a:gd name="connsiteX302" fmla="*/ 4768 w 1559831"/>
                  <a:gd name="connsiteY302" fmla="*/ 860451 h 1568840"/>
                  <a:gd name="connsiteX303" fmla="*/ 2649 w 1559831"/>
                  <a:gd name="connsiteY303" fmla="*/ 847205 h 1568840"/>
                  <a:gd name="connsiteX304" fmla="*/ 40797 w 1559831"/>
                  <a:gd name="connsiteY304" fmla="*/ 844556 h 1568840"/>
                  <a:gd name="connsiteX305" fmla="*/ 38678 w 1559831"/>
                  <a:gd name="connsiteY305" fmla="*/ 798460 h 1568840"/>
                  <a:gd name="connsiteX306" fmla="*/ 0 w 1559831"/>
                  <a:gd name="connsiteY306" fmla="*/ 798460 h 1568840"/>
                  <a:gd name="connsiteX307" fmla="*/ 0 w 1559831"/>
                  <a:gd name="connsiteY307" fmla="*/ 787863 h 1568840"/>
                  <a:gd name="connsiteX308" fmla="*/ 1547115 w 1559831"/>
                  <a:gd name="connsiteY308" fmla="*/ 759782 h 1568840"/>
                  <a:gd name="connsiteX309" fmla="*/ 1559831 w 1559831"/>
                  <a:gd name="connsiteY309" fmla="*/ 759782 h 1568840"/>
                  <a:gd name="connsiteX310" fmla="*/ 1557182 w 1559831"/>
                  <a:gd name="connsiteY310" fmla="*/ 834489 h 1568840"/>
                  <a:gd name="connsiteX311" fmla="*/ 1547115 w 1559831"/>
                  <a:gd name="connsiteY311" fmla="*/ 834489 h 1568840"/>
                  <a:gd name="connsiteX312" fmla="*/ 1547115 w 1559831"/>
                  <a:gd name="connsiteY312" fmla="*/ 803758 h 1568840"/>
                  <a:gd name="connsiteX313" fmla="*/ 1464461 w 1559831"/>
                  <a:gd name="connsiteY313" fmla="*/ 801109 h 1568840"/>
                  <a:gd name="connsiteX314" fmla="*/ 1464461 w 1559831"/>
                  <a:gd name="connsiteY314" fmla="*/ 787863 h 1568840"/>
                  <a:gd name="connsiteX315" fmla="*/ 1547115 w 1559831"/>
                  <a:gd name="connsiteY315" fmla="*/ 790512 h 1568840"/>
                  <a:gd name="connsiteX316" fmla="*/ 1557182 w 1559831"/>
                  <a:gd name="connsiteY316" fmla="*/ 723753 h 1568840"/>
                  <a:gd name="connsiteX317" fmla="*/ 1557182 w 1559831"/>
                  <a:gd name="connsiteY317" fmla="*/ 736469 h 1568840"/>
                  <a:gd name="connsiteX318" fmla="*/ 1464461 w 1559831"/>
                  <a:gd name="connsiteY318" fmla="*/ 741767 h 1568840"/>
                  <a:gd name="connsiteX319" fmla="*/ 1461812 w 1559831"/>
                  <a:gd name="connsiteY319" fmla="*/ 729051 h 1568840"/>
                  <a:gd name="connsiteX320" fmla="*/ 4768 w 1559831"/>
                  <a:gd name="connsiteY320" fmla="*/ 685075 h 1568840"/>
                  <a:gd name="connsiteX321" fmla="*/ 18014 w 1559831"/>
                  <a:gd name="connsiteY321" fmla="*/ 687724 h 1568840"/>
                  <a:gd name="connsiteX322" fmla="*/ 12716 w 1559831"/>
                  <a:gd name="connsiteY322" fmla="*/ 741767 h 1568840"/>
                  <a:gd name="connsiteX323" fmla="*/ 40797 w 1559831"/>
                  <a:gd name="connsiteY323" fmla="*/ 744417 h 1568840"/>
                  <a:gd name="connsiteX324" fmla="*/ 46096 w 1559831"/>
                  <a:gd name="connsiteY324" fmla="*/ 693022 h 1568840"/>
                  <a:gd name="connsiteX325" fmla="*/ 56692 w 1559831"/>
                  <a:gd name="connsiteY325" fmla="*/ 693022 h 1568840"/>
                  <a:gd name="connsiteX326" fmla="*/ 51394 w 1559831"/>
                  <a:gd name="connsiteY326" fmla="*/ 744417 h 1568840"/>
                  <a:gd name="connsiteX327" fmla="*/ 84774 w 1559831"/>
                  <a:gd name="connsiteY327" fmla="*/ 747066 h 1568840"/>
                  <a:gd name="connsiteX328" fmla="*/ 87423 w 1559831"/>
                  <a:gd name="connsiteY328" fmla="*/ 690373 h 1568840"/>
                  <a:gd name="connsiteX329" fmla="*/ 100139 w 1559831"/>
                  <a:gd name="connsiteY329" fmla="*/ 690373 h 1568840"/>
                  <a:gd name="connsiteX330" fmla="*/ 94841 w 1559831"/>
                  <a:gd name="connsiteY330" fmla="*/ 759782 h 1568840"/>
                  <a:gd name="connsiteX331" fmla="*/ 0 w 1559831"/>
                  <a:gd name="connsiteY331" fmla="*/ 754484 h 1568840"/>
                  <a:gd name="connsiteX332" fmla="*/ 1518532 w 1559831"/>
                  <a:gd name="connsiteY332" fmla="*/ 628383 h 1568840"/>
                  <a:gd name="connsiteX333" fmla="*/ 1533925 w 1559831"/>
                  <a:gd name="connsiteY333" fmla="*/ 630961 h 1568840"/>
                  <a:gd name="connsiteX334" fmla="*/ 1544187 w 1559831"/>
                  <a:gd name="connsiteY334" fmla="*/ 641276 h 1568840"/>
                  <a:gd name="connsiteX335" fmla="*/ 1549318 w 1559831"/>
                  <a:gd name="connsiteY335" fmla="*/ 656747 h 1568840"/>
                  <a:gd name="connsiteX336" fmla="*/ 1549318 w 1559831"/>
                  <a:gd name="connsiteY336" fmla="*/ 674796 h 1568840"/>
                  <a:gd name="connsiteX337" fmla="*/ 1541621 w 1559831"/>
                  <a:gd name="connsiteY337" fmla="*/ 690268 h 1568840"/>
                  <a:gd name="connsiteX338" fmla="*/ 1528794 w 1559831"/>
                  <a:gd name="connsiteY338" fmla="*/ 695425 h 1568840"/>
                  <a:gd name="connsiteX339" fmla="*/ 1526228 w 1559831"/>
                  <a:gd name="connsiteY339" fmla="*/ 685111 h 1568840"/>
                  <a:gd name="connsiteX340" fmla="*/ 1536490 w 1559831"/>
                  <a:gd name="connsiteY340" fmla="*/ 677375 h 1568840"/>
                  <a:gd name="connsiteX341" fmla="*/ 1539056 w 1559831"/>
                  <a:gd name="connsiteY341" fmla="*/ 659325 h 1568840"/>
                  <a:gd name="connsiteX342" fmla="*/ 1533925 w 1559831"/>
                  <a:gd name="connsiteY342" fmla="*/ 643854 h 1568840"/>
                  <a:gd name="connsiteX343" fmla="*/ 1521097 w 1559831"/>
                  <a:gd name="connsiteY343" fmla="*/ 641276 h 1568840"/>
                  <a:gd name="connsiteX344" fmla="*/ 1513401 w 1559831"/>
                  <a:gd name="connsiteY344" fmla="*/ 646433 h 1568840"/>
                  <a:gd name="connsiteX345" fmla="*/ 1510835 w 1559831"/>
                  <a:gd name="connsiteY345" fmla="*/ 664482 h 1568840"/>
                  <a:gd name="connsiteX346" fmla="*/ 1508270 w 1559831"/>
                  <a:gd name="connsiteY346" fmla="*/ 685111 h 1568840"/>
                  <a:gd name="connsiteX347" fmla="*/ 1500573 w 1559831"/>
                  <a:gd name="connsiteY347" fmla="*/ 700582 h 1568840"/>
                  <a:gd name="connsiteX348" fmla="*/ 1487746 w 1559831"/>
                  <a:gd name="connsiteY348" fmla="*/ 705739 h 1568840"/>
                  <a:gd name="connsiteX349" fmla="*/ 1474918 w 1559831"/>
                  <a:gd name="connsiteY349" fmla="*/ 703160 h 1568840"/>
                  <a:gd name="connsiteX350" fmla="*/ 1462091 w 1559831"/>
                  <a:gd name="connsiteY350" fmla="*/ 692846 h 1568840"/>
                  <a:gd name="connsiteX351" fmla="*/ 1454394 w 1559831"/>
                  <a:gd name="connsiteY351" fmla="*/ 674796 h 1568840"/>
                  <a:gd name="connsiteX352" fmla="*/ 1454394 w 1559831"/>
                  <a:gd name="connsiteY352" fmla="*/ 654168 h 1568840"/>
                  <a:gd name="connsiteX353" fmla="*/ 1464656 w 1559831"/>
                  <a:gd name="connsiteY353" fmla="*/ 638697 h 1568840"/>
                  <a:gd name="connsiteX354" fmla="*/ 1480049 w 1559831"/>
                  <a:gd name="connsiteY354" fmla="*/ 630961 h 1568840"/>
                  <a:gd name="connsiteX355" fmla="*/ 1482615 w 1559831"/>
                  <a:gd name="connsiteY355" fmla="*/ 643854 h 1568840"/>
                  <a:gd name="connsiteX356" fmla="*/ 1472353 w 1559831"/>
                  <a:gd name="connsiteY356" fmla="*/ 649011 h 1568840"/>
                  <a:gd name="connsiteX357" fmla="*/ 1467222 w 1559831"/>
                  <a:gd name="connsiteY357" fmla="*/ 659325 h 1568840"/>
                  <a:gd name="connsiteX358" fmla="*/ 1467222 w 1559831"/>
                  <a:gd name="connsiteY358" fmla="*/ 672218 h 1568840"/>
                  <a:gd name="connsiteX359" fmla="*/ 1469787 w 1559831"/>
                  <a:gd name="connsiteY359" fmla="*/ 685111 h 1568840"/>
                  <a:gd name="connsiteX360" fmla="*/ 1477484 w 1559831"/>
                  <a:gd name="connsiteY360" fmla="*/ 692846 h 1568840"/>
                  <a:gd name="connsiteX361" fmla="*/ 1485180 w 1559831"/>
                  <a:gd name="connsiteY361" fmla="*/ 692846 h 1568840"/>
                  <a:gd name="connsiteX362" fmla="*/ 1492877 w 1559831"/>
                  <a:gd name="connsiteY362" fmla="*/ 690268 h 1568840"/>
                  <a:gd name="connsiteX363" fmla="*/ 1495442 w 1559831"/>
                  <a:gd name="connsiteY363" fmla="*/ 679954 h 1568840"/>
                  <a:gd name="connsiteX364" fmla="*/ 1498008 w 1559831"/>
                  <a:gd name="connsiteY364" fmla="*/ 664482 h 1568840"/>
                  <a:gd name="connsiteX365" fmla="*/ 1500573 w 1559831"/>
                  <a:gd name="connsiteY365" fmla="*/ 643854 h 1568840"/>
                  <a:gd name="connsiteX366" fmla="*/ 1508270 w 1559831"/>
                  <a:gd name="connsiteY366" fmla="*/ 633540 h 1568840"/>
                  <a:gd name="connsiteX367" fmla="*/ 1518532 w 1559831"/>
                  <a:gd name="connsiteY367" fmla="*/ 628383 h 1568840"/>
                  <a:gd name="connsiteX368" fmla="*/ 18014 w 1559831"/>
                  <a:gd name="connsiteY368" fmla="*/ 610369 h 1568840"/>
                  <a:gd name="connsiteX369" fmla="*/ 82351 w 1559831"/>
                  <a:gd name="connsiteY369" fmla="*/ 623207 h 1568840"/>
                  <a:gd name="connsiteX370" fmla="*/ 100365 w 1559831"/>
                  <a:gd name="connsiteY370" fmla="*/ 628342 h 1568840"/>
                  <a:gd name="connsiteX371" fmla="*/ 108086 w 1559831"/>
                  <a:gd name="connsiteY371" fmla="*/ 641181 h 1568840"/>
                  <a:gd name="connsiteX372" fmla="*/ 108086 w 1559831"/>
                  <a:gd name="connsiteY372" fmla="*/ 654019 h 1568840"/>
                  <a:gd name="connsiteX373" fmla="*/ 97792 w 1559831"/>
                  <a:gd name="connsiteY373" fmla="*/ 671993 h 1568840"/>
                  <a:gd name="connsiteX374" fmla="*/ 74631 w 1559831"/>
                  <a:gd name="connsiteY374" fmla="*/ 674560 h 1568840"/>
                  <a:gd name="connsiteX375" fmla="*/ 77204 w 1559831"/>
                  <a:gd name="connsiteY375" fmla="*/ 661722 h 1568840"/>
                  <a:gd name="connsiteX376" fmla="*/ 90071 w 1559831"/>
                  <a:gd name="connsiteY376" fmla="*/ 661722 h 1568840"/>
                  <a:gd name="connsiteX377" fmla="*/ 97792 w 1559831"/>
                  <a:gd name="connsiteY377" fmla="*/ 654019 h 1568840"/>
                  <a:gd name="connsiteX378" fmla="*/ 95218 w 1559831"/>
                  <a:gd name="connsiteY378" fmla="*/ 643748 h 1568840"/>
                  <a:gd name="connsiteX379" fmla="*/ 92645 w 1559831"/>
                  <a:gd name="connsiteY379" fmla="*/ 638613 h 1568840"/>
                  <a:gd name="connsiteX380" fmla="*/ 79778 w 1559831"/>
                  <a:gd name="connsiteY380" fmla="*/ 636045 h 1568840"/>
                  <a:gd name="connsiteX381" fmla="*/ 18014 w 1559831"/>
                  <a:gd name="connsiteY381" fmla="*/ 623207 h 1568840"/>
                  <a:gd name="connsiteX382" fmla="*/ 18014 w 1559831"/>
                  <a:gd name="connsiteY382" fmla="*/ 610369 h 1568840"/>
                  <a:gd name="connsiteX383" fmla="*/ 30730 w 1559831"/>
                  <a:gd name="connsiteY383" fmla="*/ 569042 h 1568840"/>
                  <a:gd name="connsiteX384" fmla="*/ 120802 w 1559831"/>
                  <a:gd name="connsiteY384" fmla="*/ 595004 h 1568840"/>
                  <a:gd name="connsiteX385" fmla="*/ 115504 w 1559831"/>
                  <a:gd name="connsiteY385" fmla="*/ 605071 h 1568840"/>
                  <a:gd name="connsiteX386" fmla="*/ 25432 w 1559831"/>
                  <a:gd name="connsiteY386" fmla="*/ 582288 h 1568840"/>
                  <a:gd name="connsiteX387" fmla="*/ 1508489 w 1559831"/>
                  <a:gd name="connsiteY387" fmla="*/ 538376 h 1568840"/>
                  <a:gd name="connsiteX388" fmla="*/ 1480059 w 1559831"/>
                  <a:gd name="connsiteY388" fmla="*/ 546091 h 1568840"/>
                  <a:gd name="connsiteX389" fmla="*/ 1487813 w 1559831"/>
                  <a:gd name="connsiteY389" fmla="*/ 571807 h 1568840"/>
                  <a:gd name="connsiteX390" fmla="*/ 1492982 w 1559831"/>
                  <a:gd name="connsiteY390" fmla="*/ 584665 h 1568840"/>
                  <a:gd name="connsiteX391" fmla="*/ 1500735 w 1559831"/>
                  <a:gd name="connsiteY391" fmla="*/ 589808 h 1568840"/>
                  <a:gd name="connsiteX392" fmla="*/ 1508489 w 1559831"/>
                  <a:gd name="connsiteY392" fmla="*/ 589808 h 1568840"/>
                  <a:gd name="connsiteX393" fmla="*/ 1518827 w 1559831"/>
                  <a:gd name="connsiteY393" fmla="*/ 582093 h 1568840"/>
                  <a:gd name="connsiteX394" fmla="*/ 1518827 w 1559831"/>
                  <a:gd name="connsiteY394" fmla="*/ 566664 h 1568840"/>
                  <a:gd name="connsiteX395" fmla="*/ 1508489 w 1559831"/>
                  <a:gd name="connsiteY395" fmla="*/ 538376 h 1568840"/>
                  <a:gd name="connsiteX396" fmla="*/ 1516243 w 1559831"/>
                  <a:gd name="connsiteY396" fmla="*/ 522946 h 1568840"/>
                  <a:gd name="connsiteX397" fmla="*/ 1526581 w 1559831"/>
                  <a:gd name="connsiteY397" fmla="*/ 561520 h 1568840"/>
                  <a:gd name="connsiteX398" fmla="*/ 1531750 w 1559831"/>
                  <a:gd name="connsiteY398" fmla="*/ 582093 h 1568840"/>
                  <a:gd name="connsiteX399" fmla="*/ 1523996 w 1559831"/>
                  <a:gd name="connsiteY399" fmla="*/ 592380 h 1568840"/>
                  <a:gd name="connsiteX400" fmla="*/ 1513658 w 1559831"/>
                  <a:gd name="connsiteY400" fmla="*/ 600095 h 1568840"/>
                  <a:gd name="connsiteX401" fmla="*/ 1495566 w 1559831"/>
                  <a:gd name="connsiteY401" fmla="*/ 600095 h 1568840"/>
                  <a:gd name="connsiteX402" fmla="*/ 1480059 w 1559831"/>
                  <a:gd name="connsiteY402" fmla="*/ 582093 h 1568840"/>
                  <a:gd name="connsiteX403" fmla="*/ 1477474 w 1559831"/>
                  <a:gd name="connsiteY403" fmla="*/ 592380 h 1568840"/>
                  <a:gd name="connsiteX404" fmla="*/ 1469721 w 1559831"/>
                  <a:gd name="connsiteY404" fmla="*/ 605238 h 1568840"/>
                  <a:gd name="connsiteX405" fmla="*/ 1449044 w 1559831"/>
                  <a:gd name="connsiteY405" fmla="*/ 628383 h 1568840"/>
                  <a:gd name="connsiteX406" fmla="*/ 1443875 w 1559831"/>
                  <a:gd name="connsiteY406" fmla="*/ 612953 h 1568840"/>
                  <a:gd name="connsiteX407" fmla="*/ 1459382 w 1559831"/>
                  <a:gd name="connsiteY407" fmla="*/ 594952 h 1568840"/>
                  <a:gd name="connsiteX408" fmla="*/ 1469721 w 1559831"/>
                  <a:gd name="connsiteY408" fmla="*/ 584665 h 1568840"/>
                  <a:gd name="connsiteX409" fmla="*/ 1474890 w 1559831"/>
                  <a:gd name="connsiteY409" fmla="*/ 576950 h 1568840"/>
                  <a:gd name="connsiteX410" fmla="*/ 1474890 w 1559831"/>
                  <a:gd name="connsiteY410" fmla="*/ 569235 h 1568840"/>
                  <a:gd name="connsiteX411" fmla="*/ 1472305 w 1559831"/>
                  <a:gd name="connsiteY411" fmla="*/ 564092 h 1568840"/>
                  <a:gd name="connsiteX412" fmla="*/ 1469721 w 1559831"/>
                  <a:gd name="connsiteY412" fmla="*/ 548662 h 1568840"/>
                  <a:gd name="connsiteX413" fmla="*/ 1428367 w 1559831"/>
                  <a:gd name="connsiteY413" fmla="*/ 561520 h 1568840"/>
                  <a:gd name="connsiteX414" fmla="*/ 1425783 w 1559831"/>
                  <a:gd name="connsiteY414" fmla="*/ 548662 h 1568840"/>
                  <a:gd name="connsiteX415" fmla="*/ 1516243 w 1559831"/>
                  <a:gd name="connsiteY415" fmla="*/ 522946 h 1568840"/>
                  <a:gd name="connsiteX416" fmla="*/ 58962 w 1559831"/>
                  <a:gd name="connsiteY416" fmla="*/ 512548 h 1568840"/>
                  <a:gd name="connsiteX417" fmla="*/ 74403 w 1559831"/>
                  <a:gd name="connsiteY417" fmla="*/ 522879 h 1568840"/>
                  <a:gd name="connsiteX418" fmla="*/ 94991 w 1559831"/>
                  <a:gd name="connsiteY418" fmla="*/ 543543 h 1568840"/>
                  <a:gd name="connsiteX419" fmla="*/ 107858 w 1559831"/>
                  <a:gd name="connsiteY419" fmla="*/ 512548 h 1568840"/>
                  <a:gd name="connsiteX420" fmla="*/ 79550 w 1559831"/>
                  <a:gd name="connsiteY420" fmla="*/ 512548 h 1568840"/>
                  <a:gd name="connsiteX421" fmla="*/ 58962 w 1559831"/>
                  <a:gd name="connsiteY421" fmla="*/ 512548 h 1568840"/>
                  <a:gd name="connsiteX422" fmla="*/ 154181 w 1559831"/>
                  <a:gd name="connsiteY422" fmla="*/ 499633 h 1568840"/>
                  <a:gd name="connsiteX423" fmla="*/ 149034 w 1559831"/>
                  <a:gd name="connsiteY423" fmla="*/ 512548 h 1568840"/>
                  <a:gd name="connsiteX424" fmla="*/ 118152 w 1559831"/>
                  <a:gd name="connsiteY424" fmla="*/ 512548 h 1568840"/>
                  <a:gd name="connsiteX425" fmla="*/ 105285 w 1559831"/>
                  <a:gd name="connsiteY425" fmla="*/ 548709 h 1568840"/>
                  <a:gd name="connsiteX426" fmla="*/ 125873 w 1559831"/>
                  <a:gd name="connsiteY426" fmla="*/ 569372 h 1568840"/>
                  <a:gd name="connsiteX427" fmla="*/ 123299 w 1559831"/>
                  <a:gd name="connsiteY427" fmla="*/ 582287 h 1568840"/>
                  <a:gd name="connsiteX428" fmla="*/ 46095 w 1559831"/>
                  <a:gd name="connsiteY428" fmla="*/ 515130 h 1568840"/>
                  <a:gd name="connsiteX429" fmla="*/ 51242 w 1559831"/>
                  <a:gd name="connsiteY429" fmla="*/ 502216 h 1568840"/>
                  <a:gd name="connsiteX430" fmla="*/ 154181 w 1559831"/>
                  <a:gd name="connsiteY430" fmla="*/ 499633 h 1568840"/>
                  <a:gd name="connsiteX431" fmla="*/ 1477708 w 1559831"/>
                  <a:gd name="connsiteY431" fmla="*/ 430225 h 1568840"/>
                  <a:gd name="connsiteX432" fmla="*/ 1503140 w 1559831"/>
                  <a:gd name="connsiteY432" fmla="*/ 491686 h 1568840"/>
                  <a:gd name="connsiteX433" fmla="*/ 1493073 w 1559831"/>
                  <a:gd name="connsiteY433" fmla="*/ 496984 h 1568840"/>
                  <a:gd name="connsiteX434" fmla="*/ 1472410 w 1559831"/>
                  <a:gd name="connsiteY434" fmla="*/ 445590 h 1568840"/>
                  <a:gd name="connsiteX435" fmla="*/ 1443798 w 1559831"/>
                  <a:gd name="connsiteY435" fmla="*/ 458306 h 1568840"/>
                  <a:gd name="connsiteX436" fmla="*/ 1467111 w 1559831"/>
                  <a:gd name="connsiteY436" fmla="*/ 504932 h 1568840"/>
                  <a:gd name="connsiteX437" fmla="*/ 1457044 w 1559831"/>
                  <a:gd name="connsiteY437" fmla="*/ 509700 h 1568840"/>
                  <a:gd name="connsiteX438" fmla="*/ 1436380 w 1559831"/>
                  <a:gd name="connsiteY438" fmla="*/ 463604 h 1568840"/>
                  <a:gd name="connsiteX439" fmla="*/ 1405650 w 1559831"/>
                  <a:gd name="connsiteY439" fmla="*/ 476321 h 1568840"/>
                  <a:gd name="connsiteX440" fmla="*/ 1428433 w 1559831"/>
                  <a:gd name="connsiteY440" fmla="*/ 527715 h 1568840"/>
                  <a:gd name="connsiteX441" fmla="*/ 1421015 w 1559831"/>
                  <a:gd name="connsiteY441" fmla="*/ 533013 h 1568840"/>
                  <a:gd name="connsiteX442" fmla="*/ 1389755 w 1559831"/>
                  <a:gd name="connsiteY442" fmla="*/ 468903 h 1568840"/>
                  <a:gd name="connsiteX443" fmla="*/ 110735 w 1559831"/>
                  <a:gd name="connsiteY443" fmla="*/ 380951 h 1568840"/>
                  <a:gd name="connsiteX444" fmla="*/ 192859 w 1559831"/>
                  <a:gd name="connsiteY444" fmla="*/ 424927 h 1568840"/>
                  <a:gd name="connsiteX445" fmla="*/ 187561 w 1559831"/>
                  <a:gd name="connsiteY445" fmla="*/ 434994 h 1568840"/>
                  <a:gd name="connsiteX446" fmla="*/ 97489 w 1559831"/>
                  <a:gd name="connsiteY446" fmla="*/ 445591 h 1568840"/>
                  <a:gd name="connsiteX447" fmla="*/ 164778 w 1559831"/>
                  <a:gd name="connsiteY447" fmla="*/ 478970 h 1568840"/>
                  <a:gd name="connsiteX448" fmla="*/ 156830 w 1559831"/>
                  <a:gd name="connsiteY448" fmla="*/ 489567 h 1568840"/>
                  <a:gd name="connsiteX449" fmla="*/ 74706 w 1559831"/>
                  <a:gd name="connsiteY449" fmla="*/ 445591 h 1568840"/>
                  <a:gd name="connsiteX450" fmla="*/ 82124 w 1559831"/>
                  <a:gd name="connsiteY450" fmla="*/ 434994 h 1568840"/>
                  <a:gd name="connsiteX451" fmla="*/ 169546 w 1559831"/>
                  <a:gd name="connsiteY451" fmla="*/ 424927 h 1568840"/>
                  <a:gd name="connsiteX452" fmla="*/ 105436 w 1559831"/>
                  <a:gd name="connsiteY452" fmla="*/ 391548 h 1568840"/>
                  <a:gd name="connsiteX453" fmla="*/ 1420743 w 1559831"/>
                  <a:gd name="connsiteY453" fmla="*/ 334855 h 1568840"/>
                  <a:gd name="connsiteX454" fmla="*/ 1428458 w 1559831"/>
                  <a:gd name="connsiteY454" fmla="*/ 347733 h 1568840"/>
                  <a:gd name="connsiteX455" fmla="*/ 1382169 w 1559831"/>
                  <a:gd name="connsiteY455" fmla="*/ 404396 h 1568840"/>
                  <a:gd name="connsiteX456" fmla="*/ 1371882 w 1559831"/>
                  <a:gd name="connsiteY456" fmla="*/ 417274 h 1568840"/>
                  <a:gd name="connsiteX457" fmla="*/ 1387312 w 1559831"/>
                  <a:gd name="connsiteY457" fmla="*/ 412122 h 1568840"/>
                  <a:gd name="connsiteX458" fmla="*/ 1459318 w 1559831"/>
                  <a:gd name="connsiteY458" fmla="*/ 399244 h 1568840"/>
                  <a:gd name="connsiteX459" fmla="*/ 1464461 w 1559831"/>
                  <a:gd name="connsiteY459" fmla="*/ 409547 h 1568840"/>
                  <a:gd name="connsiteX460" fmla="*/ 1366739 w 1559831"/>
                  <a:gd name="connsiteY460" fmla="*/ 427576 h 1568840"/>
                  <a:gd name="connsiteX461" fmla="*/ 1359024 w 1559831"/>
                  <a:gd name="connsiteY461" fmla="*/ 414698 h 1568840"/>
                  <a:gd name="connsiteX462" fmla="*/ 1420743 w 1559831"/>
                  <a:gd name="connsiteY462" fmla="*/ 334855 h 1568840"/>
                  <a:gd name="connsiteX463" fmla="*/ 1400351 w 1559831"/>
                  <a:gd name="connsiteY463" fmla="*/ 308893 h 1568840"/>
                  <a:gd name="connsiteX464" fmla="*/ 1407769 w 1559831"/>
                  <a:gd name="connsiteY464" fmla="*/ 319490 h 1568840"/>
                  <a:gd name="connsiteX465" fmla="*/ 1333063 w 1559831"/>
                  <a:gd name="connsiteY465" fmla="*/ 376182 h 1568840"/>
                  <a:gd name="connsiteX466" fmla="*/ 1325645 w 1559831"/>
                  <a:gd name="connsiteY466" fmla="*/ 365585 h 1568840"/>
                  <a:gd name="connsiteX467" fmla="*/ 188967 w 1559831"/>
                  <a:gd name="connsiteY467" fmla="*/ 298112 h 1568840"/>
                  <a:gd name="connsiteX468" fmla="*/ 197954 w 1559831"/>
                  <a:gd name="connsiteY468" fmla="*/ 301336 h 1568840"/>
                  <a:gd name="connsiteX469" fmla="*/ 192818 w 1559831"/>
                  <a:gd name="connsiteY469" fmla="*/ 311654 h 1568840"/>
                  <a:gd name="connsiteX470" fmla="*/ 182548 w 1559831"/>
                  <a:gd name="connsiteY470" fmla="*/ 309074 h 1568840"/>
                  <a:gd name="connsiteX471" fmla="*/ 169709 w 1559831"/>
                  <a:gd name="connsiteY471" fmla="*/ 311654 h 1568840"/>
                  <a:gd name="connsiteX472" fmla="*/ 162006 w 1559831"/>
                  <a:gd name="connsiteY472" fmla="*/ 321972 h 1568840"/>
                  <a:gd name="connsiteX473" fmla="*/ 154303 w 1559831"/>
                  <a:gd name="connsiteY473" fmla="*/ 334869 h 1568840"/>
                  <a:gd name="connsiteX474" fmla="*/ 154303 w 1559831"/>
                  <a:gd name="connsiteY474" fmla="*/ 347766 h 1568840"/>
                  <a:gd name="connsiteX475" fmla="*/ 159439 w 1559831"/>
                  <a:gd name="connsiteY475" fmla="*/ 358084 h 1568840"/>
                  <a:gd name="connsiteX476" fmla="*/ 172277 w 1559831"/>
                  <a:gd name="connsiteY476" fmla="*/ 370982 h 1568840"/>
                  <a:gd name="connsiteX477" fmla="*/ 190251 w 1559831"/>
                  <a:gd name="connsiteY477" fmla="*/ 381300 h 1568840"/>
                  <a:gd name="connsiteX478" fmla="*/ 208224 w 1559831"/>
                  <a:gd name="connsiteY478" fmla="*/ 378720 h 1568840"/>
                  <a:gd name="connsiteX479" fmla="*/ 221063 w 1559831"/>
                  <a:gd name="connsiteY479" fmla="*/ 365823 h 1568840"/>
                  <a:gd name="connsiteX480" fmla="*/ 228766 w 1559831"/>
                  <a:gd name="connsiteY480" fmla="*/ 350346 h 1568840"/>
                  <a:gd name="connsiteX481" fmla="*/ 228766 w 1559831"/>
                  <a:gd name="connsiteY481" fmla="*/ 337448 h 1568840"/>
                  <a:gd name="connsiteX482" fmla="*/ 215927 w 1559831"/>
                  <a:gd name="connsiteY482" fmla="*/ 327131 h 1568840"/>
                  <a:gd name="connsiteX483" fmla="*/ 200521 w 1559831"/>
                  <a:gd name="connsiteY483" fmla="*/ 350346 h 1568840"/>
                  <a:gd name="connsiteX484" fmla="*/ 190251 w 1559831"/>
                  <a:gd name="connsiteY484" fmla="*/ 342607 h 1568840"/>
                  <a:gd name="connsiteX485" fmla="*/ 213360 w 1559831"/>
                  <a:gd name="connsiteY485" fmla="*/ 311654 h 1568840"/>
                  <a:gd name="connsiteX486" fmla="*/ 241604 w 1559831"/>
                  <a:gd name="connsiteY486" fmla="*/ 332290 h 1568840"/>
                  <a:gd name="connsiteX487" fmla="*/ 239036 w 1559831"/>
                  <a:gd name="connsiteY487" fmla="*/ 352925 h 1568840"/>
                  <a:gd name="connsiteX488" fmla="*/ 231333 w 1559831"/>
                  <a:gd name="connsiteY488" fmla="*/ 370982 h 1568840"/>
                  <a:gd name="connsiteX489" fmla="*/ 210792 w 1559831"/>
                  <a:gd name="connsiteY489" fmla="*/ 389038 h 1568840"/>
                  <a:gd name="connsiteX490" fmla="*/ 187683 w 1559831"/>
                  <a:gd name="connsiteY490" fmla="*/ 391617 h 1568840"/>
                  <a:gd name="connsiteX491" fmla="*/ 164574 w 1559831"/>
                  <a:gd name="connsiteY491" fmla="*/ 381300 h 1568840"/>
                  <a:gd name="connsiteX492" fmla="*/ 146600 w 1559831"/>
                  <a:gd name="connsiteY492" fmla="*/ 363243 h 1568840"/>
                  <a:gd name="connsiteX493" fmla="*/ 141465 w 1559831"/>
                  <a:gd name="connsiteY493" fmla="*/ 340028 h 1568840"/>
                  <a:gd name="connsiteX494" fmla="*/ 151736 w 1559831"/>
                  <a:gd name="connsiteY494" fmla="*/ 314233 h 1568840"/>
                  <a:gd name="connsiteX495" fmla="*/ 167142 w 1559831"/>
                  <a:gd name="connsiteY495" fmla="*/ 301336 h 1568840"/>
                  <a:gd name="connsiteX496" fmla="*/ 179980 w 1559831"/>
                  <a:gd name="connsiteY496" fmla="*/ 298756 h 1568840"/>
                  <a:gd name="connsiteX497" fmla="*/ 188967 w 1559831"/>
                  <a:gd name="connsiteY497" fmla="*/ 298112 h 1568840"/>
                  <a:gd name="connsiteX498" fmla="*/ 1330943 w 1559831"/>
                  <a:gd name="connsiteY498" fmla="*/ 226769 h 1568840"/>
                  <a:gd name="connsiteX499" fmla="*/ 1338361 w 1559831"/>
                  <a:gd name="connsiteY499" fmla="*/ 236836 h 1568840"/>
                  <a:gd name="connsiteX500" fmla="*/ 1317697 w 1559831"/>
                  <a:gd name="connsiteY500" fmla="*/ 322139 h 1568840"/>
                  <a:gd name="connsiteX501" fmla="*/ 1371740 w 1559831"/>
                  <a:gd name="connsiteY501" fmla="*/ 272864 h 1568840"/>
                  <a:gd name="connsiteX502" fmla="*/ 1379688 w 1559831"/>
                  <a:gd name="connsiteY502" fmla="*/ 283461 h 1568840"/>
                  <a:gd name="connsiteX503" fmla="*/ 1310280 w 1559831"/>
                  <a:gd name="connsiteY503" fmla="*/ 344922 h 1568840"/>
                  <a:gd name="connsiteX504" fmla="*/ 1302332 w 1559831"/>
                  <a:gd name="connsiteY504" fmla="*/ 334855 h 1568840"/>
                  <a:gd name="connsiteX505" fmla="*/ 1322996 w 1559831"/>
                  <a:gd name="connsiteY505" fmla="*/ 249552 h 1568840"/>
                  <a:gd name="connsiteX506" fmla="*/ 1268952 w 1559831"/>
                  <a:gd name="connsiteY506" fmla="*/ 298826 h 1568840"/>
                  <a:gd name="connsiteX507" fmla="*/ 1261005 w 1559831"/>
                  <a:gd name="connsiteY507" fmla="*/ 290879 h 1568840"/>
                  <a:gd name="connsiteX508" fmla="*/ 308840 w 1559831"/>
                  <a:gd name="connsiteY508" fmla="*/ 159480 h 1568840"/>
                  <a:gd name="connsiteX509" fmla="*/ 324258 w 1559831"/>
                  <a:gd name="connsiteY509" fmla="*/ 159480 h 1568840"/>
                  <a:gd name="connsiteX510" fmla="*/ 339676 w 1559831"/>
                  <a:gd name="connsiteY510" fmla="*/ 167218 h 1568840"/>
                  <a:gd name="connsiteX511" fmla="*/ 334537 w 1559831"/>
                  <a:gd name="connsiteY511" fmla="*/ 177536 h 1568840"/>
                  <a:gd name="connsiteX512" fmla="*/ 321688 w 1559831"/>
                  <a:gd name="connsiteY512" fmla="*/ 169798 h 1568840"/>
                  <a:gd name="connsiteX513" fmla="*/ 311409 w 1559831"/>
                  <a:gd name="connsiteY513" fmla="*/ 172377 h 1568840"/>
                  <a:gd name="connsiteX514" fmla="*/ 301131 w 1559831"/>
                  <a:gd name="connsiteY514" fmla="*/ 177536 h 1568840"/>
                  <a:gd name="connsiteX515" fmla="*/ 290852 w 1559831"/>
                  <a:gd name="connsiteY515" fmla="*/ 187854 h 1568840"/>
                  <a:gd name="connsiteX516" fmla="*/ 285712 w 1559831"/>
                  <a:gd name="connsiteY516" fmla="*/ 200751 h 1568840"/>
                  <a:gd name="connsiteX517" fmla="*/ 288282 w 1559831"/>
                  <a:gd name="connsiteY517" fmla="*/ 211069 h 1568840"/>
                  <a:gd name="connsiteX518" fmla="*/ 295991 w 1559831"/>
                  <a:gd name="connsiteY518" fmla="*/ 229126 h 1568840"/>
                  <a:gd name="connsiteX519" fmla="*/ 313979 w 1559831"/>
                  <a:gd name="connsiteY519" fmla="*/ 242023 h 1568840"/>
                  <a:gd name="connsiteX520" fmla="*/ 331967 w 1559831"/>
                  <a:gd name="connsiteY520" fmla="*/ 244603 h 1568840"/>
                  <a:gd name="connsiteX521" fmla="*/ 347385 w 1559831"/>
                  <a:gd name="connsiteY521" fmla="*/ 236864 h 1568840"/>
                  <a:gd name="connsiteX522" fmla="*/ 357664 w 1559831"/>
                  <a:gd name="connsiteY522" fmla="*/ 223967 h 1568840"/>
                  <a:gd name="connsiteX523" fmla="*/ 362803 w 1559831"/>
                  <a:gd name="connsiteY523" fmla="*/ 211069 h 1568840"/>
                  <a:gd name="connsiteX524" fmla="*/ 352525 w 1559831"/>
                  <a:gd name="connsiteY524" fmla="*/ 198172 h 1568840"/>
                  <a:gd name="connsiteX525" fmla="*/ 329397 w 1559831"/>
                  <a:gd name="connsiteY525" fmla="*/ 216228 h 1568840"/>
                  <a:gd name="connsiteX526" fmla="*/ 324258 w 1559831"/>
                  <a:gd name="connsiteY526" fmla="*/ 205910 h 1568840"/>
                  <a:gd name="connsiteX527" fmla="*/ 355094 w 1559831"/>
                  <a:gd name="connsiteY527" fmla="*/ 182695 h 1568840"/>
                  <a:gd name="connsiteX528" fmla="*/ 375652 w 1559831"/>
                  <a:gd name="connsiteY528" fmla="*/ 208490 h 1568840"/>
                  <a:gd name="connsiteX529" fmla="*/ 367943 w 1559831"/>
                  <a:gd name="connsiteY529" fmla="*/ 229126 h 1568840"/>
                  <a:gd name="connsiteX530" fmla="*/ 355094 w 1559831"/>
                  <a:gd name="connsiteY530" fmla="*/ 244603 h 1568840"/>
                  <a:gd name="connsiteX531" fmla="*/ 331967 w 1559831"/>
                  <a:gd name="connsiteY531" fmla="*/ 254920 h 1568840"/>
                  <a:gd name="connsiteX532" fmla="*/ 308840 w 1559831"/>
                  <a:gd name="connsiteY532" fmla="*/ 252341 h 1568840"/>
                  <a:gd name="connsiteX533" fmla="*/ 288282 w 1559831"/>
                  <a:gd name="connsiteY533" fmla="*/ 236864 h 1568840"/>
                  <a:gd name="connsiteX534" fmla="*/ 275434 w 1559831"/>
                  <a:gd name="connsiteY534" fmla="*/ 213649 h 1568840"/>
                  <a:gd name="connsiteX535" fmla="*/ 278003 w 1559831"/>
                  <a:gd name="connsiteY535" fmla="*/ 190434 h 1568840"/>
                  <a:gd name="connsiteX536" fmla="*/ 293421 w 1559831"/>
                  <a:gd name="connsiteY536" fmla="*/ 169798 h 1568840"/>
                  <a:gd name="connsiteX537" fmla="*/ 308840 w 1559831"/>
                  <a:gd name="connsiteY537" fmla="*/ 159480 h 1568840"/>
                  <a:gd name="connsiteX538" fmla="*/ 1248405 w 1559831"/>
                  <a:gd name="connsiteY538" fmla="*/ 156831 h 1568840"/>
                  <a:gd name="connsiteX539" fmla="*/ 1258691 w 1559831"/>
                  <a:gd name="connsiteY539" fmla="*/ 164589 h 1568840"/>
                  <a:gd name="connsiteX540" fmla="*/ 1225260 w 1559831"/>
                  <a:gd name="connsiteY540" fmla="*/ 205967 h 1568840"/>
                  <a:gd name="connsiteX541" fmla="*/ 1214974 w 1559831"/>
                  <a:gd name="connsiteY541" fmla="*/ 221483 h 1568840"/>
                  <a:gd name="connsiteX542" fmla="*/ 1214974 w 1559831"/>
                  <a:gd name="connsiteY542" fmla="*/ 234414 h 1568840"/>
                  <a:gd name="connsiteX543" fmla="*/ 1222689 w 1559831"/>
                  <a:gd name="connsiteY543" fmla="*/ 244758 h 1568840"/>
                  <a:gd name="connsiteX544" fmla="*/ 1240690 w 1559831"/>
                  <a:gd name="connsiteY544" fmla="*/ 252516 h 1568840"/>
                  <a:gd name="connsiteX545" fmla="*/ 1261263 w 1559831"/>
                  <a:gd name="connsiteY545" fmla="*/ 237000 h 1568840"/>
                  <a:gd name="connsiteX546" fmla="*/ 1297266 w 1559831"/>
                  <a:gd name="connsiteY546" fmla="*/ 195622 h 1568840"/>
                  <a:gd name="connsiteX547" fmla="*/ 1304981 w 1559831"/>
                  <a:gd name="connsiteY547" fmla="*/ 203381 h 1568840"/>
                  <a:gd name="connsiteX548" fmla="*/ 1271550 w 1559831"/>
                  <a:gd name="connsiteY548" fmla="*/ 247344 h 1568840"/>
                  <a:gd name="connsiteX549" fmla="*/ 1253548 w 1559831"/>
                  <a:gd name="connsiteY549" fmla="*/ 260275 h 1568840"/>
                  <a:gd name="connsiteX550" fmla="*/ 1238118 w 1559831"/>
                  <a:gd name="connsiteY550" fmla="*/ 265447 h 1568840"/>
                  <a:gd name="connsiteX551" fmla="*/ 1217545 w 1559831"/>
                  <a:gd name="connsiteY551" fmla="*/ 255102 h 1568840"/>
                  <a:gd name="connsiteX552" fmla="*/ 1202116 w 1559831"/>
                  <a:gd name="connsiteY552" fmla="*/ 237000 h 1568840"/>
                  <a:gd name="connsiteX553" fmla="*/ 1202116 w 1559831"/>
                  <a:gd name="connsiteY553" fmla="*/ 218897 h 1568840"/>
                  <a:gd name="connsiteX554" fmla="*/ 1214974 w 1559831"/>
                  <a:gd name="connsiteY554" fmla="*/ 198208 h 1568840"/>
                  <a:gd name="connsiteX555" fmla="*/ 1248405 w 1559831"/>
                  <a:gd name="connsiteY555" fmla="*/ 156831 h 1568840"/>
                  <a:gd name="connsiteX556" fmla="*/ 409332 w 1559831"/>
                  <a:gd name="connsiteY556" fmla="*/ 110847 h 1568840"/>
                  <a:gd name="connsiteX557" fmla="*/ 391289 w 1559831"/>
                  <a:gd name="connsiteY557" fmla="*/ 115978 h 1568840"/>
                  <a:gd name="connsiteX558" fmla="*/ 378401 w 1559831"/>
                  <a:gd name="connsiteY558" fmla="*/ 133936 h 1568840"/>
                  <a:gd name="connsiteX559" fmla="*/ 383556 w 1559831"/>
                  <a:gd name="connsiteY559" fmla="*/ 164723 h 1568840"/>
                  <a:gd name="connsiteX560" fmla="*/ 406755 w 1559831"/>
                  <a:gd name="connsiteY560" fmla="*/ 182681 h 1568840"/>
                  <a:gd name="connsiteX561" fmla="*/ 429953 w 1559831"/>
                  <a:gd name="connsiteY561" fmla="*/ 180116 h 1568840"/>
                  <a:gd name="connsiteX562" fmla="*/ 445418 w 1559831"/>
                  <a:gd name="connsiteY562" fmla="*/ 159592 h 1568840"/>
                  <a:gd name="connsiteX563" fmla="*/ 437685 w 1559831"/>
                  <a:gd name="connsiteY563" fmla="*/ 131371 h 1568840"/>
                  <a:gd name="connsiteX564" fmla="*/ 424797 w 1559831"/>
                  <a:gd name="connsiteY564" fmla="*/ 115978 h 1568840"/>
                  <a:gd name="connsiteX565" fmla="*/ 409332 w 1559831"/>
                  <a:gd name="connsiteY565" fmla="*/ 110847 h 1568840"/>
                  <a:gd name="connsiteX566" fmla="*/ 397733 w 1559831"/>
                  <a:gd name="connsiteY566" fmla="*/ 100264 h 1568840"/>
                  <a:gd name="connsiteX567" fmla="*/ 409332 w 1559831"/>
                  <a:gd name="connsiteY567" fmla="*/ 100584 h 1568840"/>
                  <a:gd name="connsiteX568" fmla="*/ 432530 w 1559831"/>
                  <a:gd name="connsiteY568" fmla="*/ 105715 h 1568840"/>
                  <a:gd name="connsiteX569" fmla="*/ 450573 w 1559831"/>
                  <a:gd name="connsiteY569" fmla="*/ 126240 h 1568840"/>
                  <a:gd name="connsiteX570" fmla="*/ 458306 w 1559831"/>
                  <a:gd name="connsiteY570" fmla="*/ 149329 h 1568840"/>
                  <a:gd name="connsiteX571" fmla="*/ 453151 w 1559831"/>
                  <a:gd name="connsiteY571" fmla="*/ 172419 h 1568840"/>
                  <a:gd name="connsiteX572" fmla="*/ 435108 w 1559831"/>
                  <a:gd name="connsiteY572" fmla="*/ 190378 h 1568840"/>
                  <a:gd name="connsiteX573" fmla="*/ 411910 w 1559831"/>
                  <a:gd name="connsiteY573" fmla="*/ 195509 h 1568840"/>
                  <a:gd name="connsiteX574" fmla="*/ 388712 w 1559831"/>
                  <a:gd name="connsiteY574" fmla="*/ 187812 h 1568840"/>
                  <a:gd name="connsiteX575" fmla="*/ 373246 w 1559831"/>
                  <a:gd name="connsiteY575" fmla="*/ 169854 h 1568840"/>
                  <a:gd name="connsiteX576" fmla="*/ 365513 w 1559831"/>
                  <a:gd name="connsiteY576" fmla="*/ 133936 h 1568840"/>
                  <a:gd name="connsiteX577" fmla="*/ 386134 w 1559831"/>
                  <a:gd name="connsiteY577" fmla="*/ 105715 h 1568840"/>
                  <a:gd name="connsiteX578" fmla="*/ 397733 w 1559831"/>
                  <a:gd name="connsiteY578" fmla="*/ 100264 h 1568840"/>
                  <a:gd name="connsiteX579" fmla="*/ 1088618 w 1559831"/>
                  <a:gd name="connsiteY579" fmla="*/ 69408 h 1568840"/>
                  <a:gd name="connsiteX580" fmla="*/ 1114374 w 1559831"/>
                  <a:gd name="connsiteY580" fmla="*/ 74567 h 1568840"/>
                  <a:gd name="connsiteX581" fmla="*/ 1129827 w 1559831"/>
                  <a:gd name="connsiteY581" fmla="*/ 84885 h 1568840"/>
                  <a:gd name="connsiteX582" fmla="*/ 1137554 w 1559831"/>
                  <a:gd name="connsiteY582" fmla="*/ 97782 h 1568840"/>
                  <a:gd name="connsiteX583" fmla="*/ 1137554 w 1559831"/>
                  <a:gd name="connsiteY583" fmla="*/ 115838 h 1568840"/>
                  <a:gd name="connsiteX584" fmla="*/ 1124676 w 1559831"/>
                  <a:gd name="connsiteY584" fmla="*/ 113259 h 1568840"/>
                  <a:gd name="connsiteX585" fmla="*/ 1124676 w 1559831"/>
                  <a:gd name="connsiteY585" fmla="*/ 100362 h 1568840"/>
                  <a:gd name="connsiteX586" fmla="*/ 1119525 w 1559831"/>
                  <a:gd name="connsiteY586" fmla="*/ 92623 h 1568840"/>
                  <a:gd name="connsiteX587" fmla="*/ 1109222 w 1559831"/>
                  <a:gd name="connsiteY587" fmla="*/ 84885 h 1568840"/>
                  <a:gd name="connsiteX588" fmla="*/ 1093769 w 1559831"/>
                  <a:gd name="connsiteY588" fmla="*/ 79726 h 1568840"/>
                  <a:gd name="connsiteX589" fmla="*/ 1083467 w 1559831"/>
                  <a:gd name="connsiteY589" fmla="*/ 82305 h 1568840"/>
                  <a:gd name="connsiteX590" fmla="*/ 1073164 w 1559831"/>
                  <a:gd name="connsiteY590" fmla="*/ 87464 h 1568840"/>
                  <a:gd name="connsiteX591" fmla="*/ 1062862 w 1559831"/>
                  <a:gd name="connsiteY591" fmla="*/ 102941 h 1568840"/>
                  <a:gd name="connsiteX592" fmla="*/ 1057711 w 1559831"/>
                  <a:gd name="connsiteY592" fmla="*/ 123577 h 1568840"/>
                  <a:gd name="connsiteX593" fmla="*/ 1062862 w 1559831"/>
                  <a:gd name="connsiteY593" fmla="*/ 141633 h 1568840"/>
                  <a:gd name="connsiteX594" fmla="*/ 1078315 w 1559831"/>
                  <a:gd name="connsiteY594" fmla="*/ 151951 h 1568840"/>
                  <a:gd name="connsiteX595" fmla="*/ 1093769 w 1559831"/>
                  <a:gd name="connsiteY595" fmla="*/ 157110 h 1568840"/>
                  <a:gd name="connsiteX596" fmla="*/ 1106647 w 1559831"/>
                  <a:gd name="connsiteY596" fmla="*/ 154531 h 1568840"/>
                  <a:gd name="connsiteX597" fmla="*/ 1114374 w 1559831"/>
                  <a:gd name="connsiteY597" fmla="*/ 139054 h 1568840"/>
                  <a:gd name="connsiteX598" fmla="*/ 1088618 w 1559831"/>
                  <a:gd name="connsiteY598" fmla="*/ 128736 h 1568840"/>
                  <a:gd name="connsiteX599" fmla="*/ 1093769 w 1559831"/>
                  <a:gd name="connsiteY599" fmla="*/ 118418 h 1568840"/>
                  <a:gd name="connsiteX600" fmla="*/ 1129827 w 1559831"/>
                  <a:gd name="connsiteY600" fmla="*/ 133895 h 1568840"/>
                  <a:gd name="connsiteX601" fmla="*/ 1114374 w 1559831"/>
                  <a:gd name="connsiteY601" fmla="*/ 164848 h 1568840"/>
                  <a:gd name="connsiteX602" fmla="*/ 1093769 w 1559831"/>
                  <a:gd name="connsiteY602" fmla="*/ 167428 h 1568840"/>
                  <a:gd name="connsiteX603" fmla="*/ 1073164 w 1559831"/>
                  <a:gd name="connsiteY603" fmla="*/ 162269 h 1568840"/>
                  <a:gd name="connsiteX604" fmla="*/ 1052560 w 1559831"/>
                  <a:gd name="connsiteY604" fmla="*/ 146792 h 1568840"/>
                  <a:gd name="connsiteX605" fmla="*/ 1044833 w 1559831"/>
                  <a:gd name="connsiteY605" fmla="*/ 123577 h 1568840"/>
                  <a:gd name="connsiteX606" fmla="*/ 1049984 w 1559831"/>
                  <a:gd name="connsiteY606" fmla="*/ 97782 h 1568840"/>
                  <a:gd name="connsiteX607" fmla="*/ 1065438 w 1559831"/>
                  <a:gd name="connsiteY607" fmla="*/ 77146 h 1568840"/>
                  <a:gd name="connsiteX608" fmla="*/ 1088618 w 1559831"/>
                  <a:gd name="connsiteY608" fmla="*/ 69408 h 1568840"/>
                  <a:gd name="connsiteX609" fmla="*/ 519767 w 1559831"/>
                  <a:gd name="connsiteY609" fmla="*/ 43446 h 1568840"/>
                  <a:gd name="connsiteX610" fmla="*/ 555796 w 1559831"/>
                  <a:gd name="connsiteY610" fmla="*/ 131399 h 1568840"/>
                  <a:gd name="connsiteX611" fmla="*/ 545729 w 1559831"/>
                  <a:gd name="connsiteY611" fmla="*/ 136167 h 1568840"/>
                  <a:gd name="connsiteX612" fmla="*/ 471022 w 1559831"/>
                  <a:gd name="connsiteY612" fmla="*/ 84773 h 1568840"/>
                  <a:gd name="connsiteX613" fmla="*/ 499104 w 1559831"/>
                  <a:gd name="connsiteY613" fmla="*/ 154711 h 1568840"/>
                  <a:gd name="connsiteX614" fmla="*/ 489037 w 1559831"/>
                  <a:gd name="connsiteY614" fmla="*/ 159480 h 1568840"/>
                  <a:gd name="connsiteX615" fmla="*/ 453008 w 1559831"/>
                  <a:gd name="connsiteY615" fmla="*/ 72057 h 1568840"/>
                  <a:gd name="connsiteX616" fmla="*/ 463075 w 1559831"/>
                  <a:gd name="connsiteY616" fmla="*/ 66759 h 1568840"/>
                  <a:gd name="connsiteX617" fmla="*/ 537781 w 1559831"/>
                  <a:gd name="connsiteY617" fmla="*/ 116033 h 1568840"/>
                  <a:gd name="connsiteX618" fmla="*/ 509700 w 1559831"/>
                  <a:gd name="connsiteY618" fmla="*/ 48744 h 1568840"/>
                  <a:gd name="connsiteX619" fmla="*/ 970126 w 1559831"/>
                  <a:gd name="connsiteY619" fmla="*/ 23312 h 1568840"/>
                  <a:gd name="connsiteX620" fmla="*/ 983372 w 1559831"/>
                  <a:gd name="connsiteY620" fmla="*/ 28080 h 1568840"/>
                  <a:gd name="connsiteX621" fmla="*/ 1008803 w 1559831"/>
                  <a:gd name="connsiteY621" fmla="*/ 113384 h 1568840"/>
                  <a:gd name="connsiteX622" fmla="*/ 1029467 w 1559831"/>
                  <a:gd name="connsiteY622" fmla="*/ 41326 h 1568840"/>
                  <a:gd name="connsiteX623" fmla="*/ 1042183 w 1559831"/>
                  <a:gd name="connsiteY623" fmla="*/ 46095 h 1568840"/>
                  <a:gd name="connsiteX624" fmla="*/ 1014102 w 1559831"/>
                  <a:gd name="connsiteY624" fmla="*/ 134048 h 1568840"/>
                  <a:gd name="connsiteX625" fmla="*/ 1001386 w 1559831"/>
                  <a:gd name="connsiteY625" fmla="*/ 131399 h 1568840"/>
                  <a:gd name="connsiteX626" fmla="*/ 975424 w 1559831"/>
                  <a:gd name="connsiteY626" fmla="*/ 46095 h 1568840"/>
                  <a:gd name="connsiteX627" fmla="*/ 954761 w 1559831"/>
                  <a:gd name="connsiteY627" fmla="*/ 116033 h 1568840"/>
                  <a:gd name="connsiteX628" fmla="*/ 944694 w 1559831"/>
                  <a:gd name="connsiteY628" fmla="*/ 113384 h 1568840"/>
                  <a:gd name="connsiteX629" fmla="*/ 597108 w 1559831"/>
                  <a:gd name="connsiteY629" fmla="*/ 20663 h 1568840"/>
                  <a:gd name="connsiteX630" fmla="*/ 615151 w 1559831"/>
                  <a:gd name="connsiteY630" fmla="*/ 20663 h 1568840"/>
                  <a:gd name="connsiteX631" fmla="*/ 628039 w 1559831"/>
                  <a:gd name="connsiteY631" fmla="*/ 25794 h 1568840"/>
                  <a:gd name="connsiteX632" fmla="*/ 640927 w 1559831"/>
                  <a:gd name="connsiteY632" fmla="*/ 38622 h 1568840"/>
                  <a:gd name="connsiteX633" fmla="*/ 630617 w 1559831"/>
                  <a:gd name="connsiteY633" fmla="*/ 43753 h 1568840"/>
                  <a:gd name="connsiteX634" fmla="*/ 622884 w 1559831"/>
                  <a:gd name="connsiteY634" fmla="*/ 36056 h 1568840"/>
                  <a:gd name="connsiteX635" fmla="*/ 612574 w 1559831"/>
                  <a:gd name="connsiteY635" fmla="*/ 30925 h 1568840"/>
                  <a:gd name="connsiteX636" fmla="*/ 599686 w 1559831"/>
                  <a:gd name="connsiteY636" fmla="*/ 30925 h 1568840"/>
                  <a:gd name="connsiteX637" fmla="*/ 584221 w 1559831"/>
                  <a:gd name="connsiteY637" fmla="*/ 38622 h 1568840"/>
                  <a:gd name="connsiteX638" fmla="*/ 576488 w 1559831"/>
                  <a:gd name="connsiteY638" fmla="*/ 46318 h 1568840"/>
                  <a:gd name="connsiteX639" fmla="*/ 573910 w 1559831"/>
                  <a:gd name="connsiteY639" fmla="*/ 56580 h 1568840"/>
                  <a:gd name="connsiteX640" fmla="*/ 573910 w 1559831"/>
                  <a:gd name="connsiteY640" fmla="*/ 77104 h 1568840"/>
                  <a:gd name="connsiteX641" fmla="*/ 584221 w 1559831"/>
                  <a:gd name="connsiteY641" fmla="*/ 95063 h 1568840"/>
                  <a:gd name="connsiteX642" fmla="*/ 599686 w 1559831"/>
                  <a:gd name="connsiteY642" fmla="*/ 105325 h 1568840"/>
                  <a:gd name="connsiteX643" fmla="*/ 617729 w 1559831"/>
                  <a:gd name="connsiteY643" fmla="*/ 105325 h 1568840"/>
                  <a:gd name="connsiteX644" fmla="*/ 630617 w 1559831"/>
                  <a:gd name="connsiteY644" fmla="*/ 97629 h 1568840"/>
                  <a:gd name="connsiteX645" fmla="*/ 640927 w 1559831"/>
                  <a:gd name="connsiteY645" fmla="*/ 87367 h 1568840"/>
                  <a:gd name="connsiteX646" fmla="*/ 635772 w 1559831"/>
                  <a:gd name="connsiteY646" fmla="*/ 71973 h 1568840"/>
                  <a:gd name="connsiteX647" fmla="*/ 609996 w 1559831"/>
                  <a:gd name="connsiteY647" fmla="*/ 77104 h 1568840"/>
                  <a:gd name="connsiteX648" fmla="*/ 607419 w 1559831"/>
                  <a:gd name="connsiteY648" fmla="*/ 66842 h 1568840"/>
                  <a:gd name="connsiteX649" fmla="*/ 646082 w 1559831"/>
                  <a:gd name="connsiteY649" fmla="*/ 59146 h 1568840"/>
                  <a:gd name="connsiteX650" fmla="*/ 653815 w 1559831"/>
                  <a:gd name="connsiteY650" fmla="*/ 92498 h 1568840"/>
                  <a:gd name="connsiteX651" fmla="*/ 638349 w 1559831"/>
                  <a:gd name="connsiteY651" fmla="*/ 105325 h 1568840"/>
                  <a:gd name="connsiteX652" fmla="*/ 620306 w 1559831"/>
                  <a:gd name="connsiteY652" fmla="*/ 115587 h 1568840"/>
                  <a:gd name="connsiteX653" fmla="*/ 594531 w 1559831"/>
                  <a:gd name="connsiteY653" fmla="*/ 115587 h 1568840"/>
                  <a:gd name="connsiteX654" fmla="*/ 573910 w 1559831"/>
                  <a:gd name="connsiteY654" fmla="*/ 102760 h 1568840"/>
                  <a:gd name="connsiteX655" fmla="*/ 561022 w 1559831"/>
                  <a:gd name="connsiteY655" fmla="*/ 79670 h 1568840"/>
                  <a:gd name="connsiteX656" fmla="*/ 561022 w 1559831"/>
                  <a:gd name="connsiteY656" fmla="*/ 54015 h 1568840"/>
                  <a:gd name="connsiteX657" fmla="*/ 573910 w 1559831"/>
                  <a:gd name="connsiteY657" fmla="*/ 33491 h 1568840"/>
                  <a:gd name="connsiteX658" fmla="*/ 597108 w 1559831"/>
                  <a:gd name="connsiteY658" fmla="*/ 20663 h 1568840"/>
                  <a:gd name="connsiteX659" fmla="*/ 903243 w 1559831"/>
                  <a:gd name="connsiteY659" fmla="*/ 20392 h 1568840"/>
                  <a:gd name="connsiteX660" fmla="*/ 895529 w 1559831"/>
                  <a:gd name="connsiteY660" fmla="*/ 38461 h 1568840"/>
                  <a:gd name="connsiteX661" fmla="*/ 880101 w 1559831"/>
                  <a:gd name="connsiteY661" fmla="*/ 61692 h 1568840"/>
                  <a:gd name="connsiteX662" fmla="*/ 910956 w 1559831"/>
                  <a:gd name="connsiteY662" fmla="*/ 66855 h 1568840"/>
                  <a:gd name="connsiteX663" fmla="*/ 905814 w 1559831"/>
                  <a:gd name="connsiteY663" fmla="*/ 41042 h 1568840"/>
                  <a:gd name="connsiteX664" fmla="*/ 903243 w 1559831"/>
                  <a:gd name="connsiteY664" fmla="*/ 20392 h 1568840"/>
                  <a:gd name="connsiteX665" fmla="*/ 898100 w 1559831"/>
                  <a:gd name="connsiteY665" fmla="*/ 10067 h 1568840"/>
                  <a:gd name="connsiteX666" fmla="*/ 910956 w 1559831"/>
                  <a:gd name="connsiteY666" fmla="*/ 12648 h 1568840"/>
                  <a:gd name="connsiteX667" fmla="*/ 934098 w 1559831"/>
                  <a:gd name="connsiteY667" fmla="*/ 110736 h 1568840"/>
                  <a:gd name="connsiteX668" fmla="*/ 918670 w 1559831"/>
                  <a:gd name="connsiteY668" fmla="*/ 108155 h 1568840"/>
                  <a:gd name="connsiteX669" fmla="*/ 913528 w 1559831"/>
                  <a:gd name="connsiteY669" fmla="*/ 79761 h 1568840"/>
                  <a:gd name="connsiteX670" fmla="*/ 874959 w 1559831"/>
                  <a:gd name="connsiteY670" fmla="*/ 72017 h 1568840"/>
                  <a:gd name="connsiteX671" fmla="*/ 859531 w 1559831"/>
                  <a:gd name="connsiteY671" fmla="*/ 97830 h 1568840"/>
                  <a:gd name="connsiteX672" fmla="*/ 846675 w 1559831"/>
                  <a:gd name="connsiteY672" fmla="*/ 97830 h 1568840"/>
                  <a:gd name="connsiteX673" fmla="*/ 898100 w 1559831"/>
                  <a:gd name="connsiteY673" fmla="*/ 10067 h 1568840"/>
                  <a:gd name="connsiteX674" fmla="*/ 697473 w 1559831"/>
                  <a:gd name="connsiteY674" fmla="*/ 2649 h 1568840"/>
                  <a:gd name="connsiteX675" fmla="*/ 715523 w 1559831"/>
                  <a:gd name="connsiteY675" fmla="*/ 5214 h 1568840"/>
                  <a:gd name="connsiteX676" fmla="*/ 730994 w 1559831"/>
                  <a:gd name="connsiteY676" fmla="*/ 12911 h 1568840"/>
                  <a:gd name="connsiteX677" fmla="*/ 736151 w 1559831"/>
                  <a:gd name="connsiteY677" fmla="*/ 28304 h 1568840"/>
                  <a:gd name="connsiteX678" fmla="*/ 723259 w 1559831"/>
                  <a:gd name="connsiteY678" fmla="*/ 30870 h 1568840"/>
                  <a:gd name="connsiteX679" fmla="*/ 715523 w 1559831"/>
                  <a:gd name="connsiteY679" fmla="*/ 18042 h 1568840"/>
                  <a:gd name="connsiteX680" fmla="*/ 700052 w 1559831"/>
                  <a:gd name="connsiteY680" fmla="*/ 15477 h 1568840"/>
                  <a:gd name="connsiteX681" fmla="*/ 684581 w 1559831"/>
                  <a:gd name="connsiteY681" fmla="*/ 20608 h 1568840"/>
                  <a:gd name="connsiteX682" fmla="*/ 679424 w 1559831"/>
                  <a:gd name="connsiteY682" fmla="*/ 30870 h 1568840"/>
                  <a:gd name="connsiteX683" fmla="*/ 684581 w 1559831"/>
                  <a:gd name="connsiteY683" fmla="*/ 38566 h 1568840"/>
                  <a:gd name="connsiteX684" fmla="*/ 702630 w 1559831"/>
                  <a:gd name="connsiteY684" fmla="*/ 43697 h 1568840"/>
                  <a:gd name="connsiteX685" fmla="*/ 723259 w 1559831"/>
                  <a:gd name="connsiteY685" fmla="*/ 46263 h 1568840"/>
                  <a:gd name="connsiteX686" fmla="*/ 738730 w 1559831"/>
                  <a:gd name="connsiteY686" fmla="*/ 56525 h 1568840"/>
                  <a:gd name="connsiteX687" fmla="*/ 743887 w 1559831"/>
                  <a:gd name="connsiteY687" fmla="*/ 69353 h 1568840"/>
                  <a:gd name="connsiteX688" fmla="*/ 738730 w 1559831"/>
                  <a:gd name="connsiteY688" fmla="*/ 82180 h 1568840"/>
                  <a:gd name="connsiteX689" fmla="*/ 728416 w 1559831"/>
                  <a:gd name="connsiteY689" fmla="*/ 95008 h 1568840"/>
                  <a:gd name="connsiteX690" fmla="*/ 710366 w 1559831"/>
                  <a:gd name="connsiteY690" fmla="*/ 100139 h 1568840"/>
                  <a:gd name="connsiteX691" fmla="*/ 689738 w 1559831"/>
                  <a:gd name="connsiteY691" fmla="*/ 97573 h 1568840"/>
                  <a:gd name="connsiteX692" fmla="*/ 674266 w 1559831"/>
                  <a:gd name="connsiteY692" fmla="*/ 87311 h 1568840"/>
                  <a:gd name="connsiteX693" fmla="*/ 669109 w 1559831"/>
                  <a:gd name="connsiteY693" fmla="*/ 71918 h 1568840"/>
                  <a:gd name="connsiteX694" fmla="*/ 679424 w 1559831"/>
                  <a:gd name="connsiteY694" fmla="*/ 69353 h 1568840"/>
                  <a:gd name="connsiteX695" fmla="*/ 684581 w 1559831"/>
                  <a:gd name="connsiteY695" fmla="*/ 82180 h 1568840"/>
                  <a:gd name="connsiteX696" fmla="*/ 694895 w 1559831"/>
                  <a:gd name="connsiteY696" fmla="*/ 87311 h 1568840"/>
                  <a:gd name="connsiteX697" fmla="*/ 710366 w 1559831"/>
                  <a:gd name="connsiteY697" fmla="*/ 87311 h 1568840"/>
                  <a:gd name="connsiteX698" fmla="*/ 720680 w 1559831"/>
                  <a:gd name="connsiteY698" fmla="*/ 84746 h 1568840"/>
                  <a:gd name="connsiteX699" fmla="*/ 728416 w 1559831"/>
                  <a:gd name="connsiteY699" fmla="*/ 79615 h 1568840"/>
                  <a:gd name="connsiteX700" fmla="*/ 730994 w 1559831"/>
                  <a:gd name="connsiteY700" fmla="*/ 69353 h 1568840"/>
                  <a:gd name="connsiteX701" fmla="*/ 728416 w 1559831"/>
                  <a:gd name="connsiteY701" fmla="*/ 64222 h 1568840"/>
                  <a:gd name="connsiteX702" fmla="*/ 718102 w 1559831"/>
                  <a:gd name="connsiteY702" fmla="*/ 59090 h 1568840"/>
                  <a:gd name="connsiteX703" fmla="*/ 702630 w 1559831"/>
                  <a:gd name="connsiteY703" fmla="*/ 56525 h 1568840"/>
                  <a:gd name="connsiteX704" fmla="*/ 682002 w 1559831"/>
                  <a:gd name="connsiteY704" fmla="*/ 51394 h 1568840"/>
                  <a:gd name="connsiteX705" fmla="*/ 671688 w 1559831"/>
                  <a:gd name="connsiteY705" fmla="*/ 43697 h 1568840"/>
                  <a:gd name="connsiteX706" fmla="*/ 666531 w 1559831"/>
                  <a:gd name="connsiteY706" fmla="*/ 33435 h 1568840"/>
                  <a:gd name="connsiteX707" fmla="*/ 669109 w 1559831"/>
                  <a:gd name="connsiteY707" fmla="*/ 18042 h 1568840"/>
                  <a:gd name="connsiteX708" fmla="*/ 682002 w 1559831"/>
                  <a:gd name="connsiteY708" fmla="*/ 7780 h 1568840"/>
                  <a:gd name="connsiteX709" fmla="*/ 697473 w 1559831"/>
                  <a:gd name="connsiteY709" fmla="*/ 2649 h 1568840"/>
                  <a:gd name="connsiteX710" fmla="*/ 767199 w 1559831"/>
                  <a:gd name="connsiteY710" fmla="*/ 0 h 1568840"/>
                  <a:gd name="connsiteX711" fmla="*/ 777266 w 1559831"/>
                  <a:gd name="connsiteY711" fmla="*/ 0 h 1568840"/>
                  <a:gd name="connsiteX712" fmla="*/ 777266 w 1559831"/>
                  <a:gd name="connsiteY712" fmla="*/ 38678 h 1568840"/>
                  <a:gd name="connsiteX713" fmla="*/ 826011 w 1559831"/>
                  <a:gd name="connsiteY713" fmla="*/ 41327 h 1568840"/>
                  <a:gd name="connsiteX714" fmla="*/ 826011 w 1559831"/>
                  <a:gd name="connsiteY714" fmla="*/ 2649 h 1568840"/>
                  <a:gd name="connsiteX715" fmla="*/ 839257 w 1559831"/>
                  <a:gd name="connsiteY715" fmla="*/ 2649 h 1568840"/>
                  <a:gd name="connsiteX716" fmla="*/ 836608 w 1559831"/>
                  <a:gd name="connsiteY716" fmla="*/ 95370 h 1568840"/>
                  <a:gd name="connsiteX717" fmla="*/ 823362 w 1559831"/>
                  <a:gd name="connsiteY717" fmla="*/ 95370 h 1568840"/>
                  <a:gd name="connsiteX718" fmla="*/ 826011 w 1559831"/>
                  <a:gd name="connsiteY718" fmla="*/ 51394 h 1568840"/>
                  <a:gd name="connsiteX719" fmla="*/ 777266 w 1559831"/>
                  <a:gd name="connsiteY719" fmla="*/ 51394 h 1568840"/>
                  <a:gd name="connsiteX720" fmla="*/ 774617 w 1559831"/>
                  <a:gd name="connsiteY720" fmla="*/ 95370 h 1568840"/>
                  <a:gd name="connsiteX721" fmla="*/ 761901 w 1559831"/>
                  <a:gd name="connsiteY721" fmla="*/ 95370 h 156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</a:cxnLst>
                <a:rect l="l" t="t" r="r" b="b"/>
                <a:pathLst>
                  <a:path w="1559831" h="1568840">
                    <a:moveTo>
                      <a:pt x="881175" y="1513369"/>
                    </a:moveTo>
                    <a:cubicBezTo>
                      <a:pt x="882627" y="1513610"/>
                      <a:pt x="884078" y="1514737"/>
                      <a:pt x="885369" y="1517314"/>
                    </a:cubicBezTo>
                    <a:cubicBezTo>
                      <a:pt x="885369" y="1517314"/>
                      <a:pt x="895692" y="1548230"/>
                      <a:pt x="877626" y="1566264"/>
                    </a:cubicBezTo>
                    <a:cubicBezTo>
                      <a:pt x="875045" y="1568840"/>
                      <a:pt x="875045" y="1568840"/>
                      <a:pt x="875045" y="1568840"/>
                    </a:cubicBezTo>
                    <a:cubicBezTo>
                      <a:pt x="872465" y="1568840"/>
                      <a:pt x="869884" y="1566264"/>
                      <a:pt x="869884" y="1566264"/>
                    </a:cubicBezTo>
                    <a:cubicBezTo>
                      <a:pt x="869884" y="1566264"/>
                      <a:pt x="864722" y="1553382"/>
                      <a:pt x="869884" y="1550806"/>
                    </a:cubicBezTo>
                    <a:cubicBezTo>
                      <a:pt x="869884" y="1550806"/>
                      <a:pt x="875045" y="1530195"/>
                      <a:pt x="872465" y="1519890"/>
                    </a:cubicBezTo>
                    <a:cubicBezTo>
                      <a:pt x="872465" y="1519890"/>
                      <a:pt x="876820" y="1512644"/>
                      <a:pt x="881175" y="1513369"/>
                    </a:cubicBezTo>
                    <a:close/>
                    <a:moveTo>
                      <a:pt x="933557" y="1487766"/>
                    </a:moveTo>
                    <a:cubicBezTo>
                      <a:pt x="936662" y="1487364"/>
                      <a:pt x="938275" y="1488330"/>
                      <a:pt x="936985" y="1491550"/>
                    </a:cubicBezTo>
                    <a:cubicBezTo>
                      <a:pt x="926662" y="1509585"/>
                      <a:pt x="924081" y="1517314"/>
                      <a:pt x="924081" y="1517314"/>
                    </a:cubicBezTo>
                    <a:cubicBezTo>
                      <a:pt x="942146" y="1514737"/>
                      <a:pt x="944727" y="1527619"/>
                      <a:pt x="944727" y="1527619"/>
                    </a:cubicBezTo>
                    <a:cubicBezTo>
                      <a:pt x="939566" y="1535348"/>
                      <a:pt x="913758" y="1550806"/>
                      <a:pt x="913758" y="1550806"/>
                    </a:cubicBezTo>
                    <a:cubicBezTo>
                      <a:pt x="916338" y="1545653"/>
                      <a:pt x="926662" y="1532772"/>
                      <a:pt x="926662" y="1532772"/>
                    </a:cubicBezTo>
                    <a:cubicBezTo>
                      <a:pt x="931823" y="1525043"/>
                      <a:pt x="926662" y="1527619"/>
                      <a:pt x="926662" y="1527619"/>
                    </a:cubicBezTo>
                    <a:cubicBezTo>
                      <a:pt x="913758" y="1530195"/>
                      <a:pt x="916338" y="1519890"/>
                      <a:pt x="916338" y="1519890"/>
                    </a:cubicBezTo>
                    <a:cubicBezTo>
                      <a:pt x="926662" y="1501856"/>
                      <a:pt x="926662" y="1501856"/>
                      <a:pt x="921500" y="1501856"/>
                    </a:cubicBezTo>
                    <a:cubicBezTo>
                      <a:pt x="918919" y="1499279"/>
                      <a:pt x="913758" y="1509585"/>
                      <a:pt x="913758" y="1509585"/>
                    </a:cubicBezTo>
                    <a:cubicBezTo>
                      <a:pt x="906015" y="1509585"/>
                      <a:pt x="903434" y="1504432"/>
                      <a:pt x="903434" y="1504432"/>
                    </a:cubicBezTo>
                    <a:cubicBezTo>
                      <a:pt x="901499" y="1502500"/>
                      <a:pt x="924242" y="1488974"/>
                      <a:pt x="933557" y="1487766"/>
                    </a:cubicBezTo>
                    <a:close/>
                    <a:moveTo>
                      <a:pt x="718031" y="1455456"/>
                    </a:moveTo>
                    <a:cubicBezTo>
                      <a:pt x="725740" y="1455456"/>
                      <a:pt x="736018" y="1473470"/>
                      <a:pt x="736018" y="1473470"/>
                    </a:cubicBezTo>
                    <a:cubicBezTo>
                      <a:pt x="738588" y="1483764"/>
                      <a:pt x="718031" y="1491485"/>
                      <a:pt x="718031" y="1491485"/>
                    </a:cubicBezTo>
                    <a:cubicBezTo>
                      <a:pt x="707752" y="1494058"/>
                      <a:pt x="692334" y="1512073"/>
                      <a:pt x="692334" y="1512073"/>
                    </a:cubicBezTo>
                    <a:cubicBezTo>
                      <a:pt x="671776" y="1537807"/>
                      <a:pt x="679485" y="1537807"/>
                      <a:pt x="679485" y="1537807"/>
                    </a:cubicBezTo>
                    <a:cubicBezTo>
                      <a:pt x="725740" y="1530087"/>
                      <a:pt x="728309" y="1537807"/>
                      <a:pt x="728309" y="1537807"/>
                    </a:cubicBezTo>
                    <a:cubicBezTo>
                      <a:pt x="725740" y="1537807"/>
                      <a:pt x="728309" y="1548101"/>
                      <a:pt x="725740" y="1553248"/>
                    </a:cubicBezTo>
                    <a:cubicBezTo>
                      <a:pt x="725740" y="1555822"/>
                      <a:pt x="718031" y="1558395"/>
                      <a:pt x="715461" y="1558395"/>
                    </a:cubicBezTo>
                    <a:cubicBezTo>
                      <a:pt x="702612" y="1550675"/>
                      <a:pt x="700043" y="1553248"/>
                      <a:pt x="700043" y="1553248"/>
                    </a:cubicBezTo>
                    <a:cubicBezTo>
                      <a:pt x="651218" y="1563542"/>
                      <a:pt x="622952" y="1558395"/>
                      <a:pt x="622952" y="1558395"/>
                    </a:cubicBezTo>
                    <a:cubicBezTo>
                      <a:pt x="584406" y="1542954"/>
                      <a:pt x="602394" y="1535234"/>
                      <a:pt x="602394" y="1535234"/>
                    </a:cubicBezTo>
                    <a:cubicBezTo>
                      <a:pt x="617812" y="1537807"/>
                      <a:pt x="648649" y="1535234"/>
                      <a:pt x="648649" y="1535234"/>
                    </a:cubicBezTo>
                    <a:cubicBezTo>
                      <a:pt x="684624" y="1506926"/>
                      <a:pt x="697473" y="1478617"/>
                      <a:pt x="697473" y="1478617"/>
                    </a:cubicBezTo>
                    <a:cubicBezTo>
                      <a:pt x="674346" y="1481191"/>
                      <a:pt x="653788" y="1476044"/>
                      <a:pt x="653788" y="1476044"/>
                    </a:cubicBezTo>
                    <a:cubicBezTo>
                      <a:pt x="633230" y="1473470"/>
                      <a:pt x="638370" y="1463177"/>
                      <a:pt x="638370" y="1463177"/>
                    </a:cubicBezTo>
                    <a:cubicBezTo>
                      <a:pt x="653788" y="1460603"/>
                      <a:pt x="671776" y="1465750"/>
                      <a:pt x="687194" y="1463177"/>
                    </a:cubicBezTo>
                    <a:cubicBezTo>
                      <a:pt x="707752" y="1463177"/>
                      <a:pt x="718031" y="1455456"/>
                      <a:pt x="718031" y="1455456"/>
                    </a:cubicBezTo>
                    <a:close/>
                    <a:moveTo>
                      <a:pt x="1196799" y="1403823"/>
                    </a:moveTo>
                    <a:cubicBezTo>
                      <a:pt x="1196799" y="1403823"/>
                      <a:pt x="1196799" y="1403823"/>
                      <a:pt x="1217423" y="1406405"/>
                    </a:cubicBezTo>
                    <a:cubicBezTo>
                      <a:pt x="1250937" y="1414151"/>
                      <a:pt x="1248359" y="1427061"/>
                      <a:pt x="1248359" y="1427061"/>
                    </a:cubicBezTo>
                    <a:cubicBezTo>
                      <a:pt x="1250937" y="1439971"/>
                      <a:pt x="1227735" y="1450299"/>
                      <a:pt x="1227735" y="1450299"/>
                    </a:cubicBezTo>
                    <a:cubicBezTo>
                      <a:pt x="1232891" y="1439971"/>
                      <a:pt x="1225157" y="1434807"/>
                      <a:pt x="1225157" y="1434807"/>
                    </a:cubicBezTo>
                    <a:cubicBezTo>
                      <a:pt x="1209689" y="1419315"/>
                      <a:pt x="1196799" y="1403823"/>
                      <a:pt x="1196799" y="1403823"/>
                    </a:cubicBezTo>
                    <a:close/>
                    <a:moveTo>
                      <a:pt x="969850" y="1387531"/>
                    </a:moveTo>
                    <a:cubicBezTo>
                      <a:pt x="976019" y="1387531"/>
                      <a:pt x="973116" y="1396226"/>
                      <a:pt x="973116" y="1396226"/>
                    </a:cubicBezTo>
                    <a:cubicBezTo>
                      <a:pt x="970535" y="1396226"/>
                      <a:pt x="960212" y="1409108"/>
                      <a:pt x="960212" y="1409108"/>
                    </a:cubicBezTo>
                    <a:cubicBezTo>
                      <a:pt x="952470" y="1411684"/>
                      <a:pt x="936985" y="1427142"/>
                      <a:pt x="936985" y="1427142"/>
                    </a:cubicBezTo>
                    <a:cubicBezTo>
                      <a:pt x="924081" y="1440024"/>
                      <a:pt x="936985" y="1434871"/>
                      <a:pt x="936985" y="1434871"/>
                    </a:cubicBezTo>
                    <a:cubicBezTo>
                      <a:pt x="962793" y="1421990"/>
                      <a:pt x="960212" y="1440024"/>
                      <a:pt x="960212" y="1440024"/>
                    </a:cubicBezTo>
                    <a:cubicBezTo>
                      <a:pt x="949889" y="1450329"/>
                      <a:pt x="957631" y="1450329"/>
                      <a:pt x="957631" y="1450329"/>
                    </a:cubicBezTo>
                    <a:cubicBezTo>
                      <a:pt x="973116" y="1440024"/>
                      <a:pt x="980859" y="1455482"/>
                      <a:pt x="980859" y="1455482"/>
                    </a:cubicBezTo>
                    <a:cubicBezTo>
                      <a:pt x="975697" y="1455482"/>
                      <a:pt x="983439" y="1555959"/>
                      <a:pt x="983439" y="1555959"/>
                    </a:cubicBezTo>
                    <a:cubicBezTo>
                      <a:pt x="986020" y="1563688"/>
                      <a:pt x="975697" y="1566264"/>
                      <a:pt x="975697" y="1566264"/>
                    </a:cubicBezTo>
                    <a:cubicBezTo>
                      <a:pt x="962793" y="1568840"/>
                      <a:pt x="936985" y="1550806"/>
                      <a:pt x="936985" y="1550806"/>
                    </a:cubicBezTo>
                    <a:cubicBezTo>
                      <a:pt x="931823" y="1548230"/>
                      <a:pt x="934404" y="1548230"/>
                      <a:pt x="934404" y="1548230"/>
                    </a:cubicBezTo>
                    <a:cubicBezTo>
                      <a:pt x="939566" y="1545653"/>
                      <a:pt x="965374" y="1555959"/>
                      <a:pt x="965374" y="1550806"/>
                    </a:cubicBezTo>
                    <a:cubicBezTo>
                      <a:pt x="962793" y="1548230"/>
                      <a:pt x="965374" y="1519890"/>
                      <a:pt x="965374" y="1519890"/>
                    </a:cubicBezTo>
                    <a:cubicBezTo>
                      <a:pt x="967954" y="1509585"/>
                      <a:pt x="962793" y="1465787"/>
                      <a:pt x="962793" y="1465787"/>
                    </a:cubicBezTo>
                    <a:cubicBezTo>
                      <a:pt x="962793" y="1447753"/>
                      <a:pt x="936985" y="1470940"/>
                      <a:pt x="936985" y="1470940"/>
                    </a:cubicBezTo>
                    <a:cubicBezTo>
                      <a:pt x="921500" y="1481245"/>
                      <a:pt x="890530" y="1504432"/>
                      <a:pt x="890530" y="1504432"/>
                    </a:cubicBezTo>
                    <a:cubicBezTo>
                      <a:pt x="867303" y="1509585"/>
                      <a:pt x="877626" y="1499279"/>
                      <a:pt x="877626" y="1499279"/>
                    </a:cubicBezTo>
                    <a:cubicBezTo>
                      <a:pt x="942146" y="1465787"/>
                      <a:pt x="942146" y="1445177"/>
                      <a:pt x="944727" y="1445177"/>
                    </a:cubicBezTo>
                    <a:cubicBezTo>
                      <a:pt x="931823" y="1442600"/>
                      <a:pt x="900854" y="1468363"/>
                      <a:pt x="900854" y="1468363"/>
                    </a:cubicBezTo>
                    <a:cubicBezTo>
                      <a:pt x="895692" y="1470940"/>
                      <a:pt x="893111" y="1468363"/>
                      <a:pt x="893111" y="1468363"/>
                    </a:cubicBezTo>
                    <a:cubicBezTo>
                      <a:pt x="890530" y="1460634"/>
                      <a:pt x="924081" y="1434871"/>
                      <a:pt x="924081" y="1434871"/>
                    </a:cubicBezTo>
                    <a:cubicBezTo>
                      <a:pt x="926662" y="1432295"/>
                      <a:pt x="955050" y="1403955"/>
                      <a:pt x="955050" y="1403955"/>
                    </a:cubicBezTo>
                    <a:cubicBezTo>
                      <a:pt x="952470" y="1401379"/>
                      <a:pt x="924081" y="1421990"/>
                      <a:pt x="924081" y="1421990"/>
                    </a:cubicBezTo>
                    <a:cubicBezTo>
                      <a:pt x="862141" y="1468363"/>
                      <a:pt x="836333" y="1473516"/>
                      <a:pt x="836333" y="1473516"/>
                    </a:cubicBezTo>
                    <a:cubicBezTo>
                      <a:pt x="826010" y="1473516"/>
                      <a:pt x="828591" y="1460634"/>
                      <a:pt x="828591" y="1460634"/>
                    </a:cubicBezTo>
                    <a:cubicBezTo>
                      <a:pt x="831172" y="1465787"/>
                      <a:pt x="955050" y="1398803"/>
                      <a:pt x="960212" y="1391074"/>
                    </a:cubicBezTo>
                    <a:cubicBezTo>
                      <a:pt x="964728" y="1388497"/>
                      <a:pt x="967793" y="1387531"/>
                      <a:pt x="969850" y="1387531"/>
                    </a:cubicBezTo>
                    <a:close/>
                    <a:moveTo>
                      <a:pt x="478567" y="1383084"/>
                    </a:moveTo>
                    <a:cubicBezTo>
                      <a:pt x="478567" y="1383084"/>
                      <a:pt x="478567" y="1383084"/>
                      <a:pt x="483720" y="1388245"/>
                    </a:cubicBezTo>
                    <a:cubicBezTo>
                      <a:pt x="486297" y="1393406"/>
                      <a:pt x="501757" y="1395987"/>
                      <a:pt x="501757" y="1395987"/>
                    </a:cubicBezTo>
                    <a:cubicBezTo>
                      <a:pt x="550713" y="1411470"/>
                      <a:pt x="555866" y="1421792"/>
                      <a:pt x="555866" y="1421792"/>
                    </a:cubicBezTo>
                    <a:cubicBezTo>
                      <a:pt x="558443" y="1424372"/>
                      <a:pt x="555866" y="1434694"/>
                      <a:pt x="555866" y="1434694"/>
                    </a:cubicBezTo>
                    <a:cubicBezTo>
                      <a:pt x="553290" y="1432114"/>
                      <a:pt x="532677" y="1437275"/>
                      <a:pt x="532677" y="1437275"/>
                    </a:cubicBezTo>
                    <a:cubicBezTo>
                      <a:pt x="506910" y="1434694"/>
                      <a:pt x="473413" y="1457919"/>
                      <a:pt x="481143" y="1452758"/>
                    </a:cubicBezTo>
                    <a:cubicBezTo>
                      <a:pt x="488873" y="1450177"/>
                      <a:pt x="501757" y="1457919"/>
                      <a:pt x="501757" y="1457919"/>
                    </a:cubicBezTo>
                    <a:cubicBezTo>
                      <a:pt x="512063" y="1470821"/>
                      <a:pt x="491450" y="1468241"/>
                      <a:pt x="491450" y="1468241"/>
                    </a:cubicBezTo>
                    <a:cubicBezTo>
                      <a:pt x="424457" y="1465660"/>
                      <a:pt x="403843" y="1450177"/>
                      <a:pt x="403843" y="1450177"/>
                    </a:cubicBezTo>
                    <a:cubicBezTo>
                      <a:pt x="380653" y="1419211"/>
                      <a:pt x="403843" y="1426953"/>
                      <a:pt x="403843" y="1426953"/>
                    </a:cubicBezTo>
                    <a:cubicBezTo>
                      <a:pt x="411573" y="1437275"/>
                      <a:pt x="429610" y="1442436"/>
                      <a:pt x="429610" y="1442436"/>
                    </a:cubicBezTo>
                    <a:cubicBezTo>
                      <a:pt x="445070" y="1434694"/>
                      <a:pt x="506910" y="1434694"/>
                      <a:pt x="519793" y="1426953"/>
                    </a:cubicBezTo>
                    <a:cubicBezTo>
                      <a:pt x="504333" y="1411470"/>
                      <a:pt x="478567" y="1416631"/>
                      <a:pt x="478567" y="1416631"/>
                    </a:cubicBezTo>
                    <a:cubicBezTo>
                      <a:pt x="460530" y="1401148"/>
                      <a:pt x="478567" y="1383084"/>
                      <a:pt x="478567" y="1383084"/>
                    </a:cubicBezTo>
                    <a:close/>
                    <a:moveTo>
                      <a:pt x="902225" y="1372878"/>
                    </a:moveTo>
                    <a:cubicBezTo>
                      <a:pt x="906338" y="1372878"/>
                      <a:pt x="912467" y="1374328"/>
                      <a:pt x="921500" y="1378192"/>
                    </a:cubicBezTo>
                    <a:cubicBezTo>
                      <a:pt x="921500" y="1378192"/>
                      <a:pt x="926662" y="1380768"/>
                      <a:pt x="924081" y="1388497"/>
                    </a:cubicBezTo>
                    <a:cubicBezTo>
                      <a:pt x="924081" y="1388497"/>
                      <a:pt x="916338" y="1398803"/>
                      <a:pt x="913758" y="1406532"/>
                    </a:cubicBezTo>
                    <a:cubicBezTo>
                      <a:pt x="913758" y="1406532"/>
                      <a:pt x="908596" y="1406532"/>
                      <a:pt x="906015" y="1411684"/>
                    </a:cubicBezTo>
                    <a:cubicBezTo>
                      <a:pt x="903434" y="1411684"/>
                      <a:pt x="903434" y="1411684"/>
                      <a:pt x="903434" y="1411684"/>
                    </a:cubicBezTo>
                    <a:cubicBezTo>
                      <a:pt x="903434" y="1411684"/>
                      <a:pt x="913758" y="1388497"/>
                      <a:pt x="895692" y="1385921"/>
                    </a:cubicBezTo>
                    <a:cubicBezTo>
                      <a:pt x="895692" y="1385921"/>
                      <a:pt x="889885" y="1372878"/>
                      <a:pt x="902225" y="1372878"/>
                    </a:cubicBezTo>
                    <a:close/>
                    <a:moveTo>
                      <a:pt x="433475" y="1332442"/>
                    </a:moveTo>
                    <a:cubicBezTo>
                      <a:pt x="434119" y="1332764"/>
                      <a:pt x="434763" y="1334055"/>
                      <a:pt x="437340" y="1336635"/>
                    </a:cubicBezTo>
                    <a:cubicBezTo>
                      <a:pt x="442493" y="1341796"/>
                      <a:pt x="442493" y="1359860"/>
                      <a:pt x="442493" y="1359860"/>
                    </a:cubicBezTo>
                    <a:cubicBezTo>
                      <a:pt x="442493" y="1359860"/>
                      <a:pt x="434763" y="1367601"/>
                      <a:pt x="434763" y="1367601"/>
                    </a:cubicBezTo>
                    <a:cubicBezTo>
                      <a:pt x="416727" y="1359860"/>
                      <a:pt x="406420" y="1375343"/>
                      <a:pt x="393537" y="1385665"/>
                    </a:cubicBezTo>
                    <a:cubicBezTo>
                      <a:pt x="388383" y="1403728"/>
                      <a:pt x="372923" y="1416631"/>
                      <a:pt x="372923" y="1416631"/>
                    </a:cubicBezTo>
                    <a:cubicBezTo>
                      <a:pt x="339427" y="1434694"/>
                      <a:pt x="344580" y="1439855"/>
                      <a:pt x="344580" y="1439855"/>
                    </a:cubicBezTo>
                    <a:cubicBezTo>
                      <a:pt x="378077" y="1419211"/>
                      <a:pt x="432187" y="1393406"/>
                      <a:pt x="432187" y="1393406"/>
                    </a:cubicBezTo>
                    <a:cubicBezTo>
                      <a:pt x="432187" y="1393406"/>
                      <a:pt x="432187" y="1393406"/>
                      <a:pt x="434763" y="1395987"/>
                    </a:cubicBezTo>
                    <a:cubicBezTo>
                      <a:pt x="434763" y="1395987"/>
                      <a:pt x="434763" y="1395987"/>
                      <a:pt x="427033" y="1398567"/>
                    </a:cubicBezTo>
                    <a:cubicBezTo>
                      <a:pt x="401267" y="1406309"/>
                      <a:pt x="370347" y="1437275"/>
                      <a:pt x="370347" y="1437275"/>
                    </a:cubicBezTo>
                    <a:cubicBezTo>
                      <a:pt x="336850" y="1465660"/>
                      <a:pt x="323967" y="1457919"/>
                      <a:pt x="323967" y="1457919"/>
                    </a:cubicBezTo>
                    <a:cubicBezTo>
                      <a:pt x="313660" y="1437275"/>
                      <a:pt x="342003" y="1429533"/>
                      <a:pt x="342003" y="1429533"/>
                    </a:cubicBezTo>
                    <a:cubicBezTo>
                      <a:pt x="349733" y="1421792"/>
                      <a:pt x="378077" y="1395987"/>
                      <a:pt x="378077" y="1395987"/>
                    </a:cubicBezTo>
                    <a:cubicBezTo>
                      <a:pt x="403843" y="1367601"/>
                      <a:pt x="411573" y="1365021"/>
                      <a:pt x="411573" y="1365021"/>
                    </a:cubicBezTo>
                    <a:cubicBezTo>
                      <a:pt x="424457" y="1359860"/>
                      <a:pt x="427033" y="1354699"/>
                      <a:pt x="427033" y="1354699"/>
                    </a:cubicBezTo>
                    <a:cubicBezTo>
                      <a:pt x="432187" y="1352118"/>
                      <a:pt x="429610" y="1334055"/>
                      <a:pt x="429610" y="1334055"/>
                    </a:cubicBezTo>
                    <a:cubicBezTo>
                      <a:pt x="432187" y="1332764"/>
                      <a:pt x="432831" y="1332119"/>
                      <a:pt x="433475" y="1332442"/>
                    </a:cubicBezTo>
                    <a:close/>
                    <a:moveTo>
                      <a:pt x="293687" y="1315546"/>
                    </a:moveTo>
                    <a:cubicBezTo>
                      <a:pt x="298749" y="1317718"/>
                      <a:pt x="295856" y="1326403"/>
                      <a:pt x="295856" y="1326403"/>
                    </a:cubicBezTo>
                    <a:cubicBezTo>
                      <a:pt x="295856" y="1323830"/>
                      <a:pt x="275289" y="1341844"/>
                      <a:pt x="275289" y="1341844"/>
                    </a:cubicBezTo>
                    <a:cubicBezTo>
                      <a:pt x="270148" y="1349565"/>
                      <a:pt x="262435" y="1352138"/>
                      <a:pt x="262435" y="1352138"/>
                    </a:cubicBezTo>
                    <a:cubicBezTo>
                      <a:pt x="257293" y="1352138"/>
                      <a:pt x="252151" y="1349565"/>
                      <a:pt x="252151" y="1349565"/>
                    </a:cubicBezTo>
                    <a:cubicBezTo>
                      <a:pt x="262435" y="1336697"/>
                      <a:pt x="275289" y="1328977"/>
                      <a:pt x="285573" y="1316109"/>
                    </a:cubicBezTo>
                    <a:cubicBezTo>
                      <a:pt x="289429" y="1314823"/>
                      <a:pt x="292000" y="1314823"/>
                      <a:pt x="293687" y="1315546"/>
                    </a:cubicBezTo>
                    <a:close/>
                    <a:moveTo>
                      <a:pt x="1150395" y="1292796"/>
                    </a:moveTo>
                    <a:cubicBezTo>
                      <a:pt x="1150395" y="1292796"/>
                      <a:pt x="1150395" y="1292796"/>
                      <a:pt x="1160707" y="1297960"/>
                    </a:cubicBezTo>
                    <a:cubicBezTo>
                      <a:pt x="1165863" y="1300542"/>
                      <a:pt x="1178753" y="1313452"/>
                      <a:pt x="1178753" y="1313452"/>
                    </a:cubicBezTo>
                    <a:cubicBezTo>
                      <a:pt x="1189065" y="1326362"/>
                      <a:pt x="1178753" y="1331526"/>
                      <a:pt x="1178753" y="1331526"/>
                    </a:cubicBezTo>
                    <a:cubicBezTo>
                      <a:pt x="1176175" y="1370257"/>
                      <a:pt x="1181331" y="1370257"/>
                      <a:pt x="1181331" y="1370257"/>
                    </a:cubicBezTo>
                    <a:cubicBezTo>
                      <a:pt x="1181331" y="1372839"/>
                      <a:pt x="1199377" y="1352182"/>
                      <a:pt x="1199377" y="1352182"/>
                    </a:cubicBezTo>
                    <a:cubicBezTo>
                      <a:pt x="1209689" y="1336690"/>
                      <a:pt x="1212267" y="1349600"/>
                      <a:pt x="1212267" y="1349600"/>
                    </a:cubicBezTo>
                    <a:cubicBezTo>
                      <a:pt x="1214845" y="1357346"/>
                      <a:pt x="1207111" y="1365093"/>
                      <a:pt x="1207111" y="1365093"/>
                    </a:cubicBezTo>
                    <a:cubicBezTo>
                      <a:pt x="1199377" y="1367675"/>
                      <a:pt x="1181331" y="1385749"/>
                      <a:pt x="1181331" y="1385749"/>
                    </a:cubicBezTo>
                    <a:cubicBezTo>
                      <a:pt x="1181331" y="1385749"/>
                      <a:pt x="1181331" y="1385749"/>
                      <a:pt x="1176175" y="1421897"/>
                    </a:cubicBezTo>
                    <a:cubicBezTo>
                      <a:pt x="1168441" y="1450299"/>
                      <a:pt x="1155551" y="1460627"/>
                      <a:pt x="1155551" y="1460627"/>
                    </a:cubicBezTo>
                    <a:cubicBezTo>
                      <a:pt x="1129771" y="1476119"/>
                      <a:pt x="1129771" y="1468373"/>
                      <a:pt x="1129771" y="1468373"/>
                    </a:cubicBezTo>
                    <a:cubicBezTo>
                      <a:pt x="1147817" y="1450299"/>
                      <a:pt x="1152973" y="1447717"/>
                      <a:pt x="1163285" y="1408987"/>
                    </a:cubicBezTo>
                    <a:cubicBezTo>
                      <a:pt x="1155551" y="1408987"/>
                      <a:pt x="1119459" y="1447717"/>
                      <a:pt x="1119459" y="1447717"/>
                    </a:cubicBezTo>
                    <a:cubicBezTo>
                      <a:pt x="1109147" y="1452881"/>
                      <a:pt x="1085945" y="1445135"/>
                      <a:pt x="1085945" y="1445135"/>
                    </a:cubicBezTo>
                    <a:cubicBezTo>
                      <a:pt x="1078211" y="1432225"/>
                      <a:pt x="1085945" y="1429643"/>
                      <a:pt x="1085945" y="1429643"/>
                    </a:cubicBezTo>
                    <a:cubicBezTo>
                      <a:pt x="1127193" y="1427061"/>
                      <a:pt x="1163285" y="1380585"/>
                      <a:pt x="1163285" y="1380585"/>
                    </a:cubicBezTo>
                    <a:cubicBezTo>
                      <a:pt x="1163285" y="1354764"/>
                      <a:pt x="1150395" y="1328944"/>
                      <a:pt x="1150395" y="1328944"/>
                    </a:cubicBezTo>
                    <a:cubicBezTo>
                      <a:pt x="1134927" y="1300542"/>
                      <a:pt x="1150395" y="1292796"/>
                      <a:pt x="1150395" y="1292796"/>
                    </a:cubicBezTo>
                    <a:close/>
                    <a:moveTo>
                      <a:pt x="227728" y="1274290"/>
                    </a:moveTo>
                    <a:cubicBezTo>
                      <a:pt x="225800" y="1274290"/>
                      <a:pt x="221301" y="1274934"/>
                      <a:pt x="211017" y="1277507"/>
                    </a:cubicBezTo>
                    <a:cubicBezTo>
                      <a:pt x="205875" y="1277507"/>
                      <a:pt x="208446" y="1280081"/>
                      <a:pt x="213588" y="1285228"/>
                    </a:cubicBezTo>
                    <a:cubicBezTo>
                      <a:pt x="213588" y="1285228"/>
                      <a:pt x="226442" y="1280081"/>
                      <a:pt x="229013" y="1277507"/>
                    </a:cubicBezTo>
                    <a:cubicBezTo>
                      <a:pt x="229013" y="1274934"/>
                      <a:pt x="229013" y="1274934"/>
                      <a:pt x="229013" y="1274934"/>
                    </a:cubicBezTo>
                    <a:cubicBezTo>
                      <a:pt x="229013" y="1274934"/>
                      <a:pt x="229656" y="1274290"/>
                      <a:pt x="227728" y="1274290"/>
                    </a:cubicBezTo>
                    <a:close/>
                    <a:moveTo>
                      <a:pt x="306140" y="1218317"/>
                    </a:moveTo>
                    <a:cubicBezTo>
                      <a:pt x="295856" y="1231185"/>
                      <a:pt x="295856" y="1231185"/>
                      <a:pt x="295856" y="1231185"/>
                    </a:cubicBezTo>
                    <a:cubicBezTo>
                      <a:pt x="298427" y="1236332"/>
                      <a:pt x="303569" y="1228611"/>
                      <a:pt x="306140" y="1233758"/>
                    </a:cubicBezTo>
                    <a:cubicBezTo>
                      <a:pt x="306140" y="1233758"/>
                      <a:pt x="311282" y="1231185"/>
                      <a:pt x="308711" y="1228611"/>
                    </a:cubicBezTo>
                    <a:cubicBezTo>
                      <a:pt x="308711" y="1228611"/>
                      <a:pt x="306140" y="1220891"/>
                      <a:pt x="306140" y="1218317"/>
                    </a:cubicBezTo>
                    <a:close/>
                    <a:moveTo>
                      <a:pt x="211017" y="1200303"/>
                    </a:moveTo>
                    <a:cubicBezTo>
                      <a:pt x="213588" y="1200303"/>
                      <a:pt x="216159" y="1215744"/>
                      <a:pt x="213588" y="1220891"/>
                    </a:cubicBezTo>
                    <a:cubicBezTo>
                      <a:pt x="211017" y="1218317"/>
                      <a:pt x="193021" y="1231185"/>
                      <a:pt x="193021" y="1231185"/>
                    </a:cubicBezTo>
                    <a:cubicBezTo>
                      <a:pt x="182737" y="1238905"/>
                      <a:pt x="167312" y="1249199"/>
                      <a:pt x="162170" y="1256919"/>
                    </a:cubicBezTo>
                    <a:cubicBezTo>
                      <a:pt x="193021" y="1236332"/>
                      <a:pt x="190450" y="1244052"/>
                      <a:pt x="190450" y="1244052"/>
                    </a:cubicBezTo>
                    <a:cubicBezTo>
                      <a:pt x="190450" y="1244052"/>
                      <a:pt x="190450" y="1244052"/>
                      <a:pt x="190450" y="1246625"/>
                    </a:cubicBezTo>
                    <a:cubicBezTo>
                      <a:pt x="185308" y="1246625"/>
                      <a:pt x="190450" y="1244052"/>
                      <a:pt x="182737" y="1249199"/>
                    </a:cubicBezTo>
                    <a:cubicBezTo>
                      <a:pt x="177595" y="1254346"/>
                      <a:pt x="175024" y="1256919"/>
                      <a:pt x="175024" y="1256919"/>
                    </a:cubicBezTo>
                    <a:cubicBezTo>
                      <a:pt x="175024" y="1256919"/>
                      <a:pt x="175024" y="1256919"/>
                      <a:pt x="167312" y="1264640"/>
                    </a:cubicBezTo>
                    <a:cubicBezTo>
                      <a:pt x="164741" y="1264640"/>
                      <a:pt x="162170" y="1267213"/>
                      <a:pt x="159599" y="1267213"/>
                    </a:cubicBezTo>
                    <a:cubicBezTo>
                      <a:pt x="159599" y="1267213"/>
                      <a:pt x="159599" y="1267213"/>
                      <a:pt x="154457" y="1272360"/>
                    </a:cubicBezTo>
                    <a:cubicBezTo>
                      <a:pt x="144174" y="1280081"/>
                      <a:pt x="136461" y="1280081"/>
                      <a:pt x="136461" y="1280081"/>
                    </a:cubicBezTo>
                    <a:cubicBezTo>
                      <a:pt x="128748" y="1259493"/>
                      <a:pt x="146744" y="1254346"/>
                      <a:pt x="146744" y="1254346"/>
                    </a:cubicBezTo>
                    <a:cubicBezTo>
                      <a:pt x="169882" y="1244052"/>
                      <a:pt x="187879" y="1228611"/>
                      <a:pt x="187879" y="1228611"/>
                    </a:cubicBezTo>
                    <a:cubicBezTo>
                      <a:pt x="203304" y="1202876"/>
                      <a:pt x="211017" y="1200303"/>
                      <a:pt x="211017" y="1200303"/>
                    </a:cubicBezTo>
                    <a:close/>
                    <a:moveTo>
                      <a:pt x="305819" y="1199660"/>
                    </a:moveTo>
                    <a:cubicBezTo>
                      <a:pt x="307425" y="1200946"/>
                      <a:pt x="308711" y="1202876"/>
                      <a:pt x="308711" y="1202876"/>
                    </a:cubicBezTo>
                    <a:cubicBezTo>
                      <a:pt x="311282" y="1223464"/>
                      <a:pt x="313853" y="1233758"/>
                      <a:pt x="313853" y="1233758"/>
                    </a:cubicBezTo>
                    <a:cubicBezTo>
                      <a:pt x="318995" y="1238905"/>
                      <a:pt x="313853" y="1241478"/>
                      <a:pt x="313853" y="1241478"/>
                    </a:cubicBezTo>
                    <a:cubicBezTo>
                      <a:pt x="311282" y="1246625"/>
                      <a:pt x="280431" y="1244052"/>
                      <a:pt x="280431" y="1244052"/>
                    </a:cubicBezTo>
                    <a:cubicBezTo>
                      <a:pt x="270148" y="1254346"/>
                      <a:pt x="262435" y="1264640"/>
                      <a:pt x="262435" y="1264640"/>
                    </a:cubicBezTo>
                    <a:cubicBezTo>
                      <a:pt x="272718" y="1269787"/>
                      <a:pt x="290715" y="1269787"/>
                      <a:pt x="290715" y="1269787"/>
                    </a:cubicBezTo>
                    <a:cubicBezTo>
                      <a:pt x="290715" y="1269787"/>
                      <a:pt x="290715" y="1269787"/>
                      <a:pt x="306140" y="1272360"/>
                    </a:cubicBezTo>
                    <a:cubicBezTo>
                      <a:pt x="321565" y="1264640"/>
                      <a:pt x="347274" y="1274934"/>
                      <a:pt x="347274" y="1274934"/>
                    </a:cubicBezTo>
                    <a:cubicBezTo>
                      <a:pt x="354987" y="1277507"/>
                      <a:pt x="349845" y="1282654"/>
                      <a:pt x="349845" y="1282654"/>
                    </a:cubicBezTo>
                    <a:cubicBezTo>
                      <a:pt x="349845" y="1282654"/>
                      <a:pt x="308711" y="1280081"/>
                      <a:pt x="308711" y="1280081"/>
                    </a:cubicBezTo>
                    <a:cubicBezTo>
                      <a:pt x="275289" y="1298095"/>
                      <a:pt x="272718" y="1305815"/>
                      <a:pt x="272718" y="1305815"/>
                    </a:cubicBezTo>
                    <a:cubicBezTo>
                      <a:pt x="318995" y="1300669"/>
                      <a:pt x="324136" y="1308389"/>
                      <a:pt x="324136" y="1308389"/>
                    </a:cubicBezTo>
                    <a:cubicBezTo>
                      <a:pt x="334420" y="1310962"/>
                      <a:pt x="326707" y="1316109"/>
                      <a:pt x="326707" y="1316109"/>
                    </a:cubicBezTo>
                    <a:cubicBezTo>
                      <a:pt x="326707" y="1316109"/>
                      <a:pt x="326707" y="1316109"/>
                      <a:pt x="316424" y="1313536"/>
                    </a:cubicBezTo>
                    <a:cubicBezTo>
                      <a:pt x="303569" y="1308389"/>
                      <a:pt x="257293" y="1318683"/>
                      <a:pt x="257293" y="1318683"/>
                    </a:cubicBezTo>
                    <a:cubicBezTo>
                      <a:pt x="254722" y="1318683"/>
                      <a:pt x="249580" y="1321256"/>
                      <a:pt x="249580" y="1321256"/>
                    </a:cubicBezTo>
                    <a:cubicBezTo>
                      <a:pt x="247009" y="1321256"/>
                      <a:pt x="241868" y="1313536"/>
                      <a:pt x="241868" y="1313536"/>
                    </a:cubicBezTo>
                    <a:cubicBezTo>
                      <a:pt x="244439" y="1300669"/>
                      <a:pt x="290715" y="1277507"/>
                      <a:pt x="290715" y="1277507"/>
                    </a:cubicBezTo>
                    <a:cubicBezTo>
                      <a:pt x="288144" y="1274934"/>
                      <a:pt x="252151" y="1274934"/>
                      <a:pt x="252151" y="1274934"/>
                    </a:cubicBezTo>
                    <a:cubicBezTo>
                      <a:pt x="252151" y="1274934"/>
                      <a:pt x="229013" y="1295522"/>
                      <a:pt x="229013" y="1295522"/>
                    </a:cubicBezTo>
                    <a:cubicBezTo>
                      <a:pt x="218730" y="1305815"/>
                      <a:pt x="211017" y="1295522"/>
                      <a:pt x="211017" y="1295522"/>
                    </a:cubicBezTo>
                    <a:cubicBezTo>
                      <a:pt x="208446" y="1287801"/>
                      <a:pt x="198162" y="1280081"/>
                      <a:pt x="198162" y="1280081"/>
                    </a:cubicBezTo>
                    <a:cubicBezTo>
                      <a:pt x="182737" y="1277507"/>
                      <a:pt x="180166" y="1280081"/>
                      <a:pt x="177595" y="1277507"/>
                    </a:cubicBezTo>
                    <a:cubicBezTo>
                      <a:pt x="175024" y="1277507"/>
                      <a:pt x="175024" y="1272360"/>
                      <a:pt x="169882" y="1269787"/>
                    </a:cubicBezTo>
                    <a:cubicBezTo>
                      <a:pt x="172453" y="1267213"/>
                      <a:pt x="180166" y="1259493"/>
                      <a:pt x="180166" y="1259493"/>
                    </a:cubicBezTo>
                    <a:cubicBezTo>
                      <a:pt x="182737" y="1262066"/>
                      <a:pt x="244439" y="1262066"/>
                      <a:pt x="244439" y="1262066"/>
                    </a:cubicBezTo>
                    <a:cubicBezTo>
                      <a:pt x="270148" y="1238905"/>
                      <a:pt x="259864" y="1241478"/>
                      <a:pt x="259864" y="1241478"/>
                    </a:cubicBezTo>
                    <a:cubicBezTo>
                      <a:pt x="257293" y="1238905"/>
                      <a:pt x="236726" y="1238905"/>
                      <a:pt x="236726" y="1238905"/>
                    </a:cubicBezTo>
                    <a:cubicBezTo>
                      <a:pt x="234155" y="1238905"/>
                      <a:pt x="231584" y="1236332"/>
                      <a:pt x="231584" y="1236332"/>
                    </a:cubicBezTo>
                    <a:cubicBezTo>
                      <a:pt x="223871" y="1218317"/>
                      <a:pt x="234155" y="1218317"/>
                      <a:pt x="234155" y="1218317"/>
                    </a:cubicBezTo>
                    <a:cubicBezTo>
                      <a:pt x="244439" y="1226038"/>
                      <a:pt x="259864" y="1226038"/>
                      <a:pt x="275289" y="1228611"/>
                    </a:cubicBezTo>
                    <a:cubicBezTo>
                      <a:pt x="283002" y="1223464"/>
                      <a:pt x="300998" y="1200303"/>
                      <a:pt x="300998" y="1200303"/>
                    </a:cubicBezTo>
                    <a:cubicBezTo>
                      <a:pt x="302284" y="1197729"/>
                      <a:pt x="304212" y="1198373"/>
                      <a:pt x="305819" y="1199660"/>
                    </a:cubicBezTo>
                    <a:close/>
                    <a:moveTo>
                      <a:pt x="1393621" y="1196121"/>
                    </a:moveTo>
                    <a:cubicBezTo>
                      <a:pt x="1396194" y="1197729"/>
                      <a:pt x="1397480" y="1200303"/>
                      <a:pt x="1397480" y="1200303"/>
                    </a:cubicBezTo>
                    <a:cubicBezTo>
                      <a:pt x="1394908" y="1202876"/>
                      <a:pt x="1389763" y="1218317"/>
                      <a:pt x="1389763" y="1218317"/>
                    </a:cubicBezTo>
                    <a:cubicBezTo>
                      <a:pt x="1392335" y="1220891"/>
                      <a:pt x="1374331" y="1251772"/>
                      <a:pt x="1374331" y="1251772"/>
                    </a:cubicBezTo>
                    <a:cubicBezTo>
                      <a:pt x="1374331" y="1251772"/>
                      <a:pt x="1374331" y="1251772"/>
                      <a:pt x="1400052" y="1295521"/>
                    </a:cubicBezTo>
                    <a:cubicBezTo>
                      <a:pt x="1407768" y="1308389"/>
                      <a:pt x="1400052" y="1313536"/>
                      <a:pt x="1400052" y="1313536"/>
                    </a:cubicBezTo>
                    <a:cubicBezTo>
                      <a:pt x="1376903" y="1310962"/>
                      <a:pt x="1351182" y="1316109"/>
                      <a:pt x="1351182" y="1316109"/>
                    </a:cubicBezTo>
                    <a:cubicBezTo>
                      <a:pt x="1343465" y="1313536"/>
                      <a:pt x="1343465" y="1313536"/>
                      <a:pt x="1343465" y="1313536"/>
                    </a:cubicBezTo>
                    <a:cubicBezTo>
                      <a:pt x="1358898" y="1310962"/>
                      <a:pt x="1382047" y="1295521"/>
                      <a:pt x="1382047" y="1295521"/>
                    </a:cubicBezTo>
                    <a:cubicBezTo>
                      <a:pt x="1382047" y="1295521"/>
                      <a:pt x="1382047" y="1295521"/>
                      <a:pt x="1364042" y="1259493"/>
                    </a:cubicBezTo>
                    <a:cubicBezTo>
                      <a:pt x="1346038" y="1277507"/>
                      <a:pt x="1335749" y="1272360"/>
                      <a:pt x="1335749" y="1272360"/>
                    </a:cubicBezTo>
                    <a:cubicBezTo>
                      <a:pt x="1338321" y="1262066"/>
                      <a:pt x="1346038" y="1251772"/>
                      <a:pt x="1353754" y="1238905"/>
                    </a:cubicBezTo>
                    <a:cubicBezTo>
                      <a:pt x="1343465" y="1218317"/>
                      <a:pt x="1361470" y="1228611"/>
                      <a:pt x="1361470" y="1228611"/>
                    </a:cubicBezTo>
                    <a:cubicBezTo>
                      <a:pt x="1358898" y="1231184"/>
                      <a:pt x="1382047" y="1197729"/>
                      <a:pt x="1382047" y="1197729"/>
                    </a:cubicBezTo>
                    <a:cubicBezTo>
                      <a:pt x="1387191" y="1193869"/>
                      <a:pt x="1391049" y="1194512"/>
                      <a:pt x="1393621" y="1196121"/>
                    </a:cubicBezTo>
                    <a:close/>
                    <a:moveTo>
                      <a:pt x="1357933" y="1183093"/>
                    </a:moveTo>
                    <a:cubicBezTo>
                      <a:pt x="1363721" y="1181645"/>
                      <a:pt x="1366614" y="1187435"/>
                      <a:pt x="1366614" y="1187435"/>
                    </a:cubicBezTo>
                    <a:cubicBezTo>
                      <a:pt x="1364042" y="1205450"/>
                      <a:pt x="1351182" y="1220891"/>
                      <a:pt x="1351182" y="1220891"/>
                    </a:cubicBezTo>
                    <a:cubicBezTo>
                      <a:pt x="1351182" y="1218317"/>
                      <a:pt x="1356326" y="1202876"/>
                      <a:pt x="1356326" y="1202876"/>
                    </a:cubicBezTo>
                    <a:cubicBezTo>
                      <a:pt x="1356326" y="1200303"/>
                      <a:pt x="1353754" y="1200303"/>
                      <a:pt x="1353754" y="1200303"/>
                    </a:cubicBezTo>
                    <a:cubicBezTo>
                      <a:pt x="1348610" y="1208023"/>
                      <a:pt x="1320316" y="1267213"/>
                      <a:pt x="1320316" y="1267213"/>
                    </a:cubicBezTo>
                    <a:cubicBezTo>
                      <a:pt x="1312600" y="1287801"/>
                      <a:pt x="1299740" y="1300668"/>
                      <a:pt x="1299740" y="1300668"/>
                    </a:cubicBezTo>
                    <a:cubicBezTo>
                      <a:pt x="1294595" y="1303242"/>
                      <a:pt x="1284307" y="1295521"/>
                      <a:pt x="1284307" y="1295521"/>
                    </a:cubicBezTo>
                    <a:cubicBezTo>
                      <a:pt x="1286879" y="1295521"/>
                      <a:pt x="1286879" y="1292948"/>
                      <a:pt x="1286879" y="1292948"/>
                    </a:cubicBezTo>
                    <a:cubicBezTo>
                      <a:pt x="1317744" y="1254346"/>
                      <a:pt x="1333177" y="1223464"/>
                      <a:pt x="1351182" y="1187435"/>
                    </a:cubicBezTo>
                    <a:cubicBezTo>
                      <a:pt x="1353754" y="1184862"/>
                      <a:pt x="1356004" y="1183575"/>
                      <a:pt x="1357933" y="1183093"/>
                    </a:cubicBezTo>
                    <a:close/>
                    <a:moveTo>
                      <a:pt x="252151" y="1153980"/>
                    </a:moveTo>
                    <a:cubicBezTo>
                      <a:pt x="252151" y="1153980"/>
                      <a:pt x="252151" y="1153980"/>
                      <a:pt x="257293" y="1161701"/>
                    </a:cubicBezTo>
                    <a:cubicBezTo>
                      <a:pt x="262435" y="1174568"/>
                      <a:pt x="259864" y="1182288"/>
                      <a:pt x="259864" y="1182288"/>
                    </a:cubicBezTo>
                    <a:cubicBezTo>
                      <a:pt x="252151" y="1190009"/>
                      <a:pt x="241868" y="1182288"/>
                      <a:pt x="241868" y="1182288"/>
                    </a:cubicBezTo>
                    <a:cubicBezTo>
                      <a:pt x="236726" y="1184862"/>
                      <a:pt x="231584" y="1184862"/>
                      <a:pt x="231584" y="1184862"/>
                    </a:cubicBezTo>
                    <a:cubicBezTo>
                      <a:pt x="234155" y="1184862"/>
                      <a:pt x="244439" y="1171994"/>
                      <a:pt x="244439" y="1171994"/>
                    </a:cubicBezTo>
                    <a:cubicBezTo>
                      <a:pt x="244439" y="1169421"/>
                      <a:pt x="244439" y="1166848"/>
                      <a:pt x="244439" y="1166848"/>
                    </a:cubicBezTo>
                    <a:cubicBezTo>
                      <a:pt x="247009" y="1166848"/>
                      <a:pt x="252151" y="1153980"/>
                      <a:pt x="252151" y="1153980"/>
                    </a:cubicBezTo>
                    <a:close/>
                    <a:moveTo>
                      <a:pt x="1310992" y="1105888"/>
                    </a:moveTo>
                    <a:cubicBezTo>
                      <a:pt x="1312439" y="1106371"/>
                      <a:pt x="1313886" y="1107657"/>
                      <a:pt x="1315172" y="1110231"/>
                    </a:cubicBezTo>
                    <a:cubicBezTo>
                      <a:pt x="1315172" y="1110231"/>
                      <a:pt x="1312600" y="1138539"/>
                      <a:pt x="1312600" y="1143686"/>
                    </a:cubicBezTo>
                    <a:cubicBezTo>
                      <a:pt x="1312600" y="1143686"/>
                      <a:pt x="1315172" y="1146259"/>
                      <a:pt x="1317744" y="1146259"/>
                    </a:cubicBezTo>
                    <a:cubicBezTo>
                      <a:pt x="1317744" y="1146259"/>
                      <a:pt x="1320316" y="1143686"/>
                      <a:pt x="1325461" y="1146259"/>
                    </a:cubicBezTo>
                    <a:cubicBezTo>
                      <a:pt x="1325461" y="1146259"/>
                      <a:pt x="1340893" y="1112804"/>
                      <a:pt x="1351182" y="1117951"/>
                    </a:cubicBezTo>
                    <a:cubicBezTo>
                      <a:pt x="1351182" y="1117951"/>
                      <a:pt x="1358898" y="1120525"/>
                      <a:pt x="1353754" y="1171994"/>
                    </a:cubicBezTo>
                    <a:cubicBezTo>
                      <a:pt x="1353754" y="1171994"/>
                      <a:pt x="1346038" y="1187435"/>
                      <a:pt x="1340893" y="1184862"/>
                    </a:cubicBezTo>
                    <a:cubicBezTo>
                      <a:pt x="1340893" y="1184862"/>
                      <a:pt x="1343465" y="1166848"/>
                      <a:pt x="1343465" y="1164274"/>
                    </a:cubicBezTo>
                    <a:cubicBezTo>
                      <a:pt x="1338321" y="1156554"/>
                      <a:pt x="1338321" y="1156554"/>
                      <a:pt x="1338321" y="1156554"/>
                    </a:cubicBezTo>
                    <a:cubicBezTo>
                      <a:pt x="1343465" y="1153980"/>
                      <a:pt x="1343465" y="1153980"/>
                      <a:pt x="1343465" y="1153980"/>
                    </a:cubicBezTo>
                    <a:cubicBezTo>
                      <a:pt x="1343465" y="1153980"/>
                      <a:pt x="1343465" y="1138539"/>
                      <a:pt x="1343465" y="1133392"/>
                    </a:cubicBezTo>
                    <a:cubicBezTo>
                      <a:pt x="1343465" y="1133392"/>
                      <a:pt x="1346038" y="1125672"/>
                      <a:pt x="1325461" y="1159127"/>
                    </a:cubicBezTo>
                    <a:cubicBezTo>
                      <a:pt x="1325461" y="1182288"/>
                      <a:pt x="1325461" y="1182288"/>
                      <a:pt x="1325461" y="1182288"/>
                    </a:cubicBezTo>
                    <a:cubicBezTo>
                      <a:pt x="1325461" y="1182288"/>
                      <a:pt x="1340893" y="1182288"/>
                      <a:pt x="1343465" y="1192582"/>
                    </a:cubicBezTo>
                    <a:cubicBezTo>
                      <a:pt x="1343465" y="1192582"/>
                      <a:pt x="1338321" y="1200303"/>
                      <a:pt x="1325461" y="1192582"/>
                    </a:cubicBezTo>
                    <a:cubicBezTo>
                      <a:pt x="1325461" y="1192582"/>
                      <a:pt x="1322889" y="1187435"/>
                      <a:pt x="1322889" y="1205450"/>
                    </a:cubicBezTo>
                    <a:cubicBezTo>
                      <a:pt x="1322889" y="1205450"/>
                      <a:pt x="1317744" y="1220891"/>
                      <a:pt x="1317744" y="1218317"/>
                    </a:cubicBezTo>
                    <a:cubicBezTo>
                      <a:pt x="1317744" y="1218317"/>
                      <a:pt x="1312600" y="1220891"/>
                      <a:pt x="1315172" y="1213170"/>
                    </a:cubicBezTo>
                    <a:cubicBezTo>
                      <a:pt x="1315172" y="1210597"/>
                      <a:pt x="1315172" y="1195156"/>
                      <a:pt x="1317744" y="1192582"/>
                    </a:cubicBezTo>
                    <a:cubicBezTo>
                      <a:pt x="1315172" y="1182288"/>
                      <a:pt x="1302312" y="1218317"/>
                      <a:pt x="1302312" y="1226037"/>
                    </a:cubicBezTo>
                    <a:cubicBezTo>
                      <a:pt x="1302312" y="1226037"/>
                      <a:pt x="1317744" y="1246625"/>
                      <a:pt x="1299740" y="1241478"/>
                    </a:cubicBezTo>
                    <a:cubicBezTo>
                      <a:pt x="1299740" y="1241478"/>
                      <a:pt x="1286879" y="1228611"/>
                      <a:pt x="1286879" y="1223464"/>
                    </a:cubicBezTo>
                    <a:cubicBezTo>
                      <a:pt x="1286879" y="1223464"/>
                      <a:pt x="1266302" y="1205450"/>
                      <a:pt x="1289451" y="1205450"/>
                    </a:cubicBezTo>
                    <a:cubicBezTo>
                      <a:pt x="1289451" y="1205450"/>
                      <a:pt x="1294595" y="1210597"/>
                      <a:pt x="1294595" y="1213170"/>
                    </a:cubicBezTo>
                    <a:cubicBezTo>
                      <a:pt x="1294595" y="1213170"/>
                      <a:pt x="1294595" y="1223464"/>
                      <a:pt x="1304884" y="1200303"/>
                    </a:cubicBezTo>
                    <a:cubicBezTo>
                      <a:pt x="1304884" y="1200303"/>
                      <a:pt x="1289451" y="1200303"/>
                      <a:pt x="1294595" y="1195156"/>
                    </a:cubicBezTo>
                    <a:cubicBezTo>
                      <a:pt x="1294595" y="1195156"/>
                      <a:pt x="1284307" y="1184862"/>
                      <a:pt x="1281735" y="1182288"/>
                    </a:cubicBezTo>
                    <a:cubicBezTo>
                      <a:pt x="1281735" y="1182288"/>
                      <a:pt x="1276591" y="1177141"/>
                      <a:pt x="1289451" y="1177141"/>
                    </a:cubicBezTo>
                    <a:cubicBezTo>
                      <a:pt x="1289451" y="1177141"/>
                      <a:pt x="1302312" y="1184862"/>
                      <a:pt x="1304884" y="1190009"/>
                    </a:cubicBezTo>
                    <a:cubicBezTo>
                      <a:pt x="1304884" y="1190009"/>
                      <a:pt x="1307456" y="1187435"/>
                      <a:pt x="1310028" y="1184862"/>
                    </a:cubicBezTo>
                    <a:cubicBezTo>
                      <a:pt x="1312600" y="1182288"/>
                      <a:pt x="1315172" y="1166848"/>
                      <a:pt x="1315172" y="1164274"/>
                    </a:cubicBezTo>
                    <a:cubicBezTo>
                      <a:pt x="1315172" y="1164274"/>
                      <a:pt x="1315172" y="1151406"/>
                      <a:pt x="1310028" y="1164274"/>
                    </a:cubicBezTo>
                    <a:cubicBezTo>
                      <a:pt x="1310028" y="1164274"/>
                      <a:pt x="1307456" y="1177141"/>
                      <a:pt x="1304884" y="1177141"/>
                    </a:cubicBezTo>
                    <a:cubicBezTo>
                      <a:pt x="1304884" y="1177141"/>
                      <a:pt x="1302312" y="1169421"/>
                      <a:pt x="1302312" y="1164274"/>
                    </a:cubicBezTo>
                    <a:cubicBezTo>
                      <a:pt x="1302312" y="1164274"/>
                      <a:pt x="1289451" y="1171994"/>
                      <a:pt x="1289451" y="1169421"/>
                    </a:cubicBezTo>
                    <a:cubicBezTo>
                      <a:pt x="1289451" y="1169421"/>
                      <a:pt x="1292023" y="1159127"/>
                      <a:pt x="1304884" y="1151406"/>
                    </a:cubicBezTo>
                    <a:cubicBezTo>
                      <a:pt x="1304884" y="1151406"/>
                      <a:pt x="1302312" y="1123098"/>
                      <a:pt x="1302312" y="1110231"/>
                    </a:cubicBezTo>
                    <a:cubicBezTo>
                      <a:pt x="1302312" y="1110231"/>
                      <a:pt x="1306652" y="1104441"/>
                      <a:pt x="1310992" y="1105888"/>
                    </a:cubicBezTo>
                    <a:close/>
                    <a:moveTo>
                      <a:pt x="87138" y="870518"/>
                    </a:moveTo>
                    <a:cubicBezTo>
                      <a:pt x="99996" y="870518"/>
                      <a:pt x="99996" y="870518"/>
                      <a:pt x="99996" y="870518"/>
                    </a:cubicBezTo>
                    <a:lnTo>
                      <a:pt x="112854" y="942840"/>
                    </a:lnTo>
                    <a:cubicBezTo>
                      <a:pt x="99996" y="945423"/>
                      <a:pt x="99996" y="945423"/>
                      <a:pt x="99996" y="945423"/>
                    </a:cubicBezTo>
                    <a:cubicBezTo>
                      <a:pt x="33133" y="909262"/>
                      <a:pt x="33133" y="909262"/>
                      <a:pt x="33133" y="909262"/>
                    </a:cubicBezTo>
                    <a:cubicBezTo>
                      <a:pt x="27990" y="906679"/>
                      <a:pt x="25418" y="904096"/>
                      <a:pt x="20275" y="901513"/>
                    </a:cubicBezTo>
                    <a:cubicBezTo>
                      <a:pt x="30562" y="953172"/>
                      <a:pt x="30562" y="953172"/>
                      <a:pt x="30562" y="953172"/>
                    </a:cubicBezTo>
                    <a:cubicBezTo>
                      <a:pt x="20275" y="953172"/>
                      <a:pt x="20275" y="953172"/>
                      <a:pt x="20275" y="953172"/>
                    </a:cubicBezTo>
                    <a:cubicBezTo>
                      <a:pt x="7417" y="888599"/>
                      <a:pt x="7417" y="888599"/>
                      <a:pt x="7417" y="888599"/>
                    </a:cubicBezTo>
                    <a:cubicBezTo>
                      <a:pt x="17703" y="886016"/>
                      <a:pt x="17703" y="886016"/>
                      <a:pt x="17703" y="886016"/>
                    </a:cubicBezTo>
                    <a:cubicBezTo>
                      <a:pt x="92281" y="924760"/>
                      <a:pt x="92281" y="924760"/>
                      <a:pt x="92281" y="924760"/>
                    </a:cubicBezTo>
                    <a:cubicBezTo>
                      <a:pt x="99996" y="929926"/>
                      <a:pt x="99996" y="929926"/>
                      <a:pt x="99996" y="929926"/>
                    </a:cubicBezTo>
                    <a:cubicBezTo>
                      <a:pt x="87138" y="870518"/>
                      <a:pt x="87138" y="870518"/>
                      <a:pt x="87138" y="870518"/>
                    </a:cubicBezTo>
                    <a:close/>
                    <a:moveTo>
                      <a:pt x="1557183" y="849854"/>
                    </a:moveTo>
                    <a:cubicBezTo>
                      <a:pt x="1554615" y="865364"/>
                      <a:pt x="1554615" y="865364"/>
                      <a:pt x="1554615" y="865364"/>
                    </a:cubicBezTo>
                    <a:cubicBezTo>
                      <a:pt x="1523803" y="878288"/>
                      <a:pt x="1523803" y="878288"/>
                      <a:pt x="1523803" y="878288"/>
                    </a:cubicBezTo>
                    <a:cubicBezTo>
                      <a:pt x="1518668" y="880873"/>
                      <a:pt x="1513533" y="883458"/>
                      <a:pt x="1505830" y="886043"/>
                    </a:cubicBezTo>
                    <a:cubicBezTo>
                      <a:pt x="1510965" y="888628"/>
                      <a:pt x="1516100" y="893798"/>
                      <a:pt x="1521236" y="898968"/>
                    </a:cubicBezTo>
                    <a:cubicBezTo>
                      <a:pt x="1546912" y="919647"/>
                      <a:pt x="1546912" y="919647"/>
                      <a:pt x="1546912" y="919647"/>
                    </a:cubicBezTo>
                    <a:cubicBezTo>
                      <a:pt x="1544345" y="935157"/>
                      <a:pt x="1544345" y="935157"/>
                      <a:pt x="1544345" y="935157"/>
                    </a:cubicBezTo>
                    <a:cubicBezTo>
                      <a:pt x="1495559" y="891213"/>
                      <a:pt x="1495559" y="891213"/>
                      <a:pt x="1495559" y="891213"/>
                    </a:cubicBezTo>
                    <a:cubicBezTo>
                      <a:pt x="1457044" y="883458"/>
                      <a:pt x="1457044" y="883458"/>
                      <a:pt x="1457044" y="883458"/>
                    </a:cubicBezTo>
                    <a:lnTo>
                      <a:pt x="1459612" y="873119"/>
                    </a:lnTo>
                    <a:cubicBezTo>
                      <a:pt x="1498127" y="878288"/>
                      <a:pt x="1498127" y="878288"/>
                      <a:pt x="1498127" y="878288"/>
                    </a:cubicBezTo>
                    <a:cubicBezTo>
                      <a:pt x="1557183" y="849854"/>
                      <a:pt x="1557183" y="849854"/>
                      <a:pt x="1557183" y="849854"/>
                    </a:cubicBezTo>
                    <a:close/>
                    <a:moveTo>
                      <a:pt x="92720" y="783095"/>
                    </a:moveTo>
                    <a:lnTo>
                      <a:pt x="94840" y="793162"/>
                    </a:lnTo>
                    <a:lnTo>
                      <a:pt x="51394" y="795811"/>
                    </a:lnTo>
                    <a:lnTo>
                      <a:pt x="54043" y="844556"/>
                    </a:lnTo>
                    <a:lnTo>
                      <a:pt x="97489" y="842436"/>
                    </a:lnTo>
                    <a:lnTo>
                      <a:pt x="97489" y="855153"/>
                    </a:lnTo>
                    <a:lnTo>
                      <a:pt x="4768" y="860451"/>
                    </a:lnTo>
                    <a:lnTo>
                      <a:pt x="2649" y="847205"/>
                    </a:lnTo>
                    <a:lnTo>
                      <a:pt x="40797" y="844556"/>
                    </a:lnTo>
                    <a:lnTo>
                      <a:pt x="38678" y="798460"/>
                    </a:lnTo>
                    <a:lnTo>
                      <a:pt x="0" y="798460"/>
                    </a:lnTo>
                    <a:lnTo>
                      <a:pt x="0" y="787863"/>
                    </a:lnTo>
                    <a:close/>
                    <a:moveTo>
                      <a:pt x="1547115" y="759782"/>
                    </a:moveTo>
                    <a:lnTo>
                      <a:pt x="1559831" y="759782"/>
                    </a:lnTo>
                    <a:lnTo>
                      <a:pt x="1557182" y="834489"/>
                    </a:lnTo>
                    <a:lnTo>
                      <a:pt x="1547115" y="834489"/>
                    </a:lnTo>
                    <a:lnTo>
                      <a:pt x="1547115" y="803758"/>
                    </a:lnTo>
                    <a:lnTo>
                      <a:pt x="1464461" y="801109"/>
                    </a:lnTo>
                    <a:lnTo>
                      <a:pt x="1464461" y="787863"/>
                    </a:lnTo>
                    <a:lnTo>
                      <a:pt x="1547115" y="790512"/>
                    </a:lnTo>
                    <a:close/>
                    <a:moveTo>
                      <a:pt x="1557182" y="723753"/>
                    </a:moveTo>
                    <a:lnTo>
                      <a:pt x="1557182" y="736469"/>
                    </a:lnTo>
                    <a:lnTo>
                      <a:pt x="1464461" y="741767"/>
                    </a:lnTo>
                    <a:lnTo>
                      <a:pt x="1461812" y="729051"/>
                    </a:lnTo>
                    <a:close/>
                    <a:moveTo>
                      <a:pt x="4768" y="685075"/>
                    </a:moveTo>
                    <a:lnTo>
                      <a:pt x="18014" y="687724"/>
                    </a:lnTo>
                    <a:lnTo>
                      <a:pt x="12716" y="741767"/>
                    </a:lnTo>
                    <a:lnTo>
                      <a:pt x="40797" y="744417"/>
                    </a:lnTo>
                    <a:lnTo>
                      <a:pt x="46096" y="693022"/>
                    </a:lnTo>
                    <a:lnTo>
                      <a:pt x="56692" y="693022"/>
                    </a:lnTo>
                    <a:lnTo>
                      <a:pt x="51394" y="744417"/>
                    </a:lnTo>
                    <a:lnTo>
                      <a:pt x="84774" y="747066"/>
                    </a:lnTo>
                    <a:lnTo>
                      <a:pt x="87423" y="690373"/>
                    </a:lnTo>
                    <a:lnTo>
                      <a:pt x="100139" y="690373"/>
                    </a:lnTo>
                    <a:lnTo>
                      <a:pt x="94841" y="759782"/>
                    </a:lnTo>
                    <a:lnTo>
                      <a:pt x="0" y="754484"/>
                    </a:lnTo>
                    <a:close/>
                    <a:moveTo>
                      <a:pt x="1518532" y="628383"/>
                    </a:moveTo>
                    <a:cubicBezTo>
                      <a:pt x="1523663" y="628383"/>
                      <a:pt x="1528794" y="628383"/>
                      <a:pt x="1533925" y="630961"/>
                    </a:cubicBezTo>
                    <a:cubicBezTo>
                      <a:pt x="1536490" y="633540"/>
                      <a:pt x="1541621" y="636118"/>
                      <a:pt x="1544187" y="641276"/>
                    </a:cubicBezTo>
                    <a:cubicBezTo>
                      <a:pt x="1546752" y="646433"/>
                      <a:pt x="1549318" y="651590"/>
                      <a:pt x="1549318" y="656747"/>
                    </a:cubicBezTo>
                    <a:cubicBezTo>
                      <a:pt x="1551883" y="664482"/>
                      <a:pt x="1551883" y="669639"/>
                      <a:pt x="1549318" y="674796"/>
                    </a:cubicBezTo>
                    <a:cubicBezTo>
                      <a:pt x="1549318" y="682532"/>
                      <a:pt x="1546752" y="685111"/>
                      <a:pt x="1541621" y="690268"/>
                    </a:cubicBezTo>
                    <a:cubicBezTo>
                      <a:pt x="1539056" y="692846"/>
                      <a:pt x="1533925" y="695425"/>
                      <a:pt x="1528794" y="695425"/>
                    </a:cubicBezTo>
                    <a:cubicBezTo>
                      <a:pt x="1526228" y="685111"/>
                      <a:pt x="1526228" y="685111"/>
                      <a:pt x="1526228" y="685111"/>
                    </a:cubicBezTo>
                    <a:cubicBezTo>
                      <a:pt x="1531359" y="682532"/>
                      <a:pt x="1533925" y="679954"/>
                      <a:pt x="1536490" y="677375"/>
                    </a:cubicBezTo>
                    <a:cubicBezTo>
                      <a:pt x="1539056" y="672218"/>
                      <a:pt x="1541621" y="667061"/>
                      <a:pt x="1539056" y="659325"/>
                    </a:cubicBezTo>
                    <a:cubicBezTo>
                      <a:pt x="1539056" y="651590"/>
                      <a:pt x="1536490" y="646433"/>
                      <a:pt x="1533925" y="643854"/>
                    </a:cubicBezTo>
                    <a:cubicBezTo>
                      <a:pt x="1528794" y="641276"/>
                      <a:pt x="1526228" y="638697"/>
                      <a:pt x="1521097" y="641276"/>
                    </a:cubicBezTo>
                    <a:cubicBezTo>
                      <a:pt x="1518532" y="641276"/>
                      <a:pt x="1515966" y="641276"/>
                      <a:pt x="1513401" y="646433"/>
                    </a:cubicBezTo>
                    <a:cubicBezTo>
                      <a:pt x="1513401" y="649011"/>
                      <a:pt x="1510835" y="654168"/>
                      <a:pt x="1510835" y="664482"/>
                    </a:cubicBezTo>
                    <a:cubicBezTo>
                      <a:pt x="1510835" y="674796"/>
                      <a:pt x="1508270" y="682532"/>
                      <a:pt x="1508270" y="685111"/>
                    </a:cubicBezTo>
                    <a:cubicBezTo>
                      <a:pt x="1505704" y="692846"/>
                      <a:pt x="1503139" y="695425"/>
                      <a:pt x="1500573" y="700582"/>
                    </a:cubicBezTo>
                    <a:cubicBezTo>
                      <a:pt x="1498008" y="703160"/>
                      <a:pt x="1492877" y="705739"/>
                      <a:pt x="1487746" y="705739"/>
                    </a:cubicBezTo>
                    <a:cubicBezTo>
                      <a:pt x="1482615" y="705739"/>
                      <a:pt x="1477484" y="705739"/>
                      <a:pt x="1474918" y="703160"/>
                    </a:cubicBezTo>
                    <a:cubicBezTo>
                      <a:pt x="1469787" y="700582"/>
                      <a:pt x="1464656" y="698003"/>
                      <a:pt x="1462091" y="692846"/>
                    </a:cubicBezTo>
                    <a:cubicBezTo>
                      <a:pt x="1459525" y="687689"/>
                      <a:pt x="1456959" y="682532"/>
                      <a:pt x="1454394" y="674796"/>
                    </a:cubicBezTo>
                    <a:cubicBezTo>
                      <a:pt x="1454394" y="667061"/>
                      <a:pt x="1454394" y="659325"/>
                      <a:pt x="1454394" y="654168"/>
                    </a:cubicBezTo>
                    <a:cubicBezTo>
                      <a:pt x="1456959" y="649011"/>
                      <a:pt x="1459525" y="643854"/>
                      <a:pt x="1464656" y="638697"/>
                    </a:cubicBezTo>
                    <a:cubicBezTo>
                      <a:pt x="1469787" y="636118"/>
                      <a:pt x="1474918" y="633540"/>
                      <a:pt x="1480049" y="630961"/>
                    </a:cubicBezTo>
                    <a:cubicBezTo>
                      <a:pt x="1482615" y="643854"/>
                      <a:pt x="1482615" y="643854"/>
                      <a:pt x="1482615" y="643854"/>
                    </a:cubicBezTo>
                    <a:cubicBezTo>
                      <a:pt x="1477484" y="643854"/>
                      <a:pt x="1474918" y="646433"/>
                      <a:pt x="1472353" y="649011"/>
                    </a:cubicBezTo>
                    <a:cubicBezTo>
                      <a:pt x="1469787" y="651590"/>
                      <a:pt x="1467222" y="654168"/>
                      <a:pt x="1467222" y="659325"/>
                    </a:cubicBezTo>
                    <a:cubicBezTo>
                      <a:pt x="1464656" y="661904"/>
                      <a:pt x="1464656" y="667061"/>
                      <a:pt x="1467222" y="672218"/>
                    </a:cubicBezTo>
                    <a:cubicBezTo>
                      <a:pt x="1467222" y="677375"/>
                      <a:pt x="1467222" y="682532"/>
                      <a:pt x="1469787" y="685111"/>
                    </a:cubicBezTo>
                    <a:cubicBezTo>
                      <a:pt x="1472353" y="687689"/>
                      <a:pt x="1474918" y="690268"/>
                      <a:pt x="1477484" y="692846"/>
                    </a:cubicBezTo>
                    <a:cubicBezTo>
                      <a:pt x="1480049" y="692846"/>
                      <a:pt x="1482615" y="695425"/>
                      <a:pt x="1485180" y="692846"/>
                    </a:cubicBezTo>
                    <a:cubicBezTo>
                      <a:pt x="1487746" y="692846"/>
                      <a:pt x="1490311" y="692846"/>
                      <a:pt x="1492877" y="690268"/>
                    </a:cubicBezTo>
                    <a:cubicBezTo>
                      <a:pt x="1495442" y="687689"/>
                      <a:pt x="1495442" y="685111"/>
                      <a:pt x="1495442" y="679954"/>
                    </a:cubicBezTo>
                    <a:cubicBezTo>
                      <a:pt x="1498008" y="677375"/>
                      <a:pt x="1498008" y="672218"/>
                      <a:pt x="1498008" y="664482"/>
                    </a:cubicBezTo>
                    <a:cubicBezTo>
                      <a:pt x="1500573" y="654168"/>
                      <a:pt x="1500573" y="649011"/>
                      <a:pt x="1500573" y="643854"/>
                    </a:cubicBezTo>
                    <a:cubicBezTo>
                      <a:pt x="1503139" y="641276"/>
                      <a:pt x="1505704" y="636118"/>
                      <a:pt x="1508270" y="633540"/>
                    </a:cubicBezTo>
                    <a:cubicBezTo>
                      <a:pt x="1510835" y="630961"/>
                      <a:pt x="1515966" y="628383"/>
                      <a:pt x="1518532" y="628383"/>
                    </a:cubicBezTo>
                    <a:close/>
                    <a:moveTo>
                      <a:pt x="18014" y="610369"/>
                    </a:moveTo>
                    <a:cubicBezTo>
                      <a:pt x="82351" y="623207"/>
                      <a:pt x="82351" y="623207"/>
                      <a:pt x="82351" y="623207"/>
                    </a:cubicBezTo>
                    <a:cubicBezTo>
                      <a:pt x="90071" y="625775"/>
                      <a:pt x="95218" y="625775"/>
                      <a:pt x="100365" y="628342"/>
                    </a:cubicBezTo>
                    <a:cubicBezTo>
                      <a:pt x="102939" y="630910"/>
                      <a:pt x="105512" y="636045"/>
                      <a:pt x="108086" y="641181"/>
                    </a:cubicBezTo>
                    <a:cubicBezTo>
                      <a:pt x="108086" y="643748"/>
                      <a:pt x="108086" y="648884"/>
                      <a:pt x="108086" y="654019"/>
                    </a:cubicBezTo>
                    <a:cubicBezTo>
                      <a:pt x="105512" y="661722"/>
                      <a:pt x="102939" y="669425"/>
                      <a:pt x="97792" y="671993"/>
                    </a:cubicBezTo>
                    <a:cubicBezTo>
                      <a:pt x="92645" y="674560"/>
                      <a:pt x="84924" y="677128"/>
                      <a:pt x="74631" y="674560"/>
                    </a:cubicBezTo>
                    <a:cubicBezTo>
                      <a:pt x="77204" y="661722"/>
                      <a:pt x="77204" y="661722"/>
                      <a:pt x="77204" y="661722"/>
                    </a:cubicBezTo>
                    <a:cubicBezTo>
                      <a:pt x="82351" y="664290"/>
                      <a:pt x="87498" y="664290"/>
                      <a:pt x="90071" y="661722"/>
                    </a:cubicBezTo>
                    <a:cubicBezTo>
                      <a:pt x="95218" y="659154"/>
                      <a:pt x="95218" y="656587"/>
                      <a:pt x="97792" y="654019"/>
                    </a:cubicBezTo>
                    <a:cubicBezTo>
                      <a:pt x="97792" y="648884"/>
                      <a:pt x="97792" y="646316"/>
                      <a:pt x="95218" y="643748"/>
                    </a:cubicBezTo>
                    <a:cubicBezTo>
                      <a:pt x="95218" y="641181"/>
                      <a:pt x="92645" y="641181"/>
                      <a:pt x="92645" y="638613"/>
                    </a:cubicBezTo>
                    <a:cubicBezTo>
                      <a:pt x="90071" y="638613"/>
                      <a:pt x="84924" y="636045"/>
                      <a:pt x="79778" y="636045"/>
                    </a:cubicBezTo>
                    <a:cubicBezTo>
                      <a:pt x="18014" y="623207"/>
                      <a:pt x="18014" y="623207"/>
                      <a:pt x="18014" y="623207"/>
                    </a:cubicBezTo>
                    <a:cubicBezTo>
                      <a:pt x="18014" y="610369"/>
                      <a:pt x="18014" y="610369"/>
                      <a:pt x="18014" y="610369"/>
                    </a:cubicBezTo>
                    <a:close/>
                    <a:moveTo>
                      <a:pt x="30730" y="569042"/>
                    </a:moveTo>
                    <a:lnTo>
                      <a:pt x="120802" y="595004"/>
                    </a:lnTo>
                    <a:lnTo>
                      <a:pt x="115504" y="605071"/>
                    </a:lnTo>
                    <a:lnTo>
                      <a:pt x="25432" y="582288"/>
                    </a:lnTo>
                    <a:close/>
                    <a:moveTo>
                      <a:pt x="1508489" y="538376"/>
                    </a:moveTo>
                    <a:lnTo>
                      <a:pt x="1480059" y="546091"/>
                    </a:lnTo>
                    <a:cubicBezTo>
                      <a:pt x="1487813" y="571807"/>
                      <a:pt x="1487813" y="571807"/>
                      <a:pt x="1487813" y="571807"/>
                    </a:cubicBezTo>
                    <a:cubicBezTo>
                      <a:pt x="1487813" y="576950"/>
                      <a:pt x="1490397" y="582093"/>
                      <a:pt x="1492982" y="584665"/>
                    </a:cubicBezTo>
                    <a:cubicBezTo>
                      <a:pt x="1495566" y="587237"/>
                      <a:pt x="1498151" y="587237"/>
                      <a:pt x="1500735" y="589808"/>
                    </a:cubicBezTo>
                    <a:cubicBezTo>
                      <a:pt x="1503320" y="589808"/>
                      <a:pt x="1505905" y="589808"/>
                      <a:pt x="1508489" y="589808"/>
                    </a:cubicBezTo>
                    <a:cubicBezTo>
                      <a:pt x="1513658" y="587237"/>
                      <a:pt x="1516243" y="584665"/>
                      <a:pt x="1518827" y="582093"/>
                    </a:cubicBezTo>
                    <a:cubicBezTo>
                      <a:pt x="1518827" y="576950"/>
                      <a:pt x="1518827" y="571807"/>
                      <a:pt x="1518827" y="566664"/>
                    </a:cubicBezTo>
                    <a:cubicBezTo>
                      <a:pt x="1508489" y="538376"/>
                      <a:pt x="1508489" y="538376"/>
                      <a:pt x="1508489" y="538376"/>
                    </a:cubicBezTo>
                    <a:close/>
                    <a:moveTo>
                      <a:pt x="1516243" y="522946"/>
                    </a:moveTo>
                    <a:cubicBezTo>
                      <a:pt x="1526581" y="561520"/>
                      <a:pt x="1526581" y="561520"/>
                      <a:pt x="1526581" y="561520"/>
                    </a:cubicBezTo>
                    <a:cubicBezTo>
                      <a:pt x="1529166" y="569235"/>
                      <a:pt x="1531750" y="576950"/>
                      <a:pt x="1531750" y="582093"/>
                    </a:cubicBezTo>
                    <a:cubicBezTo>
                      <a:pt x="1529166" y="584665"/>
                      <a:pt x="1529166" y="589808"/>
                      <a:pt x="1523996" y="592380"/>
                    </a:cubicBezTo>
                    <a:cubicBezTo>
                      <a:pt x="1521412" y="597523"/>
                      <a:pt x="1518827" y="600095"/>
                      <a:pt x="1513658" y="600095"/>
                    </a:cubicBezTo>
                    <a:cubicBezTo>
                      <a:pt x="1505905" y="602667"/>
                      <a:pt x="1500735" y="602667"/>
                      <a:pt x="1495566" y="600095"/>
                    </a:cubicBezTo>
                    <a:cubicBezTo>
                      <a:pt x="1487813" y="597523"/>
                      <a:pt x="1485228" y="592380"/>
                      <a:pt x="1480059" y="582093"/>
                    </a:cubicBezTo>
                    <a:cubicBezTo>
                      <a:pt x="1480059" y="587237"/>
                      <a:pt x="1480059" y="589808"/>
                      <a:pt x="1477474" y="592380"/>
                    </a:cubicBezTo>
                    <a:cubicBezTo>
                      <a:pt x="1474890" y="597523"/>
                      <a:pt x="1472305" y="600095"/>
                      <a:pt x="1469721" y="605238"/>
                    </a:cubicBezTo>
                    <a:cubicBezTo>
                      <a:pt x="1449044" y="628383"/>
                      <a:pt x="1449044" y="628383"/>
                      <a:pt x="1449044" y="628383"/>
                    </a:cubicBezTo>
                    <a:cubicBezTo>
                      <a:pt x="1443875" y="612953"/>
                      <a:pt x="1443875" y="612953"/>
                      <a:pt x="1443875" y="612953"/>
                    </a:cubicBezTo>
                    <a:cubicBezTo>
                      <a:pt x="1459382" y="594952"/>
                      <a:pt x="1459382" y="594952"/>
                      <a:pt x="1459382" y="594952"/>
                    </a:cubicBezTo>
                    <a:cubicBezTo>
                      <a:pt x="1464552" y="589808"/>
                      <a:pt x="1467136" y="587237"/>
                      <a:pt x="1469721" y="584665"/>
                    </a:cubicBezTo>
                    <a:cubicBezTo>
                      <a:pt x="1472305" y="579522"/>
                      <a:pt x="1472305" y="576950"/>
                      <a:pt x="1474890" y="576950"/>
                    </a:cubicBezTo>
                    <a:cubicBezTo>
                      <a:pt x="1474890" y="574379"/>
                      <a:pt x="1474890" y="571807"/>
                      <a:pt x="1474890" y="569235"/>
                    </a:cubicBezTo>
                    <a:cubicBezTo>
                      <a:pt x="1474890" y="569235"/>
                      <a:pt x="1474890" y="566664"/>
                      <a:pt x="1472305" y="564092"/>
                    </a:cubicBezTo>
                    <a:cubicBezTo>
                      <a:pt x="1469721" y="548662"/>
                      <a:pt x="1469721" y="548662"/>
                      <a:pt x="1469721" y="548662"/>
                    </a:cubicBezTo>
                    <a:cubicBezTo>
                      <a:pt x="1428367" y="561520"/>
                      <a:pt x="1428367" y="561520"/>
                      <a:pt x="1428367" y="561520"/>
                    </a:cubicBezTo>
                    <a:lnTo>
                      <a:pt x="1425783" y="548662"/>
                    </a:lnTo>
                    <a:cubicBezTo>
                      <a:pt x="1516243" y="522946"/>
                      <a:pt x="1516243" y="522946"/>
                      <a:pt x="1516243" y="522946"/>
                    </a:cubicBezTo>
                    <a:close/>
                    <a:moveTo>
                      <a:pt x="58962" y="512548"/>
                    </a:moveTo>
                    <a:cubicBezTo>
                      <a:pt x="64109" y="515130"/>
                      <a:pt x="69256" y="520296"/>
                      <a:pt x="74403" y="522879"/>
                    </a:cubicBezTo>
                    <a:lnTo>
                      <a:pt x="94991" y="543543"/>
                    </a:lnTo>
                    <a:cubicBezTo>
                      <a:pt x="107858" y="512548"/>
                      <a:pt x="107858" y="512548"/>
                      <a:pt x="107858" y="512548"/>
                    </a:cubicBezTo>
                    <a:cubicBezTo>
                      <a:pt x="79550" y="512548"/>
                      <a:pt x="79550" y="512548"/>
                      <a:pt x="79550" y="512548"/>
                    </a:cubicBezTo>
                    <a:cubicBezTo>
                      <a:pt x="71830" y="512548"/>
                      <a:pt x="64109" y="512548"/>
                      <a:pt x="58962" y="512548"/>
                    </a:cubicBezTo>
                    <a:close/>
                    <a:moveTo>
                      <a:pt x="154181" y="499633"/>
                    </a:moveTo>
                    <a:cubicBezTo>
                      <a:pt x="149034" y="512548"/>
                      <a:pt x="149034" y="512548"/>
                      <a:pt x="149034" y="512548"/>
                    </a:cubicBezTo>
                    <a:cubicBezTo>
                      <a:pt x="118152" y="512548"/>
                      <a:pt x="118152" y="512548"/>
                      <a:pt x="118152" y="512548"/>
                    </a:cubicBezTo>
                    <a:cubicBezTo>
                      <a:pt x="105285" y="548709"/>
                      <a:pt x="105285" y="548709"/>
                      <a:pt x="105285" y="548709"/>
                    </a:cubicBezTo>
                    <a:cubicBezTo>
                      <a:pt x="125873" y="569372"/>
                      <a:pt x="125873" y="569372"/>
                      <a:pt x="125873" y="569372"/>
                    </a:cubicBezTo>
                    <a:lnTo>
                      <a:pt x="123299" y="582287"/>
                    </a:lnTo>
                    <a:cubicBezTo>
                      <a:pt x="46095" y="515130"/>
                      <a:pt x="46095" y="515130"/>
                      <a:pt x="46095" y="515130"/>
                    </a:cubicBezTo>
                    <a:cubicBezTo>
                      <a:pt x="51242" y="502216"/>
                      <a:pt x="51242" y="502216"/>
                      <a:pt x="51242" y="502216"/>
                    </a:cubicBezTo>
                    <a:cubicBezTo>
                      <a:pt x="154181" y="499633"/>
                      <a:pt x="154181" y="499633"/>
                      <a:pt x="154181" y="499633"/>
                    </a:cubicBezTo>
                    <a:close/>
                    <a:moveTo>
                      <a:pt x="1477708" y="430225"/>
                    </a:moveTo>
                    <a:lnTo>
                      <a:pt x="1503140" y="491686"/>
                    </a:lnTo>
                    <a:lnTo>
                      <a:pt x="1493073" y="496984"/>
                    </a:lnTo>
                    <a:lnTo>
                      <a:pt x="1472410" y="445590"/>
                    </a:lnTo>
                    <a:lnTo>
                      <a:pt x="1443798" y="458306"/>
                    </a:lnTo>
                    <a:lnTo>
                      <a:pt x="1467111" y="504932"/>
                    </a:lnTo>
                    <a:lnTo>
                      <a:pt x="1457044" y="509700"/>
                    </a:lnTo>
                    <a:lnTo>
                      <a:pt x="1436380" y="463604"/>
                    </a:lnTo>
                    <a:lnTo>
                      <a:pt x="1405650" y="476321"/>
                    </a:lnTo>
                    <a:lnTo>
                      <a:pt x="1428433" y="527715"/>
                    </a:lnTo>
                    <a:lnTo>
                      <a:pt x="1421015" y="533013"/>
                    </a:lnTo>
                    <a:lnTo>
                      <a:pt x="1389755" y="468903"/>
                    </a:lnTo>
                    <a:close/>
                    <a:moveTo>
                      <a:pt x="110735" y="380951"/>
                    </a:moveTo>
                    <a:lnTo>
                      <a:pt x="192859" y="424927"/>
                    </a:lnTo>
                    <a:lnTo>
                      <a:pt x="187561" y="434994"/>
                    </a:lnTo>
                    <a:lnTo>
                      <a:pt x="97489" y="445591"/>
                    </a:lnTo>
                    <a:lnTo>
                      <a:pt x="164778" y="478970"/>
                    </a:lnTo>
                    <a:lnTo>
                      <a:pt x="156830" y="489567"/>
                    </a:lnTo>
                    <a:lnTo>
                      <a:pt x="74706" y="445591"/>
                    </a:lnTo>
                    <a:lnTo>
                      <a:pt x="82124" y="434994"/>
                    </a:lnTo>
                    <a:lnTo>
                      <a:pt x="169546" y="424927"/>
                    </a:lnTo>
                    <a:lnTo>
                      <a:pt x="105436" y="391548"/>
                    </a:lnTo>
                    <a:close/>
                    <a:moveTo>
                      <a:pt x="1420743" y="334855"/>
                    </a:moveTo>
                    <a:cubicBezTo>
                      <a:pt x="1428458" y="347733"/>
                      <a:pt x="1428458" y="347733"/>
                      <a:pt x="1428458" y="347733"/>
                    </a:cubicBezTo>
                    <a:cubicBezTo>
                      <a:pt x="1382169" y="404396"/>
                      <a:pt x="1382169" y="404396"/>
                      <a:pt x="1382169" y="404396"/>
                    </a:cubicBezTo>
                    <a:cubicBezTo>
                      <a:pt x="1379597" y="409547"/>
                      <a:pt x="1374454" y="412122"/>
                      <a:pt x="1371882" y="417274"/>
                    </a:cubicBezTo>
                    <a:cubicBezTo>
                      <a:pt x="1377025" y="414698"/>
                      <a:pt x="1382169" y="412122"/>
                      <a:pt x="1387312" y="412122"/>
                    </a:cubicBezTo>
                    <a:cubicBezTo>
                      <a:pt x="1459318" y="399244"/>
                      <a:pt x="1459318" y="399244"/>
                      <a:pt x="1459318" y="399244"/>
                    </a:cubicBezTo>
                    <a:cubicBezTo>
                      <a:pt x="1464461" y="409547"/>
                      <a:pt x="1464461" y="409547"/>
                      <a:pt x="1464461" y="409547"/>
                    </a:cubicBezTo>
                    <a:cubicBezTo>
                      <a:pt x="1366739" y="427576"/>
                      <a:pt x="1366739" y="427576"/>
                      <a:pt x="1366739" y="427576"/>
                    </a:cubicBezTo>
                    <a:lnTo>
                      <a:pt x="1359024" y="414698"/>
                    </a:lnTo>
                    <a:cubicBezTo>
                      <a:pt x="1420743" y="334855"/>
                      <a:pt x="1420743" y="334855"/>
                      <a:pt x="1420743" y="334855"/>
                    </a:cubicBezTo>
                    <a:close/>
                    <a:moveTo>
                      <a:pt x="1400351" y="308893"/>
                    </a:moveTo>
                    <a:lnTo>
                      <a:pt x="1407769" y="319490"/>
                    </a:lnTo>
                    <a:lnTo>
                      <a:pt x="1333063" y="376182"/>
                    </a:lnTo>
                    <a:lnTo>
                      <a:pt x="1325645" y="365585"/>
                    </a:lnTo>
                    <a:close/>
                    <a:moveTo>
                      <a:pt x="188967" y="298112"/>
                    </a:moveTo>
                    <a:cubicBezTo>
                      <a:pt x="192176" y="298756"/>
                      <a:pt x="195386" y="300046"/>
                      <a:pt x="197954" y="301336"/>
                    </a:cubicBezTo>
                    <a:cubicBezTo>
                      <a:pt x="192818" y="311654"/>
                      <a:pt x="192818" y="311654"/>
                      <a:pt x="192818" y="311654"/>
                    </a:cubicBezTo>
                    <a:cubicBezTo>
                      <a:pt x="187683" y="309074"/>
                      <a:pt x="185115" y="309074"/>
                      <a:pt x="182548" y="309074"/>
                    </a:cubicBezTo>
                    <a:cubicBezTo>
                      <a:pt x="177412" y="309074"/>
                      <a:pt x="174845" y="311654"/>
                      <a:pt x="169709" y="311654"/>
                    </a:cubicBezTo>
                    <a:cubicBezTo>
                      <a:pt x="167142" y="314233"/>
                      <a:pt x="164574" y="316813"/>
                      <a:pt x="162006" y="321972"/>
                    </a:cubicBezTo>
                    <a:cubicBezTo>
                      <a:pt x="156871" y="327131"/>
                      <a:pt x="156871" y="329710"/>
                      <a:pt x="154303" y="334869"/>
                    </a:cubicBezTo>
                    <a:cubicBezTo>
                      <a:pt x="154303" y="340028"/>
                      <a:pt x="154303" y="342607"/>
                      <a:pt x="154303" y="347766"/>
                    </a:cubicBezTo>
                    <a:cubicBezTo>
                      <a:pt x="154303" y="350346"/>
                      <a:pt x="156871" y="355505"/>
                      <a:pt x="159439" y="358084"/>
                    </a:cubicBezTo>
                    <a:cubicBezTo>
                      <a:pt x="162006" y="363243"/>
                      <a:pt x="164574" y="368402"/>
                      <a:pt x="172277" y="370982"/>
                    </a:cubicBezTo>
                    <a:cubicBezTo>
                      <a:pt x="177412" y="376141"/>
                      <a:pt x="185115" y="378720"/>
                      <a:pt x="190251" y="381300"/>
                    </a:cubicBezTo>
                    <a:cubicBezTo>
                      <a:pt x="197954" y="381300"/>
                      <a:pt x="203089" y="381300"/>
                      <a:pt x="208224" y="378720"/>
                    </a:cubicBezTo>
                    <a:cubicBezTo>
                      <a:pt x="213360" y="376141"/>
                      <a:pt x="218495" y="370982"/>
                      <a:pt x="221063" y="365823"/>
                    </a:cubicBezTo>
                    <a:cubicBezTo>
                      <a:pt x="223630" y="360664"/>
                      <a:pt x="226198" y="358084"/>
                      <a:pt x="228766" y="350346"/>
                    </a:cubicBezTo>
                    <a:cubicBezTo>
                      <a:pt x="228766" y="345187"/>
                      <a:pt x="231333" y="342607"/>
                      <a:pt x="228766" y="337448"/>
                    </a:cubicBezTo>
                    <a:cubicBezTo>
                      <a:pt x="215927" y="327131"/>
                      <a:pt x="215927" y="327131"/>
                      <a:pt x="215927" y="327131"/>
                    </a:cubicBezTo>
                    <a:lnTo>
                      <a:pt x="200521" y="350346"/>
                    </a:lnTo>
                    <a:cubicBezTo>
                      <a:pt x="190251" y="342607"/>
                      <a:pt x="190251" y="342607"/>
                      <a:pt x="190251" y="342607"/>
                    </a:cubicBezTo>
                    <a:cubicBezTo>
                      <a:pt x="213360" y="311654"/>
                      <a:pt x="213360" y="311654"/>
                      <a:pt x="213360" y="311654"/>
                    </a:cubicBezTo>
                    <a:cubicBezTo>
                      <a:pt x="241604" y="332290"/>
                      <a:pt x="241604" y="332290"/>
                      <a:pt x="241604" y="332290"/>
                    </a:cubicBezTo>
                    <a:cubicBezTo>
                      <a:pt x="241604" y="340028"/>
                      <a:pt x="241604" y="347766"/>
                      <a:pt x="239036" y="352925"/>
                    </a:cubicBezTo>
                    <a:cubicBezTo>
                      <a:pt x="239036" y="360664"/>
                      <a:pt x="233901" y="365823"/>
                      <a:pt x="231333" y="370982"/>
                    </a:cubicBezTo>
                    <a:cubicBezTo>
                      <a:pt x="226198" y="378720"/>
                      <a:pt x="218495" y="383879"/>
                      <a:pt x="210792" y="389038"/>
                    </a:cubicBezTo>
                    <a:cubicBezTo>
                      <a:pt x="203089" y="391617"/>
                      <a:pt x="195386" y="394197"/>
                      <a:pt x="187683" y="391617"/>
                    </a:cubicBezTo>
                    <a:cubicBezTo>
                      <a:pt x="179980" y="391617"/>
                      <a:pt x="172277" y="386458"/>
                      <a:pt x="164574" y="381300"/>
                    </a:cubicBezTo>
                    <a:cubicBezTo>
                      <a:pt x="156871" y="376141"/>
                      <a:pt x="151736" y="370982"/>
                      <a:pt x="146600" y="363243"/>
                    </a:cubicBezTo>
                    <a:cubicBezTo>
                      <a:pt x="144033" y="355505"/>
                      <a:pt x="141465" y="347766"/>
                      <a:pt x="141465" y="340028"/>
                    </a:cubicBezTo>
                    <a:cubicBezTo>
                      <a:pt x="144033" y="329710"/>
                      <a:pt x="146600" y="321972"/>
                      <a:pt x="151736" y="314233"/>
                    </a:cubicBezTo>
                    <a:cubicBezTo>
                      <a:pt x="156871" y="309074"/>
                      <a:pt x="162006" y="306495"/>
                      <a:pt x="167142" y="301336"/>
                    </a:cubicBezTo>
                    <a:cubicBezTo>
                      <a:pt x="172277" y="298756"/>
                      <a:pt x="177412" y="298756"/>
                      <a:pt x="179980" y="298756"/>
                    </a:cubicBezTo>
                    <a:cubicBezTo>
                      <a:pt x="182548" y="297467"/>
                      <a:pt x="185757" y="297467"/>
                      <a:pt x="188967" y="298112"/>
                    </a:cubicBezTo>
                    <a:close/>
                    <a:moveTo>
                      <a:pt x="1330943" y="226769"/>
                    </a:moveTo>
                    <a:lnTo>
                      <a:pt x="1338361" y="236836"/>
                    </a:lnTo>
                    <a:lnTo>
                      <a:pt x="1317697" y="322139"/>
                    </a:lnTo>
                    <a:lnTo>
                      <a:pt x="1371740" y="272864"/>
                    </a:lnTo>
                    <a:lnTo>
                      <a:pt x="1379688" y="283461"/>
                    </a:lnTo>
                    <a:lnTo>
                      <a:pt x="1310280" y="344922"/>
                    </a:lnTo>
                    <a:lnTo>
                      <a:pt x="1302332" y="334855"/>
                    </a:lnTo>
                    <a:lnTo>
                      <a:pt x="1322996" y="249552"/>
                    </a:lnTo>
                    <a:lnTo>
                      <a:pt x="1268952" y="298826"/>
                    </a:lnTo>
                    <a:lnTo>
                      <a:pt x="1261005" y="290879"/>
                    </a:lnTo>
                    <a:close/>
                    <a:moveTo>
                      <a:pt x="308840" y="159480"/>
                    </a:moveTo>
                    <a:cubicBezTo>
                      <a:pt x="316549" y="159480"/>
                      <a:pt x="321688" y="159480"/>
                      <a:pt x="324258" y="159480"/>
                    </a:cubicBezTo>
                    <a:cubicBezTo>
                      <a:pt x="329397" y="159480"/>
                      <a:pt x="334537" y="162059"/>
                      <a:pt x="339676" y="167218"/>
                    </a:cubicBezTo>
                    <a:cubicBezTo>
                      <a:pt x="334537" y="177536"/>
                      <a:pt x="334537" y="177536"/>
                      <a:pt x="334537" y="177536"/>
                    </a:cubicBezTo>
                    <a:cubicBezTo>
                      <a:pt x="329397" y="174957"/>
                      <a:pt x="326828" y="172377"/>
                      <a:pt x="321688" y="169798"/>
                    </a:cubicBezTo>
                    <a:cubicBezTo>
                      <a:pt x="319118" y="169798"/>
                      <a:pt x="316549" y="169798"/>
                      <a:pt x="311409" y="172377"/>
                    </a:cubicBezTo>
                    <a:cubicBezTo>
                      <a:pt x="308840" y="172377"/>
                      <a:pt x="303700" y="174957"/>
                      <a:pt x="301131" y="177536"/>
                    </a:cubicBezTo>
                    <a:cubicBezTo>
                      <a:pt x="295991" y="180116"/>
                      <a:pt x="293421" y="185275"/>
                      <a:pt x="290852" y="187854"/>
                    </a:cubicBezTo>
                    <a:cubicBezTo>
                      <a:pt x="288282" y="193013"/>
                      <a:pt x="288282" y="195593"/>
                      <a:pt x="285712" y="200751"/>
                    </a:cubicBezTo>
                    <a:cubicBezTo>
                      <a:pt x="285712" y="203331"/>
                      <a:pt x="285712" y="208490"/>
                      <a:pt x="288282" y="211069"/>
                    </a:cubicBezTo>
                    <a:cubicBezTo>
                      <a:pt x="290852" y="218808"/>
                      <a:pt x="293421" y="223967"/>
                      <a:pt x="295991" y="229126"/>
                    </a:cubicBezTo>
                    <a:cubicBezTo>
                      <a:pt x="301131" y="234285"/>
                      <a:pt x="308840" y="239444"/>
                      <a:pt x="313979" y="242023"/>
                    </a:cubicBezTo>
                    <a:cubicBezTo>
                      <a:pt x="319118" y="244603"/>
                      <a:pt x="324258" y="244603"/>
                      <a:pt x="331967" y="244603"/>
                    </a:cubicBezTo>
                    <a:cubicBezTo>
                      <a:pt x="337106" y="242023"/>
                      <a:pt x="342246" y="239444"/>
                      <a:pt x="347385" y="236864"/>
                    </a:cubicBezTo>
                    <a:cubicBezTo>
                      <a:pt x="352525" y="231705"/>
                      <a:pt x="355094" y="229126"/>
                      <a:pt x="357664" y="223967"/>
                    </a:cubicBezTo>
                    <a:cubicBezTo>
                      <a:pt x="360234" y="218808"/>
                      <a:pt x="362803" y="216228"/>
                      <a:pt x="362803" y="211069"/>
                    </a:cubicBezTo>
                    <a:cubicBezTo>
                      <a:pt x="352525" y="198172"/>
                      <a:pt x="352525" y="198172"/>
                      <a:pt x="352525" y="198172"/>
                    </a:cubicBezTo>
                    <a:lnTo>
                      <a:pt x="329397" y="216228"/>
                    </a:lnTo>
                    <a:cubicBezTo>
                      <a:pt x="324258" y="205910"/>
                      <a:pt x="324258" y="205910"/>
                      <a:pt x="324258" y="205910"/>
                    </a:cubicBezTo>
                    <a:cubicBezTo>
                      <a:pt x="355094" y="182695"/>
                      <a:pt x="355094" y="182695"/>
                      <a:pt x="355094" y="182695"/>
                    </a:cubicBezTo>
                    <a:cubicBezTo>
                      <a:pt x="375652" y="208490"/>
                      <a:pt x="375652" y="208490"/>
                      <a:pt x="375652" y="208490"/>
                    </a:cubicBezTo>
                    <a:cubicBezTo>
                      <a:pt x="373082" y="216228"/>
                      <a:pt x="370512" y="223967"/>
                      <a:pt x="367943" y="229126"/>
                    </a:cubicBezTo>
                    <a:cubicBezTo>
                      <a:pt x="365373" y="234285"/>
                      <a:pt x="360234" y="239444"/>
                      <a:pt x="355094" y="244603"/>
                    </a:cubicBezTo>
                    <a:cubicBezTo>
                      <a:pt x="347385" y="249761"/>
                      <a:pt x="339676" y="254920"/>
                      <a:pt x="331967" y="254920"/>
                    </a:cubicBezTo>
                    <a:cubicBezTo>
                      <a:pt x="324258" y="257500"/>
                      <a:pt x="316549" y="257500"/>
                      <a:pt x="308840" y="252341"/>
                    </a:cubicBezTo>
                    <a:cubicBezTo>
                      <a:pt x="301131" y="249761"/>
                      <a:pt x="293421" y="244603"/>
                      <a:pt x="288282" y="236864"/>
                    </a:cubicBezTo>
                    <a:cubicBezTo>
                      <a:pt x="280573" y="229126"/>
                      <a:pt x="278003" y="221387"/>
                      <a:pt x="275434" y="213649"/>
                    </a:cubicBezTo>
                    <a:cubicBezTo>
                      <a:pt x="272864" y="205910"/>
                      <a:pt x="275434" y="198172"/>
                      <a:pt x="278003" y="190434"/>
                    </a:cubicBezTo>
                    <a:cubicBezTo>
                      <a:pt x="280573" y="182695"/>
                      <a:pt x="285712" y="174957"/>
                      <a:pt x="293421" y="169798"/>
                    </a:cubicBezTo>
                    <a:cubicBezTo>
                      <a:pt x="298561" y="164639"/>
                      <a:pt x="303700" y="162059"/>
                      <a:pt x="308840" y="159480"/>
                    </a:cubicBezTo>
                    <a:close/>
                    <a:moveTo>
                      <a:pt x="1248405" y="156831"/>
                    </a:moveTo>
                    <a:cubicBezTo>
                      <a:pt x="1258691" y="164589"/>
                      <a:pt x="1258691" y="164589"/>
                      <a:pt x="1258691" y="164589"/>
                    </a:cubicBezTo>
                    <a:cubicBezTo>
                      <a:pt x="1225260" y="205967"/>
                      <a:pt x="1225260" y="205967"/>
                      <a:pt x="1225260" y="205967"/>
                    </a:cubicBezTo>
                    <a:cubicBezTo>
                      <a:pt x="1220117" y="213725"/>
                      <a:pt x="1214974" y="218897"/>
                      <a:pt x="1214974" y="221483"/>
                    </a:cubicBezTo>
                    <a:cubicBezTo>
                      <a:pt x="1212402" y="226655"/>
                      <a:pt x="1212402" y="229242"/>
                      <a:pt x="1214974" y="234414"/>
                    </a:cubicBezTo>
                    <a:cubicBezTo>
                      <a:pt x="1214974" y="237000"/>
                      <a:pt x="1220117" y="242172"/>
                      <a:pt x="1222689" y="244758"/>
                    </a:cubicBezTo>
                    <a:cubicBezTo>
                      <a:pt x="1230403" y="249930"/>
                      <a:pt x="1235547" y="252516"/>
                      <a:pt x="1240690" y="252516"/>
                    </a:cubicBezTo>
                    <a:cubicBezTo>
                      <a:pt x="1248405" y="252516"/>
                      <a:pt x="1253548" y="247344"/>
                      <a:pt x="1261263" y="237000"/>
                    </a:cubicBezTo>
                    <a:lnTo>
                      <a:pt x="1297266" y="195622"/>
                    </a:lnTo>
                    <a:cubicBezTo>
                      <a:pt x="1304981" y="203381"/>
                      <a:pt x="1304981" y="203381"/>
                      <a:pt x="1304981" y="203381"/>
                    </a:cubicBezTo>
                    <a:cubicBezTo>
                      <a:pt x="1271550" y="247344"/>
                      <a:pt x="1271550" y="247344"/>
                      <a:pt x="1271550" y="247344"/>
                    </a:cubicBezTo>
                    <a:cubicBezTo>
                      <a:pt x="1263835" y="252516"/>
                      <a:pt x="1258691" y="257689"/>
                      <a:pt x="1253548" y="260275"/>
                    </a:cubicBezTo>
                    <a:cubicBezTo>
                      <a:pt x="1248405" y="265447"/>
                      <a:pt x="1243262" y="265447"/>
                      <a:pt x="1238118" y="265447"/>
                    </a:cubicBezTo>
                    <a:cubicBezTo>
                      <a:pt x="1230403" y="262861"/>
                      <a:pt x="1222689" y="260275"/>
                      <a:pt x="1217545" y="255102"/>
                    </a:cubicBezTo>
                    <a:cubicBezTo>
                      <a:pt x="1209830" y="249930"/>
                      <a:pt x="1204687" y="242172"/>
                      <a:pt x="1202116" y="237000"/>
                    </a:cubicBezTo>
                    <a:cubicBezTo>
                      <a:pt x="1199544" y="231828"/>
                      <a:pt x="1199544" y="224069"/>
                      <a:pt x="1202116" y="218897"/>
                    </a:cubicBezTo>
                    <a:cubicBezTo>
                      <a:pt x="1204687" y="213725"/>
                      <a:pt x="1207259" y="205967"/>
                      <a:pt x="1214974" y="198208"/>
                    </a:cubicBezTo>
                    <a:cubicBezTo>
                      <a:pt x="1248405" y="156831"/>
                      <a:pt x="1248405" y="156831"/>
                      <a:pt x="1248405" y="156831"/>
                    </a:cubicBezTo>
                    <a:close/>
                    <a:moveTo>
                      <a:pt x="409332" y="110847"/>
                    </a:moveTo>
                    <a:cubicBezTo>
                      <a:pt x="404177" y="110847"/>
                      <a:pt x="396444" y="110847"/>
                      <a:pt x="391289" y="115978"/>
                    </a:cubicBezTo>
                    <a:cubicBezTo>
                      <a:pt x="383556" y="118543"/>
                      <a:pt x="378401" y="126240"/>
                      <a:pt x="378401" y="133936"/>
                    </a:cubicBezTo>
                    <a:cubicBezTo>
                      <a:pt x="375824" y="141633"/>
                      <a:pt x="378401" y="151895"/>
                      <a:pt x="383556" y="164723"/>
                    </a:cubicBezTo>
                    <a:cubicBezTo>
                      <a:pt x="388712" y="174985"/>
                      <a:pt x="396444" y="180116"/>
                      <a:pt x="406755" y="182681"/>
                    </a:cubicBezTo>
                    <a:cubicBezTo>
                      <a:pt x="414487" y="185247"/>
                      <a:pt x="422220" y="185247"/>
                      <a:pt x="429953" y="180116"/>
                    </a:cubicBezTo>
                    <a:cubicBezTo>
                      <a:pt x="437685" y="174985"/>
                      <a:pt x="442840" y="169854"/>
                      <a:pt x="445418" y="159592"/>
                    </a:cubicBezTo>
                    <a:cubicBezTo>
                      <a:pt x="447996" y="151895"/>
                      <a:pt x="445418" y="141633"/>
                      <a:pt x="437685" y="131371"/>
                    </a:cubicBezTo>
                    <a:cubicBezTo>
                      <a:pt x="435108" y="123674"/>
                      <a:pt x="429953" y="121109"/>
                      <a:pt x="424797" y="115978"/>
                    </a:cubicBezTo>
                    <a:cubicBezTo>
                      <a:pt x="419642" y="113412"/>
                      <a:pt x="414487" y="110847"/>
                      <a:pt x="409332" y="110847"/>
                    </a:cubicBezTo>
                    <a:close/>
                    <a:moveTo>
                      <a:pt x="397733" y="100264"/>
                    </a:moveTo>
                    <a:cubicBezTo>
                      <a:pt x="401599" y="99302"/>
                      <a:pt x="405466" y="99302"/>
                      <a:pt x="409332" y="100584"/>
                    </a:cubicBezTo>
                    <a:cubicBezTo>
                      <a:pt x="417065" y="100584"/>
                      <a:pt x="424797" y="100584"/>
                      <a:pt x="432530" y="105715"/>
                    </a:cubicBezTo>
                    <a:cubicBezTo>
                      <a:pt x="440263" y="110847"/>
                      <a:pt x="445418" y="115978"/>
                      <a:pt x="450573" y="126240"/>
                    </a:cubicBezTo>
                    <a:cubicBezTo>
                      <a:pt x="455728" y="133936"/>
                      <a:pt x="458306" y="141633"/>
                      <a:pt x="458306" y="149329"/>
                    </a:cubicBezTo>
                    <a:cubicBezTo>
                      <a:pt x="458306" y="157026"/>
                      <a:pt x="455728" y="164723"/>
                      <a:pt x="453151" y="172419"/>
                    </a:cubicBezTo>
                    <a:cubicBezTo>
                      <a:pt x="447996" y="180116"/>
                      <a:pt x="442840" y="185247"/>
                      <a:pt x="435108" y="190378"/>
                    </a:cubicBezTo>
                    <a:cubicBezTo>
                      <a:pt x="427375" y="192943"/>
                      <a:pt x="419642" y="195509"/>
                      <a:pt x="411910" y="195509"/>
                    </a:cubicBezTo>
                    <a:cubicBezTo>
                      <a:pt x="404177" y="195509"/>
                      <a:pt x="396444" y="192943"/>
                      <a:pt x="388712" y="187812"/>
                    </a:cubicBezTo>
                    <a:cubicBezTo>
                      <a:pt x="383556" y="182681"/>
                      <a:pt x="378401" y="177550"/>
                      <a:pt x="373246" y="169854"/>
                    </a:cubicBezTo>
                    <a:cubicBezTo>
                      <a:pt x="365513" y="157026"/>
                      <a:pt x="362936" y="144198"/>
                      <a:pt x="365513" y="133936"/>
                    </a:cubicBezTo>
                    <a:cubicBezTo>
                      <a:pt x="368091" y="121109"/>
                      <a:pt x="375824" y="113412"/>
                      <a:pt x="386134" y="105715"/>
                    </a:cubicBezTo>
                    <a:cubicBezTo>
                      <a:pt x="390000" y="103150"/>
                      <a:pt x="393867" y="101226"/>
                      <a:pt x="397733" y="100264"/>
                    </a:cubicBezTo>
                    <a:close/>
                    <a:moveTo>
                      <a:pt x="1088618" y="69408"/>
                    </a:moveTo>
                    <a:cubicBezTo>
                      <a:pt x="1096345" y="69408"/>
                      <a:pt x="1104071" y="69408"/>
                      <a:pt x="1114374" y="74567"/>
                    </a:cubicBezTo>
                    <a:cubicBezTo>
                      <a:pt x="1119525" y="77146"/>
                      <a:pt x="1124676" y="79726"/>
                      <a:pt x="1129827" y="84885"/>
                    </a:cubicBezTo>
                    <a:cubicBezTo>
                      <a:pt x="1132403" y="90044"/>
                      <a:pt x="1134978" y="95203"/>
                      <a:pt x="1137554" y="97782"/>
                    </a:cubicBezTo>
                    <a:cubicBezTo>
                      <a:pt x="1137554" y="102941"/>
                      <a:pt x="1137554" y="110679"/>
                      <a:pt x="1137554" y="115838"/>
                    </a:cubicBezTo>
                    <a:cubicBezTo>
                      <a:pt x="1124676" y="113259"/>
                      <a:pt x="1124676" y="113259"/>
                      <a:pt x="1124676" y="113259"/>
                    </a:cubicBezTo>
                    <a:cubicBezTo>
                      <a:pt x="1124676" y="108100"/>
                      <a:pt x="1124676" y="105521"/>
                      <a:pt x="1124676" y="100362"/>
                    </a:cubicBezTo>
                    <a:cubicBezTo>
                      <a:pt x="1124676" y="97782"/>
                      <a:pt x="1122100" y="95203"/>
                      <a:pt x="1119525" y="92623"/>
                    </a:cubicBezTo>
                    <a:cubicBezTo>
                      <a:pt x="1116949" y="87464"/>
                      <a:pt x="1114374" y="84885"/>
                      <a:pt x="1109222" y="84885"/>
                    </a:cubicBezTo>
                    <a:cubicBezTo>
                      <a:pt x="1104071" y="82305"/>
                      <a:pt x="1098920" y="79726"/>
                      <a:pt x="1093769" y="79726"/>
                    </a:cubicBezTo>
                    <a:cubicBezTo>
                      <a:pt x="1091193" y="79726"/>
                      <a:pt x="1086042" y="79726"/>
                      <a:pt x="1083467" y="82305"/>
                    </a:cubicBezTo>
                    <a:cubicBezTo>
                      <a:pt x="1078315" y="82305"/>
                      <a:pt x="1075740" y="84885"/>
                      <a:pt x="1073164" y="87464"/>
                    </a:cubicBezTo>
                    <a:cubicBezTo>
                      <a:pt x="1068013" y="92623"/>
                      <a:pt x="1065438" y="97782"/>
                      <a:pt x="1062862" y="102941"/>
                    </a:cubicBezTo>
                    <a:cubicBezTo>
                      <a:pt x="1057711" y="110679"/>
                      <a:pt x="1057711" y="118418"/>
                      <a:pt x="1057711" y="123577"/>
                    </a:cubicBezTo>
                    <a:cubicBezTo>
                      <a:pt x="1057711" y="131315"/>
                      <a:pt x="1060286" y="136474"/>
                      <a:pt x="1062862" y="141633"/>
                    </a:cubicBezTo>
                    <a:cubicBezTo>
                      <a:pt x="1068013" y="146792"/>
                      <a:pt x="1070589" y="149372"/>
                      <a:pt x="1078315" y="151951"/>
                    </a:cubicBezTo>
                    <a:cubicBezTo>
                      <a:pt x="1083467" y="154531"/>
                      <a:pt x="1088618" y="154531"/>
                      <a:pt x="1093769" y="157110"/>
                    </a:cubicBezTo>
                    <a:cubicBezTo>
                      <a:pt x="1098920" y="157110"/>
                      <a:pt x="1104071" y="157110"/>
                      <a:pt x="1106647" y="154531"/>
                    </a:cubicBezTo>
                    <a:cubicBezTo>
                      <a:pt x="1114374" y="139054"/>
                      <a:pt x="1114374" y="139054"/>
                      <a:pt x="1114374" y="139054"/>
                    </a:cubicBezTo>
                    <a:lnTo>
                      <a:pt x="1088618" y="128736"/>
                    </a:lnTo>
                    <a:cubicBezTo>
                      <a:pt x="1093769" y="118418"/>
                      <a:pt x="1093769" y="118418"/>
                      <a:pt x="1093769" y="118418"/>
                    </a:cubicBezTo>
                    <a:cubicBezTo>
                      <a:pt x="1129827" y="133895"/>
                      <a:pt x="1129827" y="133895"/>
                      <a:pt x="1129827" y="133895"/>
                    </a:cubicBezTo>
                    <a:cubicBezTo>
                      <a:pt x="1114374" y="164848"/>
                      <a:pt x="1114374" y="164848"/>
                      <a:pt x="1114374" y="164848"/>
                    </a:cubicBezTo>
                    <a:cubicBezTo>
                      <a:pt x="1106647" y="167428"/>
                      <a:pt x="1098920" y="167428"/>
                      <a:pt x="1093769" y="167428"/>
                    </a:cubicBezTo>
                    <a:cubicBezTo>
                      <a:pt x="1086042" y="167428"/>
                      <a:pt x="1078315" y="164848"/>
                      <a:pt x="1073164" y="162269"/>
                    </a:cubicBezTo>
                    <a:cubicBezTo>
                      <a:pt x="1065438" y="159689"/>
                      <a:pt x="1057711" y="154531"/>
                      <a:pt x="1052560" y="146792"/>
                    </a:cubicBezTo>
                    <a:cubicBezTo>
                      <a:pt x="1047408" y="139054"/>
                      <a:pt x="1044833" y="131315"/>
                      <a:pt x="1044833" y="123577"/>
                    </a:cubicBezTo>
                    <a:cubicBezTo>
                      <a:pt x="1044833" y="115838"/>
                      <a:pt x="1047408" y="108100"/>
                      <a:pt x="1049984" y="97782"/>
                    </a:cubicBezTo>
                    <a:cubicBezTo>
                      <a:pt x="1055135" y="90044"/>
                      <a:pt x="1060286" y="82305"/>
                      <a:pt x="1065438" y="77146"/>
                    </a:cubicBezTo>
                    <a:cubicBezTo>
                      <a:pt x="1073164" y="71987"/>
                      <a:pt x="1080891" y="69408"/>
                      <a:pt x="1088618" y="69408"/>
                    </a:cubicBezTo>
                    <a:close/>
                    <a:moveTo>
                      <a:pt x="519767" y="43446"/>
                    </a:moveTo>
                    <a:lnTo>
                      <a:pt x="555796" y="131399"/>
                    </a:lnTo>
                    <a:lnTo>
                      <a:pt x="545729" y="136167"/>
                    </a:lnTo>
                    <a:lnTo>
                      <a:pt x="471022" y="84773"/>
                    </a:lnTo>
                    <a:lnTo>
                      <a:pt x="499104" y="154711"/>
                    </a:lnTo>
                    <a:lnTo>
                      <a:pt x="489037" y="159480"/>
                    </a:lnTo>
                    <a:lnTo>
                      <a:pt x="453008" y="72057"/>
                    </a:lnTo>
                    <a:lnTo>
                      <a:pt x="463075" y="66759"/>
                    </a:lnTo>
                    <a:lnTo>
                      <a:pt x="537781" y="116033"/>
                    </a:lnTo>
                    <a:lnTo>
                      <a:pt x="509700" y="48744"/>
                    </a:lnTo>
                    <a:close/>
                    <a:moveTo>
                      <a:pt x="970126" y="23312"/>
                    </a:moveTo>
                    <a:lnTo>
                      <a:pt x="983372" y="28080"/>
                    </a:lnTo>
                    <a:lnTo>
                      <a:pt x="1008803" y="113384"/>
                    </a:lnTo>
                    <a:lnTo>
                      <a:pt x="1029467" y="41326"/>
                    </a:lnTo>
                    <a:lnTo>
                      <a:pt x="1042183" y="46095"/>
                    </a:lnTo>
                    <a:lnTo>
                      <a:pt x="1014102" y="134048"/>
                    </a:lnTo>
                    <a:lnTo>
                      <a:pt x="1001386" y="131399"/>
                    </a:lnTo>
                    <a:lnTo>
                      <a:pt x="975424" y="46095"/>
                    </a:lnTo>
                    <a:lnTo>
                      <a:pt x="954761" y="116033"/>
                    </a:lnTo>
                    <a:lnTo>
                      <a:pt x="944694" y="113384"/>
                    </a:lnTo>
                    <a:close/>
                    <a:moveTo>
                      <a:pt x="597108" y="20663"/>
                    </a:moveTo>
                    <a:cubicBezTo>
                      <a:pt x="602264" y="20663"/>
                      <a:pt x="607419" y="20663"/>
                      <a:pt x="615151" y="20663"/>
                    </a:cubicBezTo>
                    <a:cubicBezTo>
                      <a:pt x="620306" y="20663"/>
                      <a:pt x="625462" y="23228"/>
                      <a:pt x="628039" y="25794"/>
                    </a:cubicBezTo>
                    <a:cubicBezTo>
                      <a:pt x="633194" y="28359"/>
                      <a:pt x="635772" y="33491"/>
                      <a:pt x="640927" y="38622"/>
                    </a:cubicBezTo>
                    <a:cubicBezTo>
                      <a:pt x="630617" y="43753"/>
                      <a:pt x="630617" y="43753"/>
                      <a:pt x="630617" y="43753"/>
                    </a:cubicBezTo>
                    <a:cubicBezTo>
                      <a:pt x="628039" y="41187"/>
                      <a:pt x="625462" y="36056"/>
                      <a:pt x="622884" y="36056"/>
                    </a:cubicBezTo>
                    <a:cubicBezTo>
                      <a:pt x="620306" y="33491"/>
                      <a:pt x="615151" y="30925"/>
                      <a:pt x="612574" y="30925"/>
                    </a:cubicBezTo>
                    <a:cubicBezTo>
                      <a:pt x="607419" y="30925"/>
                      <a:pt x="602264" y="30925"/>
                      <a:pt x="599686" y="30925"/>
                    </a:cubicBezTo>
                    <a:cubicBezTo>
                      <a:pt x="591953" y="33491"/>
                      <a:pt x="589376" y="36056"/>
                      <a:pt x="584221" y="38622"/>
                    </a:cubicBezTo>
                    <a:cubicBezTo>
                      <a:pt x="581643" y="41187"/>
                      <a:pt x="579065" y="43753"/>
                      <a:pt x="576488" y="46318"/>
                    </a:cubicBezTo>
                    <a:cubicBezTo>
                      <a:pt x="573910" y="48884"/>
                      <a:pt x="573910" y="54015"/>
                      <a:pt x="573910" y="56580"/>
                    </a:cubicBezTo>
                    <a:cubicBezTo>
                      <a:pt x="571333" y="64277"/>
                      <a:pt x="571333" y="69408"/>
                      <a:pt x="573910" y="77104"/>
                    </a:cubicBezTo>
                    <a:cubicBezTo>
                      <a:pt x="576488" y="84801"/>
                      <a:pt x="579065" y="89932"/>
                      <a:pt x="584221" y="95063"/>
                    </a:cubicBezTo>
                    <a:cubicBezTo>
                      <a:pt x="586798" y="100194"/>
                      <a:pt x="591953" y="102760"/>
                      <a:pt x="599686" y="105325"/>
                    </a:cubicBezTo>
                    <a:cubicBezTo>
                      <a:pt x="604841" y="105325"/>
                      <a:pt x="609996" y="105325"/>
                      <a:pt x="617729" y="105325"/>
                    </a:cubicBezTo>
                    <a:cubicBezTo>
                      <a:pt x="622884" y="102760"/>
                      <a:pt x="625462" y="100194"/>
                      <a:pt x="630617" y="97629"/>
                    </a:cubicBezTo>
                    <a:cubicBezTo>
                      <a:pt x="635772" y="95063"/>
                      <a:pt x="638349" y="92498"/>
                      <a:pt x="640927" y="87367"/>
                    </a:cubicBezTo>
                    <a:cubicBezTo>
                      <a:pt x="635772" y="71973"/>
                      <a:pt x="635772" y="71973"/>
                      <a:pt x="635772" y="71973"/>
                    </a:cubicBezTo>
                    <a:lnTo>
                      <a:pt x="609996" y="77104"/>
                    </a:lnTo>
                    <a:cubicBezTo>
                      <a:pt x="607419" y="66842"/>
                      <a:pt x="607419" y="66842"/>
                      <a:pt x="607419" y="66842"/>
                    </a:cubicBezTo>
                    <a:cubicBezTo>
                      <a:pt x="646082" y="59146"/>
                      <a:pt x="646082" y="59146"/>
                      <a:pt x="646082" y="59146"/>
                    </a:cubicBezTo>
                    <a:cubicBezTo>
                      <a:pt x="653815" y="92498"/>
                      <a:pt x="653815" y="92498"/>
                      <a:pt x="653815" y="92498"/>
                    </a:cubicBezTo>
                    <a:cubicBezTo>
                      <a:pt x="648660" y="97629"/>
                      <a:pt x="643505" y="102760"/>
                      <a:pt x="638349" y="105325"/>
                    </a:cubicBezTo>
                    <a:cubicBezTo>
                      <a:pt x="633194" y="110456"/>
                      <a:pt x="625462" y="113022"/>
                      <a:pt x="620306" y="115587"/>
                    </a:cubicBezTo>
                    <a:cubicBezTo>
                      <a:pt x="609996" y="118153"/>
                      <a:pt x="602264" y="118153"/>
                      <a:pt x="594531" y="115587"/>
                    </a:cubicBezTo>
                    <a:cubicBezTo>
                      <a:pt x="586798" y="113022"/>
                      <a:pt x="579065" y="107891"/>
                      <a:pt x="573910" y="102760"/>
                    </a:cubicBezTo>
                    <a:cubicBezTo>
                      <a:pt x="568755" y="97629"/>
                      <a:pt x="563600" y="89932"/>
                      <a:pt x="561022" y="79670"/>
                    </a:cubicBezTo>
                    <a:cubicBezTo>
                      <a:pt x="561022" y="71973"/>
                      <a:pt x="558445" y="61711"/>
                      <a:pt x="561022" y="54015"/>
                    </a:cubicBezTo>
                    <a:cubicBezTo>
                      <a:pt x="563600" y="46318"/>
                      <a:pt x="566178" y="38622"/>
                      <a:pt x="573910" y="33491"/>
                    </a:cubicBezTo>
                    <a:cubicBezTo>
                      <a:pt x="579065" y="28359"/>
                      <a:pt x="586798" y="23228"/>
                      <a:pt x="597108" y="20663"/>
                    </a:cubicBezTo>
                    <a:close/>
                    <a:moveTo>
                      <a:pt x="903243" y="20392"/>
                    </a:moveTo>
                    <a:cubicBezTo>
                      <a:pt x="900671" y="25554"/>
                      <a:pt x="898100" y="30717"/>
                      <a:pt x="895529" y="38461"/>
                    </a:cubicBezTo>
                    <a:lnTo>
                      <a:pt x="880101" y="61692"/>
                    </a:lnTo>
                    <a:cubicBezTo>
                      <a:pt x="910956" y="66855"/>
                      <a:pt x="910956" y="66855"/>
                      <a:pt x="910956" y="66855"/>
                    </a:cubicBezTo>
                    <a:cubicBezTo>
                      <a:pt x="905814" y="41042"/>
                      <a:pt x="905814" y="41042"/>
                      <a:pt x="905814" y="41042"/>
                    </a:cubicBezTo>
                    <a:cubicBezTo>
                      <a:pt x="903243" y="33298"/>
                      <a:pt x="903243" y="25554"/>
                      <a:pt x="903243" y="20392"/>
                    </a:cubicBezTo>
                    <a:close/>
                    <a:moveTo>
                      <a:pt x="898100" y="10067"/>
                    </a:moveTo>
                    <a:cubicBezTo>
                      <a:pt x="910956" y="12648"/>
                      <a:pt x="910956" y="12648"/>
                      <a:pt x="910956" y="12648"/>
                    </a:cubicBezTo>
                    <a:cubicBezTo>
                      <a:pt x="934098" y="110736"/>
                      <a:pt x="934098" y="110736"/>
                      <a:pt x="934098" y="110736"/>
                    </a:cubicBezTo>
                    <a:cubicBezTo>
                      <a:pt x="918670" y="108155"/>
                      <a:pt x="918670" y="108155"/>
                      <a:pt x="918670" y="108155"/>
                    </a:cubicBezTo>
                    <a:cubicBezTo>
                      <a:pt x="913528" y="79761"/>
                      <a:pt x="913528" y="79761"/>
                      <a:pt x="913528" y="79761"/>
                    </a:cubicBezTo>
                    <a:cubicBezTo>
                      <a:pt x="874959" y="72017"/>
                      <a:pt x="874959" y="72017"/>
                      <a:pt x="874959" y="72017"/>
                    </a:cubicBezTo>
                    <a:cubicBezTo>
                      <a:pt x="859531" y="97830"/>
                      <a:pt x="859531" y="97830"/>
                      <a:pt x="859531" y="97830"/>
                    </a:cubicBezTo>
                    <a:lnTo>
                      <a:pt x="846675" y="97830"/>
                    </a:lnTo>
                    <a:cubicBezTo>
                      <a:pt x="898100" y="10067"/>
                      <a:pt x="898100" y="10067"/>
                      <a:pt x="898100" y="10067"/>
                    </a:cubicBezTo>
                    <a:close/>
                    <a:moveTo>
                      <a:pt x="697473" y="2649"/>
                    </a:moveTo>
                    <a:cubicBezTo>
                      <a:pt x="705209" y="2649"/>
                      <a:pt x="710366" y="2649"/>
                      <a:pt x="715523" y="5214"/>
                    </a:cubicBezTo>
                    <a:cubicBezTo>
                      <a:pt x="723259" y="7780"/>
                      <a:pt x="725837" y="10345"/>
                      <a:pt x="730994" y="12911"/>
                    </a:cubicBezTo>
                    <a:cubicBezTo>
                      <a:pt x="733573" y="18042"/>
                      <a:pt x="736151" y="23173"/>
                      <a:pt x="736151" y="28304"/>
                    </a:cubicBezTo>
                    <a:cubicBezTo>
                      <a:pt x="723259" y="30870"/>
                      <a:pt x="723259" y="30870"/>
                      <a:pt x="723259" y="30870"/>
                    </a:cubicBezTo>
                    <a:cubicBezTo>
                      <a:pt x="723259" y="23173"/>
                      <a:pt x="720680" y="20608"/>
                      <a:pt x="715523" y="18042"/>
                    </a:cubicBezTo>
                    <a:cubicBezTo>
                      <a:pt x="712944" y="15477"/>
                      <a:pt x="707787" y="12911"/>
                      <a:pt x="700052" y="15477"/>
                    </a:cubicBezTo>
                    <a:cubicBezTo>
                      <a:pt x="692316" y="15477"/>
                      <a:pt x="687159" y="18042"/>
                      <a:pt x="684581" y="20608"/>
                    </a:cubicBezTo>
                    <a:cubicBezTo>
                      <a:pt x="679424" y="23173"/>
                      <a:pt x="679424" y="25739"/>
                      <a:pt x="679424" y="30870"/>
                    </a:cubicBezTo>
                    <a:cubicBezTo>
                      <a:pt x="679424" y="33435"/>
                      <a:pt x="682002" y="36001"/>
                      <a:pt x="684581" y="38566"/>
                    </a:cubicBezTo>
                    <a:cubicBezTo>
                      <a:pt x="687159" y="41132"/>
                      <a:pt x="692316" y="41132"/>
                      <a:pt x="702630" y="43697"/>
                    </a:cubicBezTo>
                    <a:cubicBezTo>
                      <a:pt x="712944" y="43697"/>
                      <a:pt x="720680" y="46263"/>
                      <a:pt x="723259" y="46263"/>
                    </a:cubicBezTo>
                    <a:cubicBezTo>
                      <a:pt x="730994" y="48828"/>
                      <a:pt x="733573" y="51394"/>
                      <a:pt x="738730" y="56525"/>
                    </a:cubicBezTo>
                    <a:cubicBezTo>
                      <a:pt x="741308" y="59090"/>
                      <a:pt x="741308" y="64222"/>
                      <a:pt x="743887" y="69353"/>
                    </a:cubicBezTo>
                    <a:cubicBezTo>
                      <a:pt x="743887" y="71918"/>
                      <a:pt x="741308" y="77049"/>
                      <a:pt x="738730" y="82180"/>
                    </a:cubicBezTo>
                    <a:cubicBezTo>
                      <a:pt x="738730" y="87311"/>
                      <a:pt x="733573" y="89877"/>
                      <a:pt x="728416" y="95008"/>
                    </a:cubicBezTo>
                    <a:cubicBezTo>
                      <a:pt x="723259" y="97573"/>
                      <a:pt x="718102" y="97573"/>
                      <a:pt x="710366" y="100139"/>
                    </a:cubicBezTo>
                    <a:cubicBezTo>
                      <a:pt x="702630" y="100139"/>
                      <a:pt x="694895" y="100139"/>
                      <a:pt x="689738" y="97573"/>
                    </a:cubicBezTo>
                    <a:cubicBezTo>
                      <a:pt x="684581" y="95008"/>
                      <a:pt x="679424" y="92442"/>
                      <a:pt x="674266" y="87311"/>
                    </a:cubicBezTo>
                    <a:cubicBezTo>
                      <a:pt x="671688" y="84746"/>
                      <a:pt x="669109" y="79615"/>
                      <a:pt x="669109" y="71918"/>
                    </a:cubicBezTo>
                    <a:cubicBezTo>
                      <a:pt x="679424" y="69353"/>
                      <a:pt x="679424" y="69353"/>
                      <a:pt x="679424" y="69353"/>
                    </a:cubicBezTo>
                    <a:cubicBezTo>
                      <a:pt x="682002" y="74484"/>
                      <a:pt x="682002" y="77049"/>
                      <a:pt x="684581" y="82180"/>
                    </a:cubicBezTo>
                    <a:cubicBezTo>
                      <a:pt x="687159" y="84746"/>
                      <a:pt x="689738" y="84746"/>
                      <a:pt x="694895" y="87311"/>
                    </a:cubicBezTo>
                    <a:cubicBezTo>
                      <a:pt x="700052" y="89877"/>
                      <a:pt x="705209" y="89877"/>
                      <a:pt x="710366" y="87311"/>
                    </a:cubicBezTo>
                    <a:cubicBezTo>
                      <a:pt x="712944" y="87311"/>
                      <a:pt x="718102" y="87311"/>
                      <a:pt x="720680" y="84746"/>
                    </a:cubicBezTo>
                    <a:cubicBezTo>
                      <a:pt x="725837" y="82180"/>
                      <a:pt x="728416" y="82180"/>
                      <a:pt x="728416" y="79615"/>
                    </a:cubicBezTo>
                    <a:cubicBezTo>
                      <a:pt x="730994" y="77049"/>
                      <a:pt x="730994" y="74484"/>
                      <a:pt x="730994" y="69353"/>
                    </a:cubicBezTo>
                    <a:cubicBezTo>
                      <a:pt x="730994" y="66787"/>
                      <a:pt x="728416" y="64222"/>
                      <a:pt x="728416" y="64222"/>
                    </a:cubicBezTo>
                    <a:cubicBezTo>
                      <a:pt x="725837" y="61656"/>
                      <a:pt x="723259" y="59090"/>
                      <a:pt x="718102" y="59090"/>
                    </a:cubicBezTo>
                    <a:cubicBezTo>
                      <a:pt x="715523" y="56525"/>
                      <a:pt x="710366" y="56525"/>
                      <a:pt x="702630" y="56525"/>
                    </a:cubicBezTo>
                    <a:cubicBezTo>
                      <a:pt x="692316" y="53959"/>
                      <a:pt x="687159" y="53959"/>
                      <a:pt x="682002" y="51394"/>
                    </a:cubicBezTo>
                    <a:cubicBezTo>
                      <a:pt x="679424" y="48828"/>
                      <a:pt x="674266" y="46263"/>
                      <a:pt x="671688" y="43697"/>
                    </a:cubicBezTo>
                    <a:cubicBezTo>
                      <a:pt x="669109" y="41132"/>
                      <a:pt x="669109" y="36001"/>
                      <a:pt x="666531" y="33435"/>
                    </a:cubicBezTo>
                    <a:cubicBezTo>
                      <a:pt x="666531" y="28304"/>
                      <a:pt x="669109" y="23173"/>
                      <a:pt x="669109" y="18042"/>
                    </a:cubicBezTo>
                    <a:cubicBezTo>
                      <a:pt x="671688" y="15477"/>
                      <a:pt x="676845" y="10345"/>
                      <a:pt x="682002" y="7780"/>
                    </a:cubicBezTo>
                    <a:cubicBezTo>
                      <a:pt x="687159" y="5214"/>
                      <a:pt x="692316" y="5214"/>
                      <a:pt x="697473" y="2649"/>
                    </a:cubicBezTo>
                    <a:close/>
                    <a:moveTo>
                      <a:pt x="767199" y="0"/>
                    </a:moveTo>
                    <a:lnTo>
                      <a:pt x="777266" y="0"/>
                    </a:lnTo>
                    <a:lnTo>
                      <a:pt x="777266" y="38678"/>
                    </a:lnTo>
                    <a:lnTo>
                      <a:pt x="826011" y="41327"/>
                    </a:lnTo>
                    <a:lnTo>
                      <a:pt x="826011" y="2649"/>
                    </a:lnTo>
                    <a:lnTo>
                      <a:pt x="839257" y="2649"/>
                    </a:lnTo>
                    <a:lnTo>
                      <a:pt x="836608" y="95370"/>
                    </a:lnTo>
                    <a:lnTo>
                      <a:pt x="823362" y="95370"/>
                    </a:lnTo>
                    <a:lnTo>
                      <a:pt x="826011" y="51394"/>
                    </a:lnTo>
                    <a:lnTo>
                      <a:pt x="777266" y="51394"/>
                    </a:lnTo>
                    <a:lnTo>
                      <a:pt x="774617" y="95370"/>
                    </a:lnTo>
                    <a:lnTo>
                      <a:pt x="761901" y="95370"/>
                    </a:lnTo>
                    <a:close/>
                  </a:path>
                </a:pathLst>
              </a:custGeom>
              <a:solidFill>
                <a:srgbClr val="66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şḷiḓé">
                <a:extLst>
                  <a:ext uri="{FF2B5EF4-FFF2-40B4-BE49-F238E27FC236}">
                    <a16:creationId xmlns:a16="http://schemas.microsoft.com/office/drawing/2014/main" id="{3C30391A-13CD-41C2-B590-A07E7E365EF1}"/>
                  </a:ext>
                </a:extLst>
              </p:cNvPr>
              <p:cNvSpPr/>
              <p:nvPr/>
            </p:nvSpPr>
            <p:spPr bwMode="auto">
              <a:xfrm>
                <a:off x="2375838" y="2516748"/>
                <a:ext cx="1809384" cy="1810444"/>
              </a:xfrm>
              <a:prstGeom prst="ellipse">
                <a:avLst/>
              </a:prstGeom>
              <a:noFill/>
              <a:ln w="12700" cap="flat">
                <a:solidFill>
                  <a:srgbClr val="59575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C351C4C1-DDDB-43EC-A2B7-27DA9ED148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6951"/>
            <a:stretch/>
          </p:blipFill>
          <p:spPr>
            <a:xfrm>
              <a:off x="10049444" y="375786"/>
              <a:ext cx="1480085" cy="485990"/>
            </a:xfrm>
            <a:prstGeom prst="rect">
              <a:avLst/>
            </a:prstGeom>
          </p:spPr>
        </p:pic>
      </p:grpSp>
      <p:sp>
        <p:nvSpPr>
          <p:cNvPr id="17" name="标题 47">
            <a:extLst>
              <a:ext uri="{FF2B5EF4-FFF2-40B4-BE49-F238E27FC236}">
                <a16:creationId xmlns:a16="http://schemas.microsoft.com/office/drawing/2014/main" id="{7105A087-DC6F-4E08-B23A-E5A69EA7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866" y="362664"/>
            <a:ext cx="7855294" cy="576416"/>
          </a:xfrm>
        </p:spPr>
        <p:txBody>
          <a:bodyPr lIns="0" tIns="0" rIns="0" bIns="0">
            <a:normAutofit/>
          </a:bodyPr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D505475-EA8E-4602-BE7B-83DB24EC64F8}"/>
              </a:ext>
            </a:extLst>
          </p:cNvPr>
          <p:cNvSpPr/>
          <p:nvPr userDrawn="1"/>
        </p:nvSpPr>
        <p:spPr>
          <a:xfrm>
            <a:off x="0" y="394332"/>
            <a:ext cx="292169" cy="513080"/>
          </a:xfrm>
          <a:custGeom>
            <a:avLst/>
            <a:gdLst>
              <a:gd name="connsiteX0" fmla="*/ 0 w 325122"/>
              <a:gd name="connsiteY0" fmla="*/ 0 h 652776"/>
              <a:gd name="connsiteX1" fmla="*/ 31703 w 325122"/>
              <a:gd name="connsiteY1" fmla="*/ 6287 h 652776"/>
              <a:gd name="connsiteX2" fmla="*/ 59865 w 325122"/>
              <a:gd name="connsiteY2" fmla="*/ 25135 h 652776"/>
              <a:gd name="connsiteX3" fmla="*/ 300347 w 325122"/>
              <a:gd name="connsiteY3" fmla="*/ 267362 h 652776"/>
              <a:gd name="connsiteX4" fmla="*/ 299910 w 325122"/>
              <a:gd name="connsiteY4" fmla="*/ 388043 h 652776"/>
              <a:gd name="connsiteX5" fmla="*/ 57683 w 325122"/>
              <a:gd name="connsiteY5" fmla="*/ 628525 h 652776"/>
              <a:gd name="connsiteX6" fmla="*/ 29386 w 325122"/>
              <a:gd name="connsiteY6" fmla="*/ 647168 h 652776"/>
              <a:gd name="connsiteX7" fmla="*/ 0 w 325122"/>
              <a:gd name="connsiteY7" fmla="*/ 652776 h 652776"/>
              <a:gd name="connsiteX8" fmla="*/ 0 w 325122"/>
              <a:gd name="connsiteY8" fmla="*/ 0 h 65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122" h="652776">
                <a:moveTo>
                  <a:pt x="0" y="0"/>
                </a:moveTo>
                <a:lnTo>
                  <a:pt x="31703" y="6287"/>
                </a:lnTo>
                <a:cubicBezTo>
                  <a:pt x="41961" y="10490"/>
                  <a:pt x="51564" y="16774"/>
                  <a:pt x="59865" y="25135"/>
                </a:cubicBezTo>
                <a:lnTo>
                  <a:pt x="300347" y="267362"/>
                </a:lnTo>
                <a:cubicBezTo>
                  <a:pt x="333551" y="300807"/>
                  <a:pt x="333356" y="354838"/>
                  <a:pt x="299910" y="388043"/>
                </a:cubicBezTo>
                <a:lnTo>
                  <a:pt x="57683" y="628525"/>
                </a:lnTo>
                <a:cubicBezTo>
                  <a:pt x="49322" y="636826"/>
                  <a:pt x="39674" y="643040"/>
                  <a:pt x="29386" y="647168"/>
                </a:cubicBezTo>
                <a:lnTo>
                  <a:pt x="0" y="65277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18CFCA2-0CF8-446D-8A67-23403D9B69DF}"/>
              </a:ext>
            </a:extLst>
          </p:cNvPr>
          <p:cNvSpPr/>
          <p:nvPr userDrawn="1"/>
        </p:nvSpPr>
        <p:spPr>
          <a:xfrm>
            <a:off x="670911" y="6387400"/>
            <a:ext cx="1206149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诚毅勤朴</a:t>
            </a:r>
          </a:p>
        </p:txBody>
      </p:sp>
      <p:sp>
        <p:nvSpPr>
          <p:cNvPr id="20" name="图片占位符 13">
            <a:extLst>
              <a:ext uri="{FF2B5EF4-FFF2-40B4-BE49-F238E27FC236}">
                <a16:creationId xmlns:a16="http://schemas.microsoft.com/office/drawing/2014/main" id="{E933B5FC-1355-4817-9093-F44C5D4297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28785" y="2190105"/>
            <a:ext cx="4888167" cy="306405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单击中间图标添加图片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991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044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8317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服务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办公模板更新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0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小程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50F7A0F-4C8A-4DA1-8AA3-1810FF4E70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24" t="13924" r="13924" b="13924"/>
          <a:stretch/>
        </p:blipFill>
        <p:spPr>
          <a:xfrm>
            <a:off x="4705130" y="1673081"/>
            <a:ext cx="2743200" cy="27432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60AD2DE-F13F-4332-90AE-87C7001EAD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39" r="14439"/>
          <a:stretch/>
        </p:blipFill>
        <p:spPr>
          <a:xfrm>
            <a:off x="8519321" y="1673081"/>
            <a:ext cx="2743200" cy="27432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9418449-E7C2-4E37-8045-DD4782B125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965" y="1673081"/>
            <a:ext cx="2743200" cy="27432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微软小蜜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5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3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 userDrawn="1"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353896" y="409679"/>
            <a:ext cx="5537200" cy="5909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目录 </a:t>
            </a:r>
            <a:r>
              <a:rPr lang="en-US" altLang="zh-CN" dirty="0"/>
              <a:t>CONTENT</a:t>
            </a:r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10121" y="1537003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3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1416990" y="1568746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4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1416989" y="1865975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25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310121" y="2800940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6" name="文本占位符 11"/>
          <p:cNvSpPr>
            <a:spLocks noGrp="1"/>
          </p:cNvSpPr>
          <p:nvPr>
            <p:ph type="body" sz="quarter" idx="15" hasCustomPrompt="1"/>
          </p:nvPr>
        </p:nvSpPr>
        <p:spPr>
          <a:xfrm>
            <a:off x="310121" y="4060608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8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1416990" y="2851498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9" name="文本占位符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16989" y="3148727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30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1416990" y="4111166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31" name="文本占位符 11"/>
          <p:cNvSpPr>
            <a:spLocks noGrp="1"/>
          </p:cNvSpPr>
          <p:nvPr>
            <p:ph type="body" sz="quarter" idx="20" hasCustomPrompt="1"/>
          </p:nvPr>
        </p:nvSpPr>
        <p:spPr>
          <a:xfrm>
            <a:off x="1416989" y="4408395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827969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Arial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120919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 userDrawn="1"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353896" y="409679"/>
            <a:ext cx="5537200" cy="5909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目录 </a:t>
            </a:r>
            <a:r>
              <a:rPr lang="en-US" altLang="zh-CN" dirty="0"/>
              <a:t>CONTENT</a:t>
            </a:r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10121" y="1537003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3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1416990" y="1568746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4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1416989" y="1865975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25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310121" y="2800940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6" name="文本占位符 11"/>
          <p:cNvSpPr>
            <a:spLocks noGrp="1"/>
          </p:cNvSpPr>
          <p:nvPr>
            <p:ph type="body" sz="quarter" idx="15" hasCustomPrompt="1"/>
          </p:nvPr>
        </p:nvSpPr>
        <p:spPr>
          <a:xfrm>
            <a:off x="310121" y="4060608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7" name="文本占位符 11"/>
          <p:cNvSpPr>
            <a:spLocks noGrp="1"/>
          </p:cNvSpPr>
          <p:nvPr>
            <p:ph type="body" sz="quarter" idx="16" hasCustomPrompt="1"/>
          </p:nvPr>
        </p:nvSpPr>
        <p:spPr>
          <a:xfrm>
            <a:off x="310121" y="5314635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8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1416990" y="2851498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9" name="文本占位符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16989" y="3148727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30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1416990" y="4111166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31" name="文本占位符 11"/>
          <p:cNvSpPr>
            <a:spLocks noGrp="1"/>
          </p:cNvSpPr>
          <p:nvPr>
            <p:ph type="body" sz="quarter" idx="20" hasCustomPrompt="1"/>
          </p:nvPr>
        </p:nvSpPr>
        <p:spPr>
          <a:xfrm>
            <a:off x="1416989" y="4408395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32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1416990" y="5365705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33" name="文本占位符 11"/>
          <p:cNvSpPr>
            <a:spLocks noGrp="1"/>
          </p:cNvSpPr>
          <p:nvPr>
            <p:ph type="body" sz="quarter" idx="22" hasCustomPrompt="1"/>
          </p:nvPr>
        </p:nvSpPr>
        <p:spPr>
          <a:xfrm>
            <a:off x="1416989" y="5662934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26619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 userDrawn="1"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353896" y="409679"/>
            <a:ext cx="5537200" cy="5909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目录 </a:t>
            </a:r>
            <a:r>
              <a:rPr lang="en-US" altLang="zh-CN" dirty="0"/>
              <a:t>CONTENT</a:t>
            </a:r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10121" y="1537003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3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1416990" y="1568746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4" name="文本占位符 11"/>
          <p:cNvSpPr>
            <a:spLocks noGrp="1"/>
          </p:cNvSpPr>
          <p:nvPr>
            <p:ph type="body" sz="quarter" idx="13" hasCustomPrompt="1"/>
          </p:nvPr>
        </p:nvSpPr>
        <p:spPr>
          <a:xfrm>
            <a:off x="1416989" y="1865975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25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310121" y="2464150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28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1416990" y="2514708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29" name="文本占位符 11"/>
          <p:cNvSpPr>
            <a:spLocks noGrp="1"/>
          </p:cNvSpPr>
          <p:nvPr>
            <p:ph type="body" sz="quarter" idx="18" hasCustomPrompt="1"/>
          </p:nvPr>
        </p:nvSpPr>
        <p:spPr>
          <a:xfrm>
            <a:off x="1416989" y="2811937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17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310121" y="3394212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18" name="文本占位符 11"/>
          <p:cNvSpPr>
            <a:spLocks noGrp="1"/>
          </p:cNvSpPr>
          <p:nvPr>
            <p:ph type="body" sz="quarter" idx="20" hasCustomPrompt="1"/>
          </p:nvPr>
        </p:nvSpPr>
        <p:spPr>
          <a:xfrm>
            <a:off x="1416990" y="3425955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19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1416989" y="3723184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34" name="文本占位符 11"/>
          <p:cNvSpPr>
            <a:spLocks noGrp="1"/>
          </p:cNvSpPr>
          <p:nvPr>
            <p:ph type="body" sz="quarter" idx="22" hasCustomPrompt="1"/>
          </p:nvPr>
        </p:nvSpPr>
        <p:spPr>
          <a:xfrm>
            <a:off x="310121" y="4321359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35" name="文本占位符 11"/>
          <p:cNvSpPr>
            <a:spLocks noGrp="1"/>
          </p:cNvSpPr>
          <p:nvPr>
            <p:ph type="body" sz="quarter" idx="23" hasCustomPrompt="1"/>
          </p:nvPr>
        </p:nvSpPr>
        <p:spPr>
          <a:xfrm>
            <a:off x="1416990" y="4371917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36" name="文本占位符 11"/>
          <p:cNvSpPr>
            <a:spLocks noGrp="1"/>
          </p:cNvSpPr>
          <p:nvPr>
            <p:ph type="body" sz="quarter" idx="24" hasCustomPrompt="1"/>
          </p:nvPr>
        </p:nvSpPr>
        <p:spPr>
          <a:xfrm>
            <a:off x="1416989" y="4669146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37" name="文本占位符 11"/>
          <p:cNvSpPr>
            <a:spLocks noGrp="1"/>
          </p:cNvSpPr>
          <p:nvPr>
            <p:ph type="body" sz="quarter" idx="25" hasCustomPrompt="1"/>
          </p:nvPr>
        </p:nvSpPr>
        <p:spPr>
          <a:xfrm>
            <a:off x="310121" y="5214595"/>
            <a:ext cx="123190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</a:p>
        </p:txBody>
      </p:sp>
      <p:sp>
        <p:nvSpPr>
          <p:cNvPr id="38" name="文本占位符 11"/>
          <p:cNvSpPr>
            <a:spLocks noGrp="1"/>
          </p:cNvSpPr>
          <p:nvPr>
            <p:ph type="body" sz="quarter" idx="26" hasCustomPrompt="1"/>
          </p:nvPr>
        </p:nvSpPr>
        <p:spPr>
          <a:xfrm>
            <a:off x="1416990" y="5265153"/>
            <a:ext cx="35560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1400" b="1"/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  <p:sp>
        <p:nvSpPr>
          <p:cNvPr id="39" name="文本占位符 11"/>
          <p:cNvSpPr>
            <a:spLocks noGrp="1"/>
          </p:cNvSpPr>
          <p:nvPr>
            <p:ph type="body" sz="quarter" idx="27" hasCustomPrompt="1"/>
          </p:nvPr>
        </p:nvSpPr>
        <p:spPr>
          <a:xfrm>
            <a:off x="1416989" y="5562382"/>
            <a:ext cx="4474107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30000"/>
              </a:lnSpc>
              <a:buNone/>
              <a:defRPr sz="1000"/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10-16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14925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3108960" y="4051335"/>
            <a:ext cx="5974080" cy="5974078"/>
          </a:xfrm>
          <a:prstGeom prst="ellipse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77953" y="5669279"/>
            <a:ext cx="941121" cy="941121"/>
          </a:xfrm>
          <a:prstGeom prst="ellipse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 flipV="1">
            <a:off x="2506883" y="5483744"/>
            <a:ext cx="371070" cy="371070"/>
          </a:xfrm>
          <a:prstGeom prst="ellipse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V="1">
            <a:off x="2759795" y="4785414"/>
            <a:ext cx="698330" cy="698330"/>
          </a:xfrm>
          <a:prstGeom prst="ellipse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 userDrawn="1"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34171" y="4468098"/>
            <a:ext cx="3323657" cy="10895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7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1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3327399" y="5603971"/>
            <a:ext cx="5537200" cy="1006429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451142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>
            <a:off x="3046546" y="333374"/>
            <a:ext cx="288310" cy="431801"/>
          </a:xfrm>
          <a:prstGeom prst="parallelogram">
            <a:avLst>
              <a:gd name="adj" fmla="val 5216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3251850" y="330200"/>
            <a:ext cx="288310" cy="431801"/>
          </a:xfrm>
          <a:prstGeom prst="parallelogram">
            <a:avLst>
              <a:gd name="adj" fmla="val 521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456218" y="330200"/>
            <a:ext cx="288310" cy="431801"/>
          </a:xfrm>
          <a:prstGeom prst="parallelogram">
            <a:avLst>
              <a:gd name="adj" fmla="val 521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3660585" y="330200"/>
            <a:ext cx="288310" cy="431801"/>
          </a:xfrm>
          <a:prstGeom prst="parallelogram">
            <a:avLst>
              <a:gd name="adj" fmla="val 521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62947" y="250634"/>
            <a:ext cx="268625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val="3552505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36" b="30494"/>
          <a:stretch/>
        </p:blipFill>
        <p:spPr>
          <a:xfrm>
            <a:off x="0" y="3403600"/>
            <a:ext cx="12192000" cy="34544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403600"/>
            <a:ext cx="12192000" cy="34544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270932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 userDrawn="1"/>
        </p:nvSpPr>
        <p:spPr>
          <a:xfrm>
            <a:off x="1303865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 userDrawn="1"/>
        </p:nvSpPr>
        <p:spPr>
          <a:xfrm>
            <a:off x="2336799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3558273" y="1435551"/>
            <a:ext cx="6587181" cy="9233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Your Text</a:t>
            </a:r>
          </a:p>
        </p:txBody>
      </p:sp>
      <p:sp>
        <p:nvSpPr>
          <p:cNvPr id="15" name="文本占位符 11"/>
          <p:cNvSpPr>
            <a:spLocks noGrp="1"/>
          </p:cNvSpPr>
          <p:nvPr>
            <p:ph type="body" sz="quarter" idx="12" hasCustomPrompt="1"/>
          </p:nvPr>
        </p:nvSpPr>
        <p:spPr>
          <a:xfrm>
            <a:off x="3558273" y="2193971"/>
            <a:ext cx="7183521" cy="10064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6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3197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563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（2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3FE691F-C9AA-4585-942D-8774D2534AB1}"/>
              </a:ext>
            </a:extLst>
          </p:cNvPr>
          <p:cNvGrpSpPr/>
          <p:nvPr userDrawn="1"/>
        </p:nvGrpSpPr>
        <p:grpSpPr>
          <a:xfrm>
            <a:off x="-5647" y="4907"/>
            <a:ext cx="12197647" cy="3576955"/>
            <a:chOff x="63802" y="23149"/>
            <a:chExt cx="12197647" cy="3576955"/>
          </a:xfrm>
        </p:grpSpPr>
        <p:sp>
          <p:nvSpPr>
            <p:cNvPr id="3" name="箭头: 五边形 7">
              <a:extLst>
                <a:ext uri="{FF2B5EF4-FFF2-40B4-BE49-F238E27FC236}">
                  <a16:creationId xmlns:a16="http://schemas.microsoft.com/office/drawing/2014/main" id="{4F7F4B5A-6BC0-4099-ADF1-C43BDA42E1AF}"/>
                </a:ext>
              </a:extLst>
            </p:cNvPr>
            <p:cNvSpPr/>
            <p:nvPr/>
          </p:nvSpPr>
          <p:spPr>
            <a:xfrm rot="5400000">
              <a:off x="4371325" y="-4284374"/>
              <a:ext cx="3576955" cy="12192002"/>
            </a:xfrm>
            <a:custGeom>
              <a:avLst/>
              <a:gdLst>
                <a:gd name="connsiteX0" fmla="*/ 0 w 3429000"/>
                <a:gd name="connsiteY0" fmla="*/ 0 h 12192002"/>
                <a:gd name="connsiteX1" fmla="*/ 2756230 w 3429000"/>
                <a:gd name="connsiteY1" fmla="*/ 0 h 12192002"/>
                <a:gd name="connsiteX2" fmla="*/ 3429000 w 3429000"/>
                <a:gd name="connsiteY2" fmla="*/ 6096001 h 12192002"/>
                <a:gd name="connsiteX3" fmla="*/ 2756230 w 3429000"/>
                <a:gd name="connsiteY3" fmla="*/ 12192002 h 12192002"/>
                <a:gd name="connsiteX4" fmla="*/ 0 w 3429000"/>
                <a:gd name="connsiteY4" fmla="*/ 12192002 h 12192002"/>
                <a:gd name="connsiteX5" fmla="*/ 0 w 3429000"/>
                <a:gd name="connsiteY5" fmla="*/ 0 h 12192002"/>
                <a:gd name="connsiteX0" fmla="*/ 0 w 3429000"/>
                <a:gd name="connsiteY0" fmla="*/ 0 h 12192002"/>
                <a:gd name="connsiteX1" fmla="*/ 2756230 w 3429000"/>
                <a:gd name="connsiteY1" fmla="*/ 0 h 12192002"/>
                <a:gd name="connsiteX2" fmla="*/ 3429000 w 3429000"/>
                <a:gd name="connsiteY2" fmla="*/ 6096001 h 12192002"/>
                <a:gd name="connsiteX3" fmla="*/ 2756230 w 3429000"/>
                <a:gd name="connsiteY3" fmla="*/ 12192002 h 12192002"/>
                <a:gd name="connsiteX4" fmla="*/ 0 w 3429000"/>
                <a:gd name="connsiteY4" fmla="*/ 12192002 h 12192002"/>
                <a:gd name="connsiteX5" fmla="*/ 0 w 3429000"/>
                <a:gd name="connsiteY5" fmla="*/ 0 h 1219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0" h="12192002">
                  <a:moveTo>
                    <a:pt x="0" y="0"/>
                  </a:moveTo>
                  <a:lnTo>
                    <a:pt x="2756230" y="0"/>
                  </a:lnTo>
                  <a:cubicBezTo>
                    <a:pt x="3327730" y="1016000"/>
                    <a:pt x="3429000" y="4064001"/>
                    <a:pt x="3429000" y="6096001"/>
                  </a:cubicBezTo>
                  <a:cubicBezTo>
                    <a:pt x="3429000" y="8128001"/>
                    <a:pt x="3327730" y="11176002"/>
                    <a:pt x="2756230" y="12192002"/>
                  </a:cubicBezTo>
                  <a:lnTo>
                    <a:pt x="0" y="121920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228600" dist="38100" dir="5400000" sx="102000" sy="102000" algn="t" rotWithShape="0">
                <a:schemeClr val="accent6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箭头: 五边形 7">
              <a:extLst>
                <a:ext uri="{FF2B5EF4-FFF2-40B4-BE49-F238E27FC236}">
                  <a16:creationId xmlns:a16="http://schemas.microsoft.com/office/drawing/2014/main" id="{2F7F9CAE-81F7-4A3F-88D3-9330F31FC3CF}"/>
                </a:ext>
              </a:extLst>
            </p:cNvPr>
            <p:cNvSpPr/>
            <p:nvPr/>
          </p:nvSpPr>
          <p:spPr>
            <a:xfrm rot="5400000">
              <a:off x="4450948" y="-4358351"/>
              <a:ext cx="3429000" cy="12192002"/>
            </a:xfrm>
            <a:custGeom>
              <a:avLst/>
              <a:gdLst>
                <a:gd name="connsiteX0" fmla="*/ 0 w 3429000"/>
                <a:gd name="connsiteY0" fmla="*/ 0 h 12192002"/>
                <a:gd name="connsiteX1" fmla="*/ 2756230 w 3429000"/>
                <a:gd name="connsiteY1" fmla="*/ 0 h 12192002"/>
                <a:gd name="connsiteX2" fmla="*/ 3429000 w 3429000"/>
                <a:gd name="connsiteY2" fmla="*/ 6096001 h 12192002"/>
                <a:gd name="connsiteX3" fmla="*/ 2756230 w 3429000"/>
                <a:gd name="connsiteY3" fmla="*/ 12192002 h 12192002"/>
                <a:gd name="connsiteX4" fmla="*/ 0 w 3429000"/>
                <a:gd name="connsiteY4" fmla="*/ 12192002 h 12192002"/>
                <a:gd name="connsiteX5" fmla="*/ 0 w 3429000"/>
                <a:gd name="connsiteY5" fmla="*/ 0 h 12192002"/>
                <a:gd name="connsiteX0" fmla="*/ 0 w 3429000"/>
                <a:gd name="connsiteY0" fmla="*/ 0 h 12192002"/>
                <a:gd name="connsiteX1" fmla="*/ 2756230 w 3429000"/>
                <a:gd name="connsiteY1" fmla="*/ 0 h 12192002"/>
                <a:gd name="connsiteX2" fmla="*/ 3429000 w 3429000"/>
                <a:gd name="connsiteY2" fmla="*/ 6096001 h 12192002"/>
                <a:gd name="connsiteX3" fmla="*/ 2756230 w 3429000"/>
                <a:gd name="connsiteY3" fmla="*/ 12192002 h 12192002"/>
                <a:gd name="connsiteX4" fmla="*/ 0 w 3429000"/>
                <a:gd name="connsiteY4" fmla="*/ 12192002 h 12192002"/>
                <a:gd name="connsiteX5" fmla="*/ 0 w 3429000"/>
                <a:gd name="connsiteY5" fmla="*/ 0 h 1219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0" h="12192002">
                  <a:moveTo>
                    <a:pt x="0" y="0"/>
                  </a:moveTo>
                  <a:lnTo>
                    <a:pt x="2756230" y="0"/>
                  </a:lnTo>
                  <a:cubicBezTo>
                    <a:pt x="3327730" y="1016000"/>
                    <a:pt x="3429000" y="4064001"/>
                    <a:pt x="3429000" y="6096001"/>
                  </a:cubicBezTo>
                  <a:cubicBezTo>
                    <a:pt x="3429000" y="8128001"/>
                    <a:pt x="3327730" y="11176002"/>
                    <a:pt x="2756230" y="12192002"/>
                  </a:cubicBezTo>
                  <a:lnTo>
                    <a:pt x="0" y="1219200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000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A25FA838-5A66-4246-9A9A-F18B553AB94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93" y="0"/>
            <a:ext cx="12203293" cy="3291840"/>
          </a:xfrm>
          <a:custGeom>
            <a:avLst/>
            <a:gdLst>
              <a:gd name="connsiteX0" fmla="*/ 0 w 12179300"/>
              <a:gd name="connsiteY0" fmla="*/ 0 h 3354358"/>
              <a:gd name="connsiteX1" fmla="*/ 12179300 w 12179300"/>
              <a:gd name="connsiteY1" fmla="*/ 0 h 3354358"/>
              <a:gd name="connsiteX2" fmla="*/ 12179300 w 12179300"/>
              <a:gd name="connsiteY2" fmla="*/ 2698203 h 3354358"/>
              <a:gd name="connsiteX3" fmla="*/ 11972084 w 12179300"/>
              <a:gd name="connsiteY3" fmla="*/ 2794910 h 3354358"/>
              <a:gd name="connsiteX4" fmla="*/ 6089651 w 12179300"/>
              <a:gd name="connsiteY4" fmla="*/ 3354358 h 3354358"/>
              <a:gd name="connsiteX5" fmla="*/ 207219 w 12179300"/>
              <a:gd name="connsiteY5" fmla="*/ 2794910 h 3354358"/>
              <a:gd name="connsiteX6" fmla="*/ 0 w 12179300"/>
              <a:gd name="connsiteY6" fmla="*/ 2698202 h 335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9300" h="3354358">
                <a:moveTo>
                  <a:pt x="0" y="0"/>
                </a:moveTo>
                <a:lnTo>
                  <a:pt x="12179300" y="0"/>
                </a:lnTo>
                <a:lnTo>
                  <a:pt x="12179300" y="2698203"/>
                </a:lnTo>
                <a:lnTo>
                  <a:pt x="11972084" y="2794910"/>
                </a:lnTo>
                <a:cubicBezTo>
                  <a:pt x="10792621" y="3267158"/>
                  <a:pt x="7994651" y="3354358"/>
                  <a:pt x="6089651" y="3354358"/>
                </a:cubicBezTo>
                <a:cubicBezTo>
                  <a:pt x="4184651" y="3354358"/>
                  <a:pt x="1386682" y="3267158"/>
                  <a:pt x="207219" y="2794910"/>
                </a:cubicBezTo>
                <a:lnTo>
                  <a:pt x="0" y="269820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单击中间图标添加图片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3CC81EC-F7D0-4A75-9DEE-E5FBF8F21619}"/>
              </a:ext>
            </a:extLst>
          </p:cNvPr>
          <p:cNvGrpSpPr/>
          <p:nvPr userDrawn="1"/>
        </p:nvGrpSpPr>
        <p:grpSpPr>
          <a:xfrm>
            <a:off x="7402686" y="4495622"/>
            <a:ext cx="5846898" cy="4938178"/>
            <a:chOff x="1698826" y="3859773"/>
            <a:chExt cx="1560748" cy="1318178"/>
          </a:xfrm>
          <a:solidFill>
            <a:schemeClr val="bg1">
              <a:lumMod val="95000"/>
              <a:alpha val="45000"/>
            </a:schemeClr>
          </a:solidFill>
        </p:grpSpPr>
        <p:sp>
          <p:nvSpPr>
            <p:cNvPr id="10" name="ïšlîḑe">
              <a:extLst>
                <a:ext uri="{FF2B5EF4-FFF2-40B4-BE49-F238E27FC236}">
                  <a16:creationId xmlns:a16="http://schemas.microsoft.com/office/drawing/2014/main" id="{60E8CEC6-741E-4219-AD59-393B30F98529}"/>
                </a:ext>
              </a:extLst>
            </p:cNvPr>
            <p:cNvSpPr/>
            <p:nvPr/>
          </p:nvSpPr>
          <p:spPr bwMode="auto">
            <a:xfrm>
              <a:off x="1698826" y="3949430"/>
              <a:ext cx="1560748" cy="1228521"/>
            </a:xfrm>
            <a:custGeom>
              <a:avLst/>
              <a:gdLst>
                <a:gd name="connsiteX0" fmla="*/ 470786 w 1116024"/>
                <a:gd name="connsiteY0" fmla="*/ 803757 h 878465"/>
                <a:gd name="connsiteX1" fmla="*/ 496524 w 1116024"/>
                <a:gd name="connsiteY1" fmla="*/ 811485 h 878465"/>
                <a:gd name="connsiteX2" fmla="*/ 558548 w 1116024"/>
                <a:gd name="connsiteY2" fmla="*/ 831266 h 878465"/>
                <a:gd name="connsiteX3" fmla="*/ 620305 w 1116024"/>
                <a:gd name="connsiteY3" fmla="*/ 811485 h 878465"/>
                <a:gd name="connsiteX4" fmla="*/ 646059 w 1116024"/>
                <a:gd name="connsiteY4" fmla="*/ 803757 h 878465"/>
                <a:gd name="connsiteX5" fmla="*/ 635757 w 1116024"/>
                <a:gd name="connsiteY5" fmla="*/ 814062 h 878465"/>
                <a:gd name="connsiteX6" fmla="*/ 646059 w 1116024"/>
                <a:gd name="connsiteY6" fmla="*/ 819214 h 878465"/>
                <a:gd name="connsiteX7" fmla="*/ 651209 w 1116024"/>
                <a:gd name="connsiteY7" fmla="*/ 821790 h 878465"/>
                <a:gd name="connsiteX8" fmla="*/ 646059 w 1116024"/>
                <a:gd name="connsiteY8" fmla="*/ 821790 h 878465"/>
                <a:gd name="connsiteX9" fmla="*/ 579422 w 1116024"/>
                <a:gd name="connsiteY9" fmla="*/ 836603 h 878465"/>
                <a:gd name="connsiteX10" fmla="*/ 573992 w 1116024"/>
                <a:gd name="connsiteY10" fmla="*/ 839471 h 878465"/>
                <a:gd name="connsiteX11" fmla="*/ 592076 w 1116024"/>
                <a:gd name="connsiteY11" fmla="*/ 850248 h 878465"/>
                <a:gd name="connsiteX12" fmla="*/ 620066 w 1116024"/>
                <a:gd name="connsiteY12" fmla="*/ 878465 h 878465"/>
                <a:gd name="connsiteX13" fmla="*/ 594328 w 1116024"/>
                <a:gd name="connsiteY13" fmla="*/ 878465 h 878465"/>
                <a:gd name="connsiteX14" fmla="*/ 572129 w 1116024"/>
                <a:gd name="connsiteY14" fmla="*/ 854394 h 878465"/>
                <a:gd name="connsiteX15" fmla="*/ 558915 w 1116024"/>
                <a:gd name="connsiteY15" fmla="*/ 847435 h 878465"/>
                <a:gd name="connsiteX16" fmla="*/ 545741 w 1116024"/>
                <a:gd name="connsiteY16" fmla="*/ 854394 h 878465"/>
                <a:gd name="connsiteX17" fmla="*/ 522442 w 1116024"/>
                <a:gd name="connsiteY17" fmla="*/ 878465 h 878465"/>
                <a:gd name="connsiteX18" fmla="*/ 499264 w 1116024"/>
                <a:gd name="connsiteY18" fmla="*/ 878465 h 878465"/>
                <a:gd name="connsiteX19" fmla="*/ 525782 w 1116024"/>
                <a:gd name="connsiteY19" fmla="*/ 850248 h 878465"/>
                <a:gd name="connsiteX20" fmla="*/ 543590 w 1116024"/>
                <a:gd name="connsiteY20" fmla="*/ 839364 h 878465"/>
                <a:gd name="connsiteX21" fmla="*/ 538348 w 1116024"/>
                <a:gd name="connsiteY21" fmla="*/ 836603 h 878465"/>
                <a:gd name="connsiteX22" fmla="*/ 470786 w 1116024"/>
                <a:gd name="connsiteY22" fmla="*/ 821790 h 878465"/>
                <a:gd name="connsiteX23" fmla="*/ 463065 w 1116024"/>
                <a:gd name="connsiteY23" fmla="*/ 821790 h 878465"/>
                <a:gd name="connsiteX24" fmla="*/ 470786 w 1116024"/>
                <a:gd name="connsiteY24" fmla="*/ 819214 h 878465"/>
                <a:gd name="connsiteX25" fmla="*/ 481082 w 1116024"/>
                <a:gd name="connsiteY25" fmla="*/ 814062 h 878465"/>
                <a:gd name="connsiteX26" fmla="*/ 470786 w 1116024"/>
                <a:gd name="connsiteY26" fmla="*/ 803757 h 878465"/>
                <a:gd name="connsiteX27" fmla="*/ 707867 w 1116024"/>
                <a:gd name="connsiteY27" fmla="*/ 770267 h 878465"/>
                <a:gd name="connsiteX28" fmla="*/ 723319 w 1116024"/>
                <a:gd name="connsiteY28" fmla="*/ 770267 h 878465"/>
                <a:gd name="connsiteX29" fmla="*/ 764524 w 1116024"/>
                <a:gd name="connsiteY29" fmla="*/ 777996 h 878465"/>
                <a:gd name="connsiteX30" fmla="*/ 777401 w 1116024"/>
                <a:gd name="connsiteY30" fmla="*/ 780572 h 878465"/>
                <a:gd name="connsiteX31" fmla="*/ 821182 w 1116024"/>
                <a:gd name="connsiteY31" fmla="*/ 785724 h 878465"/>
                <a:gd name="connsiteX32" fmla="*/ 828908 w 1116024"/>
                <a:gd name="connsiteY32" fmla="*/ 788300 h 878465"/>
                <a:gd name="connsiteX33" fmla="*/ 831483 w 1116024"/>
                <a:gd name="connsiteY33" fmla="*/ 788300 h 878465"/>
                <a:gd name="connsiteX34" fmla="*/ 831483 w 1116024"/>
                <a:gd name="connsiteY34" fmla="*/ 790876 h 878465"/>
                <a:gd name="connsiteX35" fmla="*/ 821182 w 1116024"/>
                <a:gd name="connsiteY35" fmla="*/ 808909 h 878465"/>
                <a:gd name="connsiteX36" fmla="*/ 754223 w 1116024"/>
                <a:gd name="connsiteY36" fmla="*/ 852704 h 878465"/>
                <a:gd name="connsiteX37" fmla="*/ 728469 w 1116024"/>
                <a:gd name="connsiteY37" fmla="*/ 852704 h 878465"/>
                <a:gd name="connsiteX38" fmla="*/ 694990 w 1116024"/>
                <a:gd name="connsiteY38" fmla="*/ 850128 h 878465"/>
                <a:gd name="connsiteX39" fmla="*/ 648634 w 1116024"/>
                <a:gd name="connsiteY39" fmla="*/ 832095 h 878465"/>
                <a:gd name="connsiteX40" fmla="*/ 646059 w 1116024"/>
                <a:gd name="connsiteY40" fmla="*/ 832095 h 878465"/>
                <a:gd name="connsiteX41" fmla="*/ 640908 w 1116024"/>
                <a:gd name="connsiteY41" fmla="*/ 826942 h 878465"/>
                <a:gd name="connsiteX42" fmla="*/ 646059 w 1116024"/>
                <a:gd name="connsiteY42" fmla="*/ 826942 h 878465"/>
                <a:gd name="connsiteX43" fmla="*/ 651209 w 1116024"/>
                <a:gd name="connsiteY43" fmla="*/ 826942 h 878465"/>
                <a:gd name="connsiteX44" fmla="*/ 694990 w 1116024"/>
                <a:gd name="connsiteY44" fmla="*/ 832095 h 878465"/>
                <a:gd name="connsiteX45" fmla="*/ 705291 w 1116024"/>
                <a:gd name="connsiteY45" fmla="*/ 832095 h 878465"/>
                <a:gd name="connsiteX46" fmla="*/ 738771 w 1116024"/>
                <a:gd name="connsiteY46" fmla="*/ 816638 h 878465"/>
                <a:gd name="connsiteX47" fmla="*/ 707867 w 1116024"/>
                <a:gd name="connsiteY47" fmla="*/ 821790 h 878465"/>
                <a:gd name="connsiteX48" fmla="*/ 694990 w 1116024"/>
                <a:gd name="connsiteY48" fmla="*/ 821790 h 878465"/>
                <a:gd name="connsiteX49" fmla="*/ 651209 w 1116024"/>
                <a:gd name="connsiteY49" fmla="*/ 814062 h 878465"/>
                <a:gd name="connsiteX50" fmla="*/ 648634 w 1116024"/>
                <a:gd name="connsiteY50" fmla="*/ 814062 h 878465"/>
                <a:gd name="connsiteX51" fmla="*/ 651209 w 1116024"/>
                <a:gd name="connsiteY51" fmla="*/ 811485 h 878465"/>
                <a:gd name="connsiteX52" fmla="*/ 694990 w 1116024"/>
                <a:gd name="connsiteY52" fmla="*/ 772843 h 878465"/>
                <a:gd name="connsiteX53" fmla="*/ 707867 w 1116024"/>
                <a:gd name="connsiteY53" fmla="*/ 770267 h 878465"/>
                <a:gd name="connsiteX54" fmla="*/ 393573 w 1116024"/>
                <a:gd name="connsiteY54" fmla="*/ 770267 h 878465"/>
                <a:gd name="connsiteX55" fmla="*/ 409015 w 1116024"/>
                <a:gd name="connsiteY55" fmla="*/ 770267 h 878465"/>
                <a:gd name="connsiteX56" fmla="*/ 421884 w 1116024"/>
                <a:gd name="connsiteY56" fmla="*/ 772843 h 878465"/>
                <a:gd name="connsiteX57" fmla="*/ 465639 w 1116024"/>
                <a:gd name="connsiteY57" fmla="*/ 811485 h 878465"/>
                <a:gd name="connsiteX58" fmla="*/ 468213 w 1116024"/>
                <a:gd name="connsiteY58" fmla="*/ 814062 h 878465"/>
                <a:gd name="connsiteX59" fmla="*/ 463065 w 1116024"/>
                <a:gd name="connsiteY59" fmla="*/ 814062 h 878465"/>
                <a:gd name="connsiteX60" fmla="*/ 421884 w 1116024"/>
                <a:gd name="connsiteY60" fmla="*/ 821790 h 878465"/>
                <a:gd name="connsiteX61" fmla="*/ 409015 w 1116024"/>
                <a:gd name="connsiteY61" fmla="*/ 821790 h 878465"/>
                <a:gd name="connsiteX62" fmla="*/ 378130 w 1116024"/>
                <a:gd name="connsiteY62" fmla="*/ 816638 h 878465"/>
                <a:gd name="connsiteX63" fmla="*/ 409015 w 1116024"/>
                <a:gd name="connsiteY63" fmla="*/ 832095 h 878465"/>
                <a:gd name="connsiteX64" fmla="*/ 421884 w 1116024"/>
                <a:gd name="connsiteY64" fmla="*/ 832095 h 878465"/>
                <a:gd name="connsiteX65" fmla="*/ 465639 w 1116024"/>
                <a:gd name="connsiteY65" fmla="*/ 826942 h 878465"/>
                <a:gd name="connsiteX66" fmla="*/ 470786 w 1116024"/>
                <a:gd name="connsiteY66" fmla="*/ 826942 h 878465"/>
                <a:gd name="connsiteX67" fmla="*/ 475934 w 1116024"/>
                <a:gd name="connsiteY67" fmla="*/ 826942 h 878465"/>
                <a:gd name="connsiteX68" fmla="*/ 470786 w 1116024"/>
                <a:gd name="connsiteY68" fmla="*/ 832095 h 878465"/>
                <a:gd name="connsiteX69" fmla="*/ 468213 w 1116024"/>
                <a:gd name="connsiteY69" fmla="*/ 832095 h 878465"/>
                <a:gd name="connsiteX70" fmla="*/ 421884 w 1116024"/>
                <a:gd name="connsiteY70" fmla="*/ 850128 h 878465"/>
                <a:gd name="connsiteX71" fmla="*/ 385851 w 1116024"/>
                <a:gd name="connsiteY71" fmla="*/ 852704 h 878465"/>
                <a:gd name="connsiteX72" fmla="*/ 362687 w 1116024"/>
                <a:gd name="connsiteY72" fmla="*/ 852704 h 878465"/>
                <a:gd name="connsiteX73" fmla="*/ 295769 w 1116024"/>
                <a:gd name="connsiteY73" fmla="*/ 808909 h 878465"/>
                <a:gd name="connsiteX74" fmla="*/ 285474 w 1116024"/>
                <a:gd name="connsiteY74" fmla="*/ 790876 h 878465"/>
                <a:gd name="connsiteX75" fmla="*/ 282900 w 1116024"/>
                <a:gd name="connsiteY75" fmla="*/ 788300 h 878465"/>
                <a:gd name="connsiteX76" fmla="*/ 288047 w 1116024"/>
                <a:gd name="connsiteY76" fmla="*/ 788300 h 878465"/>
                <a:gd name="connsiteX77" fmla="*/ 295769 w 1116024"/>
                <a:gd name="connsiteY77" fmla="*/ 785724 h 878465"/>
                <a:gd name="connsiteX78" fmla="*/ 336949 w 1116024"/>
                <a:gd name="connsiteY78" fmla="*/ 780572 h 878465"/>
                <a:gd name="connsiteX79" fmla="*/ 349818 w 1116024"/>
                <a:gd name="connsiteY79" fmla="*/ 777996 h 878465"/>
                <a:gd name="connsiteX80" fmla="*/ 393573 w 1116024"/>
                <a:gd name="connsiteY80" fmla="*/ 770267 h 878465"/>
                <a:gd name="connsiteX81" fmla="*/ 813456 w 1116024"/>
                <a:gd name="connsiteY81" fmla="*/ 734201 h 878465"/>
                <a:gd name="connsiteX82" fmla="*/ 805730 w 1116024"/>
                <a:gd name="connsiteY82" fmla="*/ 749658 h 878465"/>
                <a:gd name="connsiteX83" fmla="*/ 821182 w 1116024"/>
                <a:gd name="connsiteY83" fmla="*/ 749658 h 878465"/>
                <a:gd name="connsiteX84" fmla="*/ 823757 w 1116024"/>
                <a:gd name="connsiteY84" fmla="*/ 749658 h 878465"/>
                <a:gd name="connsiteX85" fmla="*/ 821182 w 1116024"/>
                <a:gd name="connsiteY85" fmla="*/ 752234 h 878465"/>
                <a:gd name="connsiteX86" fmla="*/ 779976 w 1116024"/>
                <a:gd name="connsiteY86" fmla="*/ 762539 h 878465"/>
                <a:gd name="connsiteX87" fmla="*/ 813456 w 1116024"/>
                <a:gd name="connsiteY87" fmla="*/ 734201 h 878465"/>
                <a:gd name="connsiteX88" fmla="*/ 303490 w 1116024"/>
                <a:gd name="connsiteY88" fmla="*/ 734201 h 878465"/>
                <a:gd name="connsiteX89" fmla="*/ 336949 w 1116024"/>
                <a:gd name="connsiteY89" fmla="*/ 762539 h 878465"/>
                <a:gd name="connsiteX90" fmla="*/ 295769 w 1116024"/>
                <a:gd name="connsiteY90" fmla="*/ 752234 h 878465"/>
                <a:gd name="connsiteX91" fmla="*/ 293195 w 1116024"/>
                <a:gd name="connsiteY91" fmla="*/ 749658 h 878465"/>
                <a:gd name="connsiteX92" fmla="*/ 295769 w 1116024"/>
                <a:gd name="connsiteY92" fmla="*/ 749658 h 878465"/>
                <a:gd name="connsiteX93" fmla="*/ 311212 w 1116024"/>
                <a:gd name="connsiteY93" fmla="*/ 749658 h 878465"/>
                <a:gd name="connsiteX94" fmla="*/ 303490 w 1116024"/>
                <a:gd name="connsiteY94" fmla="*/ 734201 h 878465"/>
                <a:gd name="connsiteX95" fmla="*/ 975702 w 1116024"/>
                <a:gd name="connsiteY95" fmla="*/ 656917 h 878465"/>
                <a:gd name="connsiteX96" fmla="*/ 978277 w 1116024"/>
                <a:gd name="connsiteY96" fmla="*/ 656917 h 878465"/>
                <a:gd name="connsiteX97" fmla="*/ 978277 w 1116024"/>
                <a:gd name="connsiteY97" fmla="*/ 659493 h 878465"/>
                <a:gd name="connsiteX98" fmla="*/ 957675 w 1116024"/>
                <a:gd name="connsiteY98" fmla="*/ 713592 h 878465"/>
                <a:gd name="connsiteX99" fmla="*/ 926771 w 1116024"/>
                <a:gd name="connsiteY99" fmla="*/ 741930 h 878465"/>
                <a:gd name="connsiteX100" fmla="*/ 903593 w 1116024"/>
                <a:gd name="connsiteY100" fmla="*/ 752234 h 878465"/>
                <a:gd name="connsiteX101" fmla="*/ 823757 w 1116024"/>
                <a:gd name="connsiteY101" fmla="*/ 762539 h 878465"/>
                <a:gd name="connsiteX102" fmla="*/ 821182 w 1116024"/>
                <a:gd name="connsiteY102" fmla="*/ 759963 h 878465"/>
                <a:gd name="connsiteX103" fmla="*/ 823757 w 1116024"/>
                <a:gd name="connsiteY103" fmla="*/ 757386 h 878465"/>
                <a:gd name="connsiteX104" fmla="*/ 877839 w 1116024"/>
                <a:gd name="connsiteY104" fmla="*/ 739353 h 878465"/>
                <a:gd name="connsiteX105" fmla="*/ 901017 w 1116024"/>
                <a:gd name="connsiteY105" fmla="*/ 716168 h 878465"/>
                <a:gd name="connsiteX106" fmla="*/ 875264 w 1116024"/>
                <a:gd name="connsiteY106" fmla="*/ 731625 h 878465"/>
                <a:gd name="connsiteX107" fmla="*/ 821182 w 1116024"/>
                <a:gd name="connsiteY107" fmla="*/ 744506 h 878465"/>
                <a:gd name="connsiteX108" fmla="*/ 818606 w 1116024"/>
                <a:gd name="connsiteY108" fmla="*/ 744506 h 878465"/>
                <a:gd name="connsiteX109" fmla="*/ 818606 w 1116024"/>
                <a:gd name="connsiteY109" fmla="*/ 741930 h 878465"/>
                <a:gd name="connsiteX110" fmla="*/ 821182 w 1116024"/>
                <a:gd name="connsiteY110" fmla="*/ 736777 h 878465"/>
                <a:gd name="connsiteX111" fmla="*/ 859812 w 1116024"/>
                <a:gd name="connsiteY111" fmla="*/ 685254 h 878465"/>
                <a:gd name="connsiteX112" fmla="*/ 872688 w 1116024"/>
                <a:gd name="connsiteY112" fmla="*/ 677526 h 878465"/>
                <a:gd name="connsiteX113" fmla="*/ 913894 w 1116024"/>
                <a:gd name="connsiteY113" fmla="*/ 669798 h 878465"/>
                <a:gd name="connsiteX114" fmla="*/ 926771 w 1116024"/>
                <a:gd name="connsiteY114" fmla="*/ 667221 h 878465"/>
                <a:gd name="connsiteX115" fmla="*/ 957675 w 1116024"/>
                <a:gd name="connsiteY115" fmla="*/ 662069 h 878465"/>
                <a:gd name="connsiteX116" fmla="*/ 975702 w 1116024"/>
                <a:gd name="connsiteY116" fmla="*/ 656917 h 878465"/>
                <a:gd name="connsiteX117" fmla="*/ 138768 w 1116024"/>
                <a:gd name="connsiteY117" fmla="*/ 656917 h 878465"/>
                <a:gd name="connsiteX118" fmla="*/ 141341 w 1116024"/>
                <a:gd name="connsiteY118" fmla="*/ 656917 h 878465"/>
                <a:gd name="connsiteX119" fmla="*/ 159358 w 1116024"/>
                <a:gd name="connsiteY119" fmla="*/ 662069 h 878465"/>
                <a:gd name="connsiteX120" fmla="*/ 190243 w 1116024"/>
                <a:gd name="connsiteY120" fmla="*/ 667221 h 878465"/>
                <a:gd name="connsiteX121" fmla="*/ 203112 w 1116024"/>
                <a:gd name="connsiteY121" fmla="*/ 669798 h 878465"/>
                <a:gd name="connsiteX122" fmla="*/ 244293 w 1116024"/>
                <a:gd name="connsiteY122" fmla="*/ 677526 h 878465"/>
                <a:gd name="connsiteX123" fmla="*/ 257162 w 1116024"/>
                <a:gd name="connsiteY123" fmla="*/ 685254 h 878465"/>
                <a:gd name="connsiteX124" fmla="*/ 295769 w 1116024"/>
                <a:gd name="connsiteY124" fmla="*/ 736777 h 878465"/>
                <a:gd name="connsiteX125" fmla="*/ 295769 w 1116024"/>
                <a:gd name="connsiteY125" fmla="*/ 737743 h 878465"/>
                <a:gd name="connsiteX126" fmla="*/ 295769 w 1116024"/>
                <a:gd name="connsiteY126" fmla="*/ 741930 h 878465"/>
                <a:gd name="connsiteX127" fmla="*/ 298343 w 1116024"/>
                <a:gd name="connsiteY127" fmla="*/ 744506 h 878465"/>
                <a:gd name="connsiteX128" fmla="*/ 295769 w 1116024"/>
                <a:gd name="connsiteY128" fmla="*/ 744506 h 878465"/>
                <a:gd name="connsiteX129" fmla="*/ 293195 w 1116024"/>
                <a:gd name="connsiteY129" fmla="*/ 744506 h 878465"/>
                <a:gd name="connsiteX130" fmla="*/ 241719 w 1116024"/>
                <a:gd name="connsiteY130" fmla="*/ 731625 h 878465"/>
                <a:gd name="connsiteX131" fmla="*/ 215981 w 1116024"/>
                <a:gd name="connsiteY131" fmla="*/ 716168 h 878465"/>
                <a:gd name="connsiteX132" fmla="*/ 239145 w 1116024"/>
                <a:gd name="connsiteY132" fmla="*/ 739353 h 878465"/>
                <a:gd name="connsiteX133" fmla="*/ 293195 w 1116024"/>
                <a:gd name="connsiteY133" fmla="*/ 757386 h 878465"/>
                <a:gd name="connsiteX134" fmla="*/ 295769 w 1116024"/>
                <a:gd name="connsiteY134" fmla="*/ 759963 h 878465"/>
                <a:gd name="connsiteX135" fmla="*/ 290621 w 1116024"/>
                <a:gd name="connsiteY135" fmla="*/ 762539 h 878465"/>
                <a:gd name="connsiteX136" fmla="*/ 210834 w 1116024"/>
                <a:gd name="connsiteY136" fmla="*/ 752234 h 878465"/>
                <a:gd name="connsiteX137" fmla="*/ 190243 w 1116024"/>
                <a:gd name="connsiteY137" fmla="*/ 741930 h 878465"/>
                <a:gd name="connsiteX138" fmla="*/ 159358 w 1116024"/>
                <a:gd name="connsiteY138" fmla="*/ 713592 h 878465"/>
                <a:gd name="connsiteX139" fmla="*/ 138768 w 1116024"/>
                <a:gd name="connsiteY139" fmla="*/ 659493 h 878465"/>
                <a:gd name="connsiteX140" fmla="*/ 138768 w 1116024"/>
                <a:gd name="connsiteY140" fmla="*/ 656917 h 878465"/>
                <a:gd name="connsiteX141" fmla="*/ 738771 w 1116024"/>
                <a:gd name="connsiteY141" fmla="*/ 654341 h 878465"/>
                <a:gd name="connsiteX142" fmla="*/ 725894 w 1116024"/>
                <a:gd name="connsiteY142" fmla="*/ 711016 h 878465"/>
                <a:gd name="connsiteX143" fmla="*/ 725894 w 1116024"/>
                <a:gd name="connsiteY143" fmla="*/ 762539 h 878465"/>
                <a:gd name="connsiteX144" fmla="*/ 723319 w 1116024"/>
                <a:gd name="connsiteY144" fmla="*/ 762539 h 878465"/>
                <a:gd name="connsiteX145" fmla="*/ 707867 w 1116024"/>
                <a:gd name="connsiteY145" fmla="*/ 765115 h 878465"/>
                <a:gd name="connsiteX146" fmla="*/ 694990 w 1116024"/>
                <a:gd name="connsiteY146" fmla="*/ 767691 h 878465"/>
                <a:gd name="connsiteX147" fmla="*/ 676963 w 1116024"/>
                <a:gd name="connsiteY147" fmla="*/ 775419 h 878465"/>
                <a:gd name="connsiteX148" fmla="*/ 679538 w 1116024"/>
                <a:gd name="connsiteY148" fmla="*/ 770267 h 878465"/>
                <a:gd name="connsiteX149" fmla="*/ 692415 w 1116024"/>
                <a:gd name="connsiteY149" fmla="*/ 726473 h 878465"/>
                <a:gd name="connsiteX150" fmla="*/ 669237 w 1116024"/>
                <a:gd name="connsiteY150" fmla="*/ 765115 h 878465"/>
                <a:gd name="connsiteX151" fmla="*/ 664086 w 1116024"/>
                <a:gd name="connsiteY151" fmla="*/ 785724 h 878465"/>
                <a:gd name="connsiteX152" fmla="*/ 651209 w 1116024"/>
                <a:gd name="connsiteY152" fmla="*/ 798605 h 878465"/>
                <a:gd name="connsiteX153" fmla="*/ 664086 w 1116024"/>
                <a:gd name="connsiteY153" fmla="*/ 716168 h 878465"/>
                <a:gd name="connsiteX154" fmla="*/ 694990 w 1116024"/>
                <a:gd name="connsiteY154" fmla="*/ 674950 h 878465"/>
                <a:gd name="connsiteX155" fmla="*/ 738771 w 1116024"/>
                <a:gd name="connsiteY155" fmla="*/ 654341 h 878465"/>
                <a:gd name="connsiteX156" fmla="*/ 378130 w 1116024"/>
                <a:gd name="connsiteY156" fmla="*/ 654341 h 878465"/>
                <a:gd name="connsiteX157" fmla="*/ 421884 w 1116024"/>
                <a:gd name="connsiteY157" fmla="*/ 674950 h 878465"/>
                <a:gd name="connsiteX158" fmla="*/ 450196 w 1116024"/>
                <a:gd name="connsiteY158" fmla="*/ 716168 h 878465"/>
                <a:gd name="connsiteX159" fmla="*/ 465639 w 1116024"/>
                <a:gd name="connsiteY159" fmla="*/ 798605 h 878465"/>
                <a:gd name="connsiteX160" fmla="*/ 452770 w 1116024"/>
                <a:gd name="connsiteY160" fmla="*/ 785724 h 878465"/>
                <a:gd name="connsiteX161" fmla="*/ 447622 w 1116024"/>
                <a:gd name="connsiteY161" fmla="*/ 765115 h 878465"/>
                <a:gd name="connsiteX162" fmla="*/ 421884 w 1116024"/>
                <a:gd name="connsiteY162" fmla="*/ 726473 h 878465"/>
                <a:gd name="connsiteX163" fmla="*/ 437327 w 1116024"/>
                <a:gd name="connsiteY163" fmla="*/ 770267 h 878465"/>
                <a:gd name="connsiteX164" fmla="*/ 437327 w 1116024"/>
                <a:gd name="connsiteY164" fmla="*/ 775419 h 878465"/>
                <a:gd name="connsiteX165" fmla="*/ 421884 w 1116024"/>
                <a:gd name="connsiteY165" fmla="*/ 767691 h 878465"/>
                <a:gd name="connsiteX166" fmla="*/ 409015 w 1116024"/>
                <a:gd name="connsiteY166" fmla="*/ 765115 h 878465"/>
                <a:gd name="connsiteX167" fmla="*/ 393573 w 1116024"/>
                <a:gd name="connsiteY167" fmla="*/ 762539 h 878465"/>
                <a:gd name="connsiteX168" fmla="*/ 390999 w 1116024"/>
                <a:gd name="connsiteY168" fmla="*/ 762539 h 878465"/>
                <a:gd name="connsiteX169" fmla="*/ 390999 w 1116024"/>
                <a:gd name="connsiteY169" fmla="*/ 711016 h 878465"/>
                <a:gd name="connsiteX170" fmla="*/ 378130 w 1116024"/>
                <a:gd name="connsiteY170" fmla="*/ 654341 h 878465"/>
                <a:gd name="connsiteX171" fmla="*/ 947373 w 1116024"/>
                <a:gd name="connsiteY171" fmla="*/ 610546 h 878465"/>
                <a:gd name="connsiteX172" fmla="*/ 944798 w 1116024"/>
                <a:gd name="connsiteY172" fmla="*/ 626003 h 878465"/>
                <a:gd name="connsiteX173" fmla="*/ 957675 w 1116024"/>
                <a:gd name="connsiteY173" fmla="*/ 623427 h 878465"/>
                <a:gd name="connsiteX174" fmla="*/ 962825 w 1116024"/>
                <a:gd name="connsiteY174" fmla="*/ 620851 h 878465"/>
                <a:gd name="connsiteX175" fmla="*/ 957675 w 1116024"/>
                <a:gd name="connsiteY175" fmla="*/ 626003 h 878465"/>
                <a:gd name="connsiteX176" fmla="*/ 924195 w 1116024"/>
                <a:gd name="connsiteY176" fmla="*/ 649188 h 878465"/>
                <a:gd name="connsiteX177" fmla="*/ 947373 w 1116024"/>
                <a:gd name="connsiteY177" fmla="*/ 610546 h 878465"/>
                <a:gd name="connsiteX178" fmla="*/ 169653 w 1116024"/>
                <a:gd name="connsiteY178" fmla="*/ 610546 h 878465"/>
                <a:gd name="connsiteX179" fmla="*/ 190243 w 1116024"/>
                <a:gd name="connsiteY179" fmla="*/ 649188 h 878465"/>
                <a:gd name="connsiteX180" fmla="*/ 159358 w 1116024"/>
                <a:gd name="connsiteY180" fmla="*/ 626003 h 878465"/>
                <a:gd name="connsiteX181" fmla="*/ 154210 w 1116024"/>
                <a:gd name="connsiteY181" fmla="*/ 620851 h 878465"/>
                <a:gd name="connsiteX182" fmla="*/ 159358 w 1116024"/>
                <a:gd name="connsiteY182" fmla="*/ 623427 h 878465"/>
                <a:gd name="connsiteX183" fmla="*/ 169653 w 1116024"/>
                <a:gd name="connsiteY183" fmla="*/ 626003 h 878465"/>
                <a:gd name="connsiteX184" fmla="*/ 169653 w 1116024"/>
                <a:gd name="connsiteY184" fmla="*/ 610546 h 878465"/>
                <a:gd name="connsiteX185" fmla="*/ 852086 w 1116024"/>
                <a:gd name="connsiteY185" fmla="*/ 566752 h 878465"/>
                <a:gd name="connsiteX186" fmla="*/ 857236 w 1116024"/>
                <a:gd name="connsiteY186" fmla="*/ 623427 h 878465"/>
                <a:gd name="connsiteX187" fmla="*/ 875264 w 1116024"/>
                <a:gd name="connsiteY187" fmla="*/ 669798 h 878465"/>
                <a:gd name="connsiteX188" fmla="*/ 870113 w 1116024"/>
                <a:gd name="connsiteY188" fmla="*/ 672374 h 878465"/>
                <a:gd name="connsiteX189" fmla="*/ 857236 w 1116024"/>
                <a:gd name="connsiteY189" fmla="*/ 677526 h 878465"/>
                <a:gd name="connsiteX190" fmla="*/ 834058 w 1116024"/>
                <a:gd name="connsiteY190" fmla="*/ 698135 h 878465"/>
                <a:gd name="connsiteX191" fmla="*/ 831483 w 1116024"/>
                <a:gd name="connsiteY191" fmla="*/ 695559 h 878465"/>
                <a:gd name="connsiteX192" fmla="*/ 831483 w 1116024"/>
                <a:gd name="connsiteY192" fmla="*/ 649188 h 878465"/>
                <a:gd name="connsiteX193" fmla="*/ 821182 w 1116024"/>
                <a:gd name="connsiteY193" fmla="*/ 692983 h 878465"/>
                <a:gd name="connsiteX194" fmla="*/ 823757 w 1116024"/>
                <a:gd name="connsiteY194" fmla="*/ 713592 h 878465"/>
                <a:gd name="connsiteX195" fmla="*/ 821182 w 1116024"/>
                <a:gd name="connsiteY195" fmla="*/ 718744 h 878465"/>
                <a:gd name="connsiteX196" fmla="*/ 816031 w 1116024"/>
                <a:gd name="connsiteY196" fmla="*/ 729049 h 878465"/>
                <a:gd name="connsiteX197" fmla="*/ 803154 w 1116024"/>
                <a:gd name="connsiteY197" fmla="*/ 649188 h 878465"/>
                <a:gd name="connsiteX198" fmla="*/ 821182 w 1116024"/>
                <a:gd name="connsiteY198" fmla="*/ 597665 h 878465"/>
                <a:gd name="connsiteX199" fmla="*/ 852086 w 1116024"/>
                <a:gd name="connsiteY199" fmla="*/ 566752 h 878465"/>
                <a:gd name="connsiteX200" fmla="*/ 264883 w 1116024"/>
                <a:gd name="connsiteY200" fmla="*/ 566752 h 878465"/>
                <a:gd name="connsiteX201" fmla="*/ 295769 w 1116024"/>
                <a:gd name="connsiteY201" fmla="*/ 597665 h 878465"/>
                <a:gd name="connsiteX202" fmla="*/ 313785 w 1116024"/>
                <a:gd name="connsiteY202" fmla="*/ 649188 h 878465"/>
                <a:gd name="connsiteX203" fmla="*/ 300916 w 1116024"/>
                <a:gd name="connsiteY203" fmla="*/ 729049 h 878465"/>
                <a:gd name="connsiteX204" fmla="*/ 295769 w 1116024"/>
                <a:gd name="connsiteY204" fmla="*/ 718744 h 878465"/>
                <a:gd name="connsiteX205" fmla="*/ 293195 w 1116024"/>
                <a:gd name="connsiteY205" fmla="*/ 713592 h 878465"/>
                <a:gd name="connsiteX206" fmla="*/ 295769 w 1116024"/>
                <a:gd name="connsiteY206" fmla="*/ 692983 h 878465"/>
                <a:gd name="connsiteX207" fmla="*/ 282900 w 1116024"/>
                <a:gd name="connsiteY207" fmla="*/ 649188 h 878465"/>
                <a:gd name="connsiteX208" fmla="*/ 282900 w 1116024"/>
                <a:gd name="connsiteY208" fmla="*/ 695559 h 878465"/>
                <a:gd name="connsiteX209" fmla="*/ 282900 w 1116024"/>
                <a:gd name="connsiteY209" fmla="*/ 698135 h 878465"/>
                <a:gd name="connsiteX210" fmla="*/ 259736 w 1116024"/>
                <a:gd name="connsiteY210" fmla="*/ 677526 h 878465"/>
                <a:gd name="connsiteX211" fmla="*/ 246867 w 1116024"/>
                <a:gd name="connsiteY211" fmla="*/ 672374 h 878465"/>
                <a:gd name="connsiteX212" fmla="*/ 241719 w 1116024"/>
                <a:gd name="connsiteY212" fmla="*/ 669798 h 878465"/>
                <a:gd name="connsiteX213" fmla="*/ 259736 w 1116024"/>
                <a:gd name="connsiteY213" fmla="*/ 623427 h 878465"/>
                <a:gd name="connsiteX214" fmla="*/ 264883 w 1116024"/>
                <a:gd name="connsiteY214" fmla="*/ 566752 h 878465"/>
                <a:gd name="connsiteX215" fmla="*/ 1070990 w 1116024"/>
                <a:gd name="connsiteY215" fmla="*/ 481739 h 878465"/>
                <a:gd name="connsiteX216" fmla="*/ 1073565 w 1116024"/>
                <a:gd name="connsiteY216" fmla="*/ 481739 h 878465"/>
                <a:gd name="connsiteX217" fmla="*/ 1073565 w 1116024"/>
                <a:gd name="connsiteY217" fmla="*/ 484315 h 878465"/>
                <a:gd name="connsiteX218" fmla="*/ 1058113 w 1116024"/>
                <a:gd name="connsiteY218" fmla="*/ 569328 h 878465"/>
                <a:gd name="connsiteX219" fmla="*/ 1052962 w 1116024"/>
                <a:gd name="connsiteY219" fmla="*/ 577056 h 878465"/>
                <a:gd name="connsiteX220" fmla="*/ 1037510 w 1116024"/>
                <a:gd name="connsiteY220" fmla="*/ 595089 h 878465"/>
                <a:gd name="connsiteX221" fmla="*/ 1032360 w 1116024"/>
                <a:gd name="connsiteY221" fmla="*/ 600242 h 878465"/>
                <a:gd name="connsiteX222" fmla="*/ 1001455 w 1116024"/>
                <a:gd name="connsiteY222" fmla="*/ 618275 h 878465"/>
                <a:gd name="connsiteX223" fmla="*/ 965401 w 1116024"/>
                <a:gd name="connsiteY223" fmla="*/ 631155 h 878465"/>
                <a:gd name="connsiteX224" fmla="*/ 957675 w 1116024"/>
                <a:gd name="connsiteY224" fmla="*/ 633732 h 878465"/>
                <a:gd name="connsiteX225" fmla="*/ 965401 w 1116024"/>
                <a:gd name="connsiteY225" fmla="*/ 628579 h 878465"/>
                <a:gd name="connsiteX226" fmla="*/ 1001455 w 1116024"/>
                <a:gd name="connsiteY226" fmla="*/ 597665 h 878465"/>
                <a:gd name="connsiteX227" fmla="*/ 1006606 w 1116024"/>
                <a:gd name="connsiteY227" fmla="*/ 595089 h 878465"/>
                <a:gd name="connsiteX228" fmla="*/ 1022058 w 1116024"/>
                <a:gd name="connsiteY228" fmla="*/ 561599 h 878465"/>
                <a:gd name="connsiteX229" fmla="*/ 1001455 w 1116024"/>
                <a:gd name="connsiteY229" fmla="*/ 587361 h 878465"/>
                <a:gd name="connsiteX230" fmla="*/ 957675 w 1116024"/>
                <a:gd name="connsiteY230" fmla="*/ 615698 h 878465"/>
                <a:gd name="connsiteX231" fmla="*/ 955099 w 1116024"/>
                <a:gd name="connsiteY231" fmla="*/ 618275 h 878465"/>
                <a:gd name="connsiteX232" fmla="*/ 955099 w 1116024"/>
                <a:gd name="connsiteY232" fmla="*/ 615698 h 878465"/>
                <a:gd name="connsiteX233" fmla="*/ 957675 w 1116024"/>
                <a:gd name="connsiteY233" fmla="*/ 577056 h 878465"/>
                <a:gd name="connsiteX234" fmla="*/ 973127 w 1116024"/>
                <a:gd name="connsiteY234" fmla="*/ 548719 h 878465"/>
                <a:gd name="connsiteX235" fmla="*/ 983428 w 1116024"/>
                <a:gd name="connsiteY235" fmla="*/ 538414 h 878465"/>
                <a:gd name="connsiteX236" fmla="*/ 1001455 w 1116024"/>
                <a:gd name="connsiteY236" fmla="*/ 525533 h 878465"/>
                <a:gd name="connsiteX237" fmla="*/ 1019483 w 1116024"/>
                <a:gd name="connsiteY237" fmla="*/ 515229 h 878465"/>
                <a:gd name="connsiteX238" fmla="*/ 1029784 w 1116024"/>
                <a:gd name="connsiteY238" fmla="*/ 510077 h 878465"/>
                <a:gd name="connsiteX239" fmla="*/ 1032360 w 1116024"/>
                <a:gd name="connsiteY239" fmla="*/ 510077 h 878465"/>
                <a:gd name="connsiteX240" fmla="*/ 1037510 w 1116024"/>
                <a:gd name="connsiteY240" fmla="*/ 504924 h 878465"/>
                <a:gd name="connsiteX241" fmla="*/ 1058113 w 1116024"/>
                <a:gd name="connsiteY241" fmla="*/ 492044 h 878465"/>
                <a:gd name="connsiteX242" fmla="*/ 1070990 w 1116024"/>
                <a:gd name="connsiteY242" fmla="*/ 481739 h 878465"/>
                <a:gd name="connsiteX243" fmla="*/ 43537 w 1116024"/>
                <a:gd name="connsiteY243" fmla="*/ 481739 h 878465"/>
                <a:gd name="connsiteX244" fmla="*/ 46111 w 1116024"/>
                <a:gd name="connsiteY244" fmla="*/ 481739 h 878465"/>
                <a:gd name="connsiteX245" fmla="*/ 56406 w 1116024"/>
                <a:gd name="connsiteY245" fmla="*/ 492044 h 878465"/>
                <a:gd name="connsiteX246" fmla="*/ 79571 w 1116024"/>
                <a:gd name="connsiteY246" fmla="*/ 504924 h 878465"/>
                <a:gd name="connsiteX247" fmla="*/ 84718 w 1116024"/>
                <a:gd name="connsiteY247" fmla="*/ 510077 h 878465"/>
                <a:gd name="connsiteX248" fmla="*/ 87292 w 1116024"/>
                <a:gd name="connsiteY248" fmla="*/ 510077 h 878465"/>
                <a:gd name="connsiteX249" fmla="*/ 97587 w 1116024"/>
                <a:gd name="connsiteY249" fmla="*/ 515229 h 878465"/>
                <a:gd name="connsiteX250" fmla="*/ 115604 w 1116024"/>
                <a:gd name="connsiteY250" fmla="*/ 525533 h 878465"/>
                <a:gd name="connsiteX251" fmla="*/ 133620 w 1116024"/>
                <a:gd name="connsiteY251" fmla="*/ 538414 h 878465"/>
                <a:gd name="connsiteX252" fmla="*/ 143915 w 1116024"/>
                <a:gd name="connsiteY252" fmla="*/ 548719 h 878465"/>
                <a:gd name="connsiteX253" fmla="*/ 159358 w 1116024"/>
                <a:gd name="connsiteY253" fmla="*/ 577056 h 878465"/>
                <a:gd name="connsiteX254" fmla="*/ 161932 w 1116024"/>
                <a:gd name="connsiteY254" fmla="*/ 615698 h 878465"/>
                <a:gd name="connsiteX255" fmla="*/ 161932 w 1116024"/>
                <a:gd name="connsiteY255" fmla="*/ 618275 h 878465"/>
                <a:gd name="connsiteX256" fmla="*/ 159358 w 1116024"/>
                <a:gd name="connsiteY256" fmla="*/ 615698 h 878465"/>
                <a:gd name="connsiteX257" fmla="*/ 115604 w 1116024"/>
                <a:gd name="connsiteY257" fmla="*/ 587361 h 878465"/>
                <a:gd name="connsiteX258" fmla="*/ 113030 w 1116024"/>
                <a:gd name="connsiteY258" fmla="*/ 587361 h 878465"/>
                <a:gd name="connsiteX259" fmla="*/ 95013 w 1116024"/>
                <a:gd name="connsiteY259" fmla="*/ 561599 h 878465"/>
                <a:gd name="connsiteX260" fmla="*/ 110456 w 1116024"/>
                <a:gd name="connsiteY260" fmla="*/ 595089 h 878465"/>
                <a:gd name="connsiteX261" fmla="*/ 115604 w 1116024"/>
                <a:gd name="connsiteY261" fmla="*/ 597665 h 878465"/>
                <a:gd name="connsiteX262" fmla="*/ 151637 w 1116024"/>
                <a:gd name="connsiteY262" fmla="*/ 628579 h 878465"/>
                <a:gd name="connsiteX263" fmla="*/ 159358 w 1116024"/>
                <a:gd name="connsiteY263" fmla="*/ 633732 h 878465"/>
                <a:gd name="connsiteX264" fmla="*/ 149063 w 1116024"/>
                <a:gd name="connsiteY264" fmla="*/ 631155 h 878465"/>
                <a:gd name="connsiteX265" fmla="*/ 115604 w 1116024"/>
                <a:gd name="connsiteY265" fmla="*/ 618275 h 878465"/>
                <a:gd name="connsiteX266" fmla="*/ 84718 w 1116024"/>
                <a:gd name="connsiteY266" fmla="*/ 600242 h 878465"/>
                <a:gd name="connsiteX267" fmla="*/ 79571 w 1116024"/>
                <a:gd name="connsiteY267" fmla="*/ 595089 h 878465"/>
                <a:gd name="connsiteX268" fmla="*/ 64128 w 1116024"/>
                <a:gd name="connsiteY268" fmla="*/ 577056 h 878465"/>
                <a:gd name="connsiteX269" fmla="*/ 56406 w 1116024"/>
                <a:gd name="connsiteY269" fmla="*/ 569328 h 878465"/>
                <a:gd name="connsiteX270" fmla="*/ 40964 w 1116024"/>
                <a:gd name="connsiteY270" fmla="*/ 484315 h 878465"/>
                <a:gd name="connsiteX271" fmla="*/ 43537 w 1116024"/>
                <a:gd name="connsiteY271" fmla="*/ 481739 h 878465"/>
                <a:gd name="connsiteX272" fmla="*/ 1027209 w 1116024"/>
                <a:gd name="connsiteY272" fmla="*/ 463706 h 878465"/>
                <a:gd name="connsiteX273" fmla="*/ 1029784 w 1116024"/>
                <a:gd name="connsiteY273" fmla="*/ 479163 h 878465"/>
                <a:gd name="connsiteX274" fmla="*/ 1032360 w 1116024"/>
                <a:gd name="connsiteY274" fmla="*/ 476587 h 878465"/>
                <a:gd name="connsiteX275" fmla="*/ 1037510 w 1116024"/>
                <a:gd name="connsiteY275" fmla="*/ 471434 h 878465"/>
                <a:gd name="connsiteX276" fmla="*/ 1042661 w 1116024"/>
                <a:gd name="connsiteY276" fmla="*/ 466282 h 878465"/>
                <a:gd name="connsiteX277" fmla="*/ 1037510 w 1116024"/>
                <a:gd name="connsiteY277" fmla="*/ 476587 h 878465"/>
                <a:gd name="connsiteX278" fmla="*/ 1032360 w 1116024"/>
                <a:gd name="connsiteY278" fmla="*/ 486891 h 878465"/>
                <a:gd name="connsiteX279" fmla="*/ 1016908 w 1116024"/>
                <a:gd name="connsiteY279" fmla="*/ 504924 h 878465"/>
                <a:gd name="connsiteX280" fmla="*/ 1027209 w 1116024"/>
                <a:gd name="connsiteY280" fmla="*/ 463706 h 878465"/>
                <a:gd name="connsiteX281" fmla="*/ 89866 w 1116024"/>
                <a:gd name="connsiteY281" fmla="*/ 463706 h 878465"/>
                <a:gd name="connsiteX282" fmla="*/ 97587 w 1116024"/>
                <a:gd name="connsiteY282" fmla="*/ 504924 h 878465"/>
                <a:gd name="connsiteX283" fmla="*/ 84718 w 1116024"/>
                <a:gd name="connsiteY283" fmla="*/ 486891 h 878465"/>
                <a:gd name="connsiteX284" fmla="*/ 79571 w 1116024"/>
                <a:gd name="connsiteY284" fmla="*/ 476587 h 878465"/>
                <a:gd name="connsiteX285" fmla="*/ 74423 w 1116024"/>
                <a:gd name="connsiteY285" fmla="*/ 466282 h 878465"/>
                <a:gd name="connsiteX286" fmla="*/ 79571 w 1116024"/>
                <a:gd name="connsiteY286" fmla="*/ 471434 h 878465"/>
                <a:gd name="connsiteX287" fmla="*/ 84718 w 1116024"/>
                <a:gd name="connsiteY287" fmla="*/ 476587 h 878465"/>
                <a:gd name="connsiteX288" fmla="*/ 87292 w 1116024"/>
                <a:gd name="connsiteY288" fmla="*/ 479163 h 878465"/>
                <a:gd name="connsiteX289" fmla="*/ 89866 w 1116024"/>
                <a:gd name="connsiteY289" fmla="*/ 463706 h 878465"/>
                <a:gd name="connsiteX290" fmla="*/ 929346 w 1116024"/>
                <a:gd name="connsiteY290" fmla="*/ 445673 h 878465"/>
                <a:gd name="connsiteX291" fmla="*/ 952524 w 1116024"/>
                <a:gd name="connsiteY291" fmla="*/ 494620 h 878465"/>
                <a:gd name="connsiteX292" fmla="*/ 957675 w 1116024"/>
                <a:gd name="connsiteY292" fmla="*/ 502348 h 878465"/>
                <a:gd name="connsiteX293" fmla="*/ 983428 w 1116024"/>
                <a:gd name="connsiteY293" fmla="*/ 530686 h 878465"/>
                <a:gd name="connsiteX294" fmla="*/ 980853 w 1116024"/>
                <a:gd name="connsiteY294" fmla="*/ 533262 h 878465"/>
                <a:gd name="connsiteX295" fmla="*/ 970551 w 1116024"/>
                <a:gd name="connsiteY295" fmla="*/ 546143 h 878465"/>
                <a:gd name="connsiteX296" fmla="*/ 957675 w 1116024"/>
                <a:gd name="connsiteY296" fmla="*/ 561599 h 878465"/>
                <a:gd name="connsiteX297" fmla="*/ 955099 w 1116024"/>
                <a:gd name="connsiteY297" fmla="*/ 571904 h 878465"/>
                <a:gd name="connsiteX298" fmla="*/ 952524 w 1116024"/>
                <a:gd name="connsiteY298" fmla="*/ 569328 h 878465"/>
                <a:gd name="connsiteX299" fmla="*/ 939647 w 1116024"/>
                <a:gd name="connsiteY299" fmla="*/ 525533 h 878465"/>
                <a:gd name="connsiteX300" fmla="*/ 942223 w 1116024"/>
                <a:gd name="connsiteY300" fmla="*/ 569328 h 878465"/>
                <a:gd name="connsiteX301" fmla="*/ 949949 w 1116024"/>
                <a:gd name="connsiteY301" fmla="*/ 587361 h 878465"/>
                <a:gd name="connsiteX302" fmla="*/ 949949 w 1116024"/>
                <a:gd name="connsiteY302" fmla="*/ 605394 h 878465"/>
                <a:gd name="connsiteX303" fmla="*/ 911319 w 1116024"/>
                <a:gd name="connsiteY303" fmla="*/ 538414 h 878465"/>
                <a:gd name="connsiteX304" fmla="*/ 929346 w 1116024"/>
                <a:gd name="connsiteY304" fmla="*/ 445673 h 878465"/>
                <a:gd name="connsiteX305" fmla="*/ 187670 w 1116024"/>
                <a:gd name="connsiteY305" fmla="*/ 445673 h 878465"/>
                <a:gd name="connsiteX306" fmla="*/ 203112 w 1116024"/>
                <a:gd name="connsiteY306" fmla="*/ 538414 h 878465"/>
                <a:gd name="connsiteX307" fmla="*/ 167079 w 1116024"/>
                <a:gd name="connsiteY307" fmla="*/ 605394 h 878465"/>
                <a:gd name="connsiteX308" fmla="*/ 167079 w 1116024"/>
                <a:gd name="connsiteY308" fmla="*/ 587361 h 878465"/>
                <a:gd name="connsiteX309" fmla="*/ 174801 w 1116024"/>
                <a:gd name="connsiteY309" fmla="*/ 569328 h 878465"/>
                <a:gd name="connsiteX310" fmla="*/ 177374 w 1116024"/>
                <a:gd name="connsiteY310" fmla="*/ 525533 h 878465"/>
                <a:gd name="connsiteX311" fmla="*/ 164506 w 1116024"/>
                <a:gd name="connsiteY311" fmla="*/ 569328 h 878465"/>
                <a:gd name="connsiteX312" fmla="*/ 161932 w 1116024"/>
                <a:gd name="connsiteY312" fmla="*/ 571904 h 878465"/>
                <a:gd name="connsiteX313" fmla="*/ 159358 w 1116024"/>
                <a:gd name="connsiteY313" fmla="*/ 561599 h 878465"/>
                <a:gd name="connsiteX314" fmla="*/ 146489 w 1116024"/>
                <a:gd name="connsiteY314" fmla="*/ 546143 h 878465"/>
                <a:gd name="connsiteX315" fmla="*/ 136194 w 1116024"/>
                <a:gd name="connsiteY315" fmla="*/ 533262 h 878465"/>
                <a:gd name="connsiteX316" fmla="*/ 133620 w 1116024"/>
                <a:gd name="connsiteY316" fmla="*/ 530686 h 878465"/>
                <a:gd name="connsiteX317" fmla="*/ 159358 w 1116024"/>
                <a:gd name="connsiteY317" fmla="*/ 502348 h 878465"/>
                <a:gd name="connsiteX318" fmla="*/ 164506 w 1116024"/>
                <a:gd name="connsiteY318" fmla="*/ 494620 h 878465"/>
                <a:gd name="connsiteX319" fmla="*/ 187670 w 1116024"/>
                <a:gd name="connsiteY319" fmla="*/ 445673 h 878465"/>
                <a:gd name="connsiteX320" fmla="*/ 960250 w 1116024"/>
                <a:gd name="connsiteY320" fmla="*/ 322018 h 878465"/>
                <a:gd name="connsiteX321" fmla="*/ 996305 w 1116024"/>
                <a:gd name="connsiteY321" fmla="*/ 358084 h 878465"/>
                <a:gd name="connsiteX322" fmla="*/ 1001455 w 1116024"/>
                <a:gd name="connsiteY322" fmla="*/ 360660 h 878465"/>
                <a:gd name="connsiteX323" fmla="*/ 1032360 w 1116024"/>
                <a:gd name="connsiteY323" fmla="*/ 378693 h 878465"/>
                <a:gd name="connsiteX324" fmla="*/ 1034935 w 1116024"/>
                <a:gd name="connsiteY324" fmla="*/ 381269 h 878465"/>
                <a:gd name="connsiteX325" fmla="*/ 1032360 w 1116024"/>
                <a:gd name="connsiteY325" fmla="*/ 383846 h 878465"/>
                <a:gd name="connsiteX326" fmla="*/ 1032360 w 1116024"/>
                <a:gd name="connsiteY326" fmla="*/ 385456 h 878465"/>
                <a:gd name="connsiteX327" fmla="*/ 1032360 w 1116024"/>
                <a:gd name="connsiteY327" fmla="*/ 386422 h 878465"/>
                <a:gd name="connsiteX328" fmla="*/ 1027209 w 1116024"/>
                <a:gd name="connsiteY328" fmla="*/ 396726 h 878465"/>
                <a:gd name="connsiteX329" fmla="*/ 1019483 w 1116024"/>
                <a:gd name="connsiteY329" fmla="*/ 425064 h 878465"/>
                <a:gd name="connsiteX330" fmla="*/ 1019483 w 1116024"/>
                <a:gd name="connsiteY330" fmla="*/ 422488 h 878465"/>
                <a:gd name="connsiteX331" fmla="*/ 1001455 w 1116024"/>
                <a:gd name="connsiteY331" fmla="*/ 404455 h 878465"/>
                <a:gd name="connsiteX332" fmla="*/ 993729 w 1116024"/>
                <a:gd name="connsiteY332" fmla="*/ 391574 h 878465"/>
                <a:gd name="connsiteX333" fmla="*/ 1001455 w 1116024"/>
                <a:gd name="connsiteY333" fmla="*/ 417335 h 878465"/>
                <a:gd name="connsiteX334" fmla="*/ 1009181 w 1116024"/>
                <a:gd name="connsiteY334" fmla="*/ 427640 h 878465"/>
                <a:gd name="connsiteX335" fmla="*/ 1022058 w 1116024"/>
                <a:gd name="connsiteY335" fmla="*/ 440521 h 878465"/>
                <a:gd name="connsiteX336" fmla="*/ 1027209 w 1116024"/>
                <a:gd name="connsiteY336" fmla="*/ 458554 h 878465"/>
                <a:gd name="connsiteX337" fmla="*/ 1001455 w 1116024"/>
                <a:gd name="connsiteY337" fmla="*/ 440521 h 878465"/>
                <a:gd name="connsiteX338" fmla="*/ 973127 w 1116024"/>
                <a:gd name="connsiteY338" fmla="*/ 409607 h 878465"/>
                <a:gd name="connsiteX339" fmla="*/ 957675 w 1116024"/>
                <a:gd name="connsiteY339" fmla="*/ 376117 h 878465"/>
                <a:gd name="connsiteX340" fmla="*/ 957675 w 1116024"/>
                <a:gd name="connsiteY340" fmla="*/ 332323 h 878465"/>
                <a:gd name="connsiteX341" fmla="*/ 960250 w 1116024"/>
                <a:gd name="connsiteY341" fmla="*/ 322018 h 878465"/>
                <a:gd name="connsiteX342" fmla="*/ 156784 w 1116024"/>
                <a:gd name="connsiteY342" fmla="*/ 322018 h 878465"/>
                <a:gd name="connsiteX343" fmla="*/ 159358 w 1116024"/>
                <a:gd name="connsiteY343" fmla="*/ 332323 h 878465"/>
                <a:gd name="connsiteX344" fmla="*/ 159358 w 1116024"/>
                <a:gd name="connsiteY344" fmla="*/ 376117 h 878465"/>
                <a:gd name="connsiteX345" fmla="*/ 143915 w 1116024"/>
                <a:gd name="connsiteY345" fmla="*/ 409607 h 878465"/>
                <a:gd name="connsiteX346" fmla="*/ 115604 w 1116024"/>
                <a:gd name="connsiteY346" fmla="*/ 440521 h 878465"/>
                <a:gd name="connsiteX347" fmla="*/ 89866 w 1116024"/>
                <a:gd name="connsiteY347" fmla="*/ 458554 h 878465"/>
                <a:gd name="connsiteX348" fmla="*/ 95013 w 1116024"/>
                <a:gd name="connsiteY348" fmla="*/ 440521 h 878465"/>
                <a:gd name="connsiteX349" fmla="*/ 107882 w 1116024"/>
                <a:gd name="connsiteY349" fmla="*/ 427640 h 878465"/>
                <a:gd name="connsiteX350" fmla="*/ 115604 w 1116024"/>
                <a:gd name="connsiteY350" fmla="*/ 417335 h 878465"/>
                <a:gd name="connsiteX351" fmla="*/ 123325 w 1116024"/>
                <a:gd name="connsiteY351" fmla="*/ 391574 h 878465"/>
                <a:gd name="connsiteX352" fmla="*/ 115604 w 1116024"/>
                <a:gd name="connsiteY352" fmla="*/ 404455 h 878465"/>
                <a:gd name="connsiteX353" fmla="*/ 97587 w 1116024"/>
                <a:gd name="connsiteY353" fmla="*/ 422488 h 878465"/>
                <a:gd name="connsiteX354" fmla="*/ 95013 w 1116024"/>
                <a:gd name="connsiteY354" fmla="*/ 425064 h 878465"/>
                <a:gd name="connsiteX355" fmla="*/ 89866 w 1116024"/>
                <a:gd name="connsiteY355" fmla="*/ 396726 h 878465"/>
                <a:gd name="connsiteX356" fmla="*/ 84718 w 1116024"/>
                <a:gd name="connsiteY356" fmla="*/ 386422 h 878465"/>
                <a:gd name="connsiteX357" fmla="*/ 84718 w 1116024"/>
                <a:gd name="connsiteY357" fmla="*/ 385456 h 878465"/>
                <a:gd name="connsiteX358" fmla="*/ 84718 w 1116024"/>
                <a:gd name="connsiteY358" fmla="*/ 383846 h 878465"/>
                <a:gd name="connsiteX359" fmla="*/ 82144 w 1116024"/>
                <a:gd name="connsiteY359" fmla="*/ 381269 h 878465"/>
                <a:gd name="connsiteX360" fmla="*/ 84718 w 1116024"/>
                <a:gd name="connsiteY360" fmla="*/ 378693 h 878465"/>
                <a:gd name="connsiteX361" fmla="*/ 115604 w 1116024"/>
                <a:gd name="connsiteY361" fmla="*/ 360660 h 878465"/>
                <a:gd name="connsiteX362" fmla="*/ 120751 w 1116024"/>
                <a:gd name="connsiteY362" fmla="*/ 358084 h 878465"/>
                <a:gd name="connsiteX363" fmla="*/ 156784 w 1116024"/>
                <a:gd name="connsiteY363" fmla="*/ 322018 h 878465"/>
                <a:gd name="connsiteX364" fmla="*/ 1099318 w 1116024"/>
                <a:gd name="connsiteY364" fmla="*/ 303985 h 878465"/>
                <a:gd name="connsiteX365" fmla="*/ 1101894 w 1116024"/>
                <a:gd name="connsiteY365" fmla="*/ 306561 h 878465"/>
                <a:gd name="connsiteX366" fmla="*/ 1109620 w 1116024"/>
                <a:gd name="connsiteY366" fmla="*/ 396726 h 878465"/>
                <a:gd name="connsiteX367" fmla="*/ 1099318 w 1116024"/>
                <a:gd name="connsiteY367" fmla="*/ 417335 h 878465"/>
                <a:gd name="connsiteX368" fmla="*/ 1058113 w 1116024"/>
                <a:gd name="connsiteY368" fmla="*/ 468858 h 878465"/>
                <a:gd name="connsiteX369" fmla="*/ 1050387 w 1116024"/>
                <a:gd name="connsiteY369" fmla="*/ 474011 h 878465"/>
                <a:gd name="connsiteX370" fmla="*/ 1042661 w 1116024"/>
                <a:gd name="connsiteY370" fmla="*/ 479163 h 878465"/>
                <a:gd name="connsiteX371" fmla="*/ 1047812 w 1116024"/>
                <a:gd name="connsiteY371" fmla="*/ 471434 h 878465"/>
                <a:gd name="connsiteX372" fmla="*/ 1058113 w 1116024"/>
                <a:gd name="connsiteY372" fmla="*/ 453401 h 878465"/>
                <a:gd name="connsiteX373" fmla="*/ 1073565 w 1116024"/>
                <a:gd name="connsiteY373" fmla="*/ 427640 h 878465"/>
                <a:gd name="connsiteX374" fmla="*/ 1078716 w 1116024"/>
                <a:gd name="connsiteY374" fmla="*/ 394150 h 878465"/>
                <a:gd name="connsiteX375" fmla="*/ 1068414 w 1116024"/>
                <a:gd name="connsiteY375" fmla="*/ 422488 h 878465"/>
                <a:gd name="connsiteX376" fmla="*/ 1058113 w 1116024"/>
                <a:gd name="connsiteY376" fmla="*/ 437945 h 878465"/>
                <a:gd name="connsiteX377" fmla="*/ 1037510 w 1116024"/>
                <a:gd name="connsiteY377" fmla="*/ 463706 h 878465"/>
                <a:gd name="connsiteX378" fmla="*/ 1037510 w 1116024"/>
                <a:gd name="connsiteY378" fmla="*/ 466282 h 878465"/>
                <a:gd name="connsiteX379" fmla="*/ 1034935 w 1116024"/>
                <a:gd name="connsiteY379" fmla="*/ 463706 h 878465"/>
                <a:gd name="connsiteX380" fmla="*/ 1032360 w 1116024"/>
                <a:gd name="connsiteY380" fmla="*/ 458554 h 878465"/>
                <a:gd name="connsiteX381" fmla="*/ 1032360 w 1116024"/>
                <a:gd name="connsiteY381" fmla="*/ 399302 h 878465"/>
                <a:gd name="connsiteX382" fmla="*/ 1037510 w 1116024"/>
                <a:gd name="connsiteY382" fmla="*/ 386422 h 878465"/>
                <a:gd name="connsiteX383" fmla="*/ 1058113 w 1116024"/>
                <a:gd name="connsiteY383" fmla="*/ 358084 h 878465"/>
                <a:gd name="connsiteX384" fmla="*/ 1060688 w 1116024"/>
                <a:gd name="connsiteY384" fmla="*/ 355508 h 878465"/>
                <a:gd name="connsiteX385" fmla="*/ 1070990 w 1116024"/>
                <a:gd name="connsiteY385" fmla="*/ 345203 h 878465"/>
                <a:gd name="connsiteX386" fmla="*/ 1096743 w 1116024"/>
                <a:gd name="connsiteY386" fmla="*/ 306561 h 878465"/>
                <a:gd name="connsiteX387" fmla="*/ 1099318 w 1116024"/>
                <a:gd name="connsiteY387" fmla="*/ 303985 h 878465"/>
                <a:gd name="connsiteX388" fmla="*/ 1065839 w 1116024"/>
                <a:gd name="connsiteY388" fmla="*/ 303985 h 878465"/>
                <a:gd name="connsiteX389" fmla="*/ 1058113 w 1116024"/>
                <a:gd name="connsiteY389" fmla="*/ 340051 h 878465"/>
                <a:gd name="connsiteX390" fmla="*/ 1055538 w 1116024"/>
                <a:gd name="connsiteY390" fmla="*/ 347780 h 878465"/>
                <a:gd name="connsiteX391" fmla="*/ 1050387 w 1116024"/>
                <a:gd name="connsiteY391" fmla="*/ 306561 h 878465"/>
                <a:gd name="connsiteX392" fmla="*/ 1058113 w 1116024"/>
                <a:gd name="connsiteY392" fmla="*/ 319442 h 878465"/>
                <a:gd name="connsiteX393" fmla="*/ 1065839 w 1116024"/>
                <a:gd name="connsiteY393" fmla="*/ 303985 h 878465"/>
                <a:gd name="connsiteX394" fmla="*/ 48685 w 1116024"/>
                <a:gd name="connsiteY394" fmla="*/ 303985 h 878465"/>
                <a:gd name="connsiteX395" fmla="*/ 56406 w 1116024"/>
                <a:gd name="connsiteY395" fmla="*/ 319442 h 878465"/>
                <a:gd name="connsiteX396" fmla="*/ 58980 w 1116024"/>
                <a:gd name="connsiteY396" fmla="*/ 319442 h 878465"/>
                <a:gd name="connsiteX397" fmla="*/ 66702 w 1116024"/>
                <a:gd name="connsiteY397" fmla="*/ 306561 h 878465"/>
                <a:gd name="connsiteX398" fmla="*/ 61554 w 1116024"/>
                <a:gd name="connsiteY398" fmla="*/ 347780 h 878465"/>
                <a:gd name="connsiteX399" fmla="*/ 56406 w 1116024"/>
                <a:gd name="connsiteY399" fmla="*/ 340051 h 878465"/>
                <a:gd name="connsiteX400" fmla="*/ 48685 w 1116024"/>
                <a:gd name="connsiteY400" fmla="*/ 303985 h 878465"/>
                <a:gd name="connsiteX401" fmla="*/ 17800 w 1116024"/>
                <a:gd name="connsiteY401" fmla="*/ 303985 h 878465"/>
                <a:gd name="connsiteX402" fmla="*/ 20373 w 1116024"/>
                <a:gd name="connsiteY402" fmla="*/ 306561 h 878465"/>
                <a:gd name="connsiteX403" fmla="*/ 46111 w 1116024"/>
                <a:gd name="connsiteY403" fmla="*/ 345203 h 878465"/>
                <a:gd name="connsiteX404" fmla="*/ 56406 w 1116024"/>
                <a:gd name="connsiteY404" fmla="*/ 355508 h 878465"/>
                <a:gd name="connsiteX405" fmla="*/ 56406 w 1116024"/>
                <a:gd name="connsiteY405" fmla="*/ 358084 h 878465"/>
                <a:gd name="connsiteX406" fmla="*/ 79571 w 1116024"/>
                <a:gd name="connsiteY406" fmla="*/ 386422 h 878465"/>
                <a:gd name="connsiteX407" fmla="*/ 84718 w 1116024"/>
                <a:gd name="connsiteY407" fmla="*/ 399302 h 878465"/>
                <a:gd name="connsiteX408" fmla="*/ 84718 w 1116024"/>
                <a:gd name="connsiteY408" fmla="*/ 458554 h 878465"/>
                <a:gd name="connsiteX409" fmla="*/ 82144 w 1116024"/>
                <a:gd name="connsiteY409" fmla="*/ 463706 h 878465"/>
                <a:gd name="connsiteX410" fmla="*/ 79571 w 1116024"/>
                <a:gd name="connsiteY410" fmla="*/ 466282 h 878465"/>
                <a:gd name="connsiteX411" fmla="*/ 79571 w 1116024"/>
                <a:gd name="connsiteY411" fmla="*/ 463706 h 878465"/>
                <a:gd name="connsiteX412" fmla="*/ 76997 w 1116024"/>
                <a:gd name="connsiteY412" fmla="*/ 463706 h 878465"/>
                <a:gd name="connsiteX413" fmla="*/ 56406 w 1116024"/>
                <a:gd name="connsiteY413" fmla="*/ 437945 h 878465"/>
                <a:gd name="connsiteX414" fmla="*/ 48685 w 1116024"/>
                <a:gd name="connsiteY414" fmla="*/ 422488 h 878465"/>
                <a:gd name="connsiteX415" fmla="*/ 38390 w 1116024"/>
                <a:gd name="connsiteY415" fmla="*/ 394150 h 878465"/>
                <a:gd name="connsiteX416" fmla="*/ 43537 w 1116024"/>
                <a:gd name="connsiteY416" fmla="*/ 427640 h 878465"/>
                <a:gd name="connsiteX417" fmla="*/ 56406 w 1116024"/>
                <a:gd name="connsiteY417" fmla="*/ 453401 h 878465"/>
                <a:gd name="connsiteX418" fmla="*/ 69275 w 1116024"/>
                <a:gd name="connsiteY418" fmla="*/ 471434 h 878465"/>
                <a:gd name="connsiteX419" fmla="*/ 74423 w 1116024"/>
                <a:gd name="connsiteY419" fmla="*/ 479163 h 878465"/>
                <a:gd name="connsiteX420" fmla="*/ 66702 w 1116024"/>
                <a:gd name="connsiteY420" fmla="*/ 474011 h 878465"/>
                <a:gd name="connsiteX421" fmla="*/ 56406 w 1116024"/>
                <a:gd name="connsiteY421" fmla="*/ 468858 h 878465"/>
                <a:gd name="connsiteX422" fmla="*/ 15226 w 1116024"/>
                <a:gd name="connsiteY422" fmla="*/ 417335 h 878465"/>
                <a:gd name="connsiteX423" fmla="*/ 7504 w 1116024"/>
                <a:gd name="connsiteY423" fmla="*/ 396726 h 878465"/>
                <a:gd name="connsiteX424" fmla="*/ 15226 w 1116024"/>
                <a:gd name="connsiteY424" fmla="*/ 306561 h 878465"/>
                <a:gd name="connsiteX425" fmla="*/ 17800 w 1116024"/>
                <a:gd name="connsiteY425" fmla="*/ 303985 h 878465"/>
                <a:gd name="connsiteX426" fmla="*/ 947373 w 1116024"/>
                <a:gd name="connsiteY426" fmla="*/ 203515 h 878465"/>
                <a:gd name="connsiteX427" fmla="*/ 957675 w 1116024"/>
                <a:gd name="connsiteY427" fmla="*/ 208668 h 878465"/>
                <a:gd name="connsiteX428" fmla="*/ 988579 w 1116024"/>
                <a:gd name="connsiteY428" fmla="*/ 221548 h 878465"/>
                <a:gd name="connsiteX429" fmla="*/ 1001455 w 1116024"/>
                <a:gd name="connsiteY429" fmla="*/ 224125 h 878465"/>
                <a:gd name="connsiteX430" fmla="*/ 1032360 w 1116024"/>
                <a:gd name="connsiteY430" fmla="*/ 229277 h 878465"/>
                <a:gd name="connsiteX431" fmla="*/ 1029784 w 1116024"/>
                <a:gd name="connsiteY431" fmla="*/ 231853 h 878465"/>
                <a:gd name="connsiteX432" fmla="*/ 1029784 w 1116024"/>
                <a:gd name="connsiteY432" fmla="*/ 247310 h 878465"/>
                <a:gd name="connsiteX433" fmla="*/ 1032360 w 1116024"/>
                <a:gd name="connsiteY433" fmla="*/ 267919 h 878465"/>
                <a:gd name="connsiteX434" fmla="*/ 1032360 w 1116024"/>
                <a:gd name="connsiteY434" fmla="*/ 268563 h 878465"/>
                <a:gd name="connsiteX435" fmla="*/ 1032360 w 1116024"/>
                <a:gd name="connsiteY435" fmla="*/ 272427 h 878465"/>
                <a:gd name="connsiteX436" fmla="*/ 1032360 w 1116024"/>
                <a:gd name="connsiteY436" fmla="*/ 273071 h 878465"/>
                <a:gd name="connsiteX437" fmla="*/ 1029784 w 1116024"/>
                <a:gd name="connsiteY437" fmla="*/ 273071 h 878465"/>
                <a:gd name="connsiteX438" fmla="*/ 1001455 w 1116024"/>
                <a:gd name="connsiteY438" fmla="*/ 257615 h 878465"/>
                <a:gd name="connsiteX439" fmla="*/ 996305 w 1116024"/>
                <a:gd name="connsiteY439" fmla="*/ 255038 h 878465"/>
                <a:gd name="connsiteX440" fmla="*/ 1001455 w 1116024"/>
                <a:gd name="connsiteY440" fmla="*/ 260191 h 878465"/>
                <a:gd name="connsiteX441" fmla="*/ 1024634 w 1116024"/>
                <a:gd name="connsiteY441" fmla="*/ 280800 h 878465"/>
                <a:gd name="connsiteX442" fmla="*/ 1032360 w 1116024"/>
                <a:gd name="connsiteY442" fmla="*/ 285952 h 878465"/>
                <a:gd name="connsiteX443" fmla="*/ 1037510 w 1116024"/>
                <a:gd name="connsiteY443" fmla="*/ 288528 h 878465"/>
                <a:gd name="connsiteX444" fmla="*/ 1040086 w 1116024"/>
                <a:gd name="connsiteY444" fmla="*/ 288528 h 878465"/>
                <a:gd name="connsiteX445" fmla="*/ 1047812 w 1116024"/>
                <a:gd name="connsiteY445" fmla="*/ 301409 h 878465"/>
                <a:gd name="connsiteX446" fmla="*/ 1037510 w 1116024"/>
                <a:gd name="connsiteY446" fmla="*/ 301409 h 878465"/>
                <a:gd name="connsiteX447" fmla="*/ 1032360 w 1116024"/>
                <a:gd name="connsiteY447" fmla="*/ 298833 h 878465"/>
                <a:gd name="connsiteX448" fmla="*/ 1001455 w 1116024"/>
                <a:gd name="connsiteY448" fmla="*/ 288528 h 878465"/>
                <a:gd name="connsiteX449" fmla="*/ 986003 w 1116024"/>
                <a:gd name="connsiteY449" fmla="*/ 278224 h 878465"/>
                <a:gd name="connsiteX450" fmla="*/ 957675 w 1116024"/>
                <a:gd name="connsiteY450" fmla="*/ 247310 h 878465"/>
                <a:gd name="connsiteX451" fmla="*/ 947373 w 1116024"/>
                <a:gd name="connsiteY451" fmla="*/ 203515 h 878465"/>
                <a:gd name="connsiteX452" fmla="*/ 169653 w 1116024"/>
                <a:gd name="connsiteY452" fmla="*/ 203515 h 878465"/>
                <a:gd name="connsiteX453" fmla="*/ 159358 w 1116024"/>
                <a:gd name="connsiteY453" fmla="*/ 247310 h 878465"/>
                <a:gd name="connsiteX454" fmla="*/ 131046 w 1116024"/>
                <a:gd name="connsiteY454" fmla="*/ 278224 h 878465"/>
                <a:gd name="connsiteX455" fmla="*/ 115604 w 1116024"/>
                <a:gd name="connsiteY455" fmla="*/ 288528 h 878465"/>
                <a:gd name="connsiteX456" fmla="*/ 84718 w 1116024"/>
                <a:gd name="connsiteY456" fmla="*/ 298833 h 878465"/>
                <a:gd name="connsiteX457" fmla="*/ 79571 w 1116024"/>
                <a:gd name="connsiteY457" fmla="*/ 301409 h 878465"/>
                <a:gd name="connsiteX458" fmla="*/ 69275 w 1116024"/>
                <a:gd name="connsiteY458" fmla="*/ 301409 h 878465"/>
                <a:gd name="connsiteX459" fmla="*/ 76997 w 1116024"/>
                <a:gd name="connsiteY459" fmla="*/ 288528 h 878465"/>
                <a:gd name="connsiteX460" fmla="*/ 79571 w 1116024"/>
                <a:gd name="connsiteY460" fmla="*/ 288528 h 878465"/>
                <a:gd name="connsiteX461" fmla="*/ 84718 w 1116024"/>
                <a:gd name="connsiteY461" fmla="*/ 285952 h 878465"/>
                <a:gd name="connsiteX462" fmla="*/ 92439 w 1116024"/>
                <a:gd name="connsiteY462" fmla="*/ 280800 h 878465"/>
                <a:gd name="connsiteX463" fmla="*/ 115604 w 1116024"/>
                <a:gd name="connsiteY463" fmla="*/ 260191 h 878465"/>
                <a:gd name="connsiteX464" fmla="*/ 118177 w 1116024"/>
                <a:gd name="connsiteY464" fmla="*/ 255038 h 878465"/>
                <a:gd name="connsiteX465" fmla="*/ 115604 w 1116024"/>
                <a:gd name="connsiteY465" fmla="*/ 257615 h 878465"/>
                <a:gd name="connsiteX466" fmla="*/ 84718 w 1116024"/>
                <a:gd name="connsiteY466" fmla="*/ 273071 h 878465"/>
                <a:gd name="connsiteX467" fmla="*/ 82144 w 1116024"/>
                <a:gd name="connsiteY467" fmla="*/ 275648 h 878465"/>
                <a:gd name="connsiteX468" fmla="*/ 84718 w 1116024"/>
                <a:gd name="connsiteY468" fmla="*/ 267919 h 878465"/>
                <a:gd name="connsiteX469" fmla="*/ 87292 w 1116024"/>
                <a:gd name="connsiteY469" fmla="*/ 247310 h 878465"/>
                <a:gd name="connsiteX470" fmla="*/ 84718 w 1116024"/>
                <a:gd name="connsiteY470" fmla="*/ 231853 h 878465"/>
                <a:gd name="connsiteX471" fmla="*/ 84718 w 1116024"/>
                <a:gd name="connsiteY471" fmla="*/ 229277 h 878465"/>
                <a:gd name="connsiteX472" fmla="*/ 115604 w 1116024"/>
                <a:gd name="connsiteY472" fmla="*/ 224125 h 878465"/>
                <a:gd name="connsiteX473" fmla="*/ 125899 w 1116024"/>
                <a:gd name="connsiteY473" fmla="*/ 221548 h 878465"/>
                <a:gd name="connsiteX474" fmla="*/ 159358 w 1116024"/>
                <a:gd name="connsiteY474" fmla="*/ 208668 h 878465"/>
                <a:gd name="connsiteX475" fmla="*/ 169653 w 1116024"/>
                <a:gd name="connsiteY475" fmla="*/ 203515 h 878465"/>
                <a:gd name="connsiteX476" fmla="*/ 1037510 w 1116024"/>
                <a:gd name="connsiteY476" fmla="*/ 151993 h 878465"/>
                <a:gd name="connsiteX477" fmla="*/ 1037510 w 1116024"/>
                <a:gd name="connsiteY477" fmla="*/ 159721 h 878465"/>
                <a:gd name="connsiteX478" fmla="*/ 1040086 w 1116024"/>
                <a:gd name="connsiteY478" fmla="*/ 195787 h 878465"/>
                <a:gd name="connsiteX479" fmla="*/ 1037510 w 1116024"/>
                <a:gd name="connsiteY479" fmla="*/ 195787 h 878465"/>
                <a:gd name="connsiteX480" fmla="*/ 1032360 w 1116024"/>
                <a:gd name="connsiteY480" fmla="*/ 180330 h 878465"/>
                <a:gd name="connsiteX481" fmla="*/ 1022058 w 1116024"/>
                <a:gd name="connsiteY481" fmla="*/ 159721 h 878465"/>
                <a:gd name="connsiteX482" fmla="*/ 1032360 w 1116024"/>
                <a:gd name="connsiteY482" fmla="*/ 167449 h 878465"/>
                <a:gd name="connsiteX483" fmla="*/ 1032360 w 1116024"/>
                <a:gd name="connsiteY483" fmla="*/ 169059 h 878465"/>
                <a:gd name="connsiteX484" fmla="*/ 1032360 w 1116024"/>
                <a:gd name="connsiteY484" fmla="*/ 170026 h 878465"/>
                <a:gd name="connsiteX485" fmla="*/ 1037510 w 1116024"/>
                <a:gd name="connsiteY485" fmla="*/ 151993 h 878465"/>
                <a:gd name="connsiteX486" fmla="*/ 79571 w 1116024"/>
                <a:gd name="connsiteY486" fmla="*/ 151993 h 878465"/>
                <a:gd name="connsiteX487" fmla="*/ 82144 w 1116024"/>
                <a:gd name="connsiteY487" fmla="*/ 170026 h 878465"/>
                <a:gd name="connsiteX488" fmla="*/ 84718 w 1116024"/>
                <a:gd name="connsiteY488" fmla="*/ 167449 h 878465"/>
                <a:gd name="connsiteX489" fmla="*/ 95013 w 1116024"/>
                <a:gd name="connsiteY489" fmla="*/ 159721 h 878465"/>
                <a:gd name="connsiteX490" fmla="*/ 84718 w 1116024"/>
                <a:gd name="connsiteY490" fmla="*/ 180330 h 878465"/>
                <a:gd name="connsiteX491" fmla="*/ 79571 w 1116024"/>
                <a:gd name="connsiteY491" fmla="*/ 195787 h 878465"/>
                <a:gd name="connsiteX492" fmla="*/ 76997 w 1116024"/>
                <a:gd name="connsiteY492" fmla="*/ 195787 h 878465"/>
                <a:gd name="connsiteX493" fmla="*/ 79571 w 1116024"/>
                <a:gd name="connsiteY493" fmla="*/ 159721 h 878465"/>
                <a:gd name="connsiteX494" fmla="*/ 79571 w 1116024"/>
                <a:gd name="connsiteY494" fmla="*/ 151993 h 878465"/>
                <a:gd name="connsiteX495" fmla="*/ 1068414 w 1116024"/>
                <a:gd name="connsiteY495" fmla="*/ 136536 h 878465"/>
                <a:gd name="connsiteX496" fmla="*/ 1070990 w 1116024"/>
                <a:gd name="connsiteY496" fmla="*/ 139112 h 878465"/>
                <a:gd name="connsiteX497" fmla="*/ 1107044 w 1116024"/>
                <a:gd name="connsiteY497" fmla="*/ 216396 h 878465"/>
                <a:gd name="connsiteX498" fmla="*/ 1104469 w 1116024"/>
                <a:gd name="connsiteY498" fmla="*/ 239581 h 878465"/>
                <a:gd name="connsiteX499" fmla="*/ 1076140 w 1116024"/>
                <a:gd name="connsiteY499" fmla="*/ 309137 h 878465"/>
                <a:gd name="connsiteX500" fmla="*/ 1070990 w 1116024"/>
                <a:gd name="connsiteY500" fmla="*/ 316866 h 878465"/>
                <a:gd name="connsiteX501" fmla="*/ 1070990 w 1116024"/>
                <a:gd name="connsiteY501" fmla="*/ 309137 h 878465"/>
                <a:gd name="connsiteX502" fmla="*/ 1083866 w 1116024"/>
                <a:gd name="connsiteY502" fmla="*/ 257615 h 878465"/>
                <a:gd name="connsiteX503" fmla="*/ 1076140 w 1116024"/>
                <a:gd name="connsiteY503" fmla="*/ 226701 h 878465"/>
                <a:gd name="connsiteX504" fmla="*/ 1076140 w 1116024"/>
                <a:gd name="connsiteY504" fmla="*/ 255038 h 878465"/>
                <a:gd name="connsiteX505" fmla="*/ 1060688 w 1116024"/>
                <a:gd name="connsiteY505" fmla="*/ 303985 h 878465"/>
                <a:gd name="connsiteX506" fmla="*/ 1060688 w 1116024"/>
                <a:gd name="connsiteY506" fmla="*/ 306561 h 878465"/>
                <a:gd name="connsiteX507" fmla="*/ 1058113 w 1116024"/>
                <a:gd name="connsiteY507" fmla="*/ 306561 h 878465"/>
                <a:gd name="connsiteX508" fmla="*/ 1058113 w 1116024"/>
                <a:gd name="connsiteY508" fmla="*/ 304347 h 878465"/>
                <a:gd name="connsiteX509" fmla="*/ 1058113 w 1116024"/>
                <a:gd name="connsiteY509" fmla="*/ 303985 h 878465"/>
                <a:gd name="connsiteX510" fmla="*/ 1037510 w 1116024"/>
                <a:gd name="connsiteY510" fmla="*/ 270495 h 878465"/>
                <a:gd name="connsiteX511" fmla="*/ 1034935 w 1116024"/>
                <a:gd name="connsiteY511" fmla="*/ 247310 h 878465"/>
                <a:gd name="connsiteX512" fmla="*/ 1037510 w 1116024"/>
                <a:gd name="connsiteY512" fmla="*/ 234429 h 878465"/>
                <a:gd name="connsiteX513" fmla="*/ 1037510 w 1116024"/>
                <a:gd name="connsiteY513" fmla="*/ 232175 h 878465"/>
                <a:gd name="connsiteX514" fmla="*/ 1037510 w 1116024"/>
                <a:gd name="connsiteY514" fmla="*/ 227385 h 878465"/>
                <a:gd name="connsiteX515" fmla="*/ 1037510 w 1116024"/>
                <a:gd name="connsiteY515" fmla="*/ 226701 h 878465"/>
                <a:gd name="connsiteX516" fmla="*/ 1047812 w 1116024"/>
                <a:gd name="connsiteY516" fmla="*/ 195787 h 878465"/>
                <a:gd name="connsiteX517" fmla="*/ 1052962 w 1116024"/>
                <a:gd name="connsiteY517" fmla="*/ 185482 h 878465"/>
                <a:gd name="connsiteX518" fmla="*/ 1058113 w 1116024"/>
                <a:gd name="connsiteY518" fmla="*/ 164873 h 878465"/>
                <a:gd name="connsiteX519" fmla="*/ 1065839 w 1116024"/>
                <a:gd name="connsiteY519" fmla="*/ 139112 h 878465"/>
                <a:gd name="connsiteX520" fmla="*/ 1068414 w 1116024"/>
                <a:gd name="connsiteY520" fmla="*/ 136536 h 878465"/>
                <a:gd name="connsiteX521" fmla="*/ 48685 w 1116024"/>
                <a:gd name="connsiteY521" fmla="*/ 136536 h 878465"/>
                <a:gd name="connsiteX522" fmla="*/ 51259 w 1116024"/>
                <a:gd name="connsiteY522" fmla="*/ 139112 h 878465"/>
                <a:gd name="connsiteX523" fmla="*/ 56406 w 1116024"/>
                <a:gd name="connsiteY523" fmla="*/ 164873 h 878465"/>
                <a:gd name="connsiteX524" fmla="*/ 64128 w 1116024"/>
                <a:gd name="connsiteY524" fmla="*/ 185482 h 878465"/>
                <a:gd name="connsiteX525" fmla="*/ 69275 w 1116024"/>
                <a:gd name="connsiteY525" fmla="*/ 195787 h 878465"/>
                <a:gd name="connsiteX526" fmla="*/ 79571 w 1116024"/>
                <a:gd name="connsiteY526" fmla="*/ 226701 h 878465"/>
                <a:gd name="connsiteX527" fmla="*/ 79571 w 1116024"/>
                <a:gd name="connsiteY527" fmla="*/ 227385 h 878465"/>
                <a:gd name="connsiteX528" fmla="*/ 79571 w 1116024"/>
                <a:gd name="connsiteY528" fmla="*/ 232175 h 878465"/>
                <a:gd name="connsiteX529" fmla="*/ 79571 w 1116024"/>
                <a:gd name="connsiteY529" fmla="*/ 234429 h 878465"/>
                <a:gd name="connsiteX530" fmla="*/ 82144 w 1116024"/>
                <a:gd name="connsiteY530" fmla="*/ 247310 h 878465"/>
                <a:gd name="connsiteX531" fmla="*/ 79571 w 1116024"/>
                <a:gd name="connsiteY531" fmla="*/ 270495 h 878465"/>
                <a:gd name="connsiteX532" fmla="*/ 58980 w 1116024"/>
                <a:gd name="connsiteY532" fmla="*/ 303985 h 878465"/>
                <a:gd name="connsiteX533" fmla="*/ 56406 w 1116024"/>
                <a:gd name="connsiteY533" fmla="*/ 306561 h 878465"/>
                <a:gd name="connsiteX534" fmla="*/ 56406 w 1116024"/>
                <a:gd name="connsiteY534" fmla="*/ 304347 h 878465"/>
                <a:gd name="connsiteX535" fmla="*/ 56406 w 1116024"/>
                <a:gd name="connsiteY535" fmla="*/ 303985 h 878465"/>
                <a:gd name="connsiteX536" fmla="*/ 40964 w 1116024"/>
                <a:gd name="connsiteY536" fmla="*/ 255038 h 878465"/>
                <a:gd name="connsiteX537" fmla="*/ 40964 w 1116024"/>
                <a:gd name="connsiteY537" fmla="*/ 226701 h 878465"/>
                <a:gd name="connsiteX538" fmla="*/ 33242 w 1116024"/>
                <a:gd name="connsiteY538" fmla="*/ 257615 h 878465"/>
                <a:gd name="connsiteX539" fmla="*/ 46111 w 1116024"/>
                <a:gd name="connsiteY539" fmla="*/ 309137 h 878465"/>
                <a:gd name="connsiteX540" fmla="*/ 46111 w 1116024"/>
                <a:gd name="connsiteY540" fmla="*/ 316866 h 878465"/>
                <a:gd name="connsiteX541" fmla="*/ 40964 w 1116024"/>
                <a:gd name="connsiteY541" fmla="*/ 309137 h 878465"/>
                <a:gd name="connsiteX542" fmla="*/ 12652 w 1116024"/>
                <a:gd name="connsiteY542" fmla="*/ 239581 h 878465"/>
                <a:gd name="connsiteX543" fmla="*/ 10078 w 1116024"/>
                <a:gd name="connsiteY543" fmla="*/ 216396 h 878465"/>
                <a:gd name="connsiteX544" fmla="*/ 46111 w 1116024"/>
                <a:gd name="connsiteY544" fmla="*/ 139112 h 878465"/>
                <a:gd name="connsiteX545" fmla="*/ 48685 w 1116024"/>
                <a:gd name="connsiteY545" fmla="*/ 136536 h 878465"/>
                <a:gd name="connsiteX546" fmla="*/ 980853 w 1116024"/>
                <a:gd name="connsiteY546" fmla="*/ 97894 h 878465"/>
                <a:gd name="connsiteX547" fmla="*/ 980853 w 1116024"/>
                <a:gd name="connsiteY547" fmla="*/ 100470 h 878465"/>
                <a:gd name="connsiteX548" fmla="*/ 983428 w 1116024"/>
                <a:gd name="connsiteY548" fmla="*/ 113350 h 878465"/>
                <a:gd name="connsiteX549" fmla="*/ 996305 w 1116024"/>
                <a:gd name="connsiteY549" fmla="*/ 136536 h 878465"/>
                <a:gd name="connsiteX550" fmla="*/ 993729 w 1116024"/>
                <a:gd name="connsiteY550" fmla="*/ 136536 h 878465"/>
                <a:gd name="connsiteX551" fmla="*/ 957675 w 1116024"/>
                <a:gd name="connsiteY551" fmla="*/ 131383 h 878465"/>
                <a:gd name="connsiteX552" fmla="*/ 991154 w 1116024"/>
                <a:gd name="connsiteY552" fmla="*/ 146840 h 878465"/>
                <a:gd name="connsiteX553" fmla="*/ 1001455 w 1116024"/>
                <a:gd name="connsiteY553" fmla="*/ 149416 h 878465"/>
                <a:gd name="connsiteX554" fmla="*/ 1006606 w 1116024"/>
                <a:gd name="connsiteY554" fmla="*/ 149416 h 878465"/>
                <a:gd name="connsiteX555" fmla="*/ 1019483 w 1116024"/>
                <a:gd name="connsiteY555" fmla="*/ 157145 h 878465"/>
                <a:gd name="connsiteX556" fmla="*/ 1001455 w 1116024"/>
                <a:gd name="connsiteY556" fmla="*/ 159721 h 878465"/>
                <a:gd name="connsiteX557" fmla="*/ 957675 w 1116024"/>
                <a:gd name="connsiteY557" fmla="*/ 157145 h 878465"/>
                <a:gd name="connsiteX558" fmla="*/ 955099 w 1116024"/>
                <a:gd name="connsiteY558" fmla="*/ 157145 h 878465"/>
                <a:gd name="connsiteX559" fmla="*/ 895867 w 1116024"/>
                <a:gd name="connsiteY559" fmla="*/ 103046 h 878465"/>
                <a:gd name="connsiteX560" fmla="*/ 939647 w 1116024"/>
                <a:gd name="connsiteY560" fmla="*/ 105622 h 878465"/>
                <a:gd name="connsiteX561" fmla="*/ 957675 w 1116024"/>
                <a:gd name="connsiteY561" fmla="*/ 100470 h 878465"/>
                <a:gd name="connsiteX562" fmla="*/ 980853 w 1116024"/>
                <a:gd name="connsiteY562" fmla="*/ 97894 h 878465"/>
                <a:gd name="connsiteX563" fmla="*/ 136194 w 1116024"/>
                <a:gd name="connsiteY563" fmla="*/ 97894 h 878465"/>
                <a:gd name="connsiteX564" fmla="*/ 159358 w 1116024"/>
                <a:gd name="connsiteY564" fmla="*/ 100470 h 878465"/>
                <a:gd name="connsiteX565" fmla="*/ 177374 w 1116024"/>
                <a:gd name="connsiteY565" fmla="*/ 105622 h 878465"/>
                <a:gd name="connsiteX566" fmla="*/ 221129 w 1116024"/>
                <a:gd name="connsiteY566" fmla="*/ 103046 h 878465"/>
                <a:gd name="connsiteX567" fmla="*/ 161932 w 1116024"/>
                <a:gd name="connsiteY567" fmla="*/ 157145 h 878465"/>
                <a:gd name="connsiteX568" fmla="*/ 159358 w 1116024"/>
                <a:gd name="connsiteY568" fmla="*/ 157145 h 878465"/>
                <a:gd name="connsiteX569" fmla="*/ 115604 w 1116024"/>
                <a:gd name="connsiteY569" fmla="*/ 159721 h 878465"/>
                <a:gd name="connsiteX570" fmla="*/ 97587 w 1116024"/>
                <a:gd name="connsiteY570" fmla="*/ 157145 h 878465"/>
                <a:gd name="connsiteX571" fmla="*/ 110456 w 1116024"/>
                <a:gd name="connsiteY571" fmla="*/ 149416 h 878465"/>
                <a:gd name="connsiteX572" fmla="*/ 115604 w 1116024"/>
                <a:gd name="connsiteY572" fmla="*/ 149416 h 878465"/>
                <a:gd name="connsiteX573" fmla="*/ 125899 w 1116024"/>
                <a:gd name="connsiteY573" fmla="*/ 146840 h 878465"/>
                <a:gd name="connsiteX574" fmla="*/ 159358 w 1116024"/>
                <a:gd name="connsiteY574" fmla="*/ 131383 h 878465"/>
                <a:gd name="connsiteX575" fmla="*/ 123325 w 1116024"/>
                <a:gd name="connsiteY575" fmla="*/ 136536 h 878465"/>
                <a:gd name="connsiteX576" fmla="*/ 120751 w 1116024"/>
                <a:gd name="connsiteY576" fmla="*/ 136536 h 878465"/>
                <a:gd name="connsiteX577" fmla="*/ 131046 w 1116024"/>
                <a:gd name="connsiteY577" fmla="*/ 113350 h 878465"/>
                <a:gd name="connsiteX578" fmla="*/ 136194 w 1116024"/>
                <a:gd name="connsiteY578" fmla="*/ 100470 h 878465"/>
                <a:gd name="connsiteX579" fmla="*/ 136194 w 1116024"/>
                <a:gd name="connsiteY579" fmla="*/ 97894 h 878465"/>
                <a:gd name="connsiteX580" fmla="*/ 986003 w 1116024"/>
                <a:gd name="connsiteY580" fmla="*/ 0 h 878465"/>
                <a:gd name="connsiteX581" fmla="*/ 988579 w 1116024"/>
                <a:gd name="connsiteY581" fmla="*/ 0 h 878465"/>
                <a:gd name="connsiteX582" fmla="*/ 1001455 w 1116024"/>
                <a:gd name="connsiteY582" fmla="*/ 7729 h 878465"/>
                <a:gd name="connsiteX583" fmla="*/ 1032360 w 1116024"/>
                <a:gd name="connsiteY583" fmla="*/ 33490 h 878465"/>
                <a:gd name="connsiteX584" fmla="*/ 1037510 w 1116024"/>
                <a:gd name="connsiteY584" fmla="*/ 41218 h 878465"/>
                <a:gd name="connsiteX585" fmla="*/ 1045236 w 1116024"/>
                <a:gd name="connsiteY585" fmla="*/ 59251 h 878465"/>
                <a:gd name="connsiteX586" fmla="*/ 1050387 w 1116024"/>
                <a:gd name="connsiteY586" fmla="*/ 82437 h 878465"/>
                <a:gd name="connsiteX587" fmla="*/ 1045236 w 1116024"/>
                <a:gd name="connsiteY587" fmla="*/ 154569 h 878465"/>
                <a:gd name="connsiteX588" fmla="*/ 1042661 w 1116024"/>
                <a:gd name="connsiteY588" fmla="*/ 162297 h 878465"/>
                <a:gd name="connsiteX589" fmla="*/ 1042661 w 1116024"/>
                <a:gd name="connsiteY589" fmla="*/ 154569 h 878465"/>
                <a:gd name="connsiteX590" fmla="*/ 1037510 w 1116024"/>
                <a:gd name="connsiteY590" fmla="*/ 110774 h 878465"/>
                <a:gd name="connsiteX591" fmla="*/ 1037510 w 1116024"/>
                <a:gd name="connsiteY591" fmla="*/ 109688 h 878465"/>
                <a:gd name="connsiteX592" fmla="*/ 1037510 w 1116024"/>
                <a:gd name="connsiteY592" fmla="*/ 105622 h 878465"/>
                <a:gd name="connsiteX593" fmla="*/ 1032360 w 1116024"/>
                <a:gd name="connsiteY593" fmla="*/ 92741 h 878465"/>
                <a:gd name="connsiteX594" fmla="*/ 1019483 w 1116024"/>
                <a:gd name="connsiteY594" fmla="*/ 79861 h 878465"/>
                <a:gd name="connsiteX595" fmla="*/ 1029784 w 1116024"/>
                <a:gd name="connsiteY595" fmla="*/ 105622 h 878465"/>
                <a:gd name="connsiteX596" fmla="*/ 1032360 w 1116024"/>
                <a:gd name="connsiteY596" fmla="*/ 154569 h 878465"/>
                <a:gd name="connsiteX597" fmla="*/ 1032360 w 1116024"/>
                <a:gd name="connsiteY597" fmla="*/ 157145 h 878465"/>
                <a:gd name="connsiteX598" fmla="*/ 1029784 w 1116024"/>
                <a:gd name="connsiteY598" fmla="*/ 157145 h 878465"/>
                <a:gd name="connsiteX599" fmla="*/ 1001455 w 1116024"/>
                <a:gd name="connsiteY599" fmla="*/ 136536 h 878465"/>
                <a:gd name="connsiteX600" fmla="*/ 988579 w 1116024"/>
                <a:gd name="connsiteY600" fmla="*/ 110774 h 878465"/>
                <a:gd name="connsiteX601" fmla="*/ 986003 w 1116024"/>
                <a:gd name="connsiteY601" fmla="*/ 97894 h 878465"/>
                <a:gd name="connsiteX602" fmla="*/ 986003 w 1116024"/>
                <a:gd name="connsiteY602" fmla="*/ 61828 h 878465"/>
                <a:gd name="connsiteX603" fmla="*/ 986003 w 1116024"/>
                <a:gd name="connsiteY603" fmla="*/ 48947 h 878465"/>
                <a:gd name="connsiteX604" fmla="*/ 986003 w 1116024"/>
                <a:gd name="connsiteY604" fmla="*/ 2576 h 878465"/>
                <a:gd name="connsiteX605" fmla="*/ 986003 w 1116024"/>
                <a:gd name="connsiteY605" fmla="*/ 0 h 878465"/>
                <a:gd name="connsiteX606" fmla="*/ 128473 w 1116024"/>
                <a:gd name="connsiteY606" fmla="*/ 0 h 878465"/>
                <a:gd name="connsiteX607" fmla="*/ 131046 w 1116024"/>
                <a:gd name="connsiteY607" fmla="*/ 0 h 878465"/>
                <a:gd name="connsiteX608" fmla="*/ 131046 w 1116024"/>
                <a:gd name="connsiteY608" fmla="*/ 2576 h 878465"/>
                <a:gd name="connsiteX609" fmla="*/ 131046 w 1116024"/>
                <a:gd name="connsiteY609" fmla="*/ 48947 h 878465"/>
                <a:gd name="connsiteX610" fmla="*/ 131046 w 1116024"/>
                <a:gd name="connsiteY610" fmla="*/ 61828 h 878465"/>
                <a:gd name="connsiteX611" fmla="*/ 131046 w 1116024"/>
                <a:gd name="connsiteY611" fmla="*/ 97894 h 878465"/>
                <a:gd name="connsiteX612" fmla="*/ 125899 w 1116024"/>
                <a:gd name="connsiteY612" fmla="*/ 110774 h 878465"/>
                <a:gd name="connsiteX613" fmla="*/ 115604 w 1116024"/>
                <a:gd name="connsiteY613" fmla="*/ 136536 h 878465"/>
                <a:gd name="connsiteX614" fmla="*/ 87292 w 1116024"/>
                <a:gd name="connsiteY614" fmla="*/ 157145 h 878465"/>
                <a:gd name="connsiteX615" fmla="*/ 84718 w 1116024"/>
                <a:gd name="connsiteY615" fmla="*/ 157145 h 878465"/>
                <a:gd name="connsiteX616" fmla="*/ 84718 w 1116024"/>
                <a:gd name="connsiteY616" fmla="*/ 154569 h 878465"/>
                <a:gd name="connsiteX617" fmla="*/ 87292 w 1116024"/>
                <a:gd name="connsiteY617" fmla="*/ 105622 h 878465"/>
                <a:gd name="connsiteX618" fmla="*/ 97587 w 1116024"/>
                <a:gd name="connsiteY618" fmla="*/ 79861 h 878465"/>
                <a:gd name="connsiteX619" fmla="*/ 84718 w 1116024"/>
                <a:gd name="connsiteY619" fmla="*/ 92741 h 878465"/>
                <a:gd name="connsiteX620" fmla="*/ 79571 w 1116024"/>
                <a:gd name="connsiteY620" fmla="*/ 105622 h 878465"/>
                <a:gd name="connsiteX621" fmla="*/ 79571 w 1116024"/>
                <a:gd name="connsiteY621" fmla="*/ 109688 h 878465"/>
                <a:gd name="connsiteX622" fmla="*/ 79571 w 1116024"/>
                <a:gd name="connsiteY622" fmla="*/ 110774 h 878465"/>
                <a:gd name="connsiteX623" fmla="*/ 74423 w 1116024"/>
                <a:gd name="connsiteY623" fmla="*/ 154569 h 878465"/>
                <a:gd name="connsiteX624" fmla="*/ 74423 w 1116024"/>
                <a:gd name="connsiteY624" fmla="*/ 162297 h 878465"/>
                <a:gd name="connsiteX625" fmla="*/ 71849 w 1116024"/>
                <a:gd name="connsiteY625" fmla="*/ 154569 h 878465"/>
                <a:gd name="connsiteX626" fmla="*/ 66702 w 1116024"/>
                <a:gd name="connsiteY626" fmla="*/ 82437 h 878465"/>
                <a:gd name="connsiteX627" fmla="*/ 71849 w 1116024"/>
                <a:gd name="connsiteY627" fmla="*/ 59251 h 878465"/>
                <a:gd name="connsiteX628" fmla="*/ 79571 w 1116024"/>
                <a:gd name="connsiteY628" fmla="*/ 41218 h 878465"/>
                <a:gd name="connsiteX629" fmla="*/ 84718 w 1116024"/>
                <a:gd name="connsiteY629" fmla="*/ 33490 h 878465"/>
                <a:gd name="connsiteX630" fmla="*/ 115604 w 1116024"/>
                <a:gd name="connsiteY630" fmla="*/ 7729 h 878465"/>
                <a:gd name="connsiteX631" fmla="*/ 128473 w 1116024"/>
                <a:gd name="connsiteY631" fmla="*/ 0 h 87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</a:cxnLst>
              <a:rect l="l" t="t" r="r" b="b"/>
              <a:pathLst>
                <a:path w="1116024" h="878465">
                  <a:moveTo>
                    <a:pt x="470786" y="803757"/>
                  </a:moveTo>
                  <a:cubicBezTo>
                    <a:pt x="478508" y="806333"/>
                    <a:pt x="486229" y="808909"/>
                    <a:pt x="496524" y="811485"/>
                  </a:cubicBezTo>
                  <a:lnTo>
                    <a:pt x="558548" y="831266"/>
                  </a:lnTo>
                  <a:lnTo>
                    <a:pt x="620305" y="811485"/>
                  </a:lnTo>
                  <a:cubicBezTo>
                    <a:pt x="630606" y="808909"/>
                    <a:pt x="638333" y="806333"/>
                    <a:pt x="646059" y="803757"/>
                  </a:cubicBezTo>
                  <a:cubicBezTo>
                    <a:pt x="635757" y="814062"/>
                    <a:pt x="635757" y="814062"/>
                    <a:pt x="635757" y="814062"/>
                  </a:cubicBezTo>
                  <a:cubicBezTo>
                    <a:pt x="646059" y="819214"/>
                    <a:pt x="646059" y="819214"/>
                    <a:pt x="646059" y="819214"/>
                  </a:cubicBezTo>
                  <a:cubicBezTo>
                    <a:pt x="651209" y="821790"/>
                    <a:pt x="651209" y="821790"/>
                    <a:pt x="651209" y="821790"/>
                  </a:cubicBezTo>
                  <a:cubicBezTo>
                    <a:pt x="651209" y="821790"/>
                    <a:pt x="648634" y="821790"/>
                    <a:pt x="646059" y="821790"/>
                  </a:cubicBezTo>
                  <a:cubicBezTo>
                    <a:pt x="629319" y="821790"/>
                    <a:pt x="603565" y="826942"/>
                    <a:pt x="579422" y="836603"/>
                  </a:cubicBezTo>
                  <a:lnTo>
                    <a:pt x="573992" y="839471"/>
                  </a:lnTo>
                  <a:lnTo>
                    <a:pt x="592076" y="850248"/>
                  </a:lnTo>
                  <a:cubicBezTo>
                    <a:pt x="601728" y="857695"/>
                    <a:pt x="611058" y="866872"/>
                    <a:pt x="620066" y="878465"/>
                  </a:cubicBezTo>
                  <a:cubicBezTo>
                    <a:pt x="620066" y="878465"/>
                    <a:pt x="620066" y="878465"/>
                    <a:pt x="594328" y="878465"/>
                  </a:cubicBezTo>
                  <a:cubicBezTo>
                    <a:pt x="589824" y="869449"/>
                    <a:pt x="581942" y="861398"/>
                    <a:pt x="572129" y="854394"/>
                  </a:cubicBezTo>
                  <a:lnTo>
                    <a:pt x="558915" y="847435"/>
                  </a:lnTo>
                  <a:lnTo>
                    <a:pt x="545741" y="854394"/>
                  </a:lnTo>
                  <a:cubicBezTo>
                    <a:pt x="535802" y="861398"/>
                    <a:pt x="527593" y="869449"/>
                    <a:pt x="522442" y="878465"/>
                  </a:cubicBezTo>
                  <a:cubicBezTo>
                    <a:pt x="499264" y="878465"/>
                    <a:pt x="499264" y="878465"/>
                    <a:pt x="499264" y="878465"/>
                  </a:cubicBezTo>
                  <a:cubicBezTo>
                    <a:pt x="507634" y="866872"/>
                    <a:pt x="516487" y="857695"/>
                    <a:pt x="525782" y="850248"/>
                  </a:cubicBezTo>
                  <a:lnTo>
                    <a:pt x="543590" y="839364"/>
                  </a:lnTo>
                  <a:lnTo>
                    <a:pt x="538348" y="836603"/>
                  </a:lnTo>
                  <a:cubicBezTo>
                    <a:pt x="513897" y="826942"/>
                    <a:pt x="487516" y="821790"/>
                    <a:pt x="470786" y="821790"/>
                  </a:cubicBezTo>
                  <a:cubicBezTo>
                    <a:pt x="468213" y="821790"/>
                    <a:pt x="465639" y="821790"/>
                    <a:pt x="463065" y="821790"/>
                  </a:cubicBezTo>
                  <a:cubicBezTo>
                    <a:pt x="470786" y="819214"/>
                    <a:pt x="470786" y="819214"/>
                    <a:pt x="470786" y="819214"/>
                  </a:cubicBezTo>
                  <a:cubicBezTo>
                    <a:pt x="470786" y="819214"/>
                    <a:pt x="470786" y="819214"/>
                    <a:pt x="481082" y="814062"/>
                  </a:cubicBezTo>
                  <a:cubicBezTo>
                    <a:pt x="481082" y="814062"/>
                    <a:pt x="481082" y="814062"/>
                    <a:pt x="470786" y="803757"/>
                  </a:cubicBezTo>
                  <a:close/>
                  <a:moveTo>
                    <a:pt x="707867" y="770267"/>
                  </a:moveTo>
                  <a:cubicBezTo>
                    <a:pt x="713017" y="770267"/>
                    <a:pt x="718168" y="770267"/>
                    <a:pt x="723319" y="770267"/>
                  </a:cubicBezTo>
                  <a:cubicBezTo>
                    <a:pt x="738771" y="770267"/>
                    <a:pt x="754223" y="772843"/>
                    <a:pt x="764524" y="777996"/>
                  </a:cubicBezTo>
                  <a:cubicBezTo>
                    <a:pt x="769675" y="777996"/>
                    <a:pt x="774826" y="780572"/>
                    <a:pt x="777401" y="780572"/>
                  </a:cubicBezTo>
                  <a:cubicBezTo>
                    <a:pt x="787702" y="783148"/>
                    <a:pt x="808305" y="785724"/>
                    <a:pt x="821182" y="785724"/>
                  </a:cubicBezTo>
                  <a:cubicBezTo>
                    <a:pt x="826332" y="788300"/>
                    <a:pt x="828908" y="788300"/>
                    <a:pt x="828908" y="788300"/>
                  </a:cubicBezTo>
                  <a:cubicBezTo>
                    <a:pt x="831483" y="788300"/>
                    <a:pt x="831483" y="788300"/>
                    <a:pt x="831483" y="788300"/>
                  </a:cubicBezTo>
                  <a:cubicBezTo>
                    <a:pt x="831483" y="790876"/>
                    <a:pt x="831483" y="790876"/>
                    <a:pt x="831483" y="790876"/>
                  </a:cubicBezTo>
                  <a:cubicBezTo>
                    <a:pt x="831483" y="790876"/>
                    <a:pt x="828908" y="798605"/>
                    <a:pt x="821182" y="808909"/>
                  </a:cubicBezTo>
                  <a:cubicBezTo>
                    <a:pt x="808305" y="826942"/>
                    <a:pt x="787702" y="847551"/>
                    <a:pt x="754223" y="852704"/>
                  </a:cubicBezTo>
                  <a:cubicBezTo>
                    <a:pt x="746497" y="852704"/>
                    <a:pt x="738771" y="852704"/>
                    <a:pt x="728469" y="852704"/>
                  </a:cubicBezTo>
                  <a:cubicBezTo>
                    <a:pt x="715593" y="852704"/>
                    <a:pt x="705291" y="852704"/>
                    <a:pt x="694990" y="850128"/>
                  </a:cubicBezTo>
                  <a:cubicBezTo>
                    <a:pt x="666661" y="844975"/>
                    <a:pt x="648634" y="834671"/>
                    <a:pt x="648634" y="832095"/>
                  </a:cubicBezTo>
                  <a:cubicBezTo>
                    <a:pt x="646059" y="832095"/>
                    <a:pt x="646059" y="832095"/>
                    <a:pt x="646059" y="832095"/>
                  </a:cubicBezTo>
                  <a:cubicBezTo>
                    <a:pt x="646059" y="832095"/>
                    <a:pt x="646059" y="832095"/>
                    <a:pt x="640908" y="826942"/>
                  </a:cubicBezTo>
                  <a:cubicBezTo>
                    <a:pt x="640908" y="826942"/>
                    <a:pt x="640908" y="826942"/>
                    <a:pt x="646059" y="826942"/>
                  </a:cubicBezTo>
                  <a:cubicBezTo>
                    <a:pt x="651209" y="826942"/>
                    <a:pt x="651209" y="826942"/>
                    <a:pt x="651209" y="826942"/>
                  </a:cubicBezTo>
                  <a:cubicBezTo>
                    <a:pt x="651209" y="826942"/>
                    <a:pt x="676963" y="829518"/>
                    <a:pt x="694990" y="832095"/>
                  </a:cubicBezTo>
                  <a:cubicBezTo>
                    <a:pt x="700141" y="832095"/>
                    <a:pt x="702716" y="832095"/>
                    <a:pt x="705291" y="832095"/>
                  </a:cubicBezTo>
                  <a:cubicBezTo>
                    <a:pt x="720743" y="832095"/>
                    <a:pt x="733620" y="824366"/>
                    <a:pt x="738771" y="816638"/>
                  </a:cubicBezTo>
                  <a:cubicBezTo>
                    <a:pt x="731045" y="819214"/>
                    <a:pt x="715593" y="821790"/>
                    <a:pt x="707867" y="821790"/>
                  </a:cubicBezTo>
                  <a:cubicBezTo>
                    <a:pt x="702716" y="821790"/>
                    <a:pt x="700141" y="821790"/>
                    <a:pt x="694990" y="821790"/>
                  </a:cubicBezTo>
                  <a:cubicBezTo>
                    <a:pt x="674387" y="819214"/>
                    <a:pt x="653785" y="814062"/>
                    <a:pt x="651209" y="814062"/>
                  </a:cubicBezTo>
                  <a:cubicBezTo>
                    <a:pt x="651209" y="814062"/>
                    <a:pt x="651209" y="814062"/>
                    <a:pt x="648634" y="814062"/>
                  </a:cubicBezTo>
                  <a:cubicBezTo>
                    <a:pt x="648634" y="814062"/>
                    <a:pt x="648634" y="814062"/>
                    <a:pt x="651209" y="811485"/>
                  </a:cubicBezTo>
                  <a:cubicBezTo>
                    <a:pt x="651209" y="808909"/>
                    <a:pt x="664086" y="783148"/>
                    <a:pt x="694990" y="772843"/>
                  </a:cubicBezTo>
                  <a:cubicBezTo>
                    <a:pt x="697565" y="772843"/>
                    <a:pt x="702716" y="770267"/>
                    <a:pt x="707867" y="770267"/>
                  </a:cubicBezTo>
                  <a:close/>
                  <a:moveTo>
                    <a:pt x="393573" y="770267"/>
                  </a:moveTo>
                  <a:cubicBezTo>
                    <a:pt x="398720" y="770267"/>
                    <a:pt x="403868" y="770267"/>
                    <a:pt x="409015" y="770267"/>
                  </a:cubicBezTo>
                  <a:cubicBezTo>
                    <a:pt x="414163" y="770267"/>
                    <a:pt x="416737" y="772843"/>
                    <a:pt x="421884" y="772843"/>
                  </a:cubicBezTo>
                  <a:cubicBezTo>
                    <a:pt x="452770" y="783148"/>
                    <a:pt x="465639" y="808909"/>
                    <a:pt x="465639" y="811485"/>
                  </a:cubicBezTo>
                  <a:cubicBezTo>
                    <a:pt x="468213" y="814062"/>
                    <a:pt x="468213" y="814062"/>
                    <a:pt x="468213" y="814062"/>
                  </a:cubicBezTo>
                  <a:cubicBezTo>
                    <a:pt x="463065" y="814062"/>
                    <a:pt x="463065" y="814062"/>
                    <a:pt x="463065" y="814062"/>
                  </a:cubicBezTo>
                  <a:cubicBezTo>
                    <a:pt x="463065" y="814062"/>
                    <a:pt x="442475" y="819214"/>
                    <a:pt x="421884" y="821790"/>
                  </a:cubicBezTo>
                  <a:cubicBezTo>
                    <a:pt x="416737" y="821790"/>
                    <a:pt x="414163" y="821790"/>
                    <a:pt x="409015" y="821790"/>
                  </a:cubicBezTo>
                  <a:cubicBezTo>
                    <a:pt x="401294" y="821790"/>
                    <a:pt x="385851" y="819214"/>
                    <a:pt x="378130" y="816638"/>
                  </a:cubicBezTo>
                  <a:cubicBezTo>
                    <a:pt x="383278" y="824366"/>
                    <a:pt x="396147" y="832095"/>
                    <a:pt x="409015" y="832095"/>
                  </a:cubicBezTo>
                  <a:cubicBezTo>
                    <a:pt x="414163" y="832095"/>
                    <a:pt x="416737" y="832095"/>
                    <a:pt x="421884" y="832095"/>
                  </a:cubicBezTo>
                  <a:cubicBezTo>
                    <a:pt x="439901" y="829518"/>
                    <a:pt x="465639" y="826942"/>
                    <a:pt x="465639" y="826942"/>
                  </a:cubicBezTo>
                  <a:cubicBezTo>
                    <a:pt x="470786" y="826942"/>
                    <a:pt x="470786" y="826942"/>
                    <a:pt x="470786" y="826942"/>
                  </a:cubicBezTo>
                  <a:cubicBezTo>
                    <a:pt x="475934" y="826942"/>
                    <a:pt x="475934" y="826942"/>
                    <a:pt x="475934" y="826942"/>
                  </a:cubicBezTo>
                  <a:cubicBezTo>
                    <a:pt x="470786" y="832095"/>
                    <a:pt x="470786" y="832095"/>
                    <a:pt x="470786" y="832095"/>
                  </a:cubicBezTo>
                  <a:cubicBezTo>
                    <a:pt x="468213" y="832095"/>
                    <a:pt x="468213" y="832095"/>
                    <a:pt x="468213" y="832095"/>
                  </a:cubicBezTo>
                  <a:cubicBezTo>
                    <a:pt x="465639" y="834671"/>
                    <a:pt x="450196" y="844975"/>
                    <a:pt x="421884" y="850128"/>
                  </a:cubicBezTo>
                  <a:cubicBezTo>
                    <a:pt x="411589" y="852704"/>
                    <a:pt x="398720" y="852704"/>
                    <a:pt x="385851" y="852704"/>
                  </a:cubicBezTo>
                  <a:cubicBezTo>
                    <a:pt x="378130" y="852704"/>
                    <a:pt x="370409" y="852704"/>
                    <a:pt x="362687" y="852704"/>
                  </a:cubicBezTo>
                  <a:cubicBezTo>
                    <a:pt x="329228" y="847551"/>
                    <a:pt x="308638" y="826942"/>
                    <a:pt x="295769" y="808909"/>
                  </a:cubicBezTo>
                  <a:cubicBezTo>
                    <a:pt x="288047" y="798605"/>
                    <a:pt x="285474" y="790876"/>
                    <a:pt x="285474" y="790876"/>
                  </a:cubicBezTo>
                  <a:cubicBezTo>
                    <a:pt x="282900" y="788300"/>
                    <a:pt x="282900" y="788300"/>
                    <a:pt x="282900" y="788300"/>
                  </a:cubicBezTo>
                  <a:cubicBezTo>
                    <a:pt x="288047" y="788300"/>
                    <a:pt x="288047" y="788300"/>
                    <a:pt x="288047" y="788300"/>
                  </a:cubicBezTo>
                  <a:cubicBezTo>
                    <a:pt x="288047" y="788300"/>
                    <a:pt x="290621" y="788300"/>
                    <a:pt x="295769" y="785724"/>
                  </a:cubicBezTo>
                  <a:cubicBezTo>
                    <a:pt x="308638" y="785724"/>
                    <a:pt x="326654" y="783148"/>
                    <a:pt x="336949" y="780572"/>
                  </a:cubicBezTo>
                  <a:cubicBezTo>
                    <a:pt x="342097" y="780572"/>
                    <a:pt x="347245" y="777996"/>
                    <a:pt x="349818" y="777996"/>
                  </a:cubicBezTo>
                  <a:cubicBezTo>
                    <a:pt x="362687" y="772843"/>
                    <a:pt x="375556" y="770267"/>
                    <a:pt x="393573" y="770267"/>
                  </a:cubicBezTo>
                  <a:close/>
                  <a:moveTo>
                    <a:pt x="813456" y="734201"/>
                  </a:moveTo>
                  <a:cubicBezTo>
                    <a:pt x="813456" y="734201"/>
                    <a:pt x="813456" y="734201"/>
                    <a:pt x="805730" y="749658"/>
                  </a:cubicBezTo>
                  <a:cubicBezTo>
                    <a:pt x="805730" y="749658"/>
                    <a:pt x="805730" y="749658"/>
                    <a:pt x="821182" y="749658"/>
                  </a:cubicBezTo>
                  <a:cubicBezTo>
                    <a:pt x="821182" y="749658"/>
                    <a:pt x="821182" y="749658"/>
                    <a:pt x="823757" y="749658"/>
                  </a:cubicBezTo>
                  <a:cubicBezTo>
                    <a:pt x="823757" y="749658"/>
                    <a:pt x="823757" y="752234"/>
                    <a:pt x="821182" y="752234"/>
                  </a:cubicBezTo>
                  <a:cubicBezTo>
                    <a:pt x="810880" y="754810"/>
                    <a:pt x="782552" y="765115"/>
                    <a:pt x="779976" y="762539"/>
                  </a:cubicBezTo>
                  <a:cubicBezTo>
                    <a:pt x="774826" y="757386"/>
                    <a:pt x="795428" y="754810"/>
                    <a:pt x="813456" y="734201"/>
                  </a:cubicBezTo>
                  <a:close/>
                  <a:moveTo>
                    <a:pt x="303490" y="734201"/>
                  </a:moveTo>
                  <a:cubicBezTo>
                    <a:pt x="321507" y="754810"/>
                    <a:pt x="339523" y="757386"/>
                    <a:pt x="336949" y="762539"/>
                  </a:cubicBezTo>
                  <a:cubicBezTo>
                    <a:pt x="334376" y="765115"/>
                    <a:pt x="306064" y="754810"/>
                    <a:pt x="295769" y="752234"/>
                  </a:cubicBezTo>
                  <a:cubicBezTo>
                    <a:pt x="293195" y="752234"/>
                    <a:pt x="293195" y="749658"/>
                    <a:pt x="293195" y="749658"/>
                  </a:cubicBezTo>
                  <a:cubicBezTo>
                    <a:pt x="295769" y="749658"/>
                    <a:pt x="295769" y="749658"/>
                    <a:pt x="295769" y="749658"/>
                  </a:cubicBezTo>
                  <a:cubicBezTo>
                    <a:pt x="295769" y="749658"/>
                    <a:pt x="295769" y="749658"/>
                    <a:pt x="311212" y="749658"/>
                  </a:cubicBezTo>
                  <a:cubicBezTo>
                    <a:pt x="311212" y="749658"/>
                    <a:pt x="311212" y="749658"/>
                    <a:pt x="303490" y="734201"/>
                  </a:cubicBezTo>
                  <a:close/>
                  <a:moveTo>
                    <a:pt x="975702" y="656917"/>
                  </a:moveTo>
                  <a:cubicBezTo>
                    <a:pt x="978277" y="656917"/>
                    <a:pt x="978277" y="656917"/>
                    <a:pt x="978277" y="656917"/>
                  </a:cubicBezTo>
                  <a:cubicBezTo>
                    <a:pt x="978277" y="659493"/>
                    <a:pt x="978277" y="659493"/>
                    <a:pt x="978277" y="659493"/>
                  </a:cubicBezTo>
                  <a:cubicBezTo>
                    <a:pt x="978277" y="659493"/>
                    <a:pt x="975702" y="687831"/>
                    <a:pt x="957675" y="713592"/>
                  </a:cubicBezTo>
                  <a:cubicBezTo>
                    <a:pt x="949949" y="723897"/>
                    <a:pt x="942223" y="734201"/>
                    <a:pt x="926771" y="741930"/>
                  </a:cubicBezTo>
                  <a:cubicBezTo>
                    <a:pt x="919045" y="747082"/>
                    <a:pt x="911319" y="749658"/>
                    <a:pt x="903593" y="752234"/>
                  </a:cubicBezTo>
                  <a:cubicBezTo>
                    <a:pt x="859812" y="770267"/>
                    <a:pt x="826332" y="762539"/>
                    <a:pt x="823757" y="762539"/>
                  </a:cubicBezTo>
                  <a:cubicBezTo>
                    <a:pt x="821182" y="759963"/>
                    <a:pt x="821182" y="759963"/>
                    <a:pt x="821182" y="759963"/>
                  </a:cubicBezTo>
                  <a:cubicBezTo>
                    <a:pt x="823757" y="757386"/>
                    <a:pt x="823757" y="757386"/>
                    <a:pt x="823757" y="757386"/>
                  </a:cubicBezTo>
                  <a:cubicBezTo>
                    <a:pt x="823757" y="757386"/>
                    <a:pt x="862387" y="747082"/>
                    <a:pt x="877839" y="739353"/>
                  </a:cubicBezTo>
                  <a:cubicBezTo>
                    <a:pt x="888141" y="734201"/>
                    <a:pt x="901017" y="723897"/>
                    <a:pt x="901017" y="716168"/>
                  </a:cubicBezTo>
                  <a:cubicBezTo>
                    <a:pt x="893291" y="721320"/>
                    <a:pt x="880414" y="729049"/>
                    <a:pt x="875264" y="731625"/>
                  </a:cubicBezTo>
                  <a:cubicBezTo>
                    <a:pt x="854661" y="739353"/>
                    <a:pt x="823757" y="744506"/>
                    <a:pt x="821182" y="744506"/>
                  </a:cubicBezTo>
                  <a:cubicBezTo>
                    <a:pt x="818606" y="744506"/>
                    <a:pt x="818606" y="744506"/>
                    <a:pt x="818606" y="744506"/>
                  </a:cubicBezTo>
                  <a:cubicBezTo>
                    <a:pt x="818606" y="741930"/>
                    <a:pt x="818606" y="741930"/>
                    <a:pt x="818606" y="741930"/>
                  </a:cubicBezTo>
                  <a:cubicBezTo>
                    <a:pt x="818606" y="741930"/>
                    <a:pt x="821182" y="739353"/>
                    <a:pt x="821182" y="736777"/>
                  </a:cubicBezTo>
                  <a:cubicBezTo>
                    <a:pt x="823757" y="726473"/>
                    <a:pt x="831483" y="698135"/>
                    <a:pt x="859812" y="685254"/>
                  </a:cubicBezTo>
                  <a:cubicBezTo>
                    <a:pt x="864962" y="682678"/>
                    <a:pt x="867538" y="680102"/>
                    <a:pt x="872688" y="677526"/>
                  </a:cubicBezTo>
                  <a:cubicBezTo>
                    <a:pt x="888141" y="672374"/>
                    <a:pt x="903593" y="669798"/>
                    <a:pt x="913894" y="669798"/>
                  </a:cubicBezTo>
                  <a:cubicBezTo>
                    <a:pt x="919045" y="669798"/>
                    <a:pt x="924195" y="669798"/>
                    <a:pt x="926771" y="667221"/>
                  </a:cubicBezTo>
                  <a:cubicBezTo>
                    <a:pt x="934497" y="667221"/>
                    <a:pt x="947373" y="664645"/>
                    <a:pt x="957675" y="662069"/>
                  </a:cubicBezTo>
                  <a:cubicBezTo>
                    <a:pt x="967976" y="659493"/>
                    <a:pt x="975702" y="656917"/>
                    <a:pt x="975702" y="656917"/>
                  </a:cubicBezTo>
                  <a:close/>
                  <a:moveTo>
                    <a:pt x="138768" y="656917"/>
                  </a:moveTo>
                  <a:cubicBezTo>
                    <a:pt x="141341" y="656917"/>
                    <a:pt x="141341" y="656917"/>
                    <a:pt x="141341" y="656917"/>
                  </a:cubicBezTo>
                  <a:cubicBezTo>
                    <a:pt x="141341" y="656917"/>
                    <a:pt x="149063" y="659493"/>
                    <a:pt x="159358" y="662069"/>
                  </a:cubicBezTo>
                  <a:cubicBezTo>
                    <a:pt x="169653" y="664645"/>
                    <a:pt x="182522" y="667221"/>
                    <a:pt x="190243" y="667221"/>
                  </a:cubicBezTo>
                  <a:cubicBezTo>
                    <a:pt x="192817" y="669798"/>
                    <a:pt x="197965" y="669798"/>
                    <a:pt x="203112" y="669798"/>
                  </a:cubicBezTo>
                  <a:cubicBezTo>
                    <a:pt x="213408" y="669798"/>
                    <a:pt x="228850" y="672374"/>
                    <a:pt x="244293" y="677526"/>
                  </a:cubicBezTo>
                  <a:cubicBezTo>
                    <a:pt x="246867" y="680102"/>
                    <a:pt x="252014" y="682678"/>
                    <a:pt x="257162" y="685254"/>
                  </a:cubicBezTo>
                  <a:cubicBezTo>
                    <a:pt x="282900" y="698135"/>
                    <a:pt x="293195" y="726473"/>
                    <a:pt x="295769" y="736777"/>
                  </a:cubicBezTo>
                  <a:cubicBezTo>
                    <a:pt x="295769" y="736777"/>
                    <a:pt x="295769" y="736777"/>
                    <a:pt x="295769" y="737743"/>
                  </a:cubicBezTo>
                  <a:lnTo>
                    <a:pt x="295769" y="741930"/>
                  </a:lnTo>
                  <a:cubicBezTo>
                    <a:pt x="298343" y="744506"/>
                    <a:pt x="298343" y="744506"/>
                    <a:pt x="298343" y="744506"/>
                  </a:cubicBezTo>
                  <a:cubicBezTo>
                    <a:pt x="295769" y="744506"/>
                    <a:pt x="295769" y="744506"/>
                    <a:pt x="295769" y="744506"/>
                  </a:cubicBezTo>
                  <a:cubicBezTo>
                    <a:pt x="295769" y="744506"/>
                    <a:pt x="295769" y="744506"/>
                    <a:pt x="293195" y="744506"/>
                  </a:cubicBezTo>
                  <a:cubicBezTo>
                    <a:pt x="293195" y="744506"/>
                    <a:pt x="259736" y="739353"/>
                    <a:pt x="241719" y="731625"/>
                  </a:cubicBezTo>
                  <a:cubicBezTo>
                    <a:pt x="233998" y="729049"/>
                    <a:pt x="221129" y="721320"/>
                    <a:pt x="215981" y="716168"/>
                  </a:cubicBezTo>
                  <a:cubicBezTo>
                    <a:pt x="215981" y="723897"/>
                    <a:pt x="226276" y="734201"/>
                    <a:pt x="239145" y="739353"/>
                  </a:cubicBezTo>
                  <a:cubicBezTo>
                    <a:pt x="254588" y="747082"/>
                    <a:pt x="293195" y="757386"/>
                    <a:pt x="293195" y="757386"/>
                  </a:cubicBezTo>
                  <a:cubicBezTo>
                    <a:pt x="293195" y="757386"/>
                    <a:pt x="293195" y="757386"/>
                    <a:pt x="295769" y="759963"/>
                  </a:cubicBezTo>
                  <a:cubicBezTo>
                    <a:pt x="295769" y="759963"/>
                    <a:pt x="295769" y="759963"/>
                    <a:pt x="290621" y="762539"/>
                  </a:cubicBezTo>
                  <a:cubicBezTo>
                    <a:pt x="290621" y="762539"/>
                    <a:pt x="257162" y="770267"/>
                    <a:pt x="210834" y="752234"/>
                  </a:cubicBezTo>
                  <a:cubicBezTo>
                    <a:pt x="203112" y="749658"/>
                    <a:pt x="195391" y="747082"/>
                    <a:pt x="190243" y="741930"/>
                  </a:cubicBezTo>
                  <a:cubicBezTo>
                    <a:pt x="174801" y="734201"/>
                    <a:pt x="164506" y="723897"/>
                    <a:pt x="159358" y="713592"/>
                  </a:cubicBezTo>
                  <a:cubicBezTo>
                    <a:pt x="141341" y="687831"/>
                    <a:pt x="138768" y="659493"/>
                    <a:pt x="138768" y="659493"/>
                  </a:cubicBezTo>
                  <a:cubicBezTo>
                    <a:pt x="138768" y="656917"/>
                    <a:pt x="138768" y="656917"/>
                    <a:pt x="138768" y="656917"/>
                  </a:cubicBezTo>
                  <a:close/>
                  <a:moveTo>
                    <a:pt x="738771" y="654341"/>
                  </a:moveTo>
                  <a:cubicBezTo>
                    <a:pt x="738771" y="654341"/>
                    <a:pt x="725894" y="692983"/>
                    <a:pt x="725894" y="711016"/>
                  </a:cubicBezTo>
                  <a:cubicBezTo>
                    <a:pt x="725894" y="723897"/>
                    <a:pt x="728469" y="739353"/>
                    <a:pt x="725894" y="762539"/>
                  </a:cubicBezTo>
                  <a:cubicBezTo>
                    <a:pt x="725894" y="762539"/>
                    <a:pt x="723319" y="762539"/>
                    <a:pt x="723319" y="762539"/>
                  </a:cubicBezTo>
                  <a:cubicBezTo>
                    <a:pt x="718168" y="762539"/>
                    <a:pt x="713017" y="762539"/>
                    <a:pt x="707867" y="765115"/>
                  </a:cubicBezTo>
                  <a:cubicBezTo>
                    <a:pt x="702716" y="765115"/>
                    <a:pt x="697565" y="765115"/>
                    <a:pt x="694990" y="767691"/>
                  </a:cubicBezTo>
                  <a:cubicBezTo>
                    <a:pt x="687264" y="767691"/>
                    <a:pt x="682113" y="772843"/>
                    <a:pt x="676963" y="775419"/>
                  </a:cubicBezTo>
                  <a:cubicBezTo>
                    <a:pt x="676963" y="772843"/>
                    <a:pt x="676963" y="772843"/>
                    <a:pt x="679538" y="770267"/>
                  </a:cubicBezTo>
                  <a:cubicBezTo>
                    <a:pt x="682113" y="754810"/>
                    <a:pt x="692415" y="726473"/>
                    <a:pt x="692415" y="726473"/>
                  </a:cubicBezTo>
                  <a:cubicBezTo>
                    <a:pt x="692415" y="726473"/>
                    <a:pt x="676963" y="741930"/>
                    <a:pt x="669237" y="765115"/>
                  </a:cubicBezTo>
                  <a:cubicBezTo>
                    <a:pt x="666661" y="770267"/>
                    <a:pt x="666661" y="775419"/>
                    <a:pt x="664086" y="785724"/>
                  </a:cubicBezTo>
                  <a:cubicBezTo>
                    <a:pt x="658935" y="788300"/>
                    <a:pt x="653785" y="793452"/>
                    <a:pt x="651209" y="798605"/>
                  </a:cubicBezTo>
                  <a:cubicBezTo>
                    <a:pt x="651209" y="777996"/>
                    <a:pt x="653785" y="749658"/>
                    <a:pt x="664086" y="716168"/>
                  </a:cubicBezTo>
                  <a:cubicBezTo>
                    <a:pt x="671812" y="698135"/>
                    <a:pt x="682113" y="685254"/>
                    <a:pt x="694990" y="674950"/>
                  </a:cubicBezTo>
                  <a:cubicBezTo>
                    <a:pt x="715593" y="659493"/>
                    <a:pt x="738771" y="654341"/>
                    <a:pt x="738771" y="654341"/>
                  </a:cubicBezTo>
                  <a:close/>
                  <a:moveTo>
                    <a:pt x="378130" y="654341"/>
                  </a:moveTo>
                  <a:cubicBezTo>
                    <a:pt x="378130" y="654341"/>
                    <a:pt x="401294" y="659493"/>
                    <a:pt x="421884" y="674950"/>
                  </a:cubicBezTo>
                  <a:cubicBezTo>
                    <a:pt x="432180" y="685254"/>
                    <a:pt x="445049" y="698135"/>
                    <a:pt x="450196" y="716168"/>
                  </a:cubicBezTo>
                  <a:cubicBezTo>
                    <a:pt x="463065" y="749658"/>
                    <a:pt x="465639" y="777996"/>
                    <a:pt x="465639" y="798605"/>
                  </a:cubicBezTo>
                  <a:cubicBezTo>
                    <a:pt x="463065" y="793452"/>
                    <a:pt x="457917" y="788300"/>
                    <a:pt x="452770" y="785724"/>
                  </a:cubicBezTo>
                  <a:cubicBezTo>
                    <a:pt x="450196" y="775419"/>
                    <a:pt x="450196" y="770267"/>
                    <a:pt x="447622" y="765115"/>
                  </a:cubicBezTo>
                  <a:cubicBezTo>
                    <a:pt x="439901" y="741930"/>
                    <a:pt x="421884" y="726473"/>
                    <a:pt x="421884" y="726473"/>
                  </a:cubicBezTo>
                  <a:cubicBezTo>
                    <a:pt x="421884" y="726473"/>
                    <a:pt x="434753" y="754810"/>
                    <a:pt x="437327" y="770267"/>
                  </a:cubicBezTo>
                  <a:cubicBezTo>
                    <a:pt x="437327" y="772843"/>
                    <a:pt x="437327" y="772843"/>
                    <a:pt x="437327" y="775419"/>
                  </a:cubicBezTo>
                  <a:cubicBezTo>
                    <a:pt x="434753" y="772843"/>
                    <a:pt x="427032" y="767691"/>
                    <a:pt x="421884" y="767691"/>
                  </a:cubicBezTo>
                  <a:cubicBezTo>
                    <a:pt x="416737" y="765115"/>
                    <a:pt x="414163" y="765115"/>
                    <a:pt x="409015" y="765115"/>
                  </a:cubicBezTo>
                  <a:cubicBezTo>
                    <a:pt x="403868" y="762539"/>
                    <a:pt x="398720" y="762539"/>
                    <a:pt x="393573" y="762539"/>
                  </a:cubicBezTo>
                  <a:cubicBezTo>
                    <a:pt x="393573" y="762539"/>
                    <a:pt x="390999" y="762539"/>
                    <a:pt x="390999" y="762539"/>
                  </a:cubicBezTo>
                  <a:cubicBezTo>
                    <a:pt x="388425" y="739353"/>
                    <a:pt x="390999" y="723897"/>
                    <a:pt x="390999" y="711016"/>
                  </a:cubicBezTo>
                  <a:cubicBezTo>
                    <a:pt x="388425" y="692983"/>
                    <a:pt x="378130" y="654341"/>
                    <a:pt x="378130" y="654341"/>
                  </a:cubicBezTo>
                  <a:close/>
                  <a:moveTo>
                    <a:pt x="947373" y="610546"/>
                  </a:moveTo>
                  <a:cubicBezTo>
                    <a:pt x="944798" y="626003"/>
                    <a:pt x="944798" y="626003"/>
                    <a:pt x="944798" y="626003"/>
                  </a:cubicBezTo>
                  <a:cubicBezTo>
                    <a:pt x="957675" y="623427"/>
                    <a:pt x="957675" y="623427"/>
                    <a:pt x="957675" y="623427"/>
                  </a:cubicBezTo>
                  <a:cubicBezTo>
                    <a:pt x="962825" y="620851"/>
                    <a:pt x="962825" y="620851"/>
                    <a:pt x="962825" y="620851"/>
                  </a:cubicBezTo>
                  <a:cubicBezTo>
                    <a:pt x="962825" y="620851"/>
                    <a:pt x="960250" y="623427"/>
                    <a:pt x="957675" y="626003"/>
                  </a:cubicBezTo>
                  <a:cubicBezTo>
                    <a:pt x="949949" y="633732"/>
                    <a:pt x="929346" y="649188"/>
                    <a:pt x="924195" y="649188"/>
                  </a:cubicBezTo>
                  <a:cubicBezTo>
                    <a:pt x="921620" y="644036"/>
                    <a:pt x="937072" y="636308"/>
                    <a:pt x="947373" y="610546"/>
                  </a:cubicBezTo>
                  <a:close/>
                  <a:moveTo>
                    <a:pt x="169653" y="610546"/>
                  </a:moveTo>
                  <a:cubicBezTo>
                    <a:pt x="179948" y="636308"/>
                    <a:pt x="195391" y="644036"/>
                    <a:pt x="190243" y="649188"/>
                  </a:cubicBezTo>
                  <a:cubicBezTo>
                    <a:pt x="187670" y="649188"/>
                    <a:pt x="167079" y="633732"/>
                    <a:pt x="159358" y="626003"/>
                  </a:cubicBezTo>
                  <a:cubicBezTo>
                    <a:pt x="156784" y="623427"/>
                    <a:pt x="154210" y="620851"/>
                    <a:pt x="154210" y="620851"/>
                  </a:cubicBezTo>
                  <a:cubicBezTo>
                    <a:pt x="159358" y="623427"/>
                    <a:pt x="159358" y="623427"/>
                    <a:pt x="159358" y="623427"/>
                  </a:cubicBezTo>
                  <a:cubicBezTo>
                    <a:pt x="159358" y="623427"/>
                    <a:pt x="159358" y="623427"/>
                    <a:pt x="169653" y="626003"/>
                  </a:cubicBezTo>
                  <a:cubicBezTo>
                    <a:pt x="169653" y="626003"/>
                    <a:pt x="169653" y="626003"/>
                    <a:pt x="169653" y="610546"/>
                  </a:cubicBezTo>
                  <a:close/>
                  <a:moveTo>
                    <a:pt x="852086" y="566752"/>
                  </a:moveTo>
                  <a:cubicBezTo>
                    <a:pt x="852086" y="566752"/>
                    <a:pt x="852086" y="607970"/>
                    <a:pt x="857236" y="623427"/>
                  </a:cubicBezTo>
                  <a:cubicBezTo>
                    <a:pt x="859812" y="633732"/>
                    <a:pt x="870113" y="649188"/>
                    <a:pt x="875264" y="669798"/>
                  </a:cubicBezTo>
                  <a:cubicBezTo>
                    <a:pt x="872688" y="672374"/>
                    <a:pt x="872688" y="672374"/>
                    <a:pt x="870113" y="672374"/>
                  </a:cubicBezTo>
                  <a:cubicBezTo>
                    <a:pt x="864962" y="674950"/>
                    <a:pt x="862387" y="674950"/>
                    <a:pt x="857236" y="677526"/>
                  </a:cubicBezTo>
                  <a:cubicBezTo>
                    <a:pt x="846935" y="685254"/>
                    <a:pt x="839209" y="690407"/>
                    <a:pt x="834058" y="698135"/>
                  </a:cubicBezTo>
                  <a:cubicBezTo>
                    <a:pt x="834058" y="698135"/>
                    <a:pt x="831483" y="695559"/>
                    <a:pt x="831483" y="695559"/>
                  </a:cubicBezTo>
                  <a:cubicBezTo>
                    <a:pt x="831483" y="677526"/>
                    <a:pt x="831483" y="649188"/>
                    <a:pt x="831483" y="649188"/>
                  </a:cubicBezTo>
                  <a:cubicBezTo>
                    <a:pt x="831483" y="649188"/>
                    <a:pt x="821182" y="669798"/>
                    <a:pt x="821182" y="692983"/>
                  </a:cubicBezTo>
                  <a:cubicBezTo>
                    <a:pt x="821182" y="698135"/>
                    <a:pt x="823757" y="705864"/>
                    <a:pt x="823757" y="713592"/>
                  </a:cubicBezTo>
                  <a:cubicBezTo>
                    <a:pt x="823757" y="713592"/>
                    <a:pt x="821182" y="716168"/>
                    <a:pt x="821182" y="718744"/>
                  </a:cubicBezTo>
                  <a:cubicBezTo>
                    <a:pt x="818606" y="721320"/>
                    <a:pt x="816031" y="726473"/>
                    <a:pt x="816031" y="729049"/>
                  </a:cubicBezTo>
                  <a:cubicBezTo>
                    <a:pt x="808305" y="711016"/>
                    <a:pt x="803154" y="685254"/>
                    <a:pt x="803154" y="649188"/>
                  </a:cubicBezTo>
                  <a:cubicBezTo>
                    <a:pt x="803154" y="628579"/>
                    <a:pt x="810880" y="610546"/>
                    <a:pt x="821182" y="597665"/>
                  </a:cubicBezTo>
                  <a:cubicBezTo>
                    <a:pt x="834058" y="577056"/>
                    <a:pt x="852086" y="566752"/>
                    <a:pt x="852086" y="566752"/>
                  </a:cubicBezTo>
                  <a:close/>
                  <a:moveTo>
                    <a:pt x="264883" y="566752"/>
                  </a:moveTo>
                  <a:cubicBezTo>
                    <a:pt x="264883" y="566752"/>
                    <a:pt x="282900" y="577056"/>
                    <a:pt x="295769" y="597665"/>
                  </a:cubicBezTo>
                  <a:cubicBezTo>
                    <a:pt x="303490" y="610546"/>
                    <a:pt x="311212" y="628579"/>
                    <a:pt x="313785" y="649188"/>
                  </a:cubicBezTo>
                  <a:cubicBezTo>
                    <a:pt x="313785" y="685254"/>
                    <a:pt x="306064" y="711016"/>
                    <a:pt x="300916" y="729049"/>
                  </a:cubicBezTo>
                  <a:cubicBezTo>
                    <a:pt x="298343" y="726473"/>
                    <a:pt x="298343" y="721320"/>
                    <a:pt x="295769" y="718744"/>
                  </a:cubicBezTo>
                  <a:cubicBezTo>
                    <a:pt x="295769" y="716168"/>
                    <a:pt x="293195" y="713592"/>
                    <a:pt x="293195" y="713592"/>
                  </a:cubicBezTo>
                  <a:cubicBezTo>
                    <a:pt x="293195" y="705864"/>
                    <a:pt x="293195" y="698135"/>
                    <a:pt x="295769" y="692983"/>
                  </a:cubicBezTo>
                  <a:cubicBezTo>
                    <a:pt x="295769" y="669798"/>
                    <a:pt x="282900" y="649188"/>
                    <a:pt x="282900" y="649188"/>
                  </a:cubicBezTo>
                  <a:cubicBezTo>
                    <a:pt x="282900" y="649188"/>
                    <a:pt x="285474" y="677526"/>
                    <a:pt x="282900" y="695559"/>
                  </a:cubicBezTo>
                  <a:cubicBezTo>
                    <a:pt x="282900" y="695559"/>
                    <a:pt x="282900" y="698135"/>
                    <a:pt x="282900" y="698135"/>
                  </a:cubicBezTo>
                  <a:cubicBezTo>
                    <a:pt x="277752" y="690407"/>
                    <a:pt x="270031" y="685254"/>
                    <a:pt x="259736" y="677526"/>
                  </a:cubicBezTo>
                  <a:cubicBezTo>
                    <a:pt x="254588" y="674950"/>
                    <a:pt x="249441" y="674950"/>
                    <a:pt x="246867" y="672374"/>
                  </a:cubicBezTo>
                  <a:cubicBezTo>
                    <a:pt x="244293" y="672374"/>
                    <a:pt x="244293" y="672374"/>
                    <a:pt x="241719" y="669798"/>
                  </a:cubicBezTo>
                  <a:cubicBezTo>
                    <a:pt x="246867" y="649188"/>
                    <a:pt x="257162" y="633732"/>
                    <a:pt x="259736" y="623427"/>
                  </a:cubicBezTo>
                  <a:cubicBezTo>
                    <a:pt x="262310" y="607970"/>
                    <a:pt x="264883" y="566752"/>
                    <a:pt x="264883" y="566752"/>
                  </a:cubicBezTo>
                  <a:close/>
                  <a:moveTo>
                    <a:pt x="1070990" y="481739"/>
                  </a:moveTo>
                  <a:cubicBezTo>
                    <a:pt x="1073565" y="481739"/>
                    <a:pt x="1073565" y="481739"/>
                    <a:pt x="1073565" y="481739"/>
                  </a:cubicBezTo>
                  <a:cubicBezTo>
                    <a:pt x="1073565" y="484315"/>
                    <a:pt x="1073565" y="484315"/>
                    <a:pt x="1073565" y="484315"/>
                  </a:cubicBezTo>
                  <a:cubicBezTo>
                    <a:pt x="1073565" y="484315"/>
                    <a:pt x="1086442" y="530686"/>
                    <a:pt x="1058113" y="569328"/>
                  </a:cubicBezTo>
                  <a:cubicBezTo>
                    <a:pt x="1058113" y="571904"/>
                    <a:pt x="1055538" y="574480"/>
                    <a:pt x="1052962" y="577056"/>
                  </a:cubicBezTo>
                  <a:cubicBezTo>
                    <a:pt x="1047812" y="584785"/>
                    <a:pt x="1042661" y="589937"/>
                    <a:pt x="1037510" y="595089"/>
                  </a:cubicBezTo>
                  <a:cubicBezTo>
                    <a:pt x="1034935" y="597665"/>
                    <a:pt x="1032360" y="597665"/>
                    <a:pt x="1032360" y="600242"/>
                  </a:cubicBezTo>
                  <a:cubicBezTo>
                    <a:pt x="1022058" y="607970"/>
                    <a:pt x="1011757" y="615698"/>
                    <a:pt x="1001455" y="618275"/>
                  </a:cubicBezTo>
                  <a:cubicBezTo>
                    <a:pt x="980853" y="628579"/>
                    <a:pt x="967976" y="631155"/>
                    <a:pt x="965401" y="631155"/>
                  </a:cubicBezTo>
                  <a:cubicBezTo>
                    <a:pt x="965401" y="631155"/>
                    <a:pt x="965401" y="631155"/>
                    <a:pt x="957675" y="633732"/>
                  </a:cubicBezTo>
                  <a:cubicBezTo>
                    <a:pt x="957675" y="633732"/>
                    <a:pt x="957675" y="633732"/>
                    <a:pt x="965401" y="628579"/>
                  </a:cubicBezTo>
                  <a:cubicBezTo>
                    <a:pt x="965401" y="628579"/>
                    <a:pt x="988579" y="610546"/>
                    <a:pt x="1001455" y="597665"/>
                  </a:cubicBezTo>
                  <a:cubicBezTo>
                    <a:pt x="1004031" y="597665"/>
                    <a:pt x="1006606" y="595089"/>
                    <a:pt x="1006606" y="595089"/>
                  </a:cubicBezTo>
                  <a:cubicBezTo>
                    <a:pt x="1016908" y="584785"/>
                    <a:pt x="1022058" y="569328"/>
                    <a:pt x="1022058" y="561599"/>
                  </a:cubicBezTo>
                  <a:cubicBezTo>
                    <a:pt x="1016908" y="569328"/>
                    <a:pt x="1009181" y="582209"/>
                    <a:pt x="1001455" y="587361"/>
                  </a:cubicBezTo>
                  <a:cubicBezTo>
                    <a:pt x="986003" y="600242"/>
                    <a:pt x="960250" y="615698"/>
                    <a:pt x="957675" y="615698"/>
                  </a:cubicBezTo>
                  <a:cubicBezTo>
                    <a:pt x="957675" y="615698"/>
                    <a:pt x="957675" y="615698"/>
                    <a:pt x="955099" y="618275"/>
                  </a:cubicBezTo>
                  <a:cubicBezTo>
                    <a:pt x="955099" y="618275"/>
                    <a:pt x="955099" y="618275"/>
                    <a:pt x="955099" y="615698"/>
                  </a:cubicBezTo>
                  <a:cubicBezTo>
                    <a:pt x="955099" y="613122"/>
                    <a:pt x="952524" y="597665"/>
                    <a:pt x="957675" y="577056"/>
                  </a:cubicBezTo>
                  <a:cubicBezTo>
                    <a:pt x="962825" y="566752"/>
                    <a:pt x="965401" y="556447"/>
                    <a:pt x="973127" y="548719"/>
                  </a:cubicBezTo>
                  <a:cubicBezTo>
                    <a:pt x="978277" y="546143"/>
                    <a:pt x="980853" y="540990"/>
                    <a:pt x="983428" y="538414"/>
                  </a:cubicBezTo>
                  <a:cubicBezTo>
                    <a:pt x="991154" y="533262"/>
                    <a:pt x="996305" y="528110"/>
                    <a:pt x="1001455" y="525533"/>
                  </a:cubicBezTo>
                  <a:cubicBezTo>
                    <a:pt x="1009181" y="522957"/>
                    <a:pt x="1014332" y="517805"/>
                    <a:pt x="1019483" y="515229"/>
                  </a:cubicBezTo>
                  <a:cubicBezTo>
                    <a:pt x="1024634" y="515229"/>
                    <a:pt x="1027209" y="512653"/>
                    <a:pt x="1029784" y="510077"/>
                  </a:cubicBezTo>
                  <a:cubicBezTo>
                    <a:pt x="1032360" y="510077"/>
                    <a:pt x="1032360" y="510077"/>
                    <a:pt x="1032360" y="510077"/>
                  </a:cubicBezTo>
                  <a:cubicBezTo>
                    <a:pt x="1032360" y="507500"/>
                    <a:pt x="1034935" y="507500"/>
                    <a:pt x="1037510" y="504924"/>
                  </a:cubicBezTo>
                  <a:cubicBezTo>
                    <a:pt x="1045236" y="502348"/>
                    <a:pt x="1052962" y="494620"/>
                    <a:pt x="1058113" y="492044"/>
                  </a:cubicBezTo>
                  <a:cubicBezTo>
                    <a:pt x="1065839" y="486891"/>
                    <a:pt x="1070990" y="484315"/>
                    <a:pt x="1070990" y="481739"/>
                  </a:cubicBezTo>
                  <a:close/>
                  <a:moveTo>
                    <a:pt x="43537" y="481739"/>
                  </a:moveTo>
                  <a:cubicBezTo>
                    <a:pt x="46111" y="481739"/>
                    <a:pt x="46111" y="481739"/>
                    <a:pt x="46111" y="481739"/>
                  </a:cubicBezTo>
                  <a:cubicBezTo>
                    <a:pt x="46111" y="484315"/>
                    <a:pt x="51259" y="486891"/>
                    <a:pt x="56406" y="492044"/>
                  </a:cubicBezTo>
                  <a:cubicBezTo>
                    <a:pt x="64128" y="494620"/>
                    <a:pt x="71849" y="502348"/>
                    <a:pt x="79571" y="504924"/>
                  </a:cubicBezTo>
                  <a:cubicBezTo>
                    <a:pt x="82144" y="507500"/>
                    <a:pt x="82144" y="507500"/>
                    <a:pt x="84718" y="510077"/>
                  </a:cubicBezTo>
                  <a:cubicBezTo>
                    <a:pt x="87292" y="510077"/>
                    <a:pt x="87292" y="510077"/>
                    <a:pt x="87292" y="510077"/>
                  </a:cubicBezTo>
                  <a:cubicBezTo>
                    <a:pt x="89866" y="512653"/>
                    <a:pt x="92439" y="515229"/>
                    <a:pt x="97587" y="515229"/>
                  </a:cubicBezTo>
                  <a:cubicBezTo>
                    <a:pt x="102735" y="517805"/>
                    <a:pt x="107882" y="522957"/>
                    <a:pt x="115604" y="525533"/>
                  </a:cubicBezTo>
                  <a:cubicBezTo>
                    <a:pt x="120751" y="528110"/>
                    <a:pt x="125899" y="533262"/>
                    <a:pt x="133620" y="538414"/>
                  </a:cubicBezTo>
                  <a:cubicBezTo>
                    <a:pt x="136194" y="540990"/>
                    <a:pt x="138768" y="546143"/>
                    <a:pt x="143915" y="548719"/>
                  </a:cubicBezTo>
                  <a:cubicBezTo>
                    <a:pt x="149063" y="556447"/>
                    <a:pt x="154210" y="566752"/>
                    <a:pt x="159358" y="577056"/>
                  </a:cubicBezTo>
                  <a:cubicBezTo>
                    <a:pt x="164506" y="597665"/>
                    <a:pt x="161932" y="613122"/>
                    <a:pt x="161932" y="615698"/>
                  </a:cubicBezTo>
                  <a:cubicBezTo>
                    <a:pt x="161932" y="618275"/>
                    <a:pt x="161932" y="618275"/>
                    <a:pt x="161932" y="618275"/>
                  </a:cubicBezTo>
                  <a:cubicBezTo>
                    <a:pt x="159358" y="615698"/>
                    <a:pt x="159358" y="615698"/>
                    <a:pt x="159358" y="615698"/>
                  </a:cubicBezTo>
                  <a:cubicBezTo>
                    <a:pt x="156784" y="615698"/>
                    <a:pt x="131046" y="600242"/>
                    <a:pt x="115604" y="587361"/>
                  </a:cubicBezTo>
                  <a:cubicBezTo>
                    <a:pt x="113030" y="587361"/>
                    <a:pt x="113030" y="587361"/>
                    <a:pt x="113030" y="587361"/>
                  </a:cubicBezTo>
                  <a:cubicBezTo>
                    <a:pt x="107882" y="582209"/>
                    <a:pt x="100161" y="569328"/>
                    <a:pt x="95013" y="561599"/>
                  </a:cubicBezTo>
                  <a:cubicBezTo>
                    <a:pt x="95013" y="569328"/>
                    <a:pt x="100161" y="584785"/>
                    <a:pt x="110456" y="595089"/>
                  </a:cubicBezTo>
                  <a:cubicBezTo>
                    <a:pt x="110456" y="595089"/>
                    <a:pt x="113030" y="597665"/>
                    <a:pt x="115604" y="597665"/>
                  </a:cubicBezTo>
                  <a:cubicBezTo>
                    <a:pt x="128473" y="610546"/>
                    <a:pt x="151637" y="628579"/>
                    <a:pt x="151637" y="628579"/>
                  </a:cubicBezTo>
                  <a:cubicBezTo>
                    <a:pt x="159358" y="633732"/>
                    <a:pt x="159358" y="633732"/>
                    <a:pt x="159358" y="633732"/>
                  </a:cubicBezTo>
                  <a:cubicBezTo>
                    <a:pt x="149063" y="631155"/>
                    <a:pt x="149063" y="631155"/>
                    <a:pt x="149063" y="631155"/>
                  </a:cubicBezTo>
                  <a:cubicBezTo>
                    <a:pt x="149063" y="631155"/>
                    <a:pt x="133620" y="628579"/>
                    <a:pt x="115604" y="618275"/>
                  </a:cubicBezTo>
                  <a:cubicBezTo>
                    <a:pt x="105308" y="615698"/>
                    <a:pt x="95013" y="607970"/>
                    <a:pt x="84718" y="600242"/>
                  </a:cubicBezTo>
                  <a:cubicBezTo>
                    <a:pt x="82144" y="597665"/>
                    <a:pt x="82144" y="597665"/>
                    <a:pt x="79571" y="595089"/>
                  </a:cubicBezTo>
                  <a:cubicBezTo>
                    <a:pt x="74423" y="589937"/>
                    <a:pt x="69275" y="584785"/>
                    <a:pt x="64128" y="577056"/>
                  </a:cubicBezTo>
                  <a:cubicBezTo>
                    <a:pt x="61554" y="574480"/>
                    <a:pt x="58980" y="571904"/>
                    <a:pt x="56406" y="569328"/>
                  </a:cubicBezTo>
                  <a:cubicBezTo>
                    <a:pt x="30669" y="530686"/>
                    <a:pt x="40964" y="484315"/>
                    <a:pt x="40964" y="484315"/>
                  </a:cubicBezTo>
                  <a:cubicBezTo>
                    <a:pt x="43537" y="481739"/>
                    <a:pt x="43537" y="481739"/>
                    <a:pt x="43537" y="481739"/>
                  </a:cubicBezTo>
                  <a:close/>
                  <a:moveTo>
                    <a:pt x="1027209" y="463706"/>
                  </a:moveTo>
                  <a:cubicBezTo>
                    <a:pt x="1029784" y="479163"/>
                    <a:pt x="1029784" y="479163"/>
                    <a:pt x="1029784" y="479163"/>
                  </a:cubicBezTo>
                  <a:cubicBezTo>
                    <a:pt x="1032360" y="476587"/>
                    <a:pt x="1032360" y="476587"/>
                    <a:pt x="1032360" y="476587"/>
                  </a:cubicBezTo>
                  <a:cubicBezTo>
                    <a:pt x="1037510" y="471434"/>
                    <a:pt x="1037510" y="471434"/>
                    <a:pt x="1037510" y="471434"/>
                  </a:cubicBezTo>
                  <a:cubicBezTo>
                    <a:pt x="1042661" y="466282"/>
                    <a:pt x="1042661" y="466282"/>
                    <a:pt x="1042661" y="466282"/>
                  </a:cubicBezTo>
                  <a:cubicBezTo>
                    <a:pt x="1042661" y="466282"/>
                    <a:pt x="1040086" y="471434"/>
                    <a:pt x="1037510" y="476587"/>
                  </a:cubicBezTo>
                  <a:cubicBezTo>
                    <a:pt x="1034935" y="479163"/>
                    <a:pt x="1034935" y="484315"/>
                    <a:pt x="1032360" y="486891"/>
                  </a:cubicBezTo>
                  <a:cubicBezTo>
                    <a:pt x="1027209" y="497196"/>
                    <a:pt x="1019483" y="504924"/>
                    <a:pt x="1016908" y="504924"/>
                  </a:cubicBezTo>
                  <a:cubicBezTo>
                    <a:pt x="1011757" y="502348"/>
                    <a:pt x="1024634" y="489467"/>
                    <a:pt x="1027209" y="463706"/>
                  </a:cubicBezTo>
                  <a:close/>
                  <a:moveTo>
                    <a:pt x="89866" y="463706"/>
                  </a:moveTo>
                  <a:cubicBezTo>
                    <a:pt x="92439" y="489467"/>
                    <a:pt x="102735" y="502348"/>
                    <a:pt x="97587" y="504924"/>
                  </a:cubicBezTo>
                  <a:cubicBezTo>
                    <a:pt x="95013" y="504924"/>
                    <a:pt x="89866" y="497196"/>
                    <a:pt x="84718" y="486891"/>
                  </a:cubicBezTo>
                  <a:cubicBezTo>
                    <a:pt x="82144" y="484315"/>
                    <a:pt x="82144" y="479163"/>
                    <a:pt x="79571" y="476587"/>
                  </a:cubicBezTo>
                  <a:cubicBezTo>
                    <a:pt x="74423" y="471434"/>
                    <a:pt x="74423" y="466282"/>
                    <a:pt x="74423" y="466282"/>
                  </a:cubicBezTo>
                  <a:cubicBezTo>
                    <a:pt x="79571" y="471434"/>
                    <a:pt x="79571" y="471434"/>
                    <a:pt x="79571" y="471434"/>
                  </a:cubicBezTo>
                  <a:cubicBezTo>
                    <a:pt x="84718" y="476587"/>
                    <a:pt x="84718" y="476587"/>
                    <a:pt x="84718" y="476587"/>
                  </a:cubicBezTo>
                  <a:cubicBezTo>
                    <a:pt x="87292" y="479163"/>
                    <a:pt x="87292" y="479163"/>
                    <a:pt x="87292" y="479163"/>
                  </a:cubicBezTo>
                  <a:cubicBezTo>
                    <a:pt x="89866" y="463706"/>
                    <a:pt x="89866" y="463706"/>
                    <a:pt x="89866" y="463706"/>
                  </a:cubicBezTo>
                  <a:close/>
                  <a:moveTo>
                    <a:pt x="929346" y="445673"/>
                  </a:moveTo>
                  <a:cubicBezTo>
                    <a:pt x="929346" y="445673"/>
                    <a:pt x="944798" y="481739"/>
                    <a:pt x="952524" y="494620"/>
                  </a:cubicBezTo>
                  <a:cubicBezTo>
                    <a:pt x="955099" y="497196"/>
                    <a:pt x="955099" y="499772"/>
                    <a:pt x="957675" y="502348"/>
                  </a:cubicBezTo>
                  <a:cubicBezTo>
                    <a:pt x="965401" y="510077"/>
                    <a:pt x="975702" y="517805"/>
                    <a:pt x="983428" y="530686"/>
                  </a:cubicBezTo>
                  <a:cubicBezTo>
                    <a:pt x="980853" y="533262"/>
                    <a:pt x="980853" y="533262"/>
                    <a:pt x="980853" y="533262"/>
                  </a:cubicBezTo>
                  <a:cubicBezTo>
                    <a:pt x="975702" y="538414"/>
                    <a:pt x="973127" y="540990"/>
                    <a:pt x="970551" y="546143"/>
                  </a:cubicBezTo>
                  <a:cubicBezTo>
                    <a:pt x="965401" y="551295"/>
                    <a:pt x="960250" y="556447"/>
                    <a:pt x="957675" y="561599"/>
                  </a:cubicBezTo>
                  <a:cubicBezTo>
                    <a:pt x="957675" y="564176"/>
                    <a:pt x="955099" y="569328"/>
                    <a:pt x="955099" y="571904"/>
                  </a:cubicBezTo>
                  <a:cubicBezTo>
                    <a:pt x="952524" y="569328"/>
                    <a:pt x="952524" y="569328"/>
                    <a:pt x="952524" y="569328"/>
                  </a:cubicBezTo>
                  <a:cubicBezTo>
                    <a:pt x="947373" y="553871"/>
                    <a:pt x="939647" y="525533"/>
                    <a:pt x="939647" y="525533"/>
                  </a:cubicBezTo>
                  <a:cubicBezTo>
                    <a:pt x="939647" y="525533"/>
                    <a:pt x="934497" y="548719"/>
                    <a:pt x="942223" y="569328"/>
                  </a:cubicBezTo>
                  <a:cubicBezTo>
                    <a:pt x="944798" y="574480"/>
                    <a:pt x="947373" y="582209"/>
                    <a:pt x="949949" y="587361"/>
                  </a:cubicBezTo>
                  <a:cubicBezTo>
                    <a:pt x="949949" y="595089"/>
                    <a:pt x="947373" y="600242"/>
                    <a:pt x="949949" y="605394"/>
                  </a:cubicBezTo>
                  <a:cubicBezTo>
                    <a:pt x="937072" y="589937"/>
                    <a:pt x="921620" y="569328"/>
                    <a:pt x="911319" y="538414"/>
                  </a:cubicBezTo>
                  <a:cubicBezTo>
                    <a:pt x="898442" y="486891"/>
                    <a:pt x="929346" y="445673"/>
                    <a:pt x="929346" y="445673"/>
                  </a:cubicBezTo>
                  <a:close/>
                  <a:moveTo>
                    <a:pt x="187670" y="445673"/>
                  </a:moveTo>
                  <a:cubicBezTo>
                    <a:pt x="187670" y="445673"/>
                    <a:pt x="218555" y="486891"/>
                    <a:pt x="203112" y="538414"/>
                  </a:cubicBezTo>
                  <a:cubicBezTo>
                    <a:pt x="195391" y="569328"/>
                    <a:pt x="179948" y="589937"/>
                    <a:pt x="167079" y="605394"/>
                  </a:cubicBezTo>
                  <a:cubicBezTo>
                    <a:pt x="167079" y="600242"/>
                    <a:pt x="167079" y="595089"/>
                    <a:pt x="167079" y="587361"/>
                  </a:cubicBezTo>
                  <a:cubicBezTo>
                    <a:pt x="169653" y="582209"/>
                    <a:pt x="172227" y="574480"/>
                    <a:pt x="174801" y="569328"/>
                  </a:cubicBezTo>
                  <a:cubicBezTo>
                    <a:pt x="182522" y="548719"/>
                    <a:pt x="177374" y="525533"/>
                    <a:pt x="177374" y="525533"/>
                  </a:cubicBezTo>
                  <a:cubicBezTo>
                    <a:pt x="177374" y="525533"/>
                    <a:pt x="169653" y="553871"/>
                    <a:pt x="164506" y="569328"/>
                  </a:cubicBezTo>
                  <a:cubicBezTo>
                    <a:pt x="161932" y="569328"/>
                    <a:pt x="161932" y="569328"/>
                    <a:pt x="161932" y="571904"/>
                  </a:cubicBezTo>
                  <a:cubicBezTo>
                    <a:pt x="161932" y="569328"/>
                    <a:pt x="159358" y="564176"/>
                    <a:pt x="159358" y="561599"/>
                  </a:cubicBezTo>
                  <a:cubicBezTo>
                    <a:pt x="154210" y="556447"/>
                    <a:pt x="151637" y="551295"/>
                    <a:pt x="146489" y="546143"/>
                  </a:cubicBezTo>
                  <a:cubicBezTo>
                    <a:pt x="143915" y="540990"/>
                    <a:pt x="138768" y="538414"/>
                    <a:pt x="136194" y="533262"/>
                  </a:cubicBezTo>
                  <a:cubicBezTo>
                    <a:pt x="136194" y="533262"/>
                    <a:pt x="133620" y="533262"/>
                    <a:pt x="133620" y="530686"/>
                  </a:cubicBezTo>
                  <a:cubicBezTo>
                    <a:pt x="141341" y="517805"/>
                    <a:pt x="151637" y="510077"/>
                    <a:pt x="159358" y="502348"/>
                  </a:cubicBezTo>
                  <a:cubicBezTo>
                    <a:pt x="159358" y="499772"/>
                    <a:pt x="161932" y="497196"/>
                    <a:pt x="164506" y="494620"/>
                  </a:cubicBezTo>
                  <a:cubicBezTo>
                    <a:pt x="172227" y="481739"/>
                    <a:pt x="187670" y="445673"/>
                    <a:pt x="187670" y="445673"/>
                  </a:cubicBezTo>
                  <a:close/>
                  <a:moveTo>
                    <a:pt x="960250" y="322018"/>
                  </a:moveTo>
                  <a:cubicBezTo>
                    <a:pt x="960250" y="322018"/>
                    <a:pt x="986003" y="350356"/>
                    <a:pt x="996305" y="358084"/>
                  </a:cubicBezTo>
                  <a:cubicBezTo>
                    <a:pt x="996305" y="358084"/>
                    <a:pt x="998880" y="360660"/>
                    <a:pt x="1001455" y="360660"/>
                  </a:cubicBezTo>
                  <a:cubicBezTo>
                    <a:pt x="1009181" y="365813"/>
                    <a:pt x="1019483" y="370965"/>
                    <a:pt x="1032360" y="378693"/>
                  </a:cubicBezTo>
                  <a:cubicBezTo>
                    <a:pt x="1032360" y="378693"/>
                    <a:pt x="1032360" y="381269"/>
                    <a:pt x="1034935" y="381269"/>
                  </a:cubicBezTo>
                  <a:cubicBezTo>
                    <a:pt x="1034935" y="381269"/>
                    <a:pt x="1032360" y="383846"/>
                    <a:pt x="1032360" y="383846"/>
                  </a:cubicBezTo>
                  <a:lnTo>
                    <a:pt x="1032360" y="385456"/>
                  </a:lnTo>
                  <a:lnTo>
                    <a:pt x="1032360" y="386422"/>
                  </a:lnTo>
                  <a:cubicBezTo>
                    <a:pt x="1029784" y="388998"/>
                    <a:pt x="1027209" y="394150"/>
                    <a:pt x="1027209" y="396726"/>
                  </a:cubicBezTo>
                  <a:cubicBezTo>
                    <a:pt x="1022058" y="407031"/>
                    <a:pt x="1019483" y="417335"/>
                    <a:pt x="1019483" y="425064"/>
                  </a:cubicBezTo>
                  <a:cubicBezTo>
                    <a:pt x="1019483" y="425064"/>
                    <a:pt x="1019483" y="425064"/>
                    <a:pt x="1019483" y="422488"/>
                  </a:cubicBezTo>
                  <a:cubicBezTo>
                    <a:pt x="1014332" y="417335"/>
                    <a:pt x="1006606" y="409607"/>
                    <a:pt x="1001455" y="404455"/>
                  </a:cubicBezTo>
                  <a:cubicBezTo>
                    <a:pt x="996305" y="396726"/>
                    <a:pt x="993729" y="391574"/>
                    <a:pt x="993729" y="391574"/>
                  </a:cubicBezTo>
                  <a:cubicBezTo>
                    <a:pt x="993729" y="391574"/>
                    <a:pt x="996305" y="404455"/>
                    <a:pt x="1001455" y="417335"/>
                  </a:cubicBezTo>
                  <a:cubicBezTo>
                    <a:pt x="1004031" y="419912"/>
                    <a:pt x="1006606" y="425064"/>
                    <a:pt x="1009181" y="427640"/>
                  </a:cubicBezTo>
                  <a:cubicBezTo>
                    <a:pt x="1011757" y="432792"/>
                    <a:pt x="1016908" y="435368"/>
                    <a:pt x="1022058" y="440521"/>
                  </a:cubicBezTo>
                  <a:cubicBezTo>
                    <a:pt x="1022058" y="448249"/>
                    <a:pt x="1024634" y="453401"/>
                    <a:pt x="1027209" y="458554"/>
                  </a:cubicBezTo>
                  <a:cubicBezTo>
                    <a:pt x="1019483" y="453401"/>
                    <a:pt x="1011757" y="448249"/>
                    <a:pt x="1001455" y="440521"/>
                  </a:cubicBezTo>
                  <a:cubicBezTo>
                    <a:pt x="991154" y="432792"/>
                    <a:pt x="983428" y="422488"/>
                    <a:pt x="973127" y="409607"/>
                  </a:cubicBezTo>
                  <a:cubicBezTo>
                    <a:pt x="965401" y="399302"/>
                    <a:pt x="960250" y="386422"/>
                    <a:pt x="957675" y="376117"/>
                  </a:cubicBezTo>
                  <a:cubicBezTo>
                    <a:pt x="955099" y="358084"/>
                    <a:pt x="957675" y="342627"/>
                    <a:pt x="957675" y="332323"/>
                  </a:cubicBezTo>
                  <a:cubicBezTo>
                    <a:pt x="960250" y="327170"/>
                    <a:pt x="960250" y="322018"/>
                    <a:pt x="960250" y="322018"/>
                  </a:cubicBezTo>
                  <a:close/>
                  <a:moveTo>
                    <a:pt x="156784" y="322018"/>
                  </a:moveTo>
                  <a:cubicBezTo>
                    <a:pt x="156784" y="322018"/>
                    <a:pt x="156784" y="327170"/>
                    <a:pt x="159358" y="332323"/>
                  </a:cubicBezTo>
                  <a:cubicBezTo>
                    <a:pt x="159358" y="342627"/>
                    <a:pt x="161932" y="358084"/>
                    <a:pt x="159358" y="376117"/>
                  </a:cubicBezTo>
                  <a:cubicBezTo>
                    <a:pt x="156784" y="386422"/>
                    <a:pt x="151637" y="399302"/>
                    <a:pt x="143915" y="409607"/>
                  </a:cubicBezTo>
                  <a:cubicBezTo>
                    <a:pt x="133620" y="422488"/>
                    <a:pt x="123325" y="432792"/>
                    <a:pt x="115604" y="440521"/>
                  </a:cubicBezTo>
                  <a:cubicBezTo>
                    <a:pt x="105308" y="448249"/>
                    <a:pt x="97587" y="453401"/>
                    <a:pt x="89866" y="458554"/>
                  </a:cubicBezTo>
                  <a:cubicBezTo>
                    <a:pt x="92439" y="453401"/>
                    <a:pt x="95013" y="448249"/>
                    <a:pt x="95013" y="440521"/>
                  </a:cubicBezTo>
                  <a:cubicBezTo>
                    <a:pt x="100161" y="435368"/>
                    <a:pt x="102735" y="432792"/>
                    <a:pt x="107882" y="427640"/>
                  </a:cubicBezTo>
                  <a:cubicBezTo>
                    <a:pt x="110456" y="425064"/>
                    <a:pt x="113030" y="419912"/>
                    <a:pt x="115604" y="417335"/>
                  </a:cubicBezTo>
                  <a:cubicBezTo>
                    <a:pt x="120751" y="404455"/>
                    <a:pt x="123325" y="391574"/>
                    <a:pt x="123325" y="391574"/>
                  </a:cubicBezTo>
                  <a:cubicBezTo>
                    <a:pt x="123325" y="391574"/>
                    <a:pt x="120751" y="396726"/>
                    <a:pt x="115604" y="404455"/>
                  </a:cubicBezTo>
                  <a:cubicBezTo>
                    <a:pt x="110456" y="409607"/>
                    <a:pt x="102735" y="417335"/>
                    <a:pt x="97587" y="422488"/>
                  </a:cubicBezTo>
                  <a:cubicBezTo>
                    <a:pt x="97587" y="425064"/>
                    <a:pt x="97587" y="425064"/>
                    <a:pt x="95013" y="425064"/>
                  </a:cubicBezTo>
                  <a:cubicBezTo>
                    <a:pt x="95013" y="417335"/>
                    <a:pt x="95013" y="407031"/>
                    <a:pt x="89866" y="396726"/>
                  </a:cubicBezTo>
                  <a:cubicBezTo>
                    <a:pt x="89866" y="394150"/>
                    <a:pt x="87292" y="388998"/>
                    <a:pt x="84718" y="386422"/>
                  </a:cubicBezTo>
                  <a:cubicBezTo>
                    <a:pt x="84718" y="386422"/>
                    <a:pt x="84718" y="386422"/>
                    <a:pt x="84718" y="385456"/>
                  </a:cubicBezTo>
                  <a:lnTo>
                    <a:pt x="84718" y="383846"/>
                  </a:lnTo>
                  <a:cubicBezTo>
                    <a:pt x="84718" y="383846"/>
                    <a:pt x="82144" y="381269"/>
                    <a:pt x="82144" y="381269"/>
                  </a:cubicBezTo>
                  <a:cubicBezTo>
                    <a:pt x="82144" y="381269"/>
                    <a:pt x="84718" y="378693"/>
                    <a:pt x="84718" y="378693"/>
                  </a:cubicBezTo>
                  <a:cubicBezTo>
                    <a:pt x="95013" y="370965"/>
                    <a:pt x="107882" y="365813"/>
                    <a:pt x="115604" y="360660"/>
                  </a:cubicBezTo>
                  <a:cubicBezTo>
                    <a:pt x="118177" y="360660"/>
                    <a:pt x="118177" y="358084"/>
                    <a:pt x="120751" y="358084"/>
                  </a:cubicBezTo>
                  <a:cubicBezTo>
                    <a:pt x="131046" y="350356"/>
                    <a:pt x="156784" y="322018"/>
                    <a:pt x="156784" y="322018"/>
                  </a:cubicBezTo>
                  <a:close/>
                  <a:moveTo>
                    <a:pt x="1099318" y="303985"/>
                  </a:moveTo>
                  <a:cubicBezTo>
                    <a:pt x="1101894" y="306561"/>
                    <a:pt x="1101894" y="306561"/>
                    <a:pt x="1101894" y="306561"/>
                  </a:cubicBezTo>
                  <a:cubicBezTo>
                    <a:pt x="1101894" y="309137"/>
                    <a:pt x="1127647" y="350356"/>
                    <a:pt x="1109620" y="396726"/>
                  </a:cubicBezTo>
                  <a:cubicBezTo>
                    <a:pt x="1107044" y="404455"/>
                    <a:pt x="1104469" y="412183"/>
                    <a:pt x="1099318" y="417335"/>
                  </a:cubicBezTo>
                  <a:cubicBezTo>
                    <a:pt x="1086442" y="445673"/>
                    <a:pt x="1068414" y="461130"/>
                    <a:pt x="1058113" y="468858"/>
                  </a:cubicBezTo>
                  <a:cubicBezTo>
                    <a:pt x="1052962" y="474011"/>
                    <a:pt x="1050387" y="474011"/>
                    <a:pt x="1050387" y="474011"/>
                  </a:cubicBezTo>
                  <a:cubicBezTo>
                    <a:pt x="1050387" y="474011"/>
                    <a:pt x="1050387" y="474011"/>
                    <a:pt x="1042661" y="479163"/>
                  </a:cubicBezTo>
                  <a:cubicBezTo>
                    <a:pt x="1042661" y="479163"/>
                    <a:pt x="1042661" y="479163"/>
                    <a:pt x="1047812" y="471434"/>
                  </a:cubicBezTo>
                  <a:cubicBezTo>
                    <a:pt x="1047812" y="471434"/>
                    <a:pt x="1052962" y="463706"/>
                    <a:pt x="1058113" y="453401"/>
                  </a:cubicBezTo>
                  <a:cubicBezTo>
                    <a:pt x="1065839" y="443097"/>
                    <a:pt x="1070990" y="432792"/>
                    <a:pt x="1073565" y="427640"/>
                  </a:cubicBezTo>
                  <a:cubicBezTo>
                    <a:pt x="1078716" y="417335"/>
                    <a:pt x="1081291" y="401879"/>
                    <a:pt x="1078716" y="394150"/>
                  </a:cubicBezTo>
                  <a:cubicBezTo>
                    <a:pt x="1076140" y="401879"/>
                    <a:pt x="1070990" y="417335"/>
                    <a:pt x="1068414" y="422488"/>
                  </a:cubicBezTo>
                  <a:cubicBezTo>
                    <a:pt x="1065839" y="427640"/>
                    <a:pt x="1063264" y="432792"/>
                    <a:pt x="1058113" y="437945"/>
                  </a:cubicBezTo>
                  <a:cubicBezTo>
                    <a:pt x="1050387" y="450825"/>
                    <a:pt x="1040086" y="463706"/>
                    <a:pt x="1037510" y="463706"/>
                  </a:cubicBezTo>
                  <a:cubicBezTo>
                    <a:pt x="1037510" y="466282"/>
                    <a:pt x="1037510" y="466282"/>
                    <a:pt x="1037510" y="466282"/>
                  </a:cubicBezTo>
                  <a:cubicBezTo>
                    <a:pt x="1034935" y="463706"/>
                    <a:pt x="1034935" y="463706"/>
                    <a:pt x="1034935" y="463706"/>
                  </a:cubicBezTo>
                  <a:cubicBezTo>
                    <a:pt x="1034935" y="463706"/>
                    <a:pt x="1032360" y="461130"/>
                    <a:pt x="1032360" y="458554"/>
                  </a:cubicBezTo>
                  <a:cubicBezTo>
                    <a:pt x="1027209" y="445673"/>
                    <a:pt x="1022058" y="425064"/>
                    <a:pt x="1032360" y="399302"/>
                  </a:cubicBezTo>
                  <a:cubicBezTo>
                    <a:pt x="1032360" y="394150"/>
                    <a:pt x="1034935" y="388998"/>
                    <a:pt x="1037510" y="386422"/>
                  </a:cubicBezTo>
                  <a:cubicBezTo>
                    <a:pt x="1045236" y="373541"/>
                    <a:pt x="1052962" y="363236"/>
                    <a:pt x="1058113" y="358084"/>
                  </a:cubicBezTo>
                  <a:cubicBezTo>
                    <a:pt x="1060688" y="355508"/>
                    <a:pt x="1060688" y="355508"/>
                    <a:pt x="1060688" y="355508"/>
                  </a:cubicBezTo>
                  <a:cubicBezTo>
                    <a:pt x="1063264" y="350356"/>
                    <a:pt x="1068414" y="347780"/>
                    <a:pt x="1070990" y="345203"/>
                  </a:cubicBezTo>
                  <a:cubicBezTo>
                    <a:pt x="1078716" y="334899"/>
                    <a:pt x="1096743" y="306561"/>
                    <a:pt x="1096743" y="306561"/>
                  </a:cubicBezTo>
                  <a:cubicBezTo>
                    <a:pt x="1099318" y="303985"/>
                    <a:pt x="1099318" y="303985"/>
                    <a:pt x="1099318" y="303985"/>
                  </a:cubicBezTo>
                  <a:close/>
                  <a:moveTo>
                    <a:pt x="1065839" y="303985"/>
                  </a:moveTo>
                  <a:cubicBezTo>
                    <a:pt x="1065839" y="303985"/>
                    <a:pt x="1063264" y="327170"/>
                    <a:pt x="1058113" y="340051"/>
                  </a:cubicBezTo>
                  <a:cubicBezTo>
                    <a:pt x="1058113" y="342627"/>
                    <a:pt x="1055538" y="347780"/>
                    <a:pt x="1055538" y="347780"/>
                  </a:cubicBezTo>
                  <a:cubicBezTo>
                    <a:pt x="1050387" y="347780"/>
                    <a:pt x="1055538" y="332323"/>
                    <a:pt x="1050387" y="306561"/>
                  </a:cubicBezTo>
                  <a:cubicBezTo>
                    <a:pt x="1058113" y="319442"/>
                    <a:pt x="1058113" y="319442"/>
                    <a:pt x="1058113" y="319442"/>
                  </a:cubicBezTo>
                  <a:cubicBezTo>
                    <a:pt x="1058113" y="319442"/>
                    <a:pt x="1058113" y="319442"/>
                    <a:pt x="1065839" y="303985"/>
                  </a:cubicBezTo>
                  <a:close/>
                  <a:moveTo>
                    <a:pt x="48685" y="303985"/>
                  </a:moveTo>
                  <a:cubicBezTo>
                    <a:pt x="48685" y="303985"/>
                    <a:pt x="48685" y="303985"/>
                    <a:pt x="56406" y="319442"/>
                  </a:cubicBezTo>
                  <a:cubicBezTo>
                    <a:pt x="58980" y="319442"/>
                    <a:pt x="58980" y="319442"/>
                    <a:pt x="58980" y="319442"/>
                  </a:cubicBezTo>
                  <a:cubicBezTo>
                    <a:pt x="66702" y="306561"/>
                    <a:pt x="66702" y="306561"/>
                    <a:pt x="66702" y="306561"/>
                  </a:cubicBezTo>
                  <a:cubicBezTo>
                    <a:pt x="58980" y="332323"/>
                    <a:pt x="66702" y="347780"/>
                    <a:pt x="61554" y="347780"/>
                  </a:cubicBezTo>
                  <a:cubicBezTo>
                    <a:pt x="58980" y="347780"/>
                    <a:pt x="58980" y="342627"/>
                    <a:pt x="56406" y="340051"/>
                  </a:cubicBezTo>
                  <a:cubicBezTo>
                    <a:pt x="53833" y="327170"/>
                    <a:pt x="48685" y="303985"/>
                    <a:pt x="48685" y="303985"/>
                  </a:cubicBezTo>
                  <a:close/>
                  <a:moveTo>
                    <a:pt x="17800" y="303985"/>
                  </a:moveTo>
                  <a:cubicBezTo>
                    <a:pt x="17800" y="303985"/>
                    <a:pt x="17800" y="303985"/>
                    <a:pt x="20373" y="306561"/>
                  </a:cubicBezTo>
                  <a:cubicBezTo>
                    <a:pt x="20373" y="306561"/>
                    <a:pt x="38390" y="334899"/>
                    <a:pt x="46111" y="345203"/>
                  </a:cubicBezTo>
                  <a:cubicBezTo>
                    <a:pt x="48685" y="347780"/>
                    <a:pt x="51259" y="350356"/>
                    <a:pt x="56406" y="355508"/>
                  </a:cubicBezTo>
                  <a:cubicBezTo>
                    <a:pt x="56406" y="355508"/>
                    <a:pt x="56406" y="355508"/>
                    <a:pt x="56406" y="358084"/>
                  </a:cubicBezTo>
                  <a:cubicBezTo>
                    <a:pt x="64128" y="363236"/>
                    <a:pt x="71849" y="373541"/>
                    <a:pt x="79571" y="386422"/>
                  </a:cubicBezTo>
                  <a:cubicBezTo>
                    <a:pt x="82144" y="388998"/>
                    <a:pt x="82144" y="394150"/>
                    <a:pt x="84718" y="399302"/>
                  </a:cubicBezTo>
                  <a:cubicBezTo>
                    <a:pt x="95013" y="425064"/>
                    <a:pt x="89866" y="445673"/>
                    <a:pt x="84718" y="458554"/>
                  </a:cubicBezTo>
                  <a:cubicBezTo>
                    <a:pt x="84718" y="461130"/>
                    <a:pt x="82144" y="463706"/>
                    <a:pt x="82144" y="463706"/>
                  </a:cubicBezTo>
                  <a:cubicBezTo>
                    <a:pt x="79571" y="466282"/>
                    <a:pt x="79571" y="466282"/>
                    <a:pt x="79571" y="466282"/>
                  </a:cubicBezTo>
                  <a:cubicBezTo>
                    <a:pt x="79571" y="463706"/>
                    <a:pt x="79571" y="463706"/>
                    <a:pt x="79571" y="463706"/>
                  </a:cubicBezTo>
                  <a:cubicBezTo>
                    <a:pt x="76997" y="463706"/>
                    <a:pt x="76997" y="463706"/>
                    <a:pt x="76997" y="463706"/>
                  </a:cubicBezTo>
                  <a:cubicBezTo>
                    <a:pt x="76997" y="463706"/>
                    <a:pt x="66702" y="450825"/>
                    <a:pt x="56406" y="437945"/>
                  </a:cubicBezTo>
                  <a:cubicBezTo>
                    <a:pt x="53833" y="432792"/>
                    <a:pt x="51259" y="427640"/>
                    <a:pt x="48685" y="422488"/>
                  </a:cubicBezTo>
                  <a:cubicBezTo>
                    <a:pt x="46111" y="417335"/>
                    <a:pt x="40964" y="401879"/>
                    <a:pt x="38390" y="394150"/>
                  </a:cubicBezTo>
                  <a:cubicBezTo>
                    <a:pt x="35816" y="401879"/>
                    <a:pt x="35816" y="417335"/>
                    <a:pt x="43537" y="427640"/>
                  </a:cubicBezTo>
                  <a:cubicBezTo>
                    <a:pt x="46111" y="432792"/>
                    <a:pt x="51259" y="443097"/>
                    <a:pt x="56406" y="453401"/>
                  </a:cubicBezTo>
                  <a:cubicBezTo>
                    <a:pt x="64128" y="463706"/>
                    <a:pt x="69275" y="471434"/>
                    <a:pt x="69275" y="471434"/>
                  </a:cubicBezTo>
                  <a:cubicBezTo>
                    <a:pt x="69275" y="471434"/>
                    <a:pt x="69275" y="471434"/>
                    <a:pt x="74423" y="479163"/>
                  </a:cubicBezTo>
                  <a:cubicBezTo>
                    <a:pt x="74423" y="479163"/>
                    <a:pt x="74423" y="479163"/>
                    <a:pt x="66702" y="474011"/>
                  </a:cubicBezTo>
                  <a:cubicBezTo>
                    <a:pt x="66702" y="474011"/>
                    <a:pt x="61554" y="474011"/>
                    <a:pt x="56406" y="468858"/>
                  </a:cubicBezTo>
                  <a:cubicBezTo>
                    <a:pt x="46111" y="461130"/>
                    <a:pt x="30669" y="445673"/>
                    <a:pt x="15226" y="417335"/>
                  </a:cubicBezTo>
                  <a:cubicBezTo>
                    <a:pt x="12652" y="412183"/>
                    <a:pt x="10078" y="404455"/>
                    <a:pt x="7504" y="396726"/>
                  </a:cubicBezTo>
                  <a:cubicBezTo>
                    <a:pt x="-13086" y="350356"/>
                    <a:pt x="15226" y="309137"/>
                    <a:pt x="15226" y="306561"/>
                  </a:cubicBezTo>
                  <a:cubicBezTo>
                    <a:pt x="15226" y="306561"/>
                    <a:pt x="15226" y="306561"/>
                    <a:pt x="17800" y="303985"/>
                  </a:cubicBezTo>
                  <a:close/>
                  <a:moveTo>
                    <a:pt x="947373" y="203515"/>
                  </a:moveTo>
                  <a:cubicBezTo>
                    <a:pt x="947373" y="203515"/>
                    <a:pt x="952524" y="206092"/>
                    <a:pt x="957675" y="208668"/>
                  </a:cubicBezTo>
                  <a:cubicBezTo>
                    <a:pt x="967976" y="213820"/>
                    <a:pt x="980853" y="218972"/>
                    <a:pt x="988579" y="221548"/>
                  </a:cubicBezTo>
                  <a:cubicBezTo>
                    <a:pt x="993729" y="224125"/>
                    <a:pt x="996305" y="224125"/>
                    <a:pt x="1001455" y="224125"/>
                  </a:cubicBezTo>
                  <a:cubicBezTo>
                    <a:pt x="1009181" y="224125"/>
                    <a:pt x="1019483" y="226701"/>
                    <a:pt x="1032360" y="229277"/>
                  </a:cubicBezTo>
                  <a:cubicBezTo>
                    <a:pt x="1032360" y="231853"/>
                    <a:pt x="1032360" y="231853"/>
                    <a:pt x="1029784" y="231853"/>
                  </a:cubicBezTo>
                  <a:cubicBezTo>
                    <a:pt x="1029784" y="237005"/>
                    <a:pt x="1029784" y="242158"/>
                    <a:pt x="1029784" y="247310"/>
                  </a:cubicBezTo>
                  <a:cubicBezTo>
                    <a:pt x="1029784" y="255038"/>
                    <a:pt x="1029784" y="262767"/>
                    <a:pt x="1032360" y="267919"/>
                  </a:cubicBezTo>
                  <a:cubicBezTo>
                    <a:pt x="1032360" y="267919"/>
                    <a:pt x="1032360" y="267919"/>
                    <a:pt x="1032360" y="268563"/>
                  </a:cubicBezTo>
                  <a:lnTo>
                    <a:pt x="1032360" y="272427"/>
                  </a:lnTo>
                  <a:cubicBezTo>
                    <a:pt x="1032360" y="273071"/>
                    <a:pt x="1032360" y="273071"/>
                    <a:pt x="1032360" y="273071"/>
                  </a:cubicBezTo>
                  <a:cubicBezTo>
                    <a:pt x="1029784" y="273071"/>
                    <a:pt x="1029784" y="273071"/>
                    <a:pt x="1029784" y="273071"/>
                  </a:cubicBezTo>
                  <a:cubicBezTo>
                    <a:pt x="1022058" y="270495"/>
                    <a:pt x="1009181" y="260191"/>
                    <a:pt x="1001455" y="257615"/>
                  </a:cubicBezTo>
                  <a:cubicBezTo>
                    <a:pt x="998880" y="255038"/>
                    <a:pt x="996305" y="255038"/>
                    <a:pt x="996305" y="255038"/>
                  </a:cubicBezTo>
                  <a:cubicBezTo>
                    <a:pt x="996305" y="255038"/>
                    <a:pt x="998880" y="257615"/>
                    <a:pt x="1001455" y="260191"/>
                  </a:cubicBezTo>
                  <a:cubicBezTo>
                    <a:pt x="1006606" y="265343"/>
                    <a:pt x="1014332" y="275648"/>
                    <a:pt x="1024634" y="280800"/>
                  </a:cubicBezTo>
                  <a:cubicBezTo>
                    <a:pt x="1027209" y="283376"/>
                    <a:pt x="1029784" y="283376"/>
                    <a:pt x="1032360" y="285952"/>
                  </a:cubicBezTo>
                  <a:cubicBezTo>
                    <a:pt x="1034935" y="285952"/>
                    <a:pt x="1034935" y="288528"/>
                    <a:pt x="1037510" y="288528"/>
                  </a:cubicBezTo>
                  <a:cubicBezTo>
                    <a:pt x="1037510" y="288528"/>
                    <a:pt x="1037510" y="288528"/>
                    <a:pt x="1040086" y="288528"/>
                  </a:cubicBezTo>
                  <a:cubicBezTo>
                    <a:pt x="1042661" y="293681"/>
                    <a:pt x="1045236" y="298833"/>
                    <a:pt x="1047812" y="301409"/>
                  </a:cubicBezTo>
                  <a:cubicBezTo>
                    <a:pt x="1045236" y="301409"/>
                    <a:pt x="1040086" y="301409"/>
                    <a:pt x="1037510" y="301409"/>
                  </a:cubicBezTo>
                  <a:cubicBezTo>
                    <a:pt x="1034935" y="298833"/>
                    <a:pt x="1034935" y="298833"/>
                    <a:pt x="1032360" y="298833"/>
                  </a:cubicBezTo>
                  <a:cubicBezTo>
                    <a:pt x="1022058" y="296257"/>
                    <a:pt x="1011757" y="293681"/>
                    <a:pt x="1001455" y="288528"/>
                  </a:cubicBezTo>
                  <a:cubicBezTo>
                    <a:pt x="996305" y="283376"/>
                    <a:pt x="991154" y="280800"/>
                    <a:pt x="986003" y="278224"/>
                  </a:cubicBezTo>
                  <a:cubicBezTo>
                    <a:pt x="973127" y="267919"/>
                    <a:pt x="965401" y="257615"/>
                    <a:pt x="957675" y="247310"/>
                  </a:cubicBezTo>
                  <a:cubicBezTo>
                    <a:pt x="947373" y="224125"/>
                    <a:pt x="947373" y="203515"/>
                    <a:pt x="947373" y="203515"/>
                  </a:cubicBezTo>
                  <a:close/>
                  <a:moveTo>
                    <a:pt x="169653" y="203515"/>
                  </a:moveTo>
                  <a:cubicBezTo>
                    <a:pt x="169653" y="203515"/>
                    <a:pt x="169653" y="224125"/>
                    <a:pt x="159358" y="247310"/>
                  </a:cubicBezTo>
                  <a:cubicBezTo>
                    <a:pt x="151637" y="257615"/>
                    <a:pt x="143915" y="267919"/>
                    <a:pt x="131046" y="278224"/>
                  </a:cubicBezTo>
                  <a:cubicBezTo>
                    <a:pt x="125899" y="280800"/>
                    <a:pt x="120751" y="283376"/>
                    <a:pt x="115604" y="288528"/>
                  </a:cubicBezTo>
                  <a:cubicBezTo>
                    <a:pt x="102735" y="293681"/>
                    <a:pt x="95013" y="296257"/>
                    <a:pt x="84718" y="298833"/>
                  </a:cubicBezTo>
                  <a:cubicBezTo>
                    <a:pt x="82144" y="298833"/>
                    <a:pt x="82144" y="298833"/>
                    <a:pt x="79571" y="301409"/>
                  </a:cubicBezTo>
                  <a:cubicBezTo>
                    <a:pt x="74423" y="301409"/>
                    <a:pt x="71849" y="301409"/>
                    <a:pt x="69275" y="301409"/>
                  </a:cubicBezTo>
                  <a:cubicBezTo>
                    <a:pt x="71849" y="298833"/>
                    <a:pt x="74423" y="293681"/>
                    <a:pt x="76997" y="288528"/>
                  </a:cubicBezTo>
                  <a:cubicBezTo>
                    <a:pt x="76997" y="288528"/>
                    <a:pt x="76997" y="288528"/>
                    <a:pt x="79571" y="288528"/>
                  </a:cubicBezTo>
                  <a:cubicBezTo>
                    <a:pt x="82144" y="288528"/>
                    <a:pt x="82144" y="285952"/>
                    <a:pt x="84718" y="285952"/>
                  </a:cubicBezTo>
                  <a:cubicBezTo>
                    <a:pt x="87292" y="283376"/>
                    <a:pt x="89866" y="283376"/>
                    <a:pt x="92439" y="280800"/>
                  </a:cubicBezTo>
                  <a:cubicBezTo>
                    <a:pt x="102735" y="275648"/>
                    <a:pt x="110456" y="265343"/>
                    <a:pt x="115604" y="260191"/>
                  </a:cubicBezTo>
                  <a:cubicBezTo>
                    <a:pt x="118177" y="257615"/>
                    <a:pt x="118177" y="255038"/>
                    <a:pt x="118177" y="255038"/>
                  </a:cubicBezTo>
                  <a:cubicBezTo>
                    <a:pt x="118177" y="255038"/>
                    <a:pt x="118177" y="255038"/>
                    <a:pt x="115604" y="257615"/>
                  </a:cubicBezTo>
                  <a:cubicBezTo>
                    <a:pt x="107882" y="260191"/>
                    <a:pt x="95013" y="270495"/>
                    <a:pt x="84718" y="273071"/>
                  </a:cubicBezTo>
                  <a:cubicBezTo>
                    <a:pt x="84718" y="275648"/>
                    <a:pt x="84718" y="275648"/>
                    <a:pt x="82144" y="275648"/>
                  </a:cubicBezTo>
                  <a:cubicBezTo>
                    <a:pt x="84718" y="273071"/>
                    <a:pt x="84718" y="270495"/>
                    <a:pt x="84718" y="267919"/>
                  </a:cubicBezTo>
                  <a:cubicBezTo>
                    <a:pt x="87292" y="262767"/>
                    <a:pt x="87292" y="255038"/>
                    <a:pt x="87292" y="247310"/>
                  </a:cubicBezTo>
                  <a:cubicBezTo>
                    <a:pt x="87292" y="242158"/>
                    <a:pt x="87292" y="237005"/>
                    <a:pt x="84718" y="231853"/>
                  </a:cubicBezTo>
                  <a:cubicBezTo>
                    <a:pt x="84718" y="231853"/>
                    <a:pt x="84718" y="231853"/>
                    <a:pt x="84718" y="229277"/>
                  </a:cubicBezTo>
                  <a:cubicBezTo>
                    <a:pt x="95013" y="226701"/>
                    <a:pt x="105308" y="224125"/>
                    <a:pt x="115604" y="224125"/>
                  </a:cubicBezTo>
                  <a:cubicBezTo>
                    <a:pt x="120751" y="224125"/>
                    <a:pt x="123325" y="224125"/>
                    <a:pt x="125899" y="221548"/>
                  </a:cubicBezTo>
                  <a:cubicBezTo>
                    <a:pt x="133620" y="218972"/>
                    <a:pt x="149063" y="213820"/>
                    <a:pt x="159358" y="208668"/>
                  </a:cubicBezTo>
                  <a:cubicBezTo>
                    <a:pt x="164506" y="206092"/>
                    <a:pt x="169653" y="203515"/>
                    <a:pt x="169653" y="203515"/>
                  </a:cubicBezTo>
                  <a:close/>
                  <a:moveTo>
                    <a:pt x="1037510" y="151993"/>
                  </a:moveTo>
                  <a:cubicBezTo>
                    <a:pt x="1037510" y="151993"/>
                    <a:pt x="1037510" y="157145"/>
                    <a:pt x="1037510" y="159721"/>
                  </a:cubicBezTo>
                  <a:cubicBezTo>
                    <a:pt x="1040086" y="170026"/>
                    <a:pt x="1042661" y="193211"/>
                    <a:pt x="1040086" y="195787"/>
                  </a:cubicBezTo>
                  <a:cubicBezTo>
                    <a:pt x="1037510" y="195787"/>
                    <a:pt x="1037510" y="195787"/>
                    <a:pt x="1037510" y="195787"/>
                  </a:cubicBezTo>
                  <a:cubicBezTo>
                    <a:pt x="1034935" y="195787"/>
                    <a:pt x="1034935" y="188059"/>
                    <a:pt x="1032360" y="180330"/>
                  </a:cubicBezTo>
                  <a:cubicBezTo>
                    <a:pt x="1029784" y="172602"/>
                    <a:pt x="1027209" y="167449"/>
                    <a:pt x="1022058" y="159721"/>
                  </a:cubicBezTo>
                  <a:cubicBezTo>
                    <a:pt x="1032360" y="167449"/>
                    <a:pt x="1032360" y="167449"/>
                    <a:pt x="1032360" y="167449"/>
                  </a:cubicBezTo>
                  <a:lnTo>
                    <a:pt x="1032360" y="169059"/>
                  </a:lnTo>
                  <a:lnTo>
                    <a:pt x="1032360" y="170026"/>
                  </a:lnTo>
                  <a:cubicBezTo>
                    <a:pt x="1037510" y="151993"/>
                    <a:pt x="1037510" y="151993"/>
                    <a:pt x="1037510" y="151993"/>
                  </a:cubicBezTo>
                  <a:close/>
                  <a:moveTo>
                    <a:pt x="79571" y="151993"/>
                  </a:moveTo>
                  <a:cubicBezTo>
                    <a:pt x="82144" y="170026"/>
                    <a:pt x="82144" y="170026"/>
                    <a:pt x="82144" y="170026"/>
                  </a:cubicBezTo>
                  <a:cubicBezTo>
                    <a:pt x="84718" y="167449"/>
                    <a:pt x="84718" y="167449"/>
                    <a:pt x="84718" y="167449"/>
                  </a:cubicBezTo>
                  <a:cubicBezTo>
                    <a:pt x="95013" y="159721"/>
                    <a:pt x="95013" y="159721"/>
                    <a:pt x="95013" y="159721"/>
                  </a:cubicBezTo>
                  <a:cubicBezTo>
                    <a:pt x="89866" y="167449"/>
                    <a:pt x="87292" y="172602"/>
                    <a:pt x="84718" y="180330"/>
                  </a:cubicBezTo>
                  <a:cubicBezTo>
                    <a:pt x="82144" y="188059"/>
                    <a:pt x="82144" y="195787"/>
                    <a:pt x="79571" y="195787"/>
                  </a:cubicBezTo>
                  <a:cubicBezTo>
                    <a:pt x="79571" y="195787"/>
                    <a:pt x="76997" y="195787"/>
                    <a:pt x="76997" y="195787"/>
                  </a:cubicBezTo>
                  <a:cubicBezTo>
                    <a:pt x="74423" y="193211"/>
                    <a:pt x="76997" y="170026"/>
                    <a:pt x="79571" y="159721"/>
                  </a:cubicBezTo>
                  <a:cubicBezTo>
                    <a:pt x="79571" y="157145"/>
                    <a:pt x="79571" y="151993"/>
                    <a:pt x="79571" y="151993"/>
                  </a:cubicBezTo>
                  <a:close/>
                  <a:moveTo>
                    <a:pt x="1068414" y="136536"/>
                  </a:moveTo>
                  <a:cubicBezTo>
                    <a:pt x="1068414" y="136536"/>
                    <a:pt x="1068414" y="136536"/>
                    <a:pt x="1070990" y="139112"/>
                  </a:cubicBezTo>
                  <a:cubicBezTo>
                    <a:pt x="1070990" y="139112"/>
                    <a:pt x="1109620" y="167449"/>
                    <a:pt x="1107044" y="216396"/>
                  </a:cubicBezTo>
                  <a:cubicBezTo>
                    <a:pt x="1107044" y="224125"/>
                    <a:pt x="1104469" y="231853"/>
                    <a:pt x="1104469" y="239581"/>
                  </a:cubicBezTo>
                  <a:cubicBezTo>
                    <a:pt x="1096743" y="285952"/>
                    <a:pt x="1076140" y="309137"/>
                    <a:pt x="1076140" y="309137"/>
                  </a:cubicBezTo>
                  <a:cubicBezTo>
                    <a:pt x="1076140" y="309137"/>
                    <a:pt x="1076140" y="309137"/>
                    <a:pt x="1070990" y="316866"/>
                  </a:cubicBezTo>
                  <a:cubicBezTo>
                    <a:pt x="1070990" y="316866"/>
                    <a:pt x="1070990" y="316866"/>
                    <a:pt x="1070990" y="309137"/>
                  </a:cubicBezTo>
                  <a:cubicBezTo>
                    <a:pt x="1070990" y="309137"/>
                    <a:pt x="1081291" y="273071"/>
                    <a:pt x="1083866" y="257615"/>
                  </a:cubicBezTo>
                  <a:cubicBezTo>
                    <a:pt x="1083866" y="244734"/>
                    <a:pt x="1081291" y="231853"/>
                    <a:pt x="1076140" y="226701"/>
                  </a:cubicBezTo>
                  <a:cubicBezTo>
                    <a:pt x="1076140" y="234429"/>
                    <a:pt x="1076140" y="249886"/>
                    <a:pt x="1076140" y="255038"/>
                  </a:cubicBezTo>
                  <a:cubicBezTo>
                    <a:pt x="1073565" y="275648"/>
                    <a:pt x="1063264" y="303985"/>
                    <a:pt x="1060688" y="303985"/>
                  </a:cubicBezTo>
                  <a:cubicBezTo>
                    <a:pt x="1060688" y="303985"/>
                    <a:pt x="1060688" y="303985"/>
                    <a:pt x="1060688" y="306561"/>
                  </a:cubicBezTo>
                  <a:cubicBezTo>
                    <a:pt x="1060688" y="306561"/>
                    <a:pt x="1060688" y="306561"/>
                    <a:pt x="1058113" y="306561"/>
                  </a:cubicBezTo>
                  <a:lnTo>
                    <a:pt x="1058113" y="304347"/>
                  </a:lnTo>
                  <a:lnTo>
                    <a:pt x="1058113" y="303985"/>
                  </a:lnTo>
                  <a:cubicBezTo>
                    <a:pt x="1058113" y="303985"/>
                    <a:pt x="1042661" y="293681"/>
                    <a:pt x="1037510" y="270495"/>
                  </a:cubicBezTo>
                  <a:cubicBezTo>
                    <a:pt x="1034935" y="262767"/>
                    <a:pt x="1034935" y="255038"/>
                    <a:pt x="1034935" y="247310"/>
                  </a:cubicBezTo>
                  <a:cubicBezTo>
                    <a:pt x="1034935" y="242158"/>
                    <a:pt x="1034935" y="237005"/>
                    <a:pt x="1037510" y="234429"/>
                  </a:cubicBezTo>
                  <a:lnTo>
                    <a:pt x="1037510" y="232175"/>
                  </a:lnTo>
                  <a:cubicBezTo>
                    <a:pt x="1037510" y="229438"/>
                    <a:pt x="1037510" y="228069"/>
                    <a:pt x="1037510" y="227385"/>
                  </a:cubicBezTo>
                  <a:lnTo>
                    <a:pt x="1037510" y="226701"/>
                  </a:lnTo>
                  <a:cubicBezTo>
                    <a:pt x="1040086" y="213820"/>
                    <a:pt x="1045236" y="203515"/>
                    <a:pt x="1047812" y="195787"/>
                  </a:cubicBezTo>
                  <a:cubicBezTo>
                    <a:pt x="1050387" y="193211"/>
                    <a:pt x="1052962" y="188059"/>
                    <a:pt x="1052962" y="185482"/>
                  </a:cubicBezTo>
                  <a:cubicBezTo>
                    <a:pt x="1055538" y="180330"/>
                    <a:pt x="1055538" y="172602"/>
                    <a:pt x="1058113" y="164873"/>
                  </a:cubicBezTo>
                  <a:cubicBezTo>
                    <a:pt x="1063264" y="151993"/>
                    <a:pt x="1065839" y="139112"/>
                    <a:pt x="1065839" y="139112"/>
                  </a:cubicBezTo>
                  <a:cubicBezTo>
                    <a:pt x="1065839" y="139112"/>
                    <a:pt x="1065839" y="139112"/>
                    <a:pt x="1068414" y="136536"/>
                  </a:cubicBezTo>
                  <a:close/>
                  <a:moveTo>
                    <a:pt x="48685" y="136536"/>
                  </a:moveTo>
                  <a:cubicBezTo>
                    <a:pt x="51259" y="139112"/>
                    <a:pt x="51259" y="139112"/>
                    <a:pt x="51259" y="139112"/>
                  </a:cubicBezTo>
                  <a:cubicBezTo>
                    <a:pt x="51259" y="139112"/>
                    <a:pt x="53833" y="151993"/>
                    <a:pt x="56406" y="164873"/>
                  </a:cubicBezTo>
                  <a:cubicBezTo>
                    <a:pt x="58980" y="172602"/>
                    <a:pt x="61554" y="180330"/>
                    <a:pt x="64128" y="185482"/>
                  </a:cubicBezTo>
                  <a:cubicBezTo>
                    <a:pt x="64128" y="188059"/>
                    <a:pt x="66702" y="193211"/>
                    <a:pt x="69275" y="195787"/>
                  </a:cubicBezTo>
                  <a:cubicBezTo>
                    <a:pt x="71849" y="203515"/>
                    <a:pt x="76997" y="213820"/>
                    <a:pt x="79571" y="226701"/>
                  </a:cubicBezTo>
                  <a:lnTo>
                    <a:pt x="79571" y="227385"/>
                  </a:lnTo>
                  <a:cubicBezTo>
                    <a:pt x="79571" y="228069"/>
                    <a:pt x="79571" y="229438"/>
                    <a:pt x="79571" y="232175"/>
                  </a:cubicBezTo>
                  <a:lnTo>
                    <a:pt x="79571" y="234429"/>
                  </a:lnTo>
                  <a:cubicBezTo>
                    <a:pt x="82144" y="237005"/>
                    <a:pt x="82144" y="242158"/>
                    <a:pt x="82144" y="247310"/>
                  </a:cubicBezTo>
                  <a:cubicBezTo>
                    <a:pt x="82144" y="255038"/>
                    <a:pt x="82144" y="262767"/>
                    <a:pt x="79571" y="270495"/>
                  </a:cubicBezTo>
                  <a:cubicBezTo>
                    <a:pt x="71849" y="293681"/>
                    <a:pt x="58980" y="303985"/>
                    <a:pt x="58980" y="303985"/>
                  </a:cubicBezTo>
                  <a:cubicBezTo>
                    <a:pt x="56406" y="306561"/>
                    <a:pt x="56406" y="306561"/>
                    <a:pt x="56406" y="306561"/>
                  </a:cubicBezTo>
                  <a:lnTo>
                    <a:pt x="56406" y="304347"/>
                  </a:lnTo>
                  <a:lnTo>
                    <a:pt x="56406" y="303985"/>
                  </a:lnTo>
                  <a:cubicBezTo>
                    <a:pt x="53833" y="303985"/>
                    <a:pt x="43537" y="275648"/>
                    <a:pt x="40964" y="255038"/>
                  </a:cubicBezTo>
                  <a:cubicBezTo>
                    <a:pt x="40964" y="249886"/>
                    <a:pt x="40964" y="234429"/>
                    <a:pt x="40964" y="226701"/>
                  </a:cubicBezTo>
                  <a:cubicBezTo>
                    <a:pt x="35816" y="231853"/>
                    <a:pt x="33242" y="244734"/>
                    <a:pt x="33242" y="257615"/>
                  </a:cubicBezTo>
                  <a:cubicBezTo>
                    <a:pt x="35816" y="273071"/>
                    <a:pt x="46111" y="309137"/>
                    <a:pt x="46111" y="309137"/>
                  </a:cubicBezTo>
                  <a:cubicBezTo>
                    <a:pt x="46111" y="316866"/>
                    <a:pt x="46111" y="316866"/>
                    <a:pt x="46111" y="316866"/>
                  </a:cubicBezTo>
                  <a:cubicBezTo>
                    <a:pt x="40964" y="309137"/>
                    <a:pt x="40964" y="309137"/>
                    <a:pt x="40964" y="309137"/>
                  </a:cubicBezTo>
                  <a:cubicBezTo>
                    <a:pt x="40964" y="309137"/>
                    <a:pt x="20373" y="285952"/>
                    <a:pt x="12652" y="239581"/>
                  </a:cubicBezTo>
                  <a:cubicBezTo>
                    <a:pt x="12652" y="231853"/>
                    <a:pt x="10078" y="224125"/>
                    <a:pt x="10078" y="216396"/>
                  </a:cubicBezTo>
                  <a:cubicBezTo>
                    <a:pt x="7504" y="167449"/>
                    <a:pt x="46111" y="139112"/>
                    <a:pt x="46111" y="139112"/>
                  </a:cubicBezTo>
                  <a:cubicBezTo>
                    <a:pt x="48685" y="136536"/>
                    <a:pt x="48685" y="136536"/>
                    <a:pt x="48685" y="136536"/>
                  </a:cubicBezTo>
                  <a:close/>
                  <a:moveTo>
                    <a:pt x="980853" y="97894"/>
                  </a:moveTo>
                  <a:cubicBezTo>
                    <a:pt x="980853" y="97894"/>
                    <a:pt x="980853" y="97894"/>
                    <a:pt x="980853" y="100470"/>
                  </a:cubicBezTo>
                  <a:cubicBezTo>
                    <a:pt x="980853" y="105622"/>
                    <a:pt x="983428" y="108198"/>
                    <a:pt x="983428" y="113350"/>
                  </a:cubicBezTo>
                  <a:cubicBezTo>
                    <a:pt x="988579" y="123655"/>
                    <a:pt x="991154" y="131383"/>
                    <a:pt x="996305" y="136536"/>
                  </a:cubicBezTo>
                  <a:cubicBezTo>
                    <a:pt x="996305" y="136536"/>
                    <a:pt x="993729" y="136536"/>
                    <a:pt x="993729" y="136536"/>
                  </a:cubicBezTo>
                  <a:cubicBezTo>
                    <a:pt x="983428" y="136536"/>
                    <a:pt x="962825" y="131383"/>
                    <a:pt x="957675" y="131383"/>
                  </a:cubicBezTo>
                  <a:cubicBezTo>
                    <a:pt x="962825" y="133960"/>
                    <a:pt x="975702" y="144264"/>
                    <a:pt x="991154" y="146840"/>
                  </a:cubicBezTo>
                  <a:cubicBezTo>
                    <a:pt x="993729" y="146840"/>
                    <a:pt x="996305" y="146840"/>
                    <a:pt x="1001455" y="149416"/>
                  </a:cubicBezTo>
                  <a:cubicBezTo>
                    <a:pt x="1004031" y="149416"/>
                    <a:pt x="1004031" y="149416"/>
                    <a:pt x="1006606" y="149416"/>
                  </a:cubicBezTo>
                  <a:cubicBezTo>
                    <a:pt x="1011757" y="151993"/>
                    <a:pt x="1014332" y="154569"/>
                    <a:pt x="1019483" y="157145"/>
                  </a:cubicBezTo>
                  <a:cubicBezTo>
                    <a:pt x="1014332" y="159721"/>
                    <a:pt x="1009181" y="159721"/>
                    <a:pt x="1001455" y="159721"/>
                  </a:cubicBezTo>
                  <a:cubicBezTo>
                    <a:pt x="988579" y="162297"/>
                    <a:pt x="975702" y="162297"/>
                    <a:pt x="957675" y="157145"/>
                  </a:cubicBezTo>
                  <a:cubicBezTo>
                    <a:pt x="957675" y="157145"/>
                    <a:pt x="955099" y="157145"/>
                    <a:pt x="955099" y="157145"/>
                  </a:cubicBezTo>
                  <a:cubicBezTo>
                    <a:pt x="911319" y="146840"/>
                    <a:pt x="895867" y="103046"/>
                    <a:pt x="895867" y="103046"/>
                  </a:cubicBezTo>
                  <a:cubicBezTo>
                    <a:pt x="895867" y="103046"/>
                    <a:pt x="926771" y="105622"/>
                    <a:pt x="939647" y="105622"/>
                  </a:cubicBezTo>
                  <a:cubicBezTo>
                    <a:pt x="944798" y="105622"/>
                    <a:pt x="952524" y="103046"/>
                    <a:pt x="957675" y="100470"/>
                  </a:cubicBezTo>
                  <a:cubicBezTo>
                    <a:pt x="965401" y="97894"/>
                    <a:pt x="973127" y="97894"/>
                    <a:pt x="980853" y="97894"/>
                  </a:cubicBezTo>
                  <a:close/>
                  <a:moveTo>
                    <a:pt x="136194" y="97894"/>
                  </a:moveTo>
                  <a:cubicBezTo>
                    <a:pt x="143915" y="97894"/>
                    <a:pt x="151637" y="97894"/>
                    <a:pt x="159358" y="100470"/>
                  </a:cubicBezTo>
                  <a:cubicBezTo>
                    <a:pt x="164506" y="103046"/>
                    <a:pt x="172227" y="105622"/>
                    <a:pt x="177374" y="105622"/>
                  </a:cubicBezTo>
                  <a:cubicBezTo>
                    <a:pt x="187670" y="105622"/>
                    <a:pt x="221129" y="103046"/>
                    <a:pt x="221129" y="103046"/>
                  </a:cubicBezTo>
                  <a:cubicBezTo>
                    <a:pt x="221129" y="103046"/>
                    <a:pt x="205686" y="146840"/>
                    <a:pt x="161932" y="157145"/>
                  </a:cubicBezTo>
                  <a:cubicBezTo>
                    <a:pt x="161932" y="157145"/>
                    <a:pt x="159358" y="157145"/>
                    <a:pt x="159358" y="157145"/>
                  </a:cubicBezTo>
                  <a:cubicBezTo>
                    <a:pt x="141341" y="162297"/>
                    <a:pt x="125899" y="162297"/>
                    <a:pt x="115604" y="159721"/>
                  </a:cubicBezTo>
                  <a:cubicBezTo>
                    <a:pt x="107882" y="159721"/>
                    <a:pt x="102735" y="159721"/>
                    <a:pt x="97587" y="157145"/>
                  </a:cubicBezTo>
                  <a:cubicBezTo>
                    <a:pt x="100161" y="154569"/>
                    <a:pt x="105308" y="151993"/>
                    <a:pt x="110456" y="149416"/>
                  </a:cubicBezTo>
                  <a:cubicBezTo>
                    <a:pt x="110456" y="149416"/>
                    <a:pt x="113030" y="149416"/>
                    <a:pt x="115604" y="149416"/>
                  </a:cubicBezTo>
                  <a:cubicBezTo>
                    <a:pt x="118177" y="146840"/>
                    <a:pt x="123325" y="146840"/>
                    <a:pt x="125899" y="146840"/>
                  </a:cubicBezTo>
                  <a:cubicBezTo>
                    <a:pt x="141341" y="144264"/>
                    <a:pt x="154210" y="133960"/>
                    <a:pt x="159358" y="131383"/>
                  </a:cubicBezTo>
                  <a:cubicBezTo>
                    <a:pt x="154210" y="131383"/>
                    <a:pt x="133620" y="136536"/>
                    <a:pt x="123325" y="136536"/>
                  </a:cubicBezTo>
                  <a:cubicBezTo>
                    <a:pt x="120751" y="136536"/>
                    <a:pt x="120751" y="136536"/>
                    <a:pt x="120751" y="136536"/>
                  </a:cubicBezTo>
                  <a:cubicBezTo>
                    <a:pt x="125899" y="131383"/>
                    <a:pt x="128473" y="123655"/>
                    <a:pt x="131046" y="113350"/>
                  </a:cubicBezTo>
                  <a:cubicBezTo>
                    <a:pt x="133620" y="108198"/>
                    <a:pt x="133620" y="105622"/>
                    <a:pt x="136194" y="100470"/>
                  </a:cubicBezTo>
                  <a:cubicBezTo>
                    <a:pt x="136194" y="97894"/>
                    <a:pt x="136194" y="97894"/>
                    <a:pt x="136194" y="97894"/>
                  </a:cubicBezTo>
                  <a:close/>
                  <a:moveTo>
                    <a:pt x="986003" y="0"/>
                  </a:moveTo>
                  <a:cubicBezTo>
                    <a:pt x="988579" y="0"/>
                    <a:pt x="988579" y="0"/>
                    <a:pt x="988579" y="0"/>
                  </a:cubicBezTo>
                  <a:cubicBezTo>
                    <a:pt x="988579" y="0"/>
                    <a:pt x="993729" y="2576"/>
                    <a:pt x="1001455" y="7729"/>
                  </a:cubicBezTo>
                  <a:cubicBezTo>
                    <a:pt x="1011757" y="12881"/>
                    <a:pt x="1022058" y="20609"/>
                    <a:pt x="1032360" y="33490"/>
                  </a:cubicBezTo>
                  <a:cubicBezTo>
                    <a:pt x="1034935" y="36066"/>
                    <a:pt x="1034935" y="38642"/>
                    <a:pt x="1037510" y="41218"/>
                  </a:cubicBezTo>
                  <a:cubicBezTo>
                    <a:pt x="1040086" y="46371"/>
                    <a:pt x="1042661" y="51523"/>
                    <a:pt x="1045236" y="59251"/>
                  </a:cubicBezTo>
                  <a:cubicBezTo>
                    <a:pt x="1047812" y="66980"/>
                    <a:pt x="1047812" y="74708"/>
                    <a:pt x="1050387" y="82437"/>
                  </a:cubicBezTo>
                  <a:cubicBezTo>
                    <a:pt x="1058113" y="123655"/>
                    <a:pt x="1047812" y="154569"/>
                    <a:pt x="1045236" y="154569"/>
                  </a:cubicBezTo>
                  <a:cubicBezTo>
                    <a:pt x="1042661" y="162297"/>
                    <a:pt x="1042661" y="162297"/>
                    <a:pt x="1042661" y="162297"/>
                  </a:cubicBezTo>
                  <a:cubicBezTo>
                    <a:pt x="1042661" y="154569"/>
                    <a:pt x="1042661" y="154569"/>
                    <a:pt x="1042661" y="154569"/>
                  </a:cubicBezTo>
                  <a:cubicBezTo>
                    <a:pt x="1042661" y="154569"/>
                    <a:pt x="1040086" y="128807"/>
                    <a:pt x="1037510" y="110774"/>
                  </a:cubicBezTo>
                  <a:lnTo>
                    <a:pt x="1037510" y="109688"/>
                  </a:lnTo>
                  <a:lnTo>
                    <a:pt x="1037510" y="105622"/>
                  </a:lnTo>
                  <a:cubicBezTo>
                    <a:pt x="1034935" y="100470"/>
                    <a:pt x="1034935" y="95317"/>
                    <a:pt x="1032360" y="92741"/>
                  </a:cubicBezTo>
                  <a:cubicBezTo>
                    <a:pt x="1027209" y="85013"/>
                    <a:pt x="1024634" y="79861"/>
                    <a:pt x="1019483" y="79861"/>
                  </a:cubicBezTo>
                  <a:cubicBezTo>
                    <a:pt x="1024634" y="85013"/>
                    <a:pt x="1027209" y="97894"/>
                    <a:pt x="1029784" y="105622"/>
                  </a:cubicBezTo>
                  <a:cubicBezTo>
                    <a:pt x="1032360" y="123655"/>
                    <a:pt x="1032360" y="151993"/>
                    <a:pt x="1032360" y="154569"/>
                  </a:cubicBezTo>
                  <a:cubicBezTo>
                    <a:pt x="1032360" y="157145"/>
                    <a:pt x="1032360" y="157145"/>
                    <a:pt x="1032360" y="157145"/>
                  </a:cubicBezTo>
                  <a:cubicBezTo>
                    <a:pt x="1029784" y="157145"/>
                    <a:pt x="1029784" y="157145"/>
                    <a:pt x="1029784" y="157145"/>
                  </a:cubicBezTo>
                  <a:cubicBezTo>
                    <a:pt x="1027209" y="157145"/>
                    <a:pt x="1014332" y="151993"/>
                    <a:pt x="1001455" y="136536"/>
                  </a:cubicBezTo>
                  <a:cubicBezTo>
                    <a:pt x="996305" y="128807"/>
                    <a:pt x="991154" y="121079"/>
                    <a:pt x="988579" y="110774"/>
                  </a:cubicBezTo>
                  <a:cubicBezTo>
                    <a:pt x="988579" y="108198"/>
                    <a:pt x="986003" y="103046"/>
                    <a:pt x="986003" y="97894"/>
                  </a:cubicBezTo>
                  <a:cubicBezTo>
                    <a:pt x="983428" y="85013"/>
                    <a:pt x="986003" y="72132"/>
                    <a:pt x="986003" y="61828"/>
                  </a:cubicBezTo>
                  <a:cubicBezTo>
                    <a:pt x="986003" y="56675"/>
                    <a:pt x="986003" y="51523"/>
                    <a:pt x="986003" y="48947"/>
                  </a:cubicBezTo>
                  <a:cubicBezTo>
                    <a:pt x="986003" y="36066"/>
                    <a:pt x="986003" y="2576"/>
                    <a:pt x="986003" y="2576"/>
                  </a:cubicBezTo>
                  <a:cubicBezTo>
                    <a:pt x="986003" y="0"/>
                    <a:pt x="986003" y="0"/>
                    <a:pt x="986003" y="0"/>
                  </a:cubicBezTo>
                  <a:close/>
                  <a:moveTo>
                    <a:pt x="128473" y="0"/>
                  </a:moveTo>
                  <a:cubicBezTo>
                    <a:pt x="128473" y="0"/>
                    <a:pt x="128473" y="0"/>
                    <a:pt x="131046" y="0"/>
                  </a:cubicBezTo>
                  <a:cubicBezTo>
                    <a:pt x="131046" y="0"/>
                    <a:pt x="131046" y="0"/>
                    <a:pt x="131046" y="2576"/>
                  </a:cubicBezTo>
                  <a:cubicBezTo>
                    <a:pt x="131046" y="2576"/>
                    <a:pt x="131046" y="36066"/>
                    <a:pt x="131046" y="48947"/>
                  </a:cubicBezTo>
                  <a:cubicBezTo>
                    <a:pt x="131046" y="51523"/>
                    <a:pt x="131046" y="56675"/>
                    <a:pt x="131046" y="61828"/>
                  </a:cubicBezTo>
                  <a:cubicBezTo>
                    <a:pt x="131046" y="72132"/>
                    <a:pt x="133620" y="85013"/>
                    <a:pt x="131046" y="97894"/>
                  </a:cubicBezTo>
                  <a:cubicBezTo>
                    <a:pt x="128473" y="103046"/>
                    <a:pt x="128473" y="108198"/>
                    <a:pt x="125899" y="110774"/>
                  </a:cubicBezTo>
                  <a:cubicBezTo>
                    <a:pt x="123325" y="121079"/>
                    <a:pt x="120751" y="128807"/>
                    <a:pt x="115604" y="136536"/>
                  </a:cubicBezTo>
                  <a:cubicBezTo>
                    <a:pt x="102735" y="151993"/>
                    <a:pt x="89866" y="157145"/>
                    <a:pt x="87292" y="157145"/>
                  </a:cubicBezTo>
                  <a:cubicBezTo>
                    <a:pt x="84718" y="157145"/>
                    <a:pt x="84718" y="157145"/>
                    <a:pt x="84718" y="157145"/>
                  </a:cubicBezTo>
                  <a:cubicBezTo>
                    <a:pt x="84718" y="154569"/>
                    <a:pt x="84718" y="154569"/>
                    <a:pt x="84718" y="154569"/>
                  </a:cubicBezTo>
                  <a:cubicBezTo>
                    <a:pt x="84718" y="151993"/>
                    <a:pt x="84718" y="123655"/>
                    <a:pt x="87292" y="105622"/>
                  </a:cubicBezTo>
                  <a:cubicBezTo>
                    <a:pt x="89866" y="97894"/>
                    <a:pt x="92439" y="85013"/>
                    <a:pt x="97587" y="79861"/>
                  </a:cubicBezTo>
                  <a:cubicBezTo>
                    <a:pt x="92439" y="79861"/>
                    <a:pt x="87292" y="85013"/>
                    <a:pt x="84718" y="92741"/>
                  </a:cubicBezTo>
                  <a:cubicBezTo>
                    <a:pt x="82144" y="95317"/>
                    <a:pt x="82144" y="100470"/>
                    <a:pt x="79571" y="105622"/>
                  </a:cubicBezTo>
                  <a:lnTo>
                    <a:pt x="79571" y="109688"/>
                  </a:lnTo>
                  <a:lnTo>
                    <a:pt x="79571" y="110774"/>
                  </a:lnTo>
                  <a:cubicBezTo>
                    <a:pt x="76997" y="128807"/>
                    <a:pt x="74423" y="154569"/>
                    <a:pt x="74423" y="154569"/>
                  </a:cubicBezTo>
                  <a:cubicBezTo>
                    <a:pt x="74423" y="162297"/>
                    <a:pt x="74423" y="162297"/>
                    <a:pt x="74423" y="162297"/>
                  </a:cubicBezTo>
                  <a:cubicBezTo>
                    <a:pt x="71849" y="154569"/>
                    <a:pt x="71849" y="154569"/>
                    <a:pt x="71849" y="154569"/>
                  </a:cubicBezTo>
                  <a:cubicBezTo>
                    <a:pt x="69275" y="154569"/>
                    <a:pt x="58980" y="123655"/>
                    <a:pt x="66702" y="82437"/>
                  </a:cubicBezTo>
                  <a:cubicBezTo>
                    <a:pt x="66702" y="74708"/>
                    <a:pt x="69275" y="66980"/>
                    <a:pt x="71849" y="59251"/>
                  </a:cubicBezTo>
                  <a:cubicBezTo>
                    <a:pt x="74423" y="51523"/>
                    <a:pt x="76997" y="46371"/>
                    <a:pt x="79571" y="41218"/>
                  </a:cubicBezTo>
                  <a:cubicBezTo>
                    <a:pt x="82144" y="38642"/>
                    <a:pt x="82144" y="36066"/>
                    <a:pt x="84718" y="33490"/>
                  </a:cubicBezTo>
                  <a:cubicBezTo>
                    <a:pt x="95013" y="20609"/>
                    <a:pt x="105308" y="12881"/>
                    <a:pt x="115604" y="7729"/>
                  </a:cubicBezTo>
                  <a:cubicBezTo>
                    <a:pt x="123325" y="2576"/>
                    <a:pt x="128473" y="0"/>
                    <a:pt x="128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ḷîďe">
              <a:extLst>
                <a:ext uri="{FF2B5EF4-FFF2-40B4-BE49-F238E27FC236}">
                  <a16:creationId xmlns:a16="http://schemas.microsoft.com/office/drawing/2014/main" id="{DDE64F16-65C9-4035-8513-D3FA3AC83EF4}"/>
                </a:ext>
              </a:extLst>
            </p:cNvPr>
            <p:cNvSpPr/>
            <p:nvPr/>
          </p:nvSpPr>
          <p:spPr bwMode="auto">
            <a:xfrm>
              <a:off x="2094727" y="3859773"/>
              <a:ext cx="766902" cy="961772"/>
            </a:xfrm>
            <a:custGeom>
              <a:avLst/>
              <a:gdLst>
                <a:gd name="connsiteX0" fmla="*/ 252229 w 548379"/>
                <a:gd name="connsiteY0" fmla="*/ 638703 h 687724"/>
                <a:gd name="connsiteX1" fmla="*/ 247042 w 548379"/>
                <a:gd name="connsiteY1" fmla="*/ 641283 h 687724"/>
                <a:gd name="connsiteX2" fmla="*/ 247042 w 548379"/>
                <a:gd name="connsiteY2" fmla="*/ 651604 h 687724"/>
                <a:gd name="connsiteX3" fmla="*/ 249635 w 548379"/>
                <a:gd name="connsiteY3" fmla="*/ 656764 h 687724"/>
                <a:gd name="connsiteX4" fmla="*/ 254822 w 548379"/>
                <a:gd name="connsiteY4" fmla="*/ 659344 h 687724"/>
                <a:gd name="connsiteX5" fmla="*/ 260009 w 548379"/>
                <a:gd name="connsiteY5" fmla="*/ 654184 h 687724"/>
                <a:gd name="connsiteX6" fmla="*/ 260009 w 548379"/>
                <a:gd name="connsiteY6" fmla="*/ 646443 h 687724"/>
                <a:gd name="connsiteX7" fmla="*/ 260009 w 548379"/>
                <a:gd name="connsiteY7" fmla="*/ 638703 h 687724"/>
                <a:gd name="connsiteX8" fmla="*/ 254822 w 548379"/>
                <a:gd name="connsiteY8" fmla="*/ 638703 h 687724"/>
                <a:gd name="connsiteX9" fmla="*/ 252229 w 548379"/>
                <a:gd name="connsiteY9" fmla="*/ 638703 h 687724"/>
                <a:gd name="connsiteX10" fmla="*/ 370795 w 548379"/>
                <a:gd name="connsiteY10" fmla="*/ 628383 h 687724"/>
                <a:gd name="connsiteX11" fmla="*/ 383599 w 548379"/>
                <a:gd name="connsiteY11" fmla="*/ 628383 h 687724"/>
                <a:gd name="connsiteX12" fmla="*/ 383599 w 548379"/>
                <a:gd name="connsiteY12" fmla="*/ 687724 h 687724"/>
                <a:gd name="connsiteX13" fmla="*/ 368234 w 548379"/>
                <a:gd name="connsiteY13" fmla="*/ 687724 h 687724"/>
                <a:gd name="connsiteX14" fmla="*/ 368234 w 548379"/>
                <a:gd name="connsiteY14" fmla="*/ 649023 h 687724"/>
                <a:gd name="connsiteX15" fmla="*/ 352869 w 548379"/>
                <a:gd name="connsiteY15" fmla="*/ 656764 h 687724"/>
                <a:gd name="connsiteX16" fmla="*/ 352869 w 548379"/>
                <a:gd name="connsiteY16" fmla="*/ 641283 h 687724"/>
                <a:gd name="connsiteX17" fmla="*/ 370795 w 548379"/>
                <a:gd name="connsiteY17" fmla="*/ 628383 h 687724"/>
                <a:gd name="connsiteX18" fmla="*/ 311421 w 548379"/>
                <a:gd name="connsiteY18" fmla="*/ 628383 h 687724"/>
                <a:gd name="connsiteX19" fmla="*/ 324259 w 548379"/>
                <a:gd name="connsiteY19" fmla="*/ 628383 h 687724"/>
                <a:gd name="connsiteX20" fmla="*/ 324259 w 548379"/>
                <a:gd name="connsiteY20" fmla="*/ 687724 h 687724"/>
                <a:gd name="connsiteX21" fmla="*/ 308853 w 548379"/>
                <a:gd name="connsiteY21" fmla="*/ 687724 h 687724"/>
                <a:gd name="connsiteX22" fmla="*/ 308853 w 548379"/>
                <a:gd name="connsiteY22" fmla="*/ 649023 h 687724"/>
                <a:gd name="connsiteX23" fmla="*/ 290879 w 548379"/>
                <a:gd name="connsiteY23" fmla="*/ 656764 h 687724"/>
                <a:gd name="connsiteX24" fmla="*/ 290879 w 548379"/>
                <a:gd name="connsiteY24" fmla="*/ 641283 h 687724"/>
                <a:gd name="connsiteX25" fmla="*/ 311421 w 548379"/>
                <a:gd name="connsiteY25" fmla="*/ 628383 h 687724"/>
                <a:gd name="connsiteX26" fmla="*/ 252229 w 548379"/>
                <a:gd name="connsiteY26" fmla="*/ 628383 h 687724"/>
                <a:gd name="connsiteX27" fmla="*/ 254822 w 548379"/>
                <a:gd name="connsiteY27" fmla="*/ 628383 h 687724"/>
                <a:gd name="connsiteX28" fmla="*/ 267789 w 548379"/>
                <a:gd name="connsiteY28" fmla="*/ 633543 h 687724"/>
                <a:gd name="connsiteX29" fmla="*/ 278163 w 548379"/>
                <a:gd name="connsiteY29" fmla="*/ 651604 h 687724"/>
                <a:gd name="connsiteX30" fmla="*/ 275570 w 548379"/>
                <a:gd name="connsiteY30" fmla="*/ 669664 h 687724"/>
                <a:gd name="connsiteX31" fmla="*/ 267789 w 548379"/>
                <a:gd name="connsiteY31" fmla="*/ 682564 h 687724"/>
                <a:gd name="connsiteX32" fmla="*/ 254822 w 548379"/>
                <a:gd name="connsiteY32" fmla="*/ 687724 h 687724"/>
                <a:gd name="connsiteX33" fmla="*/ 252229 w 548379"/>
                <a:gd name="connsiteY33" fmla="*/ 687724 h 687724"/>
                <a:gd name="connsiteX34" fmla="*/ 239262 w 548379"/>
                <a:gd name="connsiteY34" fmla="*/ 685144 h 687724"/>
                <a:gd name="connsiteX35" fmla="*/ 231482 w 548379"/>
                <a:gd name="connsiteY35" fmla="*/ 674824 h 687724"/>
                <a:gd name="connsiteX36" fmla="*/ 247042 w 548379"/>
                <a:gd name="connsiteY36" fmla="*/ 672244 h 687724"/>
                <a:gd name="connsiteX37" fmla="*/ 252229 w 548379"/>
                <a:gd name="connsiteY37" fmla="*/ 677404 h 687724"/>
                <a:gd name="connsiteX38" fmla="*/ 254822 w 548379"/>
                <a:gd name="connsiteY38" fmla="*/ 677404 h 687724"/>
                <a:gd name="connsiteX39" fmla="*/ 257416 w 548379"/>
                <a:gd name="connsiteY39" fmla="*/ 674824 h 687724"/>
                <a:gd name="connsiteX40" fmla="*/ 262603 w 548379"/>
                <a:gd name="connsiteY40" fmla="*/ 664504 h 687724"/>
                <a:gd name="connsiteX41" fmla="*/ 260009 w 548379"/>
                <a:gd name="connsiteY41" fmla="*/ 664504 h 687724"/>
                <a:gd name="connsiteX42" fmla="*/ 254822 w 548379"/>
                <a:gd name="connsiteY42" fmla="*/ 667084 h 687724"/>
                <a:gd name="connsiteX43" fmla="*/ 249635 w 548379"/>
                <a:gd name="connsiteY43" fmla="*/ 667084 h 687724"/>
                <a:gd name="connsiteX44" fmla="*/ 236668 w 548379"/>
                <a:gd name="connsiteY44" fmla="*/ 661924 h 687724"/>
                <a:gd name="connsiteX45" fmla="*/ 231482 w 548379"/>
                <a:gd name="connsiteY45" fmla="*/ 651604 h 687724"/>
                <a:gd name="connsiteX46" fmla="*/ 234075 w 548379"/>
                <a:gd name="connsiteY46" fmla="*/ 636123 h 687724"/>
                <a:gd name="connsiteX47" fmla="*/ 252229 w 548379"/>
                <a:gd name="connsiteY47" fmla="*/ 628383 h 687724"/>
                <a:gd name="connsiteX48" fmla="*/ 190652 w 548379"/>
                <a:gd name="connsiteY48" fmla="*/ 628383 h 687724"/>
                <a:gd name="connsiteX49" fmla="*/ 203456 w 548379"/>
                <a:gd name="connsiteY49" fmla="*/ 628383 h 687724"/>
                <a:gd name="connsiteX50" fmla="*/ 203456 w 548379"/>
                <a:gd name="connsiteY50" fmla="*/ 687724 h 687724"/>
                <a:gd name="connsiteX51" fmla="*/ 188091 w 548379"/>
                <a:gd name="connsiteY51" fmla="*/ 687724 h 687724"/>
                <a:gd name="connsiteX52" fmla="*/ 188091 w 548379"/>
                <a:gd name="connsiteY52" fmla="*/ 649023 h 687724"/>
                <a:gd name="connsiteX53" fmla="*/ 172726 w 548379"/>
                <a:gd name="connsiteY53" fmla="*/ 656764 h 687724"/>
                <a:gd name="connsiteX54" fmla="*/ 172726 w 548379"/>
                <a:gd name="connsiteY54" fmla="*/ 641283 h 687724"/>
                <a:gd name="connsiteX55" fmla="*/ 190652 w 548379"/>
                <a:gd name="connsiteY55" fmla="*/ 628383 h 687724"/>
                <a:gd name="connsiteX56" fmla="*/ 288350 w 548379"/>
                <a:gd name="connsiteY56" fmla="*/ 180286 h 687724"/>
                <a:gd name="connsiteX57" fmla="*/ 290924 w 548379"/>
                <a:gd name="connsiteY57" fmla="*/ 180286 h 687724"/>
                <a:gd name="connsiteX58" fmla="*/ 293499 w 548379"/>
                <a:gd name="connsiteY58" fmla="*/ 180286 h 687724"/>
                <a:gd name="connsiteX59" fmla="*/ 293499 w 548379"/>
                <a:gd name="connsiteY59" fmla="*/ 182862 h 687724"/>
                <a:gd name="connsiteX60" fmla="*/ 296073 w 548379"/>
                <a:gd name="connsiteY60" fmla="*/ 182862 h 687724"/>
                <a:gd name="connsiteX61" fmla="*/ 296073 w 548379"/>
                <a:gd name="connsiteY61" fmla="*/ 185437 h 687724"/>
                <a:gd name="connsiteX62" fmla="*/ 298648 w 548379"/>
                <a:gd name="connsiteY62" fmla="*/ 185437 h 687724"/>
                <a:gd name="connsiteX63" fmla="*/ 298648 w 548379"/>
                <a:gd name="connsiteY63" fmla="*/ 188013 h 687724"/>
                <a:gd name="connsiteX64" fmla="*/ 298648 w 548379"/>
                <a:gd name="connsiteY64" fmla="*/ 190588 h 687724"/>
                <a:gd name="connsiteX65" fmla="*/ 301222 w 548379"/>
                <a:gd name="connsiteY65" fmla="*/ 190588 h 687724"/>
                <a:gd name="connsiteX66" fmla="*/ 301222 w 548379"/>
                <a:gd name="connsiteY66" fmla="*/ 193164 h 687724"/>
                <a:gd name="connsiteX67" fmla="*/ 303797 w 548379"/>
                <a:gd name="connsiteY67" fmla="*/ 193164 h 687724"/>
                <a:gd name="connsiteX68" fmla="*/ 303797 w 548379"/>
                <a:gd name="connsiteY68" fmla="*/ 195739 h 687724"/>
                <a:gd name="connsiteX69" fmla="*/ 303797 w 548379"/>
                <a:gd name="connsiteY69" fmla="*/ 198315 h 687724"/>
                <a:gd name="connsiteX70" fmla="*/ 306372 w 548379"/>
                <a:gd name="connsiteY70" fmla="*/ 198315 h 687724"/>
                <a:gd name="connsiteX71" fmla="*/ 306372 w 548379"/>
                <a:gd name="connsiteY71" fmla="*/ 200890 h 687724"/>
                <a:gd name="connsiteX72" fmla="*/ 308946 w 548379"/>
                <a:gd name="connsiteY72" fmla="*/ 200890 h 687724"/>
                <a:gd name="connsiteX73" fmla="*/ 308946 w 548379"/>
                <a:gd name="connsiteY73" fmla="*/ 203466 h 687724"/>
                <a:gd name="connsiteX74" fmla="*/ 311521 w 548379"/>
                <a:gd name="connsiteY74" fmla="*/ 203466 h 687724"/>
                <a:gd name="connsiteX75" fmla="*/ 311521 w 548379"/>
                <a:gd name="connsiteY75" fmla="*/ 206041 h 687724"/>
                <a:gd name="connsiteX76" fmla="*/ 311521 w 548379"/>
                <a:gd name="connsiteY76" fmla="*/ 208617 h 687724"/>
                <a:gd name="connsiteX77" fmla="*/ 314095 w 548379"/>
                <a:gd name="connsiteY77" fmla="*/ 208617 h 687724"/>
                <a:gd name="connsiteX78" fmla="*/ 314095 w 548379"/>
                <a:gd name="connsiteY78" fmla="*/ 211192 h 687724"/>
                <a:gd name="connsiteX79" fmla="*/ 316670 w 548379"/>
                <a:gd name="connsiteY79" fmla="*/ 211192 h 687724"/>
                <a:gd name="connsiteX80" fmla="*/ 319244 w 548379"/>
                <a:gd name="connsiteY80" fmla="*/ 211192 h 687724"/>
                <a:gd name="connsiteX81" fmla="*/ 319244 w 548379"/>
                <a:gd name="connsiteY81" fmla="*/ 213768 h 687724"/>
                <a:gd name="connsiteX82" fmla="*/ 321819 w 548379"/>
                <a:gd name="connsiteY82" fmla="*/ 213768 h 687724"/>
                <a:gd name="connsiteX83" fmla="*/ 321819 w 548379"/>
                <a:gd name="connsiteY83" fmla="*/ 216343 h 687724"/>
                <a:gd name="connsiteX84" fmla="*/ 324393 w 548379"/>
                <a:gd name="connsiteY84" fmla="*/ 216343 h 687724"/>
                <a:gd name="connsiteX85" fmla="*/ 324393 w 548379"/>
                <a:gd name="connsiteY85" fmla="*/ 218919 h 687724"/>
                <a:gd name="connsiteX86" fmla="*/ 326968 w 548379"/>
                <a:gd name="connsiteY86" fmla="*/ 218919 h 687724"/>
                <a:gd name="connsiteX87" fmla="*/ 326968 w 548379"/>
                <a:gd name="connsiteY87" fmla="*/ 221494 h 687724"/>
                <a:gd name="connsiteX88" fmla="*/ 329542 w 548379"/>
                <a:gd name="connsiteY88" fmla="*/ 221494 h 687724"/>
                <a:gd name="connsiteX89" fmla="*/ 329542 w 548379"/>
                <a:gd name="connsiteY89" fmla="*/ 224070 h 687724"/>
                <a:gd name="connsiteX90" fmla="*/ 332117 w 548379"/>
                <a:gd name="connsiteY90" fmla="*/ 226646 h 687724"/>
                <a:gd name="connsiteX91" fmla="*/ 334692 w 548379"/>
                <a:gd name="connsiteY91" fmla="*/ 226646 h 687724"/>
                <a:gd name="connsiteX92" fmla="*/ 334692 w 548379"/>
                <a:gd name="connsiteY92" fmla="*/ 229221 h 687724"/>
                <a:gd name="connsiteX93" fmla="*/ 337266 w 548379"/>
                <a:gd name="connsiteY93" fmla="*/ 229221 h 687724"/>
                <a:gd name="connsiteX94" fmla="*/ 339841 w 548379"/>
                <a:gd name="connsiteY94" fmla="*/ 229221 h 687724"/>
                <a:gd name="connsiteX95" fmla="*/ 339841 w 548379"/>
                <a:gd name="connsiteY95" fmla="*/ 231797 h 687724"/>
                <a:gd name="connsiteX96" fmla="*/ 342415 w 548379"/>
                <a:gd name="connsiteY96" fmla="*/ 231797 h 687724"/>
                <a:gd name="connsiteX97" fmla="*/ 344990 w 548379"/>
                <a:gd name="connsiteY97" fmla="*/ 231797 h 687724"/>
                <a:gd name="connsiteX98" fmla="*/ 344990 w 548379"/>
                <a:gd name="connsiteY98" fmla="*/ 234372 h 687724"/>
                <a:gd name="connsiteX99" fmla="*/ 347564 w 548379"/>
                <a:gd name="connsiteY99" fmla="*/ 234372 h 687724"/>
                <a:gd name="connsiteX100" fmla="*/ 347564 w 548379"/>
                <a:gd name="connsiteY100" fmla="*/ 236948 h 687724"/>
                <a:gd name="connsiteX101" fmla="*/ 350139 w 548379"/>
                <a:gd name="connsiteY101" fmla="*/ 236948 h 687724"/>
                <a:gd name="connsiteX102" fmla="*/ 350139 w 548379"/>
                <a:gd name="connsiteY102" fmla="*/ 239523 h 687724"/>
                <a:gd name="connsiteX103" fmla="*/ 352713 w 548379"/>
                <a:gd name="connsiteY103" fmla="*/ 239523 h 687724"/>
                <a:gd name="connsiteX104" fmla="*/ 352713 w 548379"/>
                <a:gd name="connsiteY104" fmla="*/ 242099 h 687724"/>
                <a:gd name="connsiteX105" fmla="*/ 355288 w 548379"/>
                <a:gd name="connsiteY105" fmla="*/ 242099 h 687724"/>
                <a:gd name="connsiteX106" fmla="*/ 355288 w 548379"/>
                <a:gd name="connsiteY106" fmla="*/ 244674 h 687724"/>
                <a:gd name="connsiteX107" fmla="*/ 357862 w 548379"/>
                <a:gd name="connsiteY107" fmla="*/ 244674 h 687724"/>
                <a:gd name="connsiteX108" fmla="*/ 360437 w 548379"/>
                <a:gd name="connsiteY108" fmla="*/ 244674 h 687724"/>
                <a:gd name="connsiteX109" fmla="*/ 360437 w 548379"/>
                <a:gd name="connsiteY109" fmla="*/ 247250 h 687724"/>
                <a:gd name="connsiteX110" fmla="*/ 363012 w 548379"/>
                <a:gd name="connsiteY110" fmla="*/ 247250 h 687724"/>
                <a:gd name="connsiteX111" fmla="*/ 365586 w 548379"/>
                <a:gd name="connsiteY111" fmla="*/ 247250 h 687724"/>
                <a:gd name="connsiteX112" fmla="*/ 365586 w 548379"/>
                <a:gd name="connsiteY112" fmla="*/ 249825 h 687724"/>
                <a:gd name="connsiteX113" fmla="*/ 368161 w 548379"/>
                <a:gd name="connsiteY113" fmla="*/ 249825 h 687724"/>
                <a:gd name="connsiteX114" fmla="*/ 368161 w 548379"/>
                <a:gd name="connsiteY114" fmla="*/ 252401 h 687724"/>
                <a:gd name="connsiteX115" fmla="*/ 370735 w 548379"/>
                <a:gd name="connsiteY115" fmla="*/ 252401 h 687724"/>
                <a:gd name="connsiteX116" fmla="*/ 370735 w 548379"/>
                <a:gd name="connsiteY116" fmla="*/ 254976 h 687724"/>
                <a:gd name="connsiteX117" fmla="*/ 373310 w 548379"/>
                <a:gd name="connsiteY117" fmla="*/ 254976 h 687724"/>
                <a:gd name="connsiteX118" fmla="*/ 375884 w 548379"/>
                <a:gd name="connsiteY118" fmla="*/ 254976 h 687724"/>
                <a:gd name="connsiteX119" fmla="*/ 375884 w 548379"/>
                <a:gd name="connsiteY119" fmla="*/ 257552 h 687724"/>
                <a:gd name="connsiteX120" fmla="*/ 378459 w 548379"/>
                <a:gd name="connsiteY120" fmla="*/ 257552 h 687724"/>
                <a:gd name="connsiteX121" fmla="*/ 381033 w 548379"/>
                <a:gd name="connsiteY121" fmla="*/ 257552 h 687724"/>
                <a:gd name="connsiteX122" fmla="*/ 381033 w 548379"/>
                <a:gd name="connsiteY122" fmla="*/ 260127 h 687724"/>
                <a:gd name="connsiteX123" fmla="*/ 383608 w 548379"/>
                <a:gd name="connsiteY123" fmla="*/ 260127 h 687724"/>
                <a:gd name="connsiteX124" fmla="*/ 386183 w 548379"/>
                <a:gd name="connsiteY124" fmla="*/ 260127 h 687724"/>
                <a:gd name="connsiteX125" fmla="*/ 386183 w 548379"/>
                <a:gd name="connsiteY125" fmla="*/ 262703 h 687724"/>
                <a:gd name="connsiteX126" fmla="*/ 388757 w 548379"/>
                <a:gd name="connsiteY126" fmla="*/ 262703 h 687724"/>
                <a:gd name="connsiteX127" fmla="*/ 391332 w 548379"/>
                <a:gd name="connsiteY127" fmla="*/ 262703 h 687724"/>
                <a:gd name="connsiteX128" fmla="*/ 391332 w 548379"/>
                <a:gd name="connsiteY128" fmla="*/ 265278 h 687724"/>
                <a:gd name="connsiteX129" fmla="*/ 393906 w 548379"/>
                <a:gd name="connsiteY129" fmla="*/ 265278 h 687724"/>
                <a:gd name="connsiteX130" fmla="*/ 396481 w 548379"/>
                <a:gd name="connsiteY130" fmla="*/ 265278 h 687724"/>
                <a:gd name="connsiteX131" fmla="*/ 396481 w 548379"/>
                <a:gd name="connsiteY131" fmla="*/ 267854 h 687724"/>
                <a:gd name="connsiteX132" fmla="*/ 399055 w 548379"/>
                <a:gd name="connsiteY132" fmla="*/ 267854 h 687724"/>
                <a:gd name="connsiteX133" fmla="*/ 401630 w 548379"/>
                <a:gd name="connsiteY133" fmla="*/ 270429 h 687724"/>
                <a:gd name="connsiteX134" fmla="*/ 404204 w 548379"/>
                <a:gd name="connsiteY134" fmla="*/ 270429 h 687724"/>
                <a:gd name="connsiteX135" fmla="*/ 404204 w 548379"/>
                <a:gd name="connsiteY135" fmla="*/ 273005 h 687724"/>
                <a:gd name="connsiteX136" fmla="*/ 406779 w 548379"/>
                <a:gd name="connsiteY136" fmla="*/ 273005 h 687724"/>
                <a:gd name="connsiteX137" fmla="*/ 409353 w 548379"/>
                <a:gd name="connsiteY137" fmla="*/ 273005 h 687724"/>
                <a:gd name="connsiteX138" fmla="*/ 409353 w 548379"/>
                <a:gd name="connsiteY138" fmla="*/ 275580 h 687724"/>
                <a:gd name="connsiteX139" fmla="*/ 411928 w 548379"/>
                <a:gd name="connsiteY139" fmla="*/ 275580 h 687724"/>
                <a:gd name="connsiteX140" fmla="*/ 414503 w 548379"/>
                <a:gd name="connsiteY140" fmla="*/ 275580 h 687724"/>
                <a:gd name="connsiteX141" fmla="*/ 414503 w 548379"/>
                <a:gd name="connsiteY141" fmla="*/ 278156 h 687724"/>
                <a:gd name="connsiteX142" fmla="*/ 417077 w 548379"/>
                <a:gd name="connsiteY142" fmla="*/ 278156 h 687724"/>
                <a:gd name="connsiteX143" fmla="*/ 419652 w 548379"/>
                <a:gd name="connsiteY143" fmla="*/ 278156 h 687724"/>
                <a:gd name="connsiteX144" fmla="*/ 419652 w 548379"/>
                <a:gd name="connsiteY144" fmla="*/ 280731 h 687724"/>
                <a:gd name="connsiteX145" fmla="*/ 422226 w 548379"/>
                <a:gd name="connsiteY145" fmla="*/ 280731 h 687724"/>
                <a:gd name="connsiteX146" fmla="*/ 424801 w 548379"/>
                <a:gd name="connsiteY146" fmla="*/ 280731 h 687724"/>
                <a:gd name="connsiteX147" fmla="*/ 424801 w 548379"/>
                <a:gd name="connsiteY147" fmla="*/ 283307 h 687724"/>
                <a:gd name="connsiteX148" fmla="*/ 427375 w 548379"/>
                <a:gd name="connsiteY148" fmla="*/ 283307 h 687724"/>
                <a:gd name="connsiteX149" fmla="*/ 429950 w 548379"/>
                <a:gd name="connsiteY149" fmla="*/ 283307 h 687724"/>
                <a:gd name="connsiteX150" fmla="*/ 429950 w 548379"/>
                <a:gd name="connsiteY150" fmla="*/ 285882 h 687724"/>
                <a:gd name="connsiteX151" fmla="*/ 432524 w 548379"/>
                <a:gd name="connsiteY151" fmla="*/ 285882 h 687724"/>
                <a:gd name="connsiteX152" fmla="*/ 435099 w 548379"/>
                <a:gd name="connsiteY152" fmla="*/ 285882 h 687724"/>
                <a:gd name="connsiteX153" fmla="*/ 437674 w 548379"/>
                <a:gd name="connsiteY153" fmla="*/ 288458 h 687724"/>
                <a:gd name="connsiteX154" fmla="*/ 440248 w 548379"/>
                <a:gd name="connsiteY154" fmla="*/ 288458 h 687724"/>
                <a:gd name="connsiteX155" fmla="*/ 442823 w 548379"/>
                <a:gd name="connsiteY155" fmla="*/ 288458 h 687724"/>
                <a:gd name="connsiteX156" fmla="*/ 442823 w 548379"/>
                <a:gd name="connsiteY156" fmla="*/ 291033 h 687724"/>
                <a:gd name="connsiteX157" fmla="*/ 445397 w 548379"/>
                <a:gd name="connsiteY157" fmla="*/ 291033 h 687724"/>
                <a:gd name="connsiteX158" fmla="*/ 447972 w 548379"/>
                <a:gd name="connsiteY158" fmla="*/ 291033 h 687724"/>
                <a:gd name="connsiteX159" fmla="*/ 450546 w 548379"/>
                <a:gd name="connsiteY159" fmla="*/ 291033 h 687724"/>
                <a:gd name="connsiteX160" fmla="*/ 453121 w 548379"/>
                <a:gd name="connsiteY160" fmla="*/ 291033 h 687724"/>
                <a:gd name="connsiteX161" fmla="*/ 453121 w 548379"/>
                <a:gd name="connsiteY161" fmla="*/ 293609 h 687724"/>
                <a:gd name="connsiteX162" fmla="*/ 455695 w 548379"/>
                <a:gd name="connsiteY162" fmla="*/ 293609 h 687724"/>
                <a:gd name="connsiteX163" fmla="*/ 458270 w 548379"/>
                <a:gd name="connsiteY163" fmla="*/ 293609 h 687724"/>
                <a:gd name="connsiteX164" fmla="*/ 458270 w 548379"/>
                <a:gd name="connsiteY164" fmla="*/ 296184 h 687724"/>
                <a:gd name="connsiteX165" fmla="*/ 460844 w 548379"/>
                <a:gd name="connsiteY165" fmla="*/ 296184 h 687724"/>
                <a:gd name="connsiteX166" fmla="*/ 463419 w 548379"/>
                <a:gd name="connsiteY166" fmla="*/ 296184 h 687724"/>
                <a:gd name="connsiteX167" fmla="*/ 465994 w 548379"/>
                <a:gd name="connsiteY167" fmla="*/ 296184 h 687724"/>
                <a:gd name="connsiteX168" fmla="*/ 465994 w 548379"/>
                <a:gd name="connsiteY168" fmla="*/ 298760 h 687724"/>
                <a:gd name="connsiteX169" fmla="*/ 468568 w 548379"/>
                <a:gd name="connsiteY169" fmla="*/ 298760 h 687724"/>
                <a:gd name="connsiteX170" fmla="*/ 471143 w 548379"/>
                <a:gd name="connsiteY170" fmla="*/ 298760 h 687724"/>
                <a:gd name="connsiteX171" fmla="*/ 473717 w 548379"/>
                <a:gd name="connsiteY171" fmla="*/ 298760 h 687724"/>
                <a:gd name="connsiteX172" fmla="*/ 476292 w 548379"/>
                <a:gd name="connsiteY172" fmla="*/ 298760 h 687724"/>
                <a:gd name="connsiteX173" fmla="*/ 476292 w 548379"/>
                <a:gd name="connsiteY173" fmla="*/ 301335 h 687724"/>
                <a:gd name="connsiteX174" fmla="*/ 478866 w 548379"/>
                <a:gd name="connsiteY174" fmla="*/ 301335 h 687724"/>
                <a:gd name="connsiteX175" fmla="*/ 481441 w 548379"/>
                <a:gd name="connsiteY175" fmla="*/ 301335 h 687724"/>
                <a:gd name="connsiteX176" fmla="*/ 484015 w 548379"/>
                <a:gd name="connsiteY176" fmla="*/ 301335 h 687724"/>
                <a:gd name="connsiteX177" fmla="*/ 484015 w 548379"/>
                <a:gd name="connsiteY177" fmla="*/ 303911 h 687724"/>
                <a:gd name="connsiteX178" fmla="*/ 486590 w 548379"/>
                <a:gd name="connsiteY178" fmla="*/ 303911 h 687724"/>
                <a:gd name="connsiteX179" fmla="*/ 489165 w 548379"/>
                <a:gd name="connsiteY179" fmla="*/ 303911 h 687724"/>
                <a:gd name="connsiteX180" fmla="*/ 491739 w 548379"/>
                <a:gd name="connsiteY180" fmla="*/ 303911 h 687724"/>
                <a:gd name="connsiteX181" fmla="*/ 491739 w 548379"/>
                <a:gd name="connsiteY181" fmla="*/ 306487 h 687724"/>
                <a:gd name="connsiteX182" fmla="*/ 494314 w 548379"/>
                <a:gd name="connsiteY182" fmla="*/ 306487 h 687724"/>
                <a:gd name="connsiteX183" fmla="*/ 496888 w 548379"/>
                <a:gd name="connsiteY183" fmla="*/ 306487 h 687724"/>
                <a:gd name="connsiteX184" fmla="*/ 496888 w 548379"/>
                <a:gd name="connsiteY184" fmla="*/ 309062 h 687724"/>
                <a:gd name="connsiteX185" fmla="*/ 499463 w 548379"/>
                <a:gd name="connsiteY185" fmla="*/ 309062 h 687724"/>
                <a:gd name="connsiteX186" fmla="*/ 502037 w 548379"/>
                <a:gd name="connsiteY186" fmla="*/ 309062 h 687724"/>
                <a:gd name="connsiteX187" fmla="*/ 504612 w 548379"/>
                <a:gd name="connsiteY187" fmla="*/ 309062 h 687724"/>
                <a:gd name="connsiteX188" fmla="*/ 504612 w 548379"/>
                <a:gd name="connsiteY188" fmla="*/ 311638 h 687724"/>
                <a:gd name="connsiteX189" fmla="*/ 507186 w 548379"/>
                <a:gd name="connsiteY189" fmla="*/ 311638 h 687724"/>
                <a:gd name="connsiteX190" fmla="*/ 509761 w 548379"/>
                <a:gd name="connsiteY190" fmla="*/ 311638 h 687724"/>
                <a:gd name="connsiteX191" fmla="*/ 512335 w 548379"/>
                <a:gd name="connsiteY191" fmla="*/ 311638 h 687724"/>
                <a:gd name="connsiteX192" fmla="*/ 512335 w 548379"/>
                <a:gd name="connsiteY192" fmla="*/ 314213 h 687724"/>
                <a:gd name="connsiteX193" fmla="*/ 514910 w 548379"/>
                <a:gd name="connsiteY193" fmla="*/ 314213 h 687724"/>
                <a:gd name="connsiteX194" fmla="*/ 517485 w 548379"/>
                <a:gd name="connsiteY194" fmla="*/ 314213 h 687724"/>
                <a:gd name="connsiteX195" fmla="*/ 517485 w 548379"/>
                <a:gd name="connsiteY195" fmla="*/ 316789 h 687724"/>
                <a:gd name="connsiteX196" fmla="*/ 520059 w 548379"/>
                <a:gd name="connsiteY196" fmla="*/ 316789 h 687724"/>
                <a:gd name="connsiteX197" fmla="*/ 520059 w 548379"/>
                <a:gd name="connsiteY197" fmla="*/ 319364 h 687724"/>
                <a:gd name="connsiteX198" fmla="*/ 522634 w 548379"/>
                <a:gd name="connsiteY198" fmla="*/ 319364 h 687724"/>
                <a:gd name="connsiteX199" fmla="*/ 522634 w 548379"/>
                <a:gd name="connsiteY199" fmla="*/ 321940 h 687724"/>
                <a:gd name="connsiteX200" fmla="*/ 525208 w 548379"/>
                <a:gd name="connsiteY200" fmla="*/ 321940 h 687724"/>
                <a:gd name="connsiteX201" fmla="*/ 525208 w 548379"/>
                <a:gd name="connsiteY201" fmla="*/ 324515 h 687724"/>
                <a:gd name="connsiteX202" fmla="*/ 525208 w 548379"/>
                <a:gd name="connsiteY202" fmla="*/ 327091 h 687724"/>
                <a:gd name="connsiteX203" fmla="*/ 525208 w 548379"/>
                <a:gd name="connsiteY203" fmla="*/ 329666 h 687724"/>
                <a:gd name="connsiteX204" fmla="*/ 525208 w 548379"/>
                <a:gd name="connsiteY204" fmla="*/ 332242 h 687724"/>
                <a:gd name="connsiteX205" fmla="*/ 525208 w 548379"/>
                <a:gd name="connsiteY205" fmla="*/ 334817 h 687724"/>
                <a:gd name="connsiteX206" fmla="*/ 525208 w 548379"/>
                <a:gd name="connsiteY206" fmla="*/ 337393 h 687724"/>
                <a:gd name="connsiteX207" fmla="*/ 525208 w 548379"/>
                <a:gd name="connsiteY207" fmla="*/ 339968 h 687724"/>
                <a:gd name="connsiteX208" fmla="*/ 525208 w 548379"/>
                <a:gd name="connsiteY208" fmla="*/ 345119 h 687724"/>
                <a:gd name="connsiteX209" fmla="*/ 525208 w 548379"/>
                <a:gd name="connsiteY209" fmla="*/ 347695 h 687724"/>
                <a:gd name="connsiteX210" fmla="*/ 525208 w 548379"/>
                <a:gd name="connsiteY210" fmla="*/ 350270 h 687724"/>
                <a:gd name="connsiteX211" fmla="*/ 527783 w 548379"/>
                <a:gd name="connsiteY211" fmla="*/ 352846 h 687724"/>
                <a:gd name="connsiteX212" fmla="*/ 527783 w 548379"/>
                <a:gd name="connsiteY212" fmla="*/ 355421 h 687724"/>
                <a:gd name="connsiteX213" fmla="*/ 527783 w 548379"/>
                <a:gd name="connsiteY213" fmla="*/ 357997 h 687724"/>
                <a:gd name="connsiteX214" fmla="*/ 527783 w 548379"/>
                <a:gd name="connsiteY214" fmla="*/ 360572 h 687724"/>
                <a:gd name="connsiteX215" fmla="*/ 527783 w 548379"/>
                <a:gd name="connsiteY215" fmla="*/ 363148 h 687724"/>
                <a:gd name="connsiteX216" fmla="*/ 527783 w 548379"/>
                <a:gd name="connsiteY216" fmla="*/ 365723 h 687724"/>
                <a:gd name="connsiteX217" fmla="*/ 527783 w 548379"/>
                <a:gd name="connsiteY217" fmla="*/ 368299 h 687724"/>
                <a:gd name="connsiteX218" fmla="*/ 527783 w 548379"/>
                <a:gd name="connsiteY218" fmla="*/ 370874 h 687724"/>
                <a:gd name="connsiteX219" fmla="*/ 527783 w 548379"/>
                <a:gd name="connsiteY219" fmla="*/ 373450 h 687724"/>
                <a:gd name="connsiteX220" fmla="*/ 530357 w 548379"/>
                <a:gd name="connsiteY220" fmla="*/ 376025 h 687724"/>
                <a:gd name="connsiteX221" fmla="*/ 530357 w 548379"/>
                <a:gd name="connsiteY221" fmla="*/ 378601 h 687724"/>
                <a:gd name="connsiteX222" fmla="*/ 530357 w 548379"/>
                <a:gd name="connsiteY222" fmla="*/ 381176 h 687724"/>
                <a:gd name="connsiteX223" fmla="*/ 527783 w 548379"/>
                <a:gd name="connsiteY223" fmla="*/ 383752 h 687724"/>
                <a:gd name="connsiteX224" fmla="*/ 527783 w 548379"/>
                <a:gd name="connsiteY224" fmla="*/ 386327 h 687724"/>
                <a:gd name="connsiteX225" fmla="*/ 525208 w 548379"/>
                <a:gd name="connsiteY225" fmla="*/ 386327 h 687724"/>
                <a:gd name="connsiteX226" fmla="*/ 522634 w 548379"/>
                <a:gd name="connsiteY226" fmla="*/ 386327 h 687724"/>
                <a:gd name="connsiteX227" fmla="*/ 520059 w 548379"/>
                <a:gd name="connsiteY227" fmla="*/ 386327 h 687724"/>
                <a:gd name="connsiteX228" fmla="*/ 514910 w 548379"/>
                <a:gd name="connsiteY228" fmla="*/ 386327 h 687724"/>
                <a:gd name="connsiteX229" fmla="*/ 512335 w 548379"/>
                <a:gd name="connsiteY229" fmla="*/ 386327 h 687724"/>
                <a:gd name="connsiteX230" fmla="*/ 512335 w 548379"/>
                <a:gd name="connsiteY230" fmla="*/ 383752 h 687724"/>
                <a:gd name="connsiteX231" fmla="*/ 509761 w 548379"/>
                <a:gd name="connsiteY231" fmla="*/ 383752 h 687724"/>
                <a:gd name="connsiteX232" fmla="*/ 507186 w 548379"/>
                <a:gd name="connsiteY232" fmla="*/ 383752 h 687724"/>
                <a:gd name="connsiteX233" fmla="*/ 504612 w 548379"/>
                <a:gd name="connsiteY233" fmla="*/ 383752 h 687724"/>
                <a:gd name="connsiteX234" fmla="*/ 504612 w 548379"/>
                <a:gd name="connsiteY234" fmla="*/ 381176 h 687724"/>
                <a:gd name="connsiteX235" fmla="*/ 502037 w 548379"/>
                <a:gd name="connsiteY235" fmla="*/ 381176 h 687724"/>
                <a:gd name="connsiteX236" fmla="*/ 499463 w 548379"/>
                <a:gd name="connsiteY236" fmla="*/ 381176 h 687724"/>
                <a:gd name="connsiteX237" fmla="*/ 496888 w 548379"/>
                <a:gd name="connsiteY237" fmla="*/ 381176 h 687724"/>
                <a:gd name="connsiteX238" fmla="*/ 494314 w 548379"/>
                <a:gd name="connsiteY238" fmla="*/ 378601 h 687724"/>
                <a:gd name="connsiteX239" fmla="*/ 491739 w 548379"/>
                <a:gd name="connsiteY239" fmla="*/ 378601 h 687724"/>
                <a:gd name="connsiteX240" fmla="*/ 489165 w 548379"/>
                <a:gd name="connsiteY240" fmla="*/ 378601 h 687724"/>
                <a:gd name="connsiteX241" fmla="*/ 489165 w 548379"/>
                <a:gd name="connsiteY241" fmla="*/ 376025 h 687724"/>
                <a:gd name="connsiteX242" fmla="*/ 486590 w 548379"/>
                <a:gd name="connsiteY242" fmla="*/ 376025 h 687724"/>
                <a:gd name="connsiteX243" fmla="*/ 484015 w 548379"/>
                <a:gd name="connsiteY243" fmla="*/ 373450 h 687724"/>
                <a:gd name="connsiteX244" fmla="*/ 481441 w 548379"/>
                <a:gd name="connsiteY244" fmla="*/ 373450 h 687724"/>
                <a:gd name="connsiteX245" fmla="*/ 481441 w 548379"/>
                <a:gd name="connsiteY245" fmla="*/ 370874 h 687724"/>
                <a:gd name="connsiteX246" fmla="*/ 481441 w 548379"/>
                <a:gd name="connsiteY246" fmla="*/ 368299 h 687724"/>
                <a:gd name="connsiteX247" fmla="*/ 481441 w 548379"/>
                <a:gd name="connsiteY247" fmla="*/ 365723 h 687724"/>
                <a:gd name="connsiteX248" fmla="*/ 481441 w 548379"/>
                <a:gd name="connsiteY248" fmla="*/ 363148 h 687724"/>
                <a:gd name="connsiteX249" fmla="*/ 478866 w 548379"/>
                <a:gd name="connsiteY249" fmla="*/ 363148 h 687724"/>
                <a:gd name="connsiteX250" fmla="*/ 478866 w 548379"/>
                <a:gd name="connsiteY250" fmla="*/ 360572 h 687724"/>
                <a:gd name="connsiteX251" fmla="*/ 478866 w 548379"/>
                <a:gd name="connsiteY251" fmla="*/ 357997 h 687724"/>
                <a:gd name="connsiteX252" fmla="*/ 476292 w 548379"/>
                <a:gd name="connsiteY252" fmla="*/ 357997 h 687724"/>
                <a:gd name="connsiteX253" fmla="*/ 473717 w 548379"/>
                <a:gd name="connsiteY253" fmla="*/ 357997 h 687724"/>
                <a:gd name="connsiteX254" fmla="*/ 473717 w 548379"/>
                <a:gd name="connsiteY254" fmla="*/ 355421 h 687724"/>
                <a:gd name="connsiteX255" fmla="*/ 471143 w 548379"/>
                <a:gd name="connsiteY255" fmla="*/ 355421 h 687724"/>
                <a:gd name="connsiteX256" fmla="*/ 468568 w 548379"/>
                <a:gd name="connsiteY256" fmla="*/ 355421 h 687724"/>
                <a:gd name="connsiteX257" fmla="*/ 465994 w 548379"/>
                <a:gd name="connsiteY257" fmla="*/ 352846 h 687724"/>
                <a:gd name="connsiteX258" fmla="*/ 463419 w 548379"/>
                <a:gd name="connsiteY258" fmla="*/ 352846 h 687724"/>
                <a:gd name="connsiteX259" fmla="*/ 463419 w 548379"/>
                <a:gd name="connsiteY259" fmla="*/ 350270 h 687724"/>
                <a:gd name="connsiteX260" fmla="*/ 460844 w 548379"/>
                <a:gd name="connsiteY260" fmla="*/ 350270 h 687724"/>
                <a:gd name="connsiteX261" fmla="*/ 458270 w 548379"/>
                <a:gd name="connsiteY261" fmla="*/ 350270 h 687724"/>
                <a:gd name="connsiteX262" fmla="*/ 455695 w 548379"/>
                <a:gd name="connsiteY262" fmla="*/ 350270 h 687724"/>
                <a:gd name="connsiteX263" fmla="*/ 453121 w 548379"/>
                <a:gd name="connsiteY263" fmla="*/ 350270 h 687724"/>
                <a:gd name="connsiteX264" fmla="*/ 450546 w 548379"/>
                <a:gd name="connsiteY264" fmla="*/ 350270 h 687724"/>
                <a:gd name="connsiteX265" fmla="*/ 450546 w 548379"/>
                <a:gd name="connsiteY265" fmla="*/ 347695 h 687724"/>
                <a:gd name="connsiteX266" fmla="*/ 447972 w 548379"/>
                <a:gd name="connsiteY266" fmla="*/ 347695 h 687724"/>
                <a:gd name="connsiteX267" fmla="*/ 445397 w 548379"/>
                <a:gd name="connsiteY267" fmla="*/ 347695 h 687724"/>
                <a:gd name="connsiteX268" fmla="*/ 442823 w 548379"/>
                <a:gd name="connsiteY268" fmla="*/ 347695 h 687724"/>
                <a:gd name="connsiteX269" fmla="*/ 442823 w 548379"/>
                <a:gd name="connsiteY269" fmla="*/ 345119 h 687724"/>
                <a:gd name="connsiteX270" fmla="*/ 440248 w 548379"/>
                <a:gd name="connsiteY270" fmla="*/ 345119 h 687724"/>
                <a:gd name="connsiteX271" fmla="*/ 440248 w 548379"/>
                <a:gd name="connsiteY271" fmla="*/ 342544 h 687724"/>
                <a:gd name="connsiteX272" fmla="*/ 437674 w 548379"/>
                <a:gd name="connsiteY272" fmla="*/ 342544 h 687724"/>
                <a:gd name="connsiteX273" fmla="*/ 435099 w 548379"/>
                <a:gd name="connsiteY273" fmla="*/ 342544 h 687724"/>
                <a:gd name="connsiteX274" fmla="*/ 432524 w 548379"/>
                <a:gd name="connsiteY274" fmla="*/ 342544 h 687724"/>
                <a:gd name="connsiteX275" fmla="*/ 432524 w 548379"/>
                <a:gd name="connsiteY275" fmla="*/ 339968 h 687724"/>
                <a:gd name="connsiteX276" fmla="*/ 429950 w 548379"/>
                <a:gd name="connsiteY276" fmla="*/ 339968 h 687724"/>
                <a:gd name="connsiteX277" fmla="*/ 427375 w 548379"/>
                <a:gd name="connsiteY277" fmla="*/ 339968 h 687724"/>
                <a:gd name="connsiteX278" fmla="*/ 424801 w 548379"/>
                <a:gd name="connsiteY278" fmla="*/ 339968 h 687724"/>
                <a:gd name="connsiteX279" fmla="*/ 424801 w 548379"/>
                <a:gd name="connsiteY279" fmla="*/ 337393 h 687724"/>
                <a:gd name="connsiteX280" fmla="*/ 422226 w 548379"/>
                <a:gd name="connsiteY280" fmla="*/ 337393 h 687724"/>
                <a:gd name="connsiteX281" fmla="*/ 419652 w 548379"/>
                <a:gd name="connsiteY281" fmla="*/ 337393 h 687724"/>
                <a:gd name="connsiteX282" fmla="*/ 419652 w 548379"/>
                <a:gd name="connsiteY282" fmla="*/ 334817 h 687724"/>
                <a:gd name="connsiteX283" fmla="*/ 417077 w 548379"/>
                <a:gd name="connsiteY283" fmla="*/ 334817 h 687724"/>
                <a:gd name="connsiteX284" fmla="*/ 414503 w 548379"/>
                <a:gd name="connsiteY284" fmla="*/ 334817 h 687724"/>
                <a:gd name="connsiteX285" fmla="*/ 414503 w 548379"/>
                <a:gd name="connsiteY285" fmla="*/ 332242 h 687724"/>
                <a:gd name="connsiteX286" fmla="*/ 411928 w 548379"/>
                <a:gd name="connsiteY286" fmla="*/ 332242 h 687724"/>
                <a:gd name="connsiteX287" fmla="*/ 409353 w 548379"/>
                <a:gd name="connsiteY287" fmla="*/ 332242 h 687724"/>
                <a:gd name="connsiteX288" fmla="*/ 409353 w 548379"/>
                <a:gd name="connsiteY288" fmla="*/ 329666 h 687724"/>
                <a:gd name="connsiteX289" fmla="*/ 406779 w 548379"/>
                <a:gd name="connsiteY289" fmla="*/ 329666 h 687724"/>
                <a:gd name="connsiteX290" fmla="*/ 404204 w 548379"/>
                <a:gd name="connsiteY290" fmla="*/ 329666 h 687724"/>
                <a:gd name="connsiteX291" fmla="*/ 401630 w 548379"/>
                <a:gd name="connsiteY291" fmla="*/ 329666 h 687724"/>
                <a:gd name="connsiteX292" fmla="*/ 401630 w 548379"/>
                <a:gd name="connsiteY292" fmla="*/ 328741 h 687724"/>
                <a:gd name="connsiteX293" fmla="*/ 401630 w 548379"/>
                <a:gd name="connsiteY293" fmla="*/ 327091 h 687724"/>
                <a:gd name="connsiteX294" fmla="*/ 399055 w 548379"/>
                <a:gd name="connsiteY294" fmla="*/ 327091 h 687724"/>
                <a:gd name="connsiteX295" fmla="*/ 396481 w 548379"/>
                <a:gd name="connsiteY295" fmla="*/ 327091 h 687724"/>
                <a:gd name="connsiteX296" fmla="*/ 393906 w 548379"/>
                <a:gd name="connsiteY296" fmla="*/ 327091 h 687724"/>
                <a:gd name="connsiteX297" fmla="*/ 393906 w 548379"/>
                <a:gd name="connsiteY297" fmla="*/ 324515 h 687724"/>
                <a:gd name="connsiteX298" fmla="*/ 391332 w 548379"/>
                <a:gd name="connsiteY298" fmla="*/ 324515 h 687724"/>
                <a:gd name="connsiteX299" fmla="*/ 391332 w 548379"/>
                <a:gd name="connsiteY299" fmla="*/ 321940 h 687724"/>
                <a:gd name="connsiteX300" fmla="*/ 388757 w 548379"/>
                <a:gd name="connsiteY300" fmla="*/ 321940 h 687724"/>
                <a:gd name="connsiteX301" fmla="*/ 386183 w 548379"/>
                <a:gd name="connsiteY301" fmla="*/ 321940 h 687724"/>
                <a:gd name="connsiteX302" fmla="*/ 386183 w 548379"/>
                <a:gd name="connsiteY302" fmla="*/ 319364 h 687724"/>
                <a:gd name="connsiteX303" fmla="*/ 383608 w 548379"/>
                <a:gd name="connsiteY303" fmla="*/ 319364 h 687724"/>
                <a:gd name="connsiteX304" fmla="*/ 381033 w 548379"/>
                <a:gd name="connsiteY304" fmla="*/ 319364 h 687724"/>
                <a:gd name="connsiteX305" fmla="*/ 381033 w 548379"/>
                <a:gd name="connsiteY305" fmla="*/ 316789 h 687724"/>
                <a:gd name="connsiteX306" fmla="*/ 378459 w 548379"/>
                <a:gd name="connsiteY306" fmla="*/ 316789 h 687724"/>
                <a:gd name="connsiteX307" fmla="*/ 378459 w 548379"/>
                <a:gd name="connsiteY307" fmla="*/ 314213 h 687724"/>
                <a:gd name="connsiteX308" fmla="*/ 375884 w 548379"/>
                <a:gd name="connsiteY308" fmla="*/ 314213 h 687724"/>
                <a:gd name="connsiteX309" fmla="*/ 373310 w 548379"/>
                <a:gd name="connsiteY309" fmla="*/ 314213 h 687724"/>
                <a:gd name="connsiteX310" fmla="*/ 373310 w 548379"/>
                <a:gd name="connsiteY310" fmla="*/ 311638 h 687724"/>
                <a:gd name="connsiteX311" fmla="*/ 370735 w 548379"/>
                <a:gd name="connsiteY311" fmla="*/ 311638 h 687724"/>
                <a:gd name="connsiteX312" fmla="*/ 370735 w 548379"/>
                <a:gd name="connsiteY312" fmla="*/ 309062 h 687724"/>
                <a:gd name="connsiteX313" fmla="*/ 368161 w 548379"/>
                <a:gd name="connsiteY313" fmla="*/ 309062 h 687724"/>
                <a:gd name="connsiteX314" fmla="*/ 365586 w 548379"/>
                <a:gd name="connsiteY314" fmla="*/ 309062 h 687724"/>
                <a:gd name="connsiteX315" fmla="*/ 365586 w 548379"/>
                <a:gd name="connsiteY315" fmla="*/ 306487 h 687724"/>
                <a:gd name="connsiteX316" fmla="*/ 363012 w 548379"/>
                <a:gd name="connsiteY316" fmla="*/ 306487 h 687724"/>
                <a:gd name="connsiteX317" fmla="*/ 363012 w 548379"/>
                <a:gd name="connsiteY317" fmla="*/ 303911 h 687724"/>
                <a:gd name="connsiteX318" fmla="*/ 360437 w 548379"/>
                <a:gd name="connsiteY318" fmla="*/ 303911 h 687724"/>
                <a:gd name="connsiteX319" fmla="*/ 360437 w 548379"/>
                <a:gd name="connsiteY319" fmla="*/ 301335 h 687724"/>
                <a:gd name="connsiteX320" fmla="*/ 357862 w 548379"/>
                <a:gd name="connsiteY320" fmla="*/ 301335 h 687724"/>
                <a:gd name="connsiteX321" fmla="*/ 357862 w 548379"/>
                <a:gd name="connsiteY321" fmla="*/ 298760 h 687724"/>
                <a:gd name="connsiteX322" fmla="*/ 355288 w 548379"/>
                <a:gd name="connsiteY322" fmla="*/ 298760 h 687724"/>
                <a:gd name="connsiteX323" fmla="*/ 352713 w 548379"/>
                <a:gd name="connsiteY323" fmla="*/ 298760 h 687724"/>
                <a:gd name="connsiteX324" fmla="*/ 352713 w 548379"/>
                <a:gd name="connsiteY324" fmla="*/ 296184 h 687724"/>
                <a:gd name="connsiteX325" fmla="*/ 350139 w 548379"/>
                <a:gd name="connsiteY325" fmla="*/ 296184 h 687724"/>
                <a:gd name="connsiteX326" fmla="*/ 350139 w 548379"/>
                <a:gd name="connsiteY326" fmla="*/ 293609 h 687724"/>
                <a:gd name="connsiteX327" fmla="*/ 347564 w 548379"/>
                <a:gd name="connsiteY327" fmla="*/ 293609 h 687724"/>
                <a:gd name="connsiteX328" fmla="*/ 344990 w 548379"/>
                <a:gd name="connsiteY328" fmla="*/ 293609 h 687724"/>
                <a:gd name="connsiteX329" fmla="*/ 344990 w 548379"/>
                <a:gd name="connsiteY329" fmla="*/ 291033 h 687724"/>
                <a:gd name="connsiteX330" fmla="*/ 342415 w 548379"/>
                <a:gd name="connsiteY330" fmla="*/ 291033 h 687724"/>
                <a:gd name="connsiteX331" fmla="*/ 342415 w 548379"/>
                <a:gd name="connsiteY331" fmla="*/ 288458 h 687724"/>
                <a:gd name="connsiteX332" fmla="*/ 342415 w 548379"/>
                <a:gd name="connsiteY332" fmla="*/ 285882 h 687724"/>
                <a:gd name="connsiteX333" fmla="*/ 339841 w 548379"/>
                <a:gd name="connsiteY333" fmla="*/ 285882 h 687724"/>
                <a:gd name="connsiteX334" fmla="*/ 339841 w 548379"/>
                <a:gd name="connsiteY334" fmla="*/ 283307 h 687724"/>
                <a:gd name="connsiteX335" fmla="*/ 337266 w 548379"/>
                <a:gd name="connsiteY335" fmla="*/ 283307 h 687724"/>
                <a:gd name="connsiteX336" fmla="*/ 334692 w 548379"/>
                <a:gd name="connsiteY336" fmla="*/ 283307 h 687724"/>
                <a:gd name="connsiteX337" fmla="*/ 332117 w 548379"/>
                <a:gd name="connsiteY337" fmla="*/ 283307 h 687724"/>
                <a:gd name="connsiteX338" fmla="*/ 329542 w 548379"/>
                <a:gd name="connsiteY338" fmla="*/ 285882 h 687724"/>
                <a:gd name="connsiteX339" fmla="*/ 329542 w 548379"/>
                <a:gd name="connsiteY339" fmla="*/ 288458 h 687724"/>
                <a:gd name="connsiteX340" fmla="*/ 329542 w 548379"/>
                <a:gd name="connsiteY340" fmla="*/ 293609 h 687724"/>
                <a:gd name="connsiteX341" fmla="*/ 329542 w 548379"/>
                <a:gd name="connsiteY341" fmla="*/ 301335 h 687724"/>
                <a:gd name="connsiteX342" fmla="*/ 329542 w 548379"/>
                <a:gd name="connsiteY342" fmla="*/ 309062 h 687724"/>
                <a:gd name="connsiteX343" fmla="*/ 329542 w 548379"/>
                <a:gd name="connsiteY343" fmla="*/ 311638 h 687724"/>
                <a:gd name="connsiteX344" fmla="*/ 329542 w 548379"/>
                <a:gd name="connsiteY344" fmla="*/ 314213 h 687724"/>
                <a:gd name="connsiteX345" fmla="*/ 329542 w 548379"/>
                <a:gd name="connsiteY345" fmla="*/ 321940 h 687724"/>
                <a:gd name="connsiteX346" fmla="*/ 329542 w 548379"/>
                <a:gd name="connsiteY346" fmla="*/ 324515 h 687724"/>
                <a:gd name="connsiteX347" fmla="*/ 329542 w 548379"/>
                <a:gd name="connsiteY347" fmla="*/ 327091 h 687724"/>
                <a:gd name="connsiteX348" fmla="*/ 329542 w 548379"/>
                <a:gd name="connsiteY348" fmla="*/ 332242 h 687724"/>
                <a:gd name="connsiteX349" fmla="*/ 332117 w 548379"/>
                <a:gd name="connsiteY349" fmla="*/ 332242 h 687724"/>
                <a:gd name="connsiteX350" fmla="*/ 332117 w 548379"/>
                <a:gd name="connsiteY350" fmla="*/ 334817 h 687724"/>
                <a:gd name="connsiteX351" fmla="*/ 332117 w 548379"/>
                <a:gd name="connsiteY351" fmla="*/ 337393 h 687724"/>
                <a:gd name="connsiteX352" fmla="*/ 332117 w 548379"/>
                <a:gd name="connsiteY352" fmla="*/ 339968 h 687724"/>
                <a:gd name="connsiteX353" fmla="*/ 334692 w 548379"/>
                <a:gd name="connsiteY353" fmla="*/ 339968 h 687724"/>
                <a:gd name="connsiteX354" fmla="*/ 337266 w 548379"/>
                <a:gd name="connsiteY354" fmla="*/ 339968 h 687724"/>
                <a:gd name="connsiteX355" fmla="*/ 337266 w 548379"/>
                <a:gd name="connsiteY355" fmla="*/ 342544 h 687724"/>
                <a:gd name="connsiteX356" fmla="*/ 339841 w 548379"/>
                <a:gd name="connsiteY356" fmla="*/ 342544 h 687724"/>
                <a:gd name="connsiteX357" fmla="*/ 339841 w 548379"/>
                <a:gd name="connsiteY357" fmla="*/ 345119 h 687724"/>
                <a:gd name="connsiteX358" fmla="*/ 342415 w 548379"/>
                <a:gd name="connsiteY358" fmla="*/ 345119 h 687724"/>
                <a:gd name="connsiteX359" fmla="*/ 344990 w 548379"/>
                <a:gd name="connsiteY359" fmla="*/ 345119 h 687724"/>
                <a:gd name="connsiteX360" fmla="*/ 344990 w 548379"/>
                <a:gd name="connsiteY360" fmla="*/ 347695 h 687724"/>
                <a:gd name="connsiteX361" fmla="*/ 347564 w 548379"/>
                <a:gd name="connsiteY361" fmla="*/ 347695 h 687724"/>
                <a:gd name="connsiteX362" fmla="*/ 350139 w 548379"/>
                <a:gd name="connsiteY362" fmla="*/ 347695 h 687724"/>
                <a:gd name="connsiteX363" fmla="*/ 352713 w 548379"/>
                <a:gd name="connsiteY363" fmla="*/ 350270 h 687724"/>
                <a:gd name="connsiteX364" fmla="*/ 355288 w 548379"/>
                <a:gd name="connsiteY364" fmla="*/ 350270 h 687724"/>
                <a:gd name="connsiteX365" fmla="*/ 355288 w 548379"/>
                <a:gd name="connsiteY365" fmla="*/ 352846 h 687724"/>
                <a:gd name="connsiteX366" fmla="*/ 357862 w 548379"/>
                <a:gd name="connsiteY366" fmla="*/ 352846 h 687724"/>
                <a:gd name="connsiteX367" fmla="*/ 357862 w 548379"/>
                <a:gd name="connsiteY367" fmla="*/ 355421 h 687724"/>
                <a:gd name="connsiteX368" fmla="*/ 360437 w 548379"/>
                <a:gd name="connsiteY368" fmla="*/ 355421 h 687724"/>
                <a:gd name="connsiteX369" fmla="*/ 363012 w 548379"/>
                <a:gd name="connsiteY369" fmla="*/ 355421 h 687724"/>
                <a:gd name="connsiteX370" fmla="*/ 363012 w 548379"/>
                <a:gd name="connsiteY370" fmla="*/ 357997 h 687724"/>
                <a:gd name="connsiteX371" fmla="*/ 365586 w 548379"/>
                <a:gd name="connsiteY371" fmla="*/ 357997 h 687724"/>
                <a:gd name="connsiteX372" fmla="*/ 365586 w 548379"/>
                <a:gd name="connsiteY372" fmla="*/ 360572 h 687724"/>
                <a:gd name="connsiteX373" fmla="*/ 368161 w 548379"/>
                <a:gd name="connsiteY373" fmla="*/ 360572 h 687724"/>
                <a:gd name="connsiteX374" fmla="*/ 370735 w 548379"/>
                <a:gd name="connsiteY374" fmla="*/ 360572 h 687724"/>
                <a:gd name="connsiteX375" fmla="*/ 370735 w 548379"/>
                <a:gd name="connsiteY375" fmla="*/ 363148 h 687724"/>
                <a:gd name="connsiteX376" fmla="*/ 373310 w 548379"/>
                <a:gd name="connsiteY376" fmla="*/ 363148 h 687724"/>
                <a:gd name="connsiteX377" fmla="*/ 375884 w 548379"/>
                <a:gd name="connsiteY377" fmla="*/ 363148 h 687724"/>
                <a:gd name="connsiteX378" fmla="*/ 375884 w 548379"/>
                <a:gd name="connsiteY378" fmla="*/ 365723 h 687724"/>
                <a:gd name="connsiteX379" fmla="*/ 378459 w 548379"/>
                <a:gd name="connsiteY379" fmla="*/ 365723 h 687724"/>
                <a:gd name="connsiteX380" fmla="*/ 381033 w 548379"/>
                <a:gd name="connsiteY380" fmla="*/ 365723 h 687724"/>
                <a:gd name="connsiteX381" fmla="*/ 381033 w 548379"/>
                <a:gd name="connsiteY381" fmla="*/ 368299 h 687724"/>
                <a:gd name="connsiteX382" fmla="*/ 383608 w 548379"/>
                <a:gd name="connsiteY382" fmla="*/ 368299 h 687724"/>
                <a:gd name="connsiteX383" fmla="*/ 386183 w 548379"/>
                <a:gd name="connsiteY383" fmla="*/ 368299 h 687724"/>
                <a:gd name="connsiteX384" fmla="*/ 386183 w 548379"/>
                <a:gd name="connsiteY384" fmla="*/ 370874 h 687724"/>
                <a:gd name="connsiteX385" fmla="*/ 388757 w 548379"/>
                <a:gd name="connsiteY385" fmla="*/ 370874 h 687724"/>
                <a:gd name="connsiteX386" fmla="*/ 391332 w 548379"/>
                <a:gd name="connsiteY386" fmla="*/ 370874 h 687724"/>
                <a:gd name="connsiteX387" fmla="*/ 391332 w 548379"/>
                <a:gd name="connsiteY387" fmla="*/ 373450 h 687724"/>
                <a:gd name="connsiteX388" fmla="*/ 393906 w 548379"/>
                <a:gd name="connsiteY388" fmla="*/ 373450 h 687724"/>
                <a:gd name="connsiteX389" fmla="*/ 396481 w 548379"/>
                <a:gd name="connsiteY389" fmla="*/ 373450 h 687724"/>
                <a:gd name="connsiteX390" fmla="*/ 399055 w 548379"/>
                <a:gd name="connsiteY390" fmla="*/ 373450 h 687724"/>
                <a:gd name="connsiteX391" fmla="*/ 399055 w 548379"/>
                <a:gd name="connsiteY391" fmla="*/ 376025 h 687724"/>
                <a:gd name="connsiteX392" fmla="*/ 401630 w 548379"/>
                <a:gd name="connsiteY392" fmla="*/ 376025 h 687724"/>
                <a:gd name="connsiteX393" fmla="*/ 404204 w 548379"/>
                <a:gd name="connsiteY393" fmla="*/ 376025 h 687724"/>
                <a:gd name="connsiteX394" fmla="*/ 404204 w 548379"/>
                <a:gd name="connsiteY394" fmla="*/ 378601 h 687724"/>
                <a:gd name="connsiteX395" fmla="*/ 406779 w 548379"/>
                <a:gd name="connsiteY395" fmla="*/ 378601 h 687724"/>
                <a:gd name="connsiteX396" fmla="*/ 409353 w 548379"/>
                <a:gd name="connsiteY396" fmla="*/ 378601 h 687724"/>
                <a:gd name="connsiteX397" fmla="*/ 409353 w 548379"/>
                <a:gd name="connsiteY397" fmla="*/ 381176 h 687724"/>
                <a:gd name="connsiteX398" fmla="*/ 411928 w 548379"/>
                <a:gd name="connsiteY398" fmla="*/ 381176 h 687724"/>
                <a:gd name="connsiteX399" fmla="*/ 414503 w 548379"/>
                <a:gd name="connsiteY399" fmla="*/ 381176 h 687724"/>
                <a:gd name="connsiteX400" fmla="*/ 414503 w 548379"/>
                <a:gd name="connsiteY400" fmla="*/ 383752 h 687724"/>
                <a:gd name="connsiteX401" fmla="*/ 417077 w 548379"/>
                <a:gd name="connsiteY401" fmla="*/ 383752 h 687724"/>
                <a:gd name="connsiteX402" fmla="*/ 419652 w 548379"/>
                <a:gd name="connsiteY402" fmla="*/ 383752 h 687724"/>
                <a:gd name="connsiteX403" fmla="*/ 422226 w 548379"/>
                <a:gd name="connsiteY403" fmla="*/ 383752 h 687724"/>
                <a:gd name="connsiteX404" fmla="*/ 424801 w 548379"/>
                <a:gd name="connsiteY404" fmla="*/ 383752 h 687724"/>
                <a:gd name="connsiteX405" fmla="*/ 427375 w 548379"/>
                <a:gd name="connsiteY405" fmla="*/ 386327 h 687724"/>
                <a:gd name="connsiteX406" fmla="*/ 429950 w 548379"/>
                <a:gd name="connsiteY406" fmla="*/ 386327 h 687724"/>
                <a:gd name="connsiteX407" fmla="*/ 432524 w 548379"/>
                <a:gd name="connsiteY407" fmla="*/ 386327 h 687724"/>
                <a:gd name="connsiteX408" fmla="*/ 432524 w 548379"/>
                <a:gd name="connsiteY408" fmla="*/ 388903 h 687724"/>
                <a:gd name="connsiteX409" fmla="*/ 435099 w 548379"/>
                <a:gd name="connsiteY409" fmla="*/ 388903 h 687724"/>
                <a:gd name="connsiteX410" fmla="*/ 437674 w 548379"/>
                <a:gd name="connsiteY410" fmla="*/ 388903 h 687724"/>
                <a:gd name="connsiteX411" fmla="*/ 437674 w 548379"/>
                <a:gd name="connsiteY411" fmla="*/ 391479 h 687724"/>
                <a:gd name="connsiteX412" fmla="*/ 442823 w 548379"/>
                <a:gd name="connsiteY412" fmla="*/ 391479 h 687724"/>
                <a:gd name="connsiteX413" fmla="*/ 445397 w 548379"/>
                <a:gd name="connsiteY413" fmla="*/ 391479 h 687724"/>
                <a:gd name="connsiteX414" fmla="*/ 447972 w 548379"/>
                <a:gd name="connsiteY414" fmla="*/ 394054 h 687724"/>
                <a:gd name="connsiteX415" fmla="*/ 450546 w 548379"/>
                <a:gd name="connsiteY415" fmla="*/ 394054 h 687724"/>
                <a:gd name="connsiteX416" fmla="*/ 453121 w 548379"/>
                <a:gd name="connsiteY416" fmla="*/ 394054 h 687724"/>
                <a:gd name="connsiteX417" fmla="*/ 455695 w 548379"/>
                <a:gd name="connsiteY417" fmla="*/ 394054 h 687724"/>
                <a:gd name="connsiteX418" fmla="*/ 458270 w 548379"/>
                <a:gd name="connsiteY418" fmla="*/ 394054 h 687724"/>
                <a:gd name="connsiteX419" fmla="*/ 460844 w 548379"/>
                <a:gd name="connsiteY419" fmla="*/ 394054 h 687724"/>
                <a:gd name="connsiteX420" fmla="*/ 460844 w 548379"/>
                <a:gd name="connsiteY420" fmla="*/ 396630 h 687724"/>
                <a:gd name="connsiteX421" fmla="*/ 463419 w 548379"/>
                <a:gd name="connsiteY421" fmla="*/ 396630 h 687724"/>
                <a:gd name="connsiteX422" fmla="*/ 465994 w 548379"/>
                <a:gd name="connsiteY422" fmla="*/ 396630 h 687724"/>
                <a:gd name="connsiteX423" fmla="*/ 468568 w 548379"/>
                <a:gd name="connsiteY423" fmla="*/ 396630 h 687724"/>
                <a:gd name="connsiteX424" fmla="*/ 468568 w 548379"/>
                <a:gd name="connsiteY424" fmla="*/ 399205 h 687724"/>
                <a:gd name="connsiteX425" fmla="*/ 471143 w 548379"/>
                <a:gd name="connsiteY425" fmla="*/ 399205 h 687724"/>
                <a:gd name="connsiteX426" fmla="*/ 473717 w 548379"/>
                <a:gd name="connsiteY426" fmla="*/ 399205 h 687724"/>
                <a:gd name="connsiteX427" fmla="*/ 476292 w 548379"/>
                <a:gd name="connsiteY427" fmla="*/ 399205 h 687724"/>
                <a:gd name="connsiteX428" fmla="*/ 478866 w 548379"/>
                <a:gd name="connsiteY428" fmla="*/ 399205 h 687724"/>
                <a:gd name="connsiteX429" fmla="*/ 478866 w 548379"/>
                <a:gd name="connsiteY429" fmla="*/ 401781 h 687724"/>
                <a:gd name="connsiteX430" fmla="*/ 481441 w 548379"/>
                <a:gd name="connsiteY430" fmla="*/ 401781 h 687724"/>
                <a:gd name="connsiteX431" fmla="*/ 484015 w 548379"/>
                <a:gd name="connsiteY431" fmla="*/ 401781 h 687724"/>
                <a:gd name="connsiteX432" fmla="*/ 486590 w 548379"/>
                <a:gd name="connsiteY432" fmla="*/ 401781 h 687724"/>
                <a:gd name="connsiteX433" fmla="*/ 489165 w 548379"/>
                <a:gd name="connsiteY433" fmla="*/ 401781 h 687724"/>
                <a:gd name="connsiteX434" fmla="*/ 489165 w 548379"/>
                <a:gd name="connsiteY434" fmla="*/ 404356 h 687724"/>
                <a:gd name="connsiteX435" fmla="*/ 491739 w 548379"/>
                <a:gd name="connsiteY435" fmla="*/ 404356 h 687724"/>
                <a:gd name="connsiteX436" fmla="*/ 494314 w 548379"/>
                <a:gd name="connsiteY436" fmla="*/ 404356 h 687724"/>
                <a:gd name="connsiteX437" fmla="*/ 496888 w 548379"/>
                <a:gd name="connsiteY437" fmla="*/ 404356 h 687724"/>
                <a:gd name="connsiteX438" fmla="*/ 499463 w 548379"/>
                <a:gd name="connsiteY438" fmla="*/ 404356 h 687724"/>
                <a:gd name="connsiteX439" fmla="*/ 499463 w 548379"/>
                <a:gd name="connsiteY439" fmla="*/ 406932 h 687724"/>
                <a:gd name="connsiteX440" fmla="*/ 502037 w 548379"/>
                <a:gd name="connsiteY440" fmla="*/ 406932 h 687724"/>
                <a:gd name="connsiteX441" fmla="*/ 504612 w 548379"/>
                <a:gd name="connsiteY441" fmla="*/ 406932 h 687724"/>
                <a:gd name="connsiteX442" fmla="*/ 507186 w 548379"/>
                <a:gd name="connsiteY442" fmla="*/ 406932 h 687724"/>
                <a:gd name="connsiteX443" fmla="*/ 509761 w 548379"/>
                <a:gd name="connsiteY443" fmla="*/ 406932 h 687724"/>
                <a:gd name="connsiteX444" fmla="*/ 509761 w 548379"/>
                <a:gd name="connsiteY444" fmla="*/ 409507 h 687724"/>
                <a:gd name="connsiteX445" fmla="*/ 512335 w 548379"/>
                <a:gd name="connsiteY445" fmla="*/ 409507 h 687724"/>
                <a:gd name="connsiteX446" fmla="*/ 514910 w 548379"/>
                <a:gd name="connsiteY446" fmla="*/ 409507 h 687724"/>
                <a:gd name="connsiteX447" fmla="*/ 517485 w 548379"/>
                <a:gd name="connsiteY447" fmla="*/ 409507 h 687724"/>
                <a:gd name="connsiteX448" fmla="*/ 517485 w 548379"/>
                <a:gd name="connsiteY448" fmla="*/ 412083 h 687724"/>
                <a:gd name="connsiteX449" fmla="*/ 520059 w 548379"/>
                <a:gd name="connsiteY449" fmla="*/ 412083 h 687724"/>
                <a:gd name="connsiteX450" fmla="*/ 522634 w 548379"/>
                <a:gd name="connsiteY450" fmla="*/ 412083 h 687724"/>
                <a:gd name="connsiteX451" fmla="*/ 525208 w 548379"/>
                <a:gd name="connsiteY451" fmla="*/ 412083 h 687724"/>
                <a:gd name="connsiteX452" fmla="*/ 527783 w 548379"/>
                <a:gd name="connsiteY452" fmla="*/ 412083 h 687724"/>
                <a:gd name="connsiteX453" fmla="*/ 527783 w 548379"/>
                <a:gd name="connsiteY453" fmla="*/ 414658 h 687724"/>
                <a:gd name="connsiteX454" fmla="*/ 530357 w 548379"/>
                <a:gd name="connsiteY454" fmla="*/ 414658 h 687724"/>
                <a:gd name="connsiteX455" fmla="*/ 530357 w 548379"/>
                <a:gd name="connsiteY455" fmla="*/ 417234 h 687724"/>
                <a:gd name="connsiteX456" fmla="*/ 532932 w 548379"/>
                <a:gd name="connsiteY456" fmla="*/ 417234 h 687724"/>
                <a:gd name="connsiteX457" fmla="*/ 532932 w 548379"/>
                <a:gd name="connsiteY457" fmla="*/ 419809 h 687724"/>
                <a:gd name="connsiteX458" fmla="*/ 532932 w 548379"/>
                <a:gd name="connsiteY458" fmla="*/ 422385 h 687724"/>
                <a:gd name="connsiteX459" fmla="*/ 532932 w 548379"/>
                <a:gd name="connsiteY459" fmla="*/ 424960 h 687724"/>
                <a:gd name="connsiteX460" fmla="*/ 532932 w 548379"/>
                <a:gd name="connsiteY460" fmla="*/ 430111 h 687724"/>
                <a:gd name="connsiteX461" fmla="*/ 535506 w 548379"/>
                <a:gd name="connsiteY461" fmla="*/ 430111 h 687724"/>
                <a:gd name="connsiteX462" fmla="*/ 535506 w 548379"/>
                <a:gd name="connsiteY462" fmla="*/ 432687 h 687724"/>
                <a:gd name="connsiteX463" fmla="*/ 535506 w 548379"/>
                <a:gd name="connsiteY463" fmla="*/ 435262 h 687724"/>
                <a:gd name="connsiteX464" fmla="*/ 535506 w 548379"/>
                <a:gd name="connsiteY464" fmla="*/ 440413 h 687724"/>
                <a:gd name="connsiteX465" fmla="*/ 535506 w 548379"/>
                <a:gd name="connsiteY465" fmla="*/ 442989 h 687724"/>
                <a:gd name="connsiteX466" fmla="*/ 538081 w 548379"/>
                <a:gd name="connsiteY466" fmla="*/ 442989 h 687724"/>
                <a:gd name="connsiteX467" fmla="*/ 538081 w 548379"/>
                <a:gd name="connsiteY467" fmla="*/ 445564 h 687724"/>
                <a:gd name="connsiteX468" fmla="*/ 538081 w 548379"/>
                <a:gd name="connsiteY468" fmla="*/ 448140 h 687724"/>
                <a:gd name="connsiteX469" fmla="*/ 538081 w 548379"/>
                <a:gd name="connsiteY469" fmla="*/ 450715 h 687724"/>
                <a:gd name="connsiteX470" fmla="*/ 538081 w 548379"/>
                <a:gd name="connsiteY470" fmla="*/ 453291 h 687724"/>
                <a:gd name="connsiteX471" fmla="*/ 538081 w 548379"/>
                <a:gd name="connsiteY471" fmla="*/ 455866 h 687724"/>
                <a:gd name="connsiteX472" fmla="*/ 540656 w 548379"/>
                <a:gd name="connsiteY472" fmla="*/ 455866 h 687724"/>
                <a:gd name="connsiteX473" fmla="*/ 540656 w 548379"/>
                <a:gd name="connsiteY473" fmla="*/ 461017 h 687724"/>
                <a:gd name="connsiteX474" fmla="*/ 540656 w 548379"/>
                <a:gd name="connsiteY474" fmla="*/ 463593 h 687724"/>
                <a:gd name="connsiteX475" fmla="*/ 540656 w 548379"/>
                <a:gd name="connsiteY475" fmla="*/ 466168 h 687724"/>
                <a:gd name="connsiteX476" fmla="*/ 540656 w 548379"/>
                <a:gd name="connsiteY476" fmla="*/ 471320 h 687724"/>
                <a:gd name="connsiteX477" fmla="*/ 540656 w 548379"/>
                <a:gd name="connsiteY477" fmla="*/ 473895 h 687724"/>
                <a:gd name="connsiteX478" fmla="*/ 540656 w 548379"/>
                <a:gd name="connsiteY478" fmla="*/ 479046 h 687724"/>
                <a:gd name="connsiteX479" fmla="*/ 540656 w 548379"/>
                <a:gd name="connsiteY479" fmla="*/ 481622 h 687724"/>
                <a:gd name="connsiteX480" fmla="*/ 540656 w 548379"/>
                <a:gd name="connsiteY480" fmla="*/ 484197 h 687724"/>
                <a:gd name="connsiteX481" fmla="*/ 540656 w 548379"/>
                <a:gd name="connsiteY481" fmla="*/ 486773 h 687724"/>
                <a:gd name="connsiteX482" fmla="*/ 543230 w 548379"/>
                <a:gd name="connsiteY482" fmla="*/ 486773 h 687724"/>
                <a:gd name="connsiteX483" fmla="*/ 543230 w 548379"/>
                <a:gd name="connsiteY483" fmla="*/ 489348 h 687724"/>
                <a:gd name="connsiteX484" fmla="*/ 540656 w 548379"/>
                <a:gd name="connsiteY484" fmla="*/ 489348 h 687724"/>
                <a:gd name="connsiteX485" fmla="*/ 538081 w 548379"/>
                <a:gd name="connsiteY485" fmla="*/ 489348 h 687724"/>
                <a:gd name="connsiteX486" fmla="*/ 538081 w 548379"/>
                <a:gd name="connsiteY486" fmla="*/ 491924 h 687724"/>
                <a:gd name="connsiteX487" fmla="*/ 540656 w 548379"/>
                <a:gd name="connsiteY487" fmla="*/ 491924 h 687724"/>
                <a:gd name="connsiteX488" fmla="*/ 543230 w 548379"/>
                <a:gd name="connsiteY488" fmla="*/ 494499 h 687724"/>
                <a:gd name="connsiteX489" fmla="*/ 543230 w 548379"/>
                <a:gd name="connsiteY489" fmla="*/ 497075 h 687724"/>
                <a:gd name="connsiteX490" fmla="*/ 543230 w 548379"/>
                <a:gd name="connsiteY490" fmla="*/ 499650 h 687724"/>
                <a:gd name="connsiteX491" fmla="*/ 543230 w 548379"/>
                <a:gd name="connsiteY491" fmla="*/ 502226 h 687724"/>
                <a:gd name="connsiteX492" fmla="*/ 543230 w 548379"/>
                <a:gd name="connsiteY492" fmla="*/ 504801 h 687724"/>
                <a:gd name="connsiteX493" fmla="*/ 545805 w 548379"/>
                <a:gd name="connsiteY493" fmla="*/ 504801 h 687724"/>
                <a:gd name="connsiteX494" fmla="*/ 545805 w 548379"/>
                <a:gd name="connsiteY494" fmla="*/ 507377 h 687724"/>
                <a:gd name="connsiteX495" fmla="*/ 545805 w 548379"/>
                <a:gd name="connsiteY495" fmla="*/ 512528 h 687724"/>
                <a:gd name="connsiteX496" fmla="*/ 545805 w 548379"/>
                <a:gd name="connsiteY496" fmla="*/ 522830 h 687724"/>
                <a:gd name="connsiteX497" fmla="*/ 545805 w 548379"/>
                <a:gd name="connsiteY497" fmla="*/ 525405 h 687724"/>
                <a:gd name="connsiteX498" fmla="*/ 545805 w 548379"/>
                <a:gd name="connsiteY498" fmla="*/ 530556 h 687724"/>
                <a:gd name="connsiteX499" fmla="*/ 545805 w 548379"/>
                <a:gd name="connsiteY499" fmla="*/ 533132 h 687724"/>
                <a:gd name="connsiteX500" fmla="*/ 545805 w 548379"/>
                <a:gd name="connsiteY500" fmla="*/ 535707 h 687724"/>
                <a:gd name="connsiteX501" fmla="*/ 545805 w 548379"/>
                <a:gd name="connsiteY501" fmla="*/ 538283 h 687724"/>
                <a:gd name="connsiteX502" fmla="*/ 545805 w 548379"/>
                <a:gd name="connsiteY502" fmla="*/ 540858 h 687724"/>
                <a:gd name="connsiteX503" fmla="*/ 548379 w 548379"/>
                <a:gd name="connsiteY503" fmla="*/ 540858 h 687724"/>
                <a:gd name="connsiteX504" fmla="*/ 548379 w 548379"/>
                <a:gd name="connsiteY504" fmla="*/ 543434 h 687724"/>
                <a:gd name="connsiteX505" fmla="*/ 548379 w 548379"/>
                <a:gd name="connsiteY505" fmla="*/ 546009 h 687724"/>
                <a:gd name="connsiteX506" fmla="*/ 548379 w 548379"/>
                <a:gd name="connsiteY506" fmla="*/ 551161 h 687724"/>
                <a:gd name="connsiteX507" fmla="*/ 548379 w 548379"/>
                <a:gd name="connsiteY507" fmla="*/ 553736 h 687724"/>
                <a:gd name="connsiteX508" fmla="*/ 548379 w 548379"/>
                <a:gd name="connsiteY508" fmla="*/ 561463 h 687724"/>
                <a:gd name="connsiteX509" fmla="*/ 548379 w 548379"/>
                <a:gd name="connsiteY509" fmla="*/ 564038 h 687724"/>
                <a:gd name="connsiteX510" fmla="*/ 548379 w 548379"/>
                <a:gd name="connsiteY510" fmla="*/ 566614 h 687724"/>
                <a:gd name="connsiteX511" fmla="*/ 548379 w 548379"/>
                <a:gd name="connsiteY511" fmla="*/ 569189 h 687724"/>
                <a:gd name="connsiteX512" fmla="*/ 545805 w 548379"/>
                <a:gd name="connsiteY512" fmla="*/ 569189 h 687724"/>
                <a:gd name="connsiteX513" fmla="*/ 545805 w 548379"/>
                <a:gd name="connsiteY513" fmla="*/ 571765 h 687724"/>
                <a:gd name="connsiteX514" fmla="*/ 543230 w 548379"/>
                <a:gd name="connsiteY514" fmla="*/ 571765 h 687724"/>
                <a:gd name="connsiteX515" fmla="*/ 540656 w 548379"/>
                <a:gd name="connsiteY515" fmla="*/ 571765 h 687724"/>
                <a:gd name="connsiteX516" fmla="*/ 538081 w 548379"/>
                <a:gd name="connsiteY516" fmla="*/ 571765 h 687724"/>
                <a:gd name="connsiteX517" fmla="*/ 535506 w 548379"/>
                <a:gd name="connsiteY517" fmla="*/ 571765 h 687724"/>
                <a:gd name="connsiteX518" fmla="*/ 532932 w 548379"/>
                <a:gd name="connsiteY518" fmla="*/ 571765 h 687724"/>
                <a:gd name="connsiteX519" fmla="*/ 532932 w 548379"/>
                <a:gd name="connsiteY519" fmla="*/ 574340 h 687724"/>
                <a:gd name="connsiteX520" fmla="*/ 530357 w 548379"/>
                <a:gd name="connsiteY520" fmla="*/ 574340 h 687724"/>
                <a:gd name="connsiteX521" fmla="*/ 530357 w 548379"/>
                <a:gd name="connsiteY521" fmla="*/ 571765 h 687724"/>
                <a:gd name="connsiteX522" fmla="*/ 527783 w 548379"/>
                <a:gd name="connsiteY522" fmla="*/ 571765 h 687724"/>
                <a:gd name="connsiteX523" fmla="*/ 527783 w 548379"/>
                <a:gd name="connsiteY523" fmla="*/ 574340 h 687724"/>
                <a:gd name="connsiteX524" fmla="*/ 525208 w 548379"/>
                <a:gd name="connsiteY524" fmla="*/ 574340 h 687724"/>
                <a:gd name="connsiteX525" fmla="*/ 525208 w 548379"/>
                <a:gd name="connsiteY525" fmla="*/ 571765 h 687724"/>
                <a:gd name="connsiteX526" fmla="*/ 522634 w 548379"/>
                <a:gd name="connsiteY526" fmla="*/ 571765 h 687724"/>
                <a:gd name="connsiteX527" fmla="*/ 522634 w 548379"/>
                <a:gd name="connsiteY527" fmla="*/ 574340 h 687724"/>
                <a:gd name="connsiteX528" fmla="*/ 520059 w 548379"/>
                <a:gd name="connsiteY528" fmla="*/ 574340 h 687724"/>
                <a:gd name="connsiteX529" fmla="*/ 520059 w 548379"/>
                <a:gd name="connsiteY529" fmla="*/ 571765 h 687724"/>
                <a:gd name="connsiteX530" fmla="*/ 517485 w 548379"/>
                <a:gd name="connsiteY530" fmla="*/ 571765 h 687724"/>
                <a:gd name="connsiteX531" fmla="*/ 514910 w 548379"/>
                <a:gd name="connsiteY531" fmla="*/ 571765 h 687724"/>
                <a:gd name="connsiteX532" fmla="*/ 512335 w 548379"/>
                <a:gd name="connsiteY532" fmla="*/ 571765 h 687724"/>
                <a:gd name="connsiteX533" fmla="*/ 509761 w 548379"/>
                <a:gd name="connsiteY533" fmla="*/ 571765 h 687724"/>
                <a:gd name="connsiteX534" fmla="*/ 509761 w 548379"/>
                <a:gd name="connsiteY534" fmla="*/ 569189 h 687724"/>
                <a:gd name="connsiteX535" fmla="*/ 507186 w 548379"/>
                <a:gd name="connsiteY535" fmla="*/ 569189 h 687724"/>
                <a:gd name="connsiteX536" fmla="*/ 504612 w 548379"/>
                <a:gd name="connsiteY536" fmla="*/ 569189 h 687724"/>
                <a:gd name="connsiteX537" fmla="*/ 502037 w 548379"/>
                <a:gd name="connsiteY537" fmla="*/ 569189 h 687724"/>
                <a:gd name="connsiteX538" fmla="*/ 499463 w 548379"/>
                <a:gd name="connsiteY538" fmla="*/ 569189 h 687724"/>
                <a:gd name="connsiteX539" fmla="*/ 496888 w 548379"/>
                <a:gd name="connsiteY539" fmla="*/ 569189 h 687724"/>
                <a:gd name="connsiteX540" fmla="*/ 494314 w 548379"/>
                <a:gd name="connsiteY540" fmla="*/ 569189 h 687724"/>
                <a:gd name="connsiteX541" fmla="*/ 491739 w 548379"/>
                <a:gd name="connsiteY541" fmla="*/ 569189 h 687724"/>
                <a:gd name="connsiteX542" fmla="*/ 489165 w 548379"/>
                <a:gd name="connsiteY542" fmla="*/ 569189 h 687724"/>
                <a:gd name="connsiteX543" fmla="*/ 489165 w 548379"/>
                <a:gd name="connsiteY543" fmla="*/ 566614 h 687724"/>
                <a:gd name="connsiteX544" fmla="*/ 486590 w 548379"/>
                <a:gd name="connsiteY544" fmla="*/ 566614 h 687724"/>
                <a:gd name="connsiteX545" fmla="*/ 484015 w 548379"/>
                <a:gd name="connsiteY545" fmla="*/ 566614 h 687724"/>
                <a:gd name="connsiteX546" fmla="*/ 481441 w 548379"/>
                <a:gd name="connsiteY546" fmla="*/ 566614 h 687724"/>
                <a:gd name="connsiteX547" fmla="*/ 478866 w 548379"/>
                <a:gd name="connsiteY547" fmla="*/ 564038 h 687724"/>
                <a:gd name="connsiteX548" fmla="*/ 476292 w 548379"/>
                <a:gd name="connsiteY548" fmla="*/ 564038 h 687724"/>
                <a:gd name="connsiteX549" fmla="*/ 473717 w 548379"/>
                <a:gd name="connsiteY549" fmla="*/ 564038 h 687724"/>
                <a:gd name="connsiteX550" fmla="*/ 471143 w 548379"/>
                <a:gd name="connsiteY550" fmla="*/ 564038 h 687724"/>
                <a:gd name="connsiteX551" fmla="*/ 471143 w 548379"/>
                <a:gd name="connsiteY551" fmla="*/ 561463 h 687724"/>
                <a:gd name="connsiteX552" fmla="*/ 468568 w 548379"/>
                <a:gd name="connsiteY552" fmla="*/ 561463 h 687724"/>
                <a:gd name="connsiteX553" fmla="*/ 465994 w 548379"/>
                <a:gd name="connsiteY553" fmla="*/ 561463 h 687724"/>
                <a:gd name="connsiteX554" fmla="*/ 465994 w 548379"/>
                <a:gd name="connsiteY554" fmla="*/ 558887 h 687724"/>
                <a:gd name="connsiteX555" fmla="*/ 463419 w 548379"/>
                <a:gd name="connsiteY555" fmla="*/ 558887 h 687724"/>
                <a:gd name="connsiteX556" fmla="*/ 460844 w 548379"/>
                <a:gd name="connsiteY556" fmla="*/ 558887 h 687724"/>
                <a:gd name="connsiteX557" fmla="*/ 458270 w 548379"/>
                <a:gd name="connsiteY557" fmla="*/ 558887 h 687724"/>
                <a:gd name="connsiteX558" fmla="*/ 458270 w 548379"/>
                <a:gd name="connsiteY558" fmla="*/ 556312 h 687724"/>
                <a:gd name="connsiteX559" fmla="*/ 455695 w 548379"/>
                <a:gd name="connsiteY559" fmla="*/ 556312 h 687724"/>
                <a:gd name="connsiteX560" fmla="*/ 453121 w 548379"/>
                <a:gd name="connsiteY560" fmla="*/ 556312 h 687724"/>
                <a:gd name="connsiteX561" fmla="*/ 453121 w 548379"/>
                <a:gd name="connsiteY561" fmla="*/ 553736 h 687724"/>
                <a:gd name="connsiteX562" fmla="*/ 447972 w 548379"/>
                <a:gd name="connsiteY562" fmla="*/ 553736 h 687724"/>
                <a:gd name="connsiteX563" fmla="*/ 445397 w 548379"/>
                <a:gd name="connsiteY563" fmla="*/ 553736 h 687724"/>
                <a:gd name="connsiteX564" fmla="*/ 442823 w 548379"/>
                <a:gd name="connsiteY564" fmla="*/ 553736 h 687724"/>
                <a:gd name="connsiteX565" fmla="*/ 442823 w 548379"/>
                <a:gd name="connsiteY565" fmla="*/ 551161 h 687724"/>
                <a:gd name="connsiteX566" fmla="*/ 440248 w 548379"/>
                <a:gd name="connsiteY566" fmla="*/ 551161 h 687724"/>
                <a:gd name="connsiteX567" fmla="*/ 437674 w 548379"/>
                <a:gd name="connsiteY567" fmla="*/ 551161 h 687724"/>
                <a:gd name="connsiteX568" fmla="*/ 437674 w 548379"/>
                <a:gd name="connsiteY568" fmla="*/ 548585 h 687724"/>
                <a:gd name="connsiteX569" fmla="*/ 435099 w 548379"/>
                <a:gd name="connsiteY569" fmla="*/ 548585 h 687724"/>
                <a:gd name="connsiteX570" fmla="*/ 432524 w 548379"/>
                <a:gd name="connsiteY570" fmla="*/ 548585 h 687724"/>
                <a:gd name="connsiteX571" fmla="*/ 429950 w 548379"/>
                <a:gd name="connsiteY571" fmla="*/ 548585 h 687724"/>
                <a:gd name="connsiteX572" fmla="*/ 427375 w 548379"/>
                <a:gd name="connsiteY572" fmla="*/ 548585 h 687724"/>
                <a:gd name="connsiteX573" fmla="*/ 427375 w 548379"/>
                <a:gd name="connsiteY573" fmla="*/ 546009 h 687724"/>
                <a:gd name="connsiteX574" fmla="*/ 424801 w 548379"/>
                <a:gd name="connsiteY574" fmla="*/ 546009 h 687724"/>
                <a:gd name="connsiteX575" fmla="*/ 422226 w 548379"/>
                <a:gd name="connsiteY575" fmla="*/ 546009 h 687724"/>
                <a:gd name="connsiteX576" fmla="*/ 422226 w 548379"/>
                <a:gd name="connsiteY576" fmla="*/ 543434 h 687724"/>
                <a:gd name="connsiteX577" fmla="*/ 419652 w 548379"/>
                <a:gd name="connsiteY577" fmla="*/ 543434 h 687724"/>
                <a:gd name="connsiteX578" fmla="*/ 417077 w 548379"/>
                <a:gd name="connsiteY578" fmla="*/ 543434 h 687724"/>
                <a:gd name="connsiteX579" fmla="*/ 417077 w 548379"/>
                <a:gd name="connsiteY579" fmla="*/ 540858 h 687724"/>
                <a:gd name="connsiteX580" fmla="*/ 414503 w 548379"/>
                <a:gd name="connsiteY580" fmla="*/ 540858 h 687724"/>
                <a:gd name="connsiteX581" fmla="*/ 411928 w 548379"/>
                <a:gd name="connsiteY581" fmla="*/ 540858 h 687724"/>
                <a:gd name="connsiteX582" fmla="*/ 409353 w 548379"/>
                <a:gd name="connsiteY582" fmla="*/ 540858 h 687724"/>
                <a:gd name="connsiteX583" fmla="*/ 409353 w 548379"/>
                <a:gd name="connsiteY583" fmla="*/ 538283 h 687724"/>
                <a:gd name="connsiteX584" fmla="*/ 406779 w 548379"/>
                <a:gd name="connsiteY584" fmla="*/ 538283 h 687724"/>
                <a:gd name="connsiteX585" fmla="*/ 404204 w 548379"/>
                <a:gd name="connsiteY585" fmla="*/ 538283 h 687724"/>
                <a:gd name="connsiteX586" fmla="*/ 404204 w 548379"/>
                <a:gd name="connsiteY586" fmla="*/ 535707 h 687724"/>
                <a:gd name="connsiteX587" fmla="*/ 401630 w 548379"/>
                <a:gd name="connsiteY587" fmla="*/ 535707 h 687724"/>
                <a:gd name="connsiteX588" fmla="*/ 399055 w 548379"/>
                <a:gd name="connsiteY588" fmla="*/ 535707 h 687724"/>
                <a:gd name="connsiteX589" fmla="*/ 396481 w 548379"/>
                <a:gd name="connsiteY589" fmla="*/ 535707 h 687724"/>
                <a:gd name="connsiteX590" fmla="*/ 396481 w 548379"/>
                <a:gd name="connsiteY590" fmla="*/ 533132 h 687724"/>
                <a:gd name="connsiteX591" fmla="*/ 393906 w 548379"/>
                <a:gd name="connsiteY591" fmla="*/ 533132 h 687724"/>
                <a:gd name="connsiteX592" fmla="*/ 393906 w 548379"/>
                <a:gd name="connsiteY592" fmla="*/ 530556 h 687724"/>
                <a:gd name="connsiteX593" fmla="*/ 391332 w 548379"/>
                <a:gd name="connsiteY593" fmla="*/ 530556 h 687724"/>
                <a:gd name="connsiteX594" fmla="*/ 388757 w 548379"/>
                <a:gd name="connsiteY594" fmla="*/ 530556 h 687724"/>
                <a:gd name="connsiteX595" fmla="*/ 386183 w 548379"/>
                <a:gd name="connsiteY595" fmla="*/ 530556 h 687724"/>
                <a:gd name="connsiteX596" fmla="*/ 383608 w 548379"/>
                <a:gd name="connsiteY596" fmla="*/ 530556 h 687724"/>
                <a:gd name="connsiteX597" fmla="*/ 383608 w 548379"/>
                <a:gd name="connsiteY597" fmla="*/ 527981 h 687724"/>
                <a:gd name="connsiteX598" fmla="*/ 381033 w 548379"/>
                <a:gd name="connsiteY598" fmla="*/ 527981 h 687724"/>
                <a:gd name="connsiteX599" fmla="*/ 381033 w 548379"/>
                <a:gd name="connsiteY599" fmla="*/ 525405 h 687724"/>
                <a:gd name="connsiteX600" fmla="*/ 378459 w 548379"/>
                <a:gd name="connsiteY600" fmla="*/ 525405 h 687724"/>
                <a:gd name="connsiteX601" fmla="*/ 375884 w 548379"/>
                <a:gd name="connsiteY601" fmla="*/ 525405 h 687724"/>
                <a:gd name="connsiteX602" fmla="*/ 375884 w 548379"/>
                <a:gd name="connsiteY602" fmla="*/ 522830 h 687724"/>
                <a:gd name="connsiteX603" fmla="*/ 373310 w 548379"/>
                <a:gd name="connsiteY603" fmla="*/ 522830 h 687724"/>
                <a:gd name="connsiteX604" fmla="*/ 370735 w 548379"/>
                <a:gd name="connsiteY604" fmla="*/ 522830 h 687724"/>
                <a:gd name="connsiteX605" fmla="*/ 368161 w 548379"/>
                <a:gd name="connsiteY605" fmla="*/ 522830 h 687724"/>
                <a:gd name="connsiteX606" fmla="*/ 368161 w 548379"/>
                <a:gd name="connsiteY606" fmla="*/ 520254 h 687724"/>
                <a:gd name="connsiteX607" fmla="*/ 365586 w 548379"/>
                <a:gd name="connsiteY607" fmla="*/ 520254 h 687724"/>
                <a:gd name="connsiteX608" fmla="*/ 363012 w 548379"/>
                <a:gd name="connsiteY608" fmla="*/ 520254 h 687724"/>
                <a:gd name="connsiteX609" fmla="*/ 363012 w 548379"/>
                <a:gd name="connsiteY609" fmla="*/ 517679 h 687724"/>
                <a:gd name="connsiteX610" fmla="*/ 360437 w 548379"/>
                <a:gd name="connsiteY610" fmla="*/ 517679 h 687724"/>
                <a:gd name="connsiteX611" fmla="*/ 360437 w 548379"/>
                <a:gd name="connsiteY611" fmla="*/ 515103 h 687724"/>
                <a:gd name="connsiteX612" fmla="*/ 357862 w 548379"/>
                <a:gd name="connsiteY612" fmla="*/ 515103 h 687724"/>
                <a:gd name="connsiteX613" fmla="*/ 357862 w 548379"/>
                <a:gd name="connsiteY613" fmla="*/ 512528 h 687724"/>
                <a:gd name="connsiteX614" fmla="*/ 355288 w 548379"/>
                <a:gd name="connsiteY614" fmla="*/ 512528 h 687724"/>
                <a:gd name="connsiteX615" fmla="*/ 352713 w 548379"/>
                <a:gd name="connsiteY615" fmla="*/ 512528 h 687724"/>
                <a:gd name="connsiteX616" fmla="*/ 352713 w 548379"/>
                <a:gd name="connsiteY616" fmla="*/ 509952 h 687724"/>
                <a:gd name="connsiteX617" fmla="*/ 350139 w 548379"/>
                <a:gd name="connsiteY617" fmla="*/ 509952 h 687724"/>
                <a:gd name="connsiteX618" fmla="*/ 350139 w 548379"/>
                <a:gd name="connsiteY618" fmla="*/ 507377 h 687724"/>
                <a:gd name="connsiteX619" fmla="*/ 347564 w 548379"/>
                <a:gd name="connsiteY619" fmla="*/ 507377 h 687724"/>
                <a:gd name="connsiteX620" fmla="*/ 344990 w 548379"/>
                <a:gd name="connsiteY620" fmla="*/ 507377 h 687724"/>
                <a:gd name="connsiteX621" fmla="*/ 344990 w 548379"/>
                <a:gd name="connsiteY621" fmla="*/ 504801 h 687724"/>
                <a:gd name="connsiteX622" fmla="*/ 342415 w 548379"/>
                <a:gd name="connsiteY622" fmla="*/ 504801 h 687724"/>
                <a:gd name="connsiteX623" fmla="*/ 339841 w 548379"/>
                <a:gd name="connsiteY623" fmla="*/ 504801 h 687724"/>
                <a:gd name="connsiteX624" fmla="*/ 339841 w 548379"/>
                <a:gd name="connsiteY624" fmla="*/ 502226 h 687724"/>
                <a:gd name="connsiteX625" fmla="*/ 337266 w 548379"/>
                <a:gd name="connsiteY625" fmla="*/ 502226 h 687724"/>
                <a:gd name="connsiteX626" fmla="*/ 334692 w 548379"/>
                <a:gd name="connsiteY626" fmla="*/ 502226 h 687724"/>
                <a:gd name="connsiteX627" fmla="*/ 334692 w 548379"/>
                <a:gd name="connsiteY627" fmla="*/ 499650 h 687724"/>
                <a:gd name="connsiteX628" fmla="*/ 332117 w 548379"/>
                <a:gd name="connsiteY628" fmla="*/ 499650 h 687724"/>
                <a:gd name="connsiteX629" fmla="*/ 329542 w 548379"/>
                <a:gd name="connsiteY629" fmla="*/ 499650 h 687724"/>
                <a:gd name="connsiteX630" fmla="*/ 329542 w 548379"/>
                <a:gd name="connsiteY630" fmla="*/ 497075 h 687724"/>
                <a:gd name="connsiteX631" fmla="*/ 326968 w 548379"/>
                <a:gd name="connsiteY631" fmla="*/ 497075 h 687724"/>
                <a:gd name="connsiteX632" fmla="*/ 326968 w 548379"/>
                <a:gd name="connsiteY632" fmla="*/ 494499 h 687724"/>
                <a:gd name="connsiteX633" fmla="*/ 324393 w 548379"/>
                <a:gd name="connsiteY633" fmla="*/ 494499 h 687724"/>
                <a:gd name="connsiteX634" fmla="*/ 324393 w 548379"/>
                <a:gd name="connsiteY634" fmla="*/ 491924 h 687724"/>
                <a:gd name="connsiteX635" fmla="*/ 321819 w 548379"/>
                <a:gd name="connsiteY635" fmla="*/ 491924 h 687724"/>
                <a:gd name="connsiteX636" fmla="*/ 319244 w 548379"/>
                <a:gd name="connsiteY636" fmla="*/ 491924 h 687724"/>
                <a:gd name="connsiteX637" fmla="*/ 319244 w 548379"/>
                <a:gd name="connsiteY637" fmla="*/ 489348 h 687724"/>
                <a:gd name="connsiteX638" fmla="*/ 316670 w 548379"/>
                <a:gd name="connsiteY638" fmla="*/ 489348 h 687724"/>
                <a:gd name="connsiteX639" fmla="*/ 316670 w 548379"/>
                <a:gd name="connsiteY639" fmla="*/ 486773 h 687724"/>
                <a:gd name="connsiteX640" fmla="*/ 314095 w 548379"/>
                <a:gd name="connsiteY640" fmla="*/ 486773 h 687724"/>
                <a:gd name="connsiteX641" fmla="*/ 311521 w 548379"/>
                <a:gd name="connsiteY641" fmla="*/ 486773 h 687724"/>
                <a:gd name="connsiteX642" fmla="*/ 311521 w 548379"/>
                <a:gd name="connsiteY642" fmla="*/ 484197 h 687724"/>
                <a:gd name="connsiteX643" fmla="*/ 308946 w 548379"/>
                <a:gd name="connsiteY643" fmla="*/ 484197 h 687724"/>
                <a:gd name="connsiteX644" fmla="*/ 308946 w 548379"/>
                <a:gd name="connsiteY644" fmla="*/ 481622 h 687724"/>
                <a:gd name="connsiteX645" fmla="*/ 306372 w 548379"/>
                <a:gd name="connsiteY645" fmla="*/ 481622 h 687724"/>
                <a:gd name="connsiteX646" fmla="*/ 306372 w 548379"/>
                <a:gd name="connsiteY646" fmla="*/ 479046 h 687724"/>
                <a:gd name="connsiteX647" fmla="*/ 303797 w 548379"/>
                <a:gd name="connsiteY647" fmla="*/ 479046 h 687724"/>
                <a:gd name="connsiteX648" fmla="*/ 301222 w 548379"/>
                <a:gd name="connsiteY648" fmla="*/ 479046 h 687724"/>
                <a:gd name="connsiteX649" fmla="*/ 301222 w 548379"/>
                <a:gd name="connsiteY649" fmla="*/ 476471 h 687724"/>
                <a:gd name="connsiteX650" fmla="*/ 298648 w 548379"/>
                <a:gd name="connsiteY650" fmla="*/ 476471 h 687724"/>
                <a:gd name="connsiteX651" fmla="*/ 298648 w 548379"/>
                <a:gd name="connsiteY651" fmla="*/ 473895 h 687724"/>
                <a:gd name="connsiteX652" fmla="*/ 296073 w 548379"/>
                <a:gd name="connsiteY652" fmla="*/ 473895 h 687724"/>
                <a:gd name="connsiteX653" fmla="*/ 296073 w 548379"/>
                <a:gd name="connsiteY653" fmla="*/ 471320 h 687724"/>
                <a:gd name="connsiteX654" fmla="*/ 293499 w 548379"/>
                <a:gd name="connsiteY654" fmla="*/ 471320 h 687724"/>
                <a:gd name="connsiteX655" fmla="*/ 290924 w 548379"/>
                <a:gd name="connsiteY655" fmla="*/ 471320 h 687724"/>
                <a:gd name="connsiteX656" fmla="*/ 290924 w 548379"/>
                <a:gd name="connsiteY656" fmla="*/ 468744 h 687724"/>
                <a:gd name="connsiteX657" fmla="*/ 290924 w 548379"/>
                <a:gd name="connsiteY657" fmla="*/ 466168 h 687724"/>
                <a:gd name="connsiteX658" fmla="*/ 288350 w 548379"/>
                <a:gd name="connsiteY658" fmla="*/ 466168 h 687724"/>
                <a:gd name="connsiteX659" fmla="*/ 288350 w 548379"/>
                <a:gd name="connsiteY659" fmla="*/ 463593 h 687724"/>
                <a:gd name="connsiteX660" fmla="*/ 285775 w 548379"/>
                <a:gd name="connsiteY660" fmla="*/ 463593 h 687724"/>
                <a:gd name="connsiteX661" fmla="*/ 285775 w 548379"/>
                <a:gd name="connsiteY661" fmla="*/ 455866 h 687724"/>
                <a:gd name="connsiteX662" fmla="*/ 285775 w 548379"/>
                <a:gd name="connsiteY662" fmla="*/ 453291 h 687724"/>
                <a:gd name="connsiteX663" fmla="*/ 285775 w 548379"/>
                <a:gd name="connsiteY663" fmla="*/ 450715 h 687724"/>
                <a:gd name="connsiteX664" fmla="*/ 285775 w 548379"/>
                <a:gd name="connsiteY664" fmla="*/ 440413 h 687724"/>
                <a:gd name="connsiteX665" fmla="*/ 285775 w 548379"/>
                <a:gd name="connsiteY665" fmla="*/ 437838 h 687724"/>
                <a:gd name="connsiteX666" fmla="*/ 285775 w 548379"/>
                <a:gd name="connsiteY666" fmla="*/ 435262 h 687724"/>
                <a:gd name="connsiteX667" fmla="*/ 285775 w 548379"/>
                <a:gd name="connsiteY667" fmla="*/ 432687 h 687724"/>
                <a:gd name="connsiteX668" fmla="*/ 285775 w 548379"/>
                <a:gd name="connsiteY668" fmla="*/ 430111 h 687724"/>
                <a:gd name="connsiteX669" fmla="*/ 285775 w 548379"/>
                <a:gd name="connsiteY669" fmla="*/ 427536 h 687724"/>
                <a:gd name="connsiteX670" fmla="*/ 285775 w 548379"/>
                <a:gd name="connsiteY670" fmla="*/ 424960 h 687724"/>
                <a:gd name="connsiteX671" fmla="*/ 285775 w 548379"/>
                <a:gd name="connsiteY671" fmla="*/ 419809 h 687724"/>
                <a:gd name="connsiteX672" fmla="*/ 285775 w 548379"/>
                <a:gd name="connsiteY672" fmla="*/ 404356 h 687724"/>
                <a:gd name="connsiteX673" fmla="*/ 285775 w 548379"/>
                <a:gd name="connsiteY673" fmla="*/ 401781 h 687724"/>
                <a:gd name="connsiteX674" fmla="*/ 288350 w 548379"/>
                <a:gd name="connsiteY674" fmla="*/ 401781 h 687724"/>
                <a:gd name="connsiteX675" fmla="*/ 290924 w 548379"/>
                <a:gd name="connsiteY675" fmla="*/ 401781 h 687724"/>
                <a:gd name="connsiteX676" fmla="*/ 293499 w 548379"/>
                <a:gd name="connsiteY676" fmla="*/ 401781 h 687724"/>
                <a:gd name="connsiteX677" fmla="*/ 293499 w 548379"/>
                <a:gd name="connsiteY677" fmla="*/ 404356 h 687724"/>
                <a:gd name="connsiteX678" fmla="*/ 296073 w 548379"/>
                <a:gd name="connsiteY678" fmla="*/ 404356 h 687724"/>
                <a:gd name="connsiteX679" fmla="*/ 298648 w 548379"/>
                <a:gd name="connsiteY679" fmla="*/ 404356 h 687724"/>
                <a:gd name="connsiteX680" fmla="*/ 298648 w 548379"/>
                <a:gd name="connsiteY680" fmla="*/ 406932 h 687724"/>
                <a:gd name="connsiteX681" fmla="*/ 301222 w 548379"/>
                <a:gd name="connsiteY681" fmla="*/ 406932 h 687724"/>
                <a:gd name="connsiteX682" fmla="*/ 303797 w 548379"/>
                <a:gd name="connsiteY682" fmla="*/ 406932 h 687724"/>
                <a:gd name="connsiteX683" fmla="*/ 303797 w 548379"/>
                <a:gd name="connsiteY683" fmla="*/ 409507 h 687724"/>
                <a:gd name="connsiteX684" fmla="*/ 303797 w 548379"/>
                <a:gd name="connsiteY684" fmla="*/ 412083 h 687724"/>
                <a:gd name="connsiteX685" fmla="*/ 306372 w 548379"/>
                <a:gd name="connsiteY685" fmla="*/ 412083 h 687724"/>
                <a:gd name="connsiteX686" fmla="*/ 308946 w 548379"/>
                <a:gd name="connsiteY686" fmla="*/ 412083 h 687724"/>
                <a:gd name="connsiteX687" fmla="*/ 311521 w 548379"/>
                <a:gd name="connsiteY687" fmla="*/ 412083 h 687724"/>
                <a:gd name="connsiteX688" fmla="*/ 311521 w 548379"/>
                <a:gd name="connsiteY688" fmla="*/ 414658 h 687724"/>
                <a:gd name="connsiteX689" fmla="*/ 314095 w 548379"/>
                <a:gd name="connsiteY689" fmla="*/ 414658 h 687724"/>
                <a:gd name="connsiteX690" fmla="*/ 314095 w 548379"/>
                <a:gd name="connsiteY690" fmla="*/ 417234 h 687724"/>
                <a:gd name="connsiteX691" fmla="*/ 316670 w 548379"/>
                <a:gd name="connsiteY691" fmla="*/ 417234 h 687724"/>
                <a:gd name="connsiteX692" fmla="*/ 319244 w 548379"/>
                <a:gd name="connsiteY692" fmla="*/ 417234 h 687724"/>
                <a:gd name="connsiteX693" fmla="*/ 321819 w 548379"/>
                <a:gd name="connsiteY693" fmla="*/ 417234 h 687724"/>
                <a:gd name="connsiteX694" fmla="*/ 321819 w 548379"/>
                <a:gd name="connsiteY694" fmla="*/ 419809 h 687724"/>
                <a:gd name="connsiteX695" fmla="*/ 324393 w 548379"/>
                <a:gd name="connsiteY695" fmla="*/ 419809 h 687724"/>
                <a:gd name="connsiteX696" fmla="*/ 324393 w 548379"/>
                <a:gd name="connsiteY696" fmla="*/ 422385 h 687724"/>
                <a:gd name="connsiteX697" fmla="*/ 326968 w 548379"/>
                <a:gd name="connsiteY697" fmla="*/ 422385 h 687724"/>
                <a:gd name="connsiteX698" fmla="*/ 326968 w 548379"/>
                <a:gd name="connsiteY698" fmla="*/ 424960 h 687724"/>
                <a:gd name="connsiteX699" fmla="*/ 329542 w 548379"/>
                <a:gd name="connsiteY699" fmla="*/ 424960 h 687724"/>
                <a:gd name="connsiteX700" fmla="*/ 329542 w 548379"/>
                <a:gd name="connsiteY700" fmla="*/ 427536 h 687724"/>
                <a:gd name="connsiteX701" fmla="*/ 329542 w 548379"/>
                <a:gd name="connsiteY701" fmla="*/ 437838 h 687724"/>
                <a:gd name="connsiteX702" fmla="*/ 329542 w 548379"/>
                <a:gd name="connsiteY702" fmla="*/ 440413 h 687724"/>
                <a:gd name="connsiteX703" fmla="*/ 332117 w 548379"/>
                <a:gd name="connsiteY703" fmla="*/ 440413 h 687724"/>
                <a:gd name="connsiteX704" fmla="*/ 332117 w 548379"/>
                <a:gd name="connsiteY704" fmla="*/ 442989 h 687724"/>
                <a:gd name="connsiteX705" fmla="*/ 334692 w 548379"/>
                <a:gd name="connsiteY705" fmla="*/ 442989 h 687724"/>
                <a:gd name="connsiteX706" fmla="*/ 334692 w 548379"/>
                <a:gd name="connsiteY706" fmla="*/ 445564 h 687724"/>
                <a:gd name="connsiteX707" fmla="*/ 337266 w 548379"/>
                <a:gd name="connsiteY707" fmla="*/ 445564 h 687724"/>
                <a:gd name="connsiteX708" fmla="*/ 339841 w 548379"/>
                <a:gd name="connsiteY708" fmla="*/ 445564 h 687724"/>
                <a:gd name="connsiteX709" fmla="*/ 339841 w 548379"/>
                <a:gd name="connsiteY709" fmla="*/ 448140 h 687724"/>
                <a:gd name="connsiteX710" fmla="*/ 342415 w 548379"/>
                <a:gd name="connsiteY710" fmla="*/ 448140 h 687724"/>
                <a:gd name="connsiteX711" fmla="*/ 342415 w 548379"/>
                <a:gd name="connsiteY711" fmla="*/ 450715 h 687724"/>
                <a:gd name="connsiteX712" fmla="*/ 344990 w 548379"/>
                <a:gd name="connsiteY712" fmla="*/ 450715 h 687724"/>
                <a:gd name="connsiteX713" fmla="*/ 347564 w 548379"/>
                <a:gd name="connsiteY713" fmla="*/ 450715 h 687724"/>
                <a:gd name="connsiteX714" fmla="*/ 347564 w 548379"/>
                <a:gd name="connsiteY714" fmla="*/ 453291 h 687724"/>
                <a:gd name="connsiteX715" fmla="*/ 350139 w 548379"/>
                <a:gd name="connsiteY715" fmla="*/ 453291 h 687724"/>
                <a:gd name="connsiteX716" fmla="*/ 352713 w 548379"/>
                <a:gd name="connsiteY716" fmla="*/ 453291 h 687724"/>
                <a:gd name="connsiteX717" fmla="*/ 352713 w 548379"/>
                <a:gd name="connsiteY717" fmla="*/ 455866 h 687724"/>
                <a:gd name="connsiteX718" fmla="*/ 355288 w 548379"/>
                <a:gd name="connsiteY718" fmla="*/ 455866 h 687724"/>
                <a:gd name="connsiteX719" fmla="*/ 355288 w 548379"/>
                <a:gd name="connsiteY719" fmla="*/ 458442 h 687724"/>
                <a:gd name="connsiteX720" fmla="*/ 357862 w 548379"/>
                <a:gd name="connsiteY720" fmla="*/ 458442 h 687724"/>
                <a:gd name="connsiteX721" fmla="*/ 357862 w 548379"/>
                <a:gd name="connsiteY721" fmla="*/ 461017 h 687724"/>
                <a:gd name="connsiteX722" fmla="*/ 360437 w 548379"/>
                <a:gd name="connsiteY722" fmla="*/ 461017 h 687724"/>
                <a:gd name="connsiteX723" fmla="*/ 363012 w 548379"/>
                <a:gd name="connsiteY723" fmla="*/ 461017 h 687724"/>
                <a:gd name="connsiteX724" fmla="*/ 363012 w 548379"/>
                <a:gd name="connsiteY724" fmla="*/ 463593 h 687724"/>
                <a:gd name="connsiteX725" fmla="*/ 365586 w 548379"/>
                <a:gd name="connsiteY725" fmla="*/ 463593 h 687724"/>
                <a:gd name="connsiteX726" fmla="*/ 368161 w 548379"/>
                <a:gd name="connsiteY726" fmla="*/ 463593 h 687724"/>
                <a:gd name="connsiteX727" fmla="*/ 370735 w 548379"/>
                <a:gd name="connsiteY727" fmla="*/ 463593 h 687724"/>
                <a:gd name="connsiteX728" fmla="*/ 370735 w 548379"/>
                <a:gd name="connsiteY728" fmla="*/ 466168 h 687724"/>
                <a:gd name="connsiteX729" fmla="*/ 373310 w 548379"/>
                <a:gd name="connsiteY729" fmla="*/ 466168 h 687724"/>
                <a:gd name="connsiteX730" fmla="*/ 375884 w 548379"/>
                <a:gd name="connsiteY730" fmla="*/ 466168 h 687724"/>
                <a:gd name="connsiteX731" fmla="*/ 375884 w 548379"/>
                <a:gd name="connsiteY731" fmla="*/ 468744 h 687724"/>
                <a:gd name="connsiteX732" fmla="*/ 378459 w 548379"/>
                <a:gd name="connsiteY732" fmla="*/ 468744 h 687724"/>
                <a:gd name="connsiteX733" fmla="*/ 378459 w 548379"/>
                <a:gd name="connsiteY733" fmla="*/ 471320 h 687724"/>
                <a:gd name="connsiteX734" fmla="*/ 381033 w 548379"/>
                <a:gd name="connsiteY734" fmla="*/ 471320 h 687724"/>
                <a:gd name="connsiteX735" fmla="*/ 383608 w 548379"/>
                <a:gd name="connsiteY735" fmla="*/ 471320 h 687724"/>
                <a:gd name="connsiteX736" fmla="*/ 383608 w 548379"/>
                <a:gd name="connsiteY736" fmla="*/ 473895 h 687724"/>
                <a:gd name="connsiteX737" fmla="*/ 386183 w 548379"/>
                <a:gd name="connsiteY737" fmla="*/ 473895 h 687724"/>
                <a:gd name="connsiteX738" fmla="*/ 388757 w 548379"/>
                <a:gd name="connsiteY738" fmla="*/ 473895 h 687724"/>
                <a:gd name="connsiteX739" fmla="*/ 388757 w 548379"/>
                <a:gd name="connsiteY739" fmla="*/ 476471 h 687724"/>
                <a:gd name="connsiteX740" fmla="*/ 391332 w 548379"/>
                <a:gd name="connsiteY740" fmla="*/ 476471 h 687724"/>
                <a:gd name="connsiteX741" fmla="*/ 393906 w 548379"/>
                <a:gd name="connsiteY741" fmla="*/ 476471 h 687724"/>
                <a:gd name="connsiteX742" fmla="*/ 396481 w 548379"/>
                <a:gd name="connsiteY742" fmla="*/ 476471 h 687724"/>
                <a:gd name="connsiteX743" fmla="*/ 396481 w 548379"/>
                <a:gd name="connsiteY743" fmla="*/ 479046 h 687724"/>
                <a:gd name="connsiteX744" fmla="*/ 399055 w 548379"/>
                <a:gd name="connsiteY744" fmla="*/ 479046 h 687724"/>
                <a:gd name="connsiteX745" fmla="*/ 401630 w 548379"/>
                <a:gd name="connsiteY745" fmla="*/ 479046 h 687724"/>
                <a:gd name="connsiteX746" fmla="*/ 404204 w 548379"/>
                <a:gd name="connsiteY746" fmla="*/ 479046 h 687724"/>
                <a:gd name="connsiteX747" fmla="*/ 404204 w 548379"/>
                <a:gd name="connsiteY747" fmla="*/ 481622 h 687724"/>
                <a:gd name="connsiteX748" fmla="*/ 406779 w 548379"/>
                <a:gd name="connsiteY748" fmla="*/ 481622 h 687724"/>
                <a:gd name="connsiteX749" fmla="*/ 409353 w 548379"/>
                <a:gd name="connsiteY749" fmla="*/ 481622 h 687724"/>
                <a:gd name="connsiteX750" fmla="*/ 411928 w 548379"/>
                <a:gd name="connsiteY750" fmla="*/ 481622 h 687724"/>
                <a:gd name="connsiteX751" fmla="*/ 411928 w 548379"/>
                <a:gd name="connsiteY751" fmla="*/ 484197 h 687724"/>
                <a:gd name="connsiteX752" fmla="*/ 414503 w 548379"/>
                <a:gd name="connsiteY752" fmla="*/ 484197 h 687724"/>
                <a:gd name="connsiteX753" fmla="*/ 414503 w 548379"/>
                <a:gd name="connsiteY753" fmla="*/ 486773 h 687724"/>
                <a:gd name="connsiteX754" fmla="*/ 417077 w 548379"/>
                <a:gd name="connsiteY754" fmla="*/ 486773 h 687724"/>
                <a:gd name="connsiteX755" fmla="*/ 419652 w 548379"/>
                <a:gd name="connsiteY755" fmla="*/ 486773 h 687724"/>
                <a:gd name="connsiteX756" fmla="*/ 422226 w 548379"/>
                <a:gd name="connsiteY756" fmla="*/ 486773 h 687724"/>
                <a:gd name="connsiteX757" fmla="*/ 424801 w 548379"/>
                <a:gd name="connsiteY757" fmla="*/ 486773 h 687724"/>
                <a:gd name="connsiteX758" fmla="*/ 427375 w 548379"/>
                <a:gd name="connsiteY758" fmla="*/ 486773 h 687724"/>
                <a:gd name="connsiteX759" fmla="*/ 427375 w 548379"/>
                <a:gd name="connsiteY759" fmla="*/ 489348 h 687724"/>
                <a:gd name="connsiteX760" fmla="*/ 429950 w 548379"/>
                <a:gd name="connsiteY760" fmla="*/ 489348 h 687724"/>
                <a:gd name="connsiteX761" fmla="*/ 432524 w 548379"/>
                <a:gd name="connsiteY761" fmla="*/ 489348 h 687724"/>
                <a:gd name="connsiteX762" fmla="*/ 435099 w 548379"/>
                <a:gd name="connsiteY762" fmla="*/ 489348 h 687724"/>
                <a:gd name="connsiteX763" fmla="*/ 437674 w 548379"/>
                <a:gd name="connsiteY763" fmla="*/ 489348 h 687724"/>
                <a:gd name="connsiteX764" fmla="*/ 440248 w 548379"/>
                <a:gd name="connsiteY764" fmla="*/ 489348 h 687724"/>
                <a:gd name="connsiteX765" fmla="*/ 440248 w 548379"/>
                <a:gd name="connsiteY765" fmla="*/ 491924 h 687724"/>
                <a:gd name="connsiteX766" fmla="*/ 442823 w 548379"/>
                <a:gd name="connsiteY766" fmla="*/ 491924 h 687724"/>
                <a:gd name="connsiteX767" fmla="*/ 445397 w 548379"/>
                <a:gd name="connsiteY767" fmla="*/ 491924 h 687724"/>
                <a:gd name="connsiteX768" fmla="*/ 447972 w 548379"/>
                <a:gd name="connsiteY768" fmla="*/ 491924 h 687724"/>
                <a:gd name="connsiteX769" fmla="*/ 453121 w 548379"/>
                <a:gd name="connsiteY769" fmla="*/ 491924 h 687724"/>
                <a:gd name="connsiteX770" fmla="*/ 453121 w 548379"/>
                <a:gd name="connsiteY770" fmla="*/ 494499 h 687724"/>
                <a:gd name="connsiteX771" fmla="*/ 455695 w 548379"/>
                <a:gd name="connsiteY771" fmla="*/ 494499 h 687724"/>
                <a:gd name="connsiteX772" fmla="*/ 463419 w 548379"/>
                <a:gd name="connsiteY772" fmla="*/ 494499 h 687724"/>
                <a:gd name="connsiteX773" fmla="*/ 463419 w 548379"/>
                <a:gd name="connsiteY773" fmla="*/ 497075 h 687724"/>
                <a:gd name="connsiteX774" fmla="*/ 465994 w 548379"/>
                <a:gd name="connsiteY774" fmla="*/ 497075 h 687724"/>
                <a:gd name="connsiteX775" fmla="*/ 468568 w 548379"/>
                <a:gd name="connsiteY775" fmla="*/ 497075 h 687724"/>
                <a:gd name="connsiteX776" fmla="*/ 471143 w 548379"/>
                <a:gd name="connsiteY776" fmla="*/ 497075 h 687724"/>
                <a:gd name="connsiteX777" fmla="*/ 473717 w 548379"/>
                <a:gd name="connsiteY777" fmla="*/ 497075 h 687724"/>
                <a:gd name="connsiteX778" fmla="*/ 476292 w 548379"/>
                <a:gd name="connsiteY778" fmla="*/ 497075 h 687724"/>
                <a:gd name="connsiteX779" fmla="*/ 478866 w 548379"/>
                <a:gd name="connsiteY779" fmla="*/ 497075 h 687724"/>
                <a:gd name="connsiteX780" fmla="*/ 478866 w 548379"/>
                <a:gd name="connsiteY780" fmla="*/ 499650 h 687724"/>
                <a:gd name="connsiteX781" fmla="*/ 481441 w 548379"/>
                <a:gd name="connsiteY781" fmla="*/ 499650 h 687724"/>
                <a:gd name="connsiteX782" fmla="*/ 484015 w 548379"/>
                <a:gd name="connsiteY782" fmla="*/ 499650 h 687724"/>
                <a:gd name="connsiteX783" fmla="*/ 484015 w 548379"/>
                <a:gd name="connsiteY783" fmla="*/ 497075 h 687724"/>
                <a:gd name="connsiteX784" fmla="*/ 486590 w 548379"/>
                <a:gd name="connsiteY784" fmla="*/ 497075 h 687724"/>
                <a:gd name="connsiteX785" fmla="*/ 486590 w 548379"/>
                <a:gd name="connsiteY785" fmla="*/ 494499 h 687724"/>
                <a:gd name="connsiteX786" fmla="*/ 486590 w 548379"/>
                <a:gd name="connsiteY786" fmla="*/ 491924 h 687724"/>
                <a:gd name="connsiteX787" fmla="*/ 486590 w 548379"/>
                <a:gd name="connsiteY787" fmla="*/ 481622 h 687724"/>
                <a:gd name="connsiteX788" fmla="*/ 486590 w 548379"/>
                <a:gd name="connsiteY788" fmla="*/ 479046 h 687724"/>
                <a:gd name="connsiteX789" fmla="*/ 484015 w 548379"/>
                <a:gd name="connsiteY789" fmla="*/ 479046 h 687724"/>
                <a:gd name="connsiteX790" fmla="*/ 484015 w 548379"/>
                <a:gd name="connsiteY790" fmla="*/ 476471 h 687724"/>
                <a:gd name="connsiteX791" fmla="*/ 484015 w 548379"/>
                <a:gd name="connsiteY791" fmla="*/ 471320 h 687724"/>
                <a:gd name="connsiteX792" fmla="*/ 484015 w 548379"/>
                <a:gd name="connsiteY792" fmla="*/ 468744 h 687724"/>
                <a:gd name="connsiteX793" fmla="*/ 484015 w 548379"/>
                <a:gd name="connsiteY793" fmla="*/ 466168 h 687724"/>
                <a:gd name="connsiteX794" fmla="*/ 481441 w 548379"/>
                <a:gd name="connsiteY794" fmla="*/ 466168 h 687724"/>
                <a:gd name="connsiteX795" fmla="*/ 481441 w 548379"/>
                <a:gd name="connsiteY795" fmla="*/ 463593 h 687724"/>
                <a:gd name="connsiteX796" fmla="*/ 481441 w 548379"/>
                <a:gd name="connsiteY796" fmla="*/ 461017 h 687724"/>
                <a:gd name="connsiteX797" fmla="*/ 481441 w 548379"/>
                <a:gd name="connsiteY797" fmla="*/ 458442 h 687724"/>
                <a:gd name="connsiteX798" fmla="*/ 481441 w 548379"/>
                <a:gd name="connsiteY798" fmla="*/ 455866 h 687724"/>
                <a:gd name="connsiteX799" fmla="*/ 478866 w 548379"/>
                <a:gd name="connsiteY799" fmla="*/ 455866 h 687724"/>
                <a:gd name="connsiteX800" fmla="*/ 478866 w 548379"/>
                <a:gd name="connsiteY800" fmla="*/ 453291 h 687724"/>
                <a:gd name="connsiteX801" fmla="*/ 476292 w 548379"/>
                <a:gd name="connsiteY801" fmla="*/ 453291 h 687724"/>
                <a:gd name="connsiteX802" fmla="*/ 473717 w 548379"/>
                <a:gd name="connsiteY802" fmla="*/ 453291 h 687724"/>
                <a:gd name="connsiteX803" fmla="*/ 471143 w 548379"/>
                <a:gd name="connsiteY803" fmla="*/ 453291 h 687724"/>
                <a:gd name="connsiteX804" fmla="*/ 468568 w 548379"/>
                <a:gd name="connsiteY804" fmla="*/ 450715 h 687724"/>
                <a:gd name="connsiteX805" fmla="*/ 465994 w 548379"/>
                <a:gd name="connsiteY805" fmla="*/ 450715 h 687724"/>
                <a:gd name="connsiteX806" fmla="*/ 463419 w 548379"/>
                <a:gd name="connsiteY806" fmla="*/ 450715 h 687724"/>
                <a:gd name="connsiteX807" fmla="*/ 460844 w 548379"/>
                <a:gd name="connsiteY807" fmla="*/ 450715 h 687724"/>
                <a:gd name="connsiteX808" fmla="*/ 460844 w 548379"/>
                <a:gd name="connsiteY808" fmla="*/ 448140 h 687724"/>
                <a:gd name="connsiteX809" fmla="*/ 458270 w 548379"/>
                <a:gd name="connsiteY809" fmla="*/ 448140 h 687724"/>
                <a:gd name="connsiteX810" fmla="*/ 455695 w 548379"/>
                <a:gd name="connsiteY810" fmla="*/ 448140 h 687724"/>
                <a:gd name="connsiteX811" fmla="*/ 453121 w 548379"/>
                <a:gd name="connsiteY811" fmla="*/ 448140 h 687724"/>
                <a:gd name="connsiteX812" fmla="*/ 450546 w 548379"/>
                <a:gd name="connsiteY812" fmla="*/ 448140 h 687724"/>
                <a:gd name="connsiteX813" fmla="*/ 450546 w 548379"/>
                <a:gd name="connsiteY813" fmla="*/ 445564 h 687724"/>
                <a:gd name="connsiteX814" fmla="*/ 447972 w 548379"/>
                <a:gd name="connsiteY814" fmla="*/ 445564 h 687724"/>
                <a:gd name="connsiteX815" fmla="*/ 445397 w 548379"/>
                <a:gd name="connsiteY815" fmla="*/ 445564 h 687724"/>
                <a:gd name="connsiteX816" fmla="*/ 442823 w 548379"/>
                <a:gd name="connsiteY816" fmla="*/ 445564 h 687724"/>
                <a:gd name="connsiteX817" fmla="*/ 440248 w 548379"/>
                <a:gd name="connsiteY817" fmla="*/ 445564 h 687724"/>
                <a:gd name="connsiteX818" fmla="*/ 437674 w 548379"/>
                <a:gd name="connsiteY818" fmla="*/ 445564 h 687724"/>
                <a:gd name="connsiteX819" fmla="*/ 437674 w 548379"/>
                <a:gd name="connsiteY819" fmla="*/ 442989 h 687724"/>
                <a:gd name="connsiteX820" fmla="*/ 435099 w 548379"/>
                <a:gd name="connsiteY820" fmla="*/ 442989 h 687724"/>
                <a:gd name="connsiteX821" fmla="*/ 432524 w 548379"/>
                <a:gd name="connsiteY821" fmla="*/ 442989 h 687724"/>
                <a:gd name="connsiteX822" fmla="*/ 429950 w 548379"/>
                <a:gd name="connsiteY822" fmla="*/ 442989 h 687724"/>
                <a:gd name="connsiteX823" fmla="*/ 429950 w 548379"/>
                <a:gd name="connsiteY823" fmla="*/ 440413 h 687724"/>
                <a:gd name="connsiteX824" fmla="*/ 427375 w 548379"/>
                <a:gd name="connsiteY824" fmla="*/ 440413 h 687724"/>
                <a:gd name="connsiteX825" fmla="*/ 424801 w 548379"/>
                <a:gd name="connsiteY825" fmla="*/ 440413 h 687724"/>
                <a:gd name="connsiteX826" fmla="*/ 424801 w 548379"/>
                <a:gd name="connsiteY826" fmla="*/ 437838 h 687724"/>
                <a:gd name="connsiteX827" fmla="*/ 422226 w 548379"/>
                <a:gd name="connsiteY827" fmla="*/ 437838 h 687724"/>
                <a:gd name="connsiteX828" fmla="*/ 419652 w 548379"/>
                <a:gd name="connsiteY828" fmla="*/ 437838 h 687724"/>
                <a:gd name="connsiteX829" fmla="*/ 417077 w 548379"/>
                <a:gd name="connsiteY829" fmla="*/ 437838 h 687724"/>
                <a:gd name="connsiteX830" fmla="*/ 417077 w 548379"/>
                <a:gd name="connsiteY830" fmla="*/ 435262 h 687724"/>
                <a:gd name="connsiteX831" fmla="*/ 414503 w 548379"/>
                <a:gd name="connsiteY831" fmla="*/ 435262 h 687724"/>
                <a:gd name="connsiteX832" fmla="*/ 411928 w 548379"/>
                <a:gd name="connsiteY832" fmla="*/ 435262 h 687724"/>
                <a:gd name="connsiteX833" fmla="*/ 409353 w 548379"/>
                <a:gd name="connsiteY833" fmla="*/ 435262 h 687724"/>
                <a:gd name="connsiteX834" fmla="*/ 409353 w 548379"/>
                <a:gd name="connsiteY834" fmla="*/ 432687 h 687724"/>
                <a:gd name="connsiteX835" fmla="*/ 406779 w 548379"/>
                <a:gd name="connsiteY835" fmla="*/ 432687 h 687724"/>
                <a:gd name="connsiteX836" fmla="*/ 404204 w 548379"/>
                <a:gd name="connsiteY836" fmla="*/ 432687 h 687724"/>
                <a:gd name="connsiteX837" fmla="*/ 404204 w 548379"/>
                <a:gd name="connsiteY837" fmla="*/ 430111 h 687724"/>
                <a:gd name="connsiteX838" fmla="*/ 401630 w 548379"/>
                <a:gd name="connsiteY838" fmla="*/ 430111 h 687724"/>
                <a:gd name="connsiteX839" fmla="*/ 399055 w 548379"/>
                <a:gd name="connsiteY839" fmla="*/ 430111 h 687724"/>
                <a:gd name="connsiteX840" fmla="*/ 399055 w 548379"/>
                <a:gd name="connsiteY840" fmla="*/ 427536 h 687724"/>
                <a:gd name="connsiteX841" fmla="*/ 393906 w 548379"/>
                <a:gd name="connsiteY841" fmla="*/ 427536 h 687724"/>
                <a:gd name="connsiteX842" fmla="*/ 391332 w 548379"/>
                <a:gd name="connsiteY842" fmla="*/ 427536 h 687724"/>
                <a:gd name="connsiteX843" fmla="*/ 391332 w 548379"/>
                <a:gd name="connsiteY843" fmla="*/ 424960 h 687724"/>
                <a:gd name="connsiteX844" fmla="*/ 388757 w 548379"/>
                <a:gd name="connsiteY844" fmla="*/ 424960 h 687724"/>
                <a:gd name="connsiteX845" fmla="*/ 386183 w 548379"/>
                <a:gd name="connsiteY845" fmla="*/ 424960 h 687724"/>
                <a:gd name="connsiteX846" fmla="*/ 383608 w 548379"/>
                <a:gd name="connsiteY846" fmla="*/ 424960 h 687724"/>
                <a:gd name="connsiteX847" fmla="*/ 381033 w 548379"/>
                <a:gd name="connsiteY847" fmla="*/ 424960 h 687724"/>
                <a:gd name="connsiteX848" fmla="*/ 381033 w 548379"/>
                <a:gd name="connsiteY848" fmla="*/ 422385 h 687724"/>
                <a:gd name="connsiteX849" fmla="*/ 378459 w 548379"/>
                <a:gd name="connsiteY849" fmla="*/ 422385 h 687724"/>
                <a:gd name="connsiteX850" fmla="*/ 375884 w 548379"/>
                <a:gd name="connsiteY850" fmla="*/ 422385 h 687724"/>
                <a:gd name="connsiteX851" fmla="*/ 375884 w 548379"/>
                <a:gd name="connsiteY851" fmla="*/ 419809 h 687724"/>
                <a:gd name="connsiteX852" fmla="*/ 373310 w 548379"/>
                <a:gd name="connsiteY852" fmla="*/ 419809 h 687724"/>
                <a:gd name="connsiteX853" fmla="*/ 370735 w 548379"/>
                <a:gd name="connsiteY853" fmla="*/ 419809 h 687724"/>
                <a:gd name="connsiteX854" fmla="*/ 368161 w 548379"/>
                <a:gd name="connsiteY854" fmla="*/ 419809 h 687724"/>
                <a:gd name="connsiteX855" fmla="*/ 365586 w 548379"/>
                <a:gd name="connsiteY855" fmla="*/ 419809 h 687724"/>
                <a:gd name="connsiteX856" fmla="*/ 365586 w 548379"/>
                <a:gd name="connsiteY856" fmla="*/ 417234 h 687724"/>
                <a:gd name="connsiteX857" fmla="*/ 363012 w 548379"/>
                <a:gd name="connsiteY857" fmla="*/ 417234 h 687724"/>
                <a:gd name="connsiteX858" fmla="*/ 363012 w 548379"/>
                <a:gd name="connsiteY858" fmla="*/ 414658 h 687724"/>
                <a:gd name="connsiteX859" fmla="*/ 360437 w 548379"/>
                <a:gd name="connsiteY859" fmla="*/ 414658 h 687724"/>
                <a:gd name="connsiteX860" fmla="*/ 357862 w 548379"/>
                <a:gd name="connsiteY860" fmla="*/ 414658 h 687724"/>
                <a:gd name="connsiteX861" fmla="*/ 357862 w 548379"/>
                <a:gd name="connsiteY861" fmla="*/ 412083 h 687724"/>
                <a:gd name="connsiteX862" fmla="*/ 355288 w 548379"/>
                <a:gd name="connsiteY862" fmla="*/ 412083 h 687724"/>
                <a:gd name="connsiteX863" fmla="*/ 352713 w 548379"/>
                <a:gd name="connsiteY863" fmla="*/ 412083 h 687724"/>
                <a:gd name="connsiteX864" fmla="*/ 352713 w 548379"/>
                <a:gd name="connsiteY864" fmla="*/ 409507 h 687724"/>
                <a:gd name="connsiteX865" fmla="*/ 350139 w 548379"/>
                <a:gd name="connsiteY865" fmla="*/ 409507 h 687724"/>
                <a:gd name="connsiteX866" fmla="*/ 350139 w 548379"/>
                <a:gd name="connsiteY866" fmla="*/ 406932 h 687724"/>
                <a:gd name="connsiteX867" fmla="*/ 347564 w 548379"/>
                <a:gd name="connsiteY867" fmla="*/ 406932 h 687724"/>
                <a:gd name="connsiteX868" fmla="*/ 344990 w 548379"/>
                <a:gd name="connsiteY868" fmla="*/ 406932 h 687724"/>
                <a:gd name="connsiteX869" fmla="*/ 344990 w 548379"/>
                <a:gd name="connsiteY869" fmla="*/ 404356 h 687724"/>
                <a:gd name="connsiteX870" fmla="*/ 342415 w 548379"/>
                <a:gd name="connsiteY870" fmla="*/ 404356 h 687724"/>
                <a:gd name="connsiteX871" fmla="*/ 339841 w 548379"/>
                <a:gd name="connsiteY871" fmla="*/ 404356 h 687724"/>
                <a:gd name="connsiteX872" fmla="*/ 339841 w 548379"/>
                <a:gd name="connsiteY872" fmla="*/ 401781 h 687724"/>
                <a:gd name="connsiteX873" fmla="*/ 337266 w 548379"/>
                <a:gd name="connsiteY873" fmla="*/ 401781 h 687724"/>
                <a:gd name="connsiteX874" fmla="*/ 334692 w 548379"/>
                <a:gd name="connsiteY874" fmla="*/ 399205 h 687724"/>
                <a:gd name="connsiteX875" fmla="*/ 332117 w 548379"/>
                <a:gd name="connsiteY875" fmla="*/ 399205 h 687724"/>
                <a:gd name="connsiteX876" fmla="*/ 332117 w 548379"/>
                <a:gd name="connsiteY876" fmla="*/ 396630 h 687724"/>
                <a:gd name="connsiteX877" fmla="*/ 329542 w 548379"/>
                <a:gd name="connsiteY877" fmla="*/ 396630 h 687724"/>
                <a:gd name="connsiteX878" fmla="*/ 326968 w 548379"/>
                <a:gd name="connsiteY878" fmla="*/ 396630 h 687724"/>
                <a:gd name="connsiteX879" fmla="*/ 326968 w 548379"/>
                <a:gd name="connsiteY879" fmla="*/ 394054 h 687724"/>
                <a:gd name="connsiteX880" fmla="*/ 324393 w 548379"/>
                <a:gd name="connsiteY880" fmla="*/ 394054 h 687724"/>
                <a:gd name="connsiteX881" fmla="*/ 324393 w 548379"/>
                <a:gd name="connsiteY881" fmla="*/ 391479 h 687724"/>
                <a:gd name="connsiteX882" fmla="*/ 321819 w 548379"/>
                <a:gd name="connsiteY882" fmla="*/ 391479 h 687724"/>
                <a:gd name="connsiteX883" fmla="*/ 319244 w 548379"/>
                <a:gd name="connsiteY883" fmla="*/ 391479 h 687724"/>
                <a:gd name="connsiteX884" fmla="*/ 319244 w 548379"/>
                <a:gd name="connsiteY884" fmla="*/ 388903 h 687724"/>
                <a:gd name="connsiteX885" fmla="*/ 316670 w 548379"/>
                <a:gd name="connsiteY885" fmla="*/ 388903 h 687724"/>
                <a:gd name="connsiteX886" fmla="*/ 316670 w 548379"/>
                <a:gd name="connsiteY886" fmla="*/ 386327 h 687724"/>
                <a:gd name="connsiteX887" fmla="*/ 314095 w 548379"/>
                <a:gd name="connsiteY887" fmla="*/ 386327 h 687724"/>
                <a:gd name="connsiteX888" fmla="*/ 311521 w 548379"/>
                <a:gd name="connsiteY888" fmla="*/ 386327 h 687724"/>
                <a:gd name="connsiteX889" fmla="*/ 311521 w 548379"/>
                <a:gd name="connsiteY889" fmla="*/ 383752 h 687724"/>
                <a:gd name="connsiteX890" fmla="*/ 308946 w 548379"/>
                <a:gd name="connsiteY890" fmla="*/ 383752 h 687724"/>
                <a:gd name="connsiteX891" fmla="*/ 308946 w 548379"/>
                <a:gd name="connsiteY891" fmla="*/ 381176 h 687724"/>
                <a:gd name="connsiteX892" fmla="*/ 306372 w 548379"/>
                <a:gd name="connsiteY892" fmla="*/ 381176 h 687724"/>
                <a:gd name="connsiteX893" fmla="*/ 303797 w 548379"/>
                <a:gd name="connsiteY893" fmla="*/ 381176 h 687724"/>
                <a:gd name="connsiteX894" fmla="*/ 303797 w 548379"/>
                <a:gd name="connsiteY894" fmla="*/ 378601 h 687724"/>
                <a:gd name="connsiteX895" fmla="*/ 301222 w 548379"/>
                <a:gd name="connsiteY895" fmla="*/ 378601 h 687724"/>
                <a:gd name="connsiteX896" fmla="*/ 301222 w 548379"/>
                <a:gd name="connsiteY896" fmla="*/ 376025 h 687724"/>
                <a:gd name="connsiteX897" fmla="*/ 298648 w 548379"/>
                <a:gd name="connsiteY897" fmla="*/ 376025 h 687724"/>
                <a:gd name="connsiteX898" fmla="*/ 298648 w 548379"/>
                <a:gd name="connsiteY898" fmla="*/ 373450 h 687724"/>
                <a:gd name="connsiteX899" fmla="*/ 296073 w 548379"/>
                <a:gd name="connsiteY899" fmla="*/ 373450 h 687724"/>
                <a:gd name="connsiteX900" fmla="*/ 296073 w 548379"/>
                <a:gd name="connsiteY900" fmla="*/ 370874 h 687724"/>
                <a:gd name="connsiteX901" fmla="*/ 293499 w 548379"/>
                <a:gd name="connsiteY901" fmla="*/ 370874 h 687724"/>
                <a:gd name="connsiteX902" fmla="*/ 293499 w 548379"/>
                <a:gd name="connsiteY902" fmla="*/ 368299 h 687724"/>
                <a:gd name="connsiteX903" fmla="*/ 290924 w 548379"/>
                <a:gd name="connsiteY903" fmla="*/ 368299 h 687724"/>
                <a:gd name="connsiteX904" fmla="*/ 290924 w 548379"/>
                <a:gd name="connsiteY904" fmla="*/ 365723 h 687724"/>
                <a:gd name="connsiteX905" fmla="*/ 290924 w 548379"/>
                <a:gd name="connsiteY905" fmla="*/ 352846 h 687724"/>
                <a:gd name="connsiteX906" fmla="*/ 288350 w 548379"/>
                <a:gd name="connsiteY906" fmla="*/ 352846 h 687724"/>
                <a:gd name="connsiteX907" fmla="*/ 288350 w 548379"/>
                <a:gd name="connsiteY907" fmla="*/ 350270 h 687724"/>
                <a:gd name="connsiteX908" fmla="*/ 290924 w 548379"/>
                <a:gd name="connsiteY908" fmla="*/ 350270 h 687724"/>
                <a:gd name="connsiteX909" fmla="*/ 290924 w 548379"/>
                <a:gd name="connsiteY909" fmla="*/ 347695 h 687724"/>
                <a:gd name="connsiteX910" fmla="*/ 288350 w 548379"/>
                <a:gd name="connsiteY910" fmla="*/ 347695 h 687724"/>
                <a:gd name="connsiteX911" fmla="*/ 288350 w 548379"/>
                <a:gd name="connsiteY911" fmla="*/ 345119 h 687724"/>
                <a:gd name="connsiteX912" fmla="*/ 288350 w 548379"/>
                <a:gd name="connsiteY912" fmla="*/ 342544 h 687724"/>
                <a:gd name="connsiteX913" fmla="*/ 288350 w 548379"/>
                <a:gd name="connsiteY913" fmla="*/ 339968 h 687724"/>
                <a:gd name="connsiteX914" fmla="*/ 288350 w 548379"/>
                <a:gd name="connsiteY914" fmla="*/ 334817 h 687724"/>
                <a:gd name="connsiteX915" fmla="*/ 288350 w 548379"/>
                <a:gd name="connsiteY915" fmla="*/ 329666 h 687724"/>
                <a:gd name="connsiteX916" fmla="*/ 288350 w 548379"/>
                <a:gd name="connsiteY916" fmla="*/ 327091 h 687724"/>
                <a:gd name="connsiteX917" fmla="*/ 288350 w 548379"/>
                <a:gd name="connsiteY917" fmla="*/ 319364 h 687724"/>
                <a:gd name="connsiteX918" fmla="*/ 288350 w 548379"/>
                <a:gd name="connsiteY918" fmla="*/ 316789 h 687724"/>
                <a:gd name="connsiteX919" fmla="*/ 288350 w 548379"/>
                <a:gd name="connsiteY919" fmla="*/ 311638 h 687724"/>
                <a:gd name="connsiteX920" fmla="*/ 288350 w 548379"/>
                <a:gd name="connsiteY920" fmla="*/ 309062 h 687724"/>
                <a:gd name="connsiteX921" fmla="*/ 288350 w 548379"/>
                <a:gd name="connsiteY921" fmla="*/ 303911 h 687724"/>
                <a:gd name="connsiteX922" fmla="*/ 288350 w 548379"/>
                <a:gd name="connsiteY922" fmla="*/ 301335 h 687724"/>
                <a:gd name="connsiteX923" fmla="*/ 288350 w 548379"/>
                <a:gd name="connsiteY923" fmla="*/ 298760 h 687724"/>
                <a:gd name="connsiteX924" fmla="*/ 288350 w 548379"/>
                <a:gd name="connsiteY924" fmla="*/ 296184 h 687724"/>
                <a:gd name="connsiteX925" fmla="*/ 288350 w 548379"/>
                <a:gd name="connsiteY925" fmla="*/ 280731 h 687724"/>
                <a:gd name="connsiteX926" fmla="*/ 288350 w 548379"/>
                <a:gd name="connsiteY926" fmla="*/ 273005 h 687724"/>
                <a:gd name="connsiteX927" fmla="*/ 288350 w 548379"/>
                <a:gd name="connsiteY927" fmla="*/ 262703 h 687724"/>
                <a:gd name="connsiteX928" fmla="*/ 288350 w 548379"/>
                <a:gd name="connsiteY928" fmla="*/ 260127 h 687724"/>
                <a:gd name="connsiteX929" fmla="*/ 288350 w 548379"/>
                <a:gd name="connsiteY929" fmla="*/ 247250 h 687724"/>
                <a:gd name="connsiteX930" fmla="*/ 288350 w 548379"/>
                <a:gd name="connsiteY930" fmla="*/ 239523 h 687724"/>
                <a:gd name="connsiteX931" fmla="*/ 288350 w 548379"/>
                <a:gd name="connsiteY931" fmla="*/ 236948 h 687724"/>
                <a:gd name="connsiteX932" fmla="*/ 288350 w 548379"/>
                <a:gd name="connsiteY932" fmla="*/ 234372 h 687724"/>
                <a:gd name="connsiteX933" fmla="*/ 288350 w 548379"/>
                <a:gd name="connsiteY933" fmla="*/ 231797 h 687724"/>
                <a:gd name="connsiteX934" fmla="*/ 288350 w 548379"/>
                <a:gd name="connsiteY934" fmla="*/ 229221 h 687724"/>
                <a:gd name="connsiteX935" fmla="*/ 290924 w 548379"/>
                <a:gd name="connsiteY935" fmla="*/ 229221 h 687724"/>
                <a:gd name="connsiteX936" fmla="*/ 290924 w 548379"/>
                <a:gd name="connsiteY936" fmla="*/ 226646 h 687724"/>
                <a:gd name="connsiteX937" fmla="*/ 288350 w 548379"/>
                <a:gd name="connsiteY937" fmla="*/ 224070 h 687724"/>
                <a:gd name="connsiteX938" fmla="*/ 288350 w 548379"/>
                <a:gd name="connsiteY938" fmla="*/ 221494 h 687724"/>
                <a:gd name="connsiteX939" fmla="*/ 288350 w 548379"/>
                <a:gd name="connsiteY939" fmla="*/ 218919 h 687724"/>
                <a:gd name="connsiteX940" fmla="*/ 288350 w 548379"/>
                <a:gd name="connsiteY940" fmla="*/ 216343 h 687724"/>
                <a:gd name="connsiteX941" fmla="*/ 288350 w 548379"/>
                <a:gd name="connsiteY941" fmla="*/ 213768 h 687724"/>
                <a:gd name="connsiteX942" fmla="*/ 288350 w 548379"/>
                <a:gd name="connsiteY942" fmla="*/ 211192 h 687724"/>
                <a:gd name="connsiteX943" fmla="*/ 288350 w 548379"/>
                <a:gd name="connsiteY943" fmla="*/ 208617 h 687724"/>
                <a:gd name="connsiteX944" fmla="*/ 288350 w 548379"/>
                <a:gd name="connsiteY944" fmla="*/ 188013 h 687724"/>
                <a:gd name="connsiteX945" fmla="*/ 288350 w 548379"/>
                <a:gd name="connsiteY945" fmla="*/ 185437 h 687724"/>
                <a:gd name="connsiteX946" fmla="*/ 288350 w 548379"/>
                <a:gd name="connsiteY946" fmla="*/ 182862 h 687724"/>
                <a:gd name="connsiteX947" fmla="*/ 288350 w 548379"/>
                <a:gd name="connsiteY947" fmla="*/ 180286 h 687724"/>
                <a:gd name="connsiteX948" fmla="*/ 260030 w 548379"/>
                <a:gd name="connsiteY948" fmla="*/ 180286 h 687724"/>
                <a:gd name="connsiteX949" fmla="*/ 260030 w 548379"/>
                <a:gd name="connsiteY949" fmla="*/ 182862 h 687724"/>
                <a:gd name="connsiteX950" fmla="*/ 262604 w 548379"/>
                <a:gd name="connsiteY950" fmla="*/ 182862 h 687724"/>
                <a:gd name="connsiteX951" fmla="*/ 262604 w 548379"/>
                <a:gd name="connsiteY951" fmla="*/ 185437 h 687724"/>
                <a:gd name="connsiteX952" fmla="*/ 262604 w 548379"/>
                <a:gd name="connsiteY952" fmla="*/ 188013 h 687724"/>
                <a:gd name="connsiteX953" fmla="*/ 262604 w 548379"/>
                <a:gd name="connsiteY953" fmla="*/ 211192 h 687724"/>
                <a:gd name="connsiteX954" fmla="*/ 262604 w 548379"/>
                <a:gd name="connsiteY954" fmla="*/ 213768 h 687724"/>
                <a:gd name="connsiteX955" fmla="*/ 262604 w 548379"/>
                <a:gd name="connsiteY955" fmla="*/ 218919 h 687724"/>
                <a:gd name="connsiteX956" fmla="*/ 260030 w 548379"/>
                <a:gd name="connsiteY956" fmla="*/ 218919 h 687724"/>
                <a:gd name="connsiteX957" fmla="*/ 260030 w 548379"/>
                <a:gd name="connsiteY957" fmla="*/ 221494 h 687724"/>
                <a:gd name="connsiteX958" fmla="*/ 260030 w 548379"/>
                <a:gd name="connsiteY958" fmla="*/ 224070 h 687724"/>
                <a:gd name="connsiteX959" fmla="*/ 260030 w 548379"/>
                <a:gd name="connsiteY959" fmla="*/ 226646 h 687724"/>
                <a:gd name="connsiteX960" fmla="*/ 260030 w 548379"/>
                <a:gd name="connsiteY960" fmla="*/ 229221 h 687724"/>
                <a:gd name="connsiteX961" fmla="*/ 260030 w 548379"/>
                <a:gd name="connsiteY961" fmla="*/ 231797 h 687724"/>
                <a:gd name="connsiteX962" fmla="*/ 260030 w 548379"/>
                <a:gd name="connsiteY962" fmla="*/ 234372 h 687724"/>
                <a:gd name="connsiteX963" fmla="*/ 262604 w 548379"/>
                <a:gd name="connsiteY963" fmla="*/ 234372 h 687724"/>
                <a:gd name="connsiteX964" fmla="*/ 262604 w 548379"/>
                <a:gd name="connsiteY964" fmla="*/ 236948 h 687724"/>
                <a:gd name="connsiteX965" fmla="*/ 260030 w 548379"/>
                <a:gd name="connsiteY965" fmla="*/ 236948 h 687724"/>
                <a:gd name="connsiteX966" fmla="*/ 260030 w 548379"/>
                <a:gd name="connsiteY966" fmla="*/ 239523 h 687724"/>
                <a:gd name="connsiteX967" fmla="*/ 260030 w 548379"/>
                <a:gd name="connsiteY967" fmla="*/ 242099 h 687724"/>
                <a:gd name="connsiteX968" fmla="*/ 260030 w 548379"/>
                <a:gd name="connsiteY968" fmla="*/ 247250 h 687724"/>
                <a:gd name="connsiteX969" fmla="*/ 262604 w 548379"/>
                <a:gd name="connsiteY969" fmla="*/ 247250 h 687724"/>
                <a:gd name="connsiteX970" fmla="*/ 262604 w 548379"/>
                <a:gd name="connsiteY970" fmla="*/ 260127 h 687724"/>
                <a:gd name="connsiteX971" fmla="*/ 262604 w 548379"/>
                <a:gd name="connsiteY971" fmla="*/ 262703 h 687724"/>
                <a:gd name="connsiteX972" fmla="*/ 262604 w 548379"/>
                <a:gd name="connsiteY972" fmla="*/ 273005 h 687724"/>
                <a:gd name="connsiteX973" fmla="*/ 262604 w 548379"/>
                <a:gd name="connsiteY973" fmla="*/ 280731 h 687724"/>
                <a:gd name="connsiteX974" fmla="*/ 262604 w 548379"/>
                <a:gd name="connsiteY974" fmla="*/ 296184 h 687724"/>
                <a:gd name="connsiteX975" fmla="*/ 262604 w 548379"/>
                <a:gd name="connsiteY975" fmla="*/ 298760 h 687724"/>
                <a:gd name="connsiteX976" fmla="*/ 262604 w 548379"/>
                <a:gd name="connsiteY976" fmla="*/ 301335 h 687724"/>
                <a:gd name="connsiteX977" fmla="*/ 262604 w 548379"/>
                <a:gd name="connsiteY977" fmla="*/ 303911 h 687724"/>
                <a:gd name="connsiteX978" fmla="*/ 260030 w 548379"/>
                <a:gd name="connsiteY978" fmla="*/ 303911 h 687724"/>
                <a:gd name="connsiteX979" fmla="*/ 262604 w 548379"/>
                <a:gd name="connsiteY979" fmla="*/ 306487 h 687724"/>
                <a:gd name="connsiteX980" fmla="*/ 262604 w 548379"/>
                <a:gd name="connsiteY980" fmla="*/ 309062 h 687724"/>
                <a:gd name="connsiteX981" fmla="*/ 260030 w 548379"/>
                <a:gd name="connsiteY981" fmla="*/ 309062 h 687724"/>
                <a:gd name="connsiteX982" fmla="*/ 260030 w 548379"/>
                <a:gd name="connsiteY982" fmla="*/ 316789 h 687724"/>
                <a:gd name="connsiteX983" fmla="*/ 260030 w 548379"/>
                <a:gd name="connsiteY983" fmla="*/ 319364 h 687724"/>
                <a:gd name="connsiteX984" fmla="*/ 262604 w 548379"/>
                <a:gd name="connsiteY984" fmla="*/ 319364 h 687724"/>
                <a:gd name="connsiteX985" fmla="*/ 262604 w 548379"/>
                <a:gd name="connsiteY985" fmla="*/ 327091 h 687724"/>
                <a:gd name="connsiteX986" fmla="*/ 262604 w 548379"/>
                <a:gd name="connsiteY986" fmla="*/ 329666 h 687724"/>
                <a:gd name="connsiteX987" fmla="*/ 262604 w 548379"/>
                <a:gd name="connsiteY987" fmla="*/ 334817 h 687724"/>
                <a:gd name="connsiteX988" fmla="*/ 262604 w 548379"/>
                <a:gd name="connsiteY988" fmla="*/ 339968 h 687724"/>
                <a:gd name="connsiteX989" fmla="*/ 262604 w 548379"/>
                <a:gd name="connsiteY989" fmla="*/ 342544 h 687724"/>
                <a:gd name="connsiteX990" fmla="*/ 262604 w 548379"/>
                <a:gd name="connsiteY990" fmla="*/ 345119 h 687724"/>
                <a:gd name="connsiteX991" fmla="*/ 262604 w 548379"/>
                <a:gd name="connsiteY991" fmla="*/ 347695 h 687724"/>
                <a:gd name="connsiteX992" fmla="*/ 260030 w 548379"/>
                <a:gd name="connsiteY992" fmla="*/ 347695 h 687724"/>
                <a:gd name="connsiteX993" fmla="*/ 260030 w 548379"/>
                <a:gd name="connsiteY993" fmla="*/ 350270 h 687724"/>
                <a:gd name="connsiteX994" fmla="*/ 260030 w 548379"/>
                <a:gd name="connsiteY994" fmla="*/ 352846 h 687724"/>
                <a:gd name="connsiteX995" fmla="*/ 260030 w 548379"/>
                <a:gd name="connsiteY995" fmla="*/ 365723 h 687724"/>
                <a:gd name="connsiteX996" fmla="*/ 260030 w 548379"/>
                <a:gd name="connsiteY996" fmla="*/ 368299 h 687724"/>
                <a:gd name="connsiteX997" fmla="*/ 257455 w 548379"/>
                <a:gd name="connsiteY997" fmla="*/ 368299 h 687724"/>
                <a:gd name="connsiteX998" fmla="*/ 257455 w 548379"/>
                <a:gd name="connsiteY998" fmla="*/ 370874 h 687724"/>
                <a:gd name="connsiteX999" fmla="*/ 254881 w 548379"/>
                <a:gd name="connsiteY999" fmla="*/ 370874 h 687724"/>
                <a:gd name="connsiteX1000" fmla="*/ 254881 w 548379"/>
                <a:gd name="connsiteY1000" fmla="*/ 373450 h 687724"/>
                <a:gd name="connsiteX1001" fmla="*/ 252306 w 548379"/>
                <a:gd name="connsiteY1001" fmla="*/ 373450 h 687724"/>
                <a:gd name="connsiteX1002" fmla="*/ 252306 w 548379"/>
                <a:gd name="connsiteY1002" fmla="*/ 376025 h 687724"/>
                <a:gd name="connsiteX1003" fmla="*/ 249731 w 548379"/>
                <a:gd name="connsiteY1003" fmla="*/ 376025 h 687724"/>
                <a:gd name="connsiteX1004" fmla="*/ 249731 w 548379"/>
                <a:gd name="connsiteY1004" fmla="*/ 378601 h 687724"/>
                <a:gd name="connsiteX1005" fmla="*/ 247157 w 548379"/>
                <a:gd name="connsiteY1005" fmla="*/ 378601 h 687724"/>
                <a:gd name="connsiteX1006" fmla="*/ 244582 w 548379"/>
                <a:gd name="connsiteY1006" fmla="*/ 378601 h 687724"/>
                <a:gd name="connsiteX1007" fmla="*/ 244582 w 548379"/>
                <a:gd name="connsiteY1007" fmla="*/ 381176 h 687724"/>
                <a:gd name="connsiteX1008" fmla="*/ 242008 w 548379"/>
                <a:gd name="connsiteY1008" fmla="*/ 381176 h 687724"/>
                <a:gd name="connsiteX1009" fmla="*/ 242008 w 548379"/>
                <a:gd name="connsiteY1009" fmla="*/ 383752 h 687724"/>
                <a:gd name="connsiteX1010" fmla="*/ 239433 w 548379"/>
                <a:gd name="connsiteY1010" fmla="*/ 383752 h 687724"/>
                <a:gd name="connsiteX1011" fmla="*/ 236859 w 548379"/>
                <a:gd name="connsiteY1011" fmla="*/ 386327 h 687724"/>
                <a:gd name="connsiteX1012" fmla="*/ 234284 w 548379"/>
                <a:gd name="connsiteY1012" fmla="*/ 386327 h 687724"/>
                <a:gd name="connsiteX1013" fmla="*/ 234284 w 548379"/>
                <a:gd name="connsiteY1013" fmla="*/ 388903 h 687724"/>
                <a:gd name="connsiteX1014" fmla="*/ 231710 w 548379"/>
                <a:gd name="connsiteY1014" fmla="*/ 388903 h 687724"/>
                <a:gd name="connsiteX1015" fmla="*/ 231710 w 548379"/>
                <a:gd name="connsiteY1015" fmla="*/ 391479 h 687724"/>
                <a:gd name="connsiteX1016" fmla="*/ 229135 w 548379"/>
                <a:gd name="connsiteY1016" fmla="*/ 391479 h 687724"/>
                <a:gd name="connsiteX1017" fmla="*/ 226560 w 548379"/>
                <a:gd name="connsiteY1017" fmla="*/ 391479 h 687724"/>
                <a:gd name="connsiteX1018" fmla="*/ 226560 w 548379"/>
                <a:gd name="connsiteY1018" fmla="*/ 394054 h 687724"/>
                <a:gd name="connsiteX1019" fmla="*/ 223986 w 548379"/>
                <a:gd name="connsiteY1019" fmla="*/ 396630 h 687724"/>
                <a:gd name="connsiteX1020" fmla="*/ 221411 w 548379"/>
                <a:gd name="connsiteY1020" fmla="*/ 396630 h 687724"/>
                <a:gd name="connsiteX1021" fmla="*/ 218837 w 548379"/>
                <a:gd name="connsiteY1021" fmla="*/ 396630 h 687724"/>
                <a:gd name="connsiteX1022" fmla="*/ 218837 w 548379"/>
                <a:gd name="connsiteY1022" fmla="*/ 399205 h 687724"/>
                <a:gd name="connsiteX1023" fmla="*/ 216262 w 548379"/>
                <a:gd name="connsiteY1023" fmla="*/ 399205 h 687724"/>
                <a:gd name="connsiteX1024" fmla="*/ 213688 w 548379"/>
                <a:gd name="connsiteY1024" fmla="*/ 401781 h 687724"/>
                <a:gd name="connsiteX1025" fmla="*/ 211113 w 548379"/>
                <a:gd name="connsiteY1025" fmla="*/ 401781 h 687724"/>
                <a:gd name="connsiteX1026" fmla="*/ 208539 w 548379"/>
                <a:gd name="connsiteY1026" fmla="*/ 401781 h 687724"/>
                <a:gd name="connsiteX1027" fmla="*/ 208539 w 548379"/>
                <a:gd name="connsiteY1027" fmla="*/ 404356 h 687724"/>
                <a:gd name="connsiteX1028" fmla="*/ 205964 w 548379"/>
                <a:gd name="connsiteY1028" fmla="*/ 404356 h 687724"/>
                <a:gd name="connsiteX1029" fmla="*/ 203390 w 548379"/>
                <a:gd name="connsiteY1029" fmla="*/ 406932 h 687724"/>
                <a:gd name="connsiteX1030" fmla="*/ 200815 w 548379"/>
                <a:gd name="connsiteY1030" fmla="*/ 406932 h 687724"/>
                <a:gd name="connsiteX1031" fmla="*/ 200815 w 548379"/>
                <a:gd name="connsiteY1031" fmla="*/ 409507 h 687724"/>
                <a:gd name="connsiteX1032" fmla="*/ 193091 w 548379"/>
                <a:gd name="connsiteY1032" fmla="*/ 412083 h 687724"/>
                <a:gd name="connsiteX1033" fmla="*/ 187942 w 548379"/>
                <a:gd name="connsiteY1033" fmla="*/ 414658 h 687724"/>
                <a:gd name="connsiteX1034" fmla="*/ 182793 w 548379"/>
                <a:gd name="connsiteY1034" fmla="*/ 419809 h 687724"/>
                <a:gd name="connsiteX1035" fmla="*/ 180219 w 548379"/>
                <a:gd name="connsiteY1035" fmla="*/ 419809 h 687724"/>
                <a:gd name="connsiteX1036" fmla="*/ 177644 w 548379"/>
                <a:gd name="connsiteY1036" fmla="*/ 419809 h 687724"/>
                <a:gd name="connsiteX1037" fmla="*/ 172495 w 548379"/>
                <a:gd name="connsiteY1037" fmla="*/ 419809 h 687724"/>
                <a:gd name="connsiteX1038" fmla="*/ 172495 w 548379"/>
                <a:gd name="connsiteY1038" fmla="*/ 422385 h 687724"/>
                <a:gd name="connsiteX1039" fmla="*/ 167346 w 548379"/>
                <a:gd name="connsiteY1039" fmla="*/ 422385 h 687724"/>
                <a:gd name="connsiteX1040" fmla="*/ 167346 w 548379"/>
                <a:gd name="connsiteY1040" fmla="*/ 424960 h 687724"/>
                <a:gd name="connsiteX1041" fmla="*/ 154473 w 548379"/>
                <a:gd name="connsiteY1041" fmla="*/ 427536 h 687724"/>
                <a:gd name="connsiteX1042" fmla="*/ 151899 w 548379"/>
                <a:gd name="connsiteY1042" fmla="*/ 427536 h 687724"/>
                <a:gd name="connsiteX1043" fmla="*/ 149324 w 548379"/>
                <a:gd name="connsiteY1043" fmla="*/ 430111 h 687724"/>
                <a:gd name="connsiteX1044" fmla="*/ 146749 w 548379"/>
                <a:gd name="connsiteY1044" fmla="*/ 430111 h 687724"/>
                <a:gd name="connsiteX1045" fmla="*/ 144175 w 548379"/>
                <a:gd name="connsiteY1045" fmla="*/ 432687 h 687724"/>
                <a:gd name="connsiteX1046" fmla="*/ 141600 w 548379"/>
                <a:gd name="connsiteY1046" fmla="*/ 432687 h 687724"/>
                <a:gd name="connsiteX1047" fmla="*/ 141600 w 548379"/>
                <a:gd name="connsiteY1047" fmla="*/ 435262 h 687724"/>
                <a:gd name="connsiteX1048" fmla="*/ 139026 w 548379"/>
                <a:gd name="connsiteY1048" fmla="*/ 435262 h 687724"/>
                <a:gd name="connsiteX1049" fmla="*/ 133877 w 548379"/>
                <a:gd name="connsiteY1049" fmla="*/ 435262 h 687724"/>
                <a:gd name="connsiteX1050" fmla="*/ 131302 w 548379"/>
                <a:gd name="connsiteY1050" fmla="*/ 437838 h 687724"/>
                <a:gd name="connsiteX1051" fmla="*/ 128728 w 548379"/>
                <a:gd name="connsiteY1051" fmla="*/ 437838 h 687724"/>
                <a:gd name="connsiteX1052" fmla="*/ 126153 w 548379"/>
                <a:gd name="connsiteY1052" fmla="*/ 437838 h 687724"/>
                <a:gd name="connsiteX1053" fmla="*/ 126153 w 548379"/>
                <a:gd name="connsiteY1053" fmla="*/ 440413 h 687724"/>
                <a:gd name="connsiteX1054" fmla="*/ 123578 w 548379"/>
                <a:gd name="connsiteY1054" fmla="*/ 440413 h 687724"/>
                <a:gd name="connsiteX1055" fmla="*/ 121004 w 548379"/>
                <a:gd name="connsiteY1055" fmla="*/ 440413 h 687724"/>
                <a:gd name="connsiteX1056" fmla="*/ 118429 w 548379"/>
                <a:gd name="connsiteY1056" fmla="*/ 440413 h 687724"/>
                <a:gd name="connsiteX1057" fmla="*/ 118429 w 548379"/>
                <a:gd name="connsiteY1057" fmla="*/ 442989 h 687724"/>
                <a:gd name="connsiteX1058" fmla="*/ 115855 w 548379"/>
                <a:gd name="connsiteY1058" fmla="*/ 442989 h 687724"/>
                <a:gd name="connsiteX1059" fmla="*/ 113280 w 548379"/>
                <a:gd name="connsiteY1059" fmla="*/ 442989 h 687724"/>
                <a:gd name="connsiteX1060" fmla="*/ 105557 w 548379"/>
                <a:gd name="connsiteY1060" fmla="*/ 445564 h 687724"/>
                <a:gd name="connsiteX1061" fmla="*/ 97833 w 548379"/>
                <a:gd name="connsiteY1061" fmla="*/ 448140 h 687724"/>
                <a:gd name="connsiteX1062" fmla="*/ 92684 w 548379"/>
                <a:gd name="connsiteY1062" fmla="*/ 448140 h 687724"/>
                <a:gd name="connsiteX1063" fmla="*/ 90109 w 548379"/>
                <a:gd name="connsiteY1063" fmla="*/ 448140 h 687724"/>
                <a:gd name="connsiteX1064" fmla="*/ 87535 w 548379"/>
                <a:gd name="connsiteY1064" fmla="*/ 448140 h 687724"/>
                <a:gd name="connsiteX1065" fmla="*/ 87535 w 548379"/>
                <a:gd name="connsiteY1065" fmla="*/ 450715 h 687724"/>
                <a:gd name="connsiteX1066" fmla="*/ 84960 w 548379"/>
                <a:gd name="connsiteY1066" fmla="*/ 450715 h 687724"/>
                <a:gd name="connsiteX1067" fmla="*/ 82386 w 548379"/>
                <a:gd name="connsiteY1067" fmla="*/ 450715 h 687724"/>
                <a:gd name="connsiteX1068" fmla="*/ 79811 w 548379"/>
                <a:gd name="connsiteY1068" fmla="*/ 453291 h 687724"/>
                <a:gd name="connsiteX1069" fmla="*/ 77237 w 548379"/>
                <a:gd name="connsiteY1069" fmla="*/ 453291 h 687724"/>
                <a:gd name="connsiteX1070" fmla="*/ 69513 w 548379"/>
                <a:gd name="connsiteY1070" fmla="*/ 455866 h 687724"/>
                <a:gd name="connsiteX1071" fmla="*/ 66938 w 548379"/>
                <a:gd name="connsiteY1071" fmla="*/ 458442 h 687724"/>
                <a:gd name="connsiteX1072" fmla="*/ 66938 w 548379"/>
                <a:gd name="connsiteY1072" fmla="*/ 466168 h 687724"/>
                <a:gd name="connsiteX1073" fmla="*/ 66938 w 548379"/>
                <a:gd name="connsiteY1073" fmla="*/ 471320 h 687724"/>
                <a:gd name="connsiteX1074" fmla="*/ 64364 w 548379"/>
                <a:gd name="connsiteY1074" fmla="*/ 471320 h 687724"/>
                <a:gd name="connsiteX1075" fmla="*/ 64364 w 548379"/>
                <a:gd name="connsiteY1075" fmla="*/ 476471 h 687724"/>
                <a:gd name="connsiteX1076" fmla="*/ 64364 w 548379"/>
                <a:gd name="connsiteY1076" fmla="*/ 479046 h 687724"/>
                <a:gd name="connsiteX1077" fmla="*/ 64364 w 548379"/>
                <a:gd name="connsiteY1077" fmla="*/ 489348 h 687724"/>
                <a:gd name="connsiteX1078" fmla="*/ 64364 w 548379"/>
                <a:gd name="connsiteY1078" fmla="*/ 497075 h 687724"/>
                <a:gd name="connsiteX1079" fmla="*/ 64364 w 548379"/>
                <a:gd name="connsiteY1079" fmla="*/ 499650 h 687724"/>
                <a:gd name="connsiteX1080" fmla="*/ 74662 w 548379"/>
                <a:gd name="connsiteY1080" fmla="*/ 499650 h 687724"/>
                <a:gd name="connsiteX1081" fmla="*/ 74662 w 548379"/>
                <a:gd name="connsiteY1081" fmla="*/ 497075 h 687724"/>
                <a:gd name="connsiteX1082" fmla="*/ 77237 w 548379"/>
                <a:gd name="connsiteY1082" fmla="*/ 497075 h 687724"/>
                <a:gd name="connsiteX1083" fmla="*/ 79811 w 548379"/>
                <a:gd name="connsiteY1083" fmla="*/ 497075 h 687724"/>
                <a:gd name="connsiteX1084" fmla="*/ 82386 w 548379"/>
                <a:gd name="connsiteY1084" fmla="*/ 497075 h 687724"/>
                <a:gd name="connsiteX1085" fmla="*/ 84960 w 548379"/>
                <a:gd name="connsiteY1085" fmla="*/ 497075 h 687724"/>
                <a:gd name="connsiteX1086" fmla="*/ 87535 w 548379"/>
                <a:gd name="connsiteY1086" fmla="*/ 497075 h 687724"/>
                <a:gd name="connsiteX1087" fmla="*/ 87535 w 548379"/>
                <a:gd name="connsiteY1087" fmla="*/ 494499 h 687724"/>
                <a:gd name="connsiteX1088" fmla="*/ 92684 w 548379"/>
                <a:gd name="connsiteY1088" fmla="*/ 494499 h 687724"/>
                <a:gd name="connsiteX1089" fmla="*/ 95258 w 548379"/>
                <a:gd name="connsiteY1089" fmla="*/ 494499 h 687724"/>
                <a:gd name="connsiteX1090" fmla="*/ 97833 w 548379"/>
                <a:gd name="connsiteY1090" fmla="*/ 494499 h 687724"/>
                <a:gd name="connsiteX1091" fmla="*/ 97833 w 548379"/>
                <a:gd name="connsiteY1091" fmla="*/ 491924 h 687724"/>
                <a:gd name="connsiteX1092" fmla="*/ 100408 w 548379"/>
                <a:gd name="connsiteY1092" fmla="*/ 491924 h 687724"/>
                <a:gd name="connsiteX1093" fmla="*/ 102982 w 548379"/>
                <a:gd name="connsiteY1093" fmla="*/ 491924 h 687724"/>
                <a:gd name="connsiteX1094" fmla="*/ 108131 w 548379"/>
                <a:gd name="connsiteY1094" fmla="*/ 491924 h 687724"/>
                <a:gd name="connsiteX1095" fmla="*/ 115855 w 548379"/>
                <a:gd name="connsiteY1095" fmla="*/ 489348 h 687724"/>
                <a:gd name="connsiteX1096" fmla="*/ 123578 w 548379"/>
                <a:gd name="connsiteY1096" fmla="*/ 489348 h 687724"/>
                <a:gd name="connsiteX1097" fmla="*/ 126153 w 548379"/>
                <a:gd name="connsiteY1097" fmla="*/ 486773 h 687724"/>
                <a:gd name="connsiteX1098" fmla="*/ 133877 w 548379"/>
                <a:gd name="connsiteY1098" fmla="*/ 486773 h 687724"/>
                <a:gd name="connsiteX1099" fmla="*/ 141600 w 548379"/>
                <a:gd name="connsiteY1099" fmla="*/ 481622 h 687724"/>
                <a:gd name="connsiteX1100" fmla="*/ 146749 w 548379"/>
                <a:gd name="connsiteY1100" fmla="*/ 479046 h 687724"/>
                <a:gd name="connsiteX1101" fmla="*/ 149324 w 548379"/>
                <a:gd name="connsiteY1101" fmla="*/ 479046 h 687724"/>
                <a:gd name="connsiteX1102" fmla="*/ 151899 w 548379"/>
                <a:gd name="connsiteY1102" fmla="*/ 479046 h 687724"/>
                <a:gd name="connsiteX1103" fmla="*/ 154473 w 548379"/>
                <a:gd name="connsiteY1103" fmla="*/ 479046 h 687724"/>
                <a:gd name="connsiteX1104" fmla="*/ 154473 w 548379"/>
                <a:gd name="connsiteY1104" fmla="*/ 476471 h 687724"/>
                <a:gd name="connsiteX1105" fmla="*/ 157048 w 548379"/>
                <a:gd name="connsiteY1105" fmla="*/ 476471 h 687724"/>
                <a:gd name="connsiteX1106" fmla="*/ 159622 w 548379"/>
                <a:gd name="connsiteY1106" fmla="*/ 476471 h 687724"/>
                <a:gd name="connsiteX1107" fmla="*/ 162197 w 548379"/>
                <a:gd name="connsiteY1107" fmla="*/ 476471 h 687724"/>
                <a:gd name="connsiteX1108" fmla="*/ 167346 w 548379"/>
                <a:gd name="connsiteY1108" fmla="*/ 473895 h 687724"/>
                <a:gd name="connsiteX1109" fmla="*/ 169920 w 548379"/>
                <a:gd name="connsiteY1109" fmla="*/ 471320 h 687724"/>
                <a:gd name="connsiteX1110" fmla="*/ 172495 w 548379"/>
                <a:gd name="connsiteY1110" fmla="*/ 471320 h 687724"/>
                <a:gd name="connsiteX1111" fmla="*/ 172495 w 548379"/>
                <a:gd name="connsiteY1111" fmla="*/ 468744 h 687724"/>
                <a:gd name="connsiteX1112" fmla="*/ 175069 w 548379"/>
                <a:gd name="connsiteY1112" fmla="*/ 468744 h 687724"/>
                <a:gd name="connsiteX1113" fmla="*/ 175069 w 548379"/>
                <a:gd name="connsiteY1113" fmla="*/ 466168 h 687724"/>
                <a:gd name="connsiteX1114" fmla="*/ 177644 w 548379"/>
                <a:gd name="connsiteY1114" fmla="*/ 466168 h 687724"/>
                <a:gd name="connsiteX1115" fmla="*/ 180219 w 548379"/>
                <a:gd name="connsiteY1115" fmla="*/ 466168 h 687724"/>
                <a:gd name="connsiteX1116" fmla="*/ 180219 w 548379"/>
                <a:gd name="connsiteY1116" fmla="*/ 463593 h 687724"/>
                <a:gd name="connsiteX1117" fmla="*/ 182793 w 548379"/>
                <a:gd name="connsiteY1117" fmla="*/ 463593 h 687724"/>
                <a:gd name="connsiteX1118" fmla="*/ 185368 w 548379"/>
                <a:gd name="connsiteY1118" fmla="*/ 463593 h 687724"/>
                <a:gd name="connsiteX1119" fmla="*/ 187942 w 548379"/>
                <a:gd name="connsiteY1119" fmla="*/ 463593 h 687724"/>
                <a:gd name="connsiteX1120" fmla="*/ 187942 w 548379"/>
                <a:gd name="connsiteY1120" fmla="*/ 461017 h 687724"/>
                <a:gd name="connsiteX1121" fmla="*/ 190517 w 548379"/>
                <a:gd name="connsiteY1121" fmla="*/ 461017 h 687724"/>
                <a:gd name="connsiteX1122" fmla="*/ 193091 w 548379"/>
                <a:gd name="connsiteY1122" fmla="*/ 458442 h 687724"/>
                <a:gd name="connsiteX1123" fmla="*/ 195666 w 548379"/>
                <a:gd name="connsiteY1123" fmla="*/ 458442 h 687724"/>
                <a:gd name="connsiteX1124" fmla="*/ 195666 w 548379"/>
                <a:gd name="connsiteY1124" fmla="*/ 455866 h 687724"/>
                <a:gd name="connsiteX1125" fmla="*/ 198240 w 548379"/>
                <a:gd name="connsiteY1125" fmla="*/ 455866 h 687724"/>
                <a:gd name="connsiteX1126" fmla="*/ 198240 w 548379"/>
                <a:gd name="connsiteY1126" fmla="*/ 453291 h 687724"/>
                <a:gd name="connsiteX1127" fmla="*/ 200815 w 548379"/>
                <a:gd name="connsiteY1127" fmla="*/ 453291 h 687724"/>
                <a:gd name="connsiteX1128" fmla="*/ 203390 w 548379"/>
                <a:gd name="connsiteY1128" fmla="*/ 453291 h 687724"/>
                <a:gd name="connsiteX1129" fmla="*/ 203390 w 548379"/>
                <a:gd name="connsiteY1129" fmla="*/ 450715 h 687724"/>
                <a:gd name="connsiteX1130" fmla="*/ 205964 w 548379"/>
                <a:gd name="connsiteY1130" fmla="*/ 450715 h 687724"/>
                <a:gd name="connsiteX1131" fmla="*/ 208539 w 548379"/>
                <a:gd name="connsiteY1131" fmla="*/ 450715 h 687724"/>
                <a:gd name="connsiteX1132" fmla="*/ 208539 w 548379"/>
                <a:gd name="connsiteY1132" fmla="*/ 448140 h 687724"/>
                <a:gd name="connsiteX1133" fmla="*/ 211113 w 548379"/>
                <a:gd name="connsiteY1133" fmla="*/ 448140 h 687724"/>
                <a:gd name="connsiteX1134" fmla="*/ 213688 w 548379"/>
                <a:gd name="connsiteY1134" fmla="*/ 448140 h 687724"/>
                <a:gd name="connsiteX1135" fmla="*/ 213688 w 548379"/>
                <a:gd name="connsiteY1135" fmla="*/ 445564 h 687724"/>
                <a:gd name="connsiteX1136" fmla="*/ 216262 w 548379"/>
                <a:gd name="connsiteY1136" fmla="*/ 445564 h 687724"/>
                <a:gd name="connsiteX1137" fmla="*/ 216262 w 548379"/>
                <a:gd name="connsiteY1137" fmla="*/ 442989 h 687724"/>
                <a:gd name="connsiteX1138" fmla="*/ 218837 w 548379"/>
                <a:gd name="connsiteY1138" fmla="*/ 442989 h 687724"/>
                <a:gd name="connsiteX1139" fmla="*/ 218837 w 548379"/>
                <a:gd name="connsiteY1139" fmla="*/ 440413 h 687724"/>
                <a:gd name="connsiteX1140" fmla="*/ 221411 w 548379"/>
                <a:gd name="connsiteY1140" fmla="*/ 440413 h 687724"/>
                <a:gd name="connsiteX1141" fmla="*/ 221411 w 548379"/>
                <a:gd name="connsiteY1141" fmla="*/ 437838 h 687724"/>
                <a:gd name="connsiteX1142" fmla="*/ 223986 w 548379"/>
                <a:gd name="connsiteY1142" fmla="*/ 437838 h 687724"/>
                <a:gd name="connsiteX1143" fmla="*/ 226560 w 548379"/>
                <a:gd name="connsiteY1143" fmla="*/ 437838 h 687724"/>
                <a:gd name="connsiteX1144" fmla="*/ 226560 w 548379"/>
                <a:gd name="connsiteY1144" fmla="*/ 435262 h 687724"/>
                <a:gd name="connsiteX1145" fmla="*/ 229135 w 548379"/>
                <a:gd name="connsiteY1145" fmla="*/ 435262 h 687724"/>
                <a:gd name="connsiteX1146" fmla="*/ 231710 w 548379"/>
                <a:gd name="connsiteY1146" fmla="*/ 435262 h 687724"/>
                <a:gd name="connsiteX1147" fmla="*/ 231710 w 548379"/>
                <a:gd name="connsiteY1147" fmla="*/ 432687 h 687724"/>
                <a:gd name="connsiteX1148" fmla="*/ 234284 w 548379"/>
                <a:gd name="connsiteY1148" fmla="*/ 432687 h 687724"/>
                <a:gd name="connsiteX1149" fmla="*/ 234284 w 548379"/>
                <a:gd name="connsiteY1149" fmla="*/ 430111 h 687724"/>
                <a:gd name="connsiteX1150" fmla="*/ 236859 w 548379"/>
                <a:gd name="connsiteY1150" fmla="*/ 430111 h 687724"/>
                <a:gd name="connsiteX1151" fmla="*/ 239433 w 548379"/>
                <a:gd name="connsiteY1151" fmla="*/ 427536 h 687724"/>
                <a:gd name="connsiteX1152" fmla="*/ 242008 w 548379"/>
                <a:gd name="connsiteY1152" fmla="*/ 427536 h 687724"/>
                <a:gd name="connsiteX1153" fmla="*/ 242008 w 548379"/>
                <a:gd name="connsiteY1153" fmla="*/ 424960 h 687724"/>
                <a:gd name="connsiteX1154" fmla="*/ 244582 w 548379"/>
                <a:gd name="connsiteY1154" fmla="*/ 424960 h 687724"/>
                <a:gd name="connsiteX1155" fmla="*/ 247157 w 548379"/>
                <a:gd name="connsiteY1155" fmla="*/ 424960 h 687724"/>
                <a:gd name="connsiteX1156" fmla="*/ 247157 w 548379"/>
                <a:gd name="connsiteY1156" fmla="*/ 422385 h 687724"/>
                <a:gd name="connsiteX1157" fmla="*/ 249731 w 548379"/>
                <a:gd name="connsiteY1157" fmla="*/ 422385 h 687724"/>
                <a:gd name="connsiteX1158" fmla="*/ 249731 w 548379"/>
                <a:gd name="connsiteY1158" fmla="*/ 419809 h 687724"/>
                <a:gd name="connsiteX1159" fmla="*/ 252306 w 548379"/>
                <a:gd name="connsiteY1159" fmla="*/ 419809 h 687724"/>
                <a:gd name="connsiteX1160" fmla="*/ 252306 w 548379"/>
                <a:gd name="connsiteY1160" fmla="*/ 417234 h 687724"/>
                <a:gd name="connsiteX1161" fmla="*/ 254881 w 548379"/>
                <a:gd name="connsiteY1161" fmla="*/ 417234 h 687724"/>
                <a:gd name="connsiteX1162" fmla="*/ 257455 w 548379"/>
                <a:gd name="connsiteY1162" fmla="*/ 417234 h 687724"/>
                <a:gd name="connsiteX1163" fmla="*/ 257455 w 548379"/>
                <a:gd name="connsiteY1163" fmla="*/ 414658 h 687724"/>
                <a:gd name="connsiteX1164" fmla="*/ 260030 w 548379"/>
                <a:gd name="connsiteY1164" fmla="*/ 414658 h 687724"/>
                <a:gd name="connsiteX1165" fmla="*/ 262604 w 548379"/>
                <a:gd name="connsiteY1165" fmla="*/ 414658 h 687724"/>
                <a:gd name="connsiteX1166" fmla="*/ 265179 w 548379"/>
                <a:gd name="connsiteY1166" fmla="*/ 414658 h 687724"/>
                <a:gd name="connsiteX1167" fmla="*/ 265179 w 548379"/>
                <a:gd name="connsiteY1167" fmla="*/ 417234 h 687724"/>
                <a:gd name="connsiteX1168" fmla="*/ 265179 w 548379"/>
                <a:gd name="connsiteY1168" fmla="*/ 419809 h 687724"/>
                <a:gd name="connsiteX1169" fmla="*/ 265179 w 548379"/>
                <a:gd name="connsiteY1169" fmla="*/ 424960 h 687724"/>
                <a:gd name="connsiteX1170" fmla="*/ 265179 w 548379"/>
                <a:gd name="connsiteY1170" fmla="*/ 427536 h 687724"/>
                <a:gd name="connsiteX1171" fmla="*/ 265179 w 548379"/>
                <a:gd name="connsiteY1171" fmla="*/ 430111 h 687724"/>
                <a:gd name="connsiteX1172" fmla="*/ 265179 w 548379"/>
                <a:gd name="connsiteY1172" fmla="*/ 432687 h 687724"/>
                <a:gd name="connsiteX1173" fmla="*/ 265179 w 548379"/>
                <a:gd name="connsiteY1173" fmla="*/ 435262 h 687724"/>
                <a:gd name="connsiteX1174" fmla="*/ 265179 w 548379"/>
                <a:gd name="connsiteY1174" fmla="*/ 437838 h 687724"/>
                <a:gd name="connsiteX1175" fmla="*/ 265179 w 548379"/>
                <a:gd name="connsiteY1175" fmla="*/ 440413 h 687724"/>
                <a:gd name="connsiteX1176" fmla="*/ 265179 w 548379"/>
                <a:gd name="connsiteY1176" fmla="*/ 450715 h 687724"/>
                <a:gd name="connsiteX1177" fmla="*/ 262604 w 548379"/>
                <a:gd name="connsiteY1177" fmla="*/ 450715 h 687724"/>
                <a:gd name="connsiteX1178" fmla="*/ 262604 w 548379"/>
                <a:gd name="connsiteY1178" fmla="*/ 453291 h 687724"/>
                <a:gd name="connsiteX1179" fmla="*/ 262604 w 548379"/>
                <a:gd name="connsiteY1179" fmla="*/ 455866 h 687724"/>
                <a:gd name="connsiteX1180" fmla="*/ 262604 w 548379"/>
                <a:gd name="connsiteY1180" fmla="*/ 461017 h 687724"/>
                <a:gd name="connsiteX1181" fmla="*/ 262604 w 548379"/>
                <a:gd name="connsiteY1181" fmla="*/ 463593 h 687724"/>
                <a:gd name="connsiteX1182" fmla="*/ 262604 w 548379"/>
                <a:gd name="connsiteY1182" fmla="*/ 466168 h 687724"/>
                <a:gd name="connsiteX1183" fmla="*/ 260030 w 548379"/>
                <a:gd name="connsiteY1183" fmla="*/ 466168 h 687724"/>
                <a:gd name="connsiteX1184" fmla="*/ 260030 w 548379"/>
                <a:gd name="connsiteY1184" fmla="*/ 468744 h 687724"/>
                <a:gd name="connsiteX1185" fmla="*/ 257455 w 548379"/>
                <a:gd name="connsiteY1185" fmla="*/ 468744 h 687724"/>
                <a:gd name="connsiteX1186" fmla="*/ 257455 w 548379"/>
                <a:gd name="connsiteY1186" fmla="*/ 471320 h 687724"/>
                <a:gd name="connsiteX1187" fmla="*/ 254881 w 548379"/>
                <a:gd name="connsiteY1187" fmla="*/ 471320 h 687724"/>
                <a:gd name="connsiteX1188" fmla="*/ 254881 w 548379"/>
                <a:gd name="connsiteY1188" fmla="*/ 473895 h 687724"/>
                <a:gd name="connsiteX1189" fmla="*/ 252306 w 548379"/>
                <a:gd name="connsiteY1189" fmla="*/ 473895 h 687724"/>
                <a:gd name="connsiteX1190" fmla="*/ 252306 w 548379"/>
                <a:gd name="connsiteY1190" fmla="*/ 476471 h 687724"/>
                <a:gd name="connsiteX1191" fmla="*/ 249731 w 548379"/>
                <a:gd name="connsiteY1191" fmla="*/ 476471 h 687724"/>
                <a:gd name="connsiteX1192" fmla="*/ 247157 w 548379"/>
                <a:gd name="connsiteY1192" fmla="*/ 476471 h 687724"/>
                <a:gd name="connsiteX1193" fmla="*/ 247157 w 548379"/>
                <a:gd name="connsiteY1193" fmla="*/ 479046 h 687724"/>
                <a:gd name="connsiteX1194" fmla="*/ 244582 w 548379"/>
                <a:gd name="connsiteY1194" fmla="*/ 479046 h 687724"/>
                <a:gd name="connsiteX1195" fmla="*/ 244582 w 548379"/>
                <a:gd name="connsiteY1195" fmla="*/ 481622 h 687724"/>
                <a:gd name="connsiteX1196" fmla="*/ 242008 w 548379"/>
                <a:gd name="connsiteY1196" fmla="*/ 481622 h 687724"/>
                <a:gd name="connsiteX1197" fmla="*/ 239433 w 548379"/>
                <a:gd name="connsiteY1197" fmla="*/ 481622 h 687724"/>
                <a:gd name="connsiteX1198" fmla="*/ 239433 w 548379"/>
                <a:gd name="connsiteY1198" fmla="*/ 484197 h 687724"/>
                <a:gd name="connsiteX1199" fmla="*/ 236859 w 548379"/>
                <a:gd name="connsiteY1199" fmla="*/ 484197 h 687724"/>
                <a:gd name="connsiteX1200" fmla="*/ 236859 w 548379"/>
                <a:gd name="connsiteY1200" fmla="*/ 486773 h 687724"/>
                <a:gd name="connsiteX1201" fmla="*/ 231710 w 548379"/>
                <a:gd name="connsiteY1201" fmla="*/ 489348 h 687724"/>
                <a:gd name="connsiteX1202" fmla="*/ 229135 w 548379"/>
                <a:gd name="connsiteY1202" fmla="*/ 489348 h 687724"/>
                <a:gd name="connsiteX1203" fmla="*/ 229135 w 548379"/>
                <a:gd name="connsiteY1203" fmla="*/ 491924 h 687724"/>
                <a:gd name="connsiteX1204" fmla="*/ 226560 w 548379"/>
                <a:gd name="connsiteY1204" fmla="*/ 491924 h 687724"/>
                <a:gd name="connsiteX1205" fmla="*/ 223986 w 548379"/>
                <a:gd name="connsiteY1205" fmla="*/ 494499 h 687724"/>
                <a:gd name="connsiteX1206" fmla="*/ 223986 w 548379"/>
                <a:gd name="connsiteY1206" fmla="*/ 497075 h 687724"/>
                <a:gd name="connsiteX1207" fmla="*/ 221411 w 548379"/>
                <a:gd name="connsiteY1207" fmla="*/ 497075 h 687724"/>
                <a:gd name="connsiteX1208" fmla="*/ 218837 w 548379"/>
                <a:gd name="connsiteY1208" fmla="*/ 499650 h 687724"/>
                <a:gd name="connsiteX1209" fmla="*/ 216262 w 548379"/>
                <a:gd name="connsiteY1209" fmla="*/ 499650 h 687724"/>
                <a:gd name="connsiteX1210" fmla="*/ 213688 w 548379"/>
                <a:gd name="connsiteY1210" fmla="*/ 502226 h 687724"/>
                <a:gd name="connsiteX1211" fmla="*/ 211113 w 548379"/>
                <a:gd name="connsiteY1211" fmla="*/ 502226 h 687724"/>
                <a:gd name="connsiteX1212" fmla="*/ 211113 w 548379"/>
                <a:gd name="connsiteY1212" fmla="*/ 504801 h 687724"/>
                <a:gd name="connsiteX1213" fmla="*/ 208539 w 548379"/>
                <a:gd name="connsiteY1213" fmla="*/ 504801 h 687724"/>
                <a:gd name="connsiteX1214" fmla="*/ 205964 w 548379"/>
                <a:gd name="connsiteY1214" fmla="*/ 504801 h 687724"/>
                <a:gd name="connsiteX1215" fmla="*/ 203390 w 548379"/>
                <a:gd name="connsiteY1215" fmla="*/ 507377 h 687724"/>
                <a:gd name="connsiteX1216" fmla="*/ 198240 w 548379"/>
                <a:gd name="connsiteY1216" fmla="*/ 509952 h 687724"/>
                <a:gd name="connsiteX1217" fmla="*/ 195666 w 548379"/>
                <a:gd name="connsiteY1217" fmla="*/ 512528 h 687724"/>
                <a:gd name="connsiteX1218" fmla="*/ 193091 w 548379"/>
                <a:gd name="connsiteY1218" fmla="*/ 515103 h 687724"/>
                <a:gd name="connsiteX1219" fmla="*/ 190517 w 548379"/>
                <a:gd name="connsiteY1219" fmla="*/ 515103 h 687724"/>
                <a:gd name="connsiteX1220" fmla="*/ 187942 w 548379"/>
                <a:gd name="connsiteY1220" fmla="*/ 517679 h 687724"/>
                <a:gd name="connsiteX1221" fmla="*/ 185368 w 548379"/>
                <a:gd name="connsiteY1221" fmla="*/ 520254 h 687724"/>
                <a:gd name="connsiteX1222" fmla="*/ 175069 w 548379"/>
                <a:gd name="connsiteY1222" fmla="*/ 522830 h 687724"/>
                <a:gd name="connsiteX1223" fmla="*/ 172495 w 548379"/>
                <a:gd name="connsiteY1223" fmla="*/ 522830 h 687724"/>
                <a:gd name="connsiteX1224" fmla="*/ 172495 w 548379"/>
                <a:gd name="connsiteY1224" fmla="*/ 525405 h 687724"/>
                <a:gd name="connsiteX1225" fmla="*/ 169920 w 548379"/>
                <a:gd name="connsiteY1225" fmla="*/ 525405 h 687724"/>
                <a:gd name="connsiteX1226" fmla="*/ 167346 w 548379"/>
                <a:gd name="connsiteY1226" fmla="*/ 527981 h 687724"/>
                <a:gd name="connsiteX1227" fmla="*/ 164771 w 548379"/>
                <a:gd name="connsiteY1227" fmla="*/ 527981 h 687724"/>
                <a:gd name="connsiteX1228" fmla="*/ 164771 w 548379"/>
                <a:gd name="connsiteY1228" fmla="*/ 530556 h 687724"/>
                <a:gd name="connsiteX1229" fmla="*/ 162197 w 548379"/>
                <a:gd name="connsiteY1229" fmla="*/ 530556 h 687724"/>
                <a:gd name="connsiteX1230" fmla="*/ 159622 w 548379"/>
                <a:gd name="connsiteY1230" fmla="*/ 530556 h 687724"/>
                <a:gd name="connsiteX1231" fmla="*/ 157048 w 548379"/>
                <a:gd name="connsiteY1231" fmla="*/ 530556 h 687724"/>
                <a:gd name="connsiteX1232" fmla="*/ 149324 w 548379"/>
                <a:gd name="connsiteY1232" fmla="*/ 535707 h 687724"/>
                <a:gd name="connsiteX1233" fmla="*/ 146749 w 548379"/>
                <a:gd name="connsiteY1233" fmla="*/ 535707 h 687724"/>
                <a:gd name="connsiteX1234" fmla="*/ 144175 w 548379"/>
                <a:gd name="connsiteY1234" fmla="*/ 535707 h 687724"/>
                <a:gd name="connsiteX1235" fmla="*/ 144175 w 548379"/>
                <a:gd name="connsiteY1235" fmla="*/ 538283 h 687724"/>
                <a:gd name="connsiteX1236" fmla="*/ 141600 w 548379"/>
                <a:gd name="connsiteY1236" fmla="*/ 538283 h 687724"/>
                <a:gd name="connsiteX1237" fmla="*/ 136451 w 548379"/>
                <a:gd name="connsiteY1237" fmla="*/ 540858 h 687724"/>
                <a:gd name="connsiteX1238" fmla="*/ 126153 w 548379"/>
                <a:gd name="connsiteY1238" fmla="*/ 546009 h 687724"/>
                <a:gd name="connsiteX1239" fmla="*/ 113280 w 548379"/>
                <a:gd name="connsiteY1239" fmla="*/ 548585 h 687724"/>
                <a:gd name="connsiteX1240" fmla="*/ 108131 w 548379"/>
                <a:gd name="connsiteY1240" fmla="*/ 551161 h 687724"/>
                <a:gd name="connsiteX1241" fmla="*/ 105557 w 548379"/>
                <a:gd name="connsiteY1241" fmla="*/ 551161 h 687724"/>
                <a:gd name="connsiteX1242" fmla="*/ 105557 w 548379"/>
                <a:gd name="connsiteY1242" fmla="*/ 553736 h 687724"/>
                <a:gd name="connsiteX1243" fmla="*/ 102982 w 548379"/>
                <a:gd name="connsiteY1243" fmla="*/ 553736 h 687724"/>
                <a:gd name="connsiteX1244" fmla="*/ 97833 w 548379"/>
                <a:gd name="connsiteY1244" fmla="*/ 553736 h 687724"/>
                <a:gd name="connsiteX1245" fmla="*/ 95258 w 548379"/>
                <a:gd name="connsiteY1245" fmla="*/ 553736 h 687724"/>
                <a:gd name="connsiteX1246" fmla="*/ 95258 w 548379"/>
                <a:gd name="connsiteY1246" fmla="*/ 556312 h 687724"/>
                <a:gd name="connsiteX1247" fmla="*/ 92684 w 548379"/>
                <a:gd name="connsiteY1247" fmla="*/ 556312 h 687724"/>
                <a:gd name="connsiteX1248" fmla="*/ 90109 w 548379"/>
                <a:gd name="connsiteY1248" fmla="*/ 558887 h 687724"/>
                <a:gd name="connsiteX1249" fmla="*/ 84960 w 548379"/>
                <a:gd name="connsiteY1249" fmla="*/ 558887 h 687724"/>
                <a:gd name="connsiteX1250" fmla="*/ 84960 w 548379"/>
                <a:gd name="connsiteY1250" fmla="*/ 561463 h 687724"/>
                <a:gd name="connsiteX1251" fmla="*/ 82386 w 548379"/>
                <a:gd name="connsiteY1251" fmla="*/ 561463 h 687724"/>
                <a:gd name="connsiteX1252" fmla="*/ 77237 w 548379"/>
                <a:gd name="connsiteY1252" fmla="*/ 561463 h 687724"/>
                <a:gd name="connsiteX1253" fmla="*/ 74662 w 548379"/>
                <a:gd name="connsiteY1253" fmla="*/ 564038 h 687724"/>
                <a:gd name="connsiteX1254" fmla="*/ 72088 w 548379"/>
                <a:gd name="connsiteY1254" fmla="*/ 564038 h 687724"/>
                <a:gd name="connsiteX1255" fmla="*/ 66938 w 548379"/>
                <a:gd name="connsiteY1255" fmla="*/ 566614 h 687724"/>
                <a:gd name="connsiteX1256" fmla="*/ 64364 w 548379"/>
                <a:gd name="connsiteY1256" fmla="*/ 566614 h 687724"/>
                <a:gd name="connsiteX1257" fmla="*/ 61789 w 548379"/>
                <a:gd name="connsiteY1257" fmla="*/ 566614 h 687724"/>
                <a:gd name="connsiteX1258" fmla="*/ 59215 w 548379"/>
                <a:gd name="connsiteY1258" fmla="*/ 569189 h 687724"/>
                <a:gd name="connsiteX1259" fmla="*/ 54066 w 548379"/>
                <a:gd name="connsiteY1259" fmla="*/ 569189 h 687724"/>
                <a:gd name="connsiteX1260" fmla="*/ 48917 w 548379"/>
                <a:gd name="connsiteY1260" fmla="*/ 569189 h 687724"/>
                <a:gd name="connsiteX1261" fmla="*/ 41193 w 548379"/>
                <a:gd name="connsiteY1261" fmla="*/ 569189 h 687724"/>
                <a:gd name="connsiteX1262" fmla="*/ 38618 w 548379"/>
                <a:gd name="connsiteY1262" fmla="*/ 569189 h 687724"/>
                <a:gd name="connsiteX1263" fmla="*/ 38618 w 548379"/>
                <a:gd name="connsiteY1263" fmla="*/ 571765 h 687724"/>
                <a:gd name="connsiteX1264" fmla="*/ 36044 w 548379"/>
                <a:gd name="connsiteY1264" fmla="*/ 571765 h 687724"/>
                <a:gd name="connsiteX1265" fmla="*/ 33469 w 548379"/>
                <a:gd name="connsiteY1265" fmla="*/ 571765 h 687724"/>
                <a:gd name="connsiteX1266" fmla="*/ 30895 w 548379"/>
                <a:gd name="connsiteY1266" fmla="*/ 571765 h 687724"/>
                <a:gd name="connsiteX1267" fmla="*/ 23171 w 548379"/>
                <a:gd name="connsiteY1267" fmla="*/ 571765 h 687724"/>
                <a:gd name="connsiteX1268" fmla="*/ 20597 w 548379"/>
                <a:gd name="connsiteY1268" fmla="*/ 571765 h 687724"/>
                <a:gd name="connsiteX1269" fmla="*/ 12873 w 548379"/>
                <a:gd name="connsiteY1269" fmla="*/ 571765 h 687724"/>
                <a:gd name="connsiteX1270" fmla="*/ 10298 w 548379"/>
                <a:gd name="connsiteY1270" fmla="*/ 571765 h 687724"/>
                <a:gd name="connsiteX1271" fmla="*/ 5149 w 548379"/>
                <a:gd name="connsiteY1271" fmla="*/ 571765 h 687724"/>
                <a:gd name="connsiteX1272" fmla="*/ 5149 w 548379"/>
                <a:gd name="connsiteY1272" fmla="*/ 569189 h 687724"/>
                <a:gd name="connsiteX1273" fmla="*/ 2575 w 548379"/>
                <a:gd name="connsiteY1273" fmla="*/ 569189 h 687724"/>
                <a:gd name="connsiteX1274" fmla="*/ 2575 w 548379"/>
                <a:gd name="connsiteY1274" fmla="*/ 566614 h 687724"/>
                <a:gd name="connsiteX1275" fmla="*/ 0 w 548379"/>
                <a:gd name="connsiteY1275" fmla="*/ 566614 h 687724"/>
                <a:gd name="connsiteX1276" fmla="*/ 0 w 548379"/>
                <a:gd name="connsiteY1276" fmla="*/ 564038 h 687724"/>
                <a:gd name="connsiteX1277" fmla="*/ 2575 w 548379"/>
                <a:gd name="connsiteY1277" fmla="*/ 564038 h 687724"/>
                <a:gd name="connsiteX1278" fmla="*/ 2575 w 548379"/>
                <a:gd name="connsiteY1278" fmla="*/ 561463 h 687724"/>
                <a:gd name="connsiteX1279" fmla="*/ 2575 w 548379"/>
                <a:gd name="connsiteY1279" fmla="*/ 553736 h 687724"/>
                <a:gd name="connsiteX1280" fmla="*/ 2575 w 548379"/>
                <a:gd name="connsiteY1280" fmla="*/ 551161 h 687724"/>
                <a:gd name="connsiteX1281" fmla="*/ 2575 w 548379"/>
                <a:gd name="connsiteY1281" fmla="*/ 546009 h 687724"/>
                <a:gd name="connsiteX1282" fmla="*/ 2575 w 548379"/>
                <a:gd name="connsiteY1282" fmla="*/ 543434 h 687724"/>
                <a:gd name="connsiteX1283" fmla="*/ 2575 w 548379"/>
                <a:gd name="connsiteY1283" fmla="*/ 540858 h 687724"/>
                <a:gd name="connsiteX1284" fmla="*/ 5149 w 548379"/>
                <a:gd name="connsiteY1284" fmla="*/ 540858 h 687724"/>
                <a:gd name="connsiteX1285" fmla="*/ 2575 w 548379"/>
                <a:gd name="connsiteY1285" fmla="*/ 535707 h 687724"/>
                <a:gd name="connsiteX1286" fmla="*/ 5149 w 548379"/>
                <a:gd name="connsiteY1286" fmla="*/ 525405 h 687724"/>
                <a:gd name="connsiteX1287" fmla="*/ 5149 w 548379"/>
                <a:gd name="connsiteY1287" fmla="*/ 512528 h 687724"/>
                <a:gd name="connsiteX1288" fmla="*/ 5149 w 548379"/>
                <a:gd name="connsiteY1288" fmla="*/ 507377 h 687724"/>
                <a:gd name="connsiteX1289" fmla="*/ 5149 w 548379"/>
                <a:gd name="connsiteY1289" fmla="*/ 504801 h 687724"/>
                <a:gd name="connsiteX1290" fmla="*/ 5149 w 548379"/>
                <a:gd name="connsiteY1290" fmla="*/ 502226 h 687724"/>
                <a:gd name="connsiteX1291" fmla="*/ 5149 w 548379"/>
                <a:gd name="connsiteY1291" fmla="*/ 499650 h 687724"/>
                <a:gd name="connsiteX1292" fmla="*/ 7724 w 548379"/>
                <a:gd name="connsiteY1292" fmla="*/ 499650 h 687724"/>
                <a:gd name="connsiteX1293" fmla="*/ 7724 w 548379"/>
                <a:gd name="connsiteY1293" fmla="*/ 497075 h 687724"/>
                <a:gd name="connsiteX1294" fmla="*/ 7724 w 548379"/>
                <a:gd name="connsiteY1294" fmla="*/ 494499 h 687724"/>
                <a:gd name="connsiteX1295" fmla="*/ 12873 w 548379"/>
                <a:gd name="connsiteY1295" fmla="*/ 491924 h 687724"/>
                <a:gd name="connsiteX1296" fmla="*/ 12873 w 548379"/>
                <a:gd name="connsiteY1296" fmla="*/ 489348 h 687724"/>
                <a:gd name="connsiteX1297" fmla="*/ 7724 w 548379"/>
                <a:gd name="connsiteY1297" fmla="*/ 486773 h 687724"/>
                <a:gd name="connsiteX1298" fmla="*/ 7724 w 548379"/>
                <a:gd name="connsiteY1298" fmla="*/ 484197 h 687724"/>
                <a:gd name="connsiteX1299" fmla="*/ 10298 w 548379"/>
                <a:gd name="connsiteY1299" fmla="*/ 484197 h 687724"/>
                <a:gd name="connsiteX1300" fmla="*/ 10298 w 548379"/>
                <a:gd name="connsiteY1300" fmla="*/ 481622 h 687724"/>
                <a:gd name="connsiteX1301" fmla="*/ 10298 w 548379"/>
                <a:gd name="connsiteY1301" fmla="*/ 479046 h 687724"/>
                <a:gd name="connsiteX1302" fmla="*/ 10298 w 548379"/>
                <a:gd name="connsiteY1302" fmla="*/ 473895 h 687724"/>
                <a:gd name="connsiteX1303" fmla="*/ 10298 w 548379"/>
                <a:gd name="connsiteY1303" fmla="*/ 471320 h 687724"/>
                <a:gd name="connsiteX1304" fmla="*/ 10298 w 548379"/>
                <a:gd name="connsiteY1304" fmla="*/ 466168 h 687724"/>
                <a:gd name="connsiteX1305" fmla="*/ 10298 w 548379"/>
                <a:gd name="connsiteY1305" fmla="*/ 463593 h 687724"/>
                <a:gd name="connsiteX1306" fmla="*/ 10298 w 548379"/>
                <a:gd name="connsiteY1306" fmla="*/ 461017 h 687724"/>
                <a:gd name="connsiteX1307" fmla="*/ 10298 w 548379"/>
                <a:gd name="connsiteY1307" fmla="*/ 455866 h 687724"/>
                <a:gd name="connsiteX1308" fmla="*/ 10298 w 548379"/>
                <a:gd name="connsiteY1308" fmla="*/ 453291 h 687724"/>
                <a:gd name="connsiteX1309" fmla="*/ 12873 w 548379"/>
                <a:gd name="connsiteY1309" fmla="*/ 453291 h 687724"/>
                <a:gd name="connsiteX1310" fmla="*/ 12873 w 548379"/>
                <a:gd name="connsiteY1310" fmla="*/ 450715 h 687724"/>
                <a:gd name="connsiteX1311" fmla="*/ 12873 w 548379"/>
                <a:gd name="connsiteY1311" fmla="*/ 448140 h 687724"/>
                <a:gd name="connsiteX1312" fmla="*/ 12873 w 548379"/>
                <a:gd name="connsiteY1312" fmla="*/ 445564 h 687724"/>
                <a:gd name="connsiteX1313" fmla="*/ 12873 w 548379"/>
                <a:gd name="connsiteY1313" fmla="*/ 442989 h 687724"/>
                <a:gd name="connsiteX1314" fmla="*/ 12873 w 548379"/>
                <a:gd name="connsiteY1314" fmla="*/ 440413 h 687724"/>
                <a:gd name="connsiteX1315" fmla="*/ 15447 w 548379"/>
                <a:gd name="connsiteY1315" fmla="*/ 440413 h 687724"/>
                <a:gd name="connsiteX1316" fmla="*/ 15447 w 548379"/>
                <a:gd name="connsiteY1316" fmla="*/ 435262 h 687724"/>
                <a:gd name="connsiteX1317" fmla="*/ 15447 w 548379"/>
                <a:gd name="connsiteY1317" fmla="*/ 432687 h 687724"/>
                <a:gd name="connsiteX1318" fmla="*/ 15447 w 548379"/>
                <a:gd name="connsiteY1318" fmla="*/ 430111 h 687724"/>
                <a:gd name="connsiteX1319" fmla="*/ 15447 w 548379"/>
                <a:gd name="connsiteY1319" fmla="*/ 424960 h 687724"/>
                <a:gd name="connsiteX1320" fmla="*/ 15447 w 548379"/>
                <a:gd name="connsiteY1320" fmla="*/ 422385 h 687724"/>
                <a:gd name="connsiteX1321" fmla="*/ 18022 w 548379"/>
                <a:gd name="connsiteY1321" fmla="*/ 419809 h 687724"/>
                <a:gd name="connsiteX1322" fmla="*/ 18022 w 548379"/>
                <a:gd name="connsiteY1322" fmla="*/ 417234 h 687724"/>
                <a:gd name="connsiteX1323" fmla="*/ 20597 w 548379"/>
                <a:gd name="connsiteY1323" fmla="*/ 417234 h 687724"/>
                <a:gd name="connsiteX1324" fmla="*/ 20597 w 548379"/>
                <a:gd name="connsiteY1324" fmla="*/ 414658 h 687724"/>
                <a:gd name="connsiteX1325" fmla="*/ 23171 w 548379"/>
                <a:gd name="connsiteY1325" fmla="*/ 414658 h 687724"/>
                <a:gd name="connsiteX1326" fmla="*/ 25746 w 548379"/>
                <a:gd name="connsiteY1326" fmla="*/ 414658 h 687724"/>
                <a:gd name="connsiteX1327" fmla="*/ 25746 w 548379"/>
                <a:gd name="connsiteY1327" fmla="*/ 412083 h 687724"/>
                <a:gd name="connsiteX1328" fmla="*/ 28320 w 548379"/>
                <a:gd name="connsiteY1328" fmla="*/ 412083 h 687724"/>
                <a:gd name="connsiteX1329" fmla="*/ 30895 w 548379"/>
                <a:gd name="connsiteY1329" fmla="*/ 412083 h 687724"/>
                <a:gd name="connsiteX1330" fmla="*/ 36044 w 548379"/>
                <a:gd name="connsiteY1330" fmla="*/ 412083 h 687724"/>
                <a:gd name="connsiteX1331" fmla="*/ 36044 w 548379"/>
                <a:gd name="connsiteY1331" fmla="*/ 409507 h 687724"/>
                <a:gd name="connsiteX1332" fmla="*/ 43767 w 548379"/>
                <a:gd name="connsiteY1332" fmla="*/ 406932 h 687724"/>
                <a:gd name="connsiteX1333" fmla="*/ 48917 w 548379"/>
                <a:gd name="connsiteY1333" fmla="*/ 406932 h 687724"/>
                <a:gd name="connsiteX1334" fmla="*/ 54066 w 548379"/>
                <a:gd name="connsiteY1334" fmla="*/ 404356 h 687724"/>
                <a:gd name="connsiteX1335" fmla="*/ 61789 w 548379"/>
                <a:gd name="connsiteY1335" fmla="*/ 404356 h 687724"/>
                <a:gd name="connsiteX1336" fmla="*/ 66938 w 548379"/>
                <a:gd name="connsiteY1336" fmla="*/ 401781 h 687724"/>
                <a:gd name="connsiteX1337" fmla="*/ 69513 w 548379"/>
                <a:gd name="connsiteY1337" fmla="*/ 401781 h 687724"/>
                <a:gd name="connsiteX1338" fmla="*/ 72088 w 548379"/>
                <a:gd name="connsiteY1338" fmla="*/ 401781 h 687724"/>
                <a:gd name="connsiteX1339" fmla="*/ 74662 w 548379"/>
                <a:gd name="connsiteY1339" fmla="*/ 401781 h 687724"/>
                <a:gd name="connsiteX1340" fmla="*/ 79811 w 548379"/>
                <a:gd name="connsiteY1340" fmla="*/ 399205 h 687724"/>
                <a:gd name="connsiteX1341" fmla="*/ 87535 w 548379"/>
                <a:gd name="connsiteY1341" fmla="*/ 396630 h 687724"/>
                <a:gd name="connsiteX1342" fmla="*/ 92684 w 548379"/>
                <a:gd name="connsiteY1342" fmla="*/ 394054 h 687724"/>
                <a:gd name="connsiteX1343" fmla="*/ 97833 w 548379"/>
                <a:gd name="connsiteY1343" fmla="*/ 394054 h 687724"/>
                <a:gd name="connsiteX1344" fmla="*/ 100408 w 548379"/>
                <a:gd name="connsiteY1344" fmla="*/ 394054 h 687724"/>
                <a:gd name="connsiteX1345" fmla="*/ 102982 w 548379"/>
                <a:gd name="connsiteY1345" fmla="*/ 394054 h 687724"/>
                <a:gd name="connsiteX1346" fmla="*/ 102982 w 548379"/>
                <a:gd name="connsiteY1346" fmla="*/ 391479 h 687724"/>
                <a:gd name="connsiteX1347" fmla="*/ 105557 w 548379"/>
                <a:gd name="connsiteY1347" fmla="*/ 391479 h 687724"/>
                <a:gd name="connsiteX1348" fmla="*/ 108131 w 548379"/>
                <a:gd name="connsiteY1348" fmla="*/ 391479 h 687724"/>
                <a:gd name="connsiteX1349" fmla="*/ 113280 w 548379"/>
                <a:gd name="connsiteY1349" fmla="*/ 388903 h 687724"/>
                <a:gd name="connsiteX1350" fmla="*/ 115855 w 548379"/>
                <a:gd name="connsiteY1350" fmla="*/ 388903 h 687724"/>
                <a:gd name="connsiteX1351" fmla="*/ 118429 w 548379"/>
                <a:gd name="connsiteY1351" fmla="*/ 388903 h 687724"/>
                <a:gd name="connsiteX1352" fmla="*/ 123578 w 548379"/>
                <a:gd name="connsiteY1352" fmla="*/ 386327 h 687724"/>
                <a:gd name="connsiteX1353" fmla="*/ 133877 w 548379"/>
                <a:gd name="connsiteY1353" fmla="*/ 383752 h 687724"/>
                <a:gd name="connsiteX1354" fmla="*/ 146749 w 548379"/>
                <a:gd name="connsiteY1354" fmla="*/ 376025 h 687724"/>
                <a:gd name="connsiteX1355" fmla="*/ 151899 w 548379"/>
                <a:gd name="connsiteY1355" fmla="*/ 373450 h 687724"/>
                <a:gd name="connsiteX1356" fmla="*/ 154473 w 548379"/>
                <a:gd name="connsiteY1356" fmla="*/ 373450 h 687724"/>
                <a:gd name="connsiteX1357" fmla="*/ 159622 w 548379"/>
                <a:gd name="connsiteY1357" fmla="*/ 370874 h 687724"/>
                <a:gd name="connsiteX1358" fmla="*/ 164771 w 548379"/>
                <a:gd name="connsiteY1358" fmla="*/ 370874 h 687724"/>
                <a:gd name="connsiteX1359" fmla="*/ 175069 w 548379"/>
                <a:gd name="connsiteY1359" fmla="*/ 363148 h 687724"/>
                <a:gd name="connsiteX1360" fmla="*/ 180219 w 548379"/>
                <a:gd name="connsiteY1360" fmla="*/ 360572 h 687724"/>
                <a:gd name="connsiteX1361" fmla="*/ 182793 w 548379"/>
                <a:gd name="connsiteY1361" fmla="*/ 360572 h 687724"/>
                <a:gd name="connsiteX1362" fmla="*/ 185368 w 548379"/>
                <a:gd name="connsiteY1362" fmla="*/ 360572 h 687724"/>
                <a:gd name="connsiteX1363" fmla="*/ 185368 w 548379"/>
                <a:gd name="connsiteY1363" fmla="*/ 357997 h 687724"/>
                <a:gd name="connsiteX1364" fmla="*/ 187942 w 548379"/>
                <a:gd name="connsiteY1364" fmla="*/ 355421 h 687724"/>
                <a:gd name="connsiteX1365" fmla="*/ 190517 w 548379"/>
                <a:gd name="connsiteY1365" fmla="*/ 355421 h 687724"/>
                <a:gd name="connsiteX1366" fmla="*/ 190517 w 548379"/>
                <a:gd name="connsiteY1366" fmla="*/ 352846 h 687724"/>
                <a:gd name="connsiteX1367" fmla="*/ 193091 w 548379"/>
                <a:gd name="connsiteY1367" fmla="*/ 352846 h 687724"/>
                <a:gd name="connsiteX1368" fmla="*/ 195666 w 548379"/>
                <a:gd name="connsiteY1368" fmla="*/ 350270 h 687724"/>
                <a:gd name="connsiteX1369" fmla="*/ 200815 w 548379"/>
                <a:gd name="connsiteY1369" fmla="*/ 347695 h 687724"/>
                <a:gd name="connsiteX1370" fmla="*/ 208539 w 548379"/>
                <a:gd name="connsiteY1370" fmla="*/ 345119 h 687724"/>
                <a:gd name="connsiteX1371" fmla="*/ 211113 w 548379"/>
                <a:gd name="connsiteY1371" fmla="*/ 342544 h 687724"/>
                <a:gd name="connsiteX1372" fmla="*/ 213688 w 548379"/>
                <a:gd name="connsiteY1372" fmla="*/ 342544 h 687724"/>
                <a:gd name="connsiteX1373" fmla="*/ 213688 w 548379"/>
                <a:gd name="connsiteY1373" fmla="*/ 339968 h 687724"/>
                <a:gd name="connsiteX1374" fmla="*/ 216262 w 548379"/>
                <a:gd name="connsiteY1374" fmla="*/ 339968 h 687724"/>
                <a:gd name="connsiteX1375" fmla="*/ 218837 w 548379"/>
                <a:gd name="connsiteY1375" fmla="*/ 337393 h 687724"/>
                <a:gd name="connsiteX1376" fmla="*/ 218837 w 548379"/>
                <a:gd name="connsiteY1376" fmla="*/ 334817 h 687724"/>
                <a:gd name="connsiteX1377" fmla="*/ 218837 w 548379"/>
                <a:gd name="connsiteY1377" fmla="*/ 332242 h 687724"/>
                <a:gd name="connsiteX1378" fmla="*/ 218837 w 548379"/>
                <a:gd name="connsiteY1378" fmla="*/ 327091 h 687724"/>
                <a:gd name="connsiteX1379" fmla="*/ 221411 w 548379"/>
                <a:gd name="connsiteY1379" fmla="*/ 327091 h 687724"/>
                <a:gd name="connsiteX1380" fmla="*/ 221411 w 548379"/>
                <a:gd name="connsiteY1380" fmla="*/ 321940 h 687724"/>
                <a:gd name="connsiteX1381" fmla="*/ 218837 w 548379"/>
                <a:gd name="connsiteY1381" fmla="*/ 321940 h 687724"/>
                <a:gd name="connsiteX1382" fmla="*/ 221411 w 548379"/>
                <a:gd name="connsiteY1382" fmla="*/ 288458 h 687724"/>
                <a:gd name="connsiteX1383" fmla="*/ 218837 w 548379"/>
                <a:gd name="connsiteY1383" fmla="*/ 285882 h 687724"/>
                <a:gd name="connsiteX1384" fmla="*/ 211113 w 548379"/>
                <a:gd name="connsiteY1384" fmla="*/ 285882 h 687724"/>
                <a:gd name="connsiteX1385" fmla="*/ 208539 w 548379"/>
                <a:gd name="connsiteY1385" fmla="*/ 285882 h 687724"/>
                <a:gd name="connsiteX1386" fmla="*/ 208539 w 548379"/>
                <a:gd name="connsiteY1386" fmla="*/ 288458 h 687724"/>
                <a:gd name="connsiteX1387" fmla="*/ 205964 w 548379"/>
                <a:gd name="connsiteY1387" fmla="*/ 288458 h 687724"/>
                <a:gd name="connsiteX1388" fmla="*/ 205964 w 548379"/>
                <a:gd name="connsiteY1388" fmla="*/ 291033 h 687724"/>
                <a:gd name="connsiteX1389" fmla="*/ 203390 w 548379"/>
                <a:gd name="connsiteY1389" fmla="*/ 293609 h 687724"/>
                <a:gd name="connsiteX1390" fmla="*/ 198240 w 548379"/>
                <a:gd name="connsiteY1390" fmla="*/ 296184 h 687724"/>
                <a:gd name="connsiteX1391" fmla="*/ 193091 w 548379"/>
                <a:gd name="connsiteY1391" fmla="*/ 298760 h 687724"/>
                <a:gd name="connsiteX1392" fmla="*/ 193091 w 548379"/>
                <a:gd name="connsiteY1392" fmla="*/ 301335 h 687724"/>
                <a:gd name="connsiteX1393" fmla="*/ 187942 w 548379"/>
                <a:gd name="connsiteY1393" fmla="*/ 303911 h 687724"/>
                <a:gd name="connsiteX1394" fmla="*/ 187942 w 548379"/>
                <a:gd name="connsiteY1394" fmla="*/ 306487 h 687724"/>
                <a:gd name="connsiteX1395" fmla="*/ 182793 w 548379"/>
                <a:gd name="connsiteY1395" fmla="*/ 306487 h 687724"/>
                <a:gd name="connsiteX1396" fmla="*/ 180219 w 548379"/>
                <a:gd name="connsiteY1396" fmla="*/ 309062 h 687724"/>
                <a:gd name="connsiteX1397" fmla="*/ 177644 w 548379"/>
                <a:gd name="connsiteY1397" fmla="*/ 311638 h 687724"/>
                <a:gd name="connsiteX1398" fmla="*/ 175069 w 548379"/>
                <a:gd name="connsiteY1398" fmla="*/ 311638 h 687724"/>
                <a:gd name="connsiteX1399" fmla="*/ 175069 w 548379"/>
                <a:gd name="connsiteY1399" fmla="*/ 314213 h 687724"/>
                <a:gd name="connsiteX1400" fmla="*/ 172495 w 548379"/>
                <a:gd name="connsiteY1400" fmla="*/ 314213 h 687724"/>
                <a:gd name="connsiteX1401" fmla="*/ 169920 w 548379"/>
                <a:gd name="connsiteY1401" fmla="*/ 316789 h 687724"/>
                <a:gd name="connsiteX1402" fmla="*/ 167346 w 548379"/>
                <a:gd name="connsiteY1402" fmla="*/ 319364 h 687724"/>
                <a:gd name="connsiteX1403" fmla="*/ 162197 w 548379"/>
                <a:gd name="connsiteY1403" fmla="*/ 321940 h 687724"/>
                <a:gd name="connsiteX1404" fmla="*/ 159622 w 548379"/>
                <a:gd name="connsiteY1404" fmla="*/ 321940 h 687724"/>
                <a:gd name="connsiteX1405" fmla="*/ 157048 w 548379"/>
                <a:gd name="connsiteY1405" fmla="*/ 321940 h 687724"/>
                <a:gd name="connsiteX1406" fmla="*/ 157048 w 548379"/>
                <a:gd name="connsiteY1406" fmla="*/ 324515 h 687724"/>
                <a:gd name="connsiteX1407" fmla="*/ 154473 w 548379"/>
                <a:gd name="connsiteY1407" fmla="*/ 324515 h 687724"/>
                <a:gd name="connsiteX1408" fmla="*/ 146749 w 548379"/>
                <a:gd name="connsiteY1408" fmla="*/ 329666 h 687724"/>
                <a:gd name="connsiteX1409" fmla="*/ 141600 w 548379"/>
                <a:gd name="connsiteY1409" fmla="*/ 329666 h 687724"/>
                <a:gd name="connsiteX1410" fmla="*/ 139026 w 548379"/>
                <a:gd name="connsiteY1410" fmla="*/ 332242 h 687724"/>
                <a:gd name="connsiteX1411" fmla="*/ 133877 w 548379"/>
                <a:gd name="connsiteY1411" fmla="*/ 334817 h 687724"/>
                <a:gd name="connsiteX1412" fmla="*/ 131302 w 548379"/>
                <a:gd name="connsiteY1412" fmla="*/ 334817 h 687724"/>
                <a:gd name="connsiteX1413" fmla="*/ 128728 w 548379"/>
                <a:gd name="connsiteY1413" fmla="*/ 337393 h 687724"/>
                <a:gd name="connsiteX1414" fmla="*/ 126153 w 548379"/>
                <a:gd name="connsiteY1414" fmla="*/ 337393 h 687724"/>
                <a:gd name="connsiteX1415" fmla="*/ 123578 w 548379"/>
                <a:gd name="connsiteY1415" fmla="*/ 337393 h 687724"/>
                <a:gd name="connsiteX1416" fmla="*/ 123578 w 548379"/>
                <a:gd name="connsiteY1416" fmla="*/ 339968 h 687724"/>
                <a:gd name="connsiteX1417" fmla="*/ 121004 w 548379"/>
                <a:gd name="connsiteY1417" fmla="*/ 339968 h 687724"/>
                <a:gd name="connsiteX1418" fmla="*/ 118429 w 548379"/>
                <a:gd name="connsiteY1418" fmla="*/ 339968 h 687724"/>
                <a:gd name="connsiteX1419" fmla="*/ 115855 w 548379"/>
                <a:gd name="connsiteY1419" fmla="*/ 342544 h 687724"/>
                <a:gd name="connsiteX1420" fmla="*/ 113280 w 548379"/>
                <a:gd name="connsiteY1420" fmla="*/ 342544 h 687724"/>
                <a:gd name="connsiteX1421" fmla="*/ 110706 w 548379"/>
                <a:gd name="connsiteY1421" fmla="*/ 342544 h 687724"/>
                <a:gd name="connsiteX1422" fmla="*/ 110706 w 548379"/>
                <a:gd name="connsiteY1422" fmla="*/ 345119 h 687724"/>
                <a:gd name="connsiteX1423" fmla="*/ 108131 w 548379"/>
                <a:gd name="connsiteY1423" fmla="*/ 345119 h 687724"/>
                <a:gd name="connsiteX1424" fmla="*/ 105557 w 548379"/>
                <a:gd name="connsiteY1424" fmla="*/ 345119 h 687724"/>
                <a:gd name="connsiteX1425" fmla="*/ 105557 w 548379"/>
                <a:gd name="connsiteY1425" fmla="*/ 347695 h 687724"/>
                <a:gd name="connsiteX1426" fmla="*/ 102982 w 548379"/>
                <a:gd name="connsiteY1426" fmla="*/ 347695 h 687724"/>
                <a:gd name="connsiteX1427" fmla="*/ 100408 w 548379"/>
                <a:gd name="connsiteY1427" fmla="*/ 347695 h 687724"/>
                <a:gd name="connsiteX1428" fmla="*/ 97833 w 548379"/>
                <a:gd name="connsiteY1428" fmla="*/ 347695 h 687724"/>
                <a:gd name="connsiteX1429" fmla="*/ 97833 w 548379"/>
                <a:gd name="connsiteY1429" fmla="*/ 350270 h 687724"/>
                <a:gd name="connsiteX1430" fmla="*/ 95258 w 548379"/>
                <a:gd name="connsiteY1430" fmla="*/ 350270 h 687724"/>
                <a:gd name="connsiteX1431" fmla="*/ 92684 w 548379"/>
                <a:gd name="connsiteY1431" fmla="*/ 350270 h 687724"/>
                <a:gd name="connsiteX1432" fmla="*/ 90109 w 548379"/>
                <a:gd name="connsiteY1432" fmla="*/ 350270 h 687724"/>
                <a:gd name="connsiteX1433" fmla="*/ 87535 w 548379"/>
                <a:gd name="connsiteY1433" fmla="*/ 350270 h 687724"/>
                <a:gd name="connsiteX1434" fmla="*/ 87535 w 548379"/>
                <a:gd name="connsiteY1434" fmla="*/ 352846 h 687724"/>
                <a:gd name="connsiteX1435" fmla="*/ 84960 w 548379"/>
                <a:gd name="connsiteY1435" fmla="*/ 352846 h 687724"/>
                <a:gd name="connsiteX1436" fmla="*/ 82386 w 548379"/>
                <a:gd name="connsiteY1436" fmla="*/ 352846 h 687724"/>
                <a:gd name="connsiteX1437" fmla="*/ 82386 w 548379"/>
                <a:gd name="connsiteY1437" fmla="*/ 355421 h 687724"/>
                <a:gd name="connsiteX1438" fmla="*/ 69513 w 548379"/>
                <a:gd name="connsiteY1438" fmla="*/ 355421 h 687724"/>
                <a:gd name="connsiteX1439" fmla="*/ 66938 w 548379"/>
                <a:gd name="connsiteY1439" fmla="*/ 357997 h 687724"/>
                <a:gd name="connsiteX1440" fmla="*/ 59215 w 548379"/>
                <a:gd name="connsiteY1440" fmla="*/ 360572 h 687724"/>
                <a:gd name="connsiteX1441" fmla="*/ 54066 w 548379"/>
                <a:gd name="connsiteY1441" fmla="*/ 360572 h 687724"/>
                <a:gd name="connsiteX1442" fmla="*/ 54066 w 548379"/>
                <a:gd name="connsiteY1442" fmla="*/ 363148 h 687724"/>
                <a:gd name="connsiteX1443" fmla="*/ 51491 w 548379"/>
                <a:gd name="connsiteY1443" fmla="*/ 363148 h 687724"/>
                <a:gd name="connsiteX1444" fmla="*/ 48917 w 548379"/>
                <a:gd name="connsiteY1444" fmla="*/ 363148 h 687724"/>
                <a:gd name="connsiteX1445" fmla="*/ 46342 w 548379"/>
                <a:gd name="connsiteY1445" fmla="*/ 363148 h 687724"/>
                <a:gd name="connsiteX1446" fmla="*/ 43767 w 548379"/>
                <a:gd name="connsiteY1446" fmla="*/ 365723 h 687724"/>
                <a:gd name="connsiteX1447" fmla="*/ 41193 w 548379"/>
                <a:gd name="connsiteY1447" fmla="*/ 365723 h 687724"/>
                <a:gd name="connsiteX1448" fmla="*/ 38618 w 548379"/>
                <a:gd name="connsiteY1448" fmla="*/ 365723 h 687724"/>
                <a:gd name="connsiteX1449" fmla="*/ 38618 w 548379"/>
                <a:gd name="connsiteY1449" fmla="*/ 368299 h 687724"/>
                <a:gd name="connsiteX1450" fmla="*/ 33469 w 548379"/>
                <a:gd name="connsiteY1450" fmla="*/ 368299 h 687724"/>
                <a:gd name="connsiteX1451" fmla="*/ 25746 w 548379"/>
                <a:gd name="connsiteY1451" fmla="*/ 368299 h 687724"/>
                <a:gd name="connsiteX1452" fmla="*/ 23171 w 548379"/>
                <a:gd name="connsiteY1452" fmla="*/ 368299 h 687724"/>
                <a:gd name="connsiteX1453" fmla="*/ 23171 w 548379"/>
                <a:gd name="connsiteY1453" fmla="*/ 365723 h 687724"/>
                <a:gd name="connsiteX1454" fmla="*/ 20597 w 548379"/>
                <a:gd name="connsiteY1454" fmla="*/ 365723 h 687724"/>
                <a:gd name="connsiteX1455" fmla="*/ 20597 w 548379"/>
                <a:gd name="connsiteY1455" fmla="*/ 363148 h 687724"/>
                <a:gd name="connsiteX1456" fmla="*/ 20597 w 548379"/>
                <a:gd name="connsiteY1456" fmla="*/ 360572 h 687724"/>
                <a:gd name="connsiteX1457" fmla="*/ 23171 w 548379"/>
                <a:gd name="connsiteY1457" fmla="*/ 357997 h 687724"/>
                <a:gd name="connsiteX1458" fmla="*/ 23171 w 548379"/>
                <a:gd name="connsiteY1458" fmla="*/ 355421 h 687724"/>
                <a:gd name="connsiteX1459" fmla="*/ 23171 w 548379"/>
                <a:gd name="connsiteY1459" fmla="*/ 352846 h 687724"/>
                <a:gd name="connsiteX1460" fmla="*/ 23171 w 548379"/>
                <a:gd name="connsiteY1460" fmla="*/ 350270 h 687724"/>
                <a:gd name="connsiteX1461" fmla="*/ 23171 w 548379"/>
                <a:gd name="connsiteY1461" fmla="*/ 347695 h 687724"/>
                <a:gd name="connsiteX1462" fmla="*/ 25746 w 548379"/>
                <a:gd name="connsiteY1462" fmla="*/ 347695 h 687724"/>
                <a:gd name="connsiteX1463" fmla="*/ 25746 w 548379"/>
                <a:gd name="connsiteY1463" fmla="*/ 345119 h 687724"/>
                <a:gd name="connsiteX1464" fmla="*/ 23171 w 548379"/>
                <a:gd name="connsiteY1464" fmla="*/ 345119 h 687724"/>
                <a:gd name="connsiteX1465" fmla="*/ 23171 w 548379"/>
                <a:gd name="connsiteY1465" fmla="*/ 339968 h 687724"/>
                <a:gd name="connsiteX1466" fmla="*/ 23171 w 548379"/>
                <a:gd name="connsiteY1466" fmla="*/ 337393 h 687724"/>
                <a:gd name="connsiteX1467" fmla="*/ 25746 w 548379"/>
                <a:gd name="connsiteY1467" fmla="*/ 337393 h 687724"/>
                <a:gd name="connsiteX1468" fmla="*/ 25746 w 548379"/>
                <a:gd name="connsiteY1468" fmla="*/ 334817 h 687724"/>
                <a:gd name="connsiteX1469" fmla="*/ 25746 w 548379"/>
                <a:gd name="connsiteY1469" fmla="*/ 332242 h 687724"/>
                <a:gd name="connsiteX1470" fmla="*/ 25746 w 548379"/>
                <a:gd name="connsiteY1470" fmla="*/ 329666 h 687724"/>
                <a:gd name="connsiteX1471" fmla="*/ 25746 w 548379"/>
                <a:gd name="connsiteY1471" fmla="*/ 327091 h 687724"/>
                <a:gd name="connsiteX1472" fmla="*/ 25746 w 548379"/>
                <a:gd name="connsiteY1472" fmla="*/ 324515 h 687724"/>
                <a:gd name="connsiteX1473" fmla="*/ 25746 w 548379"/>
                <a:gd name="connsiteY1473" fmla="*/ 321940 h 687724"/>
                <a:gd name="connsiteX1474" fmla="*/ 28320 w 548379"/>
                <a:gd name="connsiteY1474" fmla="*/ 321940 h 687724"/>
                <a:gd name="connsiteX1475" fmla="*/ 28320 w 548379"/>
                <a:gd name="connsiteY1475" fmla="*/ 319364 h 687724"/>
                <a:gd name="connsiteX1476" fmla="*/ 30895 w 548379"/>
                <a:gd name="connsiteY1476" fmla="*/ 316789 h 687724"/>
                <a:gd name="connsiteX1477" fmla="*/ 30895 w 548379"/>
                <a:gd name="connsiteY1477" fmla="*/ 314213 h 687724"/>
                <a:gd name="connsiteX1478" fmla="*/ 38618 w 548379"/>
                <a:gd name="connsiteY1478" fmla="*/ 314213 h 687724"/>
                <a:gd name="connsiteX1479" fmla="*/ 43767 w 548379"/>
                <a:gd name="connsiteY1479" fmla="*/ 311638 h 687724"/>
                <a:gd name="connsiteX1480" fmla="*/ 46342 w 548379"/>
                <a:gd name="connsiteY1480" fmla="*/ 309062 h 687724"/>
                <a:gd name="connsiteX1481" fmla="*/ 48917 w 548379"/>
                <a:gd name="connsiteY1481" fmla="*/ 309062 h 687724"/>
                <a:gd name="connsiteX1482" fmla="*/ 51491 w 548379"/>
                <a:gd name="connsiteY1482" fmla="*/ 309062 h 687724"/>
                <a:gd name="connsiteX1483" fmla="*/ 54066 w 548379"/>
                <a:gd name="connsiteY1483" fmla="*/ 309062 h 687724"/>
                <a:gd name="connsiteX1484" fmla="*/ 54066 w 548379"/>
                <a:gd name="connsiteY1484" fmla="*/ 306487 h 687724"/>
                <a:gd name="connsiteX1485" fmla="*/ 56640 w 548379"/>
                <a:gd name="connsiteY1485" fmla="*/ 306487 h 687724"/>
                <a:gd name="connsiteX1486" fmla="*/ 59215 w 548379"/>
                <a:gd name="connsiteY1486" fmla="*/ 306487 h 687724"/>
                <a:gd name="connsiteX1487" fmla="*/ 59215 w 548379"/>
                <a:gd name="connsiteY1487" fmla="*/ 303911 h 687724"/>
                <a:gd name="connsiteX1488" fmla="*/ 61789 w 548379"/>
                <a:gd name="connsiteY1488" fmla="*/ 303911 h 687724"/>
                <a:gd name="connsiteX1489" fmla="*/ 64364 w 548379"/>
                <a:gd name="connsiteY1489" fmla="*/ 303911 h 687724"/>
                <a:gd name="connsiteX1490" fmla="*/ 66938 w 548379"/>
                <a:gd name="connsiteY1490" fmla="*/ 303911 h 687724"/>
                <a:gd name="connsiteX1491" fmla="*/ 66938 w 548379"/>
                <a:gd name="connsiteY1491" fmla="*/ 301335 h 687724"/>
                <a:gd name="connsiteX1492" fmla="*/ 69513 w 548379"/>
                <a:gd name="connsiteY1492" fmla="*/ 301335 h 687724"/>
                <a:gd name="connsiteX1493" fmla="*/ 74662 w 548379"/>
                <a:gd name="connsiteY1493" fmla="*/ 298760 h 687724"/>
                <a:gd name="connsiteX1494" fmla="*/ 84960 w 548379"/>
                <a:gd name="connsiteY1494" fmla="*/ 298760 h 687724"/>
                <a:gd name="connsiteX1495" fmla="*/ 90109 w 548379"/>
                <a:gd name="connsiteY1495" fmla="*/ 296184 h 687724"/>
                <a:gd name="connsiteX1496" fmla="*/ 92684 w 548379"/>
                <a:gd name="connsiteY1496" fmla="*/ 293609 h 687724"/>
                <a:gd name="connsiteX1497" fmla="*/ 95258 w 548379"/>
                <a:gd name="connsiteY1497" fmla="*/ 293609 h 687724"/>
                <a:gd name="connsiteX1498" fmla="*/ 97833 w 548379"/>
                <a:gd name="connsiteY1498" fmla="*/ 293609 h 687724"/>
                <a:gd name="connsiteX1499" fmla="*/ 100408 w 548379"/>
                <a:gd name="connsiteY1499" fmla="*/ 291033 h 687724"/>
                <a:gd name="connsiteX1500" fmla="*/ 102982 w 548379"/>
                <a:gd name="connsiteY1500" fmla="*/ 291033 h 687724"/>
                <a:gd name="connsiteX1501" fmla="*/ 105557 w 548379"/>
                <a:gd name="connsiteY1501" fmla="*/ 291033 h 687724"/>
                <a:gd name="connsiteX1502" fmla="*/ 108131 w 548379"/>
                <a:gd name="connsiteY1502" fmla="*/ 291033 h 687724"/>
                <a:gd name="connsiteX1503" fmla="*/ 108131 w 548379"/>
                <a:gd name="connsiteY1503" fmla="*/ 288458 h 687724"/>
                <a:gd name="connsiteX1504" fmla="*/ 110706 w 548379"/>
                <a:gd name="connsiteY1504" fmla="*/ 288458 h 687724"/>
                <a:gd name="connsiteX1505" fmla="*/ 113280 w 548379"/>
                <a:gd name="connsiteY1505" fmla="*/ 288458 h 687724"/>
                <a:gd name="connsiteX1506" fmla="*/ 115855 w 548379"/>
                <a:gd name="connsiteY1506" fmla="*/ 285882 h 687724"/>
                <a:gd name="connsiteX1507" fmla="*/ 118429 w 548379"/>
                <a:gd name="connsiteY1507" fmla="*/ 285882 h 687724"/>
                <a:gd name="connsiteX1508" fmla="*/ 121004 w 548379"/>
                <a:gd name="connsiteY1508" fmla="*/ 285882 h 687724"/>
                <a:gd name="connsiteX1509" fmla="*/ 121004 w 548379"/>
                <a:gd name="connsiteY1509" fmla="*/ 283307 h 687724"/>
                <a:gd name="connsiteX1510" fmla="*/ 123578 w 548379"/>
                <a:gd name="connsiteY1510" fmla="*/ 283307 h 687724"/>
                <a:gd name="connsiteX1511" fmla="*/ 126153 w 548379"/>
                <a:gd name="connsiteY1511" fmla="*/ 283307 h 687724"/>
                <a:gd name="connsiteX1512" fmla="*/ 131302 w 548379"/>
                <a:gd name="connsiteY1512" fmla="*/ 280731 h 687724"/>
                <a:gd name="connsiteX1513" fmla="*/ 133877 w 548379"/>
                <a:gd name="connsiteY1513" fmla="*/ 278156 h 687724"/>
                <a:gd name="connsiteX1514" fmla="*/ 136451 w 548379"/>
                <a:gd name="connsiteY1514" fmla="*/ 275580 h 687724"/>
                <a:gd name="connsiteX1515" fmla="*/ 139026 w 548379"/>
                <a:gd name="connsiteY1515" fmla="*/ 275580 h 687724"/>
                <a:gd name="connsiteX1516" fmla="*/ 141600 w 548379"/>
                <a:gd name="connsiteY1516" fmla="*/ 275580 h 687724"/>
                <a:gd name="connsiteX1517" fmla="*/ 141600 w 548379"/>
                <a:gd name="connsiteY1517" fmla="*/ 273005 h 687724"/>
                <a:gd name="connsiteX1518" fmla="*/ 144175 w 548379"/>
                <a:gd name="connsiteY1518" fmla="*/ 273005 h 687724"/>
                <a:gd name="connsiteX1519" fmla="*/ 146749 w 548379"/>
                <a:gd name="connsiteY1519" fmla="*/ 270429 h 687724"/>
                <a:gd name="connsiteX1520" fmla="*/ 154473 w 548379"/>
                <a:gd name="connsiteY1520" fmla="*/ 267854 h 687724"/>
                <a:gd name="connsiteX1521" fmla="*/ 157048 w 548379"/>
                <a:gd name="connsiteY1521" fmla="*/ 265278 h 687724"/>
                <a:gd name="connsiteX1522" fmla="*/ 162197 w 548379"/>
                <a:gd name="connsiteY1522" fmla="*/ 262703 h 687724"/>
                <a:gd name="connsiteX1523" fmla="*/ 164771 w 548379"/>
                <a:gd name="connsiteY1523" fmla="*/ 262703 h 687724"/>
                <a:gd name="connsiteX1524" fmla="*/ 167346 w 548379"/>
                <a:gd name="connsiteY1524" fmla="*/ 260127 h 687724"/>
                <a:gd name="connsiteX1525" fmla="*/ 169920 w 548379"/>
                <a:gd name="connsiteY1525" fmla="*/ 257552 h 687724"/>
                <a:gd name="connsiteX1526" fmla="*/ 172495 w 548379"/>
                <a:gd name="connsiteY1526" fmla="*/ 257552 h 687724"/>
                <a:gd name="connsiteX1527" fmla="*/ 175069 w 548379"/>
                <a:gd name="connsiteY1527" fmla="*/ 254976 h 687724"/>
                <a:gd name="connsiteX1528" fmla="*/ 177644 w 548379"/>
                <a:gd name="connsiteY1528" fmla="*/ 254976 h 687724"/>
                <a:gd name="connsiteX1529" fmla="*/ 180219 w 548379"/>
                <a:gd name="connsiteY1529" fmla="*/ 254976 h 687724"/>
                <a:gd name="connsiteX1530" fmla="*/ 180219 w 548379"/>
                <a:gd name="connsiteY1530" fmla="*/ 252401 h 687724"/>
                <a:gd name="connsiteX1531" fmla="*/ 182793 w 548379"/>
                <a:gd name="connsiteY1531" fmla="*/ 249825 h 687724"/>
                <a:gd name="connsiteX1532" fmla="*/ 185368 w 548379"/>
                <a:gd name="connsiteY1532" fmla="*/ 249825 h 687724"/>
                <a:gd name="connsiteX1533" fmla="*/ 185368 w 548379"/>
                <a:gd name="connsiteY1533" fmla="*/ 247250 h 687724"/>
                <a:gd name="connsiteX1534" fmla="*/ 187942 w 548379"/>
                <a:gd name="connsiteY1534" fmla="*/ 247250 h 687724"/>
                <a:gd name="connsiteX1535" fmla="*/ 190517 w 548379"/>
                <a:gd name="connsiteY1535" fmla="*/ 247250 h 687724"/>
                <a:gd name="connsiteX1536" fmla="*/ 190517 w 548379"/>
                <a:gd name="connsiteY1536" fmla="*/ 244674 h 687724"/>
                <a:gd name="connsiteX1537" fmla="*/ 193091 w 548379"/>
                <a:gd name="connsiteY1537" fmla="*/ 244674 h 687724"/>
                <a:gd name="connsiteX1538" fmla="*/ 195666 w 548379"/>
                <a:gd name="connsiteY1538" fmla="*/ 244674 h 687724"/>
                <a:gd name="connsiteX1539" fmla="*/ 195666 w 548379"/>
                <a:gd name="connsiteY1539" fmla="*/ 242099 h 687724"/>
                <a:gd name="connsiteX1540" fmla="*/ 198240 w 548379"/>
                <a:gd name="connsiteY1540" fmla="*/ 239523 h 687724"/>
                <a:gd name="connsiteX1541" fmla="*/ 200815 w 548379"/>
                <a:gd name="connsiteY1541" fmla="*/ 239523 h 687724"/>
                <a:gd name="connsiteX1542" fmla="*/ 200815 w 548379"/>
                <a:gd name="connsiteY1542" fmla="*/ 236948 h 687724"/>
                <a:gd name="connsiteX1543" fmla="*/ 203390 w 548379"/>
                <a:gd name="connsiteY1543" fmla="*/ 234372 h 687724"/>
                <a:gd name="connsiteX1544" fmla="*/ 205964 w 548379"/>
                <a:gd name="connsiteY1544" fmla="*/ 234372 h 687724"/>
                <a:gd name="connsiteX1545" fmla="*/ 205964 w 548379"/>
                <a:gd name="connsiteY1545" fmla="*/ 231797 h 687724"/>
                <a:gd name="connsiteX1546" fmla="*/ 208539 w 548379"/>
                <a:gd name="connsiteY1546" fmla="*/ 231797 h 687724"/>
                <a:gd name="connsiteX1547" fmla="*/ 211113 w 548379"/>
                <a:gd name="connsiteY1547" fmla="*/ 231797 h 687724"/>
                <a:gd name="connsiteX1548" fmla="*/ 211113 w 548379"/>
                <a:gd name="connsiteY1548" fmla="*/ 229221 h 687724"/>
                <a:gd name="connsiteX1549" fmla="*/ 213688 w 548379"/>
                <a:gd name="connsiteY1549" fmla="*/ 229221 h 687724"/>
                <a:gd name="connsiteX1550" fmla="*/ 216262 w 548379"/>
                <a:gd name="connsiteY1550" fmla="*/ 229221 h 687724"/>
                <a:gd name="connsiteX1551" fmla="*/ 216262 w 548379"/>
                <a:gd name="connsiteY1551" fmla="*/ 226646 h 687724"/>
                <a:gd name="connsiteX1552" fmla="*/ 218837 w 548379"/>
                <a:gd name="connsiteY1552" fmla="*/ 226646 h 687724"/>
                <a:gd name="connsiteX1553" fmla="*/ 218837 w 548379"/>
                <a:gd name="connsiteY1553" fmla="*/ 224070 h 687724"/>
                <a:gd name="connsiteX1554" fmla="*/ 226560 w 548379"/>
                <a:gd name="connsiteY1554" fmla="*/ 216343 h 687724"/>
                <a:gd name="connsiteX1555" fmla="*/ 229135 w 548379"/>
                <a:gd name="connsiteY1555" fmla="*/ 216343 h 687724"/>
                <a:gd name="connsiteX1556" fmla="*/ 231710 w 548379"/>
                <a:gd name="connsiteY1556" fmla="*/ 211192 h 687724"/>
                <a:gd name="connsiteX1557" fmla="*/ 236859 w 548379"/>
                <a:gd name="connsiteY1557" fmla="*/ 208617 h 687724"/>
                <a:gd name="connsiteX1558" fmla="*/ 239433 w 548379"/>
                <a:gd name="connsiteY1558" fmla="*/ 203466 h 687724"/>
                <a:gd name="connsiteX1559" fmla="*/ 244582 w 548379"/>
                <a:gd name="connsiteY1559" fmla="*/ 200890 h 687724"/>
                <a:gd name="connsiteX1560" fmla="*/ 244582 w 548379"/>
                <a:gd name="connsiteY1560" fmla="*/ 198315 h 687724"/>
                <a:gd name="connsiteX1561" fmla="*/ 247157 w 548379"/>
                <a:gd name="connsiteY1561" fmla="*/ 198315 h 687724"/>
                <a:gd name="connsiteX1562" fmla="*/ 247157 w 548379"/>
                <a:gd name="connsiteY1562" fmla="*/ 195739 h 687724"/>
                <a:gd name="connsiteX1563" fmla="*/ 249731 w 548379"/>
                <a:gd name="connsiteY1563" fmla="*/ 193164 h 687724"/>
                <a:gd name="connsiteX1564" fmla="*/ 249731 w 548379"/>
                <a:gd name="connsiteY1564" fmla="*/ 190588 h 687724"/>
                <a:gd name="connsiteX1565" fmla="*/ 252306 w 548379"/>
                <a:gd name="connsiteY1565" fmla="*/ 188013 h 687724"/>
                <a:gd name="connsiteX1566" fmla="*/ 252306 w 548379"/>
                <a:gd name="connsiteY1566" fmla="*/ 185437 h 687724"/>
                <a:gd name="connsiteX1567" fmla="*/ 254881 w 548379"/>
                <a:gd name="connsiteY1567" fmla="*/ 185437 h 687724"/>
                <a:gd name="connsiteX1568" fmla="*/ 254881 w 548379"/>
                <a:gd name="connsiteY1568" fmla="*/ 182862 h 687724"/>
                <a:gd name="connsiteX1569" fmla="*/ 260030 w 548379"/>
                <a:gd name="connsiteY1569" fmla="*/ 180286 h 687724"/>
                <a:gd name="connsiteX1570" fmla="*/ 270328 w 548379"/>
                <a:gd name="connsiteY1570" fmla="*/ 0 h 687724"/>
                <a:gd name="connsiteX1571" fmla="*/ 272902 w 548379"/>
                <a:gd name="connsiteY1571" fmla="*/ 0 h 687724"/>
                <a:gd name="connsiteX1572" fmla="*/ 275477 w 548379"/>
                <a:gd name="connsiteY1572" fmla="*/ 0 h 687724"/>
                <a:gd name="connsiteX1573" fmla="*/ 275477 w 548379"/>
                <a:gd name="connsiteY1573" fmla="*/ 2576 h 687724"/>
                <a:gd name="connsiteX1574" fmla="*/ 278051 w 548379"/>
                <a:gd name="connsiteY1574" fmla="*/ 2576 h 687724"/>
                <a:gd name="connsiteX1575" fmla="*/ 280626 w 548379"/>
                <a:gd name="connsiteY1575" fmla="*/ 2576 h 687724"/>
                <a:gd name="connsiteX1576" fmla="*/ 280626 w 548379"/>
                <a:gd name="connsiteY1576" fmla="*/ 5151 h 687724"/>
                <a:gd name="connsiteX1577" fmla="*/ 280626 w 548379"/>
                <a:gd name="connsiteY1577" fmla="*/ 7727 h 687724"/>
                <a:gd name="connsiteX1578" fmla="*/ 283201 w 548379"/>
                <a:gd name="connsiteY1578" fmla="*/ 7727 h 687724"/>
                <a:gd name="connsiteX1579" fmla="*/ 283201 w 548379"/>
                <a:gd name="connsiteY1579" fmla="*/ 10302 h 687724"/>
                <a:gd name="connsiteX1580" fmla="*/ 285775 w 548379"/>
                <a:gd name="connsiteY1580" fmla="*/ 10302 h 687724"/>
                <a:gd name="connsiteX1581" fmla="*/ 285775 w 548379"/>
                <a:gd name="connsiteY1581" fmla="*/ 12878 h 687724"/>
                <a:gd name="connsiteX1582" fmla="*/ 288350 w 548379"/>
                <a:gd name="connsiteY1582" fmla="*/ 12878 h 687724"/>
                <a:gd name="connsiteX1583" fmla="*/ 288350 w 548379"/>
                <a:gd name="connsiteY1583" fmla="*/ 15453 h 687724"/>
                <a:gd name="connsiteX1584" fmla="*/ 290924 w 548379"/>
                <a:gd name="connsiteY1584" fmla="*/ 15453 h 687724"/>
                <a:gd name="connsiteX1585" fmla="*/ 290924 w 548379"/>
                <a:gd name="connsiteY1585" fmla="*/ 18029 h 687724"/>
                <a:gd name="connsiteX1586" fmla="*/ 293499 w 548379"/>
                <a:gd name="connsiteY1586" fmla="*/ 18029 h 687724"/>
                <a:gd name="connsiteX1587" fmla="*/ 293499 w 548379"/>
                <a:gd name="connsiteY1587" fmla="*/ 20604 h 687724"/>
                <a:gd name="connsiteX1588" fmla="*/ 296073 w 548379"/>
                <a:gd name="connsiteY1588" fmla="*/ 20604 h 687724"/>
                <a:gd name="connsiteX1589" fmla="*/ 296073 w 548379"/>
                <a:gd name="connsiteY1589" fmla="*/ 23180 h 687724"/>
                <a:gd name="connsiteX1590" fmla="*/ 298648 w 548379"/>
                <a:gd name="connsiteY1590" fmla="*/ 23180 h 687724"/>
                <a:gd name="connsiteX1591" fmla="*/ 301222 w 548379"/>
                <a:gd name="connsiteY1591" fmla="*/ 23180 h 687724"/>
                <a:gd name="connsiteX1592" fmla="*/ 303797 w 548379"/>
                <a:gd name="connsiteY1592" fmla="*/ 23180 h 687724"/>
                <a:gd name="connsiteX1593" fmla="*/ 303797 w 548379"/>
                <a:gd name="connsiteY1593" fmla="*/ 25755 h 687724"/>
                <a:gd name="connsiteX1594" fmla="*/ 306372 w 548379"/>
                <a:gd name="connsiteY1594" fmla="*/ 25755 h 687724"/>
                <a:gd name="connsiteX1595" fmla="*/ 306372 w 548379"/>
                <a:gd name="connsiteY1595" fmla="*/ 28331 h 687724"/>
                <a:gd name="connsiteX1596" fmla="*/ 308946 w 548379"/>
                <a:gd name="connsiteY1596" fmla="*/ 28331 h 687724"/>
                <a:gd name="connsiteX1597" fmla="*/ 308946 w 548379"/>
                <a:gd name="connsiteY1597" fmla="*/ 30906 h 687724"/>
                <a:gd name="connsiteX1598" fmla="*/ 311521 w 548379"/>
                <a:gd name="connsiteY1598" fmla="*/ 30906 h 687724"/>
                <a:gd name="connsiteX1599" fmla="*/ 314095 w 548379"/>
                <a:gd name="connsiteY1599" fmla="*/ 30906 h 687724"/>
                <a:gd name="connsiteX1600" fmla="*/ 314095 w 548379"/>
                <a:gd name="connsiteY1600" fmla="*/ 33482 h 687724"/>
                <a:gd name="connsiteX1601" fmla="*/ 316670 w 548379"/>
                <a:gd name="connsiteY1601" fmla="*/ 33482 h 687724"/>
                <a:gd name="connsiteX1602" fmla="*/ 316670 w 548379"/>
                <a:gd name="connsiteY1602" fmla="*/ 36057 h 687724"/>
                <a:gd name="connsiteX1603" fmla="*/ 319244 w 548379"/>
                <a:gd name="connsiteY1603" fmla="*/ 36057 h 687724"/>
                <a:gd name="connsiteX1604" fmla="*/ 321819 w 548379"/>
                <a:gd name="connsiteY1604" fmla="*/ 36057 h 687724"/>
                <a:gd name="connsiteX1605" fmla="*/ 321819 w 548379"/>
                <a:gd name="connsiteY1605" fmla="*/ 38633 h 687724"/>
                <a:gd name="connsiteX1606" fmla="*/ 324393 w 548379"/>
                <a:gd name="connsiteY1606" fmla="*/ 38633 h 687724"/>
                <a:gd name="connsiteX1607" fmla="*/ 326968 w 548379"/>
                <a:gd name="connsiteY1607" fmla="*/ 38633 h 687724"/>
                <a:gd name="connsiteX1608" fmla="*/ 326968 w 548379"/>
                <a:gd name="connsiteY1608" fmla="*/ 41208 h 687724"/>
                <a:gd name="connsiteX1609" fmla="*/ 329542 w 548379"/>
                <a:gd name="connsiteY1609" fmla="*/ 41208 h 687724"/>
                <a:gd name="connsiteX1610" fmla="*/ 332117 w 548379"/>
                <a:gd name="connsiteY1610" fmla="*/ 41208 h 687724"/>
                <a:gd name="connsiteX1611" fmla="*/ 332117 w 548379"/>
                <a:gd name="connsiteY1611" fmla="*/ 43784 h 687724"/>
                <a:gd name="connsiteX1612" fmla="*/ 334692 w 548379"/>
                <a:gd name="connsiteY1612" fmla="*/ 43784 h 687724"/>
                <a:gd name="connsiteX1613" fmla="*/ 337266 w 548379"/>
                <a:gd name="connsiteY1613" fmla="*/ 43784 h 687724"/>
                <a:gd name="connsiteX1614" fmla="*/ 337266 w 548379"/>
                <a:gd name="connsiteY1614" fmla="*/ 46359 h 687724"/>
                <a:gd name="connsiteX1615" fmla="*/ 339841 w 548379"/>
                <a:gd name="connsiteY1615" fmla="*/ 46359 h 687724"/>
                <a:gd name="connsiteX1616" fmla="*/ 342415 w 548379"/>
                <a:gd name="connsiteY1616" fmla="*/ 46359 h 687724"/>
                <a:gd name="connsiteX1617" fmla="*/ 342415 w 548379"/>
                <a:gd name="connsiteY1617" fmla="*/ 48935 h 687724"/>
                <a:gd name="connsiteX1618" fmla="*/ 344990 w 548379"/>
                <a:gd name="connsiteY1618" fmla="*/ 48935 h 687724"/>
                <a:gd name="connsiteX1619" fmla="*/ 347564 w 548379"/>
                <a:gd name="connsiteY1619" fmla="*/ 48935 h 687724"/>
                <a:gd name="connsiteX1620" fmla="*/ 350139 w 548379"/>
                <a:gd name="connsiteY1620" fmla="*/ 48935 h 687724"/>
                <a:gd name="connsiteX1621" fmla="*/ 350139 w 548379"/>
                <a:gd name="connsiteY1621" fmla="*/ 51510 h 687724"/>
                <a:gd name="connsiteX1622" fmla="*/ 352713 w 548379"/>
                <a:gd name="connsiteY1622" fmla="*/ 51510 h 687724"/>
                <a:gd name="connsiteX1623" fmla="*/ 355288 w 548379"/>
                <a:gd name="connsiteY1623" fmla="*/ 51510 h 687724"/>
                <a:gd name="connsiteX1624" fmla="*/ 357862 w 548379"/>
                <a:gd name="connsiteY1624" fmla="*/ 51510 h 687724"/>
                <a:gd name="connsiteX1625" fmla="*/ 360437 w 548379"/>
                <a:gd name="connsiteY1625" fmla="*/ 51510 h 687724"/>
                <a:gd name="connsiteX1626" fmla="*/ 360437 w 548379"/>
                <a:gd name="connsiteY1626" fmla="*/ 54086 h 687724"/>
                <a:gd name="connsiteX1627" fmla="*/ 363012 w 548379"/>
                <a:gd name="connsiteY1627" fmla="*/ 54086 h 687724"/>
                <a:gd name="connsiteX1628" fmla="*/ 363012 w 548379"/>
                <a:gd name="connsiteY1628" fmla="*/ 56661 h 687724"/>
                <a:gd name="connsiteX1629" fmla="*/ 365586 w 548379"/>
                <a:gd name="connsiteY1629" fmla="*/ 56661 h 687724"/>
                <a:gd name="connsiteX1630" fmla="*/ 368161 w 548379"/>
                <a:gd name="connsiteY1630" fmla="*/ 56661 h 687724"/>
                <a:gd name="connsiteX1631" fmla="*/ 370735 w 548379"/>
                <a:gd name="connsiteY1631" fmla="*/ 59237 h 687724"/>
                <a:gd name="connsiteX1632" fmla="*/ 373310 w 548379"/>
                <a:gd name="connsiteY1632" fmla="*/ 59237 h 687724"/>
                <a:gd name="connsiteX1633" fmla="*/ 375884 w 548379"/>
                <a:gd name="connsiteY1633" fmla="*/ 59237 h 687724"/>
                <a:gd name="connsiteX1634" fmla="*/ 378459 w 548379"/>
                <a:gd name="connsiteY1634" fmla="*/ 59237 h 687724"/>
                <a:gd name="connsiteX1635" fmla="*/ 381033 w 548379"/>
                <a:gd name="connsiteY1635" fmla="*/ 59237 h 687724"/>
                <a:gd name="connsiteX1636" fmla="*/ 381033 w 548379"/>
                <a:gd name="connsiteY1636" fmla="*/ 61813 h 687724"/>
                <a:gd name="connsiteX1637" fmla="*/ 383608 w 548379"/>
                <a:gd name="connsiteY1637" fmla="*/ 61813 h 687724"/>
                <a:gd name="connsiteX1638" fmla="*/ 386183 w 548379"/>
                <a:gd name="connsiteY1638" fmla="*/ 61813 h 687724"/>
                <a:gd name="connsiteX1639" fmla="*/ 388757 w 548379"/>
                <a:gd name="connsiteY1639" fmla="*/ 61813 h 687724"/>
                <a:gd name="connsiteX1640" fmla="*/ 388757 w 548379"/>
                <a:gd name="connsiteY1640" fmla="*/ 64388 h 687724"/>
                <a:gd name="connsiteX1641" fmla="*/ 391332 w 548379"/>
                <a:gd name="connsiteY1641" fmla="*/ 64388 h 687724"/>
                <a:gd name="connsiteX1642" fmla="*/ 391332 w 548379"/>
                <a:gd name="connsiteY1642" fmla="*/ 66964 h 687724"/>
                <a:gd name="connsiteX1643" fmla="*/ 393906 w 548379"/>
                <a:gd name="connsiteY1643" fmla="*/ 66964 h 687724"/>
                <a:gd name="connsiteX1644" fmla="*/ 396481 w 548379"/>
                <a:gd name="connsiteY1644" fmla="*/ 66964 h 687724"/>
                <a:gd name="connsiteX1645" fmla="*/ 399055 w 548379"/>
                <a:gd name="connsiteY1645" fmla="*/ 66964 h 687724"/>
                <a:gd name="connsiteX1646" fmla="*/ 401630 w 548379"/>
                <a:gd name="connsiteY1646" fmla="*/ 66964 h 687724"/>
                <a:gd name="connsiteX1647" fmla="*/ 401630 w 548379"/>
                <a:gd name="connsiteY1647" fmla="*/ 67768 h 687724"/>
                <a:gd name="connsiteX1648" fmla="*/ 401630 w 548379"/>
                <a:gd name="connsiteY1648" fmla="*/ 69539 h 687724"/>
                <a:gd name="connsiteX1649" fmla="*/ 404204 w 548379"/>
                <a:gd name="connsiteY1649" fmla="*/ 69539 h 687724"/>
                <a:gd name="connsiteX1650" fmla="*/ 406779 w 548379"/>
                <a:gd name="connsiteY1650" fmla="*/ 69539 h 687724"/>
                <a:gd name="connsiteX1651" fmla="*/ 409353 w 548379"/>
                <a:gd name="connsiteY1651" fmla="*/ 69539 h 687724"/>
                <a:gd name="connsiteX1652" fmla="*/ 411928 w 548379"/>
                <a:gd name="connsiteY1652" fmla="*/ 69539 h 687724"/>
                <a:gd name="connsiteX1653" fmla="*/ 411928 w 548379"/>
                <a:gd name="connsiteY1653" fmla="*/ 72115 h 687724"/>
                <a:gd name="connsiteX1654" fmla="*/ 414503 w 548379"/>
                <a:gd name="connsiteY1654" fmla="*/ 72115 h 687724"/>
                <a:gd name="connsiteX1655" fmla="*/ 417077 w 548379"/>
                <a:gd name="connsiteY1655" fmla="*/ 72115 h 687724"/>
                <a:gd name="connsiteX1656" fmla="*/ 419652 w 548379"/>
                <a:gd name="connsiteY1656" fmla="*/ 72115 h 687724"/>
                <a:gd name="connsiteX1657" fmla="*/ 419652 w 548379"/>
                <a:gd name="connsiteY1657" fmla="*/ 74690 h 687724"/>
                <a:gd name="connsiteX1658" fmla="*/ 424801 w 548379"/>
                <a:gd name="connsiteY1658" fmla="*/ 74690 h 687724"/>
                <a:gd name="connsiteX1659" fmla="*/ 427375 w 548379"/>
                <a:gd name="connsiteY1659" fmla="*/ 74690 h 687724"/>
                <a:gd name="connsiteX1660" fmla="*/ 429950 w 548379"/>
                <a:gd name="connsiteY1660" fmla="*/ 74690 h 687724"/>
                <a:gd name="connsiteX1661" fmla="*/ 429950 w 548379"/>
                <a:gd name="connsiteY1661" fmla="*/ 77266 h 687724"/>
                <a:gd name="connsiteX1662" fmla="*/ 432524 w 548379"/>
                <a:gd name="connsiteY1662" fmla="*/ 77266 h 687724"/>
                <a:gd name="connsiteX1663" fmla="*/ 440248 w 548379"/>
                <a:gd name="connsiteY1663" fmla="*/ 77266 h 687724"/>
                <a:gd name="connsiteX1664" fmla="*/ 442823 w 548379"/>
                <a:gd name="connsiteY1664" fmla="*/ 77266 h 687724"/>
                <a:gd name="connsiteX1665" fmla="*/ 445397 w 548379"/>
                <a:gd name="connsiteY1665" fmla="*/ 77266 h 687724"/>
                <a:gd name="connsiteX1666" fmla="*/ 447972 w 548379"/>
                <a:gd name="connsiteY1666" fmla="*/ 77266 h 687724"/>
                <a:gd name="connsiteX1667" fmla="*/ 450546 w 548379"/>
                <a:gd name="connsiteY1667" fmla="*/ 77266 h 687724"/>
                <a:gd name="connsiteX1668" fmla="*/ 450546 w 548379"/>
                <a:gd name="connsiteY1668" fmla="*/ 79841 h 687724"/>
                <a:gd name="connsiteX1669" fmla="*/ 453121 w 548379"/>
                <a:gd name="connsiteY1669" fmla="*/ 79841 h 687724"/>
                <a:gd name="connsiteX1670" fmla="*/ 455695 w 548379"/>
                <a:gd name="connsiteY1670" fmla="*/ 79841 h 687724"/>
                <a:gd name="connsiteX1671" fmla="*/ 458270 w 548379"/>
                <a:gd name="connsiteY1671" fmla="*/ 79841 h 687724"/>
                <a:gd name="connsiteX1672" fmla="*/ 468568 w 548379"/>
                <a:gd name="connsiteY1672" fmla="*/ 79841 h 687724"/>
                <a:gd name="connsiteX1673" fmla="*/ 471143 w 548379"/>
                <a:gd name="connsiteY1673" fmla="*/ 79841 h 687724"/>
                <a:gd name="connsiteX1674" fmla="*/ 473717 w 548379"/>
                <a:gd name="connsiteY1674" fmla="*/ 79841 h 687724"/>
                <a:gd name="connsiteX1675" fmla="*/ 476292 w 548379"/>
                <a:gd name="connsiteY1675" fmla="*/ 79841 h 687724"/>
                <a:gd name="connsiteX1676" fmla="*/ 478866 w 548379"/>
                <a:gd name="connsiteY1676" fmla="*/ 79841 h 687724"/>
                <a:gd name="connsiteX1677" fmla="*/ 481441 w 548379"/>
                <a:gd name="connsiteY1677" fmla="*/ 79841 h 687724"/>
                <a:gd name="connsiteX1678" fmla="*/ 481441 w 548379"/>
                <a:gd name="connsiteY1678" fmla="*/ 82417 h 687724"/>
                <a:gd name="connsiteX1679" fmla="*/ 484015 w 548379"/>
                <a:gd name="connsiteY1679" fmla="*/ 82417 h 687724"/>
                <a:gd name="connsiteX1680" fmla="*/ 486590 w 548379"/>
                <a:gd name="connsiteY1680" fmla="*/ 82417 h 687724"/>
                <a:gd name="connsiteX1681" fmla="*/ 486590 w 548379"/>
                <a:gd name="connsiteY1681" fmla="*/ 84992 h 687724"/>
                <a:gd name="connsiteX1682" fmla="*/ 489165 w 548379"/>
                <a:gd name="connsiteY1682" fmla="*/ 84992 h 687724"/>
                <a:gd name="connsiteX1683" fmla="*/ 489165 w 548379"/>
                <a:gd name="connsiteY1683" fmla="*/ 87568 h 687724"/>
                <a:gd name="connsiteX1684" fmla="*/ 489165 w 548379"/>
                <a:gd name="connsiteY1684" fmla="*/ 90143 h 687724"/>
                <a:gd name="connsiteX1685" fmla="*/ 489165 w 548379"/>
                <a:gd name="connsiteY1685" fmla="*/ 95294 h 687724"/>
                <a:gd name="connsiteX1686" fmla="*/ 489165 w 548379"/>
                <a:gd name="connsiteY1686" fmla="*/ 97870 h 687724"/>
                <a:gd name="connsiteX1687" fmla="*/ 491739 w 548379"/>
                <a:gd name="connsiteY1687" fmla="*/ 97870 h 687724"/>
                <a:gd name="connsiteX1688" fmla="*/ 491739 w 548379"/>
                <a:gd name="connsiteY1688" fmla="*/ 100445 h 687724"/>
                <a:gd name="connsiteX1689" fmla="*/ 491739 w 548379"/>
                <a:gd name="connsiteY1689" fmla="*/ 103021 h 687724"/>
                <a:gd name="connsiteX1690" fmla="*/ 491739 w 548379"/>
                <a:gd name="connsiteY1690" fmla="*/ 105596 h 687724"/>
                <a:gd name="connsiteX1691" fmla="*/ 491739 w 548379"/>
                <a:gd name="connsiteY1691" fmla="*/ 108172 h 687724"/>
                <a:gd name="connsiteX1692" fmla="*/ 494314 w 548379"/>
                <a:gd name="connsiteY1692" fmla="*/ 108172 h 687724"/>
                <a:gd name="connsiteX1693" fmla="*/ 494314 w 548379"/>
                <a:gd name="connsiteY1693" fmla="*/ 110747 h 687724"/>
                <a:gd name="connsiteX1694" fmla="*/ 494314 w 548379"/>
                <a:gd name="connsiteY1694" fmla="*/ 113323 h 687724"/>
                <a:gd name="connsiteX1695" fmla="*/ 494314 w 548379"/>
                <a:gd name="connsiteY1695" fmla="*/ 115898 h 687724"/>
                <a:gd name="connsiteX1696" fmla="*/ 494314 w 548379"/>
                <a:gd name="connsiteY1696" fmla="*/ 118474 h 687724"/>
                <a:gd name="connsiteX1697" fmla="*/ 494314 w 548379"/>
                <a:gd name="connsiteY1697" fmla="*/ 121049 h 687724"/>
                <a:gd name="connsiteX1698" fmla="*/ 494314 w 548379"/>
                <a:gd name="connsiteY1698" fmla="*/ 123625 h 687724"/>
                <a:gd name="connsiteX1699" fmla="*/ 496888 w 548379"/>
                <a:gd name="connsiteY1699" fmla="*/ 123625 h 687724"/>
                <a:gd name="connsiteX1700" fmla="*/ 496888 w 548379"/>
                <a:gd name="connsiteY1700" fmla="*/ 126200 h 687724"/>
                <a:gd name="connsiteX1701" fmla="*/ 496888 w 548379"/>
                <a:gd name="connsiteY1701" fmla="*/ 128776 h 687724"/>
                <a:gd name="connsiteX1702" fmla="*/ 496888 w 548379"/>
                <a:gd name="connsiteY1702" fmla="*/ 131351 h 687724"/>
                <a:gd name="connsiteX1703" fmla="*/ 499463 w 548379"/>
                <a:gd name="connsiteY1703" fmla="*/ 131351 h 687724"/>
                <a:gd name="connsiteX1704" fmla="*/ 499463 w 548379"/>
                <a:gd name="connsiteY1704" fmla="*/ 133927 h 687724"/>
                <a:gd name="connsiteX1705" fmla="*/ 499463 w 548379"/>
                <a:gd name="connsiteY1705" fmla="*/ 136502 h 687724"/>
                <a:gd name="connsiteX1706" fmla="*/ 496888 w 548379"/>
                <a:gd name="connsiteY1706" fmla="*/ 136502 h 687724"/>
                <a:gd name="connsiteX1707" fmla="*/ 496888 w 548379"/>
                <a:gd name="connsiteY1707" fmla="*/ 139078 h 687724"/>
                <a:gd name="connsiteX1708" fmla="*/ 494314 w 548379"/>
                <a:gd name="connsiteY1708" fmla="*/ 139078 h 687724"/>
                <a:gd name="connsiteX1709" fmla="*/ 491739 w 548379"/>
                <a:gd name="connsiteY1709" fmla="*/ 139078 h 687724"/>
                <a:gd name="connsiteX1710" fmla="*/ 489165 w 548379"/>
                <a:gd name="connsiteY1710" fmla="*/ 139078 h 687724"/>
                <a:gd name="connsiteX1711" fmla="*/ 484015 w 548379"/>
                <a:gd name="connsiteY1711" fmla="*/ 139078 h 687724"/>
                <a:gd name="connsiteX1712" fmla="*/ 481441 w 548379"/>
                <a:gd name="connsiteY1712" fmla="*/ 139078 h 687724"/>
                <a:gd name="connsiteX1713" fmla="*/ 476292 w 548379"/>
                <a:gd name="connsiteY1713" fmla="*/ 139078 h 687724"/>
                <a:gd name="connsiteX1714" fmla="*/ 473717 w 548379"/>
                <a:gd name="connsiteY1714" fmla="*/ 139078 h 687724"/>
                <a:gd name="connsiteX1715" fmla="*/ 473717 w 548379"/>
                <a:gd name="connsiteY1715" fmla="*/ 136502 h 687724"/>
                <a:gd name="connsiteX1716" fmla="*/ 471143 w 548379"/>
                <a:gd name="connsiteY1716" fmla="*/ 136502 h 687724"/>
                <a:gd name="connsiteX1717" fmla="*/ 468568 w 548379"/>
                <a:gd name="connsiteY1717" fmla="*/ 136502 h 687724"/>
                <a:gd name="connsiteX1718" fmla="*/ 465994 w 548379"/>
                <a:gd name="connsiteY1718" fmla="*/ 136502 h 687724"/>
                <a:gd name="connsiteX1719" fmla="*/ 463419 w 548379"/>
                <a:gd name="connsiteY1719" fmla="*/ 136502 h 687724"/>
                <a:gd name="connsiteX1720" fmla="*/ 463419 w 548379"/>
                <a:gd name="connsiteY1720" fmla="*/ 133927 h 687724"/>
                <a:gd name="connsiteX1721" fmla="*/ 460844 w 548379"/>
                <a:gd name="connsiteY1721" fmla="*/ 133927 h 687724"/>
                <a:gd name="connsiteX1722" fmla="*/ 458270 w 548379"/>
                <a:gd name="connsiteY1722" fmla="*/ 133927 h 687724"/>
                <a:gd name="connsiteX1723" fmla="*/ 455695 w 548379"/>
                <a:gd name="connsiteY1723" fmla="*/ 133927 h 687724"/>
                <a:gd name="connsiteX1724" fmla="*/ 453121 w 548379"/>
                <a:gd name="connsiteY1724" fmla="*/ 133927 h 687724"/>
                <a:gd name="connsiteX1725" fmla="*/ 450546 w 548379"/>
                <a:gd name="connsiteY1725" fmla="*/ 133927 h 687724"/>
                <a:gd name="connsiteX1726" fmla="*/ 447972 w 548379"/>
                <a:gd name="connsiteY1726" fmla="*/ 133927 h 687724"/>
                <a:gd name="connsiteX1727" fmla="*/ 447972 w 548379"/>
                <a:gd name="connsiteY1727" fmla="*/ 131351 h 687724"/>
                <a:gd name="connsiteX1728" fmla="*/ 445397 w 548379"/>
                <a:gd name="connsiteY1728" fmla="*/ 131351 h 687724"/>
                <a:gd name="connsiteX1729" fmla="*/ 442823 w 548379"/>
                <a:gd name="connsiteY1729" fmla="*/ 131351 h 687724"/>
                <a:gd name="connsiteX1730" fmla="*/ 440248 w 548379"/>
                <a:gd name="connsiteY1730" fmla="*/ 131351 h 687724"/>
                <a:gd name="connsiteX1731" fmla="*/ 437674 w 548379"/>
                <a:gd name="connsiteY1731" fmla="*/ 131351 h 687724"/>
                <a:gd name="connsiteX1732" fmla="*/ 437674 w 548379"/>
                <a:gd name="connsiteY1732" fmla="*/ 128776 h 687724"/>
                <a:gd name="connsiteX1733" fmla="*/ 435099 w 548379"/>
                <a:gd name="connsiteY1733" fmla="*/ 128776 h 687724"/>
                <a:gd name="connsiteX1734" fmla="*/ 432524 w 548379"/>
                <a:gd name="connsiteY1734" fmla="*/ 128776 h 687724"/>
                <a:gd name="connsiteX1735" fmla="*/ 429950 w 548379"/>
                <a:gd name="connsiteY1735" fmla="*/ 128776 h 687724"/>
                <a:gd name="connsiteX1736" fmla="*/ 429950 w 548379"/>
                <a:gd name="connsiteY1736" fmla="*/ 126200 h 687724"/>
                <a:gd name="connsiteX1737" fmla="*/ 427375 w 548379"/>
                <a:gd name="connsiteY1737" fmla="*/ 126200 h 687724"/>
                <a:gd name="connsiteX1738" fmla="*/ 424801 w 548379"/>
                <a:gd name="connsiteY1738" fmla="*/ 126200 h 687724"/>
                <a:gd name="connsiteX1739" fmla="*/ 422226 w 548379"/>
                <a:gd name="connsiteY1739" fmla="*/ 126200 h 687724"/>
                <a:gd name="connsiteX1740" fmla="*/ 422226 w 548379"/>
                <a:gd name="connsiteY1740" fmla="*/ 123625 h 687724"/>
                <a:gd name="connsiteX1741" fmla="*/ 419652 w 548379"/>
                <a:gd name="connsiteY1741" fmla="*/ 123625 h 687724"/>
                <a:gd name="connsiteX1742" fmla="*/ 417077 w 548379"/>
                <a:gd name="connsiteY1742" fmla="*/ 123625 h 687724"/>
                <a:gd name="connsiteX1743" fmla="*/ 414503 w 548379"/>
                <a:gd name="connsiteY1743" fmla="*/ 123625 h 687724"/>
                <a:gd name="connsiteX1744" fmla="*/ 411928 w 548379"/>
                <a:gd name="connsiteY1744" fmla="*/ 123625 h 687724"/>
                <a:gd name="connsiteX1745" fmla="*/ 411928 w 548379"/>
                <a:gd name="connsiteY1745" fmla="*/ 121049 h 687724"/>
                <a:gd name="connsiteX1746" fmla="*/ 409353 w 548379"/>
                <a:gd name="connsiteY1746" fmla="*/ 121049 h 687724"/>
                <a:gd name="connsiteX1747" fmla="*/ 406779 w 548379"/>
                <a:gd name="connsiteY1747" fmla="*/ 121049 h 687724"/>
                <a:gd name="connsiteX1748" fmla="*/ 404204 w 548379"/>
                <a:gd name="connsiteY1748" fmla="*/ 121049 h 687724"/>
                <a:gd name="connsiteX1749" fmla="*/ 404204 w 548379"/>
                <a:gd name="connsiteY1749" fmla="*/ 118474 h 687724"/>
                <a:gd name="connsiteX1750" fmla="*/ 401630 w 548379"/>
                <a:gd name="connsiteY1750" fmla="*/ 118474 h 687724"/>
                <a:gd name="connsiteX1751" fmla="*/ 399055 w 548379"/>
                <a:gd name="connsiteY1751" fmla="*/ 118474 h 687724"/>
                <a:gd name="connsiteX1752" fmla="*/ 399055 w 548379"/>
                <a:gd name="connsiteY1752" fmla="*/ 115898 h 687724"/>
                <a:gd name="connsiteX1753" fmla="*/ 396481 w 548379"/>
                <a:gd name="connsiteY1753" fmla="*/ 115898 h 687724"/>
                <a:gd name="connsiteX1754" fmla="*/ 393906 w 548379"/>
                <a:gd name="connsiteY1754" fmla="*/ 115898 h 687724"/>
                <a:gd name="connsiteX1755" fmla="*/ 391332 w 548379"/>
                <a:gd name="connsiteY1755" fmla="*/ 115898 h 687724"/>
                <a:gd name="connsiteX1756" fmla="*/ 391332 w 548379"/>
                <a:gd name="connsiteY1756" fmla="*/ 113323 h 687724"/>
                <a:gd name="connsiteX1757" fmla="*/ 388757 w 548379"/>
                <a:gd name="connsiteY1757" fmla="*/ 113323 h 687724"/>
                <a:gd name="connsiteX1758" fmla="*/ 386183 w 548379"/>
                <a:gd name="connsiteY1758" fmla="*/ 113323 h 687724"/>
                <a:gd name="connsiteX1759" fmla="*/ 383608 w 548379"/>
                <a:gd name="connsiteY1759" fmla="*/ 113323 h 687724"/>
                <a:gd name="connsiteX1760" fmla="*/ 383608 w 548379"/>
                <a:gd name="connsiteY1760" fmla="*/ 110747 h 687724"/>
                <a:gd name="connsiteX1761" fmla="*/ 381033 w 548379"/>
                <a:gd name="connsiteY1761" fmla="*/ 110747 h 687724"/>
                <a:gd name="connsiteX1762" fmla="*/ 381033 w 548379"/>
                <a:gd name="connsiteY1762" fmla="*/ 108172 h 687724"/>
                <a:gd name="connsiteX1763" fmla="*/ 378459 w 548379"/>
                <a:gd name="connsiteY1763" fmla="*/ 108172 h 687724"/>
                <a:gd name="connsiteX1764" fmla="*/ 375884 w 548379"/>
                <a:gd name="connsiteY1764" fmla="*/ 108172 h 687724"/>
                <a:gd name="connsiteX1765" fmla="*/ 375884 w 548379"/>
                <a:gd name="connsiteY1765" fmla="*/ 105596 h 687724"/>
                <a:gd name="connsiteX1766" fmla="*/ 373310 w 548379"/>
                <a:gd name="connsiteY1766" fmla="*/ 105596 h 687724"/>
                <a:gd name="connsiteX1767" fmla="*/ 370735 w 548379"/>
                <a:gd name="connsiteY1767" fmla="*/ 105596 h 687724"/>
                <a:gd name="connsiteX1768" fmla="*/ 368161 w 548379"/>
                <a:gd name="connsiteY1768" fmla="*/ 105596 h 687724"/>
                <a:gd name="connsiteX1769" fmla="*/ 368161 w 548379"/>
                <a:gd name="connsiteY1769" fmla="*/ 103021 h 687724"/>
                <a:gd name="connsiteX1770" fmla="*/ 365586 w 548379"/>
                <a:gd name="connsiteY1770" fmla="*/ 103021 h 687724"/>
                <a:gd name="connsiteX1771" fmla="*/ 363012 w 548379"/>
                <a:gd name="connsiteY1771" fmla="*/ 103021 h 687724"/>
                <a:gd name="connsiteX1772" fmla="*/ 360437 w 548379"/>
                <a:gd name="connsiteY1772" fmla="*/ 103021 h 687724"/>
                <a:gd name="connsiteX1773" fmla="*/ 360437 w 548379"/>
                <a:gd name="connsiteY1773" fmla="*/ 100445 h 687724"/>
                <a:gd name="connsiteX1774" fmla="*/ 357862 w 548379"/>
                <a:gd name="connsiteY1774" fmla="*/ 100445 h 687724"/>
                <a:gd name="connsiteX1775" fmla="*/ 355288 w 548379"/>
                <a:gd name="connsiteY1775" fmla="*/ 100445 h 687724"/>
                <a:gd name="connsiteX1776" fmla="*/ 352713 w 548379"/>
                <a:gd name="connsiteY1776" fmla="*/ 100445 h 687724"/>
                <a:gd name="connsiteX1777" fmla="*/ 352713 w 548379"/>
                <a:gd name="connsiteY1777" fmla="*/ 97870 h 687724"/>
                <a:gd name="connsiteX1778" fmla="*/ 350139 w 548379"/>
                <a:gd name="connsiteY1778" fmla="*/ 97870 h 687724"/>
                <a:gd name="connsiteX1779" fmla="*/ 350139 w 548379"/>
                <a:gd name="connsiteY1779" fmla="*/ 95294 h 687724"/>
                <a:gd name="connsiteX1780" fmla="*/ 347564 w 548379"/>
                <a:gd name="connsiteY1780" fmla="*/ 95294 h 687724"/>
                <a:gd name="connsiteX1781" fmla="*/ 344990 w 548379"/>
                <a:gd name="connsiteY1781" fmla="*/ 95294 h 687724"/>
                <a:gd name="connsiteX1782" fmla="*/ 342415 w 548379"/>
                <a:gd name="connsiteY1782" fmla="*/ 95294 h 687724"/>
                <a:gd name="connsiteX1783" fmla="*/ 342415 w 548379"/>
                <a:gd name="connsiteY1783" fmla="*/ 92719 h 687724"/>
                <a:gd name="connsiteX1784" fmla="*/ 339841 w 548379"/>
                <a:gd name="connsiteY1784" fmla="*/ 92719 h 687724"/>
                <a:gd name="connsiteX1785" fmla="*/ 339841 w 548379"/>
                <a:gd name="connsiteY1785" fmla="*/ 90143 h 687724"/>
                <a:gd name="connsiteX1786" fmla="*/ 337266 w 548379"/>
                <a:gd name="connsiteY1786" fmla="*/ 90143 h 687724"/>
                <a:gd name="connsiteX1787" fmla="*/ 337266 w 548379"/>
                <a:gd name="connsiteY1787" fmla="*/ 87568 h 687724"/>
                <a:gd name="connsiteX1788" fmla="*/ 334692 w 548379"/>
                <a:gd name="connsiteY1788" fmla="*/ 87568 h 687724"/>
                <a:gd name="connsiteX1789" fmla="*/ 332117 w 548379"/>
                <a:gd name="connsiteY1789" fmla="*/ 87568 h 687724"/>
                <a:gd name="connsiteX1790" fmla="*/ 332117 w 548379"/>
                <a:gd name="connsiteY1790" fmla="*/ 84992 h 687724"/>
                <a:gd name="connsiteX1791" fmla="*/ 329542 w 548379"/>
                <a:gd name="connsiteY1791" fmla="*/ 84992 h 687724"/>
                <a:gd name="connsiteX1792" fmla="*/ 329542 w 548379"/>
                <a:gd name="connsiteY1792" fmla="*/ 82417 h 687724"/>
                <a:gd name="connsiteX1793" fmla="*/ 326968 w 548379"/>
                <a:gd name="connsiteY1793" fmla="*/ 82417 h 687724"/>
                <a:gd name="connsiteX1794" fmla="*/ 326968 w 548379"/>
                <a:gd name="connsiteY1794" fmla="*/ 79841 h 687724"/>
                <a:gd name="connsiteX1795" fmla="*/ 324393 w 548379"/>
                <a:gd name="connsiteY1795" fmla="*/ 79841 h 687724"/>
                <a:gd name="connsiteX1796" fmla="*/ 324393 w 548379"/>
                <a:gd name="connsiteY1796" fmla="*/ 77266 h 687724"/>
                <a:gd name="connsiteX1797" fmla="*/ 321819 w 548379"/>
                <a:gd name="connsiteY1797" fmla="*/ 77266 h 687724"/>
                <a:gd name="connsiteX1798" fmla="*/ 319244 w 548379"/>
                <a:gd name="connsiteY1798" fmla="*/ 77266 h 687724"/>
                <a:gd name="connsiteX1799" fmla="*/ 319244 w 548379"/>
                <a:gd name="connsiteY1799" fmla="*/ 74690 h 687724"/>
                <a:gd name="connsiteX1800" fmla="*/ 316670 w 548379"/>
                <a:gd name="connsiteY1800" fmla="*/ 74690 h 687724"/>
                <a:gd name="connsiteX1801" fmla="*/ 316670 w 548379"/>
                <a:gd name="connsiteY1801" fmla="*/ 72115 h 687724"/>
                <a:gd name="connsiteX1802" fmla="*/ 314095 w 548379"/>
                <a:gd name="connsiteY1802" fmla="*/ 72115 h 687724"/>
                <a:gd name="connsiteX1803" fmla="*/ 314095 w 548379"/>
                <a:gd name="connsiteY1803" fmla="*/ 69539 h 687724"/>
                <a:gd name="connsiteX1804" fmla="*/ 311521 w 548379"/>
                <a:gd name="connsiteY1804" fmla="*/ 69539 h 687724"/>
                <a:gd name="connsiteX1805" fmla="*/ 311521 w 548379"/>
                <a:gd name="connsiteY1805" fmla="*/ 66964 h 687724"/>
                <a:gd name="connsiteX1806" fmla="*/ 308946 w 548379"/>
                <a:gd name="connsiteY1806" fmla="*/ 66964 h 687724"/>
                <a:gd name="connsiteX1807" fmla="*/ 308946 w 548379"/>
                <a:gd name="connsiteY1807" fmla="*/ 64388 h 687724"/>
                <a:gd name="connsiteX1808" fmla="*/ 306372 w 548379"/>
                <a:gd name="connsiteY1808" fmla="*/ 64388 h 687724"/>
                <a:gd name="connsiteX1809" fmla="*/ 303797 w 548379"/>
                <a:gd name="connsiteY1809" fmla="*/ 64388 h 687724"/>
                <a:gd name="connsiteX1810" fmla="*/ 303797 w 548379"/>
                <a:gd name="connsiteY1810" fmla="*/ 61813 h 687724"/>
                <a:gd name="connsiteX1811" fmla="*/ 301222 w 548379"/>
                <a:gd name="connsiteY1811" fmla="*/ 61813 h 687724"/>
                <a:gd name="connsiteX1812" fmla="*/ 301222 w 548379"/>
                <a:gd name="connsiteY1812" fmla="*/ 59237 h 687724"/>
                <a:gd name="connsiteX1813" fmla="*/ 298648 w 548379"/>
                <a:gd name="connsiteY1813" fmla="*/ 59237 h 687724"/>
                <a:gd name="connsiteX1814" fmla="*/ 298648 w 548379"/>
                <a:gd name="connsiteY1814" fmla="*/ 56661 h 687724"/>
                <a:gd name="connsiteX1815" fmla="*/ 298648 w 548379"/>
                <a:gd name="connsiteY1815" fmla="*/ 54086 h 687724"/>
                <a:gd name="connsiteX1816" fmla="*/ 296073 w 548379"/>
                <a:gd name="connsiteY1816" fmla="*/ 54086 h 687724"/>
                <a:gd name="connsiteX1817" fmla="*/ 296073 w 548379"/>
                <a:gd name="connsiteY1817" fmla="*/ 51510 h 687724"/>
                <a:gd name="connsiteX1818" fmla="*/ 293499 w 548379"/>
                <a:gd name="connsiteY1818" fmla="*/ 51510 h 687724"/>
                <a:gd name="connsiteX1819" fmla="*/ 293499 w 548379"/>
                <a:gd name="connsiteY1819" fmla="*/ 48935 h 687724"/>
                <a:gd name="connsiteX1820" fmla="*/ 290924 w 548379"/>
                <a:gd name="connsiteY1820" fmla="*/ 48935 h 687724"/>
                <a:gd name="connsiteX1821" fmla="*/ 290924 w 548379"/>
                <a:gd name="connsiteY1821" fmla="*/ 46359 h 687724"/>
                <a:gd name="connsiteX1822" fmla="*/ 288350 w 548379"/>
                <a:gd name="connsiteY1822" fmla="*/ 46359 h 687724"/>
                <a:gd name="connsiteX1823" fmla="*/ 288350 w 548379"/>
                <a:gd name="connsiteY1823" fmla="*/ 43784 h 687724"/>
                <a:gd name="connsiteX1824" fmla="*/ 285775 w 548379"/>
                <a:gd name="connsiteY1824" fmla="*/ 43784 h 687724"/>
                <a:gd name="connsiteX1825" fmla="*/ 285775 w 548379"/>
                <a:gd name="connsiteY1825" fmla="*/ 41208 h 687724"/>
                <a:gd name="connsiteX1826" fmla="*/ 283201 w 548379"/>
                <a:gd name="connsiteY1826" fmla="*/ 41208 h 687724"/>
                <a:gd name="connsiteX1827" fmla="*/ 283201 w 548379"/>
                <a:gd name="connsiteY1827" fmla="*/ 38633 h 687724"/>
                <a:gd name="connsiteX1828" fmla="*/ 280626 w 548379"/>
                <a:gd name="connsiteY1828" fmla="*/ 38633 h 687724"/>
                <a:gd name="connsiteX1829" fmla="*/ 280626 w 548379"/>
                <a:gd name="connsiteY1829" fmla="*/ 36057 h 687724"/>
                <a:gd name="connsiteX1830" fmla="*/ 278051 w 548379"/>
                <a:gd name="connsiteY1830" fmla="*/ 36057 h 687724"/>
                <a:gd name="connsiteX1831" fmla="*/ 278051 w 548379"/>
                <a:gd name="connsiteY1831" fmla="*/ 38633 h 687724"/>
                <a:gd name="connsiteX1832" fmla="*/ 280626 w 548379"/>
                <a:gd name="connsiteY1832" fmla="*/ 41208 h 687724"/>
                <a:gd name="connsiteX1833" fmla="*/ 280626 w 548379"/>
                <a:gd name="connsiteY1833" fmla="*/ 43784 h 687724"/>
                <a:gd name="connsiteX1834" fmla="*/ 280626 w 548379"/>
                <a:gd name="connsiteY1834" fmla="*/ 46359 h 687724"/>
                <a:gd name="connsiteX1835" fmla="*/ 283201 w 548379"/>
                <a:gd name="connsiteY1835" fmla="*/ 46359 h 687724"/>
                <a:gd name="connsiteX1836" fmla="*/ 283201 w 548379"/>
                <a:gd name="connsiteY1836" fmla="*/ 48935 h 687724"/>
                <a:gd name="connsiteX1837" fmla="*/ 283201 w 548379"/>
                <a:gd name="connsiteY1837" fmla="*/ 51510 h 687724"/>
                <a:gd name="connsiteX1838" fmla="*/ 283201 w 548379"/>
                <a:gd name="connsiteY1838" fmla="*/ 54086 h 687724"/>
                <a:gd name="connsiteX1839" fmla="*/ 285775 w 548379"/>
                <a:gd name="connsiteY1839" fmla="*/ 54086 h 687724"/>
                <a:gd name="connsiteX1840" fmla="*/ 285775 w 548379"/>
                <a:gd name="connsiteY1840" fmla="*/ 56661 h 687724"/>
                <a:gd name="connsiteX1841" fmla="*/ 285775 w 548379"/>
                <a:gd name="connsiteY1841" fmla="*/ 59237 h 687724"/>
                <a:gd name="connsiteX1842" fmla="*/ 288350 w 548379"/>
                <a:gd name="connsiteY1842" fmla="*/ 59237 h 687724"/>
                <a:gd name="connsiteX1843" fmla="*/ 288350 w 548379"/>
                <a:gd name="connsiteY1843" fmla="*/ 61813 h 687724"/>
                <a:gd name="connsiteX1844" fmla="*/ 288350 w 548379"/>
                <a:gd name="connsiteY1844" fmla="*/ 64388 h 687724"/>
                <a:gd name="connsiteX1845" fmla="*/ 290924 w 548379"/>
                <a:gd name="connsiteY1845" fmla="*/ 64388 h 687724"/>
                <a:gd name="connsiteX1846" fmla="*/ 290924 w 548379"/>
                <a:gd name="connsiteY1846" fmla="*/ 66964 h 687724"/>
                <a:gd name="connsiteX1847" fmla="*/ 290924 w 548379"/>
                <a:gd name="connsiteY1847" fmla="*/ 69539 h 687724"/>
                <a:gd name="connsiteX1848" fmla="*/ 293499 w 548379"/>
                <a:gd name="connsiteY1848" fmla="*/ 69539 h 687724"/>
                <a:gd name="connsiteX1849" fmla="*/ 293499 w 548379"/>
                <a:gd name="connsiteY1849" fmla="*/ 72115 h 687724"/>
                <a:gd name="connsiteX1850" fmla="*/ 293499 w 548379"/>
                <a:gd name="connsiteY1850" fmla="*/ 74690 h 687724"/>
                <a:gd name="connsiteX1851" fmla="*/ 296073 w 548379"/>
                <a:gd name="connsiteY1851" fmla="*/ 74690 h 687724"/>
                <a:gd name="connsiteX1852" fmla="*/ 296073 w 548379"/>
                <a:gd name="connsiteY1852" fmla="*/ 77266 h 687724"/>
                <a:gd name="connsiteX1853" fmla="*/ 298648 w 548379"/>
                <a:gd name="connsiteY1853" fmla="*/ 77266 h 687724"/>
                <a:gd name="connsiteX1854" fmla="*/ 298648 w 548379"/>
                <a:gd name="connsiteY1854" fmla="*/ 79841 h 687724"/>
                <a:gd name="connsiteX1855" fmla="*/ 301222 w 548379"/>
                <a:gd name="connsiteY1855" fmla="*/ 79841 h 687724"/>
                <a:gd name="connsiteX1856" fmla="*/ 301222 w 548379"/>
                <a:gd name="connsiteY1856" fmla="*/ 82417 h 687724"/>
                <a:gd name="connsiteX1857" fmla="*/ 301222 w 548379"/>
                <a:gd name="connsiteY1857" fmla="*/ 84992 h 687724"/>
                <a:gd name="connsiteX1858" fmla="*/ 303797 w 548379"/>
                <a:gd name="connsiteY1858" fmla="*/ 84992 h 687724"/>
                <a:gd name="connsiteX1859" fmla="*/ 303797 w 548379"/>
                <a:gd name="connsiteY1859" fmla="*/ 87568 h 687724"/>
                <a:gd name="connsiteX1860" fmla="*/ 306372 w 548379"/>
                <a:gd name="connsiteY1860" fmla="*/ 87568 h 687724"/>
                <a:gd name="connsiteX1861" fmla="*/ 308946 w 548379"/>
                <a:gd name="connsiteY1861" fmla="*/ 87568 h 687724"/>
                <a:gd name="connsiteX1862" fmla="*/ 308946 w 548379"/>
                <a:gd name="connsiteY1862" fmla="*/ 90143 h 687724"/>
                <a:gd name="connsiteX1863" fmla="*/ 311521 w 548379"/>
                <a:gd name="connsiteY1863" fmla="*/ 90143 h 687724"/>
                <a:gd name="connsiteX1864" fmla="*/ 311521 w 548379"/>
                <a:gd name="connsiteY1864" fmla="*/ 92719 h 687724"/>
                <a:gd name="connsiteX1865" fmla="*/ 311521 w 548379"/>
                <a:gd name="connsiteY1865" fmla="*/ 95294 h 687724"/>
                <a:gd name="connsiteX1866" fmla="*/ 314095 w 548379"/>
                <a:gd name="connsiteY1866" fmla="*/ 95294 h 687724"/>
                <a:gd name="connsiteX1867" fmla="*/ 314095 w 548379"/>
                <a:gd name="connsiteY1867" fmla="*/ 97870 h 687724"/>
                <a:gd name="connsiteX1868" fmla="*/ 316670 w 548379"/>
                <a:gd name="connsiteY1868" fmla="*/ 97870 h 687724"/>
                <a:gd name="connsiteX1869" fmla="*/ 319244 w 548379"/>
                <a:gd name="connsiteY1869" fmla="*/ 97870 h 687724"/>
                <a:gd name="connsiteX1870" fmla="*/ 319244 w 548379"/>
                <a:gd name="connsiteY1870" fmla="*/ 100445 h 687724"/>
                <a:gd name="connsiteX1871" fmla="*/ 321819 w 548379"/>
                <a:gd name="connsiteY1871" fmla="*/ 100445 h 687724"/>
                <a:gd name="connsiteX1872" fmla="*/ 321819 w 548379"/>
                <a:gd name="connsiteY1872" fmla="*/ 103021 h 687724"/>
                <a:gd name="connsiteX1873" fmla="*/ 324393 w 548379"/>
                <a:gd name="connsiteY1873" fmla="*/ 103021 h 687724"/>
                <a:gd name="connsiteX1874" fmla="*/ 324393 w 548379"/>
                <a:gd name="connsiteY1874" fmla="*/ 105596 h 687724"/>
                <a:gd name="connsiteX1875" fmla="*/ 326968 w 548379"/>
                <a:gd name="connsiteY1875" fmla="*/ 105596 h 687724"/>
                <a:gd name="connsiteX1876" fmla="*/ 326968 w 548379"/>
                <a:gd name="connsiteY1876" fmla="*/ 108172 h 687724"/>
                <a:gd name="connsiteX1877" fmla="*/ 329542 w 548379"/>
                <a:gd name="connsiteY1877" fmla="*/ 108172 h 687724"/>
                <a:gd name="connsiteX1878" fmla="*/ 329542 w 548379"/>
                <a:gd name="connsiteY1878" fmla="*/ 110747 h 687724"/>
                <a:gd name="connsiteX1879" fmla="*/ 332117 w 548379"/>
                <a:gd name="connsiteY1879" fmla="*/ 110747 h 687724"/>
                <a:gd name="connsiteX1880" fmla="*/ 332117 w 548379"/>
                <a:gd name="connsiteY1880" fmla="*/ 113323 h 687724"/>
                <a:gd name="connsiteX1881" fmla="*/ 334692 w 548379"/>
                <a:gd name="connsiteY1881" fmla="*/ 113323 h 687724"/>
                <a:gd name="connsiteX1882" fmla="*/ 337266 w 548379"/>
                <a:gd name="connsiteY1882" fmla="*/ 113323 h 687724"/>
                <a:gd name="connsiteX1883" fmla="*/ 337266 w 548379"/>
                <a:gd name="connsiteY1883" fmla="*/ 115898 h 687724"/>
                <a:gd name="connsiteX1884" fmla="*/ 339841 w 548379"/>
                <a:gd name="connsiteY1884" fmla="*/ 115898 h 687724"/>
                <a:gd name="connsiteX1885" fmla="*/ 339841 w 548379"/>
                <a:gd name="connsiteY1885" fmla="*/ 118474 h 687724"/>
                <a:gd name="connsiteX1886" fmla="*/ 342415 w 548379"/>
                <a:gd name="connsiteY1886" fmla="*/ 118474 h 687724"/>
                <a:gd name="connsiteX1887" fmla="*/ 342415 w 548379"/>
                <a:gd name="connsiteY1887" fmla="*/ 121049 h 687724"/>
                <a:gd name="connsiteX1888" fmla="*/ 344990 w 548379"/>
                <a:gd name="connsiteY1888" fmla="*/ 121049 h 687724"/>
                <a:gd name="connsiteX1889" fmla="*/ 347564 w 548379"/>
                <a:gd name="connsiteY1889" fmla="*/ 121049 h 687724"/>
                <a:gd name="connsiteX1890" fmla="*/ 347564 w 548379"/>
                <a:gd name="connsiteY1890" fmla="*/ 123625 h 687724"/>
                <a:gd name="connsiteX1891" fmla="*/ 350139 w 548379"/>
                <a:gd name="connsiteY1891" fmla="*/ 123625 h 687724"/>
                <a:gd name="connsiteX1892" fmla="*/ 352713 w 548379"/>
                <a:gd name="connsiteY1892" fmla="*/ 123625 h 687724"/>
                <a:gd name="connsiteX1893" fmla="*/ 352713 w 548379"/>
                <a:gd name="connsiteY1893" fmla="*/ 126200 h 687724"/>
                <a:gd name="connsiteX1894" fmla="*/ 352713 w 548379"/>
                <a:gd name="connsiteY1894" fmla="*/ 128776 h 687724"/>
                <a:gd name="connsiteX1895" fmla="*/ 355288 w 548379"/>
                <a:gd name="connsiteY1895" fmla="*/ 128776 h 687724"/>
                <a:gd name="connsiteX1896" fmla="*/ 357862 w 548379"/>
                <a:gd name="connsiteY1896" fmla="*/ 128776 h 687724"/>
                <a:gd name="connsiteX1897" fmla="*/ 357862 w 548379"/>
                <a:gd name="connsiteY1897" fmla="*/ 131351 h 687724"/>
                <a:gd name="connsiteX1898" fmla="*/ 360437 w 548379"/>
                <a:gd name="connsiteY1898" fmla="*/ 131351 h 687724"/>
                <a:gd name="connsiteX1899" fmla="*/ 360437 w 548379"/>
                <a:gd name="connsiteY1899" fmla="*/ 133927 h 687724"/>
                <a:gd name="connsiteX1900" fmla="*/ 363012 w 548379"/>
                <a:gd name="connsiteY1900" fmla="*/ 133927 h 687724"/>
                <a:gd name="connsiteX1901" fmla="*/ 363012 w 548379"/>
                <a:gd name="connsiteY1901" fmla="*/ 136502 h 687724"/>
                <a:gd name="connsiteX1902" fmla="*/ 365586 w 548379"/>
                <a:gd name="connsiteY1902" fmla="*/ 136502 h 687724"/>
                <a:gd name="connsiteX1903" fmla="*/ 368161 w 548379"/>
                <a:gd name="connsiteY1903" fmla="*/ 136502 h 687724"/>
                <a:gd name="connsiteX1904" fmla="*/ 368161 w 548379"/>
                <a:gd name="connsiteY1904" fmla="*/ 139078 h 687724"/>
                <a:gd name="connsiteX1905" fmla="*/ 370735 w 548379"/>
                <a:gd name="connsiteY1905" fmla="*/ 139078 h 687724"/>
                <a:gd name="connsiteX1906" fmla="*/ 370735 w 548379"/>
                <a:gd name="connsiteY1906" fmla="*/ 141653 h 687724"/>
                <a:gd name="connsiteX1907" fmla="*/ 373310 w 548379"/>
                <a:gd name="connsiteY1907" fmla="*/ 141653 h 687724"/>
                <a:gd name="connsiteX1908" fmla="*/ 375884 w 548379"/>
                <a:gd name="connsiteY1908" fmla="*/ 141653 h 687724"/>
                <a:gd name="connsiteX1909" fmla="*/ 375884 w 548379"/>
                <a:gd name="connsiteY1909" fmla="*/ 144229 h 687724"/>
                <a:gd name="connsiteX1910" fmla="*/ 378459 w 548379"/>
                <a:gd name="connsiteY1910" fmla="*/ 144229 h 687724"/>
                <a:gd name="connsiteX1911" fmla="*/ 381033 w 548379"/>
                <a:gd name="connsiteY1911" fmla="*/ 144229 h 687724"/>
                <a:gd name="connsiteX1912" fmla="*/ 381033 w 548379"/>
                <a:gd name="connsiteY1912" fmla="*/ 146805 h 687724"/>
                <a:gd name="connsiteX1913" fmla="*/ 383608 w 548379"/>
                <a:gd name="connsiteY1913" fmla="*/ 146805 h 687724"/>
                <a:gd name="connsiteX1914" fmla="*/ 383608 w 548379"/>
                <a:gd name="connsiteY1914" fmla="*/ 149380 h 687724"/>
                <a:gd name="connsiteX1915" fmla="*/ 386183 w 548379"/>
                <a:gd name="connsiteY1915" fmla="*/ 149380 h 687724"/>
                <a:gd name="connsiteX1916" fmla="*/ 388757 w 548379"/>
                <a:gd name="connsiteY1916" fmla="*/ 149380 h 687724"/>
                <a:gd name="connsiteX1917" fmla="*/ 388757 w 548379"/>
                <a:gd name="connsiteY1917" fmla="*/ 151956 h 687724"/>
                <a:gd name="connsiteX1918" fmla="*/ 391332 w 548379"/>
                <a:gd name="connsiteY1918" fmla="*/ 151956 h 687724"/>
                <a:gd name="connsiteX1919" fmla="*/ 393906 w 548379"/>
                <a:gd name="connsiteY1919" fmla="*/ 151956 h 687724"/>
                <a:gd name="connsiteX1920" fmla="*/ 396481 w 548379"/>
                <a:gd name="connsiteY1920" fmla="*/ 151956 h 687724"/>
                <a:gd name="connsiteX1921" fmla="*/ 396481 w 548379"/>
                <a:gd name="connsiteY1921" fmla="*/ 154531 h 687724"/>
                <a:gd name="connsiteX1922" fmla="*/ 399055 w 548379"/>
                <a:gd name="connsiteY1922" fmla="*/ 154531 h 687724"/>
                <a:gd name="connsiteX1923" fmla="*/ 401630 w 548379"/>
                <a:gd name="connsiteY1923" fmla="*/ 157107 h 687724"/>
                <a:gd name="connsiteX1924" fmla="*/ 404204 w 548379"/>
                <a:gd name="connsiteY1924" fmla="*/ 157107 h 687724"/>
                <a:gd name="connsiteX1925" fmla="*/ 404204 w 548379"/>
                <a:gd name="connsiteY1925" fmla="*/ 159682 h 687724"/>
                <a:gd name="connsiteX1926" fmla="*/ 406779 w 548379"/>
                <a:gd name="connsiteY1926" fmla="*/ 159682 h 687724"/>
                <a:gd name="connsiteX1927" fmla="*/ 409353 w 548379"/>
                <a:gd name="connsiteY1927" fmla="*/ 159682 h 687724"/>
                <a:gd name="connsiteX1928" fmla="*/ 409353 w 548379"/>
                <a:gd name="connsiteY1928" fmla="*/ 162258 h 687724"/>
                <a:gd name="connsiteX1929" fmla="*/ 411928 w 548379"/>
                <a:gd name="connsiteY1929" fmla="*/ 162258 h 687724"/>
                <a:gd name="connsiteX1930" fmla="*/ 414503 w 548379"/>
                <a:gd name="connsiteY1930" fmla="*/ 162258 h 687724"/>
                <a:gd name="connsiteX1931" fmla="*/ 414503 w 548379"/>
                <a:gd name="connsiteY1931" fmla="*/ 164833 h 687724"/>
                <a:gd name="connsiteX1932" fmla="*/ 417077 w 548379"/>
                <a:gd name="connsiteY1932" fmla="*/ 164833 h 687724"/>
                <a:gd name="connsiteX1933" fmla="*/ 419652 w 548379"/>
                <a:gd name="connsiteY1933" fmla="*/ 164833 h 687724"/>
                <a:gd name="connsiteX1934" fmla="*/ 419652 w 548379"/>
                <a:gd name="connsiteY1934" fmla="*/ 167409 h 687724"/>
                <a:gd name="connsiteX1935" fmla="*/ 422226 w 548379"/>
                <a:gd name="connsiteY1935" fmla="*/ 167409 h 687724"/>
                <a:gd name="connsiteX1936" fmla="*/ 424801 w 548379"/>
                <a:gd name="connsiteY1936" fmla="*/ 167409 h 687724"/>
                <a:gd name="connsiteX1937" fmla="*/ 424801 w 548379"/>
                <a:gd name="connsiteY1937" fmla="*/ 169984 h 687724"/>
                <a:gd name="connsiteX1938" fmla="*/ 427375 w 548379"/>
                <a:gd name="connsiteY1938" fmla="*/ 169984 h 687724"/>
                <a:gd name="connsiteX1939" fmla="*/ 427375 w 548379"/>
                <a:gd name="connsiteY1939" fmla="*/ 172560 h 687724"/>
                <a:gd name="connsiteX1940" fmla="*/ 429950 w 548379"/>
                <a:gd name="connsiteY1940" fmla="*/ 172560 h 687724"/>
                <a:gd name="connsiteX1941" fmla="*/ 432524 w 548379"/>
                <a:gd name="connsiteY1941" fmla="*/ 172560 h 687724"/>
                <a:gd name="connsiteX1942" fmla="*/ 432524 w 548379"/>
                <a:gd name="connsiteY1942" fmla="*/ 175135 h 687724"/>
                <a:gd name="connsiteX1943" fmla="*/ 435099 w 548379"/>
                <a:gd name="connsiteY1943" fmla="*/ 175135 h 687724"/>
                <a:gd name="connsiteX1944" fmla="*/ 437674 w 548379"/>
                <a:gd name="connsiteY1944" fmla="*/ 175135 h 687724"/>
                <a:gd name="connsiteX1945" fmla="*/ 437674 w 548379"/>
                <a:gd name="connsiteY1945" fmla="*/ 177711 h 687724"/>
                <a:gd name="connsiteX1946" fmla="*/ 440248 w 548379"/>
                <a:gd name="connsiteY1946" fmla="*/ 177711 h 687724"/>
                <a:gd name="connsiteX1947" fmla="*/ 442823 w 548379"/>
                <a:gd name="connsiteY1947" fmla="*/ 177711 h 687724"/>
                <a:gd name="connsiteX1948" fmla="*/ 445397 w 548379"/>
                <a:gd name="connsiteY1948" fmla="*/ 177711 h 687724"/>
                <a:gd name="connsiteX1949" fmla="*/ 445397 w 548379"/>
                <a:gd name="connsiteY1949" fmla="*/ 180286 h 687724"/>
                <a:gd name="connsiteX1950" fmla="*/ 447972 w 548379"/>
                <a:gd name="connsiteY1950" fmla="*/ 180286 h 687724"/>
                <a:gd name="connsiteX1951" fmla="*/ 450546 w 548379"/>
                <a:gd name="connsiteY1951" fmla="*/ 180286 h 687724"/>
                <a:gd name="connsiteX1952" fmla="*/ 453121 w 548379"/>
                <a:gd name="connsiteY1952" fmla="*/ 180286 h 687724"/>
                <a:gd name="connsiteX1953" fmla="*/ 453121 w 548379"/>
                <a:gd name="connsiteY1953" fmla="*/ 182862 h 687724"/>
                <a:gd name="connsiteX1954" fmla="*/ 455695 w 548379"/>
                <a:gd name="connsiteY1954" fmla="*/ 182862 h 687724"/>
                <a:gd name="connsiteX1955" fmla="*/ 458270 w 548379"/>
                <a:gd name="connsiteY1955" fmla="*/ 182862 h 687724"/>
                <a:gd name="connsiteX1956" fmla="*/ 458270 w 548379"/>
                <a:gd name="connsiteY1956" fmla="*/ 185437 h 687724"/>
                <a:gd name="connsiteX1957" fmla="*/ 460844 w 548379"/>
                <a:gd name="connsiteY1957" fmla="*/ 185437 h 687724"/>
                <a:gd name="connsiteX1958" fmla="*/ 463419 w 548379"/>
                <a:gd name="connsiteY1958" fmla="*/ 185437 h 687724"/>
                <a:gd name="connsiteX1959" fmla="*/ 465994 w 548379"/>
                <a:gd name="connsiteY1959" fmla="*/ 185437 h 687724"/>
                <a:gd name="connsiteX1960" fmla="*/ 468568 w 548379"/>
                <a:gd name="connsiteY1960" fmla="*/ 185437 h 687724"/>
                <a:gd name="connsiteX1961" fmla="*/ 468568 w 548379"/>
                <a:gd name="connsiteY1961" fmla="*/ 188013 h 687724"/>
                <a:gd name="connsiteX1962" fmla="*/ 471143 w 548379"/>
                <a:gd name="connsiteY1962" fmla="*/ 188013 h 687724"/>
                <a:gd name="connsiteX1963" fmla="*/ 473717 w 548379"/>
                <a:gd name="connsiteY1963" fmla="*/ 188013 h 687724"/>
                <a:gd name="connsiteX1964" fmla="*/ 476292 w 548379"/>
                <a:gd name="connsiteY1964" fmla="*/ 188013 h 687724"/>
                <a:gd name="connsiteX1965" fmla="*/ 478866 w 548379"/>
                <a:gd name="connsiteY1965" fmla="*/ 188013 h 687724"/>
                <a:gd name="connsiteX1966" fmla="*/ 478866 w 548379"/>
                <a:gd name="connsiteY1966" fmla="*/ 190588 h 687724"/>
                <a:gd name="connsiteX1967" fmla="*/ 481441 w 548379"/>
                <a:gd name="connsiteY1967" fmla="*/ 190588 h 687724"/>
                <a:gd name="connsiteX1968" fmla="*/ 484015 w 548379"/>
                <a:gd name="connsiteY1968" fmla="*/ 190588 h 687724"/>
                <a:gd name="connsiteX1969" fmla="*/ 486590 w 548379"/>
                <a:gd name="connsiteY1969" fmla="*/ 190588 h 687724"/>
                <a:gd name="connsiteX1970" fmla="*/ 486590 w 548379"/>
                <a:gd name="connsiteY1970" fmla="*/ 193164 h 687724"/>
                <a:gd name="connsiteX1971" fmla="*/ 489165 w 548379"/>
                <a:gd name="connsiteY1971" fmla="*/ 193164 h 687724"/>
                <a:gd name="connsiteX1972" fmla="*/ 494314 w 548379"/>
                <a:gd name="connsiteY1972" fmla="*/ 193164 h 687724"/>
                <a:gd name="connsiteX1973" fmla="*/ 496888 w 548379"/>
                <a:gd name="connsiteY1973" fmla="*/ 193164 h 687724"/>
                <a:gd name="connsiteX1974" fmla="*/ 499463 w 548379"/>
                <a:gd name="connsiteY1974" fmla="*/ 193164 h 687724"/>
                <a:gd name="connsiteX1975" fmla="*/ 499463 w 548379"/>
                <a:gd name="connsiteY1975" fmla="*/ 195739 h 687724"/>
                <a:gd name="connsiteX1976" fmla="*/ 502037 w 548379"/>
                <a:gd name="connsiteY1976" fmla="*/ 195739 h 687724"/>
                <a:gd name="connsiteX1977" fmla="*/ 504612 w 548379"/>
                <a:gd name="connsiteY1977" fmla="*/ 195739 h 687724"/>
                <a:gd name="connsiteX1978" fmla="*/ 504612 w 548379"/>
                <a:gd name="connsiteY1978" fmla="*/ 198315 h 687724"/>
                <a:gd name="connsiteX1979" fmla="*/ 507186 w 548379"/>
                <a:gd name="connsiteY1979" fmla="*/ 198315 h 687724"/>
                <a:gd name="connsiteX1980" fmla="*/ 507186 w 548379"/>
                <a:gd name="connsiteY1980" fmla="*/ 200890 h 687724"/>
                <a:gd name="connsiteX1981" fmla="*/ 507186 w 548379"/>
                <a:gd name="connsiteY1981" fmla="*/ 203466 h 687724"/>
                <a:gd name="connsiteX1982" fmla="*/ 509761 w 548379"/>
                <a:gd name="connsiteY1982" fmla="*/ 203466 h 687724"/>
                <a:gd name="connsiteX1983" fmla="*/ 509761 w 548379"/>
                <a:gd name="connsiteY1983" fmla="*/ 206041 h 687724"/>
                <a:gd name="connsiteX1984" fmla="*/ 509761 w 548379"/>
                <a:gd name="connsiteY1984" fmla="*/ 211192 h 687724"/>
                <a:gd name="connsiteX1985" fmla="*/ 509761 w 548379"/>
                <a:gd name="connsiteY1985" fmla="*/ 213768 h 687724"/>
                <a:gd name="connsiteX1986" fmla="*/ 509761 w 548379"/>
                <a:gd name="connsiteY1986" fmla="*/ 216343 h 687724"/>
                <a:gd name="connsiteX1987" fmla="*/ 509761 w 548379"/>
                <a:gd name="connsiteY1987" fmla="*/ 218919 h 687724"/>
                <a:gd name="connsiteX1988" fmla="*/ 512335 w 548379"/>
                <a:gd name="connsiteY1988" fmla="*/ 218919 h 687724"/>
                <a:gd name="connsiteX1989" fmla="*/ 512335 w 548379"/>
                <a:gd name="connsiteY1989" fmla="*/ 221494 h 687724"/>
                <a:gd name="connsiteX1990" fmla="*/ 512335 w 548379"/>
                <a:gd name="connsiteY1990" fmla="*/ 224070 h 687724"/>
                <a:gd name="connsiteX1991" fmla="*/ 512335 w 548379"/>
                <a:gd name="connsiteY1991" fmla="*/ 226646 h 687724"/>
                <a:gd name="connsiteX1992" fmla="*/ 514910 w 548379"/>
                <a:gd name="connsiteY1992" fmla="*/ 226646 h 687724"/>
                <a:gd name="connsiteX1993" fmla="*/ 514910 w 548379"/>
                <a:gd name="connsiteY1993" fmla="*/ 229221 h 687724"/>
                <a:gd name="connsiteX1994" fmla="*/ 514910 w 548379"/>
                <a:gd name="connsiteY1994" fmla="*/ 231797 h 687724"/>
                <a:gd name="connsiteX1995" fmla="*/ 514910 w 548379"/>
                <a:gd name="connsiteY1995" fmla="*/ 236948 h 687724"/>
                <a:gd name="connsiteX1996" fmla="*/ 514910 w 548379"/>
                <a:gd name="connsiteY1996" fmla="*/ 239523 h 687724"/>
                <a:gd name="connsiteX1997" fmla="*/ 514910 w 548379"/>
                <a:gd name="connsiteY1997" fmla="*/ 242099 h 687724"/>
                <a:gd name="connsiteX1998" fmla="*/ 514910 w 548379"/>
                <a:gd name="connsiteY1998" fmla="*/ 244674 h 687724"/>
                <a:gd name="connsiteX1999" fmla="*/ 517485 w 548379"/>
                <a:gd name="connsiteY1999" fmla="*/ 244674 h 687724"/>
                <a:gd name="connsiteX2000" fmla="*/ 517485 w 548379"/>
                <a:gd name="connsiteY2000" fmla="*/ 247250 h 687724"/>
                <a:gd name="connsiteX2001" fmla="*/ 517485 w 548379"/>
                <a:gd name="connsiteY2001" fmla="*/ 249825 h 687724"/>
                <a:gd name="connsiteX2002" fmla="*/ 517485 w 548379"/>
                <a:gd name="connsiteY2002" fmla="*/ 252401 h 687724"/>
                <a:gd name="connsiteX2003" fmla="*/ 517485 w 548379"/>
                <a:gd name="connsiteY2003" fmla="*/ 254976 h 687724"/>
                <a:gd name="connsiteX2004" fmla="*/ 517485 w 548379"/>
                <a:gd name="connsiteY2004" fmla="*/ 257552 h 687724"/>
                <a:gd name="connsiteX2005" fmla="*/ 517485 w 548379"/>
                <a:gd name="connsiteY2005" fmla="*/ 260127 h 687724"/>
                <a:gd name="connsiteX2006" fmla="*/ 517485 w 548379"/>
                <a:gd name="connsiteY2006" fmla="*/ 262703 h 687724"/>
                <a:gd name="connsiteX2007" fmla="*/ 520059 w 548379"/>
                <a:gd name="connsiteY2007" fmla="*/ 262703 h 687724"/>
                <a:gd name="connsiteX2008" fmla="*/ 520059 w 548379"/>
                <a:gd name="connsiteY2008" fmla="*/ 265278 h 687724"/>
                <a:gd name="connsiteX2009" fmla="*/ 520059 w 548379"/>
                <a:gd name="connsiteY2009" fmla="*/ 267854 h 687724"/>
                <a:gd name="connsiteX2010" fmla="*/ 520059 w 548379"/>
                <a:gd name="connsiteY2010" fmla="*/ 270429 h 687724"/>
                <a:gd name="connsiteX2011" fmla="*/ 517485 w 548379"/>
                <a:gd name="connsiteY2011" fmla="*/ 270429 h 687724"/>
                <a:gd name="connsiteX2012" fmla="*/ 517485 w 548379"/>
                <a:gd name="connsiteY2012" fmla="*/ 273005 h 687724"/>
                <a:gd name="connsiteX2013" fmla="*/ 517485 w 548379"/>
                <a:gd name="connsiteY2013" fmla="*/ 275580 h 687724"/>
                <a:gd name="connsiteX2014" fmla="*/ 514910 w 548379"/>
                <a:gd name="connsiteY2014" fmla="*/ 275580 h 687724"/>
                <a:gd name="connsiteX2015" fmla="*/ 514910 w 548379"/>
                <a:gd name="connsiteY2015" fmla="*/ 273005 h 687724"/>
                <a:gd name="connsiteX2016" fmla="*/ 512335 w 548379"/>
                <a:gd name="connsiteY2016" fmla="*/ 273005 h 687724"/>
                <a:gd name="connsiteX2017" fmla="*/ 509761 w 548379"/>
                <a:gd name="connsiteY2017" fmla="*/ 273005 h 687724"/>
                <a:gd name="connsiteX2018" fmla="*/ 507186 w 548379"/>
                <a:gd name="connsiteY2018" fmla="*/ 273005 h 687724"/>
                <a:gd name="connsiteX2019" fmla="*/ 504612 w 548379"/>
                <a:gd name="connsiteY2019" fmla="*/ 273005 h 687724"/>
                <a:gd name="connsiteX2020" fmla="*/ 504612 w 548379"/>
                <a:gd name="connsiteY2020" fmla="*/ 270429 h 687724"/>
                <a:gd name="connsiteX2021" fmla="*/ 502037 w 548379"/>
                <a:gd name="connsiteY2021" fmla="*/ 270429 h 687724"/>
                <a:gd name="connsiteX2022" fmla="*/ 499463 w 548379"/>
                <a:gd name="connsiteY2022" fmla="*/ 270429 h 687724"/>
                <a:gd name="connsiteX2023" fmla="*/ 496888 w 548379"/>
                <a:gd name="connsiteY2023" fmla="*/ 270429 h 687724"/>
                <a:gd name="connsiteX2024" fmla="*/ 494314 w 548379"/>
                <a:gd name="connsiteY2024" fmla="*/ 270429 h 687724"/>
                <a:gd name="connsiteX2025" fmla="*/ 491739 w 548379"/>
                <a:gd name="connsiteY2025" fmla="*/ 270429 h 687724"/>
                <a:gd name="connsiteX2026" fmla="*/ 491739 w 548379"/>
                <a:gd name="connsiteY2026" fmla="*/ 267854 h 687724"/>
                <a:gd name="connsiteX2027" fmla="*/ 489165 w 548379"/>
                <a:gd name="connsiteY2027" fmla="*/ 267854 h 687724"/>
                <a:gd name="connsiteX2028" fmla="*/ 486590 w 548379"/>
                <a:gd name="connsiteY2028" fmla="*/ 267854 h 687724"/>
                <a:gd name="connsiteX2029" fmla="*/ 484015 w 548379"/>
                <a:gd name="connsiteY2029" fmla="*/ 267854 h 687724"/>
                <a:gd name="connsiteX2030" fmla="*/ 484015 w 548379"/>
                <a:gd name="connsiteY2030" fmla="*/ 265278 h 687724"/>
                <a:gd name="connsiteX2031" fmla="*/ 481441 w 548379"/>
                <a:gd name="connsiteY2031" fmla="*/ 265278 h 687724"/>
                <a:gd name="connsiteX2032" fmla="*/ 478866 w 548379"/>
                <a:gd name="connsiteY2032" fmla="*/ 265278 h 687724"/>
                <a:gd name="connsiteX2033" fmla="*/ 478866 w 548379"/>
                <a:gd name="connsiteY2033" fmla="*/ 262703 h 687724"/>
                <a:gd name="connsiteX2034" fmla="*/ 476292 w 548379"/>
                <a:gd name="connsiteY2034" fmla="*/ 262703 h 687724"/>
                <a:gd name="connsiteX2035" fmla="*/ 473717 w 548379"/>
                <a:gd name="connsiteY2035" fmla="*/ 262703 h 687724"/>
                <a:gd name="connsiteX2036" fmla="*/ 471143 w 548379"/>
                <a:gd name="connsiteY2036" fmla="*/ 262703 h 687724"/>
                <a:gd name="connsiteX2037" fmla="*/ 471143 w 548379"/>
                <a:gd name="connsiteY2037" fmla="*/ 260127 h 687724"/>
                <a:gd name="connsiteX2038" fmla="*/ 468568 w 548379"/>
                <a:gd name="connsiteY2038" fmla="*/ 260127 h 687724"/>
                <a:gd name="connsiteX2039" fmla="*/ 465994 w 548379"/>
                <a:gd name="connsiteY2039" fmla="*/ 260127 h 687724"/>
                <a:gd name="connsiteX2040" fmla="*/ 463419 w 548379"/>
                <a:gd name="connsiteY2040" fmla="*/ 260127 h 687724"/>
                <a:gd name="connsiteX2041" fmla="*/ 463419 w 548379"/>
                <a:gd name="connsiteY2041" fmla="*/ 257552 h 687724"/>
                <a:gd name="connsiteX2042" fmla="*/ 460844 w 548379"/>
                <a:gd name="connsiteY2042" fmla="*/ 257552 h 687724"/>
                <a:gd name="connsiteX2043" fmla="*/ 458270 w 548379"/>
                <a:gd name="connsiteY2043" fmla="*/ 257552 h 687724"/>
                <a:gd name="connsiteX2044" fmla="*/ 455695 w 548379"/>
                <a:gd name="connsiteY2044" fmla="*/ 257552 h 687724"/>
                <a:gd name="connsiteX2045" fmla="*/ 455695 w 548379"/>
                <a:gd name="connsiteY2045" fmla="*/ 254976 h 687724"/>
                <a:gd name="connsiteX2046" fmla="*/ 453121 w 548379"/>
                <a:gd name="connsiteY2046" fmla="*/ 254976 h 687724"/>
                <a:gd name="connsiteX2047" fmla="*/ 450546 w 548379"/>
                <a:gd name="connsiteY2047" fmla="*/ 254976 h 687724"/>
                <a:gd name="connsiteX2048" fmla="*/ 450546 w 548379"/>
                <a:gd name="connsiteY2048" fmla="*/ 252401 h 687724"/>
                <a:gd name="connsiteX2049" fmla="*/ 447972 w 548379"/>
                <a:gd name="connsiteY2049" fmla="*/ 252401 h 687724"/>
                <a:gd name="connsiteX2050" fmla="*/ 445397 w 548379"/>
                <a:gd name="connsiteY2050" fmla="*/ 252401 h 687724"/>
                <a:gd name="connsiteX2051" fmla="*/ 445397 w 548379"/>
                <a:gd name="connsiteY2051" fmla="*/ 249825 h 687724"/>
                <a:gd name="connsiteX2052" fmla="*/ 442823 w 548379"/>
                <a:gd name="connsiteY2052" fmla="*/ 249825 h 687724"/>
                <a:gd name="connsiteX2053" fmla="*/ 440248 w 548379"/>
                <a:gd name="connsiteY2053" fmla="*/ 249825 h 687724"/>
                <a:gd name="connsiteX2054" fmla="*/ 437674 w 548379"/>
                <a:gd name="connsiteY2054" fmla="*/ 249825 h 687724"/>
                <a:gd name="connsiteX2055" fmla="*/ 437674 w 548379"/>
                <a:gd name="connsiteY2055" fmla="*/ 247250 h 687724"/>
                <a:gd name="connsiteX2056" fmla="*/ 435099 w 548379"/>
                <a:gd name="connsiteY2056" fmla="*/ 247250 h 687724"/>
                <a:gd name="connsiteX2057" fmla="*/ 432524 w 548379"/>
                <a:gd name="connsiteY2057" fmla="*/ 247250 h 687724"/>
                <a:gd name="connsiteX2058" fmla="*/ 432524 w 548379"/>
                <a:gd name="connsiteY2058" fmla="*/ 244674 h 687724"/>
                <a:gd name="connsiteX2059" fmla="*/ 429950 w 548379"/>
                <a:gd name="connsiteY2059" fmla="*/ 244674 h 687724"/>
                <a:gd name="connsiteX2060" fmla="*/ 427375 w 548379"/>
                <a:gd name="connsiteY2060" fmla="*/ 244674 h 687724"/>
                <a:gd name="connsiteX2061" fmla="*/ 427375 w 548379"/>
                <a:gd name="connsiteY2061" fmla="*/ 242099 h 687724"/>
                <a:gd name="connsiteX2062" fmla="*/ 424801 w 548379"/>
                <a:gd name="connsiteY2062" fmla="*/ 242099 h 687724"/>
                <a:gd name="connsiteX2063" fmla="*/ 424801 w 548379"/>
                <a:gd name="connsiteY2063" fmla="*/ 239523 h 687724"/>
                <a:gd name="connsiteX2064" fmla="*/ 422226 w 548379"/>
                <a:gd name="connsiteY2064" fmla="*/ 239523 h 687724"/>
                <a:gd name="connsiteX2065" fmla="*/ 419652 w 548379"/>
                <a:gd name="connsiteY2065" fmla="*/ 239523 h 687724"/>
                <a:gd name="connsiteX2066" fmla="*/ 419652 w 548379"/>
                <a:gd name="connsiteY2066" fmla="*/ 236948 h 687724"/>
                <a:gd name="connsiteX2067" fmla="*/ 417077 w 548379"/>
                <a:gd name="connsiteY2067" fmla="*/ 236948 h 687724"/>
                <a:gd name="connsiteX2068" fmla="*/ 417077 w 548379"/>
                <a:gd name="connsiteY2068" fmla="*/ 234372 h 687724"/>
                <a:gd name="connsiteX2069" fmla="*/ 414503 w 548379"/>
                <a:gd name="connsiteY2069" fmla="*/ 234372 h 687724"/>
                <a:gd name="connsiteX2070" fmla="*/ 411928 w 548379"/>
                <a:gd name="connsiteY2070" fmla="*/ 234372 h 687724"/>
                <a:gd name="connsiteX2071" fmla="*/ 409353 w 548379"/>
                <a:gd name="connsiteY2071" fmla="*/ 234372 h 687724"/>
                <a:gd name="connsiteX2072" fmla="*/ 409353 w 548379"/>
                <a:gd name="connsiteY2072" fmla="*/ 231797 h 687724"/>
                <a:gd name="connsiteX2073" fmla="*/ 406779 w 548379"/>
                <a:gd name="connsiteY2073" fmla="*/ 231797 h 687724"/>
                <a:gd name="connsiteX2074" fmla="*/ 406779 w 548379"/>
                <a:gd name="connsiteY2074" fmla="*/ 229221 h 687724"/>
                <a:gd name="connsiteX2075" fmla="*/ 404204 w 548379"/>
                <a:gd name="connsiteY2075" fmla="*/ 229221 h 687724"/>
                <a:gd name="connsiteX2076" fmla="*/ 401630 w 548379"/>
                <a:gd name="connsiteY2076" fmla="*/ 229221 h 687724"/>
                <a:gd name="connsiteX2077" fmla="*/ 401630 w 548379"/>
                <a:gd name="connsiteY2077" fmla="*/ 226646 h 687724"/>
                <a:gd name="connsiteX2078" fmla="*/ 399055 w 548379"/>
                <a:gd name="connsiteY2078" fmla="*/ 226646 h 687724"/>
                <a:gd name="connsiteX2079" fmla="*/ 396481 w 548379"/>
                <a:gd name="connsiteY2079" fmla="*/ 226646 h 687724"/>
                <a:gd name="connsiteX2080" fmla="*/ 396481 w 548379"/>
                <a:gd name="connsiteY2080" fmla="*/ 224070 h 687724"/>
                <a:gd name="connsiteX2081" fmla="*/ 393906 w 548379"/>
                <a:gd name="connsiteY2081" fmla="*/ 224070 h 687724"/>
                <a:gd name="connsiteX2082" fmla="*/ 393906 w 548379"/>
                <a:gd name="connsiteY2082" fmla="*/ 221494 h 687724"/>
                <a:gd name="connsiteX2083" fmla="*/ 391332 w 548379"/>
                <a:gd name="connsiteY2083" fmla="*/ 221494 h 687724"/>
                <a:gd name="connsiteX2084" fmla="*/ 388757 w 548379"/>
                <a:gd name="connsiteY2084" fmla="*/ 221494 h 687724"/>
                <a:gd name="connsiteX2085" fmla="*/ 388757 w 548379"/>
                <a:gd name="connsiteY2085" fmla="*/ 218919 h 687724"/>
                <a:gd name="connsiteX2086" fmla="*/ 386183 w 548379"/>
                <a:gd name="connsiteY2086" fmla="*/ 218919 h 687724"/>
                <a:gd name="connsiteX2087" fmla="*/ 386183 w 548379"/>
                <a:gd name="connsiteY2087" fmla="*/ 216343 h 687724"/>
                <a:gd name="connsiteX2088" fmla="*/ 383608 w 548379"/>
                <a:gd name="connsiteY2088" fmla="*/ 216343 h 687724"/>
                <a:gd name="connsiteX2089" fmla="*/ 383608 w 548379"/>
                <a:gd name="connsiteY2089" fmla="*/ 213768 h 687724"/>
                <a:gd name="connsiteX2090" fmla="*/ 381033 w 548379"/>
                <a:gd name="connsiteY2090" fmla="*/ 213768 h 687724"/>
                <a:gd name="connsiteX2091" fmla="*/ 378459 w 548379"/>
                <a:gd name="connsiteY2091" fmla="*/ 211192 h 687724"/>
                <a:gd name="connsiteX2092" fmla="*/ 375884 w 548379"/>
                <a:gd name="connsiteY2092" fmla="*/ 211192 h 687724"/>
                <a:gd name="connsiteX2093" fmla="*/ 373310 w 548379"/>
                <a:gd name="connsiteY2093" fmla="*/ 211192 h 687724"/>
                <a:gd name="connsiteX2094" fmla="*/ 373310 w 548379"/>
                <a:gd name="connsiteY2094" fmla="*/ 208617 h 687724"/>
                <a:gd name="connsiteX2095" fmla="*/ 370735 w 548379"/>
                <a:gd name="connsiteY2095" fmla="*/ 208617 h 687724"/>
                <a:gd name="connsiteX2096" fmla="*/ 368161 w 548379"/>
                <a:gd name="connsiteY2096" fmla="*/ 208617 h 687724"/>
                <a:gd name="connsiteX2097" fmla="*/ 368161 w 548379"/>
                <a:gd name="connsiteY2097" fmla="*/ 206041 h 687724"/>
                <a:gd name="connsiteX2098" fmla="*/ 368161 w 548379"/>
                <a:gd name="connsiteY2098" fmla="*/ 203466 h 687724"/>
                <a:gd name="connsiteX2099" fmla="*/ 365586 w 548379"/>
                <a:gd name="connsiteY2099" fmla="*/ 203466 h 687724"/>
                <a:gd name="connsiteX2100" fmla="*/ 363012 w 548379"/>
                <a:gd name="connsiteY2100" fmla="*/ 203466 h 687724"/>
                <a:gd name="connsiteX2101" fmla="*/ 363012 w 548379"/>
                <a:gd name="connsiteY2101" fmla="*/ 200890 h 687724"/>
                <a:gd name="connsiteX2102" fmla="*/ 360437 w 548379"/>
                <a:gd name="connsiteY2102" fmla="*/ 200890 h 687724"/>
                <a:gd name="connsiteX2103" fmla="*/ 360437 w 548379"/>
                <a:gd name="connsiteY2103" fmla="*/ 198315 h 687724"/>
                <a:gd name="connsiteX2104" fmla="*/ 357862 w 548379"/>
                <a:gd name="connsiteY2104" fmla="*/ 198315 h 687724"/>
                <a:gd name="connsiteX2105" fmla="*/ 355288 w 548379"/>
                <a:gd name="connsiteY2105" fmla="*/ 198315 h 687724"/>
                <a:gd name="connsiteX2106" fmla="*/ 355288 w 548379"/>
                <a:gd name="connsiteY2106" fmla="*/ 195739 h 687724"/>
                <a:gd name="connsiteX2107" fmla="*/ 352713 w 548379"/>
                <a:gd name="connsiteY2107" fmla="*/ 195739 h 687724"/>
                <a:gd name="connsiteX2108" fmla="*/ 352713 w 548379"/>
                <a:gd name="connsiteY2108" fmla="*/ 193164 h 687724"/>
                <a:gd name="connsiteX2109" fmla="*/ 350139 w 548379"/>
                <a:gd name="connsiteY2109" fmla="*/ 193164 h 687724"/>
                <a:gd name="connsiteX2110" fmla="*/ 350139 w 548379"/>
                <a:gd name="connsiteY2110" fmla="*/ 190588 h 687724"/>
                <a:gd name="connsiteX2111" fmla="*/ 347564 w 548379"/>
                <a:gd name="connsiteY2111" fmla="*/ 190588 h 687724"/>
                <a:gd name="connsiteX2112" fmla="*/ 344990 w 548379"/>
                <a:gd name="connsiteY2112" fmla="*/ 190588 h 687724"/>
                <a:gd name="connsiteX2113" fmla="*/ 344990 w 548379"/>
                <a:gd name="connsiteY2113" fmla="*/ 188013 h 687724"/>
                <a:gd name="connsiteX2114" fmla="*/ 342415 w 548379"/>
                <a:gd name="connsiteY2114" fmla="*/ 188013 h 687724"/>
                <a:gd name="connsiteX2115" fmla="*/ 342415 w 548379"/>
                <a:gd name="connsiteY2115" fmla="*/ 185437 h 687724"/>
                <a:gd name="connsiteX2116" fmla="*/ 339841 w 548379"/>
                <a:gd name="connsiteY2116" fmla="*/ 185437 h 687724"/>
                <a:gd name="connsiteX2117" fmla="*/ 339841 w 548379"/>
                <a:gd name="connsiteY2117" fmla="*/ 182862 h 687724"/>
                <a:gd name="connsiteX2118" fmla="*/ 337266 w 548379"/>
                <a:gd name="connsiteY2118" fmla="*/ 182862 h 687724"/>
                <a:gd name="connsiteX2119" fmla="*/ 337266 w 548379"/>
                <a:gd name="connsiteY2119" fmla="*/ 180286 h 687724"/>
                <a:gd name="connsiteX2120" fmla="*/ 334692 w 548379"/>
                <a:gd name="connsiteY2120" fmla="*/ 180286 h 687724"/>
                <a:gd name="connsiteX2121" fmla="*/ 334692 w 548379"/>
                <a:gd name="connsiteY2121" fmla="*/ 177711 h 687724"/>
                <a:gd name="connsiteX2122" fmla="*/ 332117 w 548379"/>
                <a:gd name="connsiteY2122" fmla="*/ 177711 h 687724"/>
                <a:gd name="connsiteX2123" fmla="*/ 332117 w 548379"/>
                <a:gd name="connsiteY2123" fmla="*/ 175135 h 687724"/>
                <a:gd name="connsiteX2124" fmla="*/ 329542 w 548379"/>
                <a:gd name="connsiteY2124" fmla="*/ 175135 h 687724"/>
                <a:gd name="connsiteX2125" fmla="*/ 326968 w 548379"/>
                <a:gd name="connsiteY2125" fmla="*/ 175135 h 687724"/>
                <a:gd name="connsiteX2126" fmla="*/ 326968 w 548379"/>
                <a:gd name="connsiteY2126" fmla="*/ 172560 h 687724"/>
                <a:gd name="connsiteX2127" fmla="*/ 324393 w 548379"/>
                <a:gd name="connsiteY2127" fmla="*/ 172560 h 687724"/>
                <a:gd name="connsiteX2128" fmla="*/ 324393 w 548379"/>
                <a:gd name="connsiteY2128" fmla="*/ 169984 h 687724"/>
                <a:gd name="connsiteX2129" fmla="*/ 321819 w 548379"/>
                <a:gd name="connsiteY2129" fmla="*/ 169984 h 687724"/>
                <a:gd name="connsiteX2130" fmla="*/ 321819 w 548379"/>
                <a:gd name="connsiteY2130" fmla="*/ 167409 h 687724"/>
                <a:gd name="connsiteX2131" fmla="*/ 319244 w 548379"/>
                <a:gd name="connsiteY2131" fmla="*/ 167409 h 687724"/>
                <a:gd name="connsiteX2132" fmla="*/ 319244 w 548379"/>
                <a:gd name="connsiteY2132" fmla="*/ 164833 h 687724"/>
                <a:gd name="connsiteX2133" fmla="*/ 319244 w 548379"/>
                <a:gd name="connsiteY2133" fmla="*/ 162258 h 687724"/>
                <a:gd name="connsiteX2134" fmla="*/ 316670 w 548379"/>
                <a:gd name="connsiteY2134" fmla="*/ 162258 h 687724"/>
                <a:gd name="connsiteX2135" fmla="*/ 316670 w 548379"/>
                <a:gd name="connsiteY2135" fmla="*/ 159682 h 687724"/>
                <a:gd name="connsiteX2136" fmla="*/ 314095 w 548379"/>
                <a:gd name="connsiteY2136" fmla="*/ 159682 h 687724"/>
                <a:gd name="connsiteX2137" fmla="*/ 314095 w 548379"/>
                <a:gd name="connsiteY2137" fmla="*/ 157107 h 687724"/>
                <a:gd name="connsiteX2138" fmla="*/ 311521 w 548379"/>
                <a:gd name="connsiteY2138" fmla="*/ 157107 h 687724"/>
                <a:gd name="connsiteX2139" fmla="*/ 311521 w 548379"/>
                <a:gd name="connsiteY2139" fmla="*/ 154531 h 687724"/>
                <a:gd name="connsiteX2140" fmla="*/ 308946 w 548379"/>
                <a:gd name="connsiteY2140" fmla="*/ 154531 h 687724"/>
                <a:gd name="connsiteX2141" fmla="*/ 308946 w 548379"/>
                <a:gd name="connsiteY2141" fmla="*/ 151956 h 687724"/>
                <a:gd name="connsiteX2142" fmla="*/ 306372 w 548379"/>
                <a:gd name="connsiteY2142" fmla="*/ 151956 h 687724"/>
                <a:gd name="connsiteX2143" fmla="*/ 306372 w 548379"/>
                <a:gd name="connsiteY2143" fmla="*/ 149380 h 687724"/>
                <a:gd name="connsiteX2144" fmla="*/ 303797 w 548379"/>
                <a:gd name="connsiteY2144" fmla="*/ 149380 h 687724"/>
                <a:gd name="connsiteX2145" fmla="*/ 303797 w 548379"/>
                <a:gd name="connsiteY2145" fmla="*/ 146805 h 687724"/>
                <a:gd name="connsiteX2146" fmla="*/ 301222 w 548379"/>
                <a:gd name="connsiteY2146" fmla="*/ 146805 h 687724"/>
                <a:gd name="connsiteX2147" fmla="*/ 301222 w 548379"/>
                <a:gd name="connsiteY2147" fmla="*/ 144229 h 687724"/>
                <a:gd name="connsiteX2148" fmla="*/ 298648 w 548379"/>
                <a:gd name="connsiteY2148" fmla="*/ 144229 h 687724"/>
                <a:gd name="connsiteX2149" fmla="*/ 298648 w 548379"/>
                <a:gd name="connsiteY2149" fmla="*/ 141653 h 687724"/>
                <a:gd name="connsiteX2150" fmla="*/ 298648 w 548379"/>
                <a:gd name="connsiteY2150" fmla="*/ 139078 h 687724"/>
                <a:gd name="connsiteX2151" fmla="*/ 296073 w 548379"/>
                <a:gd name="connsiteY2151" fmla="*/ 139078 h 687724"/>
                <a:gd name="connsiteX2152" fmla="*/ 296073 w 548379"/>
                <a:gd name="connsiteY2152" fmla="*/ 136502 h 687724"/>
                <a:gd name="connsiteX2153" fmla="*/ 293499 w 548379"/>
                <a:gd name="connsiteY2153" fmla="*/ 136502 h 687724"/>
                <a:gd name="connsiteX2154" fmla="*/ 293499 w 548379"/>
                <a:gd name="connsiteY2154" fmla="*/ 133927 h 687724"/>
                <a:gd name="connsiteX2155" fmla="*/ 290924 w 548379"/>
                <a:gd name="connsiteY2155" fmla="*/ 133927 h 687724"/>
                <a:gd name="connsiteX2156" fmla="*/ 290924 w 548379"/>
                <a:gd name="connsiteY2156" fmla="*/ 131351 h 687724"/>
                <a:gd name="connsiteX2157" fmla="*/ 290924 w 548379"/>
                <a:gd name="connsiteY2157" fmla="*/ 128776 h 687724"/>
                <a:gd name="connsiteX2158" fmla="*/ 288350 w 548379"/>
                <a:gd name="connsiteY2158" fmla="*/ 128776 h 687724"/>
                <a:gd name="connsiteX2159" fmla="*/ 288350 w 548379"/>
                <a:gd name="connsiteY2159" fmla="*/ 126200 h 687724"/>
                <a:gd name="connsiteX2160" fmla="*/ 285775 w 548379"/>
                <a:gd name="connsiteY2160" fmla="*/ 126200 h 687724"/>
                <a:gd name="connsiteX2161" fmla="*/ 285775 w 548379"/>
                <a:gd name="connsiteY2161" fmla="*/ 123625 h 687724"/>
                <a:gd name="connsiteX2162" fmla="*/ 283201 w 548379"/>
                <a:gd name="connsiteY2162" fmla="*/ 121049 h 687724"/>
                <a:gd name="connsiteX2163" fmla="*/ 283201 w 548379"/>
                <a:gd name="connsiteY2163" fmla="*/ 118474 h 687724"/>
                <a:gd name="connsiteX2164" fmla="*/ 280626 w 548379"/>
                <a:gd name="connsiteY2164" fmla="*/ 118474 h 687724"/>
                <a:gd name="connsiteX2165" fmla="*/ 280626 w 548379"/>
                <a:gd name="connsiteY2165" fmla="*/ 115898 h 687724"/>
                <a:gd name="connsiteX2166" fmla="*/ 278051 w 548379"/>
                <a:gd name="connsiteY2166" fmla="*/ 113323 h 687724"/>
                <a:gd name="connsiteX2167" fmla="*/ 278051 w 548379"/>
                <a:gd name="connsiteY2167" fmla="*/ 110747 h 687724"/>
                <a:gd name="connsiteX2168" fmla="*/ 275477 w 548379"/>
                <a:gd name="connsiteY2168" fmla="*/ 110747 h 687724"/>
                <a:gd name="connsiteX2169" fmla="*/ 275477 w 548379"/>
                <a:gd name="connsiteY2169" fmla="*/ 108172 h 687724"/>
                <a:gd name="connsiteX2170" fmla="*/ 272902 w 548379"/>
                <a:gd name="connsiteY2170" fmla="*/ 108172 h 687724"/>
                <a:gd name="connsiteX2171" fmla="*/ 272902 w 548379"/>
                <a:gd name="connsiteY2171" fmla="*/ 110747 h 687724"/>
                <a:gd name="connsiteX2172" fmla="*/ 270328 w 548379"/>
                <a:gd name="connsiteY2172" fmla="*/ 110747 h 687724"/>
                <a:gd name="connsiteX2173" fmla="*/ 270328 w 548379"/>
                <a:gd name="connsiteY2173" fmla="*/ 113323 h 687724"/>
                <a:gd name="connsiteX2174" fmla="*/ 270328 w 548379"/>
                <a:gd name="connsiteY2174" fmla="*/ 115898 h 687724"/>
                <a:gd name="connsiteX2175" fmla="*/ 267753 w 548379"/>
                <a:gd name="connsiteY2175" fmla="*/ 115898 h 687724"/>
                <a:gd name="connsiteX2176" fmla="*/ 267753 w 548379"/>
                <a:gd name="connsiteY2176" fmla="*/ 118474 h 687724"/>
                <a:gd name="connsiteX2177" fmla="*/ 265179 w 548379"/>
                <a:gd name="connsiteY2177" fmla="*/ 118474 h 687724"/>
                <a:gd name="connsiteX2178" fmla="*/ 265179 w 548379"/>
                <a:gd name="connsiteY2178" fmla="*/ 121049 h 687724"/>
                <a:gd name="connsiteX2179" fmla="*/ 265179 w 548379"/>
                <a:gd name="connsiteY2179" fmla="*/ 123625 h 687724"/>
                <a:gd name="connsiteX2180" fmla="*/ 265179 w 548379"/>
                <a:gd name="connsiteY2180" fmla="*/ 126200 h 687724"/>
                <a:gd name="connsiteX2181" fmla="*/ 262604 w 548379"/>
                <a:gd name="connsiteY2181" fmla="*/ 126200 h 687724"/>
                <a:gd name="connsiteX2182" fmla="*/ 262604 w 548379"/>
                <a:gd name="connsiteY2182" fmla="*/ 128776 h 687724"/>
                <a:gd name="connsiteX2183" fmla="*/ 260030 w 548379"/>
                <a:gd name="connsiteY2183" fmla="*/ 128776 h 687724"/>
                <a:gd name="connsiteX2184" fmla="*/ 260030 w 548379"/>
                <a:gd name="connsiteY2184" fmla="*/ 131351 h 687724"/>
                <a:gd name="connsiteX2185" fmla="*/ 260030 w 548379"/>
                <a:gd name="connsiteY2185" fmla="*/ 133927 h 687724"/>
                <a:gd name="connsiteX2186" fmla="*/ 257455 w 548379"/>
                <a:gd name="connsiteY2186" fmla="*/ 133927 h 687724"/>
                <a:gd name="connsiteX2187" fmla="*/ 257455 w 548379"/>
                <a:gd name="connsiteY2187" fmla="*/ 136502 h 687724"/>
                <a:gd name="connsiteX2188" fmla="*/ 254881 w 548379"/>
                <a:gd name="connsiteY2188" fmla="*/ 136502 h 687724"/>
                <a:gd name="connsiteX2189" fmla="*/ 254881 w 548379"/>
                <a:gd name="connsiteY2189" fmla="*/ 139078 h 687724"/>
                <a:gd name="connsiteX2190" fmla="*/ 254881 w 548379"/>
                <a:gd name="connsiteY2190" fmla="*/ 141653 h 687724"/>
                <a:gd name="connsiteX2191" fmla="*/ 252306 w 548379"/>
                <a:gd name="connsiteY2191" fmla="*/ 141653 h 687724"/>
                <a:gd name="connsiteX2192" fmla="*/ 252306 w 548379"/>
                <a:gd name="connsiteY2192" fmla="*/ 144229 h 687724"/>
                <a:gd name="connsiteX2193" fmla="*/ 252306 w 548379"/>
                <a:gd name="connsiteY2193" fmla="*/ 146805 h 687724"/>
                <a:gd name="connsiteX2194" fmla="*/ 249731 w 548379"/>
                <a:gd name="connsiteY2194" fmla="*/ 146805 h 687724"/>
                <a:gd name="connsiteX2195" fmla="*/ 249731 w 548379"/>
                <a:gd name="connsiteY2195" fmla="*/ 149380 h 687724"/>
                <a:gd name="connsiteX2196" fmla="*/ 247157 w 548379"/>
                <a:gd name="connsiteY2196" fmla="*/ 149380 h 687724"/>
                <a:gd name="connsiteX2197" fmla="*/ 247157 w 548379"/>
                <a:gd name="connsiteY2197" fmla="*/ 151956 h 687724"/>
                <a:gd name="connsiteX2198" fmla="*/ 244582 w 548379"/>
                <a:gd name="connsiteY2198" fmla="*/ 154531 h 687724"/>
                <a:gd name="connsiteX2199" fmla="*/ 244582 w 548379"/>
                <a:gd name="connsiteY2199" fmla="*/ 157107 h 687724"/>
                <a:gd name="connsiteX2200" fmla="*/ 242008 w 548379"/>
                <a:gd name="connsiteY2200" fmla="*/ 157107 h 687724"/>
                <a:gd name="connsiteX2201" fmla="*/ 242008 w 548379"/>
                <a:gd name="connsiteY2201" fmla="*/ 159682 h 687724"/>
                <a:gd name="connsiteX2202" fmla="*/ 239433 w 548379"/>
                <a:gd name="connsiteY2202" fmla="*/ 159682 h 687724"/>
                <a:gd name="connsiteX2203" fmla="*/ 239433 w 548379"/>
                <a:gd name="connsiteY2203" fmla="*/ 162258 h 687724"/>
                <a:gd name="connsiteX2204" fmla="*/ 239433 w 548379"/>
                <a:gd name="connsiteY2204" fmla="*/ 164833 h 687724"/>
                <a:gd name="connsiteX2205" fmla="*/ 236859 w 548379"/>
                <a:gd name="connsiteY2205" fmla="*/ 164833 h 687724"/>
                <a:gd name="connsiteX2206" fmla="*/ 236859 w 548379"/>
                <a:gd name="connsiteY2206" fmla="*/ 167409 h 687724"/>
                <a:gd name="connsiteX2207" fmla="*/ 234284 w 548379"/>
                <a:gd name="connsiteY2207" fmla="*/ 167409 h 687724"/>
                <a:gd name="connsiteX2208" fmla="*/ 234284 w 548379"/>
                <a:gd name="connsiteY2208" fmla="*/ 169984 h 687724"/>
                <a:gd name="connsiteX2209" fmla="*/ 231710 w 548379"/>
                <a:gd name="connsiteY2209" fmla="*/ 169984 h 687724"/>
                <a:gd name="connsiteX2210" fmla="*/ 231710 w 548379"/>
                <a:gd name="connsiteY2210" fmla="*/ 172560 h 687724"/>
                <a:gd name="connsiteX2211" fmla="*/ 229135 w 548379"/>
                <a:gd name="connsiteY2211" fmla="*/ 172560 h 687724"/>
                <a:gd name="connsiteX2212" fmla="*/ 229135 w 548379"/>
                <a:gd name="connsiteY2212" fmla="*/ 175135 h 687724"/>
                <a:gd name="connsiteX2213" fmla="*/ 226560 w 548379"/>
                <a:gd name="connsiteY2213" fmla="*/ 175135 h 687724"/>
                <a:gd name="connsiteX2214" fmla="*/ 226560 w 548379"/>
                <a:gd name="connsiteY2214" fmla="*/ 177711 h 687724"/>
                <a:gd name="connsiteX2215" fmla="*/ 223986 w 548379"/>
                <a:gd name="connsiteY2215" fmla="*/ 177711 h 687724"/>
                <a:gd name="connsiteX2216" fmla="*/ 223986 w 548379"/>
                <a:gd name="connsiteY2216" fmla="*/ 180286 h 687724"/>
                <a:gd name="connsiteX2217" fmla="*/ 223986 w 548379"/>
                <a:gd name="connsiteY2217" fmla="*/ 182862 h 687724"/>
                <a:gd name="connsiteX2218" fmla="*/ 221411 w 548379"/>
                <a:gd name="connsiteY2218" fmla="*/ 182862 h 687724"/>
                <a:gd name="connsiteX2219" fmla="*/ 218837 w 548379"/>
                <a:gd name="connsiteY2219" fmla="*/ 182862 h 687724"/>
                <a:gd name="connsiteX2220" fmla="*/ 218837 w 548379"/>
                <a:gd name="connsiteY2220" fmla="*/ 185437 h 687724"/>
                <a:gd name="connsiteX2221" fmla="*/ 216262 w 548379"/>
                <a:gd name="connsiteY2221" fmla="*/ 185437 h 687724"/>
                <a:gd name="connsiteX2222" fmla="*/ 216262 w 548379"/>
                <a:gd name="connsiteY2222" fmla="*/ 188013 h 687724"/>
                <a:gd name="connsiteX2223" fmla="*/ 213688 w 548379"/>
                <a:gd name="connsiteY2223" fmla="*/ 188013 h 687724"/>
                <a:gd name="connsiteX2224" fmla="*/ 213688 w 548379"/>
                <a:gd name="connsiteY2224" fmla="*/ 190588 h 687724"/>
                <a:gd name="connsiteX2225" fmla="*/ 211113 w 548379"/>
                <a:gd name="connsiteY2225" fmla="*/ 190588 h 687724"/>
                <a:gd name="connsiteX2226" fmla="*/ 211113 w 548379"/>
                <a:gd name="connsiteY2226" fmla="*/ 193164 h 687724"/>
                <a:gd name="connsiteX2227" fmla="*/ 208539 w 548379"/>
                <a:gd name="connsiteY2227" fmla="*/ 193164 h 687724"/>
                <a:gd name="connsiteX2228" fmla="*/ 208539 w 548379"/>
                <a:gd name="connsiteY2228" fmla="*/ 195739 h 687724"/>
                <a:gd name="connsiteX2229" fmla="*/ 205964 w 548379"/>
                <a:gd name="connsiteY2229" fmla="*/ 195739 h 687724"/>
                <a:gd name="connsiteX2230" fmla="*/ 205964 w 548379"/>
                <a:gd name="connsiteY2230" fmla="*/ 198315 h 687724"/>
                <a:gd name="connsiteX2231" fmla="*/ 203390 w 548379"/>
                <a:gd name="connsiteY2231" fmla="*/ 198315 h 687724"/>
                <a:gd name="connsiteX2232" fmla="*/ 203390 w 548379"/>
                <a:gd name="connsiteY2232" fmla="*/ 200890 h 687724"/>
                <a:gd name="connsiteX2233" fmla="*/ 200815 w 548379"/>
                <a:gd name="connsiteY2233" fmla="*/ 200890 h 687724"/>
                <a:gd name="connsiteX2234" fmla="*/ 200815 w 548379"/>
                <a:gd name="connsiteY2234" fmla="*/ 203466 h 687724"/>
                <a:gd name="connsiteX2235" fmla="*/ 198240 w 548379"/>
                <a:gd name="connsiteY2235" fmla="*/ 203466 h 687724"/>
                <a:gd name="connsiteX2236" fmla="*/ 198240 w 548379"/>
                <a:gd name="connsiteY2236" fmla="*/ 206041 h 687724"/>
                <a:gd name="connsiteX2237" fmla="*/ 195666 w 548379"/>
                <a:gd name="connsiteY2237" fmla="*/ 206041 h 687724"/>
                <a:gd name="connsiteX2238" fmla="*/ 195666 w 548379"/>
                <a:gd name="connsiteY2238" fmla="*/ 208617 h 687724"/>
                <a:gd name="connsiteX2239" fmla="*/ 193091 w 548379"/>
                <a:gd name="connsiteY2239" fmla="*/ 208617 h 687724"/>
                <a:gd name="connsiteX2240" fmla="*/ 193091 w 548379"/>
                <a:gd name="connsiteY2240" fmla="*/ 211192 h 687724"/>
                <a:gd name="connsiteX2241" fmla="*/ 190517 w 548379"/>
                <a:gd name="connsiteY2241" fmla="*/ 211192 h 687724"/>
                <a:gd name="connsiteX2242" fmla="*/ 190517 w 548379"/>
                <a:gd name="connsiteY2242" fmla="*/ 213768 h 687724"/>
                <a:gd name="connsiteX2243" fmla="*/ 187942 w 548379"/>
                <a:gd name="connsiteY2243" fmla="*/ 213768 h 687724"/>
                <a:gd name="connsiteX2244" fmla="*/ 185368 w 548379"/>
                <a:gd name="connsiteY2244" fmla="*/ 213768 h 687724"/>
                <a:gd name="connsiteX2245" fmla="*/ 185368 w 548379"/>
                <a:gd name="connsiteY2245" fmla="*/ 216343 h 687724"/>
                <a:gd name="connsiteX2246" fmla="*/ 182793 w 548379"/>
                <a:gd name="connsiteY2246" fmla="*/ 216343 h 687724"/>
                <a:gd name="connsiteX2247" fmla="*/ 182793 w 548379"/>
                <a:gd name="connsiteY2247" fmla="*/ 218919 h 687724"/>
                <a:gd name="connsiteX2248" fmla="*/ 180219 w 548379"/>
                <a:gd name="connsiteY2248" fmla="*/ 218919 h 687724"/>
                <a:gd name="connsiteX2249" fmla="*/ 180219 w 548379"/>
                <a:gd name="connsiteY2249" fmla="*/ 221494 h 687724"/>
                <a:gd name="connsiteX2250" fmla="*/ 177644 w 548379"/>
                <a:gd name="connsiteY2250" fmla="*/ 221494 h 687724"/>
                <a:gd name="connsiteX2251" fmla="*/ 175069 w 548379"/>
                <a:gd name="connsiteY2251" fmla="*/ 221494 h 687724"/>
                <a:gd name="connsiteX2252" fmla="*/ 175069 w 548379"/>
                <a:gd name="connsiteY2252" fmla="*/ 224070 h 687724"/>
                <a:gd name="connsiteX2253" fmla="*/ 172495 w 548379"/>
                <a:gd name="connsiteY2253" fmla="*/ 224070 h 687724"/>
                <a:gd name="connsiteX2254" fmla="*/ 172495 w 548379"/>
                <a:gd name="connsiteY2254" fmla="*/ 226646 h 687724"/>
                <a:gd name="connsiteX2255" fmla="*/ 169920 w 548379"/>
                <a:gd name="connsiteY2255" fmla="*/ 226646 h 687724"/>
                <a:gd name="connsiteX2256" fmla="*/ 167346 w 548379"/>
                <a:gd name="connsiteY2256" fmla="*/ 226646 h 687724"/>
                <a:gd name="connsiteX2257" fmla="*/ 167346 w 548379"/>
                <a:gd name="connsiteY2257" fmla="*/ 229221 h 687724"/>
                <a:gd name="connsiteX2258" fmla="*/ 164771 w 548379"/>
                <a:gd name="connsiteY2258" fmla="*/ 229221 h 687724"/>
                <a:gd name="connsiteX2259" fmla="*/ 162197 w 548379"/>
                <a:gd name="connsiteY2259" fmla="*/ 229221 h 687724"/>
                <a:gd name="connsiteX2260" fmla="*/ 162197 w 548379"/>
                <a:gd name="connsiteY2260" fmla="*/ 231797 h 687724"/>
                <a:gd name="connsiteX2261" fmla="*/ 159622 w 548379"/>
                <a:gd name="connsiteY2261" fmla="*/ 231797 h 687724"/>
                <a:gd name="connsiteX2262" fmla="*/ 157048 w 548379"/>
                <a:gd name="connsiteY2262" fmla="*/ 231797 h 687724"/>
                <a:gd name="connsiteX2263" fmla="*/ 157048 w 548379"/>
                <a:gd name="connsiteY2263" fmla="*/ 234372 h 687724"/>
                <a:gd name="connsiteX2264" fmla="*/ 154473 w 548379"/>
                <a:gd name="connsiteY2264" fmla="*/ 234372 h 687724"/>
                <a:gd name="connsiteX2265" fmla="*/ 151899 w 548379"/>
                <a:gd name="connsiteY2265" fmla="*/ 234372 h 687724"/>
                <a:gd name="connsiteX2266" fmla="*/ 151899 w 548379"/>
                <a:gd name="connsiteY2266" fmla="*/ 236948 h 687724"/>
                <a:gd name="connsiteX2267" fmla="*/ 149324 w 548379"/>
                <a:gd name="connsiteY2267" fmla="*/ 236948 h 687724"/>
                <a:gd name="connsiteX2268" fmla="*/ 146749 w 548379"/>
                <a:gd name="connsiteY2268" fmla="*/ 236948 h 687724"/>
                <a:gd name="connsiteX2269" fmla="*/ 146749 w 548379"/>
                <a:gd name="connsiteY2269" fmla="*/ 238316 h 687724"/>
                <a:gd name="connsiteX2270" fmla="*/ 146749 w 548379"/>
                <a:gd name="connsiteY2270" fmla="*/ 239523 h 687724"/>
                <a:gd name="connsiteX2271" fmla="*/ 144175 w 548379"/>
                <a:gd name="connsiteY2271" fmla="*/ 239523 h 687724"/>
                <a:gd name="connsiteX2272" fmla="*/ 141600 w 548379"/>
                <a:gd name="connsiteY2272" fmla="*/ 239523 h 687724"/>
                <a:gd name="connsiteX2273" fmla="*/ 141600 w 548379"/>
                <a:gd name="connsiteY2273" fmla="*/ 242099 h 687724"/>
                <a:gd name="connsiteX2274" fmla="*/ 139026 w 548379"/>
                <a:gd name="connsiteY2274" fmla="*/ 242099 h 687724"/>
                <a:gd name="connsiteX2275" fmla="*/ 139026 w 548379"/>
                <a:gd name="connsiteY2275" fmla="*/ 244674 h 687724"/>
                <a:gd name="connsiteX2276" fmla="*/ 136451 w 548379"/>
                <a:gd name="connsiteY2276" fmla="*/ 244674 h 687724"/>
                <a:gd name="connsiteX2277" fmla="*/ 133877 w 548379"/>
                <a:gd name="connsiteY2277" fmla="*/ 244674 h 687724"/>
                <a:gd name="connsiteX2278" fmla="*/ 131302 w 548379"/>
                <a:gd name="connsiteY2278" fmla="*/ 244674 h 687724"/>
                <a:gd name="connsiteX2279" fmla="*/ 131302 w 548379"/>
                <a:gd name="connsiteY2279" fmla="*/ 247250 h 687724"/>
                <a:gd name="connsiteX2280" fmla="*/ 128728 w 548379"/>
                <a:gd name="connsiteY2280" fmla="*/ 247250 h 687724"/>
                <a:gd name="connsiteX2281" fmla="*/ 126153 w 548379"/>
                <a:gd name="connsiteY2281" fmla="*/ 247250 h 687724"/>
                <a:gd name="connsiteX2282" fmla="*/ 123578 w 548379"/>
                <a:gd name="connsiteY2282" fmla="*/ 247250 h 687724"/>
                <a:gd name="connsiteX2283" fmla="*/ 123578 w 548379"/>
                <a:gd name="connsiteY2283" fmla="*/ 249825 h 687724"/>
                <a:gd name="connsiteX2284" fmla="*/ 121004 w 548379"/>
                <a:gd name="connsiteY2284" fmla="*/ 249825 h 687724"/>
                <a:gd name="connsiteX2285" fmla="*/ 121004 w 548379"/>
                <a:gd name="connsiteY2285" fmla="*/ 252401 h 687724"/>
                <a:gd name="connsiteX2286" fmla="*/ 118429 w 548379"/>
                <a:gd name="connsiteY2286" fmla="*/ 252401 h 687724"/>
                <a:gd name="connsiteX2287" fmla="*/ 115855 w 548379"/>
                <a:gd name="connsiteY2287" fmla="*/ 252401 h 687724"/>
                <a:gd name="connsiteX2288" fmla="*/ 113280 w 548379"/>
                <a:gd name="connsiteY2288" fmla="*/ 252401 h 687724"/>
                <a:gd name="connsiteX2289" fmla="*/ 113280 w 548379"/>
                <a:gd name="connsiteY2289" fmla="*/ 254976 h 687724"/>
                <a:gd name="connsiteX2290" fmla="*/ 110706 w 548379"/>
                <a:gd name="connsiteY2290" fmla="*/ 254976 h 687724"/>
                <a:gd name="connsiteX2291" fmla="*/ 108131 w 548379"/>
                <a:gd name="connsiteY2291" fmla="*/ 254976 h 687724"/>
                <a:gd name="connsiteX2292" fmla="*/ 105557 w 548379"/>
                <a:gd name="connsiteY2292" fmla="*/ 254976 h 687724"/>
                <a:gd name="connsiteX2293" fmla="*/ 105557 w 548379"/>
                <a:gd name="connsiteY2293" fmla="*/ 257552 h 687724"/>
                <a:gd name="connsiteX2294" fmla="*/ 102982 w 548379"/>
                <a:gd name="connsiteY2294" fmla="*/ 257552 h 687724"/>
                <a:gd name="connsiteX2295" fmla="*/ 100408 w 548379"/>
                <a:gd name="connsiteY2295" fmla="*/ 257552 h 687724"/>
                <a:gd name="connsiteX2296" fmla="*/ 97833 w 548379"/>
                <a:gd name="connsiteY2296" fmla="*/ 257552 h 687724"/>
                <a:gd name="connsiteX2297" fmla="*/ 97833 w 548379"/>
                <a:gd name="connsiteY2297" fmla="*/ 260127 h 687724"/>
                <a:gd name="connsiteX2298" fmla="*/ 95258 w 548379"/>
                <a:gd name="connsiteY2298" fmla="*/ 260127 h 687724"/>
                <a:gd name="connsiteX2299" fmla="*/ 92684 w 548379"/>
                <a:gd name="connsiteY2299" fmla="*/ 260127 h 687724"/>
                <a:gd name="connsiteX2300" fmla="*/ 92684 w 548379"/>
                <a:gd name="connsiteY2300" fmla="*/ 262703 h 687724"/>
                <a:gd name="connsiteX2301" fmla="*/ 90109 w 548379"/>
                <a:gd name="connsiteY2301" fmla="*/ 262703 h 687724"/>
                <a:gd name="connsiteX2302" fmla="*/ 87535 w 548379"/>
                <a:gd name="connsiteY2302" fmla="*/ 262703 h 687724"/>
                <a:gd name="connsiteX2303" fmla="*/ 84960 w 548379"/>
                <a:gd name="connsiteY2303" fmla="*/ 262703 h 687724"/>
                <a:gd name="connsiteX2304" fmla="*/ 84960 w 548379"/>
                <a:gd name="connsiteY2304" fmla="*/ 265278 h 687724"/>
                <a:gd name="connsiteX2305" fmla="*/ 82386 w 548379"/>
                <a:gd name="connsiteY2305" fmla="*/ 265278 h 687724"/>
                <a:gd name="connsiteX2306" fmla="*/ 79811 w 548379"/>
                <a:gd name="connsiteY2306" fmla="*/ 265278 h 687724"/>
                <a:gd name="connsiteX2307" fmla="*/ 77237 w 548379"/>
                <a:gd name="connsiteY2307" fmla="*/ 265278 h 687724"/>
                <a:gd name="connsiteX2308" fmla="*/ 74662 w 548379"/>
                <a:gd name="connsiteY2308" fmla="*/ 265278 h 687724"/>
                <a:gd name="connsiteX2309" fmla="*/ 74662 w 548379"/>
                <a:gd name="connsiteY2309" fmla="*/ 267854 h 687724"/>
                <a:gd name="connsiteX2310" fmla="*/ 72088 w 548379"/>
                <a:gd name="connsiteY2310" fmla="*/ 267854 h 687724"/>
                <a:gd name="connsiteX2311" fmla="*/ 69513 w 548379"/>
                <a:gd name="connsiteY2311" fmla="*/ 267854 h 687724"/>
                <a:gd name="connsiteX2312" fmla="*/ 66938 w 548379"/>
                <a:gd name="connsiteY2312" fmla="*/ 267854 h 687724"/>
                <a:gd name="connsiteX2313" fmla="*/ 66938 w 548379"/>
                <a:gd name="connsiteY2313" fmla="*/ 270429 h 687724"/>
                <a:gd name="connsiteX2314" fmla="*/ 64364 w 548379"/>
                <a:gd name="connsiteY2314" fmla="*/ 270429 h 687724"/>
                <a:gd name="connsiteX2315" fmla="*/ 61789 w 548379"/>
                <a:gd name="connsiteY2315" fmla="*/ 270429 h 687724"/>
                <a:gd name="connsiteX2316" fmla="*/ 59215 w 548379"/>
                <a:gd name="connsiteY2316" fmla="*/ 270429 h 687724"/>
                <a:gd name="connsiteX2317" fmla="*/ 59215 w 548379"/>
                <a:gd name="connsiteY2317" fmla="*/ 273005 h 687724"/>
                <a:gd name="connsiteX2318" fmla="*/ 56640 w 548379"/>
                <a:gd name="connsiteY2318" fmla="*/ 273005 h 687724"/>
                <a:gd name="connsiteX2319" fmla="*/ 54066 w 548379"/>
                <a:gd name="connsiteY2319" fmla="*/ 273005 h 687724"/>
                <a:gd name="connsiteX2320" fmla="*/ 54066 w 548379"/>
                <a:gd name="connsiteY2320" fmla="*/ 275580 h 687724"/>
                <a:gd name="connsiteX2321" fmla="*/ 51491 w 548379"/>
                <a:gd name="connsiteY2321" fmla="*/ 275580 h 687724"/>
                <a:gd name="connsiteX2322" fmla="*/ 48917 w 548379"/>
                <a:gd name="connsiteY2322" fmla="*/ 275580 h 687724"/>
                <a:gd name="connsiteX2323" fmla="*/ 43767 w 548379"/>
                <a:gd name="connsiteY2323" fmla="*/ 275580 h 687724"/>
                <a:gd name="connsiteX2324" fmla="*/ 41193 w 548379"/>
                <a:gd name="connsiteY2324" fmla="*/ 278156 h 687724"/>
                <a:gd name="connsiteX2325" fmla="*/ 38618 w 548379"/>
                <a:gd name="connsiteY2325" fmla="*/ 278156 h 687724"/>
                <a:gd name="connsiteX2326" fmla="*/ 36044 w 548379"/>
                <a:gd name="connsiteY2326" fmla="*/ 278156 h 687724"/>
                <a:gd name="connsiteX2327" fmla="*/ 36044 w 548379"/>
                <a:gd name="connsiteY2327" fmla="*/ 280731 h 687724"/>
                <a:gd name="connsiteX2328" fmla="*/ 33469 w 548379"/>
                <a:gd name="connsiteY2328" fmla="*/ 280731 h 687724"/>
                <a:gd name="connsiteX2329" fmla="*/ 30895 w 548379"/>
                <a:gd name="connsiteY2329" fmla="*/ 280731 h 687724"/>
                <a:gd name="connsiteX2330" fmla="*/ 28320 w 548379"/>
                <a:gd name="connsiteY2330" fmla="*/ 280731 h 687724"/>
                <a:gd name="connsiteX2331" fmla="*/ 28320 w 548379"/>
                <a:gd name="connsiteY2331" fmla="*/ 275580 h 687724"/>
                <a:gd name="connsiteX2332" fmla="*/ 28320 w 548379"/>
                <a:gd name="connsiteY2332" fmla="*/ 273005 h 687724"/>
                <a:gd name="connsiteX2333" fmla="*/ 28320 w 548379"/>
                <a:gd name="connsiteY2333" fmla="*/ 270429 h 687724"/>
                <a:gd name="connsiteX2334" fmla="*/ 28320 w 548379"/>
                <a:gd name="connsiteY2334" fmla="*/ 267854 h 687724"/>
                <a:gd name="connsiteX2335" fmla="*/ 30895 w 548379"/>
                <a:gd name="connsiteY2335" fmla="*/ 267854 h 687724"/>
                <a:gd name="connsiteX2336" fmla="*/ 30895 w 548379"/>
                <a:gd name="connsiteY2336" fmla="*/ 265278 h 687724"/>
                <a:gd name="connsiteX2337" fmla="*/ 28320 w 548379"/>
                <a:gd name="connsiteY2337" fmla="*/ 265278 h 687724"/>
                <a:gd name="connsiteX2338" fmla="*/ 28320 w 548379"/>
                <a:gd name="connsiteY2338" fmla="*/ 260127 h 687724"/>
                <a:gd name="connsiteX2339" fmla="*/ 28320 w 548379"/>
                <a:gd name="connsiteY2339" fmla="*/ 257552 h 687724"/>
                <a:gd name="connsiteX2340" fmla="*/ 30895 w 548379"/>
                <a:gd name="connsiteY2340" fmla="*/ 257552 h 687724"/>
                <a:gd name="connsiteX2341" fmla="*/ 30895 w 548379"/>
                <a:gd name="connsiteY2341" fmla="*/ 254976 h 687724"/>
                <a:gd name="connsiteX2342" fmla="*/ 30895 w 548379"/>
                <a:gd name="connsiteY2342" fmla="*/ 252401 h 687724"/>
                <a:gd name="connsiteX2343" fmla="*/ 30895 w 548379"/>
                <a:gd name="connsiteY2343" fmla="*/ 249825 h 687724"/>
                <a:gd name="connsiteX2344" fmla="*/ 30895 w 548379"/>
                <a:gd name="connsiteY2344" fmla="*/ 244674 h 687724"/>
                <a:gd name="connsiteX2345" fmla="*/ 30895 w 548379"/>
                <a:gd name="connsiteY2345" fmla="*/ 239523 h 687724"/>
                <a:gd name="connsiteX2346" fmla="*/ 30895 w 548379"/>
                <a:gd name="connsiteY2346" fmla="*/ 236948 h 687724"/>
                <a:gd name="connsiteX2347" fmla="*/ 30895 w 548379"/>
                <a:gd name="connsiteY2347" fmla="*/ 234372 h 687724"/>
                <a:gd name="connsiteX2348" fmla="*/ 30895 w 548379"/>
                <a:gd name="connsiteY2348" fmla="*/ 231797 h 687724"/>
                <a:gd name="connsiteX2349" fmla="*/ 33469 w 548379"/>
                <a:gd name="connsiteY2349" fmla="*/ 231797 h 687724"/>
                <a:gd name="connsiteX2350" fmla="*/ 33469 w 548379"/>
                <a:gd name="connsiteY2350" fmla="*/ 226646 h 687724"/>
                <a:gd name="connsiteX2351" fmla="*/ 33469 w 548379"/>
                <a:gd name="connsiteY2351" fmla="*/ 224070 h 687724"/>
                <a:gd name="connsiteX2352" fmla="*/ 33469 w 548379"/>
                <a:gd name="connsiteY2352" fmla="*/ 221494 h 687724"/>
                <a:gd name="connsiteX2353" fmla="*/ 33469 w 548379"/>
                <a:gd name="connsiteY2353" fmla="*/ 216343 h 687724"/>
                <a:gd name="connsiteX2354" fmla="*/ 33469 w 548379"/>
                <a:gd name="connsiteY2354" fmla="*/ 213768 h 687724"/>
                <a:gd name="connsiteX2355" fmla="*/ 36044 w 548379"/>
                <a:gd name="connsiteY2355" fmla="*/ 213768 h 687724"/>
                <a:gd name="connsiteX2356" fmla="*/ 36044 w 548379"/>
                <a:gd name="connsiteY2356" fmla="*/ 211192 h 687724"/>
                <a:gd name="connsiteX2357" fmla="*/ 36044 w 548379"/>
                <a:gd name="connsiteY2357" fmla="*/ 208617 h 687724"/>
                <a:gd name="connsiteX2358" fmla="*/ 36044 w 548379"/>
                <a:gd name="connsiteY2358" fmla="*/ 206041 h 687724"/>
                <a:gd name="connsiteX2359" fmla="*/ 36044 w 548379"/>
                <a:gd name="connsiteY2359" fmla="*/ 203466 h 687724"/>
                <a:gd name="connsiteX2360" fmla="*/ 36044 w 548379"/>
                <a:gd name="connsiteY2360" fmla="*/ 200890 h 687724"/>
                <a:gd name="connsiteX2361" fmla="*/ 36044 w 548379"/>
                <a:gd name="connsiteY2361" fmla="*/ 198315 h 687724"/>
                <a:gd name="connsiteX2362" fmla="*/ 38618 w 548379"/>
                <a:gd name="connsiteY2362" fmla="*/ 198315 h 687724"/>
                <a:gd name="connsiteX2363" fmla="*/ 38618 w 548379"/>
                <a:gd name="connsiteY2363" fmla="*/ 195739 h 687724"/>
                <a:gd name="connsiteX2364" fmla="*/ 41193 w 548379"/>
                <a:gd name="connsiteY2364" fmla="*/ 195739 h 687724"/>
                <a:gd name="connsiteX2365" fmla="*/ 41193 w 548379"/>
                <a:gd name="connsiteY2365" fmla="*/ 193164 h 687724"/>
                <a:gd name="connsiteX2366" fmla="*/ 43767 w 548379"/>
                <a:gd name="connsiteY2366" fmla="*/ 193164 h 687724"/>
                <a:gd name="connsiteX2367" fmla="*/ 46342 w 548379"/>
                <a:gd name="connsiteY2367" fmla="*/ 193164 h 687724"/>
                <a:gd name="connsiteX2368" fmla="*/ 48917 w 548379"/>
                <a:gd name="connsiteY2368" fmla="*/ 193164 h 687724"/>
                <a:gd name="connsiteX2369" fmla="*/ 51491 w 548379"/>
                <a:gd name="connsiteY2369" fmla="*/ 193164 h 687724"/>
                <a:gd name="connsiteX2370" fmla="*/ 54066 w 548379"/>
                <a:gd name="connsiteY2370" fmla="*/ 193164 h 687724"/>
                <a:gd name="connsiteX2371" fmla="*/ 56640 w 548379"/>
                <a:gd name="connsiteY2371" fmla="*/ 193164 h 687724"/>
                <a:gd name="connsiteX2372" fmla="*/ 56640 w 548379"/>
                <a:gd name="connsiteY2372" fmla="*/ 190588 h 687724"/>
                <a:gd name="connsiteX2373" fmla="*/ 59215 w 548379"/>
                <a:gd name="connsiteY2373" fmla="*/ 190588 h 687724"/>
                <a:gd name="connsiteX2374" fmla="*/ 61789 w 548379"/>
                <a:gd name="connsiteY2374" fmla="*/ 190588 h 687724"/>
                <a:gd name="connsiteX2375" fmla="*/ 64364 w 548379"/>
                <a:gd name="connsiteY2375" fmla="*/ 190588 h 687724"/>
                <a:gd name="connsiteX2376" fmla="*/ 66938 w 548379"/>
                <a:gd name="connsiteY2376" fmla="*/ 190588 h 687724"/>
                <a:gd name="connsiteX2377" fmla="*/ 69513 w 548379"/>
                <a:gd name="connsiteY2377" fmla="*/ 190588 h 687724"/>
                <a:gd name="connsiteX2378" fmla="*/ 72088 w 548379"/>
                <a:gd name="connsiteY2378" fmla="*/ 190588 h 687724"/>
                <a:gd name="connsiteX2379" fmla="*/ 72088 w 548379"/>
                <a:gd name="connsiteY2379" fmla="*/ 188013 h 687724"/>
                <a:gd name="connsiteX2380" fmla="*/ 74662 w 548379"/>
                <a:gd name="connsiteY2380" fmla="*/ 188013 h 687724"/>
                <a:gd name="connsiteX2381" fmla="*/ 77237 w 548379"/>
                <a:gd name="connsiteY2381" fmla="*/ 188013 h 687724"/>
                <a:gd name="connsiteX2382" fmla="*/ 79811 w 548379"/>
                <a:gd name="connsiteY2382" fmla="*/ 188013 h 687724"/>
                <a:gd name="connsiteX2383" fmla="*/ 79811 w 548379"/>
                <a:gd name="connsiteY2383" fmla="*/ 185437 h 687724"/>
                <a:gd name="connsiteX2384" fmla="*/ 82386 w 548379"/>
                <a:gd name="connsiteY2384" fmla="*/ 185437 h 687724"/>
                <a:gd name="connsiteX2385" fmla="*/ 84960 w 548379"/>
                <a:gd name="connsiteY2385" fmla="*/ 185437 h 687724"/>
                <a:gd name="connsiteX2386" fmla="*/ 87535 w 548379"/>
                <a:gd name="connsiteY2386" fmla="*/ 185437 h 687724"/>
                <a:gd name="connsiteX2387" fmla="*/ 87535 w 548379"/>
                <a:gd name="connsiteY2387" fmla="*/ 182862 h 687724"/>
                <a:gd name="connsiteX2388" fmla="*/ 90109 w 548379"/>
                <a:gd name="connsiteY2388" fmla="*/ 182862 h 687724"/>
                <a:gd name="connsiteX2389" fmla="*/ 92684 w 548379"/>
                <a:gd name="connsiteY2389" fmla="*/ 182862 h 687724"/>
                <a:gd name="connsiteX2390" fmla="*/ 95258 w 548379"/>
                <a:gd name="connsiteY2390" fmla="*/ 182862 h 687724"/>
                <a:gd name="connsiteX2391" fmla="*/ 95258 w 548379"/>
                <a:gd name="connsiteY2391" fmla="*/ 180286 h 687724"/>
                <a:gd name="connsiteX2392" fmla="*/ 97833 w 548379"/>
                <a:gd name="connsiteY2392" fmla="*/ 180286 h 687724"/>
                <a:gd name="connsiteX2393" fmla="*/ 100408 w 548379"/>
                <a:gd name="connsiteY2393" fmla="*/ 180286 h 687724"/>
                <a:gd name="connsiteX2394" fmla="*/ 102982 w 548379"/>
                <a:gd name="connsiteY2394" fmla="*/ 180286 h 687724"/>
                <a:gd name="connsiteX2395" fmla="*/ 102982 w 548379"/>
                <a:gd name="connsiteY2395" fmla="*/ 177711 h 687724"/>
                <a:gd name="connsiteX2396" fmla="*/ 105557 w 548379"/>
                <a:gd name="connsiteY2396" fmla="*/ 177711 h 687724"/>
                <a:gd name="connsiteX2397" fmla="*/ 108131 w 548379"/>
                <a:gd name="connsiteY2397" fmla="*/ 177711 h 687724"/>
                <a:gd name="connsiteX2398" fmla="*/ 110706 w 548379"/>
                <a:gd name="connsiteY2398" fmla="*/ 177711 h 687724"/>
                <a:gd name="connsiteX2399" fmla="*/ 110706 w 548379"/>
                <a:gd name="connsiteY2399" fmla="*/ 175135 h 687724"/>
                <a:gd name="connsiteX2400" fmla="*/ 113280 w 548379"/>
                <a:gd name="connsiteY2400" fmla="*/ 175135 h 687724"/>
                <a:gd name="connsiteX2401" fmla="*/ 115855 w 548379"/>
                <a:gd name="connsiteY2401" fmla="*/ 175135 h 687724"/>
                <a:gd name="connsiteX2402" fmla="*/ 118429 w 548379"/>
                <a:gd name="connsiteY2402" fmla="*/ 175135 h 687724"/>
                <a:gd name="connsiteX2403" fmla="*/ 118429 w 548379"/>
                <a:gd name="connsiteY2403" fmla="*/ 172560 h 687724"/>
                <a:gd name="connsiteX2404" fmla="*/ 121004 w 548379"/>
                <a:gd name="connsiteY2404" fmla="*/ 172560 h 687724"/>
                <a:gd name="connsiteX2405" fmla="*/ 123578 w 548379"/>
                <a:gd name="connsiteY2405" fmla="*/ 172560 h 687724"/>
                <a:gd name="connsiteX2406" fmla="*/ 123578 w 548379"/>
                <a:gd name="connsiteY2406" fmla="*/ 169984 h 687724"/>
                <a:gd name="connsiteX2407" fmla="*/ 126153 w 548379"/>
                <a:gd name="connsiteY2407" fmla="*/ 169984 h 687724"/>
                <a:gd name="connsiteX2408" fmla="*/ 128728 w 548379"/>
                <a:gd name="connsiteY2408" fmla="*/ 169984 h 687724"/>
                <a:gd name="connsiteX2409" fmla="*/ 128728 w 548379"/>
                <a:gd name="connsiteY2409" fmla="*/ 167409 h 687724"/>
                <a:gd name="connsiteX2410" fmla="*/ 131302 w 548379"/>
                <a:gd name="connsiteY2410" fmla="*/ 167409 h 687724"/>
                <a:gd name="connsiteX2411" fmla="*/ 133877 w 548379"/>
                <a:gd name="connsiteY2411" fmla="*/ 167409 h 687724"/>
                <a:gd name="connsiteX2412" fmla="*/ 136451 w 548379"/>
                <a:gd name="connsiteY2412" fmla="*/ 167409 h 687724"/>
                <a:gd name="connsiteX2413" fmla="*/ 136451 w 548379"/>
                <a:gd name="connsiteY2413" fmla="*/ 164833 h 687724"/>
                <a:gd name="connsiteX2414" fmla="*/ 139026 w 548379"/>
                <a:gd name="connsiteY2414" fmla="*/ 164833 h 687724"/>
                <a:gd name="connsiteX2415" fmla="*/ 141600 w 548379"/>
                <a:gd name="connsiteY2415" fmla="*/ 164833 h 687724"/>
                <a:gd name="connsiteX2416" fmla="*/ 141600 w 548379"/>
                <a:gd name="connsiteY2416" fmla="*/ 162258 h 687724"/>
                <a:gd name="connsiteX2417" fmla="*/ 144175 w 548379"/>
                <a:gd name="connsiteY2417" fmla="*/ 162258 h 687724"/>
                <a:gd name="connsiteX2418" fmla="*/ 146749 w 548379"/>
                <a:gd name="connsiteY2418" fmla="*/ 162258 h 687724"/>
                <a:gd name="connsiteX2419" fmla="*/ 146749 w 548379"/>
                <a:gd name="connsiteY2419" fmla="*/ 159682 h 687724"/>
                <a:gd name="connsiteX2420" fmla="*/ 149324 w 548379"/>
                <a:gd name="connsiteY2420" fmla="*/ 159682 h 687724"/>
                <a:gd name="connsiteX2421" fmla="*/ 151899 w 548379"/>
                <a:gd name="connsiteY2421" fmla="*/ 159682 h 687724"/>
                <a:gd name="connsiteX2422" fmla="*/ 151899 w 548379"/>
                <a:gd name="connsiteY2422" fmla="*/ 157107 h 687724"/>
                <a:gd name="connsiteX2423" fmla="*/ 154473 w 548379"/>
                <a:gd name="connsiteY2423" fmla="*/ 157107 h 687724"/>
                <a:gd name="connsiteX2424" fmla="*/ 154473 w 548379"/>
                <a:gd name="connsiteY2424" fmla="*/ 154531 h 687724"/>
                <a:gd name="connsiteX2425" fmla="*/ 157048 w 548379"/>
                <a:gd name="connsiteY2425" fmla="*/ 154531 h 687724"/>
                <a:gd name="connsiteX2426" fmla="*/ 159622 w 548379"/>
                <a:gd name="connsiteY2426" fmla="*/ 154531 h 687724"/>
                <a:gd name="connsiteX2427" fmla="*/ 159622 w 548379"/>
                <a:gd name="connsiteY2427" fmla="*/ 151956 h 687724"/>
                <a:gd name="connsiteX2428" fmla="*/ 162197 w 548379"/>
                <a:gd name="connsiteY2428" fmla="*/ 151956 h 687724"/>
                <a:gd name="connsiteX2429" fmla="*/ 164771 w 548379"/>
                <a:gd name="connsiteY2429" fmla="*/ 151956 h 687724"/>
                <a:gd name="connsiteX2430" fmla="*/ 164771 w 548379"/>
                <a:gd name="connsiteY2430" fmla="*/ 149380 h 687724"/>
                <a:gd name="connsiteX2431" fmla="*/ 167346 w 548379"/>
                <a:gd name="connsiteY2431" fmla="*/ 149380 h 687724"/>
                <a:gd name="connsiteX2432" fmla="*/ 169920 w 548379"/>
                <a:gd name="connsiteY2432" fmla="*/ 149380 h 687724"/>
                <a:gd name="connsiteX2433" fmla="*/ 169920 w 548379"/>
                <a:gd name="connsiteY2433" fmla="*/ 146805 h 687724"/>
                <a:gd name="connsiteX2434" fmla="*/ 172495 w 548379"/>
                <a:gd name="connsiteY2434" fmla="*/ 146805 h 687724"/>
                <a:gd name="connsiteX2435" fmla="*/ 175069 w 548379"/>
                <a:gd name="connsiteY2435" fmla="*/ 146805 h 687724"/>
                <a:gd name="connsiteX2436" fmla="*/ 175069 w 548379"/>
                <a:gd name="connsiteY2436" fmla="*/ 144229 h 687724"/>
                <a:gd name="connsiteX2437" fmla="*/ 177644 w 548379"/>
                <a:gd name="connsiteY2437" fmla="*/ 144229 h 687724"/>
                <a:gd name="connsiteX2438" fmla="*/ 180219 w 548379"/>
                <a:gd name="connsiteY2438" fmla="*/ 144229 h 687724"/>
                <a:gd name="connsiteX2439" fmla="*/ 180219 w 548379"/>
                <a:gd name="connsiteY2439" fmla="*/ 141653 h 687724"/>
                <a:gd name="connsiteX2440" fmla="*/ 182793 w 548379"/>
                <a:gd name="connsiteY2440" fmla="*/ 141653 h 687724"/>
                <a:gd name="connsiteX2441" fmla="*/ 182793 w 548379"/>
                <a:gd name="connsiteY2441" fmla="*/ 139078 h 687724"/>
                <a:gd name="connsiteX2442" fmla="*/ 185368 w 548379"/>
                <a:gd name="connsiteY2442" fmla="*/ 139078 h 687724"/>
                <a:gd name="connsiteX2443" fmla="*/ 187942 w 548379"/>
                <a:gd name="connsiteY2443" fmla="*/ 139078 h 687724"/>
                <a:gd name="connsiteX2444" fmla="*/ 187942 w 548379"/>
                <a:gd name="connsiteY2444" fmla="*/ 136502 h 687724"/>
                <a:gd name="connsiteX2445" fmla="*/ 190517 w 548379"/>
                <a:gd name="connsiteY2445" fmla="*/ 136502 h 687724"/>
                <a:gd name="connsiteX2446" fmla="*/ 190517 w 548379"/>
                <a:gd name="connsiteY2446" fmla="*/ 133927 h 687724"/>
                <a:gd name="connsiteX2447" fmla="*/ 193091 w 548379"/>
                <a:gd name="connsiteY2447" fmla="*/ 133927 h 687724"/>
                <a:gd name="connsiteX2448" fmla="*/ 195666 w 548379"/>
                <a:gd name="connsiteY2448" fmla="*/ 133927 h 687724"/>
                <a:gd name="connsiteX2449" fmla="*/ 195666 w 548379"/>
                <a:gd name="connsiteY2449" fmla="*/ 131351 h 687724"/>
                <a:gd name="connsiteX2450" fmla="*/ 198240 w 548379"/>
                <a:gd name="connsiteY2450" fmla="*/ 131351 h 687724"/>
                <a:gd name="connsiteX2451" fmla="*/ 198240 w 548379"/>
                <a:gd name="connsiteY2451" fmla="*/ 128776 h 687724"/>
                <a:gd name="connsiteX2452" fmla="*/ 200815 w 548379"/>
                <a:gd name="connsiteY2452" fmla="*/ 128776 h 687724"/>
                <a:gd name="connsiteX2453" fmla="*/ 203390 w 548379"/>
                <a:gd name="connsiteY2453" fmla="*/ 128776 h 687724"/>
                <a:gd name="connsiteX2454" fmla="*/ 203390 w 548379"/>
                <a:gd name="connsiteY2454" fmla="*/ 126200 h 687724"/>
                <a:gd name="connsiteX2455" fmla="*/ 205964 w 548379"/>
                <a:gd name="connsiteY2455" fmla="*/ 126200 h 687724"/>
                <a:gd name="connsiteX2456" fmla="*/ 205964 w 548379"/>
                <a:gd name="connsiteY2456" fmla="*/ 123625 h 687724"/>
                <a:gd name="connsiteX2457" fmla="*/ 208539 w 548379"/>
                <a:gd name="connsiteY2457" fmla="*/ 123625 h 687724"/>
                <a:gd name="connsiteX2458" fmla="*/ 208539 w 548379"/>
                <a:gd name="connsiteY2458" fmla="*/ 121049 h 687724"/>
                <a:gd name="connsiteX2459" fmla="*/ 211113 w 548379"/>
                <a:gd name="connsiteY2459" fmla="*/ 121049 h 687724"/>
                <a:gd name="connsiteX2460" fmla="*/ 211113 w 548379"/>
                <a:gd name="connsiteY2460" fmla="*/ 118474 h 687724"/>
                <a:gd name="connsiteX2461" fmla="*/ 213688 w 548379"/>
                <a:gd name="connsiteY2461" fmla="*/ 118474 h 687724"/>
                <a:gd name="connsiteX2462" fmla="*/ 213688 w 548379"/>
                <a:gd name="connsiteY2462" fmla="*/ 115898 h 687724"/>
                <a:gd name="connsiteX2463" fmla="*/ 216262 w 548379"/>
                <a:gd name="connsiteY2463" fmla="*/ 115898 h 687724"/>
                <a:gd name="connsiteX2464" fmla="*/ 216262 w 548379"/>
                <a:gd name="connsiteY2464" fmla="*/ 113323 h 687724"/>
                <a:gd name="connsiteX2465" fmla="*/ 218837 w 548379"/>
                <a:gd name="connsiteY2465" fmla="*/ 113323 h 687724"/>
                <a:gd name="connsiteX2466" fmla="*/ 218837 w 548379"/>
                <a:gd name="connsiteY2466" fmla="*/ 110747 h 687724"/>
                <a:gd name="connsiteX2467" fmla="*/ 221411 w 548379"/>
                <a:gd name="connsiteY2467" fmla="*/ 110747 h 687724"/>
                <a:gd name="connsiteX2468" fmla="*/ 221411 w 548379"/>
                <a:gd name="connsiteY2468" fmla="*/ 108172 h 687724"/>
                <a:gd name="connsiteX2469" fmla="*/ 223986 w 548379"/>
                <a:gd name="connsiteY2469" fmla="*/ 108172 h 687724"/>
                <a:gd name="connsiteX2470" fmla="*/ 223986 w 548379"/>
                <a:gd name="connsiteY2470" fmla="*/ 105596 h 687724"/>
                <a:gd name="connsiteX2471" fmla="*/ 226560 w 548379"/>
                <a:gd name="connsiteY2471" fmla="*/ 105596 h 687724"/>
                <a:gd name="connsiteX2472" fmla="*/ 226560 w 548379"/>
                <a:gd name="connsiteY2472" fmla="*/ 103021 h 687724"/>
                <a:gd name="connsiteX2473" fmla="*/ 229135 w 548379"/>
                <a:gd name="connsiteY2473" fmla="*/ 103021 h 687724"/>
                <a:gd name="connsiteX2474" fmla="*/ 229135 w 548379"/>
                <a:gd name="connsiteY2474" fmla="*/ 100445 h 687724"/>
                <a:gd name="connsiteX2475" fmla="*/ 231710 w 548379"/>
                <a:gd name="connsiteY2475" fmla="*/ 100445 h 687724"/>
                <a:gd name="connsiteX2476" fmla="*/ 231710 w 548379"/>
                <a:gd name="connsiteY2476" fmla="*/ 97870 h 687724"/>
                <a:gd name="connsiteX2477" fmla="*/ 231710 w 548379"/>
                <a:gd name="connsiteY2477" fmla="*/ 95294 h 687724"/>
                <a:gd name="connsiteX2478" fmla="*/ 234284 w 548379"/>
                <a:gd name="connsiteY2478" fmla="*/ 95294 h 687724"/>
                <a:gd name="connsiteX2479" fmla="*/ 236859 w 548379"/>
                <a:gd name="connsiteY2479" fmla="*/ 95294 h 687724"/>
                <a:gd name="connsiteX2480" fmla="*/ 236859 w 548379"/>
                <a:gd name="connsiteY2480" fmla="*/ 92719 h 687724"/>
                <a:gd name="connsiteX2481" fmla="*/ 236859 w 548379"/>
                <a:gd name="connsiteY2481" fmla="*/ 90143 h 687724"/>
                <a:gd name="connsiteX2482" fmla="*/ 239433 w 548379"/>
                <a:gd name="connsiteY2482" fmla="*/ 90143 h 687724"/>
                <a:gd name="connsiteX2483" fmla="*/ 239433 w 548379"/>
                <a:gd name="connsiteY2483" fmla="*/ 87568 h 687724"/>
                <a:gd name="connsiteX2484" fmla="*/ 242008 w 548379"/>
                <a:gd name="connsiteY2484" fmla="*/ 87568 h 687724"/>
                <a:gd name="connsiteX2485" fmla="*/ 242008 w 548379"/>
                <a:gd name="connsiteY2485" fmla="*/ 84992 h 687724"/>
                <a:gd name="connsiteX2486" fmla="*/ 244582 w 548379"/>
                <a:gd name="connsiteY2486" fmla="*/ 84992 h 687724"/>
                <a:gd name="connsiteX2487" fmla="*/ 244582 w 548379"/>
                <a:gd name="connsiteY2487" fmla="*/ 82417 h 687724"/>
                <a:gd name="connsiteX2488" fmla="*/ 247157 w 548379"/>
                <a:gd name="connsiteY2488" fmla="*/ 82417 h 687724"/>
                <a:gd name="connsiteX2489" fmla="*/ 247157 w 548379"/>
                <a:gd name="connsiteY2489" fmla="*/ 79841 h 687724"/>
                <a:gd name="connsiteX2490" fmla="*/ 249731 w 548379"/>
                <a:gd name="connsiteY2490" fmla="*/ 79841 h 687724"/>
                <a:gd name="connsiteX2491" fmla="*/ 249731 w 548379"/>
                <a:gd name="connsiteY2491" fmla="*/ 77266 h 687724"/>
                <a:gd name="connsiteX2492" fmla="*/ 249731 w 548379"/>
                <a:gd name="connsiteY2492" fmla="*/ 74690 h 687724"/>
                <a:gd name="connsiteX2493" fmla="*/ 252306 w 548379"/>
                <a:gd name="connsiteY2493" fmla="*/ 74690 h 687724"/>
                <a:gd name="connsiteX2494" fmla="*/ 252306 w 548379"/>
                <a:gd name="connsiteY2494" fmla="*/ 72115 h 687724"/>
                <a:gd name="connsiteX2495" fmla="*/ 254881 w 548379"/>
                <a:gd name="connsiteY2495" fmla="*/ 72115 h 687724"/>
                <a:gd name="connsiteX2496" fmla="*/ 254881 w 548379"/>
                <a:gd name="connsiteY2496" fmla="*/ 69539 h 687724"/>
                <a:gd name="connsiteX2497" fmla="*/ 254881 w 548379"/>
                <a:gd name="connsiteY2497" fmla="*/ 66964 h 687724"/>
                <a:gd name="connsiteX2498" fmla="*/ 257455 w 548379"/>
                <a:gd name="connsiteY2498" fmla="*/ 66964 h 687724"/>
                <a:gd name="connsiteX2499" fmla="*/ 257455 w 548379"/>
                <a:gd name="connsiteY2499" fmla="*/ 64388 h 687724"/>
                <a:gd name="connsiteX2500" fmla="*/ 257455 w 548379"/>
                <a:gd name="connsiteY2500" fmla="*/ 61813 h 687724"/>
                <a:gd name="connsiteX2501" fmla="*/ 260030 w 548379"/>
                <a:gd name="connsiteY2501" fmla="*/ 61813 h 687724"/>
                <a:gd name="connsiteX2502" fmla="*/ 260030 w 548379"/>
                <a:gd name="connsiteY2502" fmla="*/ 59237 h 687724"/>
                <a:gd name="connsiteX2503" fmla="*/ 262604 w 548379"/>
                <a:gd name="connsiteY2503" fmla="*/ 59237 h 687724"/>
                <a:gd name="connsiteX2504" fmla="*/ 262604 w 548379"/>
                <a:gd name="connsiteY2504" fmla="*/ 56661 h 687724"/>
                <a:gd name="connsiteX2505" fmla="*/ 262604 w 548379"/>
                <a:gd name="connsiteY2505" fmla="*/ 54086 h 687724"/>
                <a:gd name="connsiteX2506" fmla="*/ 265179 w 548379"/>
                <a:gd name="connsiteY2506" fmla="*/ 54086 h 687724"/>
                <a:gd name="connsiteX2507" fmla="*/ 265179 w 548379"/>
                <a:gd name="connsiteY2507" fmla="*/ 51510 h 687724"/>
                <a:gd name="connsiteX2508" fmla="*/ 265179 w 548379"/>
                <a:gd name="connsiteY2508" fmla="*/ 48935 h 687724"/>
                <a:gd name="connsiteX2509" fmla="*/ 267753 w 548379"/>
                <a:gd name="connsiteY2509" fmla="*/ 48935 h 687724"/>
                <a:gd name="connsiteX2510" fmla="*/ 267753 w 548379"/>
                <a:gd name="connsiteY2510" fmla="*/ 46359 h 687724"/>
                <a:gd name="connsiteX2511" fmla="*/ 267753 w 548379"/>
                <a:gd name="connsiteY2511" fmla="*/ 43784 h 687724"/>
                <a:gd name="connsiteX2512" fmla="*/ 267753 w 548379"/>
                <a:gd name="connsiteY2512" fmla="*/ 41208 h 687724"/>
                <a:gd name="connsiteX2513" fmla="*/ 267753 w 548379"/>
                <a:gd name="connsiteY2513" fmla="*/ 38633 h 687724"/>
                <a:gd name="connsiteX2514" fmla="*/ 270328 w 548379"/>
                <a:gd name="connsiteY2514" fmla="*/ 38633 h 687724"/>
                <a:gd name="connsiteX2515" fmla="*/ 270328 w 548379"/>
                <a:gd name="connsiteY2515" fmla="*/ 36057 h 687724"/>
                <a:gd name="connsiteX2516" fmla="*/ 267753 w 548379"/>
                <a:gd name="connsiteY2516" fmla="*/ 36057 h 687724"/>
                <a:gd name="connsiteX2517" fmla="*/ 267753 w 548379"/>
                <a:gd name="connsiteY2517" fmla="*/ 38633 h 687724"/>
                <a:gd name="connsiteX2518" fmla="*/ 265179 w 548379"/>
                <a:gd name="connsiteY2518" fmla="*/ 38633 h 687724"/>
                <a:gd name="connsiteX2519" fmla="*/ 265179 w 548379"/>
                <a:gd name="connsiteY2519" fmla="*/ 41208 h 687724"/>
                <a:gd name="connsiteX2520" fmla="*/ 262604 w 548379"/>
                <a:gd name="connsiteY2520" fmla="*/ 41208 h 687724"/>
                <a:gd name="connsiteX2521" fmla="*/ 262604 w 548379"/>
                <a:gd name="connsiteY2521" fmla="*/ 43784 h 687724"/>
                <a:gd name="connsiteX2522" fmla="*/ 260030 w 548379"/>
                <a:gd name="connsiteY2522" fmla="*/ 43784 h 687724"/>
                <a:gd name="connsiteX2523" fmla="*/ 260030 w 548379"/>
                <a:gd name="connsiteY2523" fmla="*/ 46359 h 687724"/>
                <a:gd name="connsiteX2524" fmla="*/ 257455 w 548379"/>
                <a:gd name="connsiteY2524" fmla="*/ 46359 h 687724"/>
                <a:gd name="connsiteX2525" fmla="*/ 257455 w 548379"/>
                <a:gd name="connsiteY2525" fmla="*/ 48935 h 687724"/>
                <a:gd name="connsiteX2526" fmla="*/ 254881 w 548379"/>
                <a:gd name="connsiteY2526" fmla="*/ 48935 h 687724"/>
                <a:gd name="connsiteX2527" fmla="*/ 254881 w 548379"/>
                <a:gd name="connsiteY2527" fmla="*/ 51510 h 687724"/>
                <a:gd name="connsiteX2528" fmla="*/ 252306 w 548379"/>
                <a:gd name="connsiteY2528" fmla="*/ 51510 h 687724"/>
                <a:gd name="connsiteX2529" fmla="*/ 252306 w 548379"/>
                <a:gd name="connsiteY2529" fmla="*/ 54086 h 687724"/>
                <a:gd name="connsiteX2530" fmla="*/ 249731 w 548379"/>
                <a:gd name="connsiteY2530" fmla="*/ 54086 h 687724"/>
                <a:gd name="connsiteX2531" fmla="*/ 249731 w 548379"/>
                <a:gd name="connsiteY2531" fmla="*/ 56661 h 687724"/>
                <a:gd name="connsiteX2532" fmla="*/ 247157 w 548379"/>
                <a:gd name="connsiteY2532" fmla="*/ 56661 h 687724"/>
                <a:gd name="connsiteX2533" fmla="*/ 247157 w 548379"/>
                <a:gd name="connsiteY2533" fmla="*/ 59237 h 687724"/>
                <a:gd name="connsiteX2534" fmla="*/ 244582 w 548379"/>
                <a:gd name="connsiteY2534" fmla="*/ 59237 h 687724"/>
                <a:gd name="connsiteX2535" fmla="*/ 244582 w 548379"/>
                <a:gd name="connsiteY2535" fmla="*/ 61813 h 687724"/>
                <a:gd name="connsiteX2536" fmla="*/ 242008 w 548379"/>
                <a:gd name="connsiteY2536" fmla="*/ 61813 h 687724"/>
                <a:gd name="connsiteX2537" fmla="*/ 242008 w 548379"/>
                <a:gd name="connsiteY2537" fmla="*/ 64388 h 687724"/>
                <a:gd name="connsiteX2538" fmla="*/ 239433 w 548379"/>
                <a:gd name="connsiteY2538" fmla="*/ 64388 h 687724"/>
                <a:gd name="connsiteX2539" fmla="*/ 239433 w 548379"/>
                <a:gd name="connsiteY2539" fmla="*/ 66964 h 687724"/>
                <a:gd name="connsiteX2540" fmla="*/ 236859 w 548379"/>
                <a:gd name="connsiteY2540" fmla="*/ 66964 h 687724"/>
                <a:gd name="connsiteX2541" fmla="*/ 236859 w 548379"/>
                <a:gd name="connsiteY2541" fmla="*/ 69539 h 687724"/>
                <a:gd name="connsiteX2542" fmla="*/ 234284 w 548379"/>
                <a:gd name="connsiteY2542" fmla="*/ 69539 h 687724"/>
                <a:gd name="connsiteX2543" fmla="*/ 234284 w 548379"/>
                <a:gd name="connsiteY2543" fmla="*/ 72115 h 687724"/>
                <a:gd name="connsiteX2544" fmla="*/ 231710 w 548379"/>
                <a:gd name="connsiteY2544" fmla="*/ 72115 h 687724"/>
                <a:gd name="connsiteX2545" fmla="*/ 231710 w 548379"/>
                <a:gd name="connsiteY2545" fmla="*/ 74690 h 687724"/>
                <a:gd name="connsiteX2546" fmla="*/ 229135 w 548379"/>
                <a:gd name="connsiteY2546" fmla="*/ 74690 h 687724"/>
                <a:gd name="connsiteX2547" fmla="*/ 229135 w 548379"/>
                <a:gd name="connsiteY2547" fmla="*/ 77266 h 687724"/>
                <a:gd name="connsiteX2548" fmla="*/ 226560 w 548379"/>
                <a:gd name="connsiteY2548" fmla="*/ 77266 h 687724"/>
                <a:gd name="connsiteX2549" fmla="*/ 223986 w 548379"/>
                <a:gd name="connsiteY2549" fmla="*/ 77266 h 687724"/>
                <a:gd name="connsiteX2550" fmla="*/ 223986 w 548379"/>
                <a:gd name="connsiteY2550" fmla="*/ 79841 h 687724"/>
                <a:gd name="connsiteX2551" fmla="*/ 221411 w 548379"/>
                <a:gd name="connsiteY2551" fmla="*/ 79841 h 687724"/>
                <a:gd name="connsiteX2552" fmla="*/ 218837 w 548379"/>
                <a:gd name="connsiteY2552" fmla="*/ 79841 h 687724"/>
                <a:gd name="connsiteX2553" fmla="*/ 218837 w 548379"/>
                <a:gd name="connsiteY2553" fmla="*/ 82417 h 687724"/>
                <a:gd name="connsiteX2554" fmla="*/ 216262 w 548379"/>
                <a:gd name="connsiteY2554" fmla="*/ 82417 h 687724"/>
                <a:gd name="connsiteX2555" fmla="*/ 216262 w 548379"/>
                <a:gd name="connsiteY2555" fmla="*/ 84992 h 687724"/>
                <a:gd name="connsiteX2556" fmla="*/ 213688 w 548379"/>
                <a:gd name="connsiteY2556" fmla="*/ 84992 h 687724"/>
                <a:gd name="connsiteX2557" fmla="*/ 213688 w 548379"/>
                <a:gd name="connsiteY2557" fmla="*/ 87568 h 687724"/>
                <a:gd name="connsiteX2558" fmla="*/ 211113 w 548379"/>
                <a:gd name="connsiteY2558" fmla="*/ 87568 h 687724"/>
                <a:gd name="connsiteX2559" fmla="*/ 208539 w 548379"/>
                <a:gd name="connsiteY2559" fmla="*/ 87568 h 687724"/>
                <a:gd name="connsiteX2560" fmla="*/ 208539 w 548379"/>
                <a:gd name="connsiteY2560" fmla="*/ 90143 h 687724"/>
                <a:gd name="connsiteX2561" fmla="*/ 205964 w 548379"/>
                <a:gd name="connsiteY2561" fmla="*/ 90143 h 687724"/>
                <a:gd name="connsiteX2562" fmla="*/ 205964 w 548379"/>
                <a:gd name="connsiteY2562" fmla="*/ 92719 h 687724"/>
                <a:gd name="connsiteX2563" fmla="*/ 203390 w 548379"/>
                <a:gd name="connsiteY2563" fmla="*/ 92719 h 687724"/>
                <a:gd name="connsiteX2564" fmla="*/ 203390 w 548379"/>
                <a:gd name="connsiteY2564" fmla="*/ 95294 h 687724"/>
                <a:gd name="connsiteX2565" fmla="*/ 200815 w 548379"/>
                <a:gd name="connsiteY2565" fmla="*/ 95294 h 687724"/>
                <a:gd name="connsiteX2566" fmla="*/ 198240 w 548379"/>
                <a:gd name="connsiteY2566" fmla="*/ 95294 h 687724"/>
                <a:gd name="connsiteX2567" fmla="*/ 195666 w 548379"/>
                <a:gd name="connsiteY2567" fmla="*/ 95294 h 687724"/>
                <a:gd name="connsiteX2568" fmla="*/ 195666 w 548379"/>
                <a:gd name="connsiteY2568" fmla="*/ 97870 h 687724"/>
                <a:gd name="connsiteX2569" fmla="*/ 193091 w 548379"/>
                <a:gd name="connsiteY2569" fmla="*/ 97870 h 687724"/>
                <a:gd name="connsiteX2570" fmla="*/ 190517 w 548379"/>
                <a:gd name="connsiteY2570" fmla="*/ 97870 h 687724"/>
                <a:gd name="connsiteX2571" fmla="*/ 190517 w 548379"/>
                <a:gd name="connsiteY2571" fmla="*/ 100445 h 687724"/>
                <a:gd name="connsiteX2572" fmla="*/ 187942 w 548379"/>
                <a:gd name="connsiteY2572" fmla="*/ 100445 h 687724"/>
                <a:gd name="connsiteX2573" fmla="*/ 185368 w 548379"/>
                <a:gd name="connsiteY2573" fmla="*/ 100445 h 687724"/>
                <a:gd name="connsiteX2574" fmla="*/ 185368 w 548379"/>
                <a:gd name="connsiteY2574" fmla="*/ 103021 h 687724"/>
                <a:gd name="connsiteX2575" fmla="*/ 182793 w 548379"/>
                <a:gd name="connsiteY2575" fmla="*/ 103021 h 687724"/>
                <a:gd name="connsiteX2576" fmla="*/ 180219 w 548379"/>
                <a:gd name="connsiteY2576" fmla="*/ 103021 h 687724"/>
                <a:gd name="connsiteX2577" fmla="*/ 177644 w 548379"/>
                <a:gd name="connsiteY2577" fmla="*/ 103021 h 687724"/>
                <a:gd name="connsiteX2578" fmla="*/ 177644 w 548379"/>
                <a:gd name="connsiteY2578" fmla="*/ 105596 h 687724"/>
                <a:gd name="connsiteX2579" fmla="*/ 175069 w 548379"/>
                <a:gd name="connsiteY2579" fmla="*/ 105596 h 687724"/>
                <a:gd name="connsiteX2580" fmla="*/ 172495 w 548379"/>
                <a:gd name="connsiteY2580" fmla="*/ 105596 h 687724"/>
                <a:gd name="connsiteX2581" fmla="*/ 169920 w 548379"/>
                <a:gd name="connsiteY2581" fmla="*/ 105596 h 687724"/>
                <a:gd name="connsiteX2582" fmla="*/ 169920 w 548379"/>
                <a:gd name="connsiteY2582" fmla="*/ 108172 h 687724"/>
                <a:gd name="connsiteX2583" fmla="*/ 167346 w 548379"/>
                <a:gd name="connsiteY2583" fmla="*/ 108172 h 687724"/>
                <a:gd name="connsiteX2584" fmla="*/ 167346 w 548379"/>
                <a:gd name="connsiteY2584" fmla="*/ 110747 h 687724"/>
                <a:gd name="connsiteX2585" fmla="*/ 164771 w 548379"/>
                <a:gd name="connsiteY2585" fmla="*/ 110747 h 687724"/>
                <a:gd name="connsiteX2586" fmla="*/ 162197 w 548379"/>
                <a:gd name="connsiteY2586" fmla="*/ 110747 h 687724"/>
                <a:gd name="connsiteX2587" fmla="*/ 162197 w 548379"/>
                <a:gd name="connsiteY2587" fmla="*/ 113323 h 687724"/>
                <a:gd name="connsiteX2588" fmla="*/ 159622 w 548379"/>
                <a:gd name="connsiteY2588" fmla="*/ 113323 h 687724"/>
                <a:gd name="connsiteX2589" fmla="*/ 157048 w 548379"/>
                <a:gd name="connsiteY2589" fmla="*/ 113323 h 687724"/>
                <a:gd name="connsiteX2590" fmla="*/ 154473 w 548379"/>
                <a:gd name="connsiteY2590" fmla="*/ 113323 h 687724"/>
                <a:gd name="connsiteX2591" fmla="*/ 154473 w 548379"/>
                <a:gd name="connsiteY2591" fmla="*/ 115898 h 687724"/>
                <a:gd name="connsiteX2592" fmla="*/ 151899 w 548379"/>
                <a:gd name="connsiteY2592" fmla="*/ 115898 h 687724"/>
                <a:gd name="connsiteX2593" fmla="*/ 149324 w 548379"/>
                <a:gd name="connsiteY2593" fmla="*/ 115898 h 687724"/>
                <a:gd name="connsiteX2594" fmla="*/ 146749 w 548379"/>
                <a:gd name="connsiteY2594" fmla="*/ 115898 h 687724"/>
                <a:gd name="connsiteX2595" fmla="*/ 146749 w 548379"/>
                <a:gd name="connsiteY2595" fmla="*/ 117669 h 687724"/>
                <a:gd name="connsiteX2596" fmla="*/ 146749 w 548379"/>
                <a:gd name="connsiteY2596" fmla="*/ 118474 h 687724"/>
                <a:gd name="connsiteX2597" fmla="*/ 144175 w 548379"/>
                <a:gd name="connsiteY2597" fmla="*/ 118474 h 687724"/>
                <a:gd name="connsiteX2598" fmla="*/ 141600 w 548379"/>
                <a:gd name="connsiteY2598" fmla="*/ 118474 h 687724"/>
                <a:gd name="connsiteX2599" fmla="*/ 141600 w 548379"/>
                <a:gd name="connsiteY2599" fmla="*/ 121049 h 687724"/>
                <a:gd name="connsiteX2600" fmla="*/ 139026 w 548379"/>
                <a:gd name="connsiteY2600" fmla="*/ 121049 h 687724"/>
                <a:gd name="connsiteX2601" fmla="*/ 136451 w 548379"/>
                <a:gd name="connsiteY2601" fmla="*/ 121049 h 687724"/>
                <a:gd name="connsiteX2602" fmla="*/ 133877 w 548379"/>
                <a:gd name="connsiteY2602" fmla="*/ 121049 h 687724"/>
                <a:gd name="connsiteX2603" fmla="*/ 131302 w 548379"/>
                <a:gd name="connsiteY2603" fmla="*/ 121049 h 687724"/>
                <a:gd name="connsiteX2604" fmla="*/ 131302 w 548379"/>
                <a:gd name="connsiteY2604" fmla="*/ 123625 h 687724"/>
                <a:gd name="connsiteX2605" fmla="*/ 128728 w 548379"/>
                <a:gd name="connsiteY2605" fmla="*/ 123625 h 687724"/>
                <a:gd name="connsiteX2606" fmla="*/ 126153 w 548379"/>
                <a:gd name="connsiteY2606" fmla="*/ 123625 h 687724"/>
                <a:gd name="connsiteX2607" fmla="*/ 123578 w 548379"/>
                <a:gd name="connsiteY2607" fmla="*/ 123625 h 687724"/>
                <a:gd name="connsiteX2608" fmla="*/ 123578 w 548379"/>
                <a:gd name="connsiteY2608" fmla="*/ 126200 h 687724"/>
                <a:gd name="connsiteX2609" fmla="*/ 121004 w 548379"/>
                <a:gd name="connsiteY2609" fmla="*/ 126200 h 687724"/>
                <a:gd name="connsiteX2610" fmla="*/ 118429 w 548379"/>
                <a:gd name="connsiteY2610" fmla="*/ 126200 h 687724"/>
                <a:gd name="connsiteX2611" fmla="*/ 115855 w 548379"/>
                <a:gd name="connsiteY2611" fmla="*/ 126200 h 687724"/>
                <a:gd name="connsiteX2612" fmla="*/ 113280 w 548379"/>
                <a:gd name="connsiteY2612" fmla="*/ 126200 h 687724"/>
                <a:gd name="connsiteX2613" fmla="*/ 113280 w 548379"/>
                <a:gd name="connsiteY2613" fmla="*/ 128776 h 687724"/>
                <a:gd name="connsiteX2614" fmla="*/ 110706 w 548379"/>
                <a:gd name="connsiteY2614" fmla="*/ 128776 h 687724"/>
                <a:gd name="connsiteX2615" fmla="*/ 108131 w 548379"/>
                <a:gd name="connsiteY2615" fmla="*/ 128776 h 687724"/>
                <a:gd name="connsiteX2616" fmla="*/ 105557 w 548379"/>
                <a:gd name="connsiteY2616" fmla="*/ 128776 h 687724"/>
                <a:gd name="connsiteX2617" fmla="*/ 105557 w 548379"/>
                <a:gd name="connsiteY2617" fmla="*/ 131351 h 687724"/>
                <a:gd name="connsiteX2618" fmla="*/ 102982 w 548379"/>
                <a:gd name="connsiteY2618" fmla="*/ 131351 h 687724"/>
                <a:gd name="connsiteX2619" fmla="*/ 100408 w 548379"/>
                <a:gd name="connsiteY2619" fmla="*/ 131351 h 687724"/>
                <a:gd name="connsiteX2620" fmla="*/ 97833 w 548379"/>
                <a:gd name="connsiteY2620" fmla="*/ 131351 h 687724"/>
                <a:gd name="connsiteX2621" fmla="*/ 95258 w 548379"/>
                <a:gd name="connsiteY2621" fmla="*/ 131351 h 687724"/>
                <a:gd name="connsiteX2622" fmla="*/ 95258 w 548379"/>
                <a:gd name="connsiteY2622" fmla="*/ 133927 h 687724"/>
                <a:gd name="connsiteX2623" fmla="*/ 92684 w 548379"/>
                <a:gd name="connsiteY2623" fmla="*/ 133927 h 687724"/>
                <a:gd name="connsiteX2624" fmla="*/ 90109 w 548379"/>
                <a:gd name="connsiteY2624" fmla="*/ 133927 h 687724"/>
                <a:gd name="connsiteX2625" fmla="*/ 87535 w 548379"/>
                <a:gd name="connsiteY2625" fmla="*/ 133927 h 687724"/>
                <a:gd name="connsiteX2626" fmla="*/ 84960 w 548379"/>
                <a:gd name="connsiteY2626" fmla="*/ 133927 h 687724"/>
                <a:gd name="connsiteX2627" fmla="*/ 82386 w 548379"/>
                <a:gd name="connsiteY2627" fmla="*/ 133927 h 687724"/>
                <a:gd name="connsiteX2628" fmla="*/ 79811 w 548379"/>
                <a:gd name="connsiteY2628" fmla="*/ 133927 h 687724"/>
                <a:gd name="connsiteX2629" fmla="*/ 79811 w 548379"/>
                <a:gd name="connsiteY2629" fmla="*/ 136502 h 687724"/>
                <a:gd name="connsiteX2630" fmla="*/ 77237 w 548379"/>
                <a:gd name="connsiteY2630" fmla="*/ 136502 h 687724"/>
                <a:gd name="connsiteX2631" fmla="*/ 74662 w 548379"/>
                <a:gd name="connsiteY2631" fmla="*/ 136502 h 687724"/>
                <a:gd name="connsiteX2632" fmla="*/ 69513 w 548379"/>
                <a:gd name="connsiteY2632" fmla="*/ 136502 h 687724"/>
                <a:gd name="connsiteX2633" fmla="*/ 66938 w 548379"/>
                <a:gd name="connsiteY2633" fmla="*/ 136502 h 687724"/>
                <a:gd name="connsiteX2634" fmla="*/ 61789 w 548379"/>
                <a:gd name="connsiteY2634" fmla="*/ 136502 h 687724"/>
                <a:gd name="connsiteX2635" fmla="*/ 59215 w 548379"/>
                <a:gd name="connsiteY2635" fmla="*/ 136502 h 687724"/>
                <a:gd name="connsiteX2636" fmla="*/ 56640 w 548379"/>
                <a:gd name="connsiteY2636" fmla="*/ 136502 h 687724"/>
                <a:gd name="connsiteX2637" fmla="*/ 54066 w 548379"/>
                <a:gd name="connsiteY2637" fmla="*/ 136502 h 687724"/>
                <a:gd name="connsiteX2638" fmla="*/ 54066 w 548379"/>
                <a:gd name="connsiteY2638" fmla="*/ 133927 h 687724"/>
                <a:gd name="connsiteX2639" fmla="*/ 54066 w 548379"/>
                <a:gd name="connsiteY2639" fmla="*/ 131351 h 687724"/>
                <a:gd name="connsiteX2640" fmla="*/ 54066 w 548379"/>
                <a:gd name="connsiteY2640" fmla="*/ 128776 h 687724"/>
                <a:gd name="connsiteX2641" fmla="*/ 54066 w 548379"/>
                <a:gd name="connsiteY2641" fmla="*/ 126200 h 687724"/>
                <a:gd name="connsiteX2642" fmla="*/ 54066 w 548379"/>
                <a:gd name="connsiteY2642" fmla="*/ 123625 h 687724"/>
                <a:gd name="connsiteX2643" fmla="*/ 54066 w 548379"/>
                <a:gd name="connsiteY2643" fmla="*/ 121049 h 687724"/>
                <a:gd name="connsiteX2644" fmla="*/ 56640 w 548379"/>
                <a:gd name="connsiteY2644" fmla="*/ 121049 h 687724"/>
                <a:gd name="connsiteX2645" fmla="*/ 56640 w 548379"/>
                <a:gd name="connsiteY2645" fmla="*/ 118474 h 687724"/>
                <a:gd name="connsiteX2646" fmla="*/ 56640 w 548379"/>
                <a:gd name="connsiteY2646" fmla="*/ 115898 h 687724"/>
                <a:gd name="connsiteX2647" fmla="*/ 56640 w 548379"/>
                <a:gd name="connsiteY2647" fmla="*/ 113323 h 687724"/>
                <a:gd name="connsiteX2648" fmla="*/ 56640 w 548379"/>
                <a:gd name="connsiteY2648" fmla="*/ 110747 h 687724"/>
                <a:gd name="connsiteX2649" fmla="*/ 56640 w 548379"/>
                <a:gd name="connsiteY2649" fmla="*/ 108172 h 687724"/>
                <a:gd name="connsiteX2650" fmla="*/ 56640 w 548379"/>
                <a:gd name="connsiteY2650" fmla="*/ 105596 h 687724"/>
                <a:gd name="connsiteX2651" fmla="*/ 59215 w 548379"/>
                <a:gd name="connsiteY2651" fmla="*/ 103021 h 687724"/>
                <a:gd name="connsiteX2652" fmla="*/ 59215 w 548379"/>
                <a:gd name="connsiteY2652" fmla="*/ 100445 h 687724"/>
                <a:gd name="connsiteX2653" fmla="*/ 59215 w 548379"/>
                <a:gd name="connsiteY2653" fmla="*/ 97870 h 687724"/>
                <a:gd name="connsiteX2654" fmla="*/ 59215 w 548379"/>
                <a:gd name="connsiteY2654" fmla="*/ 95294 h 687724"/>
                <a:gd name="connsiteX2655" fmla="*/ 59215 w 548379"/>
                <a:gd name="connsiteY2655" fmla="*/ 92719 h 687724"/>
                <a:gd name="connsiteX2656" fmla="*/ 61789 w 548379"/>
                <a:gd name="connsiteY2656" fmla="*/ 92719 h 687724"/>
                <a:gd name="connsiteX2657" fmla="*/ 61789 w 548379"/>
                <a:gd name="connsiteY2657" fmla="*/ 90143 h 687724"/>
                <a:gd name="connsiteX2658" fmla="*/ 61789 w 548379"/>
                <a:gd name="connsiteY2658" fmla="*/ 87568 h 687724"/>
                <a:gd name="connsiteX2659" fmla="*/ 61789 w 548379"/>
                <a:gd name="connsiteY2659" fmla="*/ 84992 h 687724"/>
                <a:gd name="connsiteX2660" fmla="*/ 61789 w 548379"/>
                <a:gd name="connsiteY2660" fmla="*/ 82417 h 687724"/>
                <a:gd name="connsiteX2661" fmla="*/ 64364 w 548379"/>
                <a:gd name="connsiteY2661" fmla="*/ 82417 h 687724"/>
                <a:gd name="connsiteX2662" fmla="*/ 64364 w 548379"/>
                <a:gd name="connsiteY2662" fmla="*/ 79841 h 687724"/>
                <a:gd name="connsiteX2663" fmla="*/ 66938 w 548379"/>
                <a:gd name="connsiteY2663" fmla="*/ 79841 h 687724"/>
                <a:gd name="connsiteX2664" fmla="*/ 69513 w 548379"/>
                <a:gd name="connsiteY2664" fmla="*/ 79841 h 687724"/>
                <a:gd name="connsiteX2665" fmla="*/ 79811 w 548379"/>
                <a:gd name="connsiteY2665" fmla="*/ 79841 h 687724"/>
                <a:gd name="connsiteX2666" fmla="*/ 90109 w 548379"/>
                <a:gd name="connsiteY2666" fmla="*/ 79841 h 687724"/>
                <a:gd name="connsiteX2667" fmla="*/ 92684 w 548379"/>
                <a:gd name="connsiteY2667" fmla="*/ 79841 h 687724"/>
                <a:gd name="connsiteX2668" fmla="*/ 92684 w 548379"/>
                <a:gd name="connsiteY2668" fmla="*/ 77266 h 687724"/>
                <a:gd name="connsiteX2669" fmla="*/ 95258 w 548379"/>
                <a:gd name="connsiteY2669" fmla="*/ 77266 h 687724"/>
                <a:gd name="connsiteX2670" fmla="*/ 97833 w 548379"/>
                <a:gd name="connsiteY2670" fmla="*/ 77266 h 687724"/>
                <a:gd name="connsiteX2671" fmla="*/ 100408 w 548379"/>
                <a:gd name="connsiteY2671" fmla="*/ 77266 h 687724"/>
                <a:gd name="connsiteX2672" fmla="*/ 102982 w 548379"/>
                <a:gd name="connsiteY2672" fmla="*/ 77266 h 687724"/>
                <a:gd name="connsiteX2673" fmla="*/ 105557 w 548379"/>
                <a:gd name="connsiteY2673" fmla="*/ 77266 h 687724"/>
                <a:gd name="connsiteX2674" fmla="*/ 105557 w 548379"/>
                <a:gd name="connsiteY2674" fmla="*/ 74690 h 687724"/>
                <a:gd name="connsiteX2675" fmla="*/ 108131 w 548379"/>
                <a:gd name="connsiteY2675" fmla="*/ 74690 h 687724"/>
                <a:gd name="connsiteX2676" fmla="*/ 110706 w 548379"/>
                <a:gd name="connsiteY2676" fmla="*/ 74690 h 687724"/>
                <a:gd name="connsiteX2677" fmla="*/ 113280 w 548379"/>
                <a:gd name="connsiteY2677" fmla="*/ 74690 h 687724"/>
                <a:gd name="connsiteX2678" fmla="*/ 115855 w 548379"/>
                <a:gd name="connsiteY2678" fmla="*/ 74690 h 687724"/>
                <a:gd name="connsiteX2679" fmla="*/ 118429 w 548379"/>
                <a:gd name="connsiteY2679" fmla="*/ 74690 h 687724"/>
                <a:gd name="connsiteX2680" fmla="*/ 121004 w 548379"/>
                <a:gd name="connsiteY2680" fmla="*/ 74690 h 687724"/>
                <a:gd name="connsiteX2681" fmla="*/ 121004 w 548379"/>
                <a:gd name="connsiteY2681" fmla="*/ 72115 h 687724"/>
                <a:gd name="connsiteX2682" fmla="*/ 123578 w 548379"/>
                <a:gd name="connsiteY2682" fmla="*/ 72115 h 687724"/>
                <a:gd name="connsiteX2683" fmla="*/ 128728 w 548379"/>
                <a:gd name="connsiteY2683" fmla="*/ 72115 h 687724"/>
                <a:gd name="connsiteX2684" fmla="*/ 131302 w 548379"/>
                <a:gd name="connsiteY2684" fmla="*/ 72115 h 687724"/>
                <a:gd name="connsiteX2685" fmla="*/ 133877 w 548379"/>
                <a:gd name="connsiteY2685" fmla="*/ 72115 h 687724"/>
                <a:gd name="connsiteX2686" fmla="*/ 133877 w 548379"/>
                <a:gd name="connsiteY2686" fmla="*/ 69539 h 687724"/>
                <a:gd name="connsiteX2687" fmla="*/ 136451 w 548379"/>
                <a:gd name="connsiteY2687" fmla="*/ 69539 h 687724"/>
                <a:gd name="connsiteX2688" fmla="*/ 139026 w 548379"/>
                <a:gd name="connsiteY2688" fmla="*/ 69539 h 687724"/>
                <a:gd name="connsiteX2689" fmla="*/ 139026 w 548379"/>
                <a:gd name="connsiteY2689" fmla="*/ 66964 h 687724"/>
                <a:gd name="connsiteX2690" fmla="*/ 141600 w 548379"/>
                <a:gd name="connsiteY2690" fmla="*/ 66964 h 687724"/>
                <a:gd name="connsiteX2691" fmla="*/ 144175 w 548379"/>
                <a:gd name="connsiteY2691" fmla="*/ 66964 h 687724"/>
                <a:gd name="connsiteX2692" fmla="*/ 146749 w 548379"/>
                <a:gd name="connsiteY2692" fmla="*/ 66964 h 687724"/>
                <a:gd name="connsiteX2693" fmla="*/ 149324 w 548379"/>
                <a:gd name="connsiteY2693" fmla="*/ 66964 h 687724"/>
                <a:gd name="connsiteX2694" fmla="*/ 151899 w 548379"/>
                <a:gd name="connsiteY2694" fmla="*/ 66964 h 687724"/>
                <a:gd name="connsiteX2695" fmla="*/ 151899 w 548379"/>
                <a:gd name="connsiteY2695" fmla="*/ 64388 h 687724"/>
                <a:gd name="connsiteX2696" fmla="*/ 154473 w 548379"/>
                <a:gd name="connsiteY2696" fmla="*/ 64388 h 687724"/>
                <a:gd name="connsiteX2697" fmla="*/ 157048 w 548379"/>
                <a:gd name="connsiteY2697" fmla="*/ 64388 h 687724"/>
                <a:gd name="connsiteX2698" fmla="*/ 157048 w 548379"/>
                <a:gd name="connsiteY2698" fmla="*/ 61813 h 687724"/>
                <a:gd name="connsiteX2699" fmla="*/ 159622 w 548379"/>
                <a:gd name="connsiteY2699" fmla="*/ 61813 h 687724"/>
                <a:gd name="connsiteX2700" fmla="*/ 162197 w 548379"/>
                <a:gd name="connsiteY2700" fmla="*/ 61813 h 687724"/>
                <a:gd name="connsiteX2701" fmla="*/ 164771 w 548379"/>
                <a:gd name="connsiteY2701" fmla="*/ 61813 h 687724"/>
                <a:gd name="connsiteX2702" fmla="*/ 164771 w 548379"/>
                <a:gd name="connsiteY2702" fmla="*/ 59237 h 687724"/>
                <a:gd name="connsiteX2703" fmla="*/ 167346 w 548379"/>
                <a:gd name="connsiteY2703" fmla="*/ 59237 h 687724"/>
                <a:gd name="connsiteX2704" fmla="*/ 172495 w 548379"/>
                <a:gd name="connsiteY2704" fmla="*/ 59237 h 687724"/>
                <a:gd name="connsiteX2705" fmla="*/ 175069 w 548379"/>
                <a:gd name="connsiteY2705" fmla="*/ 56661 h 687724"/>
                <a:gd name="connsiteX2706" fmla="*/ 177644 w 548379"/>
                <a:gd name="connsiteY2706" fmla="*/ 56661 h 687724"/>
                <a:gd name="connsiteX2707" fmla="*/ 180219 w 548379"/>
                <a:gd name="connsiteY2707" fmla="*/ 56661 h 687724"/>
                <a:gd name="connsiteX2708" fmla="*/ 182793 w 548379"/>
                <a:gd name="connsiteY2708" fmla="*/ 56661 h 687724"/>
                <a:gd name="connsiteX2709" fmla="*/ 182793 w 548379"/>
                <a:gd name="connsiteY2709" fmla="*/ 54086 h 687724"/>
                <a:gd name="connsiteX2710" fmla="*/ 185368 w 548379"/>
                <a:gd name="connsiteY2710" fmla="*/ 54086 h 687724"/>
                <a:gd name="connsiteX2711" fmla="*/ 185368 w 548379"/>
                <a:gd name="connsiteY2711" fmla="*/ 51510 h 687724"/>
                <a:gd name="connsiteX2712" fmla="*/ 187942 w 548379"/>
                <a:gd name="connsiteY2712" fmla="*/ 51510 h 687724"/>
                <a:gd name="connsiteX2713" fmla="*/ 190517 w 548379"/>
                <a:gd name="connsiteY2713" fmla="*/ 51510 h 687724"/>
                <a:gd name="connsiteX2714" fmla="*/ 193091 w 548379"/>
                <a:gd name="connsiteY2714" fmla="*/ 51510 h 687724"/>
                <a:gd name="connsiteX2715" fmla="*/ 195666 w 548379"/>
                <a:gd name="connsiteY2715" fmla="*/ 51510 h 687724"/>
                <a:gd name="connsiteX2716" fmla="*/ 195666 w 548379"/>
                <a:gd name="connsiteY2716" fmla="*/ 48935 h 687724"/>
                <a:gd name="connsiteX2717" fmla="*/ 198240 w 548379"/>
                <a:gd name="connsiteY2717" fmla="*/ 48935 h 687724"/>
                <a:gd name="connsiteX2718" fmla="*/ 200815 w 548379"/>
                <a:gd name="connsiteY2718" fmla="*/ 48935 h 687724"/>
                <a:gd name="connsiteX2719" fmla="*/ 200815 w 548379"/>
                <a:gd name="connsiteY2719" fmla="*/ 46359 h 687724"/>
                <a:gd name="connsiteX2720" fmla="*/ 203390 w 548379"/>
                <a:gd name="connsiteY2720" fmla="*/ 46359 h 687724"/>
                <a:gd name="connsiteX2721" fmla="*/ 205964 w 548379"/>
                <a:gd name="connsiteY2721" fmla="*/ 46359 h 687724"/>
                <a:gd name="connsiteX2722" fmla="*/ 208539 w 548379"/>
                <a:gd name="connsiteY2722" fmla="*/ 46359 h 687724"/>
                <a:gd name="connsiteX2723" fmla="*/ 208539 w 548379"/>
                <a:gd name="connsiteY2723" fmla="*/ 43784 h 687724"/>
                <a:gd name="connsiteX2724" fmla="*/ 211113 w 548379"/>
                <a:gd name="connsiteY2724" fmla="*/ 43784 h 687724"/>
                <a:gd name="connsiteX2725" fmla="*/ 213688 w 548379"/>
                <a:gd name="connsiteY2725" fmla="*/ 43784 h 687724"/>
                <a:gd name="connsiteX2726" fmla="*/ 213688 w 548379"/>
                <a:gd name="connsiteY2726" fmla="*/ 41208 h 687724"/>
                <a:gd name="connsiteX2727" fmla="*/ 216262 w 548379"/>
                <a:gd name="connsiteY2727" fmla="*/ 41208 h 687724"/>
                <a:gd name="connsiteX2728" fmla="*/ 218837 w 548379"/>
                <a:gd name="connsiteY2728" fmla="*/ 41208 h 687724"/>
                <a:gd name="connsiteX2729" fmla="*/ 218837 w 548379"/>
                <a:gd name="connsiteY2729" fmla="*/ 38633 h 687724"/>
                <a:gd name="connsiteX2730" fmla="*/ 221411 w 548379"/>
                <a:gd name="connsiteY2730" fmla="*/ 38633 h 687724"/>
                <a:gd name="connsiteX2731" fmla="*/ 223986 w 548379"/>
                <a:gd name="connsiteY2731" fmla="*/ 38633 h 687724"/>
                <a:gd name="connsiteX2732" fmla="*/ 226560 w 548379"/>
                <a:gd name="connsiteY2732" fmla="*/ 38633 h 687724"/>
                <a:gd name="connsiteX2733" fmla="*/ 226560 w 548379"/>
                <a:gd name="connsiteY2733" fmla="*/ 36057 h 687724"/>
                <a:gd name="connsiteX2734" fmla="*/ 229135 w 548379"/>
                <a:gd name="connsiteY2734" fmla="*/ 36057 h 687724"/>
                <a:gd name="connsiteX2735" fmla="*/ 231710 w 548379"/>
                <a:gd name="connsiteY2735" fmla="*/ 36057 h 687724"/>
                <a:gd name="connsiteX2736" fmla="*/ 231710 w 548379"/>
                <a:gd name="connsiteY2736" fmla="*/ 33482 h 687724"/>
                <a:gd name="connsiteX2737" fmla="*/ 234284 w 548379"/>
                <a:gd name="connsiteY2737" fmla="*/ 33482 h 687724"/>
                <a:gd name="connsiteX2738" fmla="*/ 234284 w 548379"/>
                <a:gd name="connsiteY2738" fmla="*/ 30906 h 687724"/>
                <a:gd name="connsiteX2739" fmla="*/ 236859 w 548379"/>
                <a:gd name="connsiteY2739" fmla="*/ 30906 h 687724"/>
                <a:gd name="connsiteX2740" fmla="*/ 239433 w 548379"/>
                <a:gd name="connsiteY2740" fmla="*/ 30906 h 687724"/>
                <a:gd name="connsiteX2741" fmla="*/ 239433 w 548379"/>
                <a:gd name="connsiteY2741" fmla="*/ 28331 h 687724"/>
                <a:gd name="connsiteX2742" fmla="*/ 242008 w 548379"/>
                <a:gd name="connsiteY2742" fmla="*/ 28331 h 687724"/>
                <a:gd name="connsiteX2743" fmla="*/ 242008 w 548379"/>
                <a:gd name="connsiteY2743" fmla="*/ 25755 h 687724"/>
                <a:gd name="connsiteX2744" fmla="*/ 244582 w 548379"/>
                <a:gd name="connsiteY2744" fmla="*/ 25755 h 687724"/>
                <a:gd name="connsiteX2745" fmla="*/ 244582 w 548379"/>
                <a:gd name="connsiteY2745" fmla="*/ 23180 h 687724"/>
                <a:gd name="connsiteX2746" fmla="*/ 247157 w 548379"/>
                <a:gd name="connsiteY2746" fmla="*/ 23180 h 687724"/>
                <a:gd name="connsiteX2747" fmla="*/ 249731 w 548379"/>
                <a:gd name="connsiteY2747" fmla="*/ 23180 h 687724"/>
                <a:gd name="connsiteX2748" fmla="*/ 249731 w 548379"/>
                <a:gd name="connsiteY2748" fmla="*/ 20604 h 687724"/>
                <a:gd name="connsiteX2749" fmla="*/ 252306 w 548379"/>
                <a:gd name="connsiteY2749" fmla="*/ 20604 h 687724"/>
                <a:gd name="connsiteX2750" fmla="*/ 252306 w 548379"/>
                <a:gd name="connsiteY2750" fmla="*/ 18029 h 687724"/>
                <a:gd name="connsiteX2751" fmla="*/ 254881 w 548379"/>
                <a:gd name="connsiteY2751" fmla="*/ 18029 h 687724"/>
                <a:gd name="connsiteX2752" fmla="*/ 257455 w 548379"/>
                <a:gd name="connsiteY2752" fmla="*/ 18029 h 687724"/>
                <a:gd name="connsiteX2753" fmla="*/ 257455 w 548379"/>
                <a:gd name="connsiteY2753" fmla="*/ 15453 h 687724"/>
                <a:gd name="connsiteX2754" fmla="*/ 260030 w 548379"/>
                <a:gd name="connsiteY2754" fmla="*/ 15453 h 687724"/>
                <a:gd name="connsiteX2755" fmla="*/ 260030 w 548379"/>
                <a:gd name="connsiteY2755" fmla="*/ 12878 h 687724"/>
                <a:gd name="connsiteX2756" fmla="*/ 262604 w 548379"/>
                <a:gd name="connsiteY2756" fmla="*/ 12878 h 687724"/>
                <a:gd name="connsiteX2757" fmla="*/ 262604 w 548379"/>
                <a:gd name="connsiteY2757" fmla="*/ 10302 h 687724"/>
                <a:gd name="connsiteX2758" fmla="*/ 265179 w 548379"/>
                <a:gd name="connsiteY2758" fmla="*/ 10302 h 687724"/>
                <a:gd name="connsiteX2759" fmla="*/ 265179 w 548379"/>
                <a:gd name="connsiteY2759" fmla="*/ 7727 h 687724"/>
                <a:gd name="connsiteX2760" fmla="*/ 265179 w 548379"/>
                <a:gd name="connsiteY2760" fmla="*/ 5151 h 687724"/>
                <a:gd name="connsiteX2761" fmla="*/ 267753 w 548379"/>
                <a:gd name="connsiteY2761" fmla="*/ 5151 h 687724"/>
                <a:gd name="connsiteX2762" fmla="*/ 267753 w 548379"/>
                <a:gd name="connsiteY2762" fmla="*/ 2576 h 687724"/>
                <a:gd name="connsiteX2763" fmla="*/ 270328 w 548379"/>
                <a:gd name="connsiteY2763" fmla="*/ 2576 h 687724"/>
                <a:gd name="connsiteX2764" fmla="*/ 270328 w 548379"/>
                <a:gd name="connsiteY2764" fmla="*/ 0 h 68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</a:cxnLst>
              <a:rect l="l" t="t" r="r" b="b"/>
              <a:pathLst>
                <a:path w="548379" h="687724">
                  <a:moveTo>
                    <a:pt x="252229" y="638703"/>
                  </a:moveTo>
                  <a:cubicBezTo>
                    <a:pt x="252229" y="638703"/>
                    <a:pt x="249635" y="638703"/>
                    <a:pt x="247042" y="641283"/>
                  </a:cubicBezTo>
                  <a:cubicBezTo>
                    <a:pt x="244449" y="643863"/>
                    <a:pt x="244449" y="646443"/>
                    <a:pt x="247042" y="651604"/>
                  </a:cubicBezTo>
                  <a:cubicBezTo>
                    <a:pt x="247042" y="654184"/>
                    <a:pt x="247042" y="654184"/>
                    <a:pt x="249635" y="656764"/>
                  </a:cubicBezTo>
                  <a:cubicBezTo>
                    <a:pt x="249635" y="656764"/>
                    <a:pt x="252229" y="659344"/>
                    <a:pt x="254822" y="659344"/>
                  </a:cubicBezTo>
                  <a:cubicBezTo>
                    <a:pt x="257416" y="659344"/>
                    <a:pt x="257416" y="656764"/>
                    <a:pt x="260009" y="654184"/>
                  </a:cubicBezTo>
                  <a:cubicBezTo>
                    <a:pt x="262603" y="651604"/>
                    <a:pt x="262603" y="649023"/>
                    <a:pt x="260009" y="646443"/>
                  </a:cubicBezTo>
                  <a:cubicBezTo>
                    <a:pt x="260009" y="643863"/>
                    <a:pt x="260009" y="641283"/>
                    <a:pt x="260009" y="638703"/>
                  </a:cubicBezTo>
                  <a:cubicBezTo>
                    <a:pt x="257416" y="638703"/>
                    <a:pt x="254822" y="638703"/>
                    <a:pt x="254822" y="638703"/>
                  </a:cubicBezTo>
                  <a:cubicBezTo>
                    <a:pt x="252229" y="638703"/>
                    <a:pt x="252229" y="638703"/>
                    <a:pt x="252229" y="638703"/>
                  </a:cubicBezTo>
                  <a:close/>
                  <a:moveTo>
                    <a:pt x="370795" y="628383"/>
                  </a:moveTo>
                  <a:lnTo>
                    <a:pt x="383599" y="628383"/>
                  </a:lnTo>
                  <a:cubicBezTo>
                    <a:pt x="383599" y="687724"/>
                    <a:pt x="383599" y="687724"/>
                    <a:pt x="383599" y="687724"/>
                  </a:cubicBezTo>
                  <a:cubicBezTo>
                    <a:pt x="368234" y="687724"/>
                    <a:pt x="368234" y="687724"/>
                    <a:pt x="368234" y="687724"/>
                  </a:cubicBezTo>
                  <a:cubicBezTo>
                    <a:pt x="368234" y="649023"/>
                    <a:pt x="368234" y="649023"/>
                    <a:pt x="368234" y="649023"/>
                  </a:cubicBezTo>
                  <a:cubicBezTo>
                    <a:pt x="363112" y="651604"/>
                    <a:pt x="357991" y="654184"/>
                    <a:pt x="352869" y="656764"/>
                  </a:cubicBezTo>
                  <a:cubicBezTo>
                    <a:pt x="352869" y="641283"/>
                    <a:pt x="352869" y="641283"/>
                    <a:pt x="352869" y="641283"/>
                  </a:cubicBezTo>
                  <a:cubicBezTo>
                    <a:pt x="360552" y="638703"/>
                    <a:pt x="365673" y="633543"/>
                    <a:pt x="370795" y="628383"/>
                  </a:cubicBezTo>
                  <a:close/>
                  <a:moveTo>
                    <a:pt x="311421" y="628383"/>
                  </a:moveTo>
                  <a:lnTo>
                    <a:pt x="324259" y="628383"/>
                  </a:lnTo>
                  <a:cubicBezTo>
                    <a:pt x="324259" y="687724"/>
                    <a:pt x="324259" y="687724"/>
                    <a:pt x="324259" y="687724"/>
                  </a:cubicBezTo>
                  <a:cubicBezTo>
                    <a:pt x="308853" y="687724"/>
                    <a:pt x="308853" y="687724"/>
                    <a:pt x="308853" y="687724"/>
                  </a:cubicBezTo>
                  <a:cubicBezTo>
                    <a:pt x="308853" y="649023"/>
                    <a:pt x="308853" y="649023"/>
                    <a:pt x="308853" y="649023"/>
                  </a:cubicBezTo>
                  <a:cubicBezTo>
                    <a:pt x="303718" y="651604"/>
                    <a:pt x="298582" y="654184"/>
                    <a:pt x="290879" y="656764"/>
                  </a:cubicBezTo>
                  <a:cubicBezTo>
                    <a:pt x="290879" y="641283"/>
                    <a:pt x="290879" y="641283"/>
                    <a:pt x="290879" y="641283"/>
                  </a:cubicBezTo>
                  <a:cubicBezTo>
                    <a:pt x="301150" y="638703"/>
                    <a:pt x="306285" y="633543"/>
                    <a:pt x="311421" y="628383"/>
                  </a:cubicBezTo>
                  <a:close/>
                  <a:moveTo>
                    <a:pt x="252229" y="628383"/>
                  </a:moveTo>
                  <a:cubicBezTo>
                    <a:pt x="252229" y="628383"/>
                    <a:pt x="252229" y="628383"/>
                    <a:pt x="254822" y="628383"/>
                  </a:cubicBezTo>
                  <a:cubicBezTo>
                    <a:pt x="260009" y="628383"/>
                    <a:pt x="265196" y="630963"/>
                    <a:pt x="267789" y="633543"/>
                  </a:cubicBezTo>
                  <a:cubicBezTo>
                    <a:pt x="272976" y="638703"/>
                    <a:pt x="275570" y="643863"/>
                    <a:pt x="278163" y="651604"/>
                  </a:cubicBezTo>
                  <a:cubicBezTo>
                    <a:pt x="278163" y="656764"/>
                    <a:pt x="278163" y="661924"/>
                    <a:pt x="275570" y="669664"/>
                  </a:cubicBezTo>
                  <a:cubicBezTo>
                    <a:pt x="275570" y="674824"/>
                    <a:pt x="272976" y="679984"/>
                    <a:pt x="267789" y="682564"/>
                  </a:cubicBezTo>
                  <a:cubicBezTo>
                    <a:pt x="265196" y="687724"/>
                    <a:pt x="260009" y="687724"/>
                    <a:pt x="254822" y="687724"/>
                  </a:cubicBezTo>
                  <a:cubicBezTo>
                    <a:pt x="252229" y="687724"/>
                    <a:pt x="252229" y="687724"/>
                    <a:pt x="252229" y="687724"/>
                  </a:cubicBezTo>
                  <a:cubicBezTo>
                    <a:pt x="247042" y="687724"/>
                    <a:pt x="241855" y="687724"/>
                    <a:pt x="239262" y="685144"/>
                  </a:cubicBezTo>
                  <a:cubicBezTo>
                    <a:pt x="234075" y="682564"/>
                    <a:pt x="231482" y="679984"/>
                    <a:pt x="231482" y="674824"/>
                  </a:cubicBezTo>
                  <a:cubicBezTo>
                    <a:pt x="247042" y="672244"/>
                    <a:pt x="247042" y="672244"/>
                    <a:pt x="247042" y="672244"/>
                  </a:cubicBezTo>
                  <a:cubicBezTo>
                    <a:pt x="247042" y="677404"/>
                    <a:pt x="249635" y="677404"/>
                    <a:pt x="252229" y="677404"/>
                  </a:cubicBezTo>
                  <a:cubicBezTo>
                    <a:pt x="252229" y="677404"/>
                    <a:pt x="252229" y="677404"/>
                    <a:pt x="254822" y="677404"/>
                  </a:cubicBezTo>
                  <a:cubicBezTo>
                    <a:pt x="254822" y="677404"/>
                    <a:pt x="257416" y="677404"/>
                    <a:pt x="257416" y="674824"/>
                  </a:cubicBezTo>
                  <a:cubicBezTo>
                    <a:pt x="260009" y="672244"/>
                    <a:pt x="260009" y="669664"/>
                    <a:pt x="262603" y="664504"/>
                  </a:cubicBezTo>
                  <a:lnTo>
                    <a:pt x="260009" y="664504"/>
                  </a:lnTo>
                  <a:cubicBezTo>
                    <a:pt x="260009" y="664504"/>
                    <a:pt x="257416" y="667084"/>
                    <a:pt x="254822" y="667084"/>
                  </a:cubicBezTo>
                  <a:cubicBezTo>
                    <a:pt x="252229" y="667084"/>
                    <a:pt x="252229" y="667084"/>
                    <a:pt x="249635" y="667084"/>
                  </a:cubicBezTo>
                  <a:cubicBezTo>
                    <a:pt x="244449" y="667084"/>
                    <a:pt x="241855" y="667084"/>
                    <a:pt x="236668" y="661924"/>
                  </a:cubicBezTo>
                  <a:cubicBezTo>
                    <a:pt x="234075" y="659344"/>
                    <a:pt x="231482" y="656764"/>
                    <a:pt x="231482" y="651604"/>
                  </a:cubicBezTo>
                  <a:cubicBezTo>
                    <a:pt x="228888" y="643863"/>
                    <a:pt x="231482" y="638703"/>
                    <a:pt x="234075" y="636123"/>
                  </a:cubicBezTo>
                  <a:cubicBezTo>
                    <a:pt x="239262" y="630963"/>
                    <a:pt x="244449" y="628383"/>
                    <a:pt x="252229" y="628383"/>
                  </a:cubicBezTo>
                  <a:close/>
                  <a:moveTo>
                    <a:pt x="190652" y="628383"/>
                  </a:moveTo>
                  <a:lnTo>
                    <a:pt x="203456" y="628383"/>
                  </a:lnTo>
                  <a:cubicBezTo>
                    <a:pt x="203456" y="687724"/>
                    <a:pt x="203456" y="687724"/>
                    <a:pt x="203456" y="687724"/>
                  </a:cubicBezTo>
                  <a:cubicBezTo>
                    <a:pt x="188091" y="687724"/>
                    <a:pt x="188091" y="687724"/>
                    <a:pt x="188091" y="687724"/>
                  </a:cubicBezTo>
                  <a:cubicBezTo>
                    <a:pt x="188091" y="649023"/>
                    <a:pt x="188091" y="649023"/>
                    <a:pt x="188091" y="649023"/>
                  </a:cubicBezTo>
                  <a:cubicBezTo>
                    <a:pt x="182969" y="651604"/>
                    <a:pt x="177848" y="654184"/>
                    <a:pt x="172726" y="656764"/>
                  </a:cubicBezTo>
                  <a:cubicBezTo>
                    <a:pt x="172726" y="641283"/>
                    <a:pt x="172726" y="641283"/>
                    <a:pt x="172726" y="641283"/>
                  </a:cubicBezTo>
                  <a:cubicBezTo>
                    <a:pt x="180409" y="638703"/>
                    <a:pt x="185530" y="633543"/>
                    <a:pt x="190652" y="628383"/>
                  </a:cubicBezTo>
                  <a:close/>
                  <a:moveTo>
                    <a:pt x="288350" y="180286"/>
                  </a:moveTo>
                  <a:cubicBezTo>
                    <a:pt x="288350" y="180286"/>
                    <a:pt x="290924" y="180286"/>
                    <a:pt x="290924" y="180286"/>
                  </a:cubicBezTo>
                  <a:cubicBezTo>
                    <a:pt x="290924" y="180286"/>
                    <a:pt x="290924" y="180286"/>
                    <a:pt x="293499" y="180286"/>
                  </a:cubicBezTo>
                  <a:cubicBezTo>
                    <a:pt x="293499" y="180286"/>
                    <a:pt x="293499" y="180286"/>
                    <a:pt x="293499" y="182862"/>
                  </a:cubicBezTo>
                  <a:cubicBezTo>
                    <a:pt x="293499" y="182862"/>
                    <a:pt x="293499" y="182862"/>
                    <a:pt x="296073" y="182862"/>
                  </a:cubicBezTo>
                  <a:cubicBezTo>
                    <a:pt x="296073" y="182862"/>
                    <a:pt x="296073" y="182862"/>
                    <a:pt x="296073" y="185437"/>
                  </a:cubicBezTo>
                  <a:cubicBezTo>
                    <a:pt x="296073" y="185437"/>
                    <a:pt x="296073" y="185437"/>
                    <a:pt x="298648" y="185437"/>
                  </a:cubicBezTo>
                  <a:cubicBezTo>
                    <a:pt x="298648" y="185437"/>
                    <a:pt x="298648" y="185437"/>
                    <a:pt x="298648" y="188013"/>
                  </a:cubicBezTo>
                  <a:cubicBezTo>
                    <a:pt x="298648" y="188013"/>
                    <a:pt x="298648" y="188013"/>
                    <a:pt x="298648" y="190588"/>
                  </a:cubicBezTo>
                  <a:cubicBezTo>
                    <a:pt x="298648" y="190588"/>
                    <a:pt x="298648" y="190588"/>
                    <a:pt x="301222" y="190588"/>
                  </a:cubicBezTo>
                  <a:cubicBezTo>
                    <a:pt x="301222" y="190588"/>
                    <a:pt x="301222" y="190588"/>
                    <a:pt x="301222" y="193164"/>
                  </a:cubicBezTo>
                  <a:cubicBezTo>
                    <a:pt x="301222" y="193164"/>
                    <a:pt x="303797" y="193164"/>
                    <a:pt x="303797" y="193164"/>
                  </a:cubicBezTo>
                  <a:cubicBezTo>
                    <a:pt x="303797" y="193164"/>
                    <a:pt x="303797" y="193164"/>
                    <a:pt x="303797" y="195739"/>
                  </a:cubicBezTo>
                  <a:cubicBezTo>
                    <a:pt x="303797" y="195739"/>
                    <a:pt x="303797" y="195739"/>
                    <a:pt x="303797" y="198315"/>
                  </a:cubicBezTo>
                  <a:cubicBezTo>
                    <a:pt x="303797" y="198315"/>
                    <a:pt x="303797" y="198315"/>
                    <a:pt x="306372" y="198315"/>
                  </a:cubicBezTo>
                  <a:cubicBezTo>
                    <a:pt x="306372" y="200890"/>
                    <a:pt x="306372" y="200890"/>
                    <a:pt x="306372" y="200890"/>
                  </a:cubicBezTo>
                  <a:cubicBezTo>
                    <a:pt x="306372" y="200890"/>
                    <a:pt x="306372" y="200890"/>
                    <a:pt x="308946" y="200890"/>
                  </a:cubicBezTo>
                  <a:cubicBezTo>
                    <a:pt x="308946" y="200890"/>
                    <a:pt x="308946" y="200890"/>
                    <a:pt x="308946" y="203466"/>
                  </a:cubicBezTo>
                  <a:cubicBezTo>
                    <a:pt x="308946" y="203466"/>
                    <a:pt x="308946" y="203466"/>
                    <a:pt x="311521" y="203466"/>
                  </a:cubicBezTo>
                  <a:cubicBezTo>
                    <a:pt x="311521" y="203466"/>
                    <a:pt x="311521" y="203466"/>
                    <a:pt x="311521" y="206041"/>
                  </a:cubicBezTo>
                  <a:cubicBezTo>
                    <a:pt x="311521" y="206041"/>
                    <a:pt x="311521" y="206041"/>
                    <a:pt x="311521" y="208617"/>
                  </a:cubicBezTo>
                  <a:cubicBezTo>
                    <a:pt x="311521" y="208617"/>
                    <a:pt x="311521" y="208617"/>
                    <a:pt x="314095" y="208617"/>
                  </a:cubicBezTo>
                  <a:cubicBezTo>
                    <a:pt x="314095" y="208617"/>
                    <a:pt x="314095" y="208617"/>
                    <a:pt x="314095" y="211192"/>
                  </a:cubicBezTo>
                  <a:cubicBezTo>
                    <a:pt x="314095" y="211192"/>
                    <a:pt x="314095" y="211192"/>
                    <a:pt x="316670" y="211192"/>
                  </a:cubicBezTo>
                  <a:cubicBezTo>
                    <a:pt x="316670" y="211192"/>
                    <a:pt x="316670" y="211192"/>
                    <a:pt x="319244" y="211192"/>
                  </a:cubicBezTo>
                  <a:cubicBezTo>
                    <a:pt x="319244" y="211192"/>
                    <a:pt x="319244" y="211192"/>
                    <a:pt x="319244" y="213768"/>
                  </a:cubicBezTo>
                  <a:cubicBezTo>
                    <a:pt x="321819" y="213768"/>
                    <a:pt x="321819" y="213768"/>
                    <a:pt x="321819" y="213768"/>
                  </a:cubicBezTo>
                  <a:cubicBezTo>
                    <a:pt x="321819" y="213768"/>
                    <a:pt x="321819" y="213768"/>
                    <a:pt x="321819" y="216343"/>
                  </a:cubicBezTo>
                  <a:cubicBezTo>
                    <a:pt x="324393" y="216343"/>
                    <a:pt x="324393" y="216343"/>
                    <a:pt x="324393" y="216343"/>
                  </a:cubicBezTo>
                  <a:cubicBezTo>
                    <a:pt x="324393" y="216343"/>
                    <a:pt x="324393" y="216343"/>
                    <a:pt x="324393" y="218919"/>
                  </a:cubicBezTo>
                  <a:cubicBezTo>
                    <a:pt x="324393" y="218919"/>
                    <a:pt x="324393" y="218919"/>
                    <a:pt x="326968" y="218919"/>
                  </a:cubicBezTo>
                  <a:cubicBezTo>
                    <a:pt x="326968" y="218919"/>
                    <a:pt x="326968" y="218919"/>
                    <a:pt x="326968" y="221494"/>
                  </a:cubicBezTo>
                  <a:cubicBezTo>
                    <a:pt x="326968" y="221494"/>
                    <a:pt x="326968" y="221494"/>
                    <a:pt x="329542" y="221494"/>
                  </a:cubicBezTo>
                  <a:cubicBezTo>
                    <a:pt x="329542" y="221494"/>
                    <a:pt x="329542" y="221494"/>
                    <a:pt x="329542" y="224070"/>
                  </a:cubicBezTo>
                  <a:cubicBezTo>
                    <a:pt x="329542" y="224070"/>
                    <a:pt x="332117" y="224070"/>
                    <a:pt x="332117" y="226646"/>
                  </a:cubicBezTo>
                  <a:cubicBezTo>
                    <a:pt x="334692" y="226646"/>
                    <a:pt x="334692" y="226646"/>
                    <a:pt x="334692" y="226646"/>
                  </a:cubicBezTo>
                  <a:cubicBezTo>
                    <a:pt x="334692" y="226646"/>
                    <a:pt x="334692" y="226646"/>
                    <a:pt x="334692" y="229221"/>
                  </a:cubicBezTo>
                  <a:cubicBezTo>
                    <a:pt x="334692" y="229221"/>
                    <a:pt x="334692" y="229221"/>
                    <a:pt x="337266" y="229221"/>
                  </a:cubicBezTo>
                  <a:cubicBezTo>
                    <a:pt x="337266" y="229221"/>
                    <a:pt x="337266" y="229221"/>
                    <a:pt x="339841" y="229221"/>
                  </a:cubicBezTo>
                  <a:cubicBezTo>
                    <a:pt x="339841" y="229221"/>
                    <a:pt x="339841" y="229221"/>
                    <a:pt x="339841" y="231797"/>
                  </a:cubicBezTo>
                  <a:cubicBezTo>
                    <a:pt x="339841" y="231797"/>
                    <a:pt x="339841" y="231797"/>
                    <a:pt x="342415" y="231797"/>
                  </a:cubicBezTo>
                  <a:cubicBezTo>
                    <a:pt x="342415" y="231797"/>
                    <a:pt x="342415" y="231797"/>
                    <a:pt x="344990" y="231797"/>
                  </a:cubicBezTo>
                  <a:cubicBezTo>
                    <a:pt x="344990" y="231797"/>
                    <a:pt x="344990" y="231797"/>
                    <a:pt x="344990" y="234372"/>
                  </a:cubicBezTo>
                  <a:cubicBezTo>
                    <a:pt x="344990" y="234372"/>
                    <a:pt x="344990" y="234372"/>
                    <a:pt x="347564" y="234372"/>
                  </a:cubicBezTo>
                  <a:cubicBezTo>
                    <a:pt x="347564" y="234372"/>
                    <a:pt x="347564" y="234372"/>
                    <a:pt x="347564" y="236948"/>
                  </a:cubicBezTo>
                  <a:cubicBezTo>
                    <a:pt x="347564" y="236948"/>
                    <a:pt x="347564" y="236948"/>
                    <a:pt x="350139" y="236948"/>
                  </a:cubicBezTo>
                  <a:cubicBezTo>
                    <a:pt x="350139" y="236948"/>
                    <a:pt x="350139" y="236948"/>
                    <a:pt x="350139" y="239523"/>
                  </a:cubicBezTo>
                  <a:cubicBezTo>
                    <a:pt x="350139" y="239523"/>
                    <a:pt x="350139" y="239523"/>
                    <a:pt x="352713" y="239523"/>
                  </a:cubicBezTo>
                  <a:cubicBezTo>
                    <a:pt x="352713" y="239523"/>
                    <a:pt x="352713" y="239523"/>
                    <a:pt x="352713" y="242099"/>
                  </a:cubicBezTo>
                  <a:cubicBezTo>
                    <a:pt x="352713" y="242099"/>
                    <a:pt x="352713" y="242099"/>
                    <a:pt x="355288" y="242099"/>
                  </a:cubicBezTo>
                  <a:cubicBezTo>
                    <a:pt x="355288" y="242099"/>
                    <a:pt x="355288" y="242099"/>
                    <a:pt x="355288" y="244674"/>
                  </a:cubicBezTo>
                  <a:cubicBezTo>
                    <a:pt x="355288" y="244674"/>
                    <a:pt x="355288" y="244674"/>
                    <a:pt x="357862" y="244674"/>
                  </a:cubicBezTo>
                  <a:cubicBezTo>
                    <a:pt x="357862" y="244674"/>
                    <a:pt x="360437" y="244674"/>
                    <a:pt x="360437" y="244674"/>
                  </a:cubicBezTo>
                  <a:cubicBezTo>
                    <a:pt x="360437" y="244674"/>
                    <a:pt x="360437" y="244674"/>
                    <a:pt x="360437" y="247250"/>
                  </a:cubicBezTo>
                  <a:cubicBezTo>
                    <a:pt x="360437" y="247250"/>
                    <a:pt x="360437" y="247250"/>
                    <a:pt x="363012" y="247250"/>
                  </a:cubicBezTo>
                  <a:cubicBezTo>
                    <a:pt x="363012" y="247250"/>
                    <a:pt x="363012" y="247250"/>
                    <a:pt x="365586" y="247250"/>
                  </a:cubicBezTo>
                  <a:cubicBezTo>
                    <a:pt x="365586" y="247250"/>
                    <a:pt x="365586" y="247250"/>
                    <a:pt x="365586" y="249825"/>
                  </a:cubicBezTo>
                  <a:cubicBezTo>
                    <a:pt x="365586" y="249825"/>
                    <a:pt x="368161" y="249825"/>
                    <a:pt x="368161" y="249825"/>
                  </a:cubicBezTo>
                  <a:cubicBezTo>
                    <a:pt x="368161" y="249825"/>
                    <a:pt x="368161" y="249825"/>
                    <a:pt x="368161" y="252401"/>
                  </a:cubicBezTo>
                  <a:cubicBezTo>
                    <a:pt x="368161" y="252401"/>
                    <a:pt x="368161" y="252401"/>
                    <a:pt x="370735" y="252401"/>
                  </a:cubicBezTo>
                  <a:cubicBezTo>
                    <a:pt x="370735" y="252401"/>
                    <a:pt x="370735" y="252401"/>
                    <a:pt x="370735" y="254976"/>
                  </a:cubicBezTo>
                  <a:cubicBezTo>
                    <a:pt x="370735" y="254976"/>
                    <a:pt x="370735" y="254976"/>
                    <a:pt x="373310" y="254976"/>
                  </a:cubicBezTo>
                  <a:cubicBezTo>
                    <a:pt x="373310" y="254976"/>
                    <a:pt x="373310" y="254976"/>
                    <a:pt x="375884" y="254976"/>
                  </a:cubicBezTo>
                  <a:cubicBezTo>
                    <a:pt x="375884" y="254976"/>
                    <a:pt x="375884" y="254976"/>
                    <a:pt x="375884" y="257552"/>
                  </a:cubicBezTo>
                  <a:cubicBezTo>
                    <a:pt x="378459" y="257552"/>
                    <a:pt x="378459" y="257552"/>
                    <a:pt x="378459" y="257552"/>
                  </a:cubicBezTo>
                  <a:cubicBezTo>
                    <a:pt x="378459" y="257552"/>
                    <a:pt x="378459" y="257552"/>
                    <a:pt x="381033" y="257552"/>
                  </a:cubicBezTo>
                  <a:cubicBezTo>
                    <a:pt x="381033" y="257552"/>
                    <a:pt x="381033" y="257552"/>
                    <a:pt x="381033" y="260127"/>
                  </a:cubicBezTo>
                  <a:cubicBezTo>
                    <a:pt x="381033" y="260127"/>
                    <a:pt x="381033" y="260127"/>
                    <a:pt x="383608" y="260127"/>
                  </a:cubicBezTo>
                  <a:cubicBezTo>
                    <a:pt x="383608" y="260127"/>
                    <a:pt x="383608" y="260127"/>
                    <a:pt x="386183" y="260127"/>
                  </a:cubicBezTo>
                  <a:cubicBezTo>
                    <a:pt x="386183" y="260127"/>
                    <a:pt x="386183" y="260127"/>
                    <a:pt x="386183" y="262703"/>
                  </a:cubicBezTo>
                  <a:cubicBezTo>
                    <a:pt x="386183" y="262703"/>
                    <a:pt x="386183" y="262703"/>
                    <a:pt x="388757" y="262703"/>
                  </a:cubicBezTo>
                  <a:cubicBezTo>
                    <a:pt x="388757" y="262703"/>
                    <a:pt x="388757" y="262703"/>
                    <a:pt x="391332" y="262703"/>
                  </a:cubicBezTo>
                  <a:cubicBezTo>
                    <a:pt x="391332" y="262703"/>
                    <a:pt x="391332" y="262703"/>
                    <a:pt x="391332" y="265278"/>
                  </a:cubicBezTo>
                  <a:cubicBezTo>
                    <a:pt x="391332" y="265278"/>
                    <a:pt x="391332" y="265278"/>
                    <a:pt x="393906" y="265278"/>
                  </a:cubicBezTo>
                  <a:cubicBezTo>
                    <a:pt x="393906" y="265278"/>
                    <a:pt x="393906" y="265278"/>
                    <a:pt x="396481" y="265278"/>
                  </a:cubicBezTo>
                  <a:cubicBezTo>
                    <a:pt x="396481" y="265278"/>
                    <a:pt x="396481" y="265278"/>
                    <a:pt x="396481" y="267854"/>
                  </a:cubicBezTo>
                  <a:cubicBezTo>
                    <a:pt x="396481" y="267854"/>
                    <a:pt x="396481" y="267854"/>
                    <a:pt x="399055" y="267854"/>
                  </a:cubicBezTo>
                  <a:cubicBezTo>
                    <a:pt x="399055" y="267854"/>
                    <a:pt x="399055" y="267854"/>
                    <a:pt x="401630" y="270429"/>
                  </a:cubicBezTo>
                  <a:cubicBezTo>
                    <a:pt x="401630" y="270429"/>
                    <a:pt x="401630" y="270429"/>
                    <a:pt x="404204" y="270429"/>
                  </a:cubicBezTo>
                  <a:cubicBezTo>
                    <a:pt x="404204" y="270429"/>
                    <a:pt x="404204" y="270429"/>
                    <a:pt x="404204" y="273005"/>
                  </a:cubicBezTo>
                  <a:cubicBezTo>
                    <a:pt x="404204" y="273005"/>
                    <a:pt x="404204" y="273005"/>
                    <a:pt x="406779" y="273005"/>
                  </a:cubicBezTo>
                  <a:cubicBezTo>
                    <a:pt x="406779" y="273005"/>
                    <a:pt x="406779" y="273005"/>
                    <a:pt x="409353" y="273005"/>
                  </a:cubicBezTo>
                  <a:cubicBezTo>
                    <a:pt x="409353" y="275580"/>
                    <a:pt x="409353" y="275580"/>
                    <a:pt x="409353" y="275580"/>
                  </a:cubicBezTo>
                  <a:cubicBezTo>
                    <a:pt x="409353" y="275580"/>
                    <a:pt x="411928" y="275580"/>
                    <a:pt x="411928" y="275580"/>
                  </a:cubicBezTo>
                  <a:cubicBezTo>
                    <a:pt x="411928" y="275580"/>
                    <a:pt x="411928" y="275580"/>
                    <a:pt x="414503" y="275580"/>
                  </a:cubicBezTo>
                  <a:cubicBezTo>
                    <a:pt x="414503" y="275580"/>
                    <a:pt x="414503" y="275580"/>
                    <a:pt x="414503" y="278156"/>
                  </a:cubicBezTo>
                  <a:cubicBezTo>
                    <a:pt x="414503" y="278156"/>
                    <a:pt x="414503" y="278156"/>
                    <a:pt x="417077" y="278156"/>
                  </a:cubicBezTo>
                  <a:cubicBezTo>
                    <a:pt x="417077" y="278156"/>
                    <a:pt x="417077" y="278156"/>
                    <a:pt x="419652" y="278156"/>
                  </a:cubicBezTo>
                  <a:cubicBezTo>
                    <a:pt x="419652" y="278156"/>
                    <a:pt x="419652" y="278156"/>
                    <a:pt x="419652" y="280731"/>
                  </a:cubicBezTo>
                  <a:cubicBezTo>
                    <a:pt x="419652" y="280731"/>
                    <a:pt x="419652" y="280731"/>
                    <a:pt x="422226" y="280731"/>
                  </a:cubicBezTo>
                  <a:cubicBezTo>
                    <a:pt x="422226" y="280731"/>
                    <a:pt x="422226" y="280731"/>
                    <a:pt x="424801" y="280731"/>
                  </a:cubicBezTo>
                  <a:cubicBezTo>
                    <a:pt x="424801" y="280731"/>
                    <a:pt x="424801" y="280731"/>
                    <a:pt x="424801" y="283307"/>
                  </a:cubicBezTo>
                  <a:cubicBezTo>
                    <a:pt x="424801" y="283307"/>
                    <a:pt x="424801" y="283307"/>
                    <a:pt x="427375" y="283307"/>
                  </a:cubicBezTo>
                  <a:cubicBezTo>
                    <a:pt x="429950" y="283307"/>
                    <a:pt x="429950" y="283307"/>
                    <a:pt x="429950" y="283307"/>
                  </a:cubicBezTo>
                  <a:cubicBezTo>
                    <a:pt x="429950" y="283307"/>
                    <a:pt x="429950" y="283307"/>
                    <a:pt x="429950" y="285882"/>
                  </a:cubicBezTo>
                  <a:cubicBezTo>
                    <a:pt x="429950" y="285882"/>
                    <a:pt x="429950" y="285882"/>
                    <a:pt x="432524" y="285882"/>
                  </a:cubicBezTo>
                  <a:cubicBezTo>
                    <a:pt x="435099" y="285882"/>
                    <a:pt x="435099" y="285882"/>
                    <a:pt x="435099" y="285882"/>
                  </a:cubicBezTo>
                  <a:cubicBezTo>
                    <a:pt x="435099" y="285882"/>
                    <a:pt x="437674" y="285882"/>
                    <a:pt x="437674" y="288458"/>
                  </a:cubicBezTo>
                  <a:cubicBezTo>
                    <a:pt x="437674" y="288458"/>
                    <a:pt x="437674" y="288458"/>
                    <a:pt x="440248" y="288458"/>
                  </a:cubicBezTo>
                  <a:cubicBezTo>
                    <a:pt x="440248" y="288458"/>
                    <a:pt x="440248" y="288458"/>
                    <a:pt x="442823" y="288458"/>
                  </a:cubicBezTo>
                  <a:cubicBezTo>
                    <a:pt x="442823" y="288458"/>
                    <a:pt x="442823" y="291033"/>
                    <a:pt x="442823" y="291033"/>
                  </a:cubicBezTo>
                  <a:cubicBezTo>
                    <a:pt x="442823" y="291033"/>
                    <a:pt x="442823" y="291033"/>
                    <a:pt x="445397" y="291033"/>
                  </a:cubicBezTo>
                  <a:cubicBezTo>
                    <a:pt x="445397" y="291033"/>
                    <a:pt x="445397" y="291033"/>
                    <a:pt x="447972" y="291033"/>
                  </a:cubicBezTo>
                  <a:cubicBezTo>
                    <a:pt x="450546" y="291033"/>
                    <a:pt x="450546" y="291033"/>
                    <a:pt x="450546" y="291033"/>
                  </a:cubicBezTo>
                  <a:cubicBezTo>
                    <a:pt x="450546" y="291033"/>
                    <a:pt x="450546" y="291033"/>
                    <a:pt x="453121" y="291033"/>
                  </a:cubicBezTo>
                  <a:cubicBezTo>
                    <a:pt x="453121" y="291033"/>
                    <a:pt x="453121" y="291033"/>
                    <a:pt x="453121" y="293609"/>
                  </a:cubicBezTo>
                  <a:cubicBezTo>
                    <a:pt x="453121" y="293609"/>
                    <a:pt x="455695" y="293609"/>
                    <a:pt x="455695" y="293609"/>
                  </a:cubicBezTo>
                  <a:cubicBezTo>
                    <a:pt x="455695" y="293609"/>
                    <a:pt x="455695" y="293609"/>
                    <a:pt x="458270" y="293609"/>
                  </a:cubicBezTo>
                  <a:cubicBezTo>
                    <a:pt x="458270" y="293609"/>
                    <a:pt x="458270" y="293609"/>
                    <a:pt x="458270" y="296184"/>
                  </a:cubicBezTo>
                  <a:cubicBezTo>
                    <a:pt x="460844" y="296184"/>
                    <a:pt x="460844" y="296184"/>
                    <a:pt x="460844" y="296184"/>
                  </a:cubicBezTo>
                  <a:cubicBezTo>
                    <a:pt x="463419" y="296184"/>
                    <a:pt x="463419" y="296184"/>
                    <a:pt x="463419" y="296184"/>
                  </a:cubicBezTo>
                  <a:cubicBezTo>
                    <a:pt x="463419" y="296184"/>
                    <a:pt x="463419" y="296184"/>
                    <a:pt x="465994" y="296184"/>
                  </a:cubicBezTo>
                  <a:cubicBezTo>
                    <a:pt x="465994" y="296184"/>
                    <a:pt x="465994" y="296184"/>
                    <a:pt x="465994" y="298760"/>
                  </a:cubicBezTo>
                  <a:cubicBezTo>
                    <a:pt x="465994" y="298760"/>
                    <a:pt x="465994" y="298760"/>
                    <a:pt x="468568" y="298760"/>
                  </a:cubicBezTo>
                  <a:cubicBezTo>
                    <a:pt x="468568" y="298760"/>
                    <a:pt x="468568" y="298760"/>
                    <a:pt x="471143" y="298760"/>
                  </a:cubicBezTo>
                  <a:cubicBezTo>
                    <a:pt x="471143" y="298760"/>
                    <a:pt x="471143" y="298760"/>
                    <a:pt x="473717" y="298760"/>
                  </a:cubicBezTo>
                  <a:cubicBezTo>
                    <a:pt x="473717" y="298760"/>
                    <a:pt x="473717" y="298760"/>
                    <a:pt x="476292" y="298760"/>
                  </a:cubicBezTo>
                  <a:cubicBezTo>
                    <a:pt x="476292" y="298760"/>
                    <a:pt x="476292" y="298760"/>
                    <a:pt x="476292" y="301335"/>
                  </a:cubicBezTo>
                  <a:cubicBezTo>
                    <a:pt x="478866" y="301335"/>
                    <a:pt x="478866" y="301335"/>
                    <a:pt x="478866" y="301335"/>
                  </a:cubicBezTo>
                  <a:cubicBezTo>
                    <a:pt x="478866" y="301335"/>
                    <a:pt x="478866" y="301335"/>
                    <a:pt x="481441" y="301335"/>
                  </a:cubicBezTo>
                  <a:cubicBezTo>
                    <a:pt x="481441" y="301335"/>
                    <a:pt x="481441" y="301335"/>
                    <a:pt x="484015" y="301335"/>
                  </a:cubicBezTo>
                  <a:cubicBezTo>
                    <a:pt x="484015" y="301335"/>
                    <a:pt x="484015" y="301335"/>
                    <a:pt x="484015" y="303911"/>
                  </a:cubicBezTo>
                  <a:cubicBezTo>
                    <a:pt x="486590" y="303911"/>
                    <a:pt x="486590" y="303911"/>
                    <a:pt x="486590" y="303911"/>
                  </a:cubicBezTo>
                  <a:cubicBezTo>
                    <a:pt x="486590" y="303911"/>
                    <a:pt x="486590" y="303911"/>
                    <a:pt x="489165" y="303911"/>
                  </a:cubicBezTo>
                  <a:cubicBezTo>
                    <a:pt x="489165" y="303911"/>
                    <a:pt x="489165" y="303911"/>
                    <a:pt x="491739" y="303911"/>
                  </a:cubicBezTo>
                  <a:cubicBezTo>
                    <a:pt x="491739" y="303911"/>
                    <a:pt x="491739" y="303911"/>
                    <a:pt x="491739" y="306487"/>
                  </a:cubicBezTo>
                  <a:cubicBezTo>
                    <a:pt x="491739" y="306487"/>
                    <a:pt x="491739" y="306487"/>
                    <a:pt x="494314" y="306487"/>
                  </a:cubicBezTo>
                  <a:cubicBezTo>
                    <a:pt x="496888" y="306487"/>
                    <a:pt x="496888" y="306487"/>
                    <a:pt x="496888" y="306487"/>
                  </a:cubicBezTo>
                  <a:cubicBezTo>
                    <a:pt x="496888" y="306487"/>
                    <a:pt x="496888" y="306487"/>
                    <a:pt x="496888" y="309062"/>
                  </a:cubicBezTo>
                  <a:cubicBezTo>
                    <a:pt x="496888" y="309062"/>
                    <a:pt x="496888" y="309062"/>
                    <a:pt x="499463" y="309062"/>
                  </a:cubicBezTo>
                  <a:cubicBezTo>
                    <a:pt x="499463" y="309062"/>
                    <a:pt x="499463" y="309062"/>
                    <a:pt x="502037" y="309062"/>
                  </a:cubicBezTo>
                  <a:cubicBezTo>
                    <a:pt x="502037" y="309062"/>
                    <a:pt x="502037" y="309062"/>
                    <a:pt x="504612" y="309062"/>
                  </a:cubicBezTo>
                  <a:cubicBezTo>
                    <a:pt x="504612" y="309062"/>
                    <a:pt x="504612" y="309062"/>
                    <a:pt x="504612" y="311638"/>
                  </a:cubicBezTo>
                  <a:cubicBezTo>
                    <a:pt x="507186" y="311638"/>
                    <a:pt x="507186" y="311638"/>
                    <a:pt x="507186" y="311638"/>
                  </a:cubicBezTo>
                  <a:cubicBezTo>
                    <a:pt x="507186" y="311638"/>
                    <a:pt x="507186" y="311638"/>
                    <a:pt x="509761" y="311638"/>
                  </a:cubicBezTo>
                  <a:cubicBezTo>
                    <a:pt x="512335" y="311638"/>
                    <a:pt x="512335" y="311638"/>
                    <a:pt x="512335" y="311638"/>
                  </a:cubicBezTo>
                  <a:cubicBezTo>
                    <a:pt x="512335" y="311638"/>
                    <a:pt x="512335" y="311638"/>
                    <a:pt x="512335" y="314213"/>
                  </a:cubicBezTo>
                  <a:cubicBezTo>
                    <a:pt x="514910" y="314213"/>
                    <a:pt x="514910" y="314213"/>
                    <a:pt x="514910" y="314213"/>
                  </a:cubicBezTo>
                  <a:cubicBezTo>
                    <a:pt x="514910" y="314213"/>
                    <a:pt x="514910" y="314213"/>
                    <a:pt x="517485" y="314213"/>
                  </a:cubicBezTo>
                  <a:cubicBezTo>
                    <a:pt x="517485" y="314213"/>
                    <a:pt x="517485" y="314213"/>
                    <a:pt x="517485" y="316789"/>
                  </a:cubicBezTo>
                  <a:cubicBezTo>
                    <a:pt x="517485" y="316789"/>
                    <a:pt x="517485" y="316789"/>
                    <a:pt x="520059" y="316789"/>
                  </a:cubicBezTo>
                  <a:cubicBezTo>
                    <a:pt x="520059" y="316789"/>
                    <a:pt x="520059" y="319364"/>
                    <a:pt x="520059" y="319364"/>
                  </a:cubicBezTo>
                  <a:cubicBezTo>
                    <a:pt x="520059" y="319364"/>
                    <a:pt x="520059" y="319364"/>
                    <a:pt x="522634" y="319364"/>
                  </a:cubicBezTo>
                  <a:cubicBezTo>
                    <a:pt x="522634" y="319364"/>
                    <a:pt x="522634" y="319364"/>
                    <a:pt x="522634" y="321940"/>
                  </a:cubicBezTo>
                  <a:cubicBezTo>
                    <a:pt x="522634" y="321940"/>
                    <a:pt x="522634" y="321940"/>
                    <a:pt x="525208" y="321940"/>
                  </a:cubicBezTo>
                  <a:cubicBezTo>
                    <a:pt x="525208" y="321940"/>
                    <a:pt x="525208" y="321940"/>
                    <a:pt x="525208" y="324515"/>
                  </a:cubicBezTo>
                  <a:cubicBezTo>
                    <a:pt x="525208" y="324515"/>
                    <a:pt x="525208" y="327091"/>
                    <a:pt x="525208" y="327091"/>
                  </a:cubicBezTo>
                  <a:cubicBezTo>
                    <a:pt x="525208" y="327091"/>
                    <a:pt x="525208" y="327091"/>
                    <a:pt x="525208" y="329666"/>
                  </a:cubicBezTo>
                  <a:cubicBezTo>
                    <a:pt x="525208" y="329666"/>
                    <a:pt x="525208" y="329666"/>
                    <a:pt x="525208" y="332242"/>
                  </a:cubicBezTo>
                  <a:cubicBezTo>
                    <a:pt x="525208" y="332242"/>
                    <a:pt x="525208" y="332242"/>
                    <a:pt x="525208" y="334817"/>
                  </a:cubicBezTo>
                  <a:cubicBezTo>
                    <a:pt x="525208" y="334817"/>
                    <a:pt x="525208" y="334817"/>
                    <a:pt x="525208" y="337393"/>
                  </a:cubicBezTo>
                  <a:cubicBezTo>
                    <a:pt x="525208" y="337393"/>
                    <a:pt x="525208" y="337393"/>
                    <a:pt x="525208" y="339968"/>
                  </a:cubicBezTo>
                  <a:cubicBezTo>
                    <a:pt x="525208" y="339968"/>
                    <a:pt x="525208" y="342544"/>
                    <a:pt x="525208" y="345119"/>
                  </a:cubicBezTo>
                  <a:cubicBezTo>
                    <a:pt x="525208" y="345119"/>
                    <a:pt x="525208" y="345119"/>
                    <a:pt x="525208" y="347695"/>
                  </a:cubicBezTo>
                  <a:cubicBezTo>
                    <a:pt x="525208" y="350270"/>
                    <a:pt x="525208" y="350270"/>
                    <a:pt x="525208" y="350270"/>
                  </a:cubicBezTo>
                  <a:cubicBezTo>
                    <a:pt x="525208" y="350270"/>
                    <a:pt x="525208" y="352846"/>
                    <a:pt x="527783" y="352846"/>
                  </a:cubicBezTo>
                  <a:cubicBezTo>
                    <a:pt x="527783" y="352846"/>
                    <a:pt x="527783" y="352846"/>
                    <a:pt x="527783" y="355421"/>
                  </a:cubicBezTo>
                  <a:cubicBezTo>
                    <a:pt x="527783" y="355421"/>
                    <a:pt x="527783" y="355421"/>
                    <a:pt x="527783" y="357997"/>
                  </a:cubicBezTo>
                  <a:cubicBezTo>
                    <a:pt x="527783" y="360572"/>
                    <a:pt x="527783" y="360572"/>
                    <a:pt x="527783" y="360572"/>
                  </a:cubicBezTo>
                  <a:cubicBezTo>
                    <a:pt x="527783" y="360572"/>
                    <a:pt x="527783" y="360572"/>
                    <a:pt x="527783" y="363148"/>
                  </a:cubicBezTo>
                  <a:cubicBezTo>
                    <a:pt x="527783" y="365723"/>
                    <a:pt x="527783" y="365723"/>
                    <a:pt x="527783" y="365723"/>
                  </a:cubicBezTo>
                  <a:cubicBezTo>
                    <a:pt x="527783" y="365723"/>
                    <a:pt x="527783" y="365723"/>
                    <a:pt x="527783" y="368299"/>
                  </a:cubicBezTo>
                  <a:cubicBezTo>
                    <a:pt x="527783" y="368299"/>
                    <a:pt x="527783" y="368299"/>
                    <a:pt x="527783" y="370874"/>
                  </a:cubicBezTo>
                  <a:cubicBezTo>
                    <a:pt x="527783" y="370874"/>
                    <a:pt x="527783" y="373450"/>
                    <a:pt x="527783" y="373450"/>
                  </a:cubicBezTo>
                  <a:cubicBezTo>
                    <a:pt x="527783" y="373450"/>
                    <a:pt x="527783" y="376025"/>
                    <a:pt x="530357" y="376025"/>
                  </a:cubicBezTo>
                  <a:cubicBezTo>
                    <a:pt x="530357" y="376025"/>
                    <a:pt x="530357" y="376025"/>
                    <a:pt x="530357" y="378601"/>
                  </a:cubicBezTo>
                  <a:cubicBezTo>
                    <a:pt x="530357" y="378601"/>
                    <a:pt x="530357" y="378601"/>
                    <a:pt x="530357" y="381176"/>
                  </a:cubicBezTo>
                  <a:cubicBezTo>
                    <a:pt x="527783" y="381176"/>
                    <a:pt x="527783" y="381176"/>
                    <a:pt x="527783" y="383752"/>
                  </a:cubicBezTo>
                  <a:cubicBezTo>
                    <a:pt x="527783" y="383752"/>
                    <a:pt x="527783" y="383752"/>
                    <a:pt x="527783" y="386327"/>
                  </a:cubicBezTo>
                  <a:cubicBezTo>
                    <a:pt x="525208" y="386327"/>
                    <a:pt x="525208" y="386327"/>
                    <a:pt x="525208" y="386327"/>
                  </a:cubicBezTo>
                  <a:cubicBezTo>
                    <a:pt x="522634" y="386327"/>
                    <a:pt x="522634" y="386327"/>
                    <a:pt x="522634" y="386327"/>
                  </a:cubicBezTo>
                  <a:cubicBezTo>
                    <a:pt x="522634" y="386327"/>
                    <a:pt x="520059" y="386327"/>
                    <a:pt x="520059" y="386327"/>
                  </a:cubicBezTo>
                  <a:cubicBezTo>
                    <a:pt x="517485" y="386327"/>
                    <a:pt x="517485" y="386327"/>
                    <a:pt x="514910" y="386327"/>
                  </a:cubicBezTo>
                  <a:cubicBezTo>
                    <a:pt x="512335" y="386327"/>
                    <a:pt x="512335" y="386327"/>
                    <a:pt x="512335" y="386327"/>
                  </a:cubicBezTo>
                  <a:cubicBezTo>
                    <a:pt x="512335" y="383752"/>
                    <a:pt x="512335" y="383752"/>
                    <a:pt x="512335" y="383752"/>
                  </a:cubicBezTo>
                  <a:cubicBezTo>
                    <a:pt x="512335" y="383752"/>
                    <a:pt x="509761" y="383752"/>
                    <a:pt x="509761" y="383752"/>
                  </a:cubicBezTo>
                  <a:cubicBezTo>
                    <a:pt x="507186" y="383752"/>
                    <a:pt x="507186" y="383752"/>
                    <a:pt x="507186" y="383752"/>
                  </a:cubicBezTo>
                  <a:cubicBezTo>
                    <a:pt x="504612" y="383752"/>
                    <a:pt x="504612" y="383752"/>
                    <a:pt x="504612" y="383752"/>
                  </a:cubicBezTo>
                  <a:cubicBezTo>
                    <a:pt x="504612" y="381176"/>
                    <a:pt x="504612" y="381176"/>
                    <a:pt x="504612" y="381176"/>
                  </a:cubicBezTo>
                  <a:cubicBezTo>
                    <a:pt x="504612" y="381176"/>
                    <a:pt x="504612" y="381176"/>
                    <a:pt x="502037" y="381176"/>
                  </a:cubicBezTo>
                  <a:cubicBezTo>
                    <a:pt x="502037" y="381176"/>
                    <a:pt x="502037" y="381176"/>
                    <a:pt x="499463" y="381176"/>
                  </a:cubicBezTo>
                  <a:cubicBezTo>
                    <a:pt x="496888" y="381176"/>
                    <a:pt x="496888" y="381176"/>
                    <a:pt x="496888" y="381176"/>
                  </a:cubicBezTo>
                  <a:cubicBezTo>
                    <a:pt x="496888" y="378601"/>
                    <a:pt x="496888" y="378601"/>
                    <a:pt x="494314" y="378601"/>
                  </a:cubicBezTo>
                  <a:cubicBezTo>
                    <a:pt x="491739" y="378601"/>
                    <a:pt x="491739" y="378601"/>
                    <a:pt x="491739" y="378601"/>
                  </a:cubicBezTo>
                  <a:cubicBezTo>
                    <a:pt x="489165" y="378601"/>
                    <a:pt x="489165" y="378601"/>
                    <a:pt x="489165" y="378601"/>
                  </a:cubicBezTo>
                  <a:cubicBezTo>
                    <a:pt x="489165" y="378601"/>
                    <a:pt x="489165" y="378601"/>
                    <a:pt x="489165" y="376025"/>
                  </a:cubicBezTo>
                  <a:cubicBezTo>
                    <a:pt x="486590" y="376025"/>
                    <a:pt x="486590" y="376025"/>
                    <a:pt x="486590" y="376025"/>
                  </a:cubicBezTo>
                  <a:cubicBezTo>
                    <a:pt x="484015" y="373450"/>
                    <a:pt x="484015" y="373450"/>
                    <a:pt x="484015" y="373450"/>
                  </a:cubicBezTo>
                  <a:cubicBezTo>
                    <a:pt x="481441" y="373450"/>
                    <a:pt x="481441" y="373450"/>
                    <a:pt x="481441" y="373450"/>
                  </a:cubicBezTo>
                  <a:cubicBezTo>
                    <a:pt x="481441" y="370874"/>
                    <a:pt x="481441" y="370874"/>
                    <a:pt x="481441" y="370874"/>
                  </a:cubicBezTo>
                  <a:cubicBezTo>
                    <a:pt x="481441" y="370874"/>
                    <a:pt x="481441" y="370874"/>
                    <a:pt x="481441" y="368299"/>
                  </a:cubicBezTo>
                  <a:cubicBezTo>
                    <a:pt x="481441" y="365723"/>
                    <a:pt x="481441" y="365723"/>
                    <a:pt x="481441" y="365723"/>
                  </a:cubicBezTo>
                  <a:cubicBezTo>
                    <a:pt x="481441" y="363148"/>
                    <a:pt x="481441" y="363148"/>
                    <a:pt x="481441" y="363148"/>
                  </a:cubicBezTo>
                  <a:cubicBezTo>
                    <a:pt x="478866" y="363148"/>
                    <a:pt x="478866" y="363148"/>
                    <a:pt x="478866" y="363148"/>
                  </a:cubicBezTo>
                  <a:cubicBezTo>
                    <a:pt x="478866" y="363148"/>
                    <a:pt x="478866" y="363148"/>
                    <a:pt x="478866" y="360572"/>
                  </a:cubicBezTo>
                  <a:cubicBezTo>
                    <a:pt x="478866" y="357997"/>
                    <a:pt x="478866" y="357997"/>
                    <a:pt x="478866" y="357997"/>
                  </a:cubicBezTo>
                  <a:cubicBezTo>
                    <a:pt x="476292" y="357997"/>
                    <a:pt x="476292" y="357997"/>
                    <a:pt x="476292" y="357997"/>
                  </a:cubicBezTo>
                  <a:cubicBezTo>
                    <a:pt x="476292" y="357997"/>
                    <a:pt x="476292" y="357997"/>
                    <a:pt x="473717" y="357997"/>
                  </a:cubicBezTo>
                  <a:cubicBezTo>
                    <a:pt x="473717" y="355421"/>
                    <a:pt x="473717" y="355421"/>
                    <a:pt x="473717" y="355421"/>
                  </a:cubicBezTo>
                  <a:cubicBezTo>
                    <a:pt x="471143" y="355421"/>
                    <a:pt x="471143" y="355421"/>
                    <a:pt x="471143" y="355421"/>
                  </a:cubicBezTo>
                  <a:cubicBezTo>
                    <a:pt x="468568" y="355421"/>
                    <a:pt x="468568" y="355421"/>
                    <a:pt x="468568" y="355421"/>
                  </a:cubicBezTo>
                  <a:cubicBezTo>
                    <a:pt x="468568" y="352846"/>
                    <a:pt x="465994" y="352846"/>
                    <a:pt x="465994" y="352846"/>
                  </a:cubicBezTo>
                  <a:cubicBezTo>
                    <a:pt x="465994" y="352846"/>
                    <a:pt x="465994" y="352846"/>
                    <a:pt x="463419" y="352846"/>
                  </a:cubicBezTo>
                  <a:cubicBezTo>
                    <a:pt x="463419" y="352846"/>
                    <a:pt x="463419" y="352846"/>
                    <a:pt x="463419" y="350270"/>
                  </a:cubicBezTo>
                  <a:cubicBezTo>
                    <a:pt x="463419" y="350270"/>
                    <a:pt x="460844" y="350270"/>
                    <a:pt x="460844" y="350270"/>
                  </a:cubicBezTo>
                  <a:cubicBezTo>
                    <a:pt x="458270" y="350270"/>
                    <a:pt x="458270" y="350270"/>
                    <a:pt x="458270" y="350270"/>
                  </a:cubicBezTo>
                  <a:cubicBezTo>
                    <a:pt x="458270" y="350270"/>
                    <a:pt x="455695" y="350270"/>
                    <a:pt x="455695" y="350270"/>
                  </a:cubicBezTo>
                  <a:cubicBezTo>
                    <a:pt x="455695" y="350270"/>
                    <a:pt x="455695" y="350270"/>
                    <a:pt x="453121" y="350270"/>
                  </a:cubicBezTo>
                  <a:cubicBezTo>
                    <a:pt x="450546" y="350270"/>
                    <a:pt x="450546" y="350270"/>
                    <a:pt x="450546" y="350270"/>
                  </a:cubicBezTo>
                  <a:cubicBezTo>
                    <a:pt x="450546" y="347695"/>
                    <a:pt x="450546" y="347695"/>
                    <a:pt x="450546" y="347695"/>
                  </a:cubicBezTo>
                  <a:cubicBezTo>
                    <a:pt x="450546" y="347695"/>
                    <a:pt x="447972" y="347695"/>
                    <a:pt x="447972" y="347695"/>
                  </a:cubicBezTo>
                  <a:cubicBezTo>
                    <a:pt x="445397" y="347695"/>
                    <a:pt x="445397" y="347695"/>
                    <a:pt x="445397" y="347695"/>
                  </a:cubicBezTo>
                  <a:cubicBezTo>
                    <a:pt x="442823" y="347695"/>
                    <a:pt x="442823" y="347695"/>
                    <a:pt x="442823" y="347695"/>
                  </a:cubicBezTo>
                  <a:cubicBezTo>
                    <a:pt x="442823" y="345119"/>
                    <a:pt x="442823" y="345119"/>
                    <a:pt x="442823" y="345119"/>
                  </a:cubicBezTo>
                  <a:cubicBezTo>
                    <a:pt x="440248" y="345119"/>
                    <a:pt x="440248" y="345119"/>
                    <a:pt x="440248" y="345119"/>
                  </a:cubicBezTo>
                  <a:cubicBezTo>
                    <a:pt x="440248" y="342544"/>
                    <a:pt x="440248" y="342544"/>
                    <a:pt x="440248" y="342544"/>
                  </a:cubicBezTo>
                  <a:cubicBezTo>
                    <a:pt x="440248" y="342544"/>
                    <a:pt x="440248" y="342544"/>
                    <a:pt x="437674" y="342544"/>
                  </a:cubicBezTo>
                  <a:cubicBezTo>
                    <a:pt x="435099" y="342544"/>
                    <a:pt x="435099" y="342544"/>
                    <a:pt x="435099" y="342544"/>
                  </a:cubicBezTo>
                  <a:cubicBezTo>
                    <a:pt x="432524" y="342544"/>
                    <a:pt x="432524" y="342544"/>
                    <a:pt x="432524" y="342544"/>
                  </a:cubicBezTo>
                  <a:cubicBezTo>
                    <a:pt x="432524" y="339968"/>
                    <a:pt x="432524" y="339968"/>
                    <a:pt x="432524" y="339968"/>
                  </a:cubicBezTo>
                  <a:cubicBezTo>
                    <a:pt x="432524" y="339968"/>
                    <a:pt x="432524" y="339968"/>
                    <a:pt x="429950" y="339968"/>
                  </a:cubicBezTo>
                  <a:cubicBezTo>
                    <a:pt x="429950" y="339968"/>
                    <a:pt x="427375" y="339968"/>
                    <a:pt x="427375" y="339968"/>
                  </a:cubicBezTo>
                  <a:cubicBezTo>
                    <a:pt x="427375" y="339968"/>
                    <a:pt x="427375" y="339968"/>
                    <a:pt x="424801" y="339968"/>
                  </a:cubicBezTo>
                  <a:cubicBezTo>
                    <a:pt x="424801" y="337393"/>
                    <a:pt x="424801" y="337393"/>
                    <a:pt x="424801" y="337393"/>
                  </a:cubicBezTo>
                  <a:cubicBezTo>
                    <a:pt x="424801" y="337393"/>
                    <a:pt x="424801" y="337393"/>
                    <a:pt x="422226" y="337393"/>
                  </a:cubicBezTo>
                  <a:cubicBezTo>
                    <a:pt x="419652" y="337393"/>
                    <a:pt x="419652" y="337393"/>
                    <a:pt x="419652" y="337393"/>
                  </a:cubicBezTo>
                  <a:cubicBezTo>
                    <a:pt x="419652" y="334817"/>
                    <a:pt x="419652" y="334817"/>
                    <a:pt x="419652" y="334817"/>
                  </a:cubicBezTo>
                  <a:cubicBezTo>
                    <a:pt x="419652" y="334817"/>
                    <a:pt x="419652" y="334817"/>
                    <a:pt x="417077" y="334817"/>
                  </a:cubicBezTo>
                  <a:cubicBezTo>
                    <a:pt x="417077" y="334817"/>
                    <a:pt x="417077" y="334817"/>
                    <a:pt x="414503" y="334817"/>
                  </a:cubicBezTo>
                  <a:cubicBezTo>
                    <a:pt x="414503" y="332242"/>
                    <a:pt x="414503" y="332242"/>
                    <a:pt x="414503" y="332242"/>
                  </a:cubicBezTo>
                  <a:cubicBezTo>
                    <a:pt x="414503" y="332242"/>
                    <a:pt x="414503" y="332242"/>
                    <a:pt x="411928" y="332242"/>
                  </a:cubicBezTo>
                  <a:cubicBezTo>
                    <a:pt x="411928" y="332242"/>
                    <a:pt x="411928" y="332242"/>
                    <a:pt x="409353" y="332242"/>
                  </a:cubicBezTo>
                  <a:cubicBezTo>
                    <a:pt x="409353" y="329666"/>
                    <a:pt x="409353" y="329666"/>
                    <a:pt x="409353" y="329666"/>
                  </a:cubicBezTo>
                  <a:cubicBezTo>
                    <a:pt x="409353" y="329666"/>
                    <a:pt x="409353" y="329666"/>
                    <a:pt x="406779" y="329666"/>
                  </a:cubicBezTo>
                  <a:cubicBezTo>
                    <a:pt x="404204" y="329666"/>
                    <a:pt x="404204" y="329666"/>
                    <a:pt x="404204" y="329666"/>
                  </a:cubicBezTo>
                  <a:cubicBezTo>
                    <a:pt x="404204" y="329666"/>
                    <a:pt x="404204" y="329666"/>
                    <a:pt x="401630" y="329666"/>
                  </a:cubicBezTo>
                  <a:lnTo>
                    <a:pt x="401630" y="328741"/>
                  </a:lnTo>
                  <a:lnTo>
                    <a:pt x="401630" y="327091"/>
                  </a:lnTo>
                  <a:cubicBezTo>
                    <a:pt x="399055" y="327091"/>
                    <a:pt x="399055" y="327091"/>
                    <a:pt x="399055" y="327091"/>
                  </a:cubicBezTo>
                  <a:cubicBezTo>
                    <a:pt x="396481" y="327091"/>
                    <a:pt x="396481" y="327091"/>
                    <a:pt x="396481" y="327091"/>
                  </a:cubicBezTo>
                  <a:cubicBezTo>
                    <a:pt x="396481" y="327091"/>
                    <a:pt x="396481" y="327091"/>
                    <a:pt x="393906" y="327091"/>
                  </a:cubicBezTo>
                  <a:cubicBezTo>
                    <a:pt x="393906" y="327091"/>
                    <a:pt x="393906" y="327091"/>
                    <a:pt x="393906" y="324515"/>
                  </a:cubicBezTo>
                  <a:cubicBezTo>
                    <a:pt x="391332" y="324515"/>
                    <a:pt x="391332" y="324515"/>
                    <a:pt x="391332" y="324515"/>
                  </a:cubicBezTo>
                  <a:cubicBezTo>
                    <a:pt x="391332" y="321940"/>
                    <a:pt x="391332" y="321940"/>
                    <a:pt x="391332" y="321940"/>
                  </a:cubicBezTo>
                  <a:cubicBezTo>
                    <a:pt x="388757" y="321940"/>
                    <a:pt x="388757" y="321940"/>
                    <a:pt x="388757" y="321940"/>
                  </a:cubicBezTo>
                  <a:cubicBezTo>
                    <a:pt x="388757" y="321940"/>
                    <a:pt x="388757" y="321940"/>
                    <a:pt x="386183" y="321940"/>
                  </a:cubicBezTo>
                  <a:cubicBezTo>
                    <a:pt x="386183" y="319364"/>
                    <a:pt x="386183" y="319364"/>
                    <a:pt x="386183" y="319364"/>
                  </a:cubicBezTo>
                  <a:cubicBezTo>
                    <a:pt x="383608" y="319364"/>
                    <a:pt x="383608" y="319364"/>
                    <a:pt x="383608" y="319364"/>
                  </a:cubicBezTo>
                  <a:cubicBezTo>
                    <a:pt x="381033" y="319364"/>
                    <a:pt x="381033" y="319364"/>
                    <a:pt x="381033" y="319364"/>
                  </a:cubicBezTo>
                  <a:cubicBezTo>
                    <a:pt x="381033" y="319364"/>
                    <a:pt x="381033" y="319364"/>
                    <a:pt x="381033" y="316789"/>
                  </a:cubicBezTo>
                  <a:cubicBezTo>
                    <a:pt x="381033" y="316789"/>
                    <a:pt x="381033" y="316789"/>
                    <a:pt x="378459" y="316789"/>
                  </a:cubicBezTo>
                  <a:cubicBezTo>
                    <a:pt x="378459" y="316789"/>
                    <a:pt x="378459" y="316789"/>
                    <a:pt x="378459" y="314213"/>
                  </a:cubicBezTo>
                  <a:cubicBezTo>
                    <a:pt x="375884" y="314213"/>
                    <a:pt x="375884" y="314213"/>
                    <a:pt x="375884" y="314213"/>
                  </a:cubicBezTo>
                  <a:cubicBezTo>
                    <a:pt x="375884" y="314213"/>
                    <a:pt x="375884" y="314213"/>
                    <a:pt x="373310" y="314213"/>
                  </a:cubicBezTo>
                  <a:cubicBezTo>
                    <a:pt x="373310" y="311638"/>
                    <a:pt x="373310" y="311638"/>
                    <a:pt x="373310" y="311638"/>
                  </a:cubicBezTo>
                  <a:cubicBezTo>
                    <a:pt x="370735" y="311638"/>
                    <a:pt x="370735" y="311638"/>
                    <a:pt x="370735" y="311638"/>
                  </a:cubicBezTo>
                  <a:cubicBezTo>
                    <a:pt x="370735" y="309062"/>
                    <a:pt x="370735" y="309062"/>
                    <a:pt x="370735" y="309062"/>
                  </a:cubicBezTo>
                  <a:cubicBezTo>
                    <a:pt x="368161" y="309062"/>
                    <a:pt x="368161" y="309062"/>
                    <a:pt x="368161" y="309062"/>
                  </a:cubicBezTo>
                  <a:cubicBezTo>
                    <a:pt x="368161" y="309062"/>
                    <a:pt x="368161" y="309062"/>
                    <a:pt x="365586" y="309062"/>
                  </a:cubicBezTo>
                  <a:cubicBezTo>
                    <a:pt x="365586" y="309062"/>
                    <a:pt x="365586" y="309062"/>
                    <a:pt x="365586" y="306487"/>
                  </a:cubicBezTo>
                  <a:cubicBezTo>
                    <a:pt x="363012" y="306487"/>
                    <a:pt x="363012" y="306487"/>
                    <a:pt x="363012" y="306487"/>
                  </a:cubicBezTo>
                  <a:cubicBezTo>
                    <a:pt x="363012" y="306487"/>
                    <a:pt x="363012" y="306487"/>
                    <a:pt x="363012" y="303911"/>
                  </a:cubicBezTo>
                  <a:cubicBezTo>
                    <a:pt x="360437" y="303911"/>
                    <a:pt x="360437" y="303911"/>
                    <a:pt x="360437" y="303911"/>
                  </a:cubicBezTo>
                  <a:cubicBezTo>
                    <a:pt x="360437" y="301335"/>
                    <a:pt x="360437" y="301335"/>
                    <a:pt x="360437" y="301335"/>
                  </a:cubicBezTo>
                  <a:cubicBezTo>
                    <a:pt x="360437" y="301335"/>
                    <a:pt x="360437" y="301335"/>
                    <a:pt x="357862" y="301335"/>
                  </a:cubicBezTo>
                  <a:cubicBezTo>
                    <a:pt x="357862" y="298760"/>
                    <a:pt x="357862" y="298760"/>
                    <a:pt x="357862" y="298760"/>
                  </a:cubicBezTo>
                  <a:cubicBezTo>
                    <a:pt x="355288" y="298760"/>
                    <a:pt x="355288" y="298760"/>
                    <a:pt x="355288" y="298760"/>
                  </a:cubicBezTo>
                  <a:cubicBezTo>
                    <a:pt x="352713" y="298760"/>
                    <a:pt x="352713" y="298760"/>
                    <a:pt x="352713" y="298760"/>
                  </a:cubicBezTo>
                  <a:cubicBezTo>
                    <a:pt x="352713" y="296184"/>
                    <a:pt x="352713" y="296184"/>
                    <a:pt x="352713" y="296184"/>
                  </a:cubicBezTo>
                  <a:cubicBezTo>
                    <a:pt x="350139" y="296184"/>
                    <a:pt x="350139" y="296184"/>
                    <a:pt x="350139" y="296184"/>
                  </a:cubicBezTo>
                  <a:cubicBezTo>
                    <a:pt x="350139" y="293609"/>
                    <a:pt x="350139" y="293609"/>
                    <a:pt x="350139" y="293609"/>
                  </a:cubicBezTo>
                  <a:cubicBezTo>
                    <a:pt x="347564" y="293609"/>
                    <a:pt x="347564" y="293609"/>
                    <a:pt x="347564" y="293609"/>
                  </a:cubicBezTo>
                  <a:cubicBezTo>
                    <a:pt x="347564" y="293609"/>
                    <a:pt x="347564" y="293609"/>
                    <a:pt x="344990" y="293609"/>
                  </a:cubicBezTo>
                  <a:cubicBezTo>
                    <a:pt x="344990" y="291033"/>
                    <a:pt x="344990" y="291033"/>
                    <a:pt x="344990" y="291033"/>
                  </a:cubicBezTo>
                  <a:cubicBezTo>
                    <a:pt x="342415" y="291033"/>
                    <a:pt x="342415" y="291033"/>
                    <a:pt x="342415" y="291033"/>
                  </a:cubicBezTo>
                  <a:cubicBezTo>
                    <a:pt x="342415" y="291033"/>
                    <a:pt x="342415" y="291033"/>
                    <a:pt x="342415" y="288458"/>
                  </a:cubicBezTo>
                  <a:cubicBezTo>
                    <a:pt x="342415" y="285882"/>
                    <a:pt x="342415" y="285882"/>
                    <a:pt x="342415" y="285882"/>
                  </a:cubicBezTo>
                  <a:cubicBezTo>
                    <a:pt x="339841" y="285882"/>
                    <a:pt x="339841" y="285882"/>
                    <a:pt x="339841" y="285882"/>
                  </a:cubicBezTo>
                  <a:cubicBezTo>
                    <a:pt x="339841" y="283307"/>
                    <a:pt x="339841" y="283307"/>
                    <a:pt x="339841" y="283307"/>
                  </a:cubicBezTo>
                  <a:cubicBezTo>
                    <a:pt x="339841" y="283307"/>
                    <a:pt x="339841" y="283307"/>
                    <a:pt x="337266" y="283307"/>
                  </a:cubicBezTo>
                  <a:cubicBezTo>
                    <a:pt x="334692" y="283307"/>
                    <a:pt x="334692" y="283307"/>
                    <a:pt x="334692" y="283307"/>
                  </a:cubicBezTo>
                  <a:cubicBezTo>
                    <a:pt x="334692" y="283307"/>
                    <a:pt x="332117" y="283307"/>
                    <a:pt x="332117" y="283307"/>
                  </a:cubicBezTo>
                  <a:cubicBezTo>
                    <a:pt x="332117" y="283307"/>
                    <a:pt x="329542" y="283307"/>
                    <a:pt x="329542" y="285882"/>
                  </a:cubicBezTo>
                  <a:cubicBezTo>
                    <a:pt x="329542" y="288458"/>
                    <a:pt x="329542" y="288458"/>
                    <a:pt x="329542" y="288458"/>
                  </a:cubicBezTo>
                  <a:cubicBezTo>
                    <a:pt x="329542" y="291033"/>
                    <a:pt x="329542" y="291033"/>
                    <a:pt x="329542" y="293609"/>
                  </a:cubicBezTo>
                  <a:cubicBezTo>
                    <a:pt x="329542" y="296184"/>
                    <a:pt x="329542" y="298760"/>
                    <a:pt x="329542" y="301335"/>
                  </a:cubicBezTo>
                  <a:cubicBezTo>
                    <a:pt x="329542" y="303911"/>
                    <a:pt x="329542" y="306487"/>
                    <a:pt x="329542" y="309062"/>
                  </a:cubicBezTo>
                  <a:cubicBezTo>
                    <a:pt x="329542" y="311638"/>
                    <a:pt x="329542" y="311638"/>
                    <a:pt x="329542" y="311638"/>
                  </a:cubicBezTo>
                  <a:cubicBezTo>
                    <a:pt x="329542" y="311638"/>
                    <a:pt x="329542" y="311638"/>
                    <a:pt x="329542" y="314213"/>
                  </a:cubicBezTo>
                  <a:cubicBezTo>
                    <a:pt x="329542" y="314213"/>
                    <a:pt x="329542" y="319364"/>
                    <a:pt x="329542" y="321940"/>
                  </a:cubicBezTo>
                  <a:cubicBezTo>
                    <a:pt x="329542" y="324515"/>
                    <a:pt x="329542" y="324515"/>
                    <a:pt x="329542" y="324515"/>
                  </a:cubicBezTo>
                  <a:cubicBezTo>
                    <a:pt x="329542" y="327091"/>
                    <a:pt x="329542" y="327091"/>
                    <a:pt x="329542" y="327091"/>
                  </a:cubicBezTo>
                  <a:cubicBezTo>
                    <a:pt x="329542" y="329666"/>
                    <a:pt x="329542" y="329666"/>
                    <a:pt x="329542" y="332242"/>
                  </a:cubicBezTo>
                  <a:cubicBezTo>
                    <a:pt x="329542" y="332242"/>
                    <a:pt x="329542" y="332242"/>
                    <a:pt x="332117" y="332242"/>
                  </a:cubicBezTo>
                  <a:cubicBezTo>
                    <a:pt x="332117" y="332242"/>
                    <a:pt x="332117" y="332242"/>
                    <a:pt x="332117" y="334817"/>
                  </a:cubicBezTo>
                  <a:cubicBezTo>
                    <a:pt x="332117" y="334817"/>
                    <a:pt x="332117" y="337393"/>
                    <a:pt x="332117" y="337393"/>
                  </a:cubicBezTo>
                  <a:cubicBezTo>
                    <a:pt x="332117" y="339968"/>
                    <a:pt x="332117" y="339968"/>
                    <a:pt x="332117" y="339968"/>
                  </a:cubicBezTo>
                  <a:cubicBezTo>
                    <a:pt x="332117" y="339968"/>
                    <a:pt x="334692" y="339968"/>
                    <a:pt x="334692" y="339968"/>
                  </a:cubicBezTo>
                  <a:cubicBezTo>
                    <a:pt x="334692" y="339968"/>
                    <a:pt x="334692" y="339968"/>
                    <a:pt x="337266" y="339968"/>
                  </a:cubicBezTo>
                  <a:cubicBezTo>
                    <a:pt x="337266" y="339968"/>
                    <a:pt x="337266" y="339968"/>
                    <a:pt x="337266" y="342544"/>
                  </a:cubicBezTo>
                  <a:cubicBezTo>
                    <a:pt x="339841" y="342544"/>
                    <a:pt x="339841" y="342544"/>
                    <a:pt x="339841" y="342544"/>
                  </a:cubicBezTo>
                  <a:cubicBezTo>
                    <a:pt x="339841" y="342544"/>
                    <a:pt x="339841" y="342544"/>
                    <a:pt x="339841" y="345119"/>
                  </a:cubicBezTo>
                  <a:cubicBezTo>
                    <a:pt x="339841" y="345119"/>
                    <a:pt x="339841" y="345119"/>
                    <a:pt x="342415" y="345119"/>
                  </a:cubicBezTo>
                  <a:cubicBezTo>
                    <a:pt x="342415" y="345119"/>
                    <a:pt x="342415" y="345119"/>
                    <a:pt x="344990" y="345119"/>
                  </a:cubicBezTo>
                  <a:cubicBezTo>
                    <a:pt x="344990" y="345119"/>
                    <a:pt x="344990" y="345119"/>
                    <a:pt x="344990" y="347695"/>
                  </a:cubicBezTo>
                  <a:cubicBezTo>
                    <a:pt x="344990" y="347695"/>
                    <a:pt x="344990" y="347695"/>
                    <a:pt x="347564" y="347695"/>
                  </a:cubicBezTo>
                  <a:cubicBezTo>
                    <a:pt x="347564" y="347695"/>
                    <a:pt x="347564" y="347695"/>
                    <a:pt x="350139" y="347695"/>
                  </a:cubicBezTo>
                  <a:cubicBezTo>
                    <a:pt x="352713" y="347695"/>
                    <a:pt x="352713" y="347695"/>
                    <a:pt x="352713" y="350270"/>
                  </a:cubicBezTo>
                  <a:cubicBezTo>
                    <a:pt x="352713" y="350270"/>
                    <a:pt x="355288" y="350270"/>
                    <a:pt x="355288" y="350270"/>
                  </a:cubicBezTo>
                  <a:cubicBezTo>
                    <a:pt x="355288" y="350270"/>
                    <a:pt x="355288" y="350270"/>
                    <a:pt x="355288" y="352846"/>
                  </a:cubicBezTo>
                  <a:cubicBezTo>
                    <a:pt x="355288" y="352846"/>
                    <a:pt x="355288" y="352846"/>
                    <a:pt x="357862" y="352846"/>
                  </a:cubicBezTo>
                  <a:cubicBezTo>
                    <a:pt x="357862" y="352846"/>
                    <a:pt x="357862" y="352846"/>
                    <a:pt x="357862" y="355421"/>
                  </a:cubicBezTo>
                  <a:cubicBezTo>
                    <a:pt x="357862" y="355421"/>
                    <a:pt x="357862" y="355421"/>
                    <a:pt x="360437" y="355421"/>
                  </a:cubicBezTo>
                  <a:cubicBezTo>
                    <a:pt x="363012" y="355421"/>
                    <a:pt x="363012" y="355421"/>
                    <a:pt x="363012" y="355421"/>
                  </a:cubicBezTo>
                  <a:cubicBezTo>
                    <a:pt x="363012" y="355421"/>
                    <a:pt x="363012" y="355421"/>
                    <a:pt x="363012" y="357997"/>
                  </a:cubicBezTo>
                  <a:cubicBezTo>
                    <a:pt x="363012" y="357997"/>
                    <a:pt x="363012" y="357997"/>
                    <a:pt x="365586" y="357997"/>
                  </a:cubicBezTo>
                  <a:cubicBezTo>
                    <a:pt x="365586" y="357997"/>
                    <a:pt x="365586" y="357997"/>
                    <a:pt x="365586" y="360572"/>
                  </a:cubicBezTo>
                  <a:cubicBezTo>
                    <a:pt x="365586" y="360572"/>
                    <a:pt x="365586" y="360572"/>
                    <a:pt x="368161" y="360572"/>
                  </a:cubicBezTo>
                  <a:cubicBezTo>
                    <a:pt x="368161" y="360572"/>
                    <a:pt x="368161" y="360572"/>
                    <a:pt x="370735" y="360572"/>
                  </a:cubicBezTo>
                  <a:cubicBezTo>
                    <a:pt x="370735" y="360572"/>
                    <a:pt x="370735" y="360572"/>
                    <a:pt x="370735" y="363148"/>
                  </a:cubicBezTo>
                  <a:cubicBezTo>
                    <a:pt x="370735" y="363148"/>
                    <a:pt x="370735" y="363148"/>
                    <a:pt x="373310" y="363148"/>
                  </a:cubicBezTo>
                  <a:cubicBezTo>
                    <a:pt x="375884" y="363148"/>
                    <a:pt x="375884" y="363148"/>
                    <a:pt x="375884" y="363148"/>
                  </a:cubicBezTo>
                  <a:cubicBezTo>
                    <a:pt x="375884" y="363148"/>
                    <a:pt x="375884" y="363148"/>
                    <a:pt x="375884" y="365723"/>
                  </a:cubicBezTo>
                  <a:cubicBezTo>
                    <a:pt x="375884" y="365723"/>
                    <a:pt x="375884" y="365723"/>
                    <a:pt x="378459" y="365723"/>
                  </a:cubicBezTo>
                  <a:cubicBezTo>
                    <a:pt x="378459" y="365723"/>
                    <a:pt x="378459" y="365723"/>
                    <a:pt x="381033" y="365723"/>
                  </a:cubicBezTo>
                  <a:cubicBezTo>
                    <a:pt x="381033" y="365723"/>
                    <a:pt x="381033" y="365723"/>
                    <a:pt x="381033" y="368299"/>
                  </a:cubicBezTo>
                  <a:cubicBezTo>
                    <a:pt x="381033" y="368299"/>
                    <a:pt x="381033" y="368299"/>
                    <a:pt x="383608" y="368299"/>
                  </a:cubicBezTo>
                  <a:cubicBezTo>
                    <a:pt x="383608" y="368299"/>
                    <a:pt x="383608" y="368299"/>
                    <a:pt x="386183" y="368299"/>
                  </a:cubicBezTo>
                  <a:cubicBezTo>
                    <a:pt x="386183" y="368299"/>
                    <a:pt x="386183" y="368299"/>
                    <a:pt x="386183" y="370874"/>
                  </a:cubicBezTo>
                  <a:cubicBezTo>
                    <a:pt x="386183" y="370874"/>
                    <a:pt x="386183" y="370874"/>
                    <a:pt x="388757" y="370874"/>
                  </a:cubicBezTo>
                  <a:cubicBezTo>
                    <a:pt x="388757" y="370874"/>
                    <a:pt x="388757" y="370874"/>
                    <a:pt x="391332" y="370874"/>
                  </a:cubicBezTo>
                  <a:cubicBezTo>
                    <a:pt x="391332" y="370874"/>
                    <a:pt x="391332" y="370874"/>
                    <a:pt x="391332" y="373450"/>
                  </a:cubicBezTo>
                  <a:cubicBezTo>
                    <a:pt x="391332" y="373450"/>
                    <a:pt x="391332" y="373450"/>
                    <a:pt x="393906" y="373450"/>
                  </a:cubicBezTo>
                  <a:cubicBezTo>
                    <a:pt x="396481" y="373450"/>
                    <a:pt x="396481" y="373450"/>
                    <a:pt x="396481" y="373450"/>
                  </a:cubicBezTo>
                  <a:cubicBezTo>
                    <a:pt x="396481" y="373450"/>
                    <a:pt x="396481" y="373450"/>
                    <a:pt x="399055" y="373450"/>
                  </a:cubicBezTo>
                  <a:cubicBezTo>
                    <a:pt x="399055" y="373450"/>
                    <a:pt x="399055" y="373450"/>
                    <a:pt x="399055" y="376025"/>
                  </a:cubicBezTo>
                  <a:cubicBezTo>
                    <a:pt x="399055" y="376025"/>
                    <a:pt x="399055" y="376025"/>
                    <a:pt x="401630" y="376025"/>
                  </a:cubicBezTo>
                  <a:cubicBezTo>
                    <a:pt x="404204" y="376025"/>
                    <a:pt x="404204" y="376025"/>
                    <a:pt x="404204" y="376025"/>
                  </a:cubicBezTo>
                  <a:cubicBezTo>
                    <a:pt x="404204" y="378601"/>
                    <a:pt x="404204" y="378601"/>
                    <a:pt x="404204" y="378601"/>
                  </a:cubicBezTo>
                  <a:cubicBezTo>
                    <a:pt x="404204" y="378601"/>
                    <a:pt x="404204" y="378601"/>
                    <a:pt x="406779" y="378601"/>
                  </a:cubicBezTo>
                  <a:cubicBezTo>
                    <a:pt x="409353" y="378601"/>
                    <a:pt x="409353" y="378601"/>
                    <a:pt x="409353" y="378601"/>
                  </a:cubicBezTo>
                  <a:cubicBezTo>
                    <a:pt x="409353" y="378601"/>
                    <a:pt x="409353" y="378601"/>
                    <a:pt x="409353" y="381176"/>
                  </a:cubicBezTo>
                  <a:cubicBezTo>
                    <a:pt x="411928" y="381176"/>
                    <a:pt x="411928" y="381176"/>
                    <a:pt x="411928" y="381176"/>
                  </a:cubicBezTo>
                  <a:cubicBezTo>
                    <a:pt x="411928" y="381176"/>
                    <a:pt x="411928" y="381176"/>
                    <a:pt x="414503" y="381176"/>
                  </a:cubicBezTo>
                  <a:cubicBezTo>
                    <a:pt x="414503" y="381176"/>
                    <a:pt x="414503" y="381176"/>
                    <a:pt x="414503" y="383752"/>
                  </a:cubicBezTo>
                  <a:cubicBezTo>
                    <a:pt x="417077" y="383752"/>
                    <a:pt x="417077" y="383752"/>
                    <a:pt x="417077" y="383752"/>
                  </a:cubicBezTo>
                  <a:cubicBezTo>
                    <a:pt x="417077" y="383752"/>
                    <a:pt x="417077" y="383752"/>
                    <a:pt x="419652" y="383752"/>
                  </a:cubicBezTo>
                  <a:cubicBezTo>
                    <a:pt x="419652" y="383752"/>
                    <a:pt x="422226" y="383752"/>
                    <a:pt x="422226" y="383752"/>
                  </a:cubicBezTo>
                  <a:cubicBezTo>
                    <a:pt x="422226" y="383752"/>
                    <a:pt x="424801" y="383752"/>
                    <a:pt x="424801" y="383752"/>
                  </a:cubicBezTo>
                  <a:cubicBezTo>
                    <a:pt x="424801" y="383752"/>
                    <a:pt x="427375" y="383752"/>
                    <a:pt x="427375" y="386327"/>
                  </a:cubicBezTo>
                  <a:cubicBezTo>
                    <a:pt x="427375" y="386327"/>
                    <a:pt x="427375" y="386327"/>
                    <a:pt x="429950" y="386327"/>
                  </a:cubicBezTo>
                  <a:cubicBezTo>
                    <a:pt x="429950" y="386327"/>
                    <a:pt x="432524" y="386327"/>
                    <a:pt x="432524" y="386327"/>
                  </a:cubicBezTo>
                  <a:cubicBezTo>
                    <a:pt x="432524" y="386327"/>
                    <a:pt x="432524" y="386327"/>
                    <a:pt x="432524" y="388903"/>
                  </a:cubicBezTo>
                  <a:cubicBezTo>
                    <a:pt x="435099" y="388903"/>
                    <a:pt x="435099" y="388903"/>
                    <a:pt x="435099" y="388903"/>
                  </a:cubicBezTo>
                  <a:cubicBezTo>
                    <a:pt x="435099" y="388903"/>
                    <a:pt x="435099" y="388903"/>
                    <a:pt x="437674" y="388903"/>
                  </a:cubicBezTo>
                  <a:cubicBezTo>
                    <a:pt x="437674" y="388903"/>
                    <a:pt x="437674" y="388903"/>
                    <a:pt x="437674" y="391479"/>
                  </a:cubicBezTo>
                  <a:cubicBezTo>
                    <a:pt x="440248" y="391479"/>
                    <a:pt x="440248" y="391479"/>
                    <a:pt x="442823" y="391479"/>
                  </a:cubicBezTo>
                  <a:cubicBezTo>
                    <a:pt x="442823" y="391479"/>
                    <a:pt x="442823" y="391479"/>
                    <a:pt x="445397" y="391479"/>
                  </a:cubicBezTo>
                  <a:cubicBezTo>
                    <a:pt x="445397" y="391479"/>
                    <a:pt x="445397" y="391479"/>
                    <a:pt x="447972" y="394054"/>
                  </a:cubicBezTo>
                  <a:cubicBezTo>
                    <a:pt x="447972" y="394054"/>
                    <a:pt x="447972" y="394054"/>
                    <a:pt x="450546" y="394054"/>
                  </a:cubicBezTo>
                  <a:cubicBezTo>
                    <a:pt x="450546" y="394054"/>
                    <a:pt x="453121" y="394054"/>
                    <a:pt x="453121" y="394054"/>
                  </a:cubicBezTo>
                  <a:cubicBezTo>
                    <a:pt x="455695" y="394054"/>
                    <a:pt x="455695" y="394054"/>
                    <a:pt x="455695" y="394054"/>
                  </a:cubicBezTo>
                  <a:cubicBezTo>
                    <a:pt x="455695" y="394054"/>
                    <a:pt x="458270" y="394054"/>
                    <a:pt x="458270" y="394054"/>
                  </a:cubicBezTo>
                  <a:cubicBezTo>
                    <a:pt x="460844" y="394054"/>
                    <a:pt x="460844" y="394054"/>
                    <a:pt x="460844" y="394054"/>
                  </a:cubicBezTo>
                  <a:cubicBezTo>
                    <a:pt x="460844" y="396630"/>
                    <a:pt x="460844" y="396630"/>
                    <a:pt x="460844" y="396630"/>
                  </a:cubicBezTo>
                  <a:cubicBezTo>
                    <a:pt x="463419" y="396630"/>
                    <a:pt x="463419" y="396630"/>
                    <a:pt x="463419" y="396630"/>
                  </a:cubicBezTo>
                  <a:cubicBezTo>
                    <a:pt x="463419" y="396630"/>
                    <a:pt x="463419" y="396630"/>
                    <a:pt x="465994" y="396630"/>
                  </a:cubicBezTo>
                  <a:cubicBezTo>
                    <a:pt x="468568" y="396630"/>
                    <a:pt x="468568" y="396630"/>
                    <a:pt x="468568" y="396630"/>
                  </a:cubicBezTo>
                  <a:cubicBezTo>
                    <a:pt x="468568" y="396630"/>
                    <a:pt x="468568" y="396630"/>
                    <a:pt x="468568" y="399205"/>
                  </a:cubicBezTo>
                  <a:cubicBezTo>
                    <a:pt x="468568" y="399205"/>
                    <a:pt x="471143" y="399205"/>
                    <a:pt x="471143" y="399205"/>
                  </a:cubicBezTo>
                  <a:cubicBezTo>
                    <a:pt x="471143" y="399205"/>
                    <a:pt x="471143" y="399205"/>
                    <a:pt x="473717" y="399205"/>
                  </a:cubicBezTo>
                  <a:cubicBezTo>
                    <a:pt x="476292" y="399205"/>
                    <a:pt x="476292" y="399205"/>
                    <a:pt x="476292" y="399205"/>
                  </a:cubicBezTo>
                  <a:cubicBezTo>
                    <a:pt x="476292" y="399205"/>
                    <a:pt x="476292" y="399205"/>
                    <a:pt x="478866" y="399205"/>
                  </a:cubicBezTo>
                  <a:cubicBezTo>
                    <a:pt x="478866" y="399205"/>
                    <a:pt x="478866" y="399205"/>
                    <a:pt x="478866" y="401781"/>
                  </a:cubicBezTo>
                  <a:cubicBezTo>
                    <a:pt x="478866" y="401781"/>
                    <a:pt x="478866" y="401781"/>
                    <a:pt x="481441" y="401781"/>
                  </a:cubicBezTo>
                  <a:cubicBezTo>
                    <a:pt x="484015" y="401781"/>
                    <a:pt x="484015" y="401781"/>
                    <a:pt x="484015" y="401781"/>
                  </a:cubicBezTo>
                  <a:cubicBezTo>
                    <a:pt x="486590" y="401781"/>
                    <a:pt x="486590" y="401781"/>
                    <a:pt x="486590" y="401781"/>
                  </a:cubicBezTo>
                  <a:cubicBezTo>
                    <a:pt x="486590" y="401781"/>
                    <a:pt x="486590" y="401781"/>
                    <a:pt x="489165" y="401781"/>
                  </a:cubicBezTo>
                  <a:cubicBezTo>
                    <a:pt x="489165" y="404356"/>
                    <a:pt x="489165" y="404356"/>
                    <a:pt x="489165" y="404356"/>
                  </a:cubicBezTo>
                  <a:cubicBezTo>
                    <a:pt x="491739" y="404356"/>
                    <a:pt x="491739" y="404356"/>
                    <a:pt x="491739" y="404356"/>
                  </a:cubicBezTo>
                  <a:cubicBezTo>
                    <a:pt x="491739" y="404356"/>
                    <a:pt x="491739" y="404356"/>
                    <a:pt x="494314" y="404356"/>
                  </a:cubicBezTo>
                  <a:cubicBezTo>
                    <a:pt x="494314" y="404356"/>
                    <a:pt x="496888" y="404356"/>
                    <a:pt x="496888" y="404356"/>
                  </a:cubicBezTo>
                  <a:cubicBezTo>
                    <a:pt x="496888" y="404356"/>
                    <a:pt x="496888" y="404356"/>
                    <a:pt x="499463" y="404356"/>
                  </a:cubicBezTo>
                  <a:cubicBezTo>
                    <a:pt x="499463" y="404356"/>
                    <a:pt x="499463" y="404356"/>
                    <a:pt x="499463" y="406932"/>
                  </a:cubicBezTo>
                  <a:cubicBezTo>
                    <a:pt x="499463" y="406932"/>
                    <a:pt x="499463" y="406932"/>
                    <a:pt x="502037" y="406932"/>
                  </a:cubicBezTo>
                  <a:cubicBezTo>
                    <a:pt x="504612" y="406932"/>
                    <a:pt x="504612" y="406932"/>
                    <a:pt x="504612" y="406932"/>
                  </a:cubicBezTo>
                  <a:cubicBezTo>
                    <a:pt x="504612" y="406932"/>
                    <a:pt x="504612" y="406932"/>
                    <a:pt x="507186" y="406932"/>
                  </a:cubicBezTo>
                  <a:cubicBezTo>
                    <a:pt x="507186" y="406932"/>
                    <a:pt x="509761" y="406932"/>
                    <a:pt x="509761" y="406932"/>
                  </a:cubicBezTo>
                  <a:cubicBezTo>
                    <a:pt x="509761" y="406932"/>
                    <a:pt x="509761" y="406932"/>
                    <a:pt x="509761" y="409507"/>
                  </a:cubicBezTo>
                  <a:cubicBezTo>
                    <a:pt x="509761" y="409507"/>
                    <a:pt x="512335" y="409507"/>
                    <a:pt x="512335" y="409507"/>
                  </a:cubicBezTo>
                  <a:cubicBezTo>
                    <a:pt x="514910" y="409507"/>
                    <a:pt x="514910" y="409507"/>
                    <a:pt x="514910" y="409507"/>
                  </a:cubicBezTo>
                  <a:cubicBezTo>
                    <a:pt x="514910" y="409507"/>
                    <a:pt x="514910" y="409507"/>
                    <a:pt x="517485" y="409507"/>
                  </a:cubicBezTo>
                  <a:cubicBezTo>
                    <a:pt x="517485" y="409507"/>
                    <a:pt x="517485" y="409507"/>
                    <a:pt x="517485" y="412083"/>
                  </a:cubicBezTo>
                  <a:cubicBezTo>
                    <a:pt x="517485" y="412083"/>
                    <a:pt x="520059" y="412083"/>
                    <a:pt x="520059" y="412083"/>
                  </a:cubicBezTo>
                  <a:cubicBezTo>
                    <a:pt x="520059" y="412083"/>
                    <a:pt x="520059" y="412083"/>
                    <a:pt x="522634" y="412083"/>
                  </a:cubicBezTo>
                  <a:cubicBezTo>
                    <a:pt x="522634" y="412083"/>
                    <a:pt x="522634" y="412083"/>
                    <a:pt x="525208" y="412083"/>
                  </a:cubicBezTo>
                  <a:cubicBezTo>
                    <a:pt x="525208" y="412083"/>
                    <a:pt x="527783" y="412083"/>
                    <a:pt x="527783" y="412083"/>
                  </a:cubicBezTo>
                  <a:cubicBezTo>
                    <a:pt x="527783" y="414658"/>
                    <a:pt x="527783" y="414658"/>
                    <a:pt x="527783" y="414658"/>
                  </a:cubicBezTo>
                  <a:cubicBezTo>
                    <a:pt x="527783" y="414658"/>
                    <a:pt x="527783" y="414658"/>
                    <a:pt x="530357" y="414658"/>
                  </a:cubicBezTo>
                  <a:cubicBezTo>
                    <a:pt x="530357" y="414658"/>
                    <a:pt x="530357" y="414658"/>
                    <a:pt x="530357" y="417234"/>
                  </a:cubicBezTo>
                  <a:cubicBezTo>
                    <a:pt x="532932" y="417234"/>
                    <a:pt x="532932" y="417234"/>
                    <a:pt x="532932" y="417234"/>
                  </a:cubicBezTo>
                  <a:cubicBezTo>
                    <a:pt x="532932" y="417234"/>
                    <a:pt x="532932" y="417234"/>
                    <a:pt x="532932" y="419809"/>
                  </a:cubicBezTo>
                  <a:cubicBezTo>
                    <a:pt x="532932" y="422385"/>
                    <a:pt x="532932" y="422385"/>
                    <a:pt x="532932" y="422385"/>
                  </a:cubicBezTo>
                  <a:cubicBezTo>
                    <a:pt x="532932" y="424960"/>
                    <a:pt x="532932" y="424960"/>
                    <a:pt x="532932" y="424960"/>
                  </a:cubicBezTo>
                  <a:cubicBezTo>
                    <a:pt x="532932" y="424960"/>
                    <a:pt x="532932" y="427536"/>
                    <a:pt x="532932" y="430111"/>
                  </a:cubicBezTo>
                  <a:cubicBezTo>
                    <a:pt x="532932" y="430111"/>
                    <a:pt x="532932" y="430111"/>
                    <a:pt x="535506" y="430111"/>
                  </a:cubicBezTo>
                  <a:cubicBezTo>
                    <a:pt x="535506" y="430111"/>
                    <a:pt x="535506" y="432687"/>
                    <a:pt x="535506" y="432687"/>
                  </a:cubicBezTo>
                  <a:cubicBezTo>
                    <a:pt x="535506" y="435262"/>
                    <a:pt x="535506" y="435262"/>
                    <a:pt x="535506" y="435262"/>
                  </a:cubicBezTo>
                  <a:cubicBezTo>
                    <a:pt x="535506" y="437838"/>
                    <a:pt x="535506" y="437838"/>
                    <a:pt x="535506" y="440413"/>
                  </a:cubicBezTo>
                  <a:cubicBezTo>
                    <a:pt x="535506" y="440413"/>
                    <a:pt x="535506" y="442989"/>
                    <a:pt x="535506" y="442989"/>
                  </a:cubicBezTo>
                  <a:cubicBezTo>
                    <a:pt x="535506" y="442989"/>
                    <a:pt x="535506" y="442989"/>
                    <a:pt x="538081" y="442989"/>
                  </a:cubicBezTo>
                  <a:cubicBezTo>
                    <a:pt x="538081" y="445564"/>
                    <a:pt x="538081" y="445564"/>
                    <a:pt x="538081" y="445564"/>
                  </a:cubicBezTo>
                  <a:cubicBezTo>
                    <a:pt x="538081" y="445564"/>
                    <a:pt x="538081" y="448140"/>
                    <a:pt x="538081" y="448140"/>
                  </a:cubicBezTo>
                  <a:cubicBezTo>
                    <a:pt x="538081" y="448140"/>
                    <a:pt x="538081" y="450715"/>
                    <a:pt x="538081" y="450715"/>
                  </a:cubicBezTo>
                  <a:cubicBezTo>
                    <a:pt x="538081" y="453291"/>
                    <a:pt x="538081" y="453291"/>
                    <a:pt x="538081" y="453291"/>
                  </a:cubicBezTo>
                  <a:cubicBezTo>
                    <a:pt x="538081" y="453291"/>
                    <a:pt x="538081" y="455866"/>
                    <a:pt x="538081" y="455866"/>
                  </a:cubicBezTo>
                  <a:cubicBezTo>
                    <a:pt x="540656" y="455866"/>
                    <a:pt x="540656" y="455866"/>
                    <a:pt x="540656" y="455866"/>
                  </a:cubicBezTo>
                  <a:cubicBezTo>
                    <a:pt x="540656" y="458442"/>
                    <a:pt x="540656" y="458442"/>
                    <a:pt x="540656" y="461017"/>
                  </a:cubicBezTo>
                  <a:cubicBezTo>
                    <a:pt x="540656" y="461017"/>
                    <a:pt x="540656" y="461017"/>
                    <a:pt x="540656" y="463593"/>
                  </a:cubicBezTo>
                  <a:cubicBezTo>
                    <a:pt x="540656" y="463593"/>
                    <a:pt x="540656" y="463593"/>
                    <a:pt x="540656" y="466168"/>
                  </a:cubicBezTo>
                  <a:cubicBezTo>
                    <a:pt x="540656" y="468744"/>
                    <a:pt x="540656" y="471320"/>
                    <a:pt x="540656" y="471320"/>
                  </a:cubicBezTo>
                  <a:cubicBezTo>
                    <a:pt x="540656" y="473895"/>
                    <a:pt x="540656" y="473895"/>
                    <a:pt x="540656" y="473895"/>
                  </a:cubicBezTo>
                  <a:cubicBezTo>
                    <a:pt x="540656" y="473895"/>
                    <a:pt x="540656" y="476471"/>
                    <a:pt x="540656" y="479046"/>
                  </a:cubicBezTo>
                  <a:cubicBezTo>
                    <a:pt x="540656" y="479046"/>
                    <a:pt x="540656" y="481622"/>
                    <a:pt x="540656" y="481622"/>
                  </a:cubicBezTo>
                  <a:cubicBezTo>
                    <a:pt x="540656" y="481622"/>
                    <a:pt x="540656" y="484197"/>
                    <a:pt x="540656" y="484197"/>
                  </a:cubicBezTo>
                  <a:cubicBezTo>
                    <a:pt x="540656" y="484197"/>
                    <a:pt x="540656" y="484197"/>
                    <a:pt x="540656" y="486773"/>
                  </a:cubicBezTo>
                  <a:cubicBezTo>
                    <a:pt x="540656" y="486773"/>
                    <a:pt x="540656" y="486773"/>
                    <a:pt x="543230" y="486773"/>
                  </a:cubicBezTo>
                  <a:cubicBezTo>
                    <a:pt x="543230" y="486773"/>
                    <a:pt x="543230" y="486773"/>
                    <a:pt x="543230" y="489348"/>
                  </a:cubicBezTo>
                  <a:cubicBezTo>
                    <a:pt x="540656" y="489348"/>
                    <a:pt x="540656" y="489348"/>
                    <a:pt x="540656" y="489348"/>
                  </a:cubicBezTo>
                  <a:cubicBezTo>
                    <a:pt x="540656" y="489348"/>
                    <a:pt x="538081" y="489348"/>
                    <a:pt x="538081" y="489348"/>
                  </a:cubicBezTo>
                  <a:cubicBezTo>
                    <a:pt x="538081" y="491924"/>
                    <a:pt x="538081" y="491924"/>
                    <a:pt x="538081" y="491924"/>
                  </a:cubicBezTo>
                  <a:cubicBezTo>
                    <a:pt x="538081" y="491924"/>
                    <a:pt x="540656" y="491924"/>
                    <a:pt x="540656" y="491924"/>
                  </a:cubicBezTo>
                  <a:cubicBezTo>
                    <a:pt x="540656" y="491924"/>
                    <a:pt x="540656" y="491924"/>
                    <a:pt x="543230" y="494499"/>
                  </a:cubicBezTo>
                  <a:cubicBezTo>
                    <a:pt x="543230" y="494499"/>
                    <a:pt x="543230" y="494499"/>
                    <a:pt x="543230" y="497075"/>
                  </a:cubicBezTo>
                  <a:cubicBezTo>
                    <a:pt x="543230" y="499650"/>
                    <a:pt x="543230" y="499650"/>
                    <a:pt x="543230" y="499650"/>
                  </a:cubicBezTo>
                  <a:cubicBezTo>
                    <a:pt x="543230" y="502226"/>
                    <a:pt x="543230" y="502226"/>
                    <a:pt x="543230" y="502226"/>
                  </a:cubicBezTo>
                  <a:cubicBezTo>
                    <a:pt x="543230" y="502226"/>
                    <a:pt x="543230" y="504801"/>
                    <a:pt x="543230" y="504801"/>
                  </a:cubicBezTo>
                  <a:cubicBezTo>
                    <a:pt x="543230" y="504801"/>
                    <a:pt x="543230" y="504801"/>
                    <a:pt x="545805" y="504801"/>
                  </a:cubicBezTo>
                  <a:cubicBezTo>
                    <a:pt x="545805" y="504801"/>
                    <a:pt x="545805" y="507377"/>
                    <a:pt x="545805" y="507377"/>
                  </a:cubicBezTo>
                  <a:cubicBezTo>
                    <a:pt x="545805" y="509952"/>
                    <a:pt x="545805" y="512528"/>
                    <a:pt x="545805" y="512528"/>
                  </a:cubicBezTo>
                  <a:cubicBezTo>
                    <a:pt x="545805" y="517679"/>
                    <a:pt x="545805" y="520254"/>
                    <a:pt x="545805" y="522830"/>
                  </a:cubicBezTo>
                  <a:cubicBezTo>
                    <a:pt x="545805" y="522830"/>
                    <a:pt x="545805" y="525405"/>
                    <a:pt x="545805" y="525405"/>
                  </a:cubicBezTo>
                  <a:cubicBezTo>
                    <a:pt x="545805" y="527981"/>
                    <a:pt x="545805" y="527981"/>
                    <a:pt x="545805" y="530556"/>
                  </a:cubicBezTo>
                  <a:cubicBezTo>
                    <a:pt x="545805" y="530556"/>
                    <a:pt x="545805" y="533132"/>
                    <a:pt x="545805" y="533132"/>
                  </a:cubicBezTo>
                  <a:cubicBezTo>
                    <a:pt x="545805" y="533132"/>
                    <a:pt x="545805" y="535707"/>
                    <a:pt x="545805" y="535707"/>
                  </a:cubicBezTo>
                  <a:cubicBezTo>
                    <a:pt x="545805" y="535707"/>
                    <a:pt x="545805" y="538283"/>
                    <a:pt x="545805" y="538283"/>
                  </a:cubicBezTo>
                  <a:cubicBezTo>
                    <a:pt x="545805" y="540858"/>
                    <a:pt x="545805" y="540858"/>
                    <a:pt x="545805" y="540858"/>
                  </a:cubicBezTo>
                  <a:cubicBezTo>
                    <a:pt x="545805" y="540858"/>
                    <a:pt x="545805" y="540858"/>
                    <a:pt x="548379" y="540858"/>
                  </a:cubicBezTo>
                  <a:cubicBezTo>
                    <a:pt x="548379" y="540858"/>
                    <a:pt x="548379" y="540858"/>
                    <a:pt x="548379" y="543434"/>
                  </a:cubicBezTo>
                  <a:cubicBezTo>
                    <a:pt x="548379" y="543434"/>
                    <a:pt x="548379" y="543434"/>
                    <a:pt x="548379" y="546009"/>
                  </a:cubicBezTo>
                  <a:cubicBezTo>
                    <a:pt x="548379" y="548585"/>
                    <a:pt x="548379" y="548585"/>
                    <a:pt x="548379" y="551161"/>
                  </a:cubicBezTo>
                  <a:cubicBezTo>
                    <a:pt x="548379" y="551161"/>
                    <a:pt x="548379" y="553736"/>
                    <a:pt x="548379" y="553736"/>
                  </a:cubicBezTo>
                  <a:cubicBezTo>
                    <a:pt x="548379" y="556312"/>
                    <a:pt x="548379" y="558887"/>
                    <a:pt x="548379" y="561463"/>
                  </a:cubicBezTo>
                  <a:cubicBezTo>
                    <a:pt x="548379" y="561463"/>
                    <a:pt x="548379" y="561463"/>
                    <a:pt x="548379" y="564038"/>
                  </a:cubicBezTo>
                  <a:cubicBezTo>
                    <a:pt x="548379" y="564038"/>
                    <a:pt x="548379" y="566614"/>
                    <a:pt x="548379" y="566614"/>
                  </a:cubicBezTo>
                  <a:cubicBezTo>
                    <a:pt x="548379" y="566614"/>
                    <a:pt x="548379" y="566614"/>
                    <a:pt x="548379" y="569189"/>
                  </a:cubicBezTo>
                  <a:cubicBezTo>
                    <a:pt x="548379" y="569189"/>
                    <a:pt x="548379" y="569189"/>
                    <a:pt x="545805" y="569189"/>
                  </a:cubicBezTo>
                  <a:cubicBezTo>
                    <a:pt x="545805" y="571765"/>
                    <a:pt x="545805" y="571765"/>
                    <a:pt x="545805" y="571765"/>
                  </a:cubicBezTo>
                  <a:cubicBezTo>
                    <a:pt x="543230" y="571765"/>
                    <a:pt x="543230" y="571765"/>
                    <a:pt x="543230" y="571765"/>
                  </a:cubicBezTo>
                  <a:cubicBezTo>
                    <a:pt x="543230" y="571765"/>
                    <a:pt x="540656" y="571765"/>
                    <a:pt x="540656" y="571765"/>
                  </a:cubicBezTo>
                  <a:cubicBezTo>
                    <a:pt x="538081" y="571765"/>
                    <a:pt x="538081" y="571765"/>
                    <a:pt x="538081" y="571765"/>
                  </a:cubicBezTo>
                  <a:cubicBezTo>
                    <a:pt x="538081" y="571765"/>
                    <a:pt x="538081" y="571765"/>
                    <a:pt x="535506" y="571765"/>
                  </a:cubicBezTo>
                  <a:cubicBezTo>
                    <a:pt x="535506" y="571765"/>
                    <a:pt x="535506" y="571765"/>
                    <a:pt x="532932" y="571765"/>
                  </a:cubicBezTo>
                  <a:cubicBezTo>
                    <a:pt x="532932" y="571765"/>
                    <a:pt x="532932" y="571765"/>
                    <a:pt x="532932" y="574340"/>
                  </a:cubicBezTo>
                  <a:cubicBezTo>
                    <a:pt x="530357" y="574340"/>
                    <a:pt x="530357" y="574340"/>
                    <a:pt x="530357" y="574340"/>
                  </a:cubicBezTo>
                  <a:cubicBezTo>
                    <a:pt x="530357" y="571765"/>
                    <a:pt x="530357" y="571765"/>
                    <a:pt x="530357" y="571765"/>
                  </a:cubicBezTo>
                  <a:cubicBezTo>
                    <a:pt x="530357" y="571765"/>
                    <a:pt x="530357" y="571765"/>
                    <a:pt x="527783" y="571765"/>
                  </a:cubicBezTo>
                  <a:cubicBezTo>
                    <a:pt x="527783" y="571765"/>
                    <a:pt x="527783" y="571765"/>
                    <a:pt x="527783" y="574340"/>
                  </a:cubicBezTo>
                  <a:cubicBezTo>
                    <a:pt x="527783" y="574340"/>
                    <a:pt x="527783" y="574340"/>
                    <a:pt x="525208" y="574340"/>
                  </a:cubicBezTo>
                  <a:cubicBezTo>
                    <a:pt x="525208" y="571765"/>
                    <a:pt x="525208" y="571765"/>
                    <a:pt x="525208" y="571765"/>
                  </a:cubicBezTo>
                  <a:cubicBezTo>
                    <a:pt x="522634" y="571765"/>
                    <a:pt x="522634" y="571765"/>
                    <a:pt x="522634" y="571765"/>
                  </a:cubicBezTo>
                  <a:cubicBezTo>
                    <a:pt x="522634" y="571765"/>
                    <a:pt x="522634" y="571765"/>
                    <a:pt x="522634" y="574340"/>
                  </a:cubicBezTo>
                  <a:cubicBezTo>
                    <a:pt x="522634" y="574340"/>
                    <a:pt x="522634" y="574340"/>
                    <a:pt x="520059" y="574340"/>
                  </a:cubicBezTo>
                  <a:cubicBezTo>
                    <a:pt x="520059" y="571765"/>
                    <a:pt x="520059" y="571765"/>
                    <a:pt x="520059" y="571765"/>
                  </a:cubicBezTo>
                  <a:cubicBezTo>
                    <a:pt x="517485" y="571765"/>
                    <a:pt x="517485" y="571765"/>
                    <a:pt x="517485" y="571765"/>
                  </a:cubicBezTo>
                  <a:cubicBezTo>
                    <a:pt x="514910" y="571765"/>
                    <a:pt x="514910" y="571765"/>
                    <a:pt x="514910" y="571765"/>
                  </a:cubicBezTo>
                  <a:cubicBezTo>
                    <a:pt x="514910" y="571765"/>
                    <a:pt x="514910" y="571765"/>
                    <a:pt x="512335" y="571765"/>
                  </a:cubicBezTo>
                  <a:cubicBezTo>
                    <a:pt x="509761" y="571765"/>
                    <a:pt x="509761" y="571765"/>
                    <a:pt x="509761" y="571765"/>
                  </a:cubicBezTo>
                  <a:cubicBezTo>
                    <a:pt x="509761" y="569189"/>
                    <a:pt x="509761" y="569189"/>
                    <a:pt x="509761" y="569189"/>
                  </a:cubicBezTo>
                  <a:cubicBezTo>
                    <a:pt x="507186" y="569189"/>
                    <a:pt x="507186" y="569189"/>
                    <a:pt x="507186" y="569189"/>
                  </a:cubicBezTo>
                  <a:cubicBezTo>
                    <a:pt x="504612" y="569189"/>
                    <a:pt x="504612" y="569189"/>
                    <a:pt x="504612" y="569189"/>
                  </a:cubicBezTo>
                  <a:cubicBezTo>
                    <a:pt x="504612" y="569189"/>
                    <a:pt x="504612" y="569189"/>
                    <a:pt x="502037" y="569189"/>
                  </a:cubicBezTo>
                  <a:cubicBezTo>
                    <a:pt x="499463" y="569189"/>
                    <a:pt x="499463" y="569189"/>
                    <a:pt x="499463" y="569189"/>
                  </a:cubicBezTo>
                  <a:cubicBezTo>
                    <a:pt x="499463" y="569189"/>
                    <a:pt x="496888" y="569189"/>
                    <a:pt x="496888" y="569189"/>
                  </a:cubicBezTo>
                  <a:cubicBezTo>
                    <a:pt x="496888" y="569189"/>
                    <a:pt x="494314" y="569189"/>
                    <a:pt x="494314" y="569189"/>
                  </a:cubicBezTo>
                  <a:cubicBezTo>
                    <a:pt x="494314" y="569189"/>
                    <a:pt x="491739" y="569189"/>
                    <a:pt x="491739" y="569189"/>
                  </a:cubicBezTo>
                  <a:cubicBezTo>
                    <a:pt x="491739" y="569189"/>
                    <a:pt x="489165" y="569189"/>
                    <a:pt x="489165" y="569189"/>
                  </a:cubicBezTo>
                  <a:cubicBezTo>
                    <a:pt x="489165" y="566614"/>
                    <a:pt x="489165" y="566614"/>
                    <a:pt x="489165" y="566614"/>
                  </a:cubicBezTo>
                  <a:cubicBezTo>
                    <a:pt x="486590" y="566614"/>
                    <a:pt x="486590" y="566614"/>
                    <a:pt x="486590" y="566614"/>
                  </a:cubicBezTo>
                  <a:cubicBezTo>
                    <a:pt x="486590" y="566614"/>
                    <a:pt x="486590" y="566614"/>
                    <a:pt x="484015" y="566614"/>
                  </a:cubicBezTo>
                  <a:cubicBezTo>
                    <a:pt x="484015" y="566614"/>
                    <a:pt x="484015" y="566614"/>
                    <a:pt x="481441" y="566614"/>
                  </a:cubicBezTo>
                  <a:cubicBezTo>
                    <a:pt x="478866" y="564038"/>
                    <a:pt x="478866" y="564038"/>
                    <a:pt x="478866" y="564038"/>
                  </a:cubicBezTo>
                  <a:cubicBezTo>
                    <a:pt x="476292" y="564038"/>
                    <a:pt x="476292" y="564038"/>
                    <a:pt x="476292" y="564038"/>
                  </a:cubicBezTo>
                  <a:cubicBezTo>
                    <a:pt x="473717" y="564038"/>
                    <a:pt x="473717" y="564038"/>
                    <a:pt x="473717" y="564038"/>
                  </a:cubicBezTo>
                  <a:cubicBezTo>
                    <a:pt x="471143" y="564038"/>
                    <a:pt x="471143" y="564038"/>
                    <a:pt x="471143" y="564038"/>
                  </a:cubicBezTo>
                  <a:cubicBezTo>
                    <a:pt x="471143" y="561463"/>
                    <a:pt x="471143" y="561463"/>
                    <a:pt x="471143" y="561463"/>
                  </a:cubicBezTo>
                  <a:cubicBezTo>
                    <a:pt x="471143" y="561463"/>
                    <a:pt x="471143" y="561463"/>
                    <a:pt x="468568" y="561463"/>
                  </a:cubicBezTo>
                  <a:cubicBezTo>
                    <a:pt x="468568" y="561463"/>
                    <a:pt x="465994" y="561463"/>
                    <a:pt x="465994" y="561463"/>
                  </a:cubicBezTo>
                  <a:cubicBezTo>
                    <a:pt x="465994" y="558887"/>
                    <a:pt x="465994" y="558887"/>
                    <a:pt x="465994" y="558887"/>
                  </a:cubicBezTo>
                  <a:cubicBezTo>
                    <a:pt x="463419" y="558887"/>
                    <a:pt x="463419" y="558887"/>
                    <a:pt x="463419" y="558887"/>
                  </a:cubicBezTo>
                  <a:cubicBezTo>
                    <a:pt x="463419" y="558887"/>
                    <a:pt x="460844" y="558887"/>
                    <a:pt x="460844" y="558887"/>
                  </a:cubicBezTo>
                  <a:cubicBezTo>
                    <a:pt x="460844" y="558887"/>
                    <a:pt x="460844" y="558887"/>
                    <a:pt x="458270" y="558887"/>
                  </a:cubicBezTo>
                  <a:cubicBezTo>
                    <a:pt x="458270" y="556312"/>
                    <a:pt x="458270" y="556312"/>
                    <a:pt x="458270" y="556312"/>
                  </a:cubicBezTo>
                  <a:cubicBezTo>
                    <a:pt x="455695" y="556312"/>
                    <a:pt x="455695" y="556312"/>
                    <a:pt x="455695" y="556312"/>
                  </a:cubicBezTo>
                  <a:cubicBezTo>
                    <a:pt x="453121" y="556312"/>
                    <a:pt x="453121" y="556312"/>
                    <a:pt x="453121" y="556312"/>
                  </a:cubicBezTo>
                  <a:cubicBezTo>
                    <a:pt x="453121" y="553736"/>
                    <a:pt x="453121" y="553736"/>
                    <a:pt x="453121" y="553736"/>
                  </a:cubicBezTo>
                  <a:cubicBezTo>
                    <a:pt x="450546" y="553736"/>
                    <a:pt x="447972" y="553736"/>
                    <a:pt x="447972" y="553736"/>
                  </a:cubicBezTo>
                  <a:cubicBezTo>
                    <a:pt x="445397" y="553736"/>
                    <a:pt x="445397" y="553736"/>
                    <a:pt x="445397" y="553736"/>
                  </a:cubicBezTo>
                  <a:cubicBezTo>
                    <a:pt x="442823" y="553736"/>
                    <a:pt x="442823" y="553736"/>
                    <a:pt x="442823" y="553736"/>
                  </a:cubicBezTo>
                  <a:cubicBezTo>
                    <a:pt x="442823" y="551161"/>
                    <a:pt x="442823" y="551161"/>
                    <a:pt x="442823" y="551161"/>
                  </a:cubicBezTo>
                  <a:cubicBezTo>
                    <a:pt x="442823" y="551161"/>
                    <a:pt x="442823" y="551161"/>
                    <a:pt x="440248" y="551161"/>
                  </a:cubicBezTo>
                  <a:cubicBezTo>
                    <a:pt x="437674" y="551161"/>
                    <a:pt x="437674" y="551161"/>
                    <a:pt x="437674" y="551161"/>
                  </a:cubicBezTo>
                  <a:cubicBezTo>
                    <a:pt x="437674" y="548585"/>
                    <a:pt x="437674" y="548585"/>
                    <a:pt x="437674" y="548585"/>
                  </a:cubicBezTo>
                  <a:cubicBezTo>
                    <a:pt x="435099" y="548585"/>
                    <a:pt x="435099" y="548585"/>
                    <a:pt x="435099" y="548585"/>
                  </a:cubicBezTo>
                  <a:cubicBezTo>
                    <a:pt x="435099" y="548585"/>
                    <a:pt x="432524" y="548585"/>
                    <a:pt x="432524" y="548585"/>
                  </a:cubicBezTo>
                  <a:cubicBezTo>
                    <a:pt x="432524" y="548585"/>
                    <a:pt x="429950" y="548585"/>
                    <a:pt x="429950" y="548585"/>
                  </a:cubicBezTo>
                  <a:cubicBezTo>
                    <a:pt x="427375" y="548585"/>
                    <a:pt x="427375" y="548585"/>
                    <a:pt x="427375" y="548585"/>
                  </a:cubicBezTo>
                  <a:cubicBezTo>
                    <a:pt x="427375" y="546009"/>
                    <a:pt x="427375" y="546009"/>
                    <a:pt x="427375" y="546009"/>
                  </a:cubicBezTo>
                  <a:cubicBezTo>
                    <a:pt x="424801" y="546009"/>
                    <a:pt x="424801" y="546009"/>
                    <a:pt x="424801" y="546009"/>
                  </a:cubicBezTo>
                  <a:cubicBezTo>
                    <a:pt x="422226" y="546009"/>
                    <a:pt x="422226" y="546009"/>
                    <a:pt x="422226" y="546009"/>
                  </a:cubicBezTo>
                  <a:cubicBezTo>
                    <a:pt x="422226" y="543434"/>
                    <a:pt x="422226" y="543434"/>
                    <a:pt x="422226" y="543434"/>
                  </a:cubicBezTo>
                  <a:cubicBezTo>
                    <a:pt x="419652" y="543434"/>
                    <a:pt x="419652" y="543434"/>
                    <a:pt x="419652" y="543434"/>
                  </a:cubicBezTo>
                  <a:cubicBezTo>
                    <a:pt x="417077" y="543434"/>
                    <a:pt x="417077" y="543434"/>
                    <a:pt x="417077" y="543434"/>
                  </a:cubicBezTo>
                  <a:cubicBezTo>
                    <a:pt x="417077" y="540858"/>
                    <a:pt x="417077" y="540858"/>
                    <a:pt x="417077" y="540858"/>
                  </a:cubicBezTo>
                  <a:cubicBezTo>
                    <a:pt x="414503" y="540858"/>
                    <a:pt x="414503" y="540858"/>
                    <a:pt x="414503" y="540858"/>
                  </a:cubicBezTo>
                  <a:cubicBezTo>
                    <a:pt x="414503" y="540858"/>
                    <a:pt x="411928" y="540858"/>
                    <a:pt x="411928" y="540858"/>
                  </a:cubicBezTo>
                  <a:cubicBezTo>
                    <a:pt x="409353" y="540858"/>
                    <a:pt x="409353" y="540858"/>
                    <a:pt x="409353" y="540858"/>
                  </a:cubicBezTo>
                  <a:cubicBezTo>
                    <a:pt x="409353" y="538283"/>
                    <a:pt x="409353" y="538283"/>
                    <a:pt x="409353" y="538283"/>
                  </a:cubicBezTo>
                  <a:cubicBezTo>
                    <a:pt x="409353" y="538283"/>
                    <a:pt x="409353" y="538283"/>
                    <a:pt x="406779" y="538283"/>
                  </a:cubicBezTo>
                  <a:cubicBezTo>
                    <a:pt x="404204" y="538283"/>
                    <a:pt x="404204" y="538283"/>
                    <a:pt x="404204" y="538283"/>
                  </a:cubicBezTo>
                  <a:cubicBezTo>
                    <a:pt x="404204" y="535707"/>
                    <a:pt x="404204" y="535707"/>
                    <a:pt x="404204" y="535707"/>
                  </a:cubicBezTo>
                  <a:cubicBezTo>
                    <a:pt x="401630" y="535707"/>
                    <a:pt x="401630" y="535707"/>
                    <a:pt x="401630" y="535707"/>
                  </a:cubicBezTo>
                  <a:cubicBezTo>
                    <a:pt x="399055" y="535707"/>
                    <a:pt x="399055" y="535707"/>
                    <a:pt x="399055" y="535707"/>
                  </a:cubicBezTo>
                  <a:cubicBezTo>
                    <a:pt x="399055" y="535707"/>
                    <a:pt x="399055" y="535707"/>
                    <a:pt x="396481" y="535707"/>
                  </a:cubicBezTo>
                  <a:cubicBezTo>
                    <a:pt x="396481" y="533132"/>
                    <a:pt x="396481" y="533132"/>
                    <a:pt x="396481" y="533132"/>
                  </a:cubicBezTo>
                  <a:cubicBezTo>
                    <a:pt x="396481" y="533132"/>
                    <a:pt x="396481" y="533132"/>
                    <a:pt x="393906" y="533132"/>
                  </a:cubicBezTo>
                  <a:cubicBezTo>
                    <a:pt x="393906" y="530556"/>
                    <a:pt x="393906" y="530556"/>
                    <a:pt x="393906" y="530556"/>
                  </a:cubicBezTo>
                  <a:cubicBezTo>
                    <a:pt x="391332" y="530556"/>
                    <a:pt x="391332" y="530556"/>
                    <a:pt x="391332" y="530556"/>
                  </a:cubicBezTo>
                  <a:cubicBezTo>
                    <a:pt x="388757" y="530556"/>
                    <a:pt x="388757" y="530556"/>
                    <a:pt x="388757" y="530556"/>
                  </a:cubicBezTo>
                  <a:cubicBezTo>
                    <a:pt x="388757" y="530556"/>
                    <a:pt x="388757" y="530556"/>
                    <a:pt x="386183" y="530556"/>
                  </a:cubicBezTo>
                  <a:cubicBezTo>
                    <a:pt x="383608" y="530556"/>
                    <a:pt x="383608" y="530556"/>
                    <a:pt x="383608" y="530556"/>
                  </a:cubicBezTo>
                  <a:cubicBezTo>
                    <a:pt x="383608" y="527981"/>
                    <a:pt x="383608" y="527981"/>
                    <a:pt x="383608" y="527981"/>
                  </a:cubicBezTo>
                  <a:cubicBezTo>
                    <a:pt x="381033" y="527981"/>
                    <a:pt x="381033" y="527981"/>
                    <a:pt x="381033" y="527981"/>
                  </a:cubicBezTo>
                  <a:cubicBezTo>
                    <a:pt x="381033" y="525405"/>
                    <a:pt x="381033" y="525405"/>
                    <a:pt x="381033" y="525405"/>
                  </a:cubicBezTo>
                  <a:cubicBezTo>
                    <a:pt x="378459" y="525405"/>
                    <a:pt x="378459" y="525405"/>
                    <a:pt x="378459" y="525405"/>
                  </a:cubicBezTo>
                  <a:cubicBezTo>
                    <a:pt x="375884" y="525405"/>
                    <a:pt x="375884" y="525405"/>
                    <a:pt x="375884" y="525405"/>
                  </a:cubicBezTo>
                  <a:cubicBezTo>
                    <a:pt x="375884" y="522830"/>
                    <a:pt x="375884" y="522830"/>
                    <a:pt x="375884" y="522830"/>
                  </a:cubicBezTo>
                  <a:cubicBezTo>
                    <a:pt x="375884" y="522830"/>
                    <a:pt x="375884" y="522830"/>
                    <a:pt x="373310" y="522830"/>
                  </a:cubicBezTo>
                  <a:cubicBezTo>
                    <a:pt x="370735" y="522830"/>
                    <a:pt x="370735" y="522830"/>
                    <a:pt x="370735" y="522830"/>
                  </a:cubicBezTo>
                  <a:cubicBezTo>
                    <a:pt x="368161" y="522830"/>
                    <a:pt x="368161" y="522830"/>
                    <a:pt x="368161" y="522830"/>
                  </a:cubicBezTo>
                  <a:cubicBezTo>
                    <a:pt x="368161" y="520254"/>
                    <a:pt x="368161" y="520254"/>
                    <a:pt x="368161" y="520254"/>
                  </a:cubicBezTo>
                  <a:cubicBezTo>
                    <a:pt x="365586" y="520254"/>
                    <a:pt x="365586" y="520254"/>
                    <a:pt x="365586" y="520254"/>
                  </a:cubicBezTo>
                  <a:cubicBezTo>
                    <a:pt x="363012" y="520254"/>
                    <a:pt x="363012" y="520254"/>
                    <a:pt x="363012" y="520254"/>
                  </a:cubicBezTo>
                  <a:cubicBezTo>
                    <a:pt x="363012" y="517679"/>
                    <a:pt x="363012" y="517679"/>
                    <a:pt x="363012" y="517679"/>
                  </a:cubicBezTo>
                  <a:cubicBezTo>
                    <a:pt x="360437" y="517679"/>
                    <a:pt x="360437" y="517679"/>
                    <a:pt x="360437" y="517679"/>
                  </a:cubicBezTo>
                  <a:cubicBezTo>
                    <a:pt x="360437" y="515103"/>
                    <a:pt x="360437" y="515103"/>
                    <a:pt x="360437" y="515103"/>
                  </a:cubicBezTo>
                  <a:cubicBezTo>
                    <a:pt x="360437" y="515103"/>
                    <a:pt x="360437" y="515103"/>
                    <a:pt x="357862" y="515103"/>
                  </a:cubicBezTo>
                  <a:cubicBezTo>
                    <a:pt x="357862" y="512528"/>
                    <a:pt x="357862" y="512528"/>
                    <a:pt x="357862" y="512528"/>
                  </a:cubicBezTo>
                  <a:cubicBezTo>
                    <a:pt x="355288" y="512528"/>
                    <a:pt x="355288" y="512528"/>
                    <a:pt x="355288" y="512528"/>
                  </a:cubicBezTo>
                  <a:cubicBezTo>
                    <a:pt x="352713" y="512528"/>
                    <a:pt x="352713" y="512528"/>
                    <a:pt x="352713" y="512528"/>
                  </a:cubicBezTo>
                  <a:cubicBezTo>
                    <a:pt x="352713" y="509952"/>
                    <a:pt x="352713" y="509952"/>
                    <a:pt x="352713" y="509952"/>
                  </a:cubicBezTo>
                  <a:cubicBezTo>
                    <a:pt x="352713" y="509952"/>
                    <a:pt x="350139" y="509952"/>
                    <a:pt x="350139" y="509952"/>
                  </a:cubicBezTo>
                  <a:cubicBezTo>
                    <a:pt x="350139" y="507377"/>
                    <a:pt x="350139" y="507377"/>
                    <a:pt x="350139" y="507377"/>
                  </a:cubicBezTo>
                  <a:cubicBezTo>
                    <a:pt x="347564" y="507377"/>
                    <a:pt x="347564" y="507377"/>
                    <a:pt x="347564" y="507377"/>
                  </a:cubicBezTo>
                  <a:cubicBezTo>
                    <a:pt x="344990" y="507377"/>
                    <a:pt x="344990" y="507377"/>
                    <a:pt x="344990" y="507377"/>
                  </a:cubicBezTo>
                  <a:cubicBezTo>
                    <a:pt x="344990" y="504801"/>
                    <a:pt x="344990" y="504801"/>
                    <a:pt x="344990" y="504801"/>
                  </a:cubicBezTo>
                  <a:cubicBezTo>
                    <a:pt x="342415" y="504801"/>
                    <a:pt x="342415" y="504801"/>
                    <a:pt x="342415" y="504801"/>
                  </a:cubicBezTo>
                  <a:cubicBezTo>
                    <a:pt x="342415" y="504801"/>
                    <a:pt x="339841" y="504801"/>
                    <a:pt x="339841" y="504801"/>
                  </a:cubicBezTo>
                  <a:cubicBezTo>
                    <a:pt x="339841" y="502226"/>
                    <a:pt x="339841" y="502226"/>
                    <a:pt x="339841" y="502226"/>
                  </a:cubicBezTo>
                  <a:cubicBezTo>
                    <a:pt x="339841" y="502226"/>
                    <a:pt x="339841" y="502226"/>
                    <a:pt x="337266" y="502226"/>
                  </a:cubicBezTo>
                  <a:cubicBezTo>
                    <a:pt x="334692" y="502226"/>
                    <a:pt x="334692" y="502226"/>
                    <a:pt x="334692" y="502226"/>
                  </a:cubicBezTo>
                  <a:cubicBezTo>
                    <a:pt x="334692" y="502226"/>
                    <a:pt x="334692" y="499650"/>
                    <a:pt x="334692" y="499650"/>
                  </a:cubicBezTo>
                  <a:cubicBezTo>
                    <a:pt x="334692" y="499650"/>
                    <a:pt x="334692" y="499650"/>
                    <a:pt x="332117" y="499650"/>
                  </a:cubicBezTo>
                  <a:cubicBezTo>
                    <a:pt x="329542" y="499650"/>
                    <a:pt x="329542" y="499650"/>
                    <a:pt x="329542" y="499650"/>
                  </a:cubicBezTo>
                  <a:cubicBezTo>
                    <a:pt x="329542" y="497075"/>
                    <a:pt x="329542" y="497075"/>
                    <a:pt x="329542" y="497075"/>
                  </a:cubicBezTo>
                  <a:cubicBezTo>
                    <a:pt x="326968" y="497075"/>
                    <a:pt x="326968" y="497075"/>
                    <a:pt x="326968" y="497075"/>
                  </a:cubicBezTo>
                  <a:cubicBezTo>
                    <a:pt x="326968" y="494499"/>
                    <a:pt x="326968" y="494499"/>
                    <a:pt x="326968" y="494499"/>
                  </a:cubicBezTo>
                  <a:cubicBezTo>
                    <a:pt x="324393" y="494499"/>
                    <a:pt x="324393" y="494499"/>
                    <a:pt x="324393" y="494499"/>
                  </a:cubicBezTo>
                  <a:cubicBezTo>
                    <a:pt x="324393" y="491924"/>
                    <a:pt x="324393" y="491924"/>
                    <a:pt x="324393" y="491924"/>
                  </a:cubicBezTo>
                  <a:cubicBezTo>
                    <a:pt x="321819" y="491924"/>
                    <a:pt x="321819" y="491924"/>
                    <a:pt x="321819" y="491924"/>
                  </a:cubicBezTo>
                  <a:cubicBezTo>
                    <a:pt x="319244" y="491924"/>
                    <a:pt x="319244" y="491924"/>
                    <a:pt x="319244" y="491924"/>
                  </a:cubicBezTo>
                  <a:cubicBezTo>
                    <a:pt x="319244" y="489348"/>
                    <a:pt x="319244" y="489348"/>
                    <a:pt x="319244" y="489348"/>
                  </a:cubicBezTo>
                  <a:cubicBezTo>
                    <a:pt x="316670" y="489348"/>
                    <a:pt x="316670" y="489348"/>
                    <a:pt x="316670" y="489348"/>
                  </a:cubicBezTo>
                  <a:cubicBezTo>
                    <a:pt x="316670" y="486773"/>
                    <a:pt x="316670" y="486773"/>
                    <a:pt x="316670" y="486773"/>
                  </a:cubicBezTo>
                  <a:cubicBezTo>
                    <a:pt x="314095" y="486773"/>
                    <a:pt x="314095" y="486773"/>
                    <a:pt x="314095" y="486773"/>
                  </a:cubicBezTo>
                  <a:cubicBezTo>
                    <a:pt x="314095" y="486773"/>
                    <a:pt x="314095" y="486773"/>
                    <a:pt x="311521" y="486773"/>
                  </a:cubicBezTo>
                  <a:cubicBezTo>
                    <a:pt x="311521" y="484197"/>
                    <a:pt x="311521" y="484197"/>
                    <a:pt x="311521" y="484197"/>
                  </a:cubicBezTo>
                  <a:cubicBezTo>
                    <a:pt x="308946" y="484197"/>
                    <a:pt x="308946" y="484197"/>
                    <a:pt x="308946" y="484197"/>
                  </a:cubicBezTo>
                  <a:cubicBezTo>
                    <a:pt x="308946" y="481622"/>
                    <a:pt x="308946" y="481622"/>
                    <a:pt x="308946" y="481622"/>
                  </a:cubicBezTo>
                  <a:cubicBezTo>
                    <a:pt x="306372" y="481622"/>
                    <a:pt x="306372" y="481622"/>
                    <a:pt x="306372" y="481622"/>
                  </a:cubicBezTo>
                  <a:cubicBezTo>
                    <a:pt x="306372" y="479046"/>
                    <a:pt x="306372" y="479046"/>
                    <a:pt x="306372" y="479046"/>
                  </a:cubicBezTo>
                  <a:cubicBezTo>
                    <a:pt x="303797" y="479046"/>
                    <a:pt x="303797" y="479046"/>
                    <a:pt x="303797" y="479046"/>
                  </a:cubicBezTo>
                  <a:cubicBezTo>
                    <a:pt x="301222" y="479046"/>
                    <a:pt x="301222" y="479046"/>
                    <a:pt x="301222" y="479046"/>
                  </a:cubicBezTo>
                  <a:cubicBezTo>
                    <a:pt x="301222" y="476471"/>
                    <a:pt x="301222" y="476471"/>
                    <a:pt x="301222" y="476471"/>
                  </a:cubicBezTo>
                  <a:cubicBezTo>
                    <a:pt x="298648" y="476471"/>
                    <a:pt x="298648" y="476471"/>
                    <a:pt x="298648" y="476471"/>
                  </a:cubicBezTo>
                  <a:cubicBezTo>
                    <a:pt x="298648" y="473895"/>
                    <a:pt x="298648" y="473895"/>
                    <a:pt x="298648" y="473895"/>
                  </a:cubicBezTo>
                  <a:cubicBezTo>
                    <a:pt x="296073" y="473895"/>
                    <a:pt x="296073" y="473895"/>
                    <a:pt x="296073" y="473895"/>
                  </a:cubicBezTo>
                  <a:cubicBezTo>
                    <a:pt x="296073" y="471320"/>
                    <a:pt x="296073" y="471320"/>
                    <a:pt x="296073" y="471320"/>
                  </a:cubicBezTo>
                  <a:cubicBezTo>
                    <a:pt x="293499" y="471320"/>
                    <a:pt x="293499" y="471320"/>
                    <a:pt x="293499" y="471320"/>
                  </a:cubicBezTo>
                  <a:cubicBezTo>
                    <a:pt x="290924" y="471320"/>
                    <a:pt x="290924" y="471320"/>
                    <a:pt x="290924" y="471320"/>
                  </a:cubicBezTo>
                  <a:cubicBezTo>
                    <a:pt x="290924" y="468744"/>
                    <a:pt x="290924" y="468744"/>
                    <a:pt x="290924" y="468744"/>
                  </a:cubicBezTo>
                  <a:cubicBezTo>
                    <a:pt x="290924" y="466168"/>
                    <a:pt x="290924" y="466168"/>
                    <a:pt x="290924" y="466168"/>
                  </a:cubicBezTo>
                  <a:cubicBezTo>
                    <a:pt x="288350" y="466168"/>
                    <a:pt x="288350" y="466168"/>
                    <a:pt x="288350" y="466168"/>
                  </a:cubicBezTo>
                  <a:cubicBezTo>
                    <a:pt x="288350" y="463593"/>
                    <a:pt x="288350" y="463593"/>
                    <a:pt x="288350" y="463593"/>
                  </a:cubicBezTo>
                  <a:cubicBezTo>
                    <a:pt x="285775" y="463593"/>
                    <a:pt x="285775" y="463593"/>
                    <a:pt x="285775" y="463593"/>
                  </a:cubicBezTo>
                  <a:cubicBezTo>
                    <a:pt x="285775" y="461017"/>
                    <a:pt x="285775" y="458442"/>
                    <a:pt x="285775" y="455866"/>
                  </a:cubicBezTo>
                  <a:cubicBezTo>
                    <a:pt x="285775" y="453291"/>
                    <a:pt x="285775" y="453291"/>
                    <a:pt x="285775" y="453291"/>
                  </a:cubicBezTo>
                  <a:cubicBezTo>
                    <a:pt x="285775" y="450715"/>
                    <a:pt x="285775" y="450715"/>
                    <a:pt x="285775" y="450715"/>
                  </a:cubicBezTo>
                  <a:cubicBezTo>
                    <a:pt x="285775" y="448140"/>
                    <a:pt x="285775" y="445564"/>
                    <a:pt x="285775" y="440413"/>
                  </a:cubicBezTo>
                  <a:cubicBezTo>
                    <a:pt x="285775" y="437838"/>
                    <a:pt x="285775" y="437838"/>
                    <a:pt x="285775" y="437838"/>
                  </a:cubicBezTo>
                  <a:cubicBezTo>
                    <a:pt x="285775" y="435262"/>
                    <a:pt x="285775" y="435262"/>
                    <a:pt x="285775" y="435262"/>
                  </a:cubicBezTo>
                  <a:cubicBezTo>
                    <a:pt x="285775" y="432687"/>
                    <a:pt x="285775" y="432687"/>
                    <a:pt x="285775" y="432687"/>
                  </a:cubicBezTo>
                  <a:cubicBezTo>
                    <a:pt x="285775" y="432687"/>
                    <a:pt x="285775" y="430111"/>
                    <a:pt x="285775" y="430111"/>
                  </a:cubicBezTo>
                  <a:cubicBezTo>
                    <a:pt x="285775" y="427536"/>
                    <a:pt x="285775" y="427536"/>
                    <a:pt x="285775" y="427536"/>
                  </a:cubicBezTo>
                  <a:cubicBezTo>
                    <a:pt x="285775" y="424960"/>
                    <a:pt x="285775" y="424960"/>
                    <a:pt x="285775" y="424960"/>
                  </a:cubicBezTo>
                  <a:cubicBezTo>
                    <a:pt x="285775" y="422385"/>
                    <a:pt x="285775" y="422385"/>
                    <a:pt x="285775" y="419809"/>
                  </a:cubicBezTo>
                  <a:cubicBezTo>
                    <a:pt x="285775" y="414658"/>
                    <a:pt x="285775" y="409507"/>
                    <a:pt x="285775" y="404356"/>
                  </a:cubicBezTo>
                  <a:cubicBezTo>
                    <a:pt x="285775" y="401781"/>
                    <a:pt x="285775" y="401781"/>
                    <a:pt x="285775" y="401781"/>
                  </a:cubicBezTo>
                  <a:cubicBezTo>
                    <a:pt x="285775" y="401781"/>
                    <a:pt x="285775" y="401781"/>
                    <a:pt x="288350" y="401781"/>
                  </a:cubicBezTo>
                  <a:cubicBezTo>
                    <a:pt x="288350" y="401781"/>
                    <a:pt x="290924" y="401781"/>
                    <a:pt x="290924" y="401781"/>
                  </a:cubicBezTo>
                  <a:cubicBezTo>
                    <a:pt x="290924" y="401781"/>
                    <a:pt x="290924" y="401781"/>
                    <a:pt x="293499" y="401781"/>
                  </a:cubicBezTo>
                  <a:cubicBezTo>
                    <a:pt x="293499" y="404356"/>
                    <a:pt x="293499" y="404356"/>
                    <a:pt x="293499" y="404356"/>
                  </a:cubicBezTo>
                  <a:cubicBezTo>
                    <a:pt x="296073" y="404356"/>
                    <a:pt x="296073" y="404356"/>
                    <a:pt x="296073" y="404356"/>
                  </a:cubicBezTo>
                  <a:cubicBezTo>
                    <a:pt x="296073" y="404356"/>
                    <a:pt x="298648" y="404356"/>
                    <a:pt x="298648" y="404356"/>
                  </a:cubicBezTo>
                  <a:cubicBezTo>
                    <a:pt x="298648" y="404356"/>
                    <a:pt x="298648" y="404356"/>
                    <a:pt x="298648" y="406932"/>
                  </a:cubicBezTo>
                  <a:cubicBezTo>
                    <a:pt x="298648" y="406932"/>
                    <a:pt x="298648" y="406932"/>
                    <a:pt x="301222" y="406932"/>
                  </a:cubicBezTo>
                  <a:cubicBezTo>
                    <a:pt x="303797" y="406932"/>
                    <a:pt x="303797" y="406932"/>
                    <a:pt x="303797" y="406932"/>
                  </a:cubicBezTo>
                  <a:cubicBezTo>
                    <a:pt x="303797" y="406932"/>
                    <a:pt x="303797" y="406932"/>
                    <a:pt x="303797" y="409507"/>
                  </a:cubicBezTo>
                  <a:cubicBezTo>
                    <a:pt x="303797" y="409507"/>
                    <a:pt x="303797" y="409507"/>
                    <a:pt x="303797" y="412083"/>
                  </a:cubicBezTo>
                  <a:cubicBezTo>
                    <a:pt x="306372" y="412083"/>
                    <a:pt x="306372" y="412083"/>
                    <a:pt x="306372" y="412083"/>
                  </a:cubicBezTo>
                  <a:cubicBezTo>
                    <a:pt x="306372" y="412083"/>
                    <a:pt x="306372" y="412083"/>
                    <a:pt x="308946" y="412083"/>
                  </a:cubicBezTo>
                  <a:cubicBezTo>
                    <a:pt x="308946" y="412083"/>
                    <a:pt x="308946" y="412083"/>
                    <a:pt x="311521" y="412083"/>
                  </a:cubicBezTo>
                  <a:cubicBezTo>
                    <a:pt x="311521" y="414658"/>
                    <a:pt x="311521" y="414658"/>
                    <a:pt x="311521" y="414658"/>
                  </a:cubicBezTo>
                  <a:cubicBezTo>
                    <a:pt x="311521" y="414658"/>
                    <a:pt x="311521" y="414658"/>
                    <a:pt x="314095" y="414658"/>
                  </a:cubicBezTo>
                  <a:cubicBezTo>
                    <a:pt x="314095" y="414658"/>
                    <a:pt x="314095" y="414658"/>
                    <a:pt x="314095" y="417234"/>
                  </a:cubicBezTo>
                  <a:cubicBezTo>
                    <a:pt x="316670" y="417234"/>
                    <a:pt x="316670" y="417234"/>
                    <a:pt x="316670" y="417234"/>
                  </a:cubicBezTo>
                  <a:cubicBezTo>
                    <a:pt x="316670" y="417234"/>
                    <a:pt x="316670" y="417234"/>
                    <a:pt x="319244" y="417234"/>
                  </a:cubicBezTo>
                  <a:cubicBezTo>
                    <a:pt x="319244" y="417234"/>
                    <a:pt x="319244" y="417234"/>
                    <a:pt x="321819" y="417234"/>
                  </a:cubicBezTo>
                  <a:cubicBezTo>
                    <a:pt x="321819" y="417234"/>
                    <a:pt x="321819" y="417234"/>
                    <a:pt x="321819" y="419809"/>
                  </a:cubicBezTo>
                  <a:cubicBezTo>
                    <a:pt x="321819" y="419809"/>
                    <a:pt x="321819" y="419809"/>
                    <a:pt x="324393" y="419809"/>
                  </a:cubicBezTo>
                  <a:cubicBezTo>
                    <a:pt x="324393" y="419809"/>
                    <a:pt x="324393" y="419809"/>
                    <a:pt x="324393" y="422385"/>
                  </a:cubicBezTo>
                  <a:cubicBezTo>
                    <a:pt x="324393" y="422385"/>
                    <a:pt x="324393" y="422385"/>
                    <a:pt x="326968" y="422385"/>
                  </a:cubicBezTo>
                  <a:cubicBezTo>
                    <a:pt x="326968" y="422385"/>
                    <a:pt x="326968" y="422385"/>
                    <a:pt x="326968" y="424960"/>
                  </a:cubicBezTo>
                  <a:cubicBezTo>
                    <a:pt x="326968" y="424960"/>
                    <a:pt x="326968" y="424960"/>
                    <a:pt x="329542" y="424960"/>
                  </a:cubicBezTo>
                  <a:cubicBezTo>
                    <a:pt x="329542" y="424960"/>
                    <a:pt x="329542" y="424960"/>
                    <a:pt x="329542" y="427536"/>
                  </a:cubicBezTo>
                  <a:cubicBezTo>
                    <a:pt x="329542" y="430111"/>
                    <a:pt x="329542" y="435262"/>
                    <a:pt x="329542" y="437838"/>
                  </a:cubicBezTo>
                  <a:cubicBezTo>
                    <a:pt x="329542" y="440413"/>
                    <a:pt x="329542" y="440413"/>
                    <a:pt x="329542" y="440413"/>
                  </a:cubicBezTo>
                  <a:cubicBezTo>
                    <a:pt x="329542" y="440413"/>
                    <a:pt x="332117" y="440413"/>
                    <a:pt x="332117" y="440413"/>
                  </a:cubicBezTo>
                  <a:cubicBezTo>
                    <a:pt x="332117" y="442989"/>
                    <a:pt x="332117" y="442989"/>
                    <a:pt x="332117" y="442989"/>
                  </a:cubicBezTo>
                  <a:cubicBezTo>
                    <a:pt x="334692" y="442989"/>
                    <a:pt x="334692" y="442989"/>
                    <a:pt x="334692" y="442989"/>
                  </a:cubicBezTo>
                  <a:cubicBezTo>
                    <a:pt x="334692" y="442989"/>
                    <a:pt x="334692" y="442989"/>
                    <a:pt x="334692" y="445564"/>
                  </a:cubicBezTo>
                  <a:cubicBezTo>
                    <a:pt x="334692" y="445564"/>
                    <a:pt x="334692" y="445564"/>
                    <a:pt x="337266" y="445564"/>
                  </a:cubicBezTo>
                  <a:cubicBezTo>
                    <a:pt x="339841" y="445564"/>
                    <a:pt x="339841" y="445564"/>
                    <a:pt x="339841" y="445564"/>
                  </a:cubicBezTo>
                  <a:cubicBezTo>
                    <a:pt x="339841" y="445564"/>
                    <a:pt x="339841" y="445564"/>
                    <a:pt x="339841" y="448140"/>
                  </a:cubicBezTo>
                  <a:cubicBezTo>
                    <a:pt x="342415" y="448140"/>
                    <a:pt x="342415" y="448140"/>
                    <a:pt x="342415" y="448140"/>
                  </a:cubicBezTo>
                  <a:cubicBezTo>
                    <a:pt x="342415" y="448140"/>
                    <a:pt x="342415" y="448140"/>
                    <a:pt x="342415" y="450715"/>
                  </a:cubicBezTo>
                  <a:cubicBezTo>
                    <a:pt x="342415" y="450715"/>
                    <a:pt x="342415" y="450715"/>
                    <a:pt x="344990" y="450715"/>
                  </a:cubicBezTo>
                  <a:cubicBezTo>
                    <a:pt x="344990" y="450715"/>
                    <a:pt x="344990" y="450715"/>
                    <a:pt x="347564" y="450715"/>
                  </a:cubicBezTo>
                  <a:cubicBezTo>
                    <a:pt x="347564" y="450715"/>
                    <a:pt x="347564" y="450715"/>
                    <a:pt x="347564" y="453291"/>
                  </a:cubicBezTo>
                  <a:cubicBezTo>
                    <a:pt x="350139" y="453291"/>
                    <a:pt x="350139" y="453291"/>
                    <a:pt x="350139" y="453291"/>
                  </a:cubicBezTo>
                  <a:cubicBezTo>
                    <a:pt x="350139" y="453291"/>
                    <a:pt x="350139" y="453291"/>
                    <a:pt x="352713" y="453291"/>
                  </a:cubicBezTo>
                  <a:cubicBezTo>
                    <a:pt x="352713" y="453291"/>
                    <a:pt x="352713" y="453291"/>
                    <a:pt x="352713" y="455866"/>
                  </a:cubicBezTo>
                  <a:cubicBezTo>
                    <a:pt x="352713" y="455866"/>
                    <a:pt x="352713" y="455866"/>
                    <a:pt x="355288" y="455866"/>
                  </a:cubicBezTo>
                  <a:cubicBezTo>
                    <a:pt x="355288" y="458442"/>
                    <a:pt x="355288" y="458442"/>
                    <a:pt x="355288" y="458442"/>
                  </a:cubicBezTo>
                  <a:cubicBezTo>
                    <a:pt x="357862" y="458442"/>
                    <a:pt x="357862" y="458442"/>
                    <a:pt x="357862" y="458442"/>
                  </a:cubicBezTo>
                  <a:cubicBezTo>
                    <a:pt x="357862" y="458442"/>
                    <a:pt x="357862" y="458442"/>
                    <a:pt x="357862" y="461017"/>
                  </a:cubicBezTo>
                  <a:cubicBezTo>
                    <a:pt x="360437" y="461017"/>
                    <a:pt x="360437" y="461017"/>
                    <a:pt x="360437" y="461017"/>
                  </a:cubicBezTo>
                  <a:cubicBezTo>
                    <a:pt x="363012" y="461017"/>
                    <a:pt x="363012" y="461017"/>
                    <a:pt x="363012" y="461017"/>
                  </a:cubicBezTo>
                  <a:cubicBezTo>
                    <a:pt x="363012" y="461017"/>
                    <a:pt x="363012" y="461017"/>
                    <a:pt x="363012" y="463593"/>
                  </a:cubicBezTo>
                  <a:cubicBezTo>
                    <a:pt x="363012" y="463593"/>
                    <a:pt x="363012" y="463593"/>
                    <a:pt x="365586" y="463593"/>
                  </a:cubicBezTo>
                  <a:cubicBezTo>
                    <a:pt x="365586" y="463593"/>
                    <a:pt x="368161" y="463593"/>
                    <a:pt x="368161" y="463593"/>
                  </a:cubicBezTo>
                  <a:cubicBezTo>
                    <a:pt x="368161" y="463593"/>
                    <a:pt x="368161" y="463593"/>
                    <a:pt x="370735" y="463593"/>
                  </a:cubicBezTo>
                  <a:cubicBezTo>
                    <a:pt x="370735" y="466168"/>
                    <a:pt x="370735" y="466168"/>
                    <a:pt x="370735" y="466168"/>
                  </a:cubicBezTo>
                  <a:cubicBezTo>
                    <a:pt x="370735" y="466168"/>
                    <a:pt x="373310" y="466168"/>
                    <a:pt x="373310" y="466168"/>
                  </a:cubicBezTo>
                  <a:cubicBezTo>
                    <a:pt x="373310" y="466168"/>
                    <a:pt x="375884" y="466168"/>
                    <a:pt x="375884" y="466168"/>
                  </a:cubicBezTo>
                  <a:cubicBezTo>
                    <a:pt x="375884" y="466168"/>
                    <a:pt x="375884" y="466168"/>
                    <a:pt x="375884" y="468744"/>
                  </a:cubicBezTo>
                  <a:cubicBezTo>
                    <a:pt x="375884" y="468744"/>
                    <a:pt x="375884" y="468744"/>
                    <a:pt x="378459" y="468744"/>
                  </a:cubicBezTo>
                  <a:cubicBezTo>
                    <a:pt x="378459" y="468744"/>
                    <a:pt x="378459" y="468744"/>
                    <a:pt x="378459" y="471320"/>
                  </a:cubicBezTo>
                  <a:cubicBezTo>
                    <a:pt x="381033" y="471320"/>
                    <a:pt x="381033" y="471320"/>
                    <a:pt x="381033" y="471320"/>
                  </a:cubicBezTo>
                  <a:cubicBezTo>
                    <a:pt x="381033" y="471320"/>
                    <a:pt x="381033" y="471320"/>
                    <a:pt x="383608" y="471320"/>
                  </a:cubicBezTo>
                  <a:cubicBezTo>
                    <a:pt x="383608" y="471320"/>
                    <a:pt x="383608" y="471320"/>
                    <a:pt x="383608" y="473895"/>
                  </a:cubicBezTo>
                  <a:cubicBezTo>
                    <a:pt x="383608" y="473895"/>
                    <a:pt x="383608" y="473895"/>
                    <a:pt x="386183" y="473895"/>
                  </a:cubicBezTo>
                  <a:cubicBezTo>
                    <a:pt x="388757" y="473895"/>
                    <a:pt x="388757" y="473895"/>
                    <a:pt x="388757" y="473895"/>
                  </a:cubicBezTo>
                  <a:cubicBezTo>
                    <a:pt x="388757" y="473895"/>
                    <a:pt x="388757" y="473895"/>
                    <a:pt x="388757" y="476471"/>
                  </a:cubicBezTo>
                  <a:cubicBezTo>
                    <a:pt x="388757" y="476471"/>
                    <a:pt x="388757" y="476471"/>
                    <a:pt x="391332" y="476471"/>
                  </a:cubicBezTo>
                  <a:cubicBezTo>
                    <a:pt x="391332" y="476471"/>
                    <a:pt x="391332" y="476471"/>
                    <a:pt x="393906" y="476471"/>
                  </a:cubicBezTo>
                  <a:cubicBezTo>
                    <a:pt x="393906" y="476471"/>
                    <a:pt x="393906" y="476471"/>
                    <a:pt x="396481" y="476471"/>
                  </a:cubicBezTo>
                  <a:cubicBezTo>
                    <a:pt x="396481" y="476471"/>
                    <a:pt x="396481" y="476471"/>
                    <a:pt x="396481" y="479046"/>
                  </a:cubicBezTo>
                  <a:cubicBezTo>
                    <a:pt x="399055" y="479046"/>
                    <a:pt x="399055" y="479046"/>
                    <a:pt x="399055" y="479046"/>
                  </a:cubicBezTo>
                  <a:cubicBezTo>
                    <a:pt x="399055" y="479046"/>
                    <a:pt x="399055" y="479046"/>
                    <a:pt x="401630" y="479046"/>
                  </a:cubicBezTo>
                  <a:cubicBezTo>
                    <a:pt x="401630" y="479046"/>
                    <a:pt x="401630" y="479046"/>
                    <a:pt x="404204" y="479046"/>
                  </a:cubicBezTo>
                  <a:cubicBezTo>
                    <a:pt x="404204" y="479046"/>
                    <a:pt x="404204" y="479046"/>
                    <a:pt x="404204" y="481622"/>
                  </a:cubicBezTo>
                  <a:cubicBezTo>
                    <a:pt x="406779" y="481622"/>
                    <a:pt x="406779" y="481622"/>
                    <a:pt x="406779" y="481622"/>
                  </a:cubicBezTo>
                  <a:cubicBezTo>
                    <a:pt x="406779" y="481622"/>
                    <a:pt x="406779" y="481622"/>
                    <a:pt x="409353" y="481622"/>
                  </a:cubicBezTo>
                  <a:cubicBezTo>
                    <a:pt x="409353" y="481622"/>
                    <a:pt x="411928" y="481622"/>
                    <a:pt x="411928" y="481622"/>
                  </a:cubicBezTo>
                  <a:cubicBezTo>
                    <a:pt x="411928" y="484197"/>
                    <a:pt x="411928" y="484197"/>
                    <a:pt x="411928" y="484197"/>
                  </a:cubicBezTo>
                  <a:cubicBezTo>
                    <a:pt x="411928" y="484197"/>
                    <a:pt x="411928" y="484197"/>
                    <a:pt x="414503" y="484197"/>
                  </a:cubicBezTo>
                  <a:cubicBezTo>
                    <a:pt x="414503" y="484197"/>
                    <a:pt x="414503" y="484197"/>
                    <a:pt x="414503" y="486773"/>
                  </a:cubicBezTo>
                  <a:cubicBezTo>
                    <a:pt x="417077" y="486773"/>
                    <a:pt x="417077" y="486773"/>
                    <a:pt x="417077" y="486773"/>
                  </a:cubicBezTo>
                  <a:cubicBezTo>
                    <a:pt x="417077" y="486773"/>
                    <a:pt x="419652" y="486773"/>
                    <a:pt x="419652" y="486773"/>
                  </a:cubicBezTo>
                  <a:cubicBezTo>
                    <a:pt x="419652" y="486773"/>
                    <a:pt x="422226" y="486773"/>
                    <a:pt x="422226" y="486773"/>
                  </a:cubicBezTo>
                  <a:cubicBezTo>
                    <a:pt x="424801" y="486773"/>
                    <a:pt x="424801" y="486773"/>
                    <a:pt x="424801" y="486773"/>
                  </a:cubicBezTo>
                  <a:cubicBezTo>
                    <a:pt x="424801" y="486773"/>
                    <a:pt x="424801" y="486773"/>
                    <a:pt x="427375" y="486773"/>
                  </a:cubicBezTo>
                  <a:cubicBezTo>
                    <a:pt x="427375" y="486773"/>
                    <a:pt x="427375" y="486773"/>
                    <a:pt x="427375" y="489348"/>
                  </a:cubicBezTo>
                  <a:cubicBezTo>
                    <a:pt x="427375" y="489348"/>
                    <a:pt x="429950" y="489348"/>
                    <a:pt x="429950" y="489348"/>
                  </a:cubicBezTo>
                  <a:cubicBezTo>
                    <a:pt x="432524" y="489348"/>
                    <a:pt x="432524" y="489348"/>
                    <a:pt x="432524" y="489348"/>
                  </a:cubicBezTo>
                  <a:cubicBezTo>
                    <a:pt x="432524" y="489348"/>
                    <a:pt x="432524" y="489348"/>
                    <a:pt x="435099" y="489348"/>
                  </a:cubicBezTo>
                  <a:cubicBezTo>
                    <a:pt x="435099" y="489348"/>
                    <a:pt x="435099" y="489348"/>
                    <a:pt x="437674" y="489348"/>
                  </a:cubicBezTo>
                  <a:cubicBezTo>
                    <a:pt x="437674" y="489348"/>
                    <a:pt x="440248" y="489348"/>
                    <a:pt x="440248" y="489348"/>
                  </a:cubicBezTo>
                  <a:cubicBezTo>
                    <a:pt x="440248" y="491924"/>
                    <a:pt x="440248" y="491924"/>
                    <a:pt x="440248" y="491924"/>
                  </a:cubicBezTo>
                  <a:cubicBezTo>
                    <a:pt x="440248" y="491924"/>
                    <a:pt x="442823" y="491924"/>
                    <a:pt x="442823" y="491924"/>
                  </a:cubicBezTo>
                  <a:cubicBezTo>
                    <a:pt x="445397" y="491924"/>
                    <a:pt x="445397" y="491924"/>
                    <a:pt x="445397" y="491924"/>
                  </a:cubicBezTo>
                  <a:cubicBezTo>
                    <a:pt x="445397" y="491924"/>
                    <a:pt x="445397" y="491924"/>
                    <a:pt x="447972" y="491924"/>
                  </a:cubicBezTo>
                  <a:cubicBezTo>
                    <a:pt x="450546" y="491924"/>
                    <a:pt x="450546" y="491924"/>
                    <a:pt x="453121" y="491924"/>
                  </a:cubicBezTo>
                  <a:cubicBezTo>
                    <a:pt x="453121" y="491924"/>
                    <a:pt x="453121" y="491924"/>
                    <a:pt x="453121" y="494499"/>
                  </a:cubicBezTo>
                  <a:cubicBezTo>
                    <a:pt x="455695" y="494499"/>
                    <a:pt x="455695" y="494499"/>
                    <a:pt x="455695" y="494499"/>
                  </a:cubicBezTo>
                  <a:cubicBezTo>
                    <a:pt x="458270" y="494499"/>
                    <a:pt x="460844" y="494499"/>
                    <a:pt x="463419" y="494499"/>
                  </a:cubicBezTo>
                  <a:cubicBezTo>
                    <a:pt x="463419" y="494499"/>
                    <a:pt x="463419" y="494499"/>
                    <a:pt x="463419" y="497075"/>
                  </a:cubicBezTo>
                  <a:cubicBezTo>
                    <a:pt x="463419" y="497075"/>
                    <a:pt x="463419" y="497075"/>
                    <a:pt x="465994" y="497075"/>
                  </a:cubicBezTo>
                  <a:cubicBezTo>
                    <a:pt x="465994" y="497075"/>
                    <a:pt x="465994" y="497075"/>
                    <a:pt x="468568" y="497075"/>
                  </a:cubicBezTo>
                  <a:cubicBezTo>
                    <a:pt x="468568" y="497075"/>
                    <a:pt x="468568" y="497075"/>
                    <a:pt x="471143" y="497075"/>
                  </a:cubicBezTo>
                  <a:cubicBezTo>
                    <a:pt x="471143" y="497075"/>
                    <a:pt x="473717" y="497075"/>
                    <a:pt x="473717" y="497075"/>
                  </a:cubicBezTo>
                  <a:cubicBezTo>
                    <a:pt x="476292" y="497075"/>
                    <a:pt x="476292" y="497075"/>
                    <a:pt x="476292" y="497075"/>
                  </a:cubicBezTo>
                  <a:cubicBezTo>
                    <a:pt x="476292" y="497075"/>
                    <a:pt x="478866" y="497075"/>
                    <a:pt x="478866" y="497075"/>
                  </a:cubicBezTo>
                  <a:cubicBezTo>
                    <a:pt x="478866" y="497075"/>
                    <a:pt x="478866" y="497075"/>
                    <a:pt x="478866" y="499650"/>
                  </a:cubicBezTo>
                  <a:cubicBezTo>
                    <a:pt x="478866" y="499650"/>
                    <a:pt x="481441" y="499650"/>
                    <a:pt x="481441" y="499650"/>
                  </a:cubicBezTo>
                  <a:cubicBezTo>
                    <a:pt x="481441" y="499650"/>
                    <a:pt x="484015" y="499650"/>
                    <a:pt x="484015" y="499650"/>
                  </a:cubicBezTo>
                  <a:cubicBezTo>
                    <a:pt x="484015" y="499650"/>
                    <a:pt x="484015" y="497075"/>
                    <a:pt x="484015" y="497075"/>
                  </a:cubicBezTo>
                  <a:cubicBezTo>
                    <a:pt x="484015" y="497075"/>
                    <a:pt x="484015" y="497075"/>
                    <a:pt x="486590" y="497075"/>
                  </a:cubicBezTo>
                  <a:cubicBezTo>
                    <a:pt x="486590" y="497075"/>
                    <a:pt x="486590" y="494499"/>
                    <a:pt x="486590" y="494499"/>
                  </a:cubicBezTo>
                  <a:cubicBezTo>
                    <a:pt x="486590" y="491924"/>
                    <a:pt x="486590" y="491924"/>
                    <a:pt x="486590" y="491924"/>
                  </a:cubicBezTo>
                  <a:cubicBezTo>
                    <a:pt x="486590" y="486773"/>
                    <a:pt x="486590" y="484197"/>
                    <a:pt x="486590" y="481622"/>
                  </a:cubicBezTo>
                  <a:cubicBezTo>
                    <a:pt x="486590" y="481622"/>
                    <a:pt x="486590" y="479046"/>
                    <a:pt x="486590" y="479046"/>
                  </a:cubicBezTo>
                  <a:cubicBezTo>
                    <a:pt x="484015" y="479046"/>
                    <a:pt x="484015" y="479046"/>
                    <a:pt x="484015" y="479046"/>
                  </a:cubicBezTo>
                  <a:cubicBezTo>
                    <a:pt x="484015" y="476471"/>
                    <a:pt x="484015" y="476471"/>
                    <a:pt x="484015" y="476471"/>
                  </a:cubicBezTo>
                  <a:cubicBezTo>
                    <a:pt x="484015" y="473895"/>
                    <a:pt x="484015" y="473895"/>
                    <a:pt x="484015" y="471320"/>
                  </a:cubicBezTo>
                  <a:cubicBezTo>
                    <a:pt x="484015" y="471320"/>
                    <a:pt x="484015" y="468744"/>
                    <a:pt x="484015" y="468744"/>
                  </a:cubicBezTo>
                  <a:cubicBezTo>
                    <a:pt x="484015" y="466168"/>
                    <a:pt x="484015" y="466168"/>
                    <a:pt x="484015" y="466168"/>
                  </a:cubicBezTo>
                  <a:cubicBezTo>
                    <a:pt x="481441" y="466168"/>
                    <a:pt x="481441" y="466168"/>
                    <a:pt x="481441" y="466168"/>
                  </a:cubicBezTo>
                  <a:cubicBezTo>
                    <a:pt x="481441" y="463593"/>
                    <a:pt x="481441" y="463593"/>
                    <a:pt x="481441" y="463593"/>
                  </a:cubicBezTo>
                  <a:cubicBezTo>
                    <a:pt x="481441" y="461017"/>
                    <a:pt x="481441" y="461017"/>
                    <a:pt x="481441" y="461017"/>
                  </a:cubicBezTo>
                  <a:cubicBezTo>
                    <a:pt x="481441" y="461017"/>
                    <a:pt x="481441" y="458442"/>
                    <a:pt x="481441" y="458442"/>
                  </a:cubicBezTo>
                  <a:cubicBezTo>
                    <a:pt x="481441" y="455866"/>
                    <a:pt x="481441" y="455866"/>
                    <a:pt x="481441" y="455866"/>
                  </a:cubicBezTo>
                  <a:cubicBezTo>
                    <a:pt x="478866" y="455866"/>
                    <a:pt x="478866" y="455866"/>
                    <a:pt x="478866" y="455866"/>
                  </a:cubicBezTo>
                  <a:cubicBezTo>
                    <a:pt x="478866" y="453291"/>
                    <a:pt x="478866" y="453291"/>
                    <a:pt x="478866" y="453291"/>
                  </a:cubicBezTo>
                  <a:cubicBezTo>
                    <a:pt x="476292" y="453291"/>
                    <a:pt x="476292" y="453291"/>
                    <a:pt x="476292" y="453291"/>
                  </a:cubicBezTo>
                  <a:cubicBezTo>
                    <a:pt x="476292" y="453291"/>
                    <a:pt x="473717" y="453291"/>
                    <a:pt x="473717" y="453291"/>
                  </a:cubicBezTo>
                  <a:cubicBezTo>
                    <a:pt x="471143" y="453291"/>
                    <a:pt x="471143" y="453291"/>
                    <a:pt x="471143" y="453291"/>
                  </a:cubicBezTo>
                  <a:cubicBezTo>
                    <a:pt x="468568" y="450715"/>
                    <a:pt x="468568" y="450715"/>
                    <a:pt x="468568" y="450715"/>
                  </a:cubicBezTo>
                  <a:cubicBezTo>
                    <a:pt x="465994" y="450715"/>
                    <a:pt x="465994" y="450715"/>
                    <a:pt x="465994" y="450715"/>
                  </a:cubicBezTo>
                  <a:cubicBezTo>
                    <a:pt x="463419" y="450715"/>
                    <a:pt x="463419" y="450715"/>
                    <a:pt x="463419" y="450715"/>
                  </a:cubicBezTo>
                  <a:cubicBezTo>
                    <a:pt x="460844" y="450715"/>
                    <a:pt x="460844" y="450715"/>
                    <a:pt x="460844" y="450715"/>
                  </a:cubicBezTo>
                  <a:cubicBezTo>
                    <a:pt x="460844" y="448140"/>
                    <a:pt x="460844" y="448140"/>
                    <a:pt x="460844" y="448140"/>
                  </a:cubicBezTo>
                  <a:cubicBezTo>
                    <a:pt x="458270" y="448140"/>
                    <a:pt x="458270" y="448140"/>
                    <a:pt x="458270" y="448140"/>
                  </a:cubicBezTo>
                  <a:cubicBezTo>
                    <a:pt x="455695" y="448140"/>
                    <a:pt x="455695" y="448140"/>
                    <a:pt x="455695" y="448140"/>
                  </a:cubicBezTo>
                  <a:cubicBezTo>
                    <a:pt x="453121" y="448140"/>
                    <a:pt x="453121" y="448140"/>
                    <a:pt x="453121" y="448140"/>
                  </a:cubicBezTo>
                  <a:cubicBezTo>
                    <a:pt x="453121" y="448140"/>
                    <a:pt x="450546" y="448140"/>
                    <a:pt x="450546" y="448140"/>
                  </a:cubicBezTo>
                  <a:cubicBezTo>
                    <a:pt x="450546" y="445564"/>
                    <a:pt x="450546" y="445564"/>
                    <a:pt x="450546" y="445564"/>
                  </a:cubicBezTo>
                  <a:cubicBezTo>
                    <a:pt x="447972" y="445564"/>
                    <a:pt x="447972" y="445564"/>
                    <a:pt x="447972" y="445564"/>
                  </a:cubicBezTo>
                  <a:cubicBezTo>
                    <a:pt x="445397" y="445564"/>
                    <a:pt x="445397" y="445564"/>
                    <a:pt x="445397" y="445564"/>
                  </a:cubicBezTo>
                  <a:cubicBezTo>
                    <a:pt x="442823" y="445564"/>
                    <a:pt x="442823" y="445564"/>
                    <a:pt x="442823" y="445564"/>
                  </a:cubicBezTo>
                  <a:cubicBezTo>
                    <a:pt x="440248" y="445564"/>
                    <a:pt x="440248" y="445564"/>
                    <a:pt x="440248" y="445564"/>
                  </a:cubicBezTo>
                  <a:cubicBezTo>
                    <a:pt x="440248" y="445564"/>
                    <a:pt x="437674" y="445564"/>
                    <a:pt x="437674" y="445564"/>
                  </a:cubicBezTo>
                  <a:cubicBezTo>
                    <a:pt x="437674" y="442989"/>
                    <a:pt x="437674" y="442989"/>
                    <a:pt x="437674" y="442989"/>
                  </a:cubicBezTo>
                  <a:cubicBezTo>
                    <a:pt x="437674" y="442989"/>
                    <a:pt x="435099" y="442989"/>
                    <a:pt x="435099" y="442989"/>
                  </a:cubicBezTo>
                  <a:cubicBezTo>
                    <a:pt x="432524" y="442989"/>
                    <a:pt x="432524" y="442989"/>
                    <a:pt x="432524" y="442989"/>
                  </a:cubicBezTo>
                  <a:cubicBezTo>
                    <a:pt x="432524" y="442989"/>
                    <a:pt x="432524" y="442989"/>
                    <a:pt x="429950" y="442989"/>
                  </a:cubicBezTo>
                  <a:cubicBezTo>
                    <a:pt x="429950" y="440413"/>
                    <a:pt x="429950" y="440413"/>
                    <a:pt x="429950" y="440413"/>
                  </a:cubicBezTo>
                  <a:cubicBezTo>
                    <a:pt x="427375" y="440413"/>
                    <a:pt x="427375" y="440413"/>
                    <a:pt x="427375" y="440413"/>
                  </a:cubicBezTo>
                  <a:cubicBezTo>
                    <a:pt x="424801" y="440413"/>
                    <a:pt x="424801" y="440413"/>
                    <a:pt x="424801" y="440413"/>
                  </a:cubicBezTo>
                  <a:cubicBezTo>
                    <a:pt x="424801" y="437838"/>
                    <a:pt x="424801" y="437838"/>
                    <a:pt x="424801" y="437838"/>
                  </a:cubicBezTo>
                  <a:cubicBezTo>
                    <a:pt x="422226" y="437838"/>
                    <a:pt x="422226" y="437838"/>
                    <a:pt x="422226" y="437838"/>
                  </a:cubicBezTo>
                  <a:cubicBezTo>
                    <a:pt x="419652" y="437838"/>
                    <a:pt x="419652" y="437838"/>
                    <a:pt x="419652" y="437838"/>
                  </a:cubicBezTo>
                  <a:cubicBezTo>
                    <a:pt x="417077" y="437838"/>
                    <a:pt x="417077" y="437838"/>
                    <a:pt x="417077" y="437838"/>
                  </a:cubicBezTo>
                  <a:cubicBezTo>
                    <a:pt x="417077" y="435262"/>
                    <a:pt x="417077" y="435262"/>
                    <a:pt x="417077" y="435262"/>
                  </a:cubicBezTo>
                  <a:cubicBezTo>
                    <a:pt x="417077" y="435262"/>
                    <a:pt x="414503" y="435262"/>
                    <a:pt x="414503" y="435262"/>
                  </a:cubicBezTo>
                  <a:cubicBezTo>
                    <a:pt x="411928" y="435262"/>
                    <a:pt x="411928" y="435262"/>
                    <a:pt x="411928" y="435262"/>
                  </a:cubicBezTo>
                  <a:cubicBezTo>
                    <a:pt x="411928" y="435262"/>
                    <a:pt x="411928" y="435262"/>
                    <a:pt x="409353" y="435262"/>
                  </a:cubicBezTo>
                  <a:cubicBezTo>
                    <a:pt x="409353" y="432687"/>
                    <a:pt x="409353" y="432687"/>
                    <a:pt x="409353" y="432687"/>
                  </a:cubicBezTo>
                  <a:cubicBezTo>
                    <a:pt x="406779" y="432687"/>
                    <a:pt x="406779" y="432687"/>
                    <a:pt x="406779" y="432687"/>
                  </a:cubicBezTo>
                  <a:cubicBezTo>
                    <a:pt x="404204" y="432687"/>
                    <a:pt x="404204" y="432687"/>
                    <a:pt x="404204" y="432687"/>
                  </a:cubicBezTo>
                  <a:cubicBezTo>
                    <a:pt x="404204" y="432687"/>
                    <a:pt x="404204" y="430111"/>
                    <a:pt x="404204" y="430111"/>
                  </a:cubicBezTo>
                  <a:cubicBezTo>
                    <a:pt x="404204" y="430111"/>
                    <a:pt x="401630" y="430111"/>
                    <a:pt x="401630" y="430111"/>
                  </a:cubicBezTo>
                  <a:cubicBezTo>
                    <a:pt x="399055" y="430111"/>
                    <a:pt x="399055" y="430111"/>
                    <a:pt x="399055" y="430111"/>
                  </a:cubicBezTo>
                  <a:cubicBezTo>
                    <a:pt x="399055" y="427536"/>
                    <a:pt x="399055" y="427536"/>
                    <a:pt x="399055" y="427536"/>
                  </a:cubicBezTo>
                  <a:cubicBezTo>
                    <a:pt x="396481" y="427536"/>
                    <a:pt x="396481" y="427536"/>
                    <a:pt x="393906" y="427536"/>
                  </a:cubicBezTo>
                  <a:cubicBezTo>
                    <a:pt x="393906" y="427536"/>
                    <a:pt x="393906" y="427536"/>
                    <a:pt x="391332" y="427536"/>
                  </a:cubicBezTo>
                  <a:cubicBezTo>
                    <a:pt x="391332" y="424960"/>
                    <a:pt x="391332" y="424960"/>
                    <a:pt x="391332" y="424960"/>
                  </a:cubicBezTo>
                  <a:cubicBezTo>
                    <a:pt x="388757" y="424960"/>
                    <a:pt x="388757" y="424960"/>
                    <a:pt x="388757" y="424960"/>
                  </a:cubicBezTo>
                  <a:cubicBezTo>
                    <a:pt x="386183" y="424960"/>
                    <a:pt x="386183" y="424960"/>
                    <a:pt x="386183" y="424960"/>
                  </a:cubicBezTo>
                  <a:cubicBezTo>
                    <a:pt x="383608" y="424960"/>
                    <a:pt x="383608" y="424960"/>
                    <a:pt x="383608" y="424960"/>
                  </a:cubicBezTo>
                  <a:cubicBezTo>
                    <a:pt x="383608" y="424960"/>
                    <a:pt x="383608" y="424960"/>
                    <a:pt x="381033" y="424960"/>
                  </a:cubicBezTo>
                  <a:cubicBezTo>
                    <a:pt x="381033" y="422385"/>
                    <a:pt x="381033" y="422385"/>
                    <a:pt x="381033" y="422385"/>
                  </a:cubicBezTo>
                  <a:cubicBezTo>
                    <a:pt x="381033" y="422385"/>
                    <a:pt x="381033" y="422385"/>
                    <a:pt x="378459" y="422385"/>
                  </a:cubicBezTo>
                  <a:cubicBezTo>
                    <a:pt x="375884" y="422385"/>
                    <a:pt x="375884" y="422385"/>
                    <a:pt x="375884" y="422385"/>
                  </a:cubicBezTo>
                  <a:cubicBezTo>
                    <a:pt x="375884" y="419809"/>
                    <a:pt x="375884" y="419809"/>
                    <a:pt x="375884" y="419809"/>
                  </a:cubicBezTo>
                  <a:cubicBezTo>
                    <a:pt x="375884" y="419809"/>
                    <a:pt x="375884" y="419809"/>
                    <a:pt x="373310" y="419809"/>
                  </a:cubicBezTo>
                  <a:cubicBezTo>
                    <a:pt x="373310" y="419809"/>
                    <a:pt x="370735" y="419809"/>
                    <a:pt x="370735" y="419809"/>
                  </a:cubicBezTo>
                  <a:cubicBezTo>
                    <a:pt x="370735" y="419809"/>
                    <a:pt x="368161" y="419809"/>
                    <a:pt x="368161" y="419809"/>
                  </a:cubicBezTo>
                  <a:cubicBezTo>
                    <a:pt x="368161" y="419809"/>
                    <a:pt x="368161" y="419809"/>
                    <a:pt x="365586" y="419809"/>
                  </a:cubicBezTo>
                  <a:cubicBezTo>
                    <a:pt x="365586" y="417234"/>
                    <a:pt x="365586" y="417234"/>
                    <a:pt x="365586" y="417234"/>
                  </a:cubicBezTo>
                  <a:cubicBezTo>
                    <a:pt x="363012" y="417234"/>
                    <a:pt x="363012" y="417234"/>
                    <a:pt x="363012" y="417234"/>
                  </a:cubicBezTo>
                  <a:cubicBezTo>
                    <a:pt x="363012" y="414658"/>
                    <a:pt x="363012" y="414658"/>
                    <a:pt x="363012" y="414658"/>
                  </a:cubicBezTo>
                  <a:cubicBezTo>
                    <a:pt x="360437" y="414658"/>
                    <a:pt x="360437" y="414658"/>
                    <a:pt x="360437" y="414658"/>
                  </a:cubicBezTo>
                  <a:cubicBezTo>
                    <a:pt x="360437" y="414658"/>
                    <a:pt x="360437" y="414658"/>
                    <a:pt x="357862" y="414658"/>
                  </a:cubicBezTo>
                  <a:cubicBezTo>
                    <a:pt x="357862" y="414658"/>
                    <a:pt x="357862" y="414658"/>
                    <a:pt x="357862" y="412083"/>
                  </a:cubicBezTo>
                  <a:cubicBezTo>
                    <a:pt x="355288" y="412083"/>
                    <a:pt x="355288" y="412083"/>
                    <a:pt x="355288" y="412083"/>
                  </a:cubicBezTo>
                  <a:cubicBezTo>
                    <a:pt x="352713" y="412083"/>
                    <a:pt x="352713" y="412083"/>
                    <a:pt x="352713" y="412083"/>
                  </a:cubicBezTo>
                  <a:cubicBezTo>
                    <a:pt x="352713" y="409507"/>
                    <a:pt x="352713" y="409507"/>
                    <a:pt x="352713" y="409507"/>
                  </a:cubicBezTo>
                  <a:cubicBezTo>
                    <a:pt x="352713" y="409507"/>
                    <a:pt x="352713" y="409507"/>
                    <a:pt x="350139" y="409507"/>
                  </a:cubicBezTo>
                  <a:cubicBezTo>
                    <a:pt x="350139" y="406932"/>
                    <a:pt x="350139" y="406932"/>
                    <a:pt x="350139" y="406932"/>
                  </a:cubicBezTo>
                  <a:cubicBezTo>
                    <a:pt x="347564" y="406932"/>
                    <a:pt x="347564" y="406932"/>
                    <a:pt x="347564" y="406932"/>
                  </a:cubicBezTo>
                  <a:cubicBezTo>
                    <a:pt x="344990" y="406932"/>
                    <a:pt x="344990" y="406932"/>
                    <a:pt x="344990" y="406932"/>
                  </a:cubicBezTo>
                  <a:cubicBezTo>
                    <a:pt x="344990" y="404356"/>
                    <a:pt x="344990" y="404356"/>
                    <a:pt x="344990" y="404356"/>
                  </a:cubicBezTo>
                  <a:cubicBezTo>
                    <a:pt x="342415" y="404356"/>
                    <a:pt x="342415" y="404356"/>
                    <a:pt x="342415" y="404356"/>
                  </a:cubicBezTo>
                  <a:cubicBezTo>
                    <a:pt x="339841" y="404356"/>
                    <a:pt x="339841" y="404356"/>
                    <a:pt x="339841" y="404356"/>
                  </a:cubicBezTo>
                  <a:cubicBezTo>
                    <a:pt x="339841" y="404356"/>
                    <a:pt x="339841" y="404356"/>
                    <a:pt x="339841" y="401781"/>
                  </a:cubicBezTo>
                  <a:cubicBezTo>
                    <a:pt x="339841" y="401781"/>
                    <a:pt x="339841" y="401781"/>
                    <a:pt x="337266" y="401781"/>
                  </a:cubicBezTo>
                  <a:cubicBezTo>
                    <a:pt x="334692" y="399205"/>
                    <a:pt x="334692" y="399205"/>
                    <a:pt x="334692" y="399205"/>
                  </a:cubicBezTo>
                  <a:cubicBezTo>
                    <a:pt x="334692" y="399205"/>
                    <a:pt x="334692" y="399205"/>
                    <a:pt x="332117" y="399205"/>
                  </a:cubicBezTo>
                  <a:cubicBezTo>
                    <a:pt x="332117" y="396630"/>
                    <a:pt x="332117" y="396630"/>
                    <a:pt x="332117" y="396630"/>
                  </a:cubicBezTo>
                  <a:cubicBezTo>
                    <a:pt x="332117" y="396630"/>
                    <a:pt x="332117" y="396630"/>
                    <a:pt x="329542" y="396630"/>
                  </a:cubicBezTo>
                  <a:cubicBezTo>
                    <a:pt x="326968" y="396630"/>
                    <a:pt x="326968" y="396630"/>
                    <a:pt x="326968" y="396630"/>
                  </a:cubicBezTo>
                  <a:cubicBezTo>
                    <a:pt x="326968" y="396630"/>
                    <a:pt x="326968" y="396630"/>
                    <a:pt x="326968" y="394054"/>
                  </a:cubicBezTo>
                  <a:cubicBezTo>
                    <a:pt x="324393" y="394054"/>
                    <a:pt x="324393" y="394054"/>
                    <a:pt x="324393" y="394054"/>
                  </a:cubicBezTo>
                  <a:cubicBezTo>
                    <a:pt x="324393" y="391479"/>
                    <a:pt x="324393" y="391479"/>
                    <a:pt x="324393" y="391479"/>
                  </a:cubicBezTo>
                  <a:cubicBezTo>
                    <a:pt x="321819" y="391479"/>
                    <a:pt x="321819" y="391479"/>
                    <a:pt x="321819" y="391479"/>
                  </a:cubicBezTo>
                  <a:cubicBezTo>
                    <a:pt x="319244" y="391479"/>
                    <a:pt x="319244" y="391479"/>
                    <a:pt x="319244" y="391479"/>
                  </a:cubicBezTo>
                  <a:cubicBezTo>
                    <a:pt x="319244" y="388903"/>
                    <a:pt x="319244" y="388903"/>
                    <a:pt x="319244" y="388903"/>
                  </a:cubicBezTo>
                  <a:cubicBezTo>
                    <a:pt x="319244" y="388903"/>
                    <a:pt x="319244" y="388903"/>
                    <a:pt x="316670" y="388903"/>
                  </a:cubicBezTo>
                  <a:cubicBezTo>
                    <a:pt x="316670" y="386327"/>
                    <a:pt x="316670" y="386327"/>
                    <a:pt x="316670" y="386327"/>
                  </a:cubicBezTo>
                  <a:cubicBezTo>
                    <a:pt x="314095" y="386327"/>
                    <a:pt x="314095" y="386327"/>
                    <a:pt x="314095" y="386327"/>
                  </a:cubicBezTo>
                  <a:cubicBezTo>
                    <a:pt x="311521" y="386327"/>
                    <a:pt x="311521" y="386327"/>
                    <a:pt x="311521" y="386327"/>
                  </a:cubicBezTo>
                  <a:cubicBezTo>
                    <a:pt x="311521" y="383752"/>
                    <a:pt x="311521" y="383752"/>
                    <a:pt x="311521" y="383752"/>
                  </a:cubicBezTo>
                  <a:cubicBezTo>
                    <a:pt x="308946" y="383752"/>
                    <a:pt x="308946" y="383752"/>
                    <a:pt x="308946" y="383752"/>
                  </a:cubicBezTo>
                  <a:cubicBezTo>
                    <a:pt x="308946" y="381176"/>
                    <a:pt x="308946" y="381176"/>
                    <a:pt x="308946" y="381176"/>
                  </a:cubicBezTo>
                  <a:cubicBezTo>
                    <a:pt x="306372" y="381176"/>
                    <a:pt x="306372" y="381176"/>
                    <a:pt x="306372" y="381176"/>
                  </a:cubicBezTo>
                  <a:cubicBezTo>
                    <a:pt x="303797" y="381176"/>
                    <a:pt x="303797" y="381176"/>
                    <a:pt x="303797" y="381176"/>
                  </a:cubicBezTo>
                  <a:cubicBezTo>
                    <a:pt x="303797" y="378601"/>
                    <a:pt x="303797" y="378601"/>
                    <a:pt x="303797" y="378601"/>
                  </a:cubicBezTo>
                  <a:cubicBezTo>
                    <a:pt x="303797" y="378601"/>
                    <a:pt x="303797" y="378601"/>
                    <a:pt x="301222" y="378601"/>
                  </a:cubicBezTo>
                  <a:cubicBezTo>
                    <a:pt x="301222" y="378601"/>
                    <a:pt x="301222" y="378601"/>
                    <a:pt x="301222" y="376025"/>
                  </a:cubicBezTo>
                  <a:cubicBezTo>
                    <a:pt x="298648" y="376025"/>
                    <a:pt x="298648" y="376025"/>
                    <a:pt x="298648" y="376025"/>
                  </a:cubicBezTo>
                  <a:cubicBezTo>
                    <a:pt x="298648" y="373450"/>
                    <a:pt x="298648" y="373450"/>
                    <a:pt x="298648" y="373450"/>
                  </a:cubicBezTo>
                  <a:cubicBezTo>
                    <a:pt x="298648" y="373450"/>
                    <a:pt x="298648" y="373450"/>
                    <a:pt x="296073" y="373450"/>
                  </a:cubicBezTo>
                  <a:cubicBezTo>
                    <a:pt x="296073" y="370874"/>
                    <a:pt x="296073" y="370874"/>
                    <a:pt x="296073" y="370874"/>
                  </a:cubicBezTo>
                  <a:cubicBezTo>
                    <a:pt x="296073" y="370874"/>
                    <a:pt x="296073" y="370874"/>
                    <a:pt x="293499" y="370874"/>
                  </a:cubicBezTo>
                  <a:cubicBezTo>
                    <a:pt x="293499" y="370874"/>
                    <a:pt x="293499" y="370874"/>
                    <a:pt x="293499" y="368299"/>
                  </a:cubicBezTo>
                  <a:cubicBezTo>
                    <a:pt x="290924" y="368299"/>
                    <a:pt x="290924" y="368299"/>
                    <a:pt x="290924" y="368299"/>
                  </a:cubicBezTo>
                  <a:cubicBezTo>
                    <a:pt x="290924" y="368299"/>
                    <a:pt x="290924" y="368299"/>
                    <a:pt x="290924" y="365723"/>
                  </a:cubicBezTo>
                  <a:cubicBezTo>
                    <a:pt x="290924" y="360572"/>
                    <a:pt x="290924" y="357997"/>
                    <a:pt x="290924" y="352846"/>
                  </a:cubicBezTo>
                  <a:cubicBezTo>
                    <a:pt x="290924" y="352846"/>
                    <a:pt x="288350" y="352846"/>
                    <a:pt x="288350" y="352846"/>
                  </a:cubicBezTo>
                  <a:cubicBezTo>
                    <a:pt x="288350" y="352846"/>
                    <a:pt x="288350" y="352846"/>
                    <a:pt x="288350" y="350270"/>
                  </a:cubicBezTo>
                  <a:cubicBezTo>
                    <a:pt x="288350" y="350270"/>
                    <a:pt x="290924" y="350270"/>
                    <a:pt x="290924" y="350270"/>
                  </a:cubicBezTo>
                  <a:cubicBezTo>
                    <a:pt x="290924" y="350270"/>
                    <a:pt x="290924" y="350270"/>
                    <a:pt x="290924" y="347695"/>
                  </a:cubicBezTo>
                  <a:cubicBezTo>
                    <a:pt x="290924" y="347695"/>
                    <a:pt x="288350" y="347695"/>
                    <a:pt x="288350" y="347695"/>
                  </a:cubicBezTo>
                  <a:cubicBezTo>
                    <a:pt x="288350" y="345119"/>
                    <a:pt x="288350" y="345119"/>
                    <a:pt x="288350" y="345119"/>
                  </a:cubicBezTo>
                  <a:cubicBezTo>
                    <a:pt x="288350" y="345119"/>
                    <a:pt x="288350" y="342544"/>
                    <a:pt x="288350" y="342544"/>
                  </a:cubicBezTo>
                  <a:cubicBezTo>
                    <a:pt x="288350" y="342544"/>
                    <a:pt x="288350" y="339968"/>
                    <a:pt x="288350" y="339968"/>
                  </a:cubicBezTo>
                  <a:cubicBezTo>
                    <a:pt x="288350" y="337393"/>
                    <a:pt x="288350" y="337393"/>
                    <a:pt x="288350" y="334817"/>
                  </a:cubicBezTo>
                  <a:cubicBezTo>
                    <a:pt x="288350" y="332242"/>
                    <a:pt x="288350" y="329666"/>
                    <a:pt x="288350" y="329666"/>
                  </a:cubicBezTo>
                  <a:cubicBezTo>
                    <a:pt x="288350" y="327091"/>
                    <a:pt x="288350" y="327091"/>
                    <a:pt x="288350" y="327091"/>
                  </a:cubicBezTo>
                  <a:cubicBezTo>
                    <a:pt x="288350" y="324515"/>
                    <a:pt x="288350" y="321940"/>
                    <a:pt x="288350" y="319364"/>
                  </a:cubicBezTo>
                  <a:cubicBezTo>
                    <a:pt x="288350" y="319364"/>
                    <a:pt x="288350" y="319364"/>
                    <a:pt x="288350" y="316789"/>
                  </a:cubicBezTo>
                  <a:cubicBezTo>
                    <a:pt x="288350" y="314213"/>
                    <a:pt x="288350" y="311638"/>
                    <a:pt x="288350" y="311638"/>
                  </a:cubicBezTo>
                  <a:cubicBezTo>
                    <a:pt x="288350" y="309062"/>
                    <a:pt x="288350" y="309062"/>
                    <a:pt x="288350" y="309062"/>
                  </a:cubicBezTo>
                  <a:cubicBezTo>
                    <a:pt x="288350" y="309062"/>
                    <a:pt x="288350" y="306487"/>
                    <a:pt x="288350" y="303911"/>
                  </a:cubicBezTo>
                  <a:cubicBezTo>
                    <a:pt x="288350" y="301335"/>
                    <a:pt x="288350" y="301335"/>
                    <a:pt x="288350" y="301335"/>
                  </a:cubicBezTo>
                  <a:cubicBezTo>
                    <a:pt x="288350" y="298760"/>
                    <a:pt x="288350" y="298760"/>
                    <a:pt x="288350" y="298760"/>
                  </a:cubicBezTo>
                  <a:cubicBezTo>
                    <a:pt x="288350" y="296184"/>
                    <a:pt x="288350" y="296184"/>
                    <a:pt x="288350" y="296184"/>
                  </a:cubicBezTo>
                  <a:cubicBezTo>
                    <a:pt x="288350" y="291033"/>
                    <a:pt x="288350" y="285882"/>
                    <a:pt x="288350" y="280731"/>
                  </a:cubicBezTo>
                  <a:cubicBezTo>
                    <a:pt x="288350" y="278156"/>
                    <a:pt x="288350" y="275580"/>
                    <a:pt x="288350" y="273005"/>
                  </a:cubicBezTo>
                  <a:cubicBezTo>
                    <a:pt x="288350" y="270429"/>
                    <a:pt x="288350" y="265278"/>
                    <a:pt x="288350" y="262703"/>
                  </a:cubicBezTo>
                  <a:cubicBezTo>
                    <a:pt x="288350" y="262703"/>
                    <a:pt x="288350" y="260127"/>
                    <a:pt x="288350" y="260127"/>
                  </a:cubicBezTo>
                  <a:cubicBezTo>
                    <a:pt x="288350" y="254976"/>
                    <a:pt x="288350" y="252401"/>
                    <a:pt x="288350" y="247250"/>
                  </a:cubicBezTo>
                  <a:cubicBezTo>
                    <a:pt x="288350" y="244674"/>
                    <a:pt x="288350" y="242099"/>
                    <a:pt x="288350" y="239523"/>
                  </a:cubicBezTo>
                  <a:cubicBezTo>
                    <a:pt x="288350" y="239523"/>
                    <a:pt x="288350" y="239523"/>
                    <a:pt x="288350" y="236948"/>
                  </a:cubicBezTo>
                  <a:cubicBezTo>
                    <a:pt x="288350" y="236948"/>
                    <a:pt x="288350" y="234372"/>
                    <a:pt x="288350" y="234372"/>
                  </a:cubicBezTo>
                  <a:cubicBezTo>
                    <a:pt x="288350" y="231797"/>
                    <a:pt x="288350" y="231797"/>
                    <a:pt x="288350" y="231797"/>
                  </a:cubicBezTo>
                  <a:cubicBezTo>
                    <a:pt x="288350" y="229221"/>
                    <a:pt x="288350" y="229221"/>
                    <a:pt x="288350" y="229221"/>
                  </a:cubicBezTo>
                  <a:cubicBezTo>
                    <a:pt x="288350" y="229221"/>
                    <a:pt x="288350" y="229221"/>
                    <a:pt x="290924" y="229221"/>
                  </a:cubicBezTo>
                  <a:cubicBezTo>
                    <a:pt x="290924" y="229221"/>
                    <a:pt x="290924" y="229221"/>
                    <a:pt x="290924" y="226646"/>
                  </a:cubicBezTo>
                  <a:cubicBezTo>
                    <a:pt x="290924" y="226646"/>
                    <a:pt x="288350" y="224070"/>
                    <a:pt x="288350" y="224070"/>
                  </a:cubicBezTo>
                  <a:cubicBezTo>
                    <a:pt x="288350" y="221494"/>
                    <a:pt x="288350" y="221494"/>
                    <a:pt x="288350" y="221494"/>
                  </a:cubicBezTo>
                  <a:cubicBezTo>
                    <a:pt x="288350" y="218919"/>
                    <a:pt x="288350" y="218919"/>
                    <a:pt x="288350" y="218919"/>
                  </a:cubicBezTo>
                  <a:cubicBezTo>
                    <a:pt x="288350" y="216343"/>
                    <a:pt x="288350" y="216343"/>
                    <a:pt x="288350" y="216343"/>
                  </a:cubicBezTo>
                  <a:cubicBezTo>
                    <a:pt x="288350" y="213768"/>
                    <a:pt x="288350" y="213768"/>
                    <a:pt x="288350" y="213768"/>
                  </a:cubicBezTo>
                  <a:cubicBezTo>
                    <a:pt x="288350" y="211192"/>
                    <a:pt x="288350" y="211192"/>
                    <a:pt x="288350" y="211192"/>
                  </a:cubicBezTo>
                  <a:cubicBezTo>
                    <a:pt x="288350" y="208617"/>
                    <a:pt x="288350" y="208617"/>
                    <a:pt x="288350" y="208617"/>
                  </a:cubicBezTo>
                  <a:cubicBezTo>
                    <a:pt x="288350" y="200890"/>
                    <a:pt x="288350" y="195739"/>
                    <a:pt x="288350" y="188013"/>
                  </a:cubicBezTo>
                  <a:cubicBezTo>
                    <a:pt x="288350" y="188013"/>
                    <a:pt x="288350" y="185437"/>
                    <a:pt x="288350" y="185437"/>
                  </a:cubicBezTo>
                  <a:cubicBezTo>
                    <a:pt x="288350" y="185437"/>
                    <a:pt x="288350" y="185437"/>
                    <a:pt x="288350" y="182862"/>
                  </a:cubicBezTo>
                  <a:cubicBezTo>
                    <a:pt x="288350" y="182862"/>
                    <a:pt x="288350" y="182862"/>
                    <a:pt x="288350" y="180286"/>
                  </a:cubicBezTo>
                  <a:close/>
                  <a:moveTo>
                    <a:pt x="260030" y="180286"/>
                  </a:moveTo>
                  <a:cubicBezTo>
                    <a:pt x="260030" y="182862"/>
                    <a:pt x="260030" y="182862"/>
                    <a:pt x="260030" y="182862"/>
                  </a:cubicBezTo>
                  <a:cubicBezTo>
                    <a:pt x="262604" y="182862"/>
                    <a:pt x="262604" y="182862"/>
                    <a:pt x="262604" y="182862"/>
                  </a:cubicBezTo>
                  <a:cubicBezTo>
                    <a:pt x="262604" y="182862"/>
                    <a:pt x="262604" y="182862"/>
                    <a:pt x="262604" y="185437"/>
                  </a:cubicBezTo>
                  <a:cubicBezTo>
                    <a:pt x="262604" y="185437"/>
                    <a:pt x="262604" y="188013"/>
                    <a:pt x="262604" y="188013"/>
                  </a:cubicBezTo>
                  <a:cubicBezTo>
                    <a:pt x="262604" y="195739"/>
                    <a:pt x="262604" y="203466"/>
                    <a:pt x="262604" y="211192"/>
                  </a:cubicBezTo>
                  <a:cubicBezTo>
                    <a:pt x="262604" y="211192"/>
                    <a:pt x="262604" y="213768"/>
                    <a:pt x="262604" y="213768"/>
                  </a:cubicBezTo>
                  <a:cubicBezTo>
                    <a:pt x="262604" y="213768"/>
                    <a:pt x="262604" y="218919"/>
                    <a:pt x="262604" y="218919"/>
                  </a:cubicBezTo>
                  <a:cubicBezTo>
                    <a:pt x="262604" y="218919"/>
                    <a:pt x="262604" y="218919"/>
                    <a:pt x="260030" y="218919"/>
                  </a:cubicBezTo>
                  <a:cubicBezTo>
                    <a:pt x="260030" y="221494"/>
                    <a:pt x="260030" y="221494"/>
                    <a:pt x="260030" y="221494"/>
                  </a:cubicBezTo>
                  <a:cubicBezTo>
                    <a:pt x="260030" y="224070"/>
                    <a:pt x="260030" y="224070"/>
                    <a:pt x="260030" y="224070"/>
                  </a:cubicBezTo>
                  <a:cubicBezTo>
                    <a:pt x="260030" y="224070"/>
                    <a:pt x="260030" y="226646"/>
                    <a:pt x="260030" y="226646"/>
                  </a:cubicBezTo>
                  <a:cubicBezTo>
                    <a:pt x="260030" y="226646"/>
                    <a:pt x="260030" y="226646"/>
                    <a:pt x="260030" y="229221"/>
                  </a:cubicBezTo>
                  <a:cubicBezTo>
                    <a:pt x="260030" y="229221"/>
                    <a:pt x="260030" y="229221"/>
                    <a:pt x="260030" y="231797"/>
                  </a:cubicBezTo>
                  <a:cubicBezTo>
                    <a:pt x="260030" y="231797"/>
                    <a:pt x="260030" y="231797"/>
                    <a:pt x="260030" y="234372"/>
                  </a:cubicBezTo>
                  <a:cubicBezTo>
                    <a:pt x="260030" y="234372"/>
                    <a:pt x="260030" y="234372"/>
                    <a:pt x="262604" y="234372"/>
                  </a:cubicBezTo>
                  <a:cubicBezTo>
                    <a:pt x="262604" y="234372"/>
                    <a:pt x="262604" y="236948"/>
                    <a:pt x="262604" y="236948"/>
                  </a:cubicBezTo>
                  <a:cubicBezTo>
                    <a:pt x="262604" y="236948"/>
                    <a:pt x="262604" y="236948"/>
                    <a:pt x="260030" y="236948"/>
                  </a:cubicBezTo>
                  <a:cubicBezTo>
                    <a:pt x="260030" y="236948"/>
                    <a:pt x="260030" y="236948"/>
                    <a:pt x="260030" y="239523"/>
                  </a:cubicBezTo>
                  <a:cubicBezTo>
                    <a:pt x="260030" y="239523"/>
                    <a:pt x="260030" y="239523"/>
                    <a:pt x="260030" y="242099"/>
                  </a:cubicBezTo>
                  <a:cubicBezTo>
                    <a:pt x="260030" y="242099"/>
                    <a:pt x="260030" y="244674"/>
                    <a:pt x="260030" y="247250"/>
                  </a:cubicBezTo>
                  <a:cubicBezTo>
                    <a:pt x="262604" y="247250"/>
                    <a:pt x="262604" y="247250"/>
                    <a:pt x="262604" y="247250"/>
                  </a:cubicBezTo>
                  <a:cubicBezTo>
                    <a:pt x="262604" y="252401"/>
                    <a:pt x="262604" y="257552"/>
                    <a:pt x="262604" y="260127"/>
                  </a:cubicBezTo>
                  <a:cubicBezTo>
                    <a:pt x="262604" y="262703"/>
                    <a:pt x="262604" y="262703"/>
                    <a:pt x="262604" y="262703"/>
                  </a:cubicBezTo>
                  <a:cubicBezTo>
                    <a:pt x="262604" y="265278"/>
                    <a:pt x="262604" y="270429"/>
                    <a:pt x="262604" y="273005"/>
                  </a:cubicBezTo>
                  <a:cubicBezTo>
                    <a:pt x="262604" y="275580"/>
                    <a:pt x="262604" y="280731"/>
                    <a:pt x="262604" y="280731"/>
                  </a:cubicBezTo>
                  <a:cubicBezTo>
                    <a:pt x="262604" y="285882"/>
                    <a:pt x="262604" y="291033"/>
                    <a:pt x="262604" y="296184"/>
                  </a:cubicBezTo>
                  <a:cubicBezTo>
                    <a:pt x="262604" y="296184"/>
                    <a:pt x="262604" y="296184"/>
                    <a:pt x="262604" y="298760"/>
                  </a:cubicBezTo>
                  <a:cubicBezTo>
                    <a:pt x="262604" y="298760"/>
                    <a:pt x="262604" y="298760"/>
                    <a:pt x="262604" y="301335"/>
                  </a:cubicBezTo>
                  <a:cubicBezTo>
                    <a:pt x="262604" y="301335"/>
                    <a:pt x="262604" y="301335"/>
                    <a:pt x="262604" y="303911"/>
                  </a:cubicBezTo>
                  <a:cubicBezTo>
                    <a:pt x="262604" y="303911"/>
                    <a:pt x="262604" y="303911"/>
                    <a:pt x="260030" y="303911"/>
                  </a:cubicBezTo>
                  <a:cubicBezTo>
                    <a:pt x="260030" y="303911"/>
                    <a:pt x="262604" y="303911"/>
                    <a:pt x="262604" y="306487"/>
                  </a:cubicBezTo>
                  <a:cubicBezTo>
                    <a:pt x="262604" y="306487"/>
                    <a:pt x="262604" y="309062"/>
                    <a:pt x="262604" y="309062"/>
                  </a:cubicBezTo>
                  <a:cubicBezTo>
                    <a:pt x="262604" y="309062"/>
                    <a:pt x="262604" y="309062"/>
                    <a:pt x="260030" y="309062"/>
                  </a:cubicBezTo>
                  <a:cubicBezTo>
                    <a:pt x="260030" y="311638"/>
                    <a:pt x="260030" y="314213"/>
                    <a:pt x="260030" y="316789"/>
                  </a:cubicBezTo>
                  <a:cubicBezTo>
                    <a:pt x="260030" y="316789"/>
                    <a:pt x="260030" y="316789"/>
                    <a:pt x="260030" y="319364"/>
                  </a:cubicBezTo>
                  <a:cubicBezTo>
                    <a:pt x="260030" y="319364"/>
                    <a:pt x="262604" y="319364"/>
                    <a:pt x="262604" y="319364"/>
                  </a:cubicBezTo>
                  <a:cubicBezTo>
                    <a:pt x="262604" y="321940"/>
                    <a:pt x="262604" y="324515"/>
                    <a:pt x="262604" y="327091"/>
                  </a:cubicBezTo>
                  <a:cubicBezTo>
                    <a:pt x="262604" y="327091"/>
                    <a:pt x="262604" y="327091"/>
                    <a:pt x="262604" y="329666"/>
                  </a:cubicBezTo>
                  <a:cubicBezTo>
                    <a:pt x="262604" y="329666"/>
                    <a:pt x="262604" y="332242"/>
                    <a:pt x="262604" y="334817"/>
                  </a:cubicBezTo>
                  <a:cubicBezTo>
                    <a:pt x="262604" y="337393"/>
                    <a:pt x="262604" y="337393"/>
                    <a:pt x="262604" y="339968"/>
                  </a:cubicBezTo>
                  <a:cubicBezTo>
                    <a:pt x="262604" y="339968"/>
                    <a:pt x="262604" y="342544"/>
                    <a:pt x="262604" y="342544"/>
                  </a:cubicBezTo>
                  <a:cubicBezTo>
                    <a:pt x="262604" y="342544"/>
                    <a:pt x="262604" y="345119"/>
                    <a:pt x="262604" y="345119"/>
                  </a:cubicBezTo>
                  <a:cubicBezTo>
                    <a:pt x="262604" y="345119"/>
                    <a:pt x="262604" y="345119"/>
                    <a:pt x="262604" y="347695"/>
                  </a:cubicBezTo>
                  <a:cubicBezTo>
                    <a:pt x="262604" y="347695"/>
                    <a:pt x="262604" y="347695"/>
                    <a:pt x="260030" y="347695"/>
                  </a:cubicBezTo>
                  <a:cubicBezTo>
                    <a:pt x="260030" y="350270"/>
                    <a:pt x="260030" y="350270"/>
                    <a:pt x="260030" y="350270"/>
                  </a:cubicBezTo>
                  <a:cubicBezTo>
                    <a:pt x="260030" y="352846"/>
                    <a:pt x="260030" y="352846"/>
                    <a:pt x="260030" y="352846"/>
                  </a:cubicBezTo>
                  <a:cubicBezTo>
                    <a:pt x="260030" y="357997"/>
                    <a:pt x="260030" y="360572"/>
                    <a:pt x="260030" y="365723"/>
                  </a:cubicBezTo>
                  <a:cubicBezTo>
                    <a:pt x="260030" y="365723"/>
                    <a:pt x="260030" y="365723"/>
                    <a:pt x="260030" y="368299"/>
                  </a:cubicBezTo>
                  <a:cubicBezTo>
                    <a:pt x="257455" y="368299"/>
                    <a:pt x="257455" y="368299"/>
                    <a:pt x="257455" y="368299"/>
                  </a:cubicBezTo>
                  <a:cubicBezTo>
                    <a:pt x="257455" y="368299"/>
                    <a:pt x="257455" y="368299"/>
                    <a:pt x="257455" y="370874"/>
                  </a:cubicBezTo>
                  <a:cubicBezTo>
                    <a:pt x="257455" y="370874"/>
                    <a:pt x="254881" y="370874"/>
                    <a:pt x="254881" y="370874"/>
                  </a:cubicBezTo>
                  <a:cubicBezTo>
                    <a:pt x="254881" y="370874"/>
                    <a:pt x="254881" y="370874"/>
                    <a:pt x="254881" y="373450"/>
                  </a:cubicBezTo>
                  <a:cubicBezTo>
                    <a:pt x="254881" y="373450"/>
                    <a:pt x="254881" y="373450"/>
                    <a:pt x="252306" y="373450"/>
                  </a:cubicBezTo>
                  <a:cubicBezTo>
                    <a:pt x="252306" y="373450"/>
                    <a:pt x="252306" y="373450"/>
                    <a:pt x="252306" y="376025"/>
                  </a:cubicBezTo>
                  <a:cubicBezTo>
                    <a:pt x="249731" y="376025"/>
                    <a:pt x="249731" y="376025"/>
                    <a:pt x="249731" y="376025"/>
                  </a:cubicBezTo>
                  <a:cubicBezTo>
                    <a:pt x="249731" y="376025"/>
                    <a:pt x="249731" y="376025"/>
                    <a:pt x="249731" y="378601"/>
                  </a:cubicBezTo>
                  <a:cubicBezTo>
                    <a:pt x="247157" y="378601"/>
                    <a:pt x="247157" y="378601"/>
                    <a:pt x="247157" y="378601"/>
                  </a:cubicBezTo>
                  <a:cubicBezTo>
                    <a:pt x="244582" y="378601"/>
                    <a:pt x="244582" y="378601"/>
                    <a:pt x="244582" y="378601"/>
                  </a:cubicBezTo>
                  <a:cubicBezTo>
                    <a:pt x="244582" y="378601"/>
                    <a:pt x="244582" y="378601"/>
                    <a:pt x="244582" y="381176"/>
                  </a:cubicBezTo>
                  <a:cubicBezTo>
                    <a:pt x="242008" y="381176"/>
                    <a:pt x="242008" y="381176"/>
                    <a:pt x="242008" y="381176"/>
                  </a:cubicBezTo>
                  <a:cubicBezTo>
                    <a:pt x="242008" y="381176"/>
                    <a:pt x="242008" y="381176"/>
                    <a:pt x="242008" y="383752"/>
                  </a:cubicBezTo>
                  <a:cubicBezTo>
                    <a:pt x="239433" y="383752"/>
                    <a:pt x="239433" y="383752"/>
                    <a:pt x="239433" y="383752"/>
                  </a:cubicBezTo>
                  <a:cubicBezTo>
                    <a:pt x="236859" y="383752"/>
                    <a:pt x="236859" y="383752"/>
                    <a:pt x="236859" y="386327"/>
                  </a:cubicBezTo>
                  <a:cubicBezTo>
                    <a:pt x="234284" y="386327"/>
                    <a:pt x="234284" y="386327"/>
                    <a:pt x="234284" y="386327"/>
                  </a:cubicBezTo>
                  <a:cubicBezTo>
                    <a:pt x="234284" y="386327"/>
                    <a:pt x="234284" y="386327"/>
                    <a:pt x="234284" y="388903"/>
                  </a:cubicBezTo>
                  <a:cubicBezTo>
                    <a:pt x="231710" y="388903"/>
                    <a:pt x="231710" y="388903"/>
                    <a:pt x="231710" y="388903"/>
                  </a:cubicBezTo>
                  <a:cubicBezTo>
                    <a:pt x="231710" y="388903"/>
                    <a:pt x="231710" y="388903"/>
                    <a:pt x="231710" y="391479"/>
                  </a:cubicBezTo>
                  <a:cubicBezTo>
                    <a:pt x="229135" y="391479"/>
                    <a:pt x="229135" y="391479"/>
                    <a:pt x="229135" y="391479"/>
                  </a:cubicBezTo>
                  <a:cubicBezTo>
                    <a:pt x="229135" y="391479"/>
                    <a:pt x="226560" y="391479"/>
                    <a:pt x="226560" y="391479"/>
                  </a:cubicBezTo>
                  <a:cubicBezTo>
                    <a:pt x="226560" y="391479"/>
                    <a:pt x="226560" y="391479"/>
                    <a:pt x="226560" y="394054"/>
                  </a:cubicBezTo>
                  <a:cubicBezTo>
                    <a:pt x="223986" y="394054"/>
                    <a:pt x="223986" y="394054"/>
                    <a:pt x="223986" y="396630"/>
                  </a:cubicBezTo>
                  <a:cubicBezTo>
                    <a:pt x="221411" y="396630"/>
                    <a:pt x="221411" y="396630"/>
                    <a:pt x="221411" y="396630"/>
                  </a:cubicBezTo>
                  <a:cubicBezTo>
                    <a:pt x="218837" y="396630"/>
                    <a:pt x="218837" y="396630"/>
                    <a:pt x="218837" y="396630"/>
                  </a:cubicBezTo>
                  <a:cubicBezTo>
                    <a:pt x="218837" y="399205"/>
                    <a:pt x="218837" y="399205"/>
                    <a:pt x="218837" y="399205"/>
                  </a:cubicBezTo>
                  <a:cubicBezTo>
                    <a:pt x="218837" y="399205"/>
                    <a:pt x="218837" y="399205"/>
                    <a:pt x="216262" y="399205"/>
                  </a:cubicBezTo>
                  <a:cubicBezTo>
                    <a:pt x="213688" y="399205"/>
                    <a:pt x="213688" y="399205"/>
                    <a:pt x="213688" y="401781"/>
                  </a:cubicBezTo>
                  <a:cubicBezTo>
                    <a:pt x="213688" y="401781"/>
                    <a:pt x="213688" y="401781"/>
                    <a:pt x="211113" y="401781"/>
                  </a:cubicBezTo>
                  <a:cubicBezTo>
                    <a:pt x="208539" y="401781"/>
                    <a:pt x="208539" y="401781"/>
                    <a:pt x="208539" y="401781"/>
                  </a:cubicBezTo>
                  <a:cubicBezTo>
                    <a:pt x="208539" y="404356"/>
                    <a:pt x="208539" y="404356"/>
                    <a:pt x="208539" y="404356"/>
                  </a:cubicBezTo>
                  <a:cubicBezTo>
                    <a:pt x="208539" y="404356"/>
                    <a:pt x="205964" y="404356"/>
                    <a:pt x="205964" y="404356"/>
                  </a:cubicBezTo>
                  <a:cubicBezTo>
                    <a:pt x="205964" y="404356"/>
                    <a:pt x="203390" y="406932"/>
                    <a:pt x="203390" y="406932"/>
                  </a:cubicBezTo>
                  <a:cubicBezTo>
                    <a:pt x="200815" y="406932"/>
                    <a:pt x="200815" y="406932"/>
                    <a:pt x="200815" y="406932"/>
                  </a:cubicBezTo>
                  <a:cubicBezTo>
                    <a:pt x="200815" y="409507"/>
                    <a:pt x="200815" y="409507"/>
                    <a:pt x="200815" y="409507"/>
                  </a:cubicBezTo>
                  <a:cubicBezTo>
                    <a:pt x="198240" y="409507"/>
                    <a:pt x="195666" y="412083"/>
                    <a:pt x="193091" y="412083"/>
                  </a:cubicBezTo>
                  <a:cubicBezTo>
                    <a:pt x="193091" y="412083"/>
                    <a:pt x="190517" y="414658"/>
                    <a:pt x="187942" y="414658"/>
                  </a:cubicBezTo>
                  <a:cubicBezTo>
                    <a:pt x="187942" y="417234"/>
                    <a:pt x="182793" y="417234"/>
                    <a:pt x="182793" y="419809"/>
                  </a:cubicBezTo>
                  <a:cubicBezTo>
                    <a:pt x="180219" y="419809"/>
                    <a:pt x="180219" y="419809"/>
                    <a:pt x="180219" y="419809"/>
                  </a:cubicBezTo>
                  <a:cubicBezTo>
                    <a:pt x="177644" y="419809"/>
                    <a:pt x="177644" y="419809"/>
                    <a:pt x="177644" y="419809"/>
                  </a:cubicBezTo>
                  <a:cubicBezTo>
                    <a:pt x="177644" y="419809"/>
                    <a:pt x="175069" y="419809"/>
                    <a:pt x="172495" y="419809"/>
                  </a:cubicBezTo>
                  <a:cubicBezTo>
                    <a:pt x="172495" y="419809"/>
                    <a:pt x="172495" y="419809"/>
                    <a:pt x="172495" y="422385"/>
                  </a:cubicBezTo>
                  <a:cubicBezTo>
                    <a:pt x="172495" y="422385"/>
                    <a:pt x="169920" y="422385"/>
                    <a:pt x="167346" y="422385"/>
                  </a:cubicBezTo>
                  <a:cubicBezTo>
                    <a:pt x="167346" y="424960"/>
                    <a:pt x="167346" y="424960"/>
                    <a:pt x="167346" y="424960"/>
                  </a:cubicBezTo>
                  <a:cubicBezTo>
                    <a:pt x="162197" y="424960"/>
                    <a:pt x="159622" y="427536"/>
                    <a:pt x="154473" y="427536"/>
                  </a:cubicBezTo>
                  <a:cubicBezTo>
                    <a:pt x="154473" y="427536"/>
                    <a:pt x="151899" y="427536"/>
                    <a:pt x="151899" y="427536"/>
                  </a:cubicBezTo>
                  <a:cubicBezTo>
                    <a:pt x="151899" y="427536"/>
                    <a:pt x="149324" y="430111"/>
                    <a:pt x="149324" y="430111"/>
                  </a:cubicBezTo>
                  <a:cubicBezTo>
                    <a:pt x="149324" y="430111"/>
                    <a:pt x="146749" y="430111"/>
                    <a:pt x="146749" y="430111"/>
                  </a:cubicBezTo>
                  <a:cubicBezTo>
                    <a:pt x="146749" y="430111"/>
                    <a:pt x="146749" y="432687"/>
                    <a:pt x="144175" y="432687"/>
                  </a:cubicBezTo>
                  <a:cubicBezTo>
                    <a:pt x="141600" y="432687"/>
                    <a:pt x="141600" y="432687"/>
                    <a:pt x="141600" y="432687"/>
                  </a:cubicBezTo>
                  <a:cubicBezTo>
                    <a:pt x="141600" y="432687"/>
                    <a:pt x="141600" y="432687"/>
                    <a:pt x="141600" y="435262"/>
                  </a:cubicBezTo>
                  <a:cubicBezTo>
                    <a:pt x="139026" y="435262"/>
                    <a:pt x="139026" y="435262"/>
                    <a:pt x="139026" y="435262"/>
                  </a:cubicBezTo>
                  <a:cubicBezTo>
                    <a:pt x="136451" y="435262"/>
                    <a:pt x="136451" y="435262"/>
                    <a:pt x="133877" y="435262"/>
                  </a:cubicBezTo>
                  <a:cubicBezTo>
                    <a:pt x="131302" y="437838"/>
                    <a:pt x="131302" y="437838"/>
                    <a:pt x="131302" y="437838"/>
                  </a:cubicBezTo>
                  <a:cubicBezTo>
                    <a:pt x="131302" y="437838"/>
                    <a:pt x="128728" y="437838"/>
                    <a:pt x="128728" y="437838"/>
                  </a:cubicBezTo>
                  <a:cubicBezTo>
                    <a:pt x="128728" y="437838"/>
                    <a:pt x="128728" y="437838"/>
                    <a:pt x="126153" y="437838"/>
                  </a:cubicBezTo>
                  <a:cubicBezTo>
                    <a:pt x="126153" y="440413"/>
                    <a:pt x="126153" y="440413"/>
                    <a:pt x="126153" y="440413"/>
                  </a:cubicBezTo>
                  <a:cubicBezTo>
                    <a:pt x="126153" y="440413"/>
                    <a:pt x="126153" y="440413"/>
                    <a:pt x="123578" y="440413"/>
                  </a:cubicBezTo>
                  <a:cubicBezTo>
                    <a:pt x="121004" y="440413"/>
                    <a:pt x="121004" y="440413"/>
                    <a:pt x="121004" y="440413"/>
                  </a:cubicBezTo>
                  <a:cubicBezTo>
                    <a:pt x="121004" y="440413"/>
                    <a:pt x="118429" y="440413"/>
                    <a:pt x="118429" y="440413"/>
                  </a:cubicBezTo>
                  <a:cubicBezTo>
                    <a:pt x="118429" y="440413"/>
                    <a:pt x="118429" y="440413"/>
                    <a:pt x="118429" y="442989"/>
                  </a:cubicBezTo>
                  <a:cubicBezTo>
                    <a:pt x="118429" y="442989"/>
                    <a:pt x="115855" y="442989"/>
                    <a:pt x="115855" y="442989"/>
                  </a:cubicBezTo>
                  <a:cubicBezTo>
                    <a:pt x="115855" y="442989"/>
                    <a:pt x="115855" y="442989"/>
                    <a:pt x="113280" y="442989"/>
                  </a:cubicBezTo>
                  <a:cubicBezTo>
                    <a:pt x="110706" y="442989"/>
                    <a:pt x="108131" y="445564"/>
                    <a:pt x="105557" y="445564"/>
                  </a:cubicBezTo>
                  <a:cubicBezTo>
                    <a:pt x="102982" y="445564"/>
                    <a:pt x="100408" y="445564"/>
                    <a:pt x="97833" y="448140"/>
                  </a:cubicBezTo>
                  <a:cubicBezTo>
                    <a:pt x="95258" y="448140"/>
                    <a:pt x="92684" y="448140"/>
                    <a:pt x="92684" y="448140"/>
                  </a:cubicBezTo>
                  <a:cubicBezTo>
                    <a:pt x="90109" y="448140"/>
                    <a:pt x="90109" y="448140"/>
                    <a:pt x="90109" y="448140"/>
                  </a:cubicBezTo>
                  <a:cubicBezTo>
                    <a:pt x="87535" y="448140"/>
                    <a:pt x="87535" y="448140"/>
                    <a:pt x="87535" y="448140"/>
                  </a:cubicBezTo>
                  <a:cubicBezTo>
                    <a:pt x="87535" y="450715"/>
                    <a:pt x="87535" y="450715"/>
                    <a:pt x="87535" y="450715"/>
                  </a:cubicBezTo>
                  <a:cubicBezTo>
                    <a:pt x="87535" y="450715"/>
                    <a:pt x="84960" y="450715"/>
                    <a:pt x="84960" y="450715"/>
                  </a:cubicBezTo>
                  <a:cubicBezTo>
                    <a:pt x="84960" y="450715"/>
                    <a:pt x="84960" y="450715"/>
                    <a:pt x="82386" y="450715"/>
                  </a:cubicBezTo>
                  <a:cubicBezTo>
                    <a:pt x="82386" y="450715"/>
                    <a:pt x="79811" y="450715"/>
                    <a:pt x="79811" y="453291"/>
                  </a:cubicBezTo>
                  <a:cubicBezTo>
                    <a:pt x="77237" y="453291"/>
                    <a:pt x="77237" y="453291"/>
                    <a:pt x="77237" y="453291"/>
                  </a:cubicBezTo>
                  <a:cubicBezTo>
                    <a:pt x="74662" y="453291"/>
                    <a:pt x="72088" y="453291"/>
                    <a:pt x="69513" y="455866"/>
                  </a:cubicBezTo>
                  <a:cubicBezTo>
                    <a:pt x="69513" y="455866"/>
                    <a:pt x="69513" y="455866"/>
                    <a:pt x="66938" y="458442"/>
                  </a:cubicBezTo>
                  <a:cubicBezTo>
                    <a:pt x="66938" y="461017"/>
                    <a:pt x="66938" y="463593"/>
                    <a:pt x="66938" y="466168"/>
                  </a:cubicBezTo>
                  <a:cubicBezTo>
                    <a:pt x="64364" y="468744"/>
                    <a:pt x="64364" y="468744"/>
                    <a:pt x="66938" y="471320"/>
                  </a:cubicBezTo>
                  <a:cubicBezTo>
                    <a:pt x="64364" y="471320"/>
                    <a:pt x="64364" y="471320"/>
                    <a:pt x="64364" y="471320"/>
                  </a:cubicBezTo>
                  <a:cubicBezTo>
                    <a:pt x="64364" y="473895"/>
                    <a:pt x="64364" y="476471"/>
                    <a:pt x="64364" y="476471"/>
                  </a:cubicBezTo>
                  <a:cubicBezTo>
                    <a:pt x="64364" y="476471"/>
                    <a:pt x="64364" y="476471"/>
                    <a:pt x="64364" y="479046"/>
                  </a:cubicBezTo>
                  <a:cubicBezTo>
                    <a:pt x="64364" y="481622"/>
                    <a:pt x="64364" y="486773"/>
                    <a:pt x="64364" y="489348"/>
                  </a:cubicBezTo>
                  <a:cubicBezTo>
                    <a:pt x="64364" y="491924"/>
                    <a:pt x="64364" y="497075"/>
                    <a:pt x="64364" y="497075"/>
                  </a:cubicBezTo>
                  <a:cubicBezTo>
                    <a:pt x="64364" y="497075"/>
                    <a:pt x="64364" y="499650"/>
                    <a:pt x="64364" y="499650"/>
                  </a:cubicBezTo>
                  <a:cubicBezTo>
                    <a:pt x="66938" y="499650"/>
                    <a:pt x="72088" y="499650"/>
                    <a:pt x="74662" y="499650"/>
                  </a:cubicBezTo>
                  <a:cubicBezTo>
                    <a:pt x="74662" y="497075"/>
                    <a:pt x="74662" y="497075"/>
                    <a:pt x="74662" y="497075"/>
                  </a:cubicBezTo>
                  <a:cubicBezTo>
                    <a:pt x="74662" y="497075"/>
                    <a:pt x="74662" y="497075"/>
                    <a:pt x="77237" y="497075"/>
                  </a:cubicBezTo>
                  <a:cubicBezTo>
                    <a:pt x="77237" y="497075"/>
                    <a:pt x="77237" y="497075"/>
                    <a:pt x="79811" y="497075"/>
                  </a:cubicBezTo>
                  <a:cubicBezTo>
                    <a:pt x="82386" y="497075"/>
                    <a:pt x="82386" y="497075"/>
                    <a:pt x="82386" y="497075"/>
                  </a:cubicBezTo>
                  <a:cubicBezTo>
                    <a:pt x="84960" y="497075"/>
                    <a:pt x="84960" y="497075"/>
                    <a:pt x="84960" y="497075"/>
                  </a:cubicBezTo>
                  <a:cubicBezTo>
                    <a:pt x="84960" y="497075"/>
                    <a:pt x="84960" y="497075"/>
                    <a:pt x="87535" y="497075"/>
                  </a:cubicBezTo>
                  <a:cubicBezTo>
                    <a:pt x="87535" y="494499"/>
                    <a:pt x="87535" y="494499"/>
                    <a:pt x="87535" y="494499"/>
                  </a:cubicBezTo>
                  <a:cubicBezTo>
                    <a:pt x="90109" y="494499"/>
                    <a:pt x="92684" y="494499"/>
                    <a:pt x="92684" y="494499"/>
                  </a:cubicBezTo>
                  <a:cubicBezTo>
                    <a:pt x="95258" y="494499"/>
                    <a:pt x="95258" y="494499"/>
                    <a:pt x="95258" y="494499"/>
                  </a:cubicBezTo>
                  <a:cubicBezTo>
                    <a:pt x="95258" y="494499"/>
                    <a:pt x="95258" y="494499"/>
                    <a:pt x="97833" y="494499"/>
                  </a:cubicBezTo>
                  <a:cubicBezTo>
                    <a:pt x="97833" y="494499"/>
                    <a:pt x="97833" y="494499"/>
                    <a:pt x="97833" y="491924"/>
                  </a:cubicBezTo>
                  <a:cubicBezTo>
                    <a:pt x="100408" y="491924"/>
                    <a:pt x="100408" y="491924"/>
                    <a:pt x="100408" y="491924"/>
                  </a:cubicBezTo>
                  <a:cubicBezTo>
                    <a:pt x="102982" y="491924"/>
                    <a:pt x="102982" y="491924"/>
                    <a:pt x="102982" y="491924"/>
                  </a:cubicBezTo>
                  <a:cubicBezTo>
                    <a:pt x="102982" y="491924"/>
                    <a:pt x="105557" y="491924"/>
                    <a:pt x="108131" y="491924"/>
                  </a:cubicBezTo>
                  <a:cubicBezTo>
                    <a:pt x="110706" y="491924"/>
                    <a:pt x="113280" y="489348"/>
                    <a:pt x="115855" y="489348"/>
                  </a:cubicBezTo>
                  <a:cubicBezTo>
                    <a:pt x="118429" y="489348"/>
                    <a:pt x="121004" y="489348"/>
                    <a:pt x="123578" y="489348"/>
                  </a:cubicBezTo>
                  <a:cubicBezTo>
                    <a:pt x="123578" y="486773"/>
                    <a:pt x="123578" y="486773"/>
                    <a:pt x="126153" y="486773"/>
                  </a:cubicBezTo>
                  <a:cubicBezTo>
                    <a:pt x="128728" y="486773"/>
                    <a:pt x="131302" y="486773"/>
                    <a:pt x="133877" y="486773"/>
                  </a:cubicBezTo>
                  <a:cubicBezTo>
                    <a:pt x="136451" y="484197"/>
                    <a:pt x="139026" y="484197"/>
                    <a:pt x="141600" y="481622"/>
                  </a:cubicBezTo>
                  <a:cubicBezTo>
                    <a:pt x="141600" y="481622"/>
                    <a:pt x="144175" y="481622"/>
                    <a:pt x="146749" y="479046"/>
                  </a:cubicBezTo>
                  <a:cubicBezTo>
                    <a:pt x="149324" y="479046"/>
                    <a:pt x="149324" y="479046"/>
                    <a:pt x="149324" y="479046"/>
                  </a:cubicBezTo>
                  <a:cubicBezTo>
                    <a:pt x="149324" y="479046"/>
                    <a:pt x="149324" y="479046"/>
                    <a:pt x="151899" y="479046"/>
                  </a:cubicBezTo>
                  <a:cubicBezTo>
                    <a:pt x="154473" y="479046"/>
                    <a:pt x="154473" y="479046"/>
                    <a:pt x="154473" y="479046"/>
                  </a:cubicBezTo>
                  <a:cubicBezTo>
                    <a:pt x="154473" y="479046"/>
                    <a:pt x="154473" y="476471"/>
                    <a:pt x="154473" y="476471"/>
                  </a:cubicBezTo>
                  <a:cubicBezTo>
                    <a:pt x="157048" y="476471"/>
                    <a:pt x="157048" y="476471"/>
                    <a:pt x="157048" y="476471"/>
                  </a:cubicBezTo>
                  <a:cubicBezTo>
                    <a:pt x="157048" y="476471"/>
                    <a:pt x="159622" y="476471"/>
                    <a:pt x="159622" y="476471"/>
                  </a:cubicBezTo>
                  <a:cubicBezTo>
                    <a:pt x="159622" y="476471"/>
                    <a:pt x="159622" y="476471"/>
                    <a:pt x="162197" y="476471"/>
                  </a:cubicBezTo>
                  <a:cubicBezTo>
                    <a:pt x="162197" y="473895"/>
                    <a:pt x="164771" y="473895"/>
                    <a:pt x="167346" y="473895"/>
                  </a:cubicBezTo>
                  <a:cubicBezTo>
                    <a:pt x="167346" y="473895"/>
                    <a:pt x="167346" y="471320"/>
                    <a:pt x="169920" y="471320"/>
                  </a:cubicBezTo>
                  <a:cubicBezTo>
                    <a:pt x="169920" y="471320"/>
                    <a:pt x="169920" y="471320"/>
                    <a:pt x="172495" y="471320"/>
                  </a:cubicBezTo>
                  <a:cubicBezTo>
                    <a:pt x="172495" y="468744"/>
                    <a:pt x="172495" y="468744"/>
                    <a:pt x="172495" y="468744"/>
                  </a:cubicBezTo>
                  <a:cubicBezTo>
                    <a:pt x="172495" y="468744"/>
                    <a:pt x="172495" y="468744"/>
                    <a:pt x="175069" y="468744"/>
                  </a:cubicBezTo>
                  <a:cubicBezTo>
                    <a:pt x="175069" y="466168"/>
                    <a:pt x="175069" y="466168"/>
                    <a:pt x="175069" y="466168"/>
                  </a:cubicBezTo>
                  <a:cubicBezTo>
                    <a:pt x="177644" y="466168"/>
                    <a:pt x="177644" y="466168"/>
                    <a:pt x="177644" y="466168"/>
                  </a:cubicBezTo>
                  <a:cubicBezTo>
                    <a:pt x="177644" y="466168"/>
                    <a:pt x="177644" y="466168"/>
                    <a:pt x="180219" y="466168"/>
                  </a:cubicBezTo>
                  <a:cubicBezTo>
                    <a:pt x="180219" y="463593"/>
                    <a:pt x="180219" y="463593"/>
                    <a:pt x="180219" y="463593"/>
                  </a:cubicBezTo>
                  <a:cubicBezTo>
                    <a:pt x="180219" y="463593"/>
                    <a:pt x="180219" y="463593"/>
                    <a:pt x="182793" y="463593"/>
                  </a:cubicBezTo>
                  <a:cubicBezTo>
                    <a:pt x="182793" y="463593"/>
                    <a:pt x="182793" y="463593"/>
                    <a:pt x="185368" y="463593"/>
                  </a:cubicBezTo>
                  <a:cubicBezTo>
                    <a:pt x="187942" y="463593"/>
                    <a:pt x="187942" y="463593"/>
                    <a:pt x="187942" y="463593"/>
                  </a:cubicBezTo>
                  <a:cubicBezTo>
                    <a:pt x="187942" y="461017"/>
                    <a:pt x="187942" y="461017"/>
                    <a:pt x="187942" y="461017"/>
                  </a:cubicBezTo>
                  <a:cubicBezTo>
                    <a:pt x="190517" y="461017"/>
                    <a:pt x="190517" y="461017"/>
                    <a:pt x="190517" y="461017"/>
                  </a:cubicBezTo>
                  <a:cubicBezTo>
                    <a:pt x="190517" y="458442"/>
                    <a:pt x="190517" y="458442"/>
                    <a:pt x="193091" y="458442"/>
                  </a:cubicBezTo>
                  <a:cubicBezTo>
                    <a:pt x="193091" y="458442"/>
                    <a:pt x="193091" y="458442"/>
                    <a:pt x="195666" y="458442"/>
                  </a:cubicBezTo>
                  <a:cubicBezTo>
                    <a:pt x="195666" y="455866"/>
                    <a:pt x="195666" y="455866"/>
                    <a:pt x="195666" y="455866"/>
                  </a:cubicBezTo>
                  <a:cubicBezTo>
                    <a:pt x="195666" y="455866"/>
                    <a:pt x="198240" y="455866"/>
                    <a:pt x="198240" y="455866"/>
                  </a:cubicBezTo>
                  <a:cubicBezTo>
                    <a:pt x="198240" y="455866"/>
                    <a:pt x="198240" y="453291"/>
                    <a:pt x="198240" y="453291"/>
                  </a:cubicBezTo>
                  <a:cubicBezTo>
                    <a:pt x="200815" y="453291"/>
                    <a:pt x="200815" y="453291"/>
                    <a:pt x="200815" y="453291"/>
                  </a:cubicBezTo>
                  <a:cubicBezTo>
                    <a:pt x="200815" y="453291"/>
                    <a:pt x="200815" y="453291"/>
                    <a:pt x="203390" y="453291"/>
                  </a:cubicBezTo>
                  <a:cubicBezTo>
                    <a:pt x="203390" y="450715"/>
                    <a:pt x="203390" y="450715"/>
                    <a:pt x="203390" y="450715"/>
                  </a:cubicBezTo>
                  <a:cubicBezTo>
                    <a:pt x="203390" y="450715"/>
                    <a:pt x="203390" y="450715"/>
                    <a:pt x="205964" y="450715"/>
                  </a:cubicBezTo>
                  <a:cubicBezTo>
                    <a:pt x="205964" y="450715"/>
                    <a:pt x="205964" y="450715"/>
                    <a:pt x="208539" y="450715"/>
                  </a:cubicBezTo>
                  <a:cubicBezTo>
                    <a:pt x="208539" y="448140"/>
                    <a:pt x="208539" y="448140"/>
                    <a:pt x="208539" y="448140"/>
                  </a:cubicBezTo>
                  <a:cubicBezTo>
                    <a:pt x="208539" y="448140"/>
                    <a:pt x="208539" y="448140"/>
                    <a:pt x="211113" y="448140"/>
                  </a:cubicBezTo>
                  <a:cubicBezTo>
                    <a:pt x="211113" y="448140"/>
                    <a:pt x="211113" y="448140"/>
                    <a:pt x="213688" y="448140"/>
                  </a:cubicBezTo>
                  <a:cubicBezTo>
                    <a:pt x="213688" y="445564"/>
                    <a:pt x="213688" y="445564"/>
                    <a:pt x="213688" y="445564"/>
                  </a:cubicBezTo>
                  <a:cubicBezTo>
                    <a:pt x="213688" y="445564"/>
                    <a:pt x="213688" y="445564"/>
                    <a:pt x="216262" y="445564"/>
                  </a:cubicBezTo>
                  <a:cubicBezTo>
                    <a:pt x="216262" y="445564"/>
                    <a:pt x="216262" y="442989"/>
                    <a:pt x="216262" y="442989"/>
                  </a:cubicBezTo>
                  <a:cubicBezTo>
                    <a:pt x="218837" y="442989"/>
                    <a:pt x="218837" y="442989"/>
                    <a:pt x="218837" y="442989"/>
                  </a:cubicBezTo>
                  <a:cubicBezTo>
                    <a:pt x="218837" y="440413"/>
                    <a:pt x="218837" y="440413"/>
                    <a:pt x="218837" y="440413"/>
                  </a:cubicBezTo>
                  <a:cubicBezTo>
                    <a:pt x="218837" y="440413"/>
                    <a:pt x="218837" y="440413"/>
                    <a:pt x="221411" y="440413"/>
                  </a:cubicBezTo>
                  <a:cubicBezTo>
                    <a:pt x="221411" y="437838"/>
                    <a:pt x="221411" y="437838"/>
                    <a:pt x="221411" y="437838"/>
                  </a:cubicBezTo>
                  <a:cubicBezTo>
                    <a:pt x="221411" y="437838"/>
                    <a:pt x="221411" y="437838"/>
                    <a:pt x="223986" y="437838"/>
                  </a:cubicBezTo>
                  <a:cubicBezTo>
                    <a:pt x="223986" y="437838"/>
                    <a:pt x="226560" y="437838"/>
                    <a:pt x="226560" y="437838"/>
                  </a:cubicBezTo>
                  <a:cubicBezTo>
                    <a:pt x="226560" y="435262"/>
                    <a:pt x="226560" y="435262"/>
                    <a:pt x="226560" y="435262"/>
                  </a:cubicBezTo>
                  <a:cubicBezTo>
                    <a:pt x="226560" y="435262"/>
                    <a:pt x="229135" y="435262"/>
                    <a:pt x="229135" y="435262"/>
                  </a:cubicBezTo>
                  <a:cubicBezTo>
                    <a:pt x="229135" y="435262"/>
                    <a:pt x="229135" y="435262"/>
                    <a:pt x="231710" y="435262"/>
                  </a:cubicBezTo>
                  <a:cubicBezTo>
                    <a:pt x="231710" y="432687"/>
                    <a:pt x="231710" y="432687"/>
                    <a:pt x="231710" y="432687"/>
                  </a:cubicBezTo>
                  <a:cubicBezTo>
                    <a:pt x="234284" y="432687"/>
                    <a:pt x="234284" y="432687"/>
                    <a:pt x="234284" y="432687"/>
                  </a:cubicBezTo>
                  <a:cubicBezTo>
                    <a:pt x="234284" y="432687"/>
                    <a:pt x="234284" y="430111"/>
                    <a:pt x="234284" y="430111"/>
                  </a:cubicBezTo>
                  <a:cubicBezTo>
                    <a:pt x="234284" y="430111"/>
                    <a:pt x="234284" y="430111"/>
                    <a:pt x="236859" y="430111"/>
                  </a:cubicBezTo>
                  <a:cubicBezTo>
                    <a:pt x="236859" y="430111"/>
                    <a:pt x="236859" y="427536"/>
                    <a:pt x="239433" y="427536"/>
                  </a:cubicBezTo>
                  <a:cubicBezTo>
                    <a:pt x="239433" y="427536"/>
                    <a:pt x="239433" y="427536"/>
                    <a:pt x="242008" y="427536"/>
                  </a:cubicBezTo>
                  <a:cubicBezTo>
                    <a:pt x="242008" y="424960"/>
                    <a:pt x="242008" y="424960"/>
                    <a:pt x="242008" y="424960"/>
                  </a:cubicBezTo>
                  <a:cubicBezTo>
                    <a:pt x="242008" y="424960"/>
                    <a:pt x="244582" y="424960"/>
                    <a:pt x="244582" y="424960"/>
                  </a:cubicBezTo>
                  <a:cubicBezTo>
                    <a:pt x="244582" y="424960"/>
                    <a:pt x="244582" y="424960"/>
                    <a:pt x="247157" y="424960"/>
                  </a:cubicBezTo>
                  <a:cubicBezTo>
                    <a:pt x="247157" y="422385"/>
                    <a:pt x="247157" y="422385"/>
                    <a:pt x="247157" y="422385"/>
                  </a:cubicBezTo>
                  <a:cubicBezTo>
                    <a:pt x="247157" y="422385"/>
                    <a:pt x="247157" y="422385"/>
                    <a:pt x="249731" y="422385"/>
                  </a:cubicBezTo>
                  <a:cubicBezTo>
                    <a:pt x="249731" y="419809"/>
                    <a:pt x="249731" y="419809"/>
                    <a:pt x="249731" y="419809"/>
                  </a:cubicBezTo>
                  <a:cubicBezTo>
                    <a:pt x="249731" y="419809"/>
                    <a:pt x="249731" y="419809"/>
                    <a:pt x="252306" y="419809"/>
                  </a:cubicBezTo>
                  <a:cubicBezTo>
                    <a:pt x="252306" y="417234"/>
                    <a:pt x="252306" y="417234"/>
                    <a:pt x="252306" y="417234"/>
                  </a:cubicBezTo>
                  <a:cubicBezTo>
                    <a:pt x="254881" y="417234"/>
                    <a:pt x="254881" y="417234"/>
                    <a:pt x="254881" y="417234"/>
                  </a:cubicBezTo>
                  <a:cubicBezTo>
                    <a:pt x="254881" y="417234"/>
                    <a:pt x="254881" y="417234"/>
                    <a:pt x="257455" y="417234"/>
                  </a:cubicBezTo>
                  <a:cubicBezTo>
                    <a:pt x="257455" y="414658"/>
                    <a:pt x="257455" y="414658"/>
                    <a:pt x="257455" y="414658"/>
                  </a:cubicBezTo>
                  <a:cubicBezTo>
                    <a:pt x="257455" y="414658"/>
                    <a:pt x="257455" y="414658"/>
                    <a:pt x="260030" y="414658"/>
                  </a:cubicBezTo>
                  <a:cubicBezTo>
                    <a:pt x="262604" y="414658"/>
                    <a:pt x="262604" y="414658"/>
                    <a:pt x="262604" y="414658"/>
                  </a:cubicBezTo>
                  <a:cubicBezTo>
                    <a:pt x="262604" y="414658"/>
                    <a:pt x="262604" y="414658"/>
                    <a:pt x="265179" y="414658"/>
                  </a:cubicBezTo>
                  <a:cubicBezTo>
                    <a:pt x="265179" y="417234"/>
                    <a:pt x="265179" y="417234"/>
                    <a:pt x="265179" y="417234"/>
                  </a:cubicBezTo>
                  <a:cubicBezTo>
                    <a:pt x="265179" y="417234"/>
                    <a:pt x="265179" y="417234"/>
                    <a:pt x="265179" y="419809"/>
                  </a:cubicBezTo>
                  <a:cubicBezTo>
                    <a:pt x="265179" y="422385"/>
                    <a:pt x="265179" y="422385"/>
                    <a:pt x="265179" y="424960"/>
                  </a:cubicBezTo>
                  <a:cubicBezTo>
                    <a:pt x="265179" y="424960"/>
                    <a:pt x="265179" y="427536"/>
                    <a:pt x="265179" y="427536"/>
                  </a:cubicBezTo>
                  <a:cubicBezTo>
                    <a:pt x="265179" y="430111"/>
                    <a:pt x="265179" y="430111"/>
                    <a:pt x="265179" y="430111"/>
                  </a:cubicBezTo>
                  <a:cubicBezTo>
                    <a:pt x="265179" y="432687"/>
                    <a:pt x="265179" y="432687"/>
                    <a:pt x="265179" y="432687"/>
                  </a:cubicBezTo>
                  <a:cubicBezTo>
                    <a:pt x="265179" y="435262"/>
                    <a:pt x="265179" y="435262"/>
                    <a:pt x="265179" y="435262"/>
                  </a:cubicBezTo>
                  <a:cubicBezTo>
                    <a:pt x="265179" y="435262"/>
                    <a:pt x="265179" y="435262"/>
                    <a:pt x="265179" y="437838"/>
                  </a:cubicBezTo>
                  <a:cubicBezTo>
                    <a:pt x="265179" y="437838"/>
                    <a:pt x="265179" y="437838"/>
                    <a:pt x="265179" y="440413"/>
                  </a:cubicBezTo>
                  <a:cubicBezTo>
                    <a:pt x="265179" y="442989"/>
                    <a:pt x="265179" y="445564"/>
                    <a:pt x="265179" y="450715"/>
                  </a:cubicBezTo>
                  <a:cubicBezTo>
                    <a:pt x="265179" y="450715"/>
                    <a:pt x="262604" y="450715"/>
                    <a:pt x="262604" y="450715"/>
                  </a:cubicBezTo>
                  <a:cubicBezTo>
                    <a:pt x="262604" y="450715"/>
                    <a:pt x="262604" y="450715"/>
                    <a:pt x="262604" y="453291"/>
                  </a:cubicBezTo>
                  <a:cubicBezTo>
                    <a:pt x="262604" y="453291"/>
                    <a:pt x="262604" y="453291"/>
                    <a:pt x="262604" y="455866"/>
                  </a:cubicBezTo>
                  <a:cubicBezTo>
                    <a:pt x="262604" y="458442"/>
                    <a:pt x="262604" y="461017"/>
                    <a:pt x="262604" y="461017"/>
                  </a:cubicBezTo>
                  <a:cubicBezTo>
                    <a:pt x="262604" y="461017"/>
                    <a:pt x="262604" y="461017"/>
                    <a:pt x="262604" y="463593"/>
                  </a:cubicBezTo>
                  <a:cubicBezTo>
                    <a:pt x="262604" y="463593"/>
                    <a:pt x="262604" y="466168"/>
                    <a:pt x="262604" y="466168"/>
                  </a:cubicBezTo>
                  <a:cubicBezTo>
                    <a:pt x="260030" y="466168"/>
                    <a:pt x="260030" y="466168"/>
                    <a:pt x="260030" y="466168"/>
                  </a:cubicBezTo>
                  <a:cubicBezTo>
                    <a:pt x="260030" y="466168"/>
                    <a:pt x="260030" y="468744"/>
                    <a:pt x="260030" y="468744"/>
                  </a:cubicBezTo>
                  <a:cubicBezTo>
                    <a:pt x="257455" y="468744"/>
                    <a:pt x="257455" y="468744"/>
                    <a:pt x="257455" y="468744"/>
                  </a:cubicBezTo>
                  <a:cubicBezTo>
                    <a:pt x="257455" y="468744"/>
                    <a:pt x="257455" y="468744"/>
                    <a:pt x="257455" y="471320"/>
                  </a:cubicBezTo>
                  <a:cubicBezTo>
                    <a:pt x="254881" y="471320"/>
                    <a:pt x="254881" y="471320"/>
                    <a:pt x="254881" y="471320"/>
                  </a:cubicBezTo>
                  <a:cubicBezTo>
                    <a:pt x="254881" y="471320"/>
                    <a:pt x="254881" y="471320"/>
                    <a:pt x="254881" y="473895"/>
                  </a:cubicBezTo>
                  <a:cubicBezTo>
                    <a:pt x="254881" y="473895"/>
                    <a:pt x="252306" y="473895"/>
                    <a:pt x="252306" y="473895"/>
                  </a:cubicBezTo>
                  <a:cubicBezTo>
                    <a:pt x="252306" y="473895"/>
                    <a:pt x="252306" y="473895"/>
                    <a:pt x="252306" y="476471"/>
                  </a:cubicBezTo>
                  <a:cubicBezTo>
                    <a:pt x="249731" y="476471"/>
                    <a:pt x="249731" y="476471"/>
                    <a:pt x="249731" y="476471"/>
                  </a:cubicBezTo>
                  <a:cubicBezTo>
                    <a:pt x="249731" y="476471"/>
                    <a:pt x="249731" y="476471"/>
                    <a:pt x="247157" y="476471"/>
                  </a:cubicBezTo>
                  <a:cubicBezTo>
                    <a:pt x="247157" y="476471"/>
                    <a:pt x="247157" y="476471"/>
                    <a:pt x="247157" y="479046"/>
                  </a:cubicBezTo>
                  <a:cubicBezTo>
                    <a:pt x="244582" y="479046"/>
                    <a:pt x="244582" y="479046"/>
                    <a:pt x="244582" y="479046"/>
                  </a:cubicBezTo>
                  <a:cubicBezTo>
                    <a:pt x="244582" y="479046"/>
                    <a:pt x="244582" y="479046"/>
                    <a:pt x="244582" y="481622"/>
                  </a:cubicBezTo>
                  <a:cubicBezTo>
                    <a:pt x="242008" y="481622"/>
                    <a:pt x="242008" y="481622"/>
                    <a:pt x="242008" y="481622"/>
                  </a:cubicBezTo>
                  <a:cubicBezTo>
                    <a:pt x="242008" y="481622"/>
                    <a:pt x="239433" y="481622"/>
                    <a:pt x="239433" y="481622"/>
                  </a:cubicBezTo>
                  <a:cubicBezTo>
                    <a:pt x="239433" y="484197"/>
                    <a:pt x="239433" y="484197"/>
                    <a:pt x="239433" y="484197"/>
                  </a:cubicBezTo>
                  <a:cubicBezTo>
                    <a:pt x="236859" y="484197"/>
                    <a:pt x="236859" y="484197"/>
                    <a:pt x="236859" y="484197"/>
                  </a:cubicBezTo>
                  <a:cubicBezTo>
                    <a:pt x="236859" y="484197"/>
                    <a:pt x="236859" y="484197"/>
                    <a:pt x="236859" y="486773"/>
                  </a:cubicBezTo>
                  <a:cubicBezTo>
                    <a:pt x="234284" y="486773"/>
                    <a:pt x="231710" y="486773"/>
                    <a:pt x="231710" y="489348"/>
                  </a:cubicBezTo>
                  <a:cubicBezTo>
                    <a:pt x="229135" y="489348"/>
                    <a:pt x="229135" y="489348"/>
                    <a:pt x="229135" y="489348"/>
                  </a:cubicBezTo>
                  <a:cubicBezTo>
                    <a:pt x="229135" y="491924"/>
                    <a:pt x="229135" y="491924"/>
                    <a:pt x="229135" y="491924"/>
                  </a:cubicBezTo>
                  <a:cubicBezTo>
                    <a:pt x="226560" y="491924"/>
                    <a:pt x="226560" y="491924"/>
                    <a:pt x="226560" y="491924"/>
                  </a:cubicBezTo>
                  <a:cubicBezTo>
                    <a:pt x="226560" y="491924"/>
                    <a:pt x="226560" y="494499"/>
                    <a:pt x="223986" y="494499"/>
                  </a:cubicBezTo>
                  <a:cubicBezTo>
                    <a:pt x="223986" y="494499"/>
                    <a:pt x="223986" y="494499"/>
                    <a:pt x="223986" y="497075"/>
                  </a:cubicBezTo>
                  <a:cubicBezTo>
                    <a:pt x="221411" y="497075"/>
                    <a:pt x="221411" y="497075"/>
                    <a:pt x="221411" y="497075"/>
                  </a:cubicBezTo>
                  <a:cubicBezTo>
                    <a:pt x="218837" y="497075"/>
                    <a:pt x="218837" y="497075"/>
                    <a:pt x="218837" y="499650"/>
                  </a:cubicBezTo>
                  <a:cubicBezTo>
                    <a:pt x="218837" y="499650"/>
                    <a:pt x="218837" y="499650"/>
                    <a:pt x="216262" y="499650"/>
                  </a:cubicBezTo>
                  <a:cubicBezTo>
                    <a:pt x="213688" y="499650"/>
                    <a:pt x="213688" y="502226"/>
                    <a:pt x="213688" y="502226"/>
                  </a:cubicBezTo>
                  <a:cubicBezTo>
                    <a:pt x="213688" y="502226"/>
                    <a:pt x="211113" y="502226"/>
                    <a:pt x="211113" y="502226"/>
                  </a:cubicBezTo>
                  <a:cubicBezTo>
                    <a:pt x="211113" y="502226"/>
                    <a:pt x="211113" y="504801"/>
                    <a:pt x="211113" y="504801"/>
                  </a:cubicBezTo>
                  <a:cubicBezTo>
                    <a:pt x="208539" y="504801"/>
                    <a:pt x="208539" y="504801"/>
                    <a:pt x="208539" y="504801"/>
                  </a:cubicBezTo>
                  <a:cubicBezTo>
                    <a:pt x="205964" y="504801"/>
                    <a:pt x="205964" y="504801"/>
                    <a:pt x="205964" y="504801"/>
                  </a:cubicBezTo>
                  <a:cubicBezTo>
                    <a:pt x="205964" y="504801"/>
                    <a:pt x="205964" y="507377"/>
                    <a:pt x="203390" y="507377"/>
                  </a:cubicBezTo>
                  <a:cubicBezTo>
                    <a:pt x="203390" y="507377"/>
                    <a:pt x="200815" y="509952"/>
                    <a:pt x="198240" y="509952"/>
                  </a:cubicBezTo>
                  <a:cubicBezTo>
                    <a:pt x="198240" y="509952"/>
                    <a:pt x="198240" y="509952"/>
                    <a:pt x="195666" y="512528"/>
                  </a:cubicBezTo>
                  <a:cubicBezTo>
                    <a:pt x="195666" y="512528"/>
                    <a:pt x="193091" y="512528"/>
                    <a:pt x="193091" y="515103"/>
                  </a:cubicBezTo>
                  <a:cubicBezTo>
                    <a:pt x="190517" y="515103"/>
                    <a:pt x="190517" y="515103"/>
                    <a:pt x="190517" y="515103"/>
                  </a:cubicBezTo>
                  <a:cubicBezTo>
                    <a:pt x="190517" y="515103"/>
                    <a:pt x="190517" y="517679"/>
                    <a:pt x="187942" y="517679"/>
                  </a:cubicBezTo>
                  <a:cubicBezTo>
                    <a:pt x="187942" y="517679"/>
                    <a:pt x="185368" y="517679"/>
                    <a:pt x="185368" y="520254"/>
                  </a:cubicBezTo>
                  <a:cubicBezTo>
                    <a:pt x="182793" y="520254"/>
                    <a:pt x="177644" y="522830"/>
                    <a:pt x="175069" y="522830"/>
                  </a:cubicBezTo>
                  <a:cubicBezTo>
                    <a:pt x="172495" y="522830"/>
                    <a:pt x="172495" y="522830"/>
                    <a:pt x="172495" y="522830"/>
                  </a:cubicBezTo>
                  <a:cubicBezTo>
                    <a:pt x="172495" y="525405"/>
                    <a:pt x="172495" y="525405"/>
                    <a:pt x="172495" y="525405"/>
                  </a:cubicBezTo>
                  <a:cubicBezTo>
                    <a:pt x="172495" y="525405"/>
                    <a:pt x="169920" y="525405"/>
                    <a:pt x="169920" y="525405"/>
                  </a:cubicBezTo>
                  <a:cubicBezTo>
                    <a:pt x="167346" y="525405"/>
                    <a:pt x="167346" y="525405"/>
                    <a:pt x="167346" y="527981"/>
                  </a:cubicBezTo>
                  <a:cubicBezTo>
                    <a:pt x="167346" y="527981"/>
                    <a:pt x="164771" y="527981"/>
                    <a:pt x="164771" y="527981"/>
                  </a:cubicBezTo>
                  <a:cubicBezTo>
                    <a:pt x="164771" y="527981"/>
                    <a:pt x="164771" y="527981"/>
                    <a:pt x="164771" y="530556"/>
                  </a:cubicBezTo>
                  <a:cubicBezTo>
                    <a:pt x="164771" y="530556"/>
                    <a:pt x="162197" y="530556"/>
                    <a:pt x="162197" y="530556"/>
                  </a:cubicBezTo>
                  <a:cubicBezTo>
                    <a:pt x="162197" y="530556"/>
                    <a:pt x="162197" y="530556"/>
                    <a:pt x="159622" y="530556"/>
                  </a:cubicBezTo>
                  <a:cubicBezTo>
                    <a:pt x="159622" y="530556"/>
                    <a:pt x="157048" y="530556"/>
                    <a:pt x="157048" y="530556"/>
                  </a:cubicBezTo>
                  <a:cubicBezTo>
                    <a:pt x="154473" y="533132"/>
                    <a:pt x="151899" y="535707"/>
                    <a:pt x="149324" y="535707"/>
                  </a:cubicBezTo>
                  <a:cubicBezTo>
                    <a:pt x="146749" y="535707"/>
                    <a:pt x="146749" y="535707"/>
                    <a:pt x="146749" y="535707"/>
                  </a:cubicBezTo>
                  <a:cubicBezTo>
                    <a:pt x="146749" y="535707"/>
                    <a:pt x="144175" y="535707"/>
                    <a:pt x="144175" y="535707"/>
                  </a:cubicBezTo>
                  <a:cubicBezTo>
                    <a:pt x="144175" y="538283"/>
                    <a:pt x="144175" y="538283"/>
                    <a:pt x="144175" y="538283"/>
                  </a:cubicBezTo>
                  <a:cubicBezTo>
                    <a:pt x="144175" y="538283"/>
                    <a:pt x="144175" y="538283"/>
                    <a:pt x="141600" y="538283"/>
                  </a:cubicBezTo>
                  <a:cubicBezTo>
                    <a:pt x="139026" y="538283"/>
                    <a:pt x="139026" y="538283"/>
                    <a:pt x="136451" y="540858"/>
                  </a:cubicBezTo>
                  <a:cubicBezTo>
                    <a:pt x="133877" y="540858"/>
                    <a:pt x="128728" y="543434"/>
                    <a:pt x="126153" y="546009"/>
                  </a:cubicBezTo>
                  <a:cubicBezTo>
                    <a:pt x="123578" y="546009"/>
                    <a:pt x="118429" y="548585"/>
                    <a:pt x="113280" y="548585"/>
                  </a:cubicBezTo>
                  <a:cubicBezTo>
                    <a:pt x="110706" y="548585"/>
                    <a:pt x="110706" y="551161"/>
                    <a:pt x="108131" y="551161"/>
                  </a:cubicBezTo>
                  <a:cubicBezTo>
                    <a:pt x="105557" y="551161"/>
                    <a:pt x="105557" y="551161"/>
                    <a:pt x="105557" y="551161"/>
                  </a:cubicBezTo>
                  <a:cubicBezTo>
                    <a:pt x="105557" y="553736"/>
                    <a:pt x="105557" y="553736"/>
                    <a:pt x="105557" y="553736"/>
                  </a:cubicBezTo>
                  <a:cubicBezTo>
                    <a:pt x="105557" y="553736"/>
                    <a:pt x="105557" y="553736"/>
                    <a:pt x="102982" y="553736"/>
                  </a:cubicBezTo>
                  <a:cubicBezTo>
                    <a:pt x="102982" y="553736"/>
                    <a:pt x="100408" y="553736"/>
                    <a:pt x="97833" y="553736"/>
                  </a:cubicBezTo>
                  <a:cubicBezTo>
                    <a:pt x="97833" y="553736"/>
                    <a:pt x="97833" y="553736"/>
                    <a:pt x="95258" y="553736"/>
                  </a:cubicBezTo>
                  <a:cubicBezTo>
                    <a:pt x="95258" y="556312"/>
                    <a:pt x="95258" y="556312"/>
                    <a:pt x="95258" y="556312"/>
                  </a:cubicBezTo>
                  <a:cubicBezTo>
                    <a:pt x="92684" y="556312"/>
                    <a:pt x="92684" y="556312"/>
                    <a:pt x="92684" y="556312"/>
                  </a:cubicBezTo>
                  <a:cubicBezTo>
                    <a:pt x="92684" y="556312"/>
                    <a:pt x="90109" y="558887"/>
                    <a:pt x="90109" y="558887"/>
                  </a:cubicBezTo>
                  <a:cubicBezTo>
                    <a:pt x="90109" y="558887"/>
                    <a:pt x="87535" y="558887"/>
                    <a:pt x="84960" y="558887"/>
                  </a:cubicBezTo>
                  <a:cubicBezTo>
                    <a:pt x="84960" y="558887"/>
                    <a:pt x="84960" y="558887"/>
                    <a:pt x="84960" y="561463"/>
                  </a:cubicBezTo>
                  <a:cubicBezTo>
                    <a:pt x="84960" y="561463"/>
                    <a:pt x="82386" y="561463"/>
                    <a:pt x="82386" y="561463"/>
                  </a:cubicBezTo>
                  <a:cubicBezTo>
                    <a:pt x="82386" y="561463"/>
                    <a:pt x="77237" y="561463"/>
                    <a:pt x="77237" y="561463"/>
                  </a:cubicBezTo>
                  <a:cubicBezTo>
                    <a:pt x="77237" y="564038"/>
                    <a:pt x="74662" y="564038"/>
                    <a:pt x="74662" y="564038"/>
                  </a:cubicBezTo>
                  <a:cubicBezTo>
                    <a:pt x="74662" y="564038"/>
                    <a:pt x="72088" y="564038"/>
                    <a:pt x="72088" y="564038"/>
                  </a:cubicBezTo>
                  <a:cubicBezTo>
                    <a:pt x="69513" y="564038"/>
                    <a:pt x="69513" y="564038"/>
                    <a:pt x="66938" y="566614"/>
                  </a:cubicBezTo>
                  <a:cubicBezTo>
                    <a:pt x="64364" y="566614"/>
                    <a:pt x="64364" y="566614"/>
                    <a:pt x="64364" y="566614"/>
                  </a:cubicBezTo>
                  <a:cubicBezTo>
                    <a:pt x="61789" y="566614"/>
                    <a:pt x="61789" y="566614"/>
                    <a:pt x="61789" y="566614"/>
                  </a:cubicBezTo>
                  <a:cubicBezTo>
                    <a:pt x="59215" y="566614"/>
                    <a:pt x="59215" y="569189"/>
                    <a:pt x="59215" y="569189"/>
                  </a:cubicBezTo>
                  <a:cubicBezTo>
                    <a:pt x="56640" y="569189"/>
                    <a:pt x="56640" y="569189"/>
                    <a:pt x="54066" y="569189"/>
                  </a:cubicBezTo>
                  <a:cubicBezTo>
                    <a:pt x="51491" y="569189"/>
                    <a:pt x="48917" y="569189"/>
                    <a:pt x="48917" y="569189"/>
                  </a:cubicBezTo>
                  <a:cubicBezTo>
                    <a:pt x="46342" y="569189"/>
                    <a:pt x="43767" y="569189"/>
                    <a:pt x="41193" y="569189"/>
                  </a:cubicBezTo>
                  <a:cubicBezTo>
                    <a:pt x="41193" y="569189"/>
                    <a:pt x="38618" y="569189"/>
                    <a:pt x="38618" y="569189"/>
                  </a:cubicBezTo>
                  <a:cubicBezTo>
                    <a:pt x="38618" y="571765"/>
                    <a:pt x="38618" y="571765"/>
                    <a:pt x="38618" y="571765"/>
                  </a:cubicBezTo>
                  <a:cubicBezTo>
                    <a:pt x="38618" y="571765"/>
                    <a:pt x="38618" y="571765"/>
                    <a:pt x="36044" y="571765"/>
                  </a:cubicBezTo>
                  <a:cubicBezTo>
                    <a:pt x="33469" y="571765"/>
                    <a:pt x="33469" y="571765"/>
                    <a:pt x="33469" y="571765"/>
                  </a:cubicBezTo>
                  <a:cubicBezTo>
                    <a:pt x="33469" y="571765"/>
                    <a:pt x="30895" y="571765"/>
                    <a:pt x="30895" y="571765"/>
                  </a:cubicBezTo>
                  <a:cubicBezTo>
                    <a:pt x="28320" y="571765"/>
                    <a:pt x="25746" y="571765"/>
                    <a:pt x="23171" y="571765"/>
                  </a:cubicBezTo>
                  <a:cubicBezTo>
                    <a:pt x="23171" y="571765"/>
                    <a:pt x="20597" y="571765"/>
                    <a:pt x="20597" y="571765"/>
                  </a:cubicBezTo>
                  <a:cubicBezTo>
                    <a:pt x="18022" y="571765"/>
                    <a:pt x="15447" y="571765"/>
                    <a:pt x="12873" y="571765"/>
                  </a:cubicBezTo>
                  <a:cubicBezTo>
                    <a:pt x="12873" y="571765"/>
                    <a:pt x="12873" y="571765"/>
                    <a:pt x="10298" y="571765"/>
                  </a:cubicBezTo>
                  <a:cubicBezTo>
                    <a:pt x="10298" y="571765"/>
                    <a:pt x="7724" y="571765"/>
                    <a:pt x="5149" y="571765"/>
                  </a:cubicBezTo>
                  <a:cubicBezTo>
                    <a:pt x="5149" y="571765"/>
                    <a:pt x="5149" y="571765"/>
                    <a:pt x="5149" y="569189"/>
                  </a:cubicBezTo>
                  <a:cubicBezTo>
                    <a:pt x="5149" y="569189"/>
                    <a:pt x="2575" y="569189"/>
                    <a:pt x="2575" y="569189"/>
                  </a:cubicBezTo>
                  <a:cubicBezTo>
                    <a:pt x="2575" y="569189"/>
                    <a:pt x="2575" y="566614"/>
                    <a:pt x="2575" y="566614"/>
                  </a:cubicBezTo>
                  <a:cubicBezTo>
                    <a:pt x="0" y="566614"/>
                    <a:pt x="0" y="566614"/>
                    <a:pt x="0" y="566614"/>
                  </a:cubicBezTo>
                  <a:cubicBezTo>
                    <a:pt x="0" y="566614"/>
                    <a:pt x="0" y="564038"/>
                    <a:pt x="0" y="564038"/>
                  </a:cubicBezTo>
                  <a:cubicBezTo>
                    <a:pt x="0" y="564038"/>
                    <a:pt x="0" y="564038"/>
                    <a:pt x="2575" y="564038"/>
                  </a:cubicBezTo>
                  <a:cubicBezTo>
                    <a:pt x="2575" y="564038"/>
                    <a:pt x="2575" y="561463"/>
                    <a:pt x="2575" y="561463"/>
                  </a:cubicBezTo>
                  <a:cubicBezTo>
                    <a:pt x="2575" y="558887"/>
                    <a:pt x="2575" y="556312"/>
                    <a:pt x="2575" y="553736"/>
                  </a:cubicBezTo>
                  <a:cubicBezTo>
                    <a:pt x="2575" y="553736"/>
                    <a:pt x="2575" y="551161"/>
                    <a:pt x="2575" y="551161"/>
                  </a:cubicBezTo>
                  <a:cubicBezTo>
                    <a:pt x="2575" y="548585"/>
                    <a:pt x="2575" y="548585"/>
                    <a:pt x="2575" y="546009"/>
                  </a:cubicBezTo>
                  <a:cubicBezTo>
                    <a:pt x="2575" y="543434"/>
                    <a:pt x="2575" y="543434"/>
                    <a:pt x="2575" y="543434"/>
                  </a:cubicBezTo>
                  <a:cubicBezTo>
                    <a:pt x="2575" y="540858"/>
                    <a:pt x="2575" y="540858"/>
                    <a:pt x="2575" y="540858"/>
                  </a:cubicBezTo>
                  <a:cubicBezTo>
                    <a:pt x="2575" y="540858"/>
                    <a:pt x="2575" y="540858"/>
                    <a:pt x="5149" y="540858"/>
                  </a:cubicBezTo>
                  <a:cubicBezTo>
                    <a:pt x="5149" y="538283"/>
                    <a:pt x="5149" y="535707"/>
                    <a:pt x="2575" y="535707"/>
                  </a:cubicBezTo>
                  <a:cubicBezTo>
                    <a:pt x="2575" y="533132"/>
                    <a:pt x="2575" y="530556"/>
                    <a:pt x="5149" y="525405"/>
                  </a:cubicBezTo>
                  <a:cubicBezTo>
                    <a:pt x="5149" y="522830"/>
                    <a:pt x="5149" y="517679"/>
                    <a:pt x="5149" y="512528"/>
                  </a:cubicBezTo>
                  <a:cubicBezTo>
                    <a:pt x="5149" y="512528"/>
                    <a:pt x="5149" y="509952"/>
                    <a:pt x="5149" y="507377"/>
                  </a:cubicBezTo>
                  <a:cubicBezTo>
                    <a:pt x="5149" y="507377"/>
                    <a:pt x="5149" y="507377"/>
                    <a:pt x="5149" y="504801"/>
                  </a:cubicBezTo>
                  <a:cubicBezTo>
                    <a:pt x="5149" y="504801"/>
                    <a:pt x="5149" y="502226"/>
                    <a:pt x="5149" y="502226"/>
                  </a:cubicBezTo>
                  <a:cubicBezTo>
                    <a:pt x="5149" y="502226"/>
                    <a:pt x="5149" y="502226"/>
                    <a:pt x="5149" y="499650"/>
                  </a:cubicBezTo>
                  <a:cubicBezTo>
                    <a:pt x="5149" y="499650"/>
                    <a:pt x="5149" y="499650"/>
                    <a:pt x="7724" y="499650"/>
                  </a:cubicBezTo>
                  <a:cubicBezTo>
                    <a:pt x="7724" y="499650"/>
                    <a:pt x="7724" y="499650"/>
                    <a:pt x="7724" y="497075"/>
                  </a:cubicBezTo>
                  <a:cubicBezTo>
                    <a:pt x="7724" y="494499"/>
                    <a:pt x="7724" y="494499"/>
                    <a:pt x="7724" y="494499"/>
                  </a:cubicBezTo>
                  <a:cubicBezTo>
                    <a:pt x="10298" y="491924"/>
                    <a:pt x="10298" y="491924"/>
                    <a:pt x="12873" y="491924"/>
                  </a:cubicBezTo>
                  <a:cubicBezTo>
                    <a:pt x="12873" y="489348"/>
                    <a:pt x="12873" y="489348"/>
                    <a:pt x="12873" y="489348"/>
                  </a:cubicBezTo>
                  <a:cubicBezTo>
                    <a:pt x="10298" y="489348"/>
                    <a:pt x="10298" y="489348"/>
                    <a:pt x="7724" y="486773"/>
                  </a:cubicBezTo>
                  <a:cubicBezTo>
                    <a:pt x="7724" y="484197"/>
                    <a:pt x="7724" y="484197"/>
                    <a:pt x="7724" y="484197"/>
                  </a:cubicBezTo>
                  <a:cubicBezTo>
                    <a:pt x="7724" y="484197"/>
                    <a:pt x="7724" y="484197"/>
                    <a:pt x="10298" y="484197"/>
                  </a:cubicBezTo>
                  <a:cubicBezTo>
                    <a:pt x="10298" y="481622"/>
                    <a:pt x="10298" y="481622"/>
                    <a:pt x="10298" y="481622"/>
                  </a:cubicBezTo>
                  <a:cubicBezTo>
                    <a:pt x="10298" y="481622"/>
                    <a:pt x="10298" y="481622"/>
                    <a:pt x="10298" y="479046"/>
                  </a:cubicBezTo>
                  <a:cubicBezTo>
                    <a:pt x="10298" y="476471"/>
                    <a:pt x="10298" y="473895"/>
                    <a:pt x="10298" y="473895"/>
                  </a:cubicBezTo>
                  <a:cubicBezTo>
                    <a:pt x="10298" y="473895"/>
                    <a:pt x="10298" y="473895"/>
                    <a:pt x="10298" y="471320"/>
                  </a:cubicBezTo>
                  <a:cubicBezTo>
                    <a:pt x="10298" y="471320"/>
                    <a:pt x="10298" y="468744"/>
                    <a:pt x="10298" y="466168"/>
                  </a:cubicBezTo>
                  <a:cubicBezTo>
                    <a:pt x="10298" y="463593"/>
                    <a:pt x="10298" y="463593"/>
                    <a:pt x="10298" y="463593"/>
                  </a:cubicBezTo>
                  <a:cubicBezTo>
                    <a:pt x="10298" y="461017"/>
                    <a:pt x="10298" y="461017"/>
                    <a:pt x="10298" y="461017"/>
                  </a:cubicBezTo>
                  <a:cubicBezTo>
                    <a:pt x="10298" y="458442"/>
                    <a:pt x="10298" y="458442"/>
                    <a:pt x="10298" y="455866"/>
                  </a:cubicBezTo>
                  <a:cubicBezTo>
                    <a:pt x="10298" y="455866"/>
                    <a:pt x="10298" y="453291"/>
                    <a:pt x="10298" y="453291"/>
                  </a:cubicBezTo>
                  <a:cubicBezTo>
                    <a:pt x="10298" y="453291"/>
                    <a:pt x="10298" y="453291"/>
                    <a:pt x="12873" y="453291"/>
                  </a:cubicBezTo>
                  <a:cubicBezTo>
                    <a:pt x="12873" y="453291"/>
                    <a:pt x="12873" y="453291"/>
                    <a:pt x="12873" y="450715"/>
                  </a:cubicBezTo>
                  <a:cubicBezTo>
                    <a:pt x="12873" y="450715"/>
                    <a:pt x="12873" y="450715"/>
                    <a:pt x="12873" y="448140"/>
                  </a:cubicBezTo>
                  <a:cubicBezTo>
                    <a:pt x="12873" y="448140"/>
                    <a:pt x="12873" y="445564"/>
                    <a:pt x="12873" y="445564"/>
                  </a:cubicBezTo>
                  <a:cubicBezTo>
                    <a:pt x="12873" y="442989"/>
                    <a:pt x="12873" y="442989"/>
                    <a:pt x="12873" y="442989"/>
                  </a:cubicBezTo>
                  <a:cubicBezTo>
                    <a:pt x="12873" y="442989"/>
                    <a:pt x="12873" y="440413"/>
                    <a:pt x="12873" y="440413"/>
                  </a:cubicBezTo>
                  <a:cubicBezTo>
                    <a:pt x="12873" y="440413"/>
                    <a:pt x="12873" y="440413"/>
                    <a:pt x="15447" y="440413"/>
                  </a:cubicBezTo>
                  <a:cubicBezTo>
                    <a:pt x="15447" y="437838"/>
                    <a:pt x="15447" y="437838"/>
                    <a:pt x="15447" y="435262"/>
                  </a:cubicBezTo>
                  <a:cubicBezTo>
                    <a:pt x="15447" y="432687"/>
                    <a:pt x="15447" y="432687"/>
                    <a:pt x="15447" y="432687"/>
                  </a:cubicBezTo>
                  <a:cubicBezTo>
                    <a:pt x="15447" y="432687"/>
                    <a:pt x="15447" y="430111"/>
                    <a:pt x="15447" y="430111"/>
                  </a:cubicBezTo>
                  <a:cubicBezTo>
                    <a:pt x="15447" y="427536"/>
                    <a:pt x="15447" y="424960"/>
                    <a:pt x="15447" y="424960"/>
                  </a:cubicBezTo>
                  <a:cubicBezTo>
                    <a:pt x="15447" y="422385"/>
                    <a:pt x="15447" y="422385"/>
                    <a:pt x="15447" y="422385"/>
                  </a:cubicBezTo>
                  <a:cubicBezTo>
                    <a:pt x="15447" y="419809"/>
                    <a:pt x="18022" y="419809"/>
                    <a:pt x="18022" y="419809"/>
                  </a:cubicBezTo>
                  <a:cubicBezTo>
                    <a:pt x="18022" y="417234"/>
                    <a:pt x="18022" y="417234"/>
                    <a:pt x="18022" y="417234"/>
                  </a:cubicBezTo>
                  <a:cubicBezTo>
                    <a:pt x="18022" y="417234"/>
                    <a:pt x="20597" y="417234"/>
                    <a:pt x="20597" y="417234"/>
                  </a:cubicBezTo>
                  <a:cubicBezTo>
                    <a:pt x="20597" y="414658"/>
                    <a:pt x="20597" y="414658"/>
                    <a:pt x="20597" y="414658"/>
                  </a:cubicBezTo>
                  <a:cubicBezTo>
                    <a:pt x="20597" y="414658"/>
                    <a:pt x="20597" y="414658"/>
                    <a:pt x="23171" y="414658"/>
                  </a:cubicBezTo>
                  <a:cubicBezTo>
                    <a:pt x="23171" y="414658"/>
                    <a:pt x="23171" y="414658"/>
                    <a:pt x="25746" y="414658"/>
                  </a:cubicBezTo>
                  <a:cubicBezTo>
                    <a:pt x="25746" y="412083"/>
                    <a:pt x="25746" y="412083"/>
                    <a:pt x="25746" y="412083"/>
                  </a:cubicBezTo>
                  <a:cubicBezTo>
                    <a:pt x="28320" y="412083"/>
                    <a:pt x="28320" y="412083"/>
                    <a:pt x="28320" y="412083"/>
                  </a:cubicBezTo>
                  <a:cubicBezTo>
                    <a:pt x="28320" y="412083"/>
                    <a:pt x="28320" y="412083"/>
                    <a:pt x="30895" y="412083"/>
                  </a:cubicBezTo>
                  <a:cubicBezTo>
                    <a:pt x="33469" y="412083"/>
                    <a:pt x="33469" y="412083"/>
                    <a:pt x="36044" y="412083"/>
                  </a:cubicBezTo>
                  <a:cubicBezTo>
                    <a:pt x="36044" y="409507"/>
                    <a:pt x="36044" y="409507"/>
                    <a:pt x="36044" y="409507"/>
                  </a:cubicBezTo>
                  <a:cubicBezTo>
                    <a:pt x="38618" y="409507"/>
                    <a:pt x="41193" y="409507"/>
                    <a:pt x="43767" y="406932"/>
                  </a:cubicBezTo>
                  <a:cubicBezTo>
                    <a:pt x="46342" y="406932"/>
                    <a:pt x="48917" y="406932"/>
                    <a:pt x="48917" y="406932"/>
                  </a:cubicBezTo>
                  <a:cubicBezTo>
                    <a:pt x="51491" y="406932"/>
                    <a:pt x="51491" y="406932"/>
                    <a:pt x="54066" y="404356"/>
                  </a:cubicBezTo>
                  <a:cubicBezTo>
                    <a:pt x="56640" y="404356"/>
                    <a:pt x="59215" y="404356"/>
                    <a:pt x="61789" y="404356"/>
                  </a:cubicBezTo>
                  <a:cubicBezTo>
                    <a:pt x="64364" y="401781"/>
                    <a:pt x="64364" y="401781"/>
                    <a:pt x="66938" y="401781"/>
                  </a:cubicBezTo>
                  <a:cubicBezTo>
                    <a:pt x="69513" y="401781"/>
                    <a:pt x="69513" y="401781"/>
                    <a:pt x="69513" y="401781"/>
                  </a:cubicBezTo>
                  <a:cubicBezTo>
                    <a:pt x="72088" y="401781"/>
                    <a:pt x="72088" y="401781"/>
                    <a:pt x="72088" y="401781"/>
                  </a:cubicBezTo>
                  <a:cubicBezTo>
                    <a:pt x="72088" y="401781"/>
                    <a:pt x="72088" y="401781"/>
                    <a:pt x="74662" y="401781"/>
                  </a:cubicBezTo>
                  <a:cubicBezTo>
                    <a:pt x="77237" y="399205"/>
                    <a:pt x="77237" y="399205"/>
                    <a:pt x="79811" y="399205"/>
                  </a:cubicBezTo>
                  <a:cubicBezTo>
                    <a:pt x="82386" y="399205"/>
                    <a:pt x="84960" y="396630"/>
                    <a:pt x="87535" y="396630"/>
                  </a:cubicBezTo>
                  <a:cubicBezTo>
                    <a:pt x="87535" y="396630"/>
                    <a:pt x="90109" y="394054"/>
                    <a:pt x="92684" y="394054"/>
                  </a:cubicBezTo>
                  <a:cubicBezTo>
                    <a:pt x="92684" y="394054"/>
                    <a:pt x="95258" y="394054"/>
                    <a:pt x="97833" y="394054"/>
                  </a:cubicBezTo>
                  <a:cubicBezTo>
                    <a:pt x="97833" y="394054"/>
                    <a:pt x="100408" y="394054"/>
                    <a:pt x="100408" y="394054"/>
                  </a:cubicBezTo>
                  <a:cubicBezTo>
                    <a:pt x="102982" y="394054"/>
                    <a:pt x="102982" y="394054"/>
                    <a:pt x="102982" y="394054"/>
                  </a:cubicBezTo>
                  <a:cubicBezTo>
                    <a:pt x="102982" y="391479"/>
                    <a:pt x="102982" y="391479"/>
                    <a:pt x="102982" y="391479"/>
                  </a:cubicBezTo>
                  <a:cubicBezTo>
                    <a:pt x="102982" y="391479"/>
                    <a:pt x="105557" y="391479"/>
                    <a:pt x="105557" y="391479"/>
                  </a:cubicBezTo>
                  <a:cubicBezTo>
                    <a:pt x="105557" y="391479"/>
                    <a:pt x="105557" y="391479"/>
                    <a:pt x="108131" y="391479"/>
                  </a:cubicBezTo>
                  <a:cubicBezTo>
                    <a:pt x="110706" y="391479"/>
                    <a:pt x="110706" y="388903"/>
                    <a:pt x="113280" y="388903"/>
                  </a:cubicBezTo>
                  <a:cubicBezTo>
                    <a:pt x="113280" y="388903"/>
                    <a:pt x="113280" y="388903"/>
                    <a:pt x="115855" y="388903"/>
                  </a:cubicBezTo>
                  <a:cubicBezTo>
                    <a:pt x="118429" y="388903"/>
                    <a:pt x="118429" y="388903"/>
                    <a:pt x="118429" y="388903"/>
                  </a:cubicBezTo>
                  <a:cubicBezTo>
                    <a:pt x="118429" y="386327"/>
                    <a:pt x="121004" y="386327"/>
                    <a:pt x="123578" y="386327"/>
                  </a:cubicBezTo>
                  <a:cubicBezTo>
                    <a:pt x="126153" y="383752"/>
                    <a:pt x="128728" y="383752"/>
                    <a:pt x="133877" y="383752"/>
                  </a:cubicBezTo>
                  <a:cubicBezTo>
                    <a:pt x="136451" y="381176"/>
                    <a:pt x="141600" y="378601"/>
                    <a:pt x="146749" y="376025"/>
                  </a:cubicBezTo>
                  <a:cubicBezTo>
                    <a:pt x="146749" y="376025"/>
                    <a:pt x="146749" y="376025"/>
                    <a:pt x="151899" y="373450"/>
                  </a:cubicBezTo>
                  <a:cubicBezTo>
                    <a:pt x="154473" y="373450"/>
                    <a:pt x="154473" y="373450"/>
                    <a:pt x="154473" y="373450"/>
                  </a:cubicBezTo>
                  <a:cubicBezTo>
                    <a:pt x="157048" y="373450"/>
                    <a:pt x="157048" y="373450"/>
                    <a:pt x="159622" y="370874"/>
                  </a:cubicBezTo>
                  <a:cubicBezTo>
                    <a:pt x="162197" y="370874"/>
                    <a:pt x="162197" y="370874"/>
                    <a:pt x="164771" y="370874"/>
                  </a:cubicBezTo>
                  <a:cubicBezTo>
                    <a:pt x="167346" y="368299"/>
                    <a:pt x="172495" y="365723"/>
                    <a:pt x="175069" y="363148"/>
                  </a:cubicBezTo>
                  <a:cubicBezTo>
                    <a:pt x="177644" y="363148"/>
                    <a:pt x="177644" y="363148"/>
                    <a:pt x="180219" y="360572"/>
                  </a:cubicBezTo>
                  <a:cubicBezTo>
                    <a:pt x="180219" y="360572"/>
                    <a:pt x="182793" y="360572"/>
                    <a:pt x="182793" y="360572"/>
                  </a:cubicBezTo>
                  <a:cubicBezTo>
                    <a:pt x="182793" y="360572"/>
                    <a:pt x="185368" y="360572"/>
                    <a:pt x="185368" y="360572"/>
                  </a:cubicBezTo>
                  <a:cubicBezTo>
                    <a:pt x="185368" y="357997"/>
                    <a:pt x="185368" y="357997"/>
                    <a:pt x="185368" y="357997"/>
                  </a:cubicBezTo>
                  <a:cubicBezTo>
                    <a:pt x="185368" y="357997"/>
                    <a:pt x="187942" y="355421"/>
                    <a:pt x="187942" y="355421"/>
                  </a:cubicBezTo>
                  <a:cubicBezTo>
                    <a:pt x="187942" y="355421"/>
                    <a:pt x="190517" y="355421"/>
                    <a:pt x="190517" y="355421"/>
                  </a:cubicBezTo>
                  <a:cubicBezTo>
                    <a:pt x="190517" y="352846"/>
                    <a:pt x="190517" y="352846"/>
                    <a:pt x="190517" y="352846"/>
                  </a:cubicBezTo>
                  <a:cubicBezTo>
                    <a:pt x="190517" y="352846"/>
                    <a:pt x="190517" y="352846"/>
                    <a:pt x="193091" y="352846"/>
                  </a:cubicBezTo>
                  <a:cubicBezTo>
                    <a:pt x="193091" y="350270"/>
                    <a:pt x="195666" y="350270"/>
                    <a:pt x="195666" y="350270"/>
                  </a:cubicBezTo>
                  <a:cubicBezTo>
                    <a:pt x="198240" y="350270"/>
                    <a:pt x="200815" y="347695"/>
                    <a:pt x="200815" y="347695"/>
                  </a:cubicBezTo>
                  <a:cubicBezTo>
                    <a:pt x="203390" y="347695"/>
                    <a:pt x="205964" y="347695"/>
                    <a:pt x="208539" y="345119"/>
                  </a:cubicBezTo>
                  <a:cubicBezTo>
                    <a:pt x="208539" y="342544"/>
                    <a:pt x="211113" y="342544"/>
                    <a:pt x="211113" y="342544"/>
                  </a:cubicBezTo>
                  <a:cubicBezTo>
                    <a:pt x="211113" y="342544"/>
                    <a:pt x="211113" y="342544"/>
                    <a:pt x="213688" y="342544"/>
                  </a:cubicBezTo>
                  <a:cubicBezTo>
                    <a:pt x="213688" y="339968"/>
                    <a:pt x="213688" y="339968"/>
                    <a:pt x="213688" y="339968"/>
                  </a:cubicBezTo>
                  <a:cubicBezTo>
                    <a:pt x="213688" y="339968"/>
                    <a:pt x="216262" y="339968"/>
                    <a:pt x="216262" y="339968"/>
                  </a:cubicBezTo>
                  <a:cubicBezTo>
                    <a:pt x="218837" y="337393"/>
                    <a:pt x="218837" y="337393"/>
                    <a:pt x="218837" y="337393"/>
                  </a:cubicBezTo>
                  <a:cubicBezTo>
                    <a:pt x="218837" y="337393"/>
                    <a:pt x="218837" y="337393"/>
                    <a:pt x="218837" y="334817"/>
                  </a:cubicBezTo>
                  <a:cubicBezTo>
                    <a:pt x="218837" y="334817"/>
                    <a:pt x="218837" y="334817"/>
                    <a:pt x="218837" y="332242"/>
                  </a:cubicBezTo>
                  <a:cubicBezTo>
                    <a:pt x="218837" y="332242"/>
                    <a:pt x="218837" y="329666"/>
                    <a:pt x="218837" y="327091"/>
                  </a:cubicBezTo>
                  <a:cubicBezTo>
                    <a:pt x="218837" y="327091"/>
                    <a:pt x="218837" y="327091"/>
                    <a:pt x="221411" y="327091"/>
                  </a:cubicBezTo>
                  <a:cubicBezTo>
                    <a:pt x="221411" y="327091"/>
                    <a:pt x="221411" y="324515"/>
                    <a:pt x="221411" y="321940"/>
                  </a:cubicBezTo>
                  <a:cubicBezTo>
                    <a:pt x="218837" y="321940"/>
                    <a:pt x="218837" y="321940"/>
                    <a:pt x="218837" y="321940"/>
                  </a:cubicBezTo>
                  <a:cubicBezTo>
                    <a:pt x="218837" y="311638"/>
                    <a:pt x="221411" y="298760"/>
                    <a:pt x="221411" y="288458"/>
                  </a:cubicBezTo>
                  <a:cubicBezTo>
                    <a:pt x="221411" y="285882"/>
                    <a:pt x="218837" y="285882"/>
                    <a:pt x="218837" y="285882"/>
                  </a:cubicBezTo>
                  <a:lnTo>
                    <a:pt x="211113" y="285882"/>
                  </a:lnTo>
                  <a:cubicBezTo>
                    <a:pt x="208539" y="285882"/>
                    <a:pt x="208539" y="285882"/>
                    <a:pt x="208539" y="285882"/>
                  </a:cubicBezTo>
                  <a:cubicBezTo>
                    <a:pt x="208539" y="285882"/>
                    <a:pt x="208539" y="285882"/>
                    <a:pt x="208539" y="288458"/>
                  </a:cubicBezTo>
                  <a:cubicBezTo>
                    <a:pt x="208539" y="288458"/>
                    <a:pt x="205964" y="288458"/>
                    <a:pt x="205964" y="288458"/>
                  </a:cubicBezTo>
                  <a:cubicBezTo>
                    <a:pt x="205964" y="288458"/>
                    <a:pt x="205964" y="288458"/>
                    <a:pt x="205964" y="291033"/>
                  </a:cubicBezTo>
                  <a:cubicBezTo>
                    <a:pt x="205964" y="291033"/>
                    <a:pt x="203390" y="293609"/>
                    <a:pt x="203390" y="293609"/>
                  </a:cubicBezTo>
                  <a:cubicBezTo>
                    <a:pt x="200815" y="293609"/>
                    <a:pt x="198240" y="296184"/>
                    <a:pt x="198240" y="296184"/>
                  </a:cubicBezTo>
                  <a:cubicBezTo>
                    <a:pt x="195666" y="298760"/>
                    <a:pt x="193091" y="298760"/>
                    <a:pt x="193091" y="298760"/>
                  </a:cubicBezTo>
                  <a:cubicBezTo>
                    <a:pt x="193091" y="298760"/>
                    <a:pt x="193091" y="298760"/>
                    <a:pt x="193091" y="301335"/>
                  </a:cubicBezTo>
                  <a:cubicBezTo>
                    <a:pt x="190517" y="301335"/>
                    <a:pt x="187942" y="301335"/>
                    <a:pt x="187942" y="303911"/>
                  </a:cubicBezTo>
                  <a:cubicBezTo>
                    <a:pt x="187942" y="303911"/>
                    <a:pt x="187942" y="303911"/>
                    <a:pt x="187942" y="306487"/>
                  </a:cubicBezTo>
                  <a:cubicBezTo>
                    <a:pt x="185368" y="306487"/>
                    <a:pt x="185368" y="306487"/>
                    <a:pt x="182793" y="306487"/>
                  </a:cubicBezTo>
                  <a:cubicBezTo>
                    <a:pt x="182793" y="309062"/>
                    <a:pt x="180219" y="309062"/>
                    <a:pt x="180219" y="309062"/>
                  </a:cubicBezTo>
                  <a:cubicBezTo>
                    <a:pt x="180219" y="309062"/>
                    <a:pt x="177644" y="309062"/>
                    <a:pt x="177644" y="311638"/>
                  </a:cubicBezTo>
                  <a:cubicBezTo>
                    <a:pt x="175069" y="311638"/>
                    <a:pt x="175069" y="311638"/>
                    <a:pt x="175069" y="311638"/>
                  </a:cubicBezTo>
                  <a:cubicBezTo>
                    <a:pt x="175069" y="311638"/>
                    <a:pt x="175069" y="311638"/>
                    <a:pt x="175069" y="314213"/>
                  </a:cubicBezTo>
                  <a:cubicBezTo>
                    <a:pt x="175069" y="314213"/>
                    <a:pt x="175069" y="314213"/>
                    <a:pt x="172495" y="314213"/>
                  </a:cubicBezTo>
                  <a:cubicBezTo>
                    <a:pt x="172495" y="314213"/>
                    <a:pt x="169920" y="316789"/>
                    <a:pt x="169920" y="316789"/>
                  </a:cubicBezTo>
                  <a:cubicBezTo>
                    <a:pt x="167346" y="316789"/>
                    <a:pt x="167346" y="319364"/>
                    <a:pt x="167346" y="319364"/>
                  </a:cubicBezTo>
                  <a:cubicBezTo>
                    <a:pt x="164771" y="319364"/>
                    <a:pt x="164771" y="319364"/>
                    <a:pt x="162197" y="321940"/>
                  </a:cubicBezTo>
                  <a:cubicBezTo>
                    <a:pt x="162197" y="321940"/>
                    <a:pt x="159622" y="321940"/>
                    <a:pt x="159622" y="321940"/>
                  </a:cubicBezTo>
                  <a:cubicBezTo>
                    <a:pt x="157048" y="321940"/>
                    <a:pt x="157048" y="321940"/>
                    <a:pt x="157048" y="321940"/>
                  </a:cubicBezTo>
                  <a:cubicBezTo>
                    <a:pt x="157048" y="321940"/>
                    <a:pt x="157048" y="321940"/>
                    <a:pt x="157048" y="324515"/>
                  </a:cubicBezTo>
                  <a:cubicBezTo>
                    <a:pt x="154473" y="324515"/>
                    <a:pt x="154473" y="324515"/>
                    <a:pt x="154473" y="324515"/>
                  </a:cubicBezTo>
                  <a:cubicBezTo>
                    <a:pt x="151899" y="327091"/>
                    <a:pt x="149324" y="327091"/>
                    <a:pt x="146749" y="329666"/>
                  </a:cubicBezTo>
                  <a:cubicBezTo>
                    <a:pt x="144175" y="329666"/>
                    <a:pt x="144175" y="329666"/>
                    <a:pt x="141600" y="329666"/>
                  </a:cubicBezTo>
                  <a:cubicBezTo>
                    <a:pt x="141600" y="329666"/>
                    <a:pt x="139026" y="332242"/>
                    <a:pt x="139026" y="332242"/>
                  </a:cubicBezTo>
                  <a:cubicBezTo>
                    <a:pt x="136451" y="332242"/>
                    <a:pt x="136451" y="332242"/>
                    <a:pt x="133877" y="334817"/>
                  </a:cubicBezTo>
                  <a:cubicBezTo>
                    <a:pt x="133877" y="334817"/>
                    <a:pt x="131302" y="334817"/>
                    <a:pt x="131302" y="334817"/>
                  </a:cubicBezTo>
                  <a:cubicBezTo>
                    <a:pt x="128728" y="334817"/>
                    <a:pt x="128728" y="334817"/>
                    <a:pt x="128728" y="337393"/>
                  </a:cubicBezTo>
                  <a:cubicBezTo>
                    <a:pt x="126153" y="337393"/>
                    <a:pt x="126153" y="337393"/>
                    <a:pt x="126153" y="337393"/>
                  </a:cubicBezTo>
                  <a:cubicBezTo>
                    <a:pt x="126153" y="337393"/>
                    <a:pt x="126153" y="337393"/>
                    <a:pt x="123578" y="337393"/>
                  </a:cubicBezTo>
                  <a:cubicBezTo>
                    <a:pt x="123578" y="337393"/>
                    <a:pt x="123578" y="337393"/>
                    <a:pt x="123578" y="339968"/>
                  </a:cubicBezTo>
                  <a:cubicBezTo>
                    <a:pt x="121004" y="339968"/>
                    <a:pt x="121004" y="339968"/>
                    <a:pt x="121004" y="339968"/>
                  </a:cubicBezTo>
                  <a:cubicBezTo>
                    <a:pt x="121004" y="339968"/>
                    <a:pt x="121004" y="339968"/>
                    <a:pt x="118429" y="339968"/>
                  </a:cubicBezTo>
                  <a:cubicBezTo>
                    <a:pt x="118429" y="339968"/>
                    <a:pt x="115855" y="339968"/>
                    <a:pt x="115855" y="342544"/>
                  </a:cubicBezTo>
                  <a:cubicBezTo>
                    <a:pt x="113280" y="342544"/>
                    <a:pt x="113280" y="342544"/>
                    <a:pt x="113280" y="342544"/>
                  </a:cubicBezTo>
                  <a:cubicBezTo>
                    <a:pt x="113280" y="342544"/>
                    <a:pt x="110706" y="342544"/>
                    <a:pt x="110706" y="342544"/>
                  </a:cubicBezTo>
                  <a:cubicBezTo>
                    <a:pt x="110706" y="342544"/>
                    <a:pt x="110706" y="342544"/>
                    <a:pt x="110706" y="345119"/>
                  </a:cubicBezTo>
                  <a:cubicBezTo>
                    <a:pt x="108131" y="345119"/>
                    <a:pt x="108131" y="345119"/>
                    <a:pt x="108131" y="345119"/>
                  </a:cubicBezTo>
                  <a:cubicBezTo>
                    <a:pt x="105557" y="345119"/>
                    <a:pt x="105557" y="345119"/>
                    <a:pt x="105557" y="345119"/>
                  </a:cubicBezTo>
                  <a:cubicBezTo>
                    <a:pt x="105557" y="345119"/>
                    <a:pt x="105557" y="345119"/>
                    <a:pt x="105557" y="347695"/>
                  </a:cubicBezTo>
                  <a:cubicBezTo>
                    <a:pt x="105557" y="347695"/>
                    <a:pt x="105557" y="347695"/>
                    <a:pt x="102982" y="347695"/>
                  </a:cubicBezTo>
                  <a:cubicBezTo>
                    <a:pt x="102982" y="347695"/>
                    <a:pt x="102982" y="347695"/>
                    <a:pt x="100408" y="347695"/>
                  </a:cubicBezTo>
                  <a:cubicBezTo>
                    <a:pt x="100408" y="347695"/>
                    <a:pt x="100408" y="347695"/>
                    <a:pt x="97833" y="347695"/>
                  </a:cubicBezTo>
                  <a:cubicBezTo>
                    <a:pt x="97833" y="347695"/>
                    <a:pt x="97833" y="347695"/>
                    <a:pt x="97833" y="350270"/>
                  </a:cubicBezTo>
                  <a:cubicBezTo>
                    <a:pt x="95258" y="350270"/>
                    <a:pt x="95258" y="350270"/>
                    <a:pt x="95258" y="350270"/>
                  </a:cubicBezTo>
                  <a:cubicBezTo>
                    <a:pt x="95258" y="350270"/>
                    <a:pt x="95258" y="350270"/>
                    <a:pt x="92684" y="350270"/>
                  </a:cubicBezTo>
                  <a:cubicBezTo>
                    <a:pt x="92684" y="350270"/>
                    <a:pt x="90109" y="350270"/>
                    <a:pt x="90109" y="350270"/>
                  </a:cubicBezTo>
                  <a:cubicBezTo>
                    <a:pt x="87535" y="350270"/>
                    <a:pt x="87535" y="350270"/>
                    <a:pt x="87535" y="350270"/>
                  </a:cubicBezTo>
                  <a:cubicBezTo>
                    <a:pt x="87535" y="350270"/>
                    <a:pt x="87535" y="350270"/>
                    <a:pt x="87535" y="352846"/>
                  </a:cubicBezTo>
                  <a:cubicBezTo>
                    <a:pt x="84960" y="352846"/>
                    <a:pt x="84960" y="352846"/>
                    <a:pt x="84960" y="352846"/>
                  </a:cubicBezTo>
                  <a:cubicBezTo>
                    <a:pt x="84960" y="352846"/>
                    <a:pt x="82386" y="352846"/>
                    <a:pt x="82386" y="352846"/>
                  </a:cubicBezTo>
                  <a:cubicBezTo>
                    <a:pt x="82386" y="355421"/>
                    <a:pt x="82386" y="355421"/>
                    <a:pt x="82386" y="355421"/>
                  </a:cubicBezTo>
                  <a:cubicBezTo>
                    <a:pt x="79811" y="355421"/>
                    <a:pt x="74662" y="355421"/>
                    <a:pt x="69513" y="355421"/>
                  </a:cubicBezTo>
                  <a:cubicBezTo>
                    <a:pt x="69513" y="357997"/>
                    <a:pt x="66938" y="357997"/>
                    <a:pt x="66938" y="357997"/>
                  </a:cubicBezTo>
                  <a:cubicBezTo>
                    <a:pt x="64364" y="357997"/>
                    <a:pt x="61789" y="360572"/>
                    <a:pt x="59215" y="360572"/>
                  </a:cubicBezTo>
                  <a:cubicBezTo>
                    <a:pt x="56640" y="360572"/>
                    <a:pt x="56640" y="360572"/>
                    <a:pt x="54066" y="360572"/>
                  </a:cubicBezTo>
                  <a:cubicBezTo>
                    <a:pt x="54066" y="363148"/>
                    <a:pt x="54066" y="363148"/>
                    <a:pt x="54066" y="363148"/>
                  </a:cubicBezTo>
                  <a:cubicBezTo>
                    <a:pt x="54066" y="363148"/>
                    <a:pt x="51491" y="363148"/>
                    <a:pt x="51491" y="363148"/>
                  </a:cubicBezTo>
                  <a:cubicBezTo>
                    <a:pt x="48917" y="363148"/>
                    <a:pt x="48917" y="363148"/>
                    <a:pt x="48917" y="363148"/>
                  </a:cubicBezTo>
                  <a:cubicBezTo>
                    <a:pt x="48917" y="363148"/>
                    <a:pt x="46342" y="363148"/>
                    <a:pt x="46342" y="363148"/>
                  </a:cubicBezTo>
                  <a:cubicBezTo>
                    <a:pt x="46342" y="363148"/>
                    <a:pt x="46342" y="365723"/>
                    <a:pt x="43767" y="365723"/>
                  </a:cubicBezTo>
                  <a:cubicBezTo>
                    <a:pt x="43767" y="365723"/>
                    <a:pt x="41193" y="365723"/>
                    <a:pt x="41193" y="365723"/>
                  </a:cubicBezTo>
                  <a:cubicBezTo>
                    <a:pt x="41193" y="365723"/>
                    <a:pt x="41193" y="365723"/>
                    <a:pt x="38618" y="365723"/>
                  </a:cubicBezTo>
                  <a:cubicBezTo>
                    <a:pt x="38618" y="365723"/>
                    <a:pt x="38618" y="365723"/>
                    <a:pt x="38618" y="368299"/>
                  </a:cubicBezTo>
                  <a:cubicBezTo>
                    <a:pt x="36044" y="368299"/>
                    <a:pt x="36044" y="368299"/>
                    <a:pt x="33469" y="368299"/>
                  </a:cubicBezTo>
                  <a:cubicBezTo>
                    <a:pt x="30895" y="368299"/>
                    <a:pt x="28320" y="368299"/>
                    <a:pt x="25746" y="368299"/>
                  </a:cubicBezTo>
                  <a:cubicBezTo>
                    <a:pt x="23171" y="368299"/>
                    <a:pt x="23171" y="368299"/>
                    <a:pt x="23171" y="368299"/>
                  </a:cubicBezTo>
                  <a:cubicBezTo>
                    <a:pt x="23171" y="368299"/>
                    <a:pt x="23171" y="368299"/>
                    <a:pt x="23171" y="365723"/>
                  </a:cubicBezTo>
                  <a:cubicBezTo>
                    <a:pt x="20597" y="365723"/>
                    <a:pt x="20597" y="365723"/>
                    <a:pt x="20597" y="365723"/>
                  </a:cubicBezTo>
                  <a:cubicBezTo>
                    <a:pt x="20597" y="365723"/>
                    <a:pt x="20597" y="365723"/>
                    <a:pt x="20597" y="363148"/>
                  </a:cubicBezTo>
                  <a:cubicBezTo>
                    <a:pt x="20597" y="363148"/>
                    <a:pt x="20597" y="363148"/>
                    <a:pt x="20597" y="360572"/>
                  </a:cubicBezTo>
                  <a:cubicBezTo>
                    <a:pt x="20597" y="357997"/>
                    <a:pt x="20597" y="357997"/>
                    <a:pt x="23171" y="357997"/>
                  </a:cubicBezTo>
                  <a:cubicBezTo>
                    <a:pt x="23171" y="355421"/>
                    <a:pt x="23171" y="355421"/>
                    <a:pt x="23171" y="355421"/>
                  </a:cubicBezTo>
                  <a:cubicBezTo>
                    <a:pt x="23171" y="352846"/>
                    <a:pt x="23171" y="352846"/>
                    <a:pt x="23171" y="352846"/>
                  </a:cubicBezTo>
                  <a:cubicBezTo>
                    <a:pt x="23171" y="352846"/>
                    <a:pt x="23171" y="352846"/>
                    <a:pt x="23171" y="350270"/>
                  </a:cubicBezTo>
                  <a:cubicBezTo>
                    <a:pt x="23171" y="350270"/>
                    <a:pt x="23171" y="350270"/>
                    <a:pt x="23171" y="347695"/>
                  </a:cubicBezTo>
                  <a:cubicBezTo>
                    <a:pt x="25746" y="347695"/>
                    <a:pt x="25746" y="347695"/>
                    <a:pt x="25746" y="347695"/>
                  </a:cubicBezTo>
                  <a:cubicBezTo>
                    <a:pt x="25746" y="345119"/>
                    <a:pt x="25746" y="345119"/>
                    <a:pt x="25746" y="345119"/>
                  </a:cubicBezTo>
                  <a:cubicBezTo>
                    <a:pt x="25746" y="345119"/>
                    <a:pt x="25746" y="345119"/>
                    <a:pt x="23171" y="345119"/>
                  </a:cubicBezTo>
                  <a:cubicBezTo>
                    <a:pt x="23171" y="342544"/>
                    <a:pt x="23171" y="339968"/>
                    <a:pt x="23171" y="339968"/>
                  </a:cubicBezTo>
                  <a:cubicBezTo>
                    <a:pt x="23171" y="337393"/>
                    <a:pt x="23171" y="337393"/>
                    <a:pt x="23171" y="337393"/>
                  </a:cubicBezTo>
                  <a:cubicBezTo>
                    <a:pt x="25746" y="337393"/>
                    <a:pt x="25746" y="337393"/>
                    <a:pt x="25746" y="337393"/>
                  </a:cubicBezTo>
                  <a:cubicBezTo>
                    <a:pt x="25746" y="334817"/>
                    <a:pt x="25746" y="334817"/>
                    <a:pt x="25746" y="334817"/>
                  </a:cubicBezTo>
                  <a:cubicBezTo>
                    <a:pt x="25746" y="334817"/>
                    <a:pt x="25746" y="332242"/>
                    <a:pt x="25746" y="332242"/>
                  </a:cubicBezTo>
                  <a:cubicBezTo>
                    <a:pt x="25746" y="329666"/>
                    <a:pt x="25746" y="329666"/>
                    <a:pt x="25746" y="329666"/>
                  </a:cubicBezTo>
                  <a:cubicBezTo>
                    <a:pt x="25746" y="327091"/>
                    <a:pt x="25746" y="327091"/>
                    <a:pt x="25746" y="327091"/>
                  </a:cubicBezTo>
                  <a:cubicBezTo>
                    <a:pt x="25746" y="327091"/>
                    <a:pt x="25746" y="327091"/>
                    <a:pt x="25746" y="324515"/>
                  </a:cubicBezTo>
                  <a:cubicBezTo>
                    <a:pt x="25746" y="321940"/>
                    <a:pt x="25746" y="321940"/>
                    <a:pt x="25746" y="321940"/>
                  </a:cubicBezTo>
                  <a:cubicBezTo>
                    <a:pt x="25746" y="321940"/>
                    <a:pt x="28320" y="321940"/>
                    <a:pt x="28320" y="321940"/>
                  </a:cubicBezTo>
                  <a:cubicBezTo>
                    <a:pt x="28320" y="319364"/>
                    <a:pt x="28320" y="319364"/>
                    <a:pt x="28320" y="319364"/>
                  </a:cubicBezTo>
                  <a:cubicBezTo>
                    <a:pt x="28320" y="319364"/>
                    <a:pt x="28320" y="316789"/>
                    <a:pt x="30895" y="316789"/>
                  </a:cubicBezTo>
                  <a:cubicBezTo>
                    <a:pt x="30895" y="316789"/>
                    <a:pt x="30895" y="316789"/>
                    <a:pt x="30895" y="314213"/>
                  </a:cubicBezTo>
                  <a:cubicBezTo>
                    <a:pt x="33469" y="314213"/>
                    <a:pt x="36044" y="314213"/>
                    <a:pt x="38618" y="314213"/>
                  </a:cubicBezTo>
                  <a:cubicBezTo>
                    <a:pt x="38618" y="314213"/>
                    <a:pt x="41193" y="311638"/>
                    <a:pt x="43767" y="311638"/>
                  </a:cubicBezTo>
                  <a:cubicBezTo>
                    <a:pt x="43767" y="311638"/>
                    <a:pt x="46342" y="311638"/>
                    <a:pt x="46342" y="309062"/>
                  </a:cubicBezTo>
                  <a:cubicBezTo>
                    <a:pt x="48917" y="309062"/>
                    <a:pt x="48917" y="309062"/>
                    <a:pt x="48917" y="309062"/>
                  </a:cubicBezTo>
                  <a:cubicBezTo>
                    <a:pt x="48917" y="309062"/>
                    <a:pt x="48917" y="309062"/>
                    <a:pt x="51491" y="309062"/>
                  </a:cubicBezTo>
                  <a:cubicBezTo>
                    <a:pt x="51491" y="309062"/>
                    <a:pt x="51491" y="309062"/>
                    <a:pt x="54066" y="309062"/>
                  </a:cubicBezTo>
                  <a:cubicBezTo>
                    <a:pt x="54066" y="309062"/>
                    <a:pt x="54066" y="309062"/>
                    <a:pt x="54066" y="306487"/>
                  </a:cubicBezTo>
                  <a:cubicBezTo>
                    <a:pt x="54066" y="306487"/>
                    <a:pt x="54066" y="306487"/>
                    <a:pt x="56640" y="306487"/>
                  </a:cubicBezTo>
                  <a:cubicBezTo>
                    <a:pt x="56640" y="306487"/>
                    <a:pt x="59215" y="306487"/>
                    <a:pt x="59215" y="306487"/>
                  </a:cubicBezTo>
                  <a:cubicBezTo>
                    <a:pt x="59215" y="303911"/>
                    <a:pt x="59215" y="303911"/>
                    <a:pt x="59215" y="303911"/>
                  </a:cubicBezTo>
                  <a:cubicBezTo>
                    <a:pt x="61789" y="303911"/>
                    <a:pt x="61789" y="303911"/>
                    <a:pt x="61789" y="303911"/>
                  </a:cubicBezTo>
                  <a:cubicBezTo>
                    <a:pt x="61789" y="303911"/>
                    <a:pt x="61789" y="303911"/>
                    <a:pt x="64364" y="303911"/>
                  </a:cubicBezTo>
                  <a:cubicBezTo>
                    <a:pt x="66938" y="303911"/>
                    <a:pt x="66938" y="303911"/>
                    <a:pt x="66938" y="303911"/>
                  </a:cubicBezTo>
                  <a:cubicBezTo>
                    <a:pt x="66938" y="301335"/>
                    <a:pt x="66938" y="301335"/>
                    <a:pt x="66938" y="301335"/>
                  </a:cubicBezTo>
                  <a:cubicBezTo>
                    <a:pt x="66938" y="301335"/>
                    <a:pt x="69513" y="301335"/>
                    <a:pt x="69513" y="301335"/>
                  </a:cubicBezTo>
                  <a:cubicBezTo>
                    <a:pt x="72088" y="301335"/>
                    <a:pt x="74662" y="301335"/>
                    <a:pt x="74662" y="298760"/>
                  </a:cubicBezTo>
                  <a:cubicBezTo>
                    <a:pt x="77237" y="298760"/>
                    <a:pt x="82386" y="298760"/>
                    <a:pt x="84960" y="298760"/>
                  </a:cubicBezTo>
                  <a:cubicBezTo>
                    <a:pt x="84960" y="296184"/>
                    <a:pt x="87535" y="296184"/>
                    <a:pt x="90109" y="296184"/>
                  </a:cubicBezTo>
                  <a:cubicBezTo>
                    <a:pt x="90109" y="296184"/>
                    <a:pt x="92684" y="293609"/>
                    <a:pt x="92684" y="293609"/>
                  </a:cubicBezTo>
                  <a:cubicBezTo>
                    <a:pt x="92684" y="293609"/>
                    <a:pt x="95258" y="293609"/>
                    <a:pt x="95258" y="293609"/>
                  </a:cubicBezTo>
                  <a:cubicBezTo>
                    <a:pt x="97833" y="293609"/>
                    <a:pt x="97833" y="293609"/>
                    <a:pt x="97833" y="293609"/>
                  </a:cubicBezTo>
                  <a:cubicBezTo>
                    <a:pt x="97833" y="291033"/>
                    <a:pt x="100408" y="291033"/>
                    <a:pt x="100408" y="291033"/>
                  </a:cubicBezTo>
                  <a:cubicBezTo>
                    <a:pt x="100408" y="291033"/>
                    <a:pt x="102982" y="291033"/>
                    <a:pt x="102982" y="291033"/>
                  </a:cubicBezTo>
                  <a:cubicBezTo>
                    <a:pt x="102982" y="291033"/>
                    <a:pt x="105557" y="291033"/>
                    <a:pt x="105557" y="291033"/>
                  </a:cubicBezTo>
                  <a:cubicBezTo>
                    <a:pt x="105557" y="291033"/>
                    <a:pt x="108131" y="291033"/>
                    <a:pt x="108131" y="291033"/>
                  </a:cubicBezTo>
                  <a:cubicBezTo>
                    <a:pt x="108131" y="291033"/>
                    <a:pt x="108131" y="291033"/>
                    <a:pt x="108131" y="288458"/>
                  </a:cubicBezTo>
                  <a:cubicBezTo>
                    <a:pt x="108131" y="288458"/>
                    <a:pt x="110706" y="288458"/>
                    <a:pt x="110706" y="288458"/>
                  </a:cubicBezTo>
                  <a:cubicBezTo>
                    <a:pt x="110706" y="288458"/>
                    <a:pt x="110706" y="288458"/>
                    <a:pt x="113280" y="288458"/>
                  </a:cubicBezTo>
                  <a:cubicBezTo>
                    <a:pt x="113280" y="288458"/>
                    <a:pt x="113280" y="285882"/>
                    <a:pt x="115855" y="285882"/>
                  </a:cubicBezTo>
                  <a:cubicBezTo>
                    <a:pt x="115855" y="285882"/>
                    <a:pt x="118429" y="285882"/>
                    <a:pt x="118429" y="285882"/>
                  </a:cubicBezTo>
                  <a:cubicBezTo>
                    <a:pt x="118429" y="285882"/>
                    <a:pt x="118429" y="285882"/>
                    <a:pt x="121004" y="285882"/>
                  </a:cubicBezTo>
                  <a:cubicBezTo>
                    <a:pt x="121004" y="283307"/>
                    <a:pt x="121004" y="283307"/>
                    <a:pt x="121004" y="283307"/>
                  </a:cubicBezTo>
                  <a:cubicBezTo>
                    <a:pt x="123578" y="283307"/>
                    <a:pt x="123578" y="283307"/>
                    <a:pt x="123578" y="283307"/>
                  </a:cubicBezTo>
                  <a:cubicBezTo>
                    <a:pt x="123578" y="283307"/>
                    <a:pt x="123578" y="283307"/>
                    <a:pt x="126153" y="283307"/>
                  </a:cubicBezTo>
                  <a:cubicBezTo>
                    <a:pt x="128728" y="280731"/>
                    <a:pt x="128728" y="280731"/>
                    <a:pt x="131302" y="280731"/>
                  </a:cubicBezTo>
                  <a:cubicBezTo>
                    <a:pt x="133877" y="278156"/>
                    <a:pt x="133877" y="278156"/>
                    <a:pt x="133877" y="278156"/>
                  </a:cubicBezTo>
                  <a:cubicBezTo>
                    <a:pt x="133877" y="275580"/>
                    <a:pt x="136451" y="275580"/>
                    <a:pt x="136451" y="275580"/>
                  </a:cubicBezTo>
                  <a:cubicBezTo>
                    <a:pt x="136451" y="275580"/>
                    <a:pt x="139026" y="275580"/>
                    <a:pt x="139026" y="275580"/>
                  </a:cubicBezTo>
                  <a:cubicBezTo>
                    <a:pt x="139026" y="275580"/>
                    <a:pt x="139026" y="275580"/>
                    <a:pt x="141600" y="275580"/>
                  </a:cubicBezTo>
                  <a:cubicBezTo>
                    <a:pt x="141600" y="273005"/>
                    <a:pt x="141600" y="273005"/>
                    <a:pt x="141600" y="273005"/>
                  </a:cubicBezTo>
                  <a:cubicBezTo>
                    <a:pt x="141600" y="273005"/>
                    <a:pt x="144175" y="273005"/>
                    <a:pt x="144175" y="273005"/>
                  </a:cubicBezTo>
                  <a:cubicBezTo>
                    <a:pt x="144175" y="273005"/>
                    <a:pt x="146749" y="270429"/>
                    <a:pt x="146749" y="270429"/>
                  </a:cubicBezTo>
                  <a:cubicBezTo>
                    <a:pt x="149324" y="270429"/>
                    <a:pt x="151899" y="267854"/>
                    <a:pt x="154473" y="267854"/>
                  </a:cubicBezTo>
                  <a:cubicBezTo>
                    <a:pt x="154473" y="267854"/>
                    <a:pt x="157048" y="265278"/>
                    <a:pt x="157048" y="265278"/>
                  </a:cubicBezTo>
                  <a:cubicBezTo>
                    <a:pt x="159622" y="265278"/>
                    <a:pt x="162197" y="262703"/>
                    <a:pt x="162197" y="262703"/>
                  </a:cubicBezTo>
                  <a:cubicBezTo>
                    <a:pt x="162197" y="262703"/>
                    <a:pt x="162197" y="262703"/>
                    <a:pt x="164771" y="262703"/>
                  </a:cubicBezTo>
                  <a:cubicBezTo>
                    <a:pt x="164771" y="260127"/>
                    <a:pt x="167346" y="260127"/>
                    <a:pt x="167346" y="260127"/>
                  </a:cubicBezTo>
                  <a:cubicBezTo>
                    <a:pt x="167346" y="260127"/>
                    <a:pt x="169920" y="260127"/>
                    <a:pt x="169920" y="257552"/>
                  </a:cubicBezTo>
                  <a:cubicBezTo>
                    <a:pt x="169920" y="257552"/>
                    <a:pt x="169920" y="257552"/>
                    <a:pt x="172495" y="257552"/>
                  </a:cubicBezTo>
                  <a:cubicBezTo>
                    <a:pt x="175069" y="257552"/>
                    <a:pt x="175069" y="254976"/>
                    <a:pt x="175069" y="254976"/>
                  </a:cubicBezTo>
                  <a:cubicBezTo>
                    <a:pt x="175069" y="254976"/>
                    <a:pt x="175069" y="254976"/>
                    <a:pt x="177644" y="254976"/>
                  </a:cubicBezTo>
                  <a:cubicBezTo>
                    <a:pt x="177644" y="254976"/>
                    <a:pt x="177644" y="254976"/>
                    <a:pt x="180219" y="254976"/>
                  </a:cubicBezTo>
                  <a:cubicBezTo>
                    <a:pt x="180219" y="252401"/>
                    <a:pt x="180219" y="252401"/>
                    <a:pt x="180219" y="252401"/>
                  </a:cubicBezTo>
                  <a:cubicBezTo>
                    <a:pt x="180219" y="249825"/>
                    <a:pt x="182793" y="249825"/>
                    <a:pt x="182793" y="249825"/>
                  </a:cubicBezTo>
                  <a:cubicBezTo>
                    <a:pt x="182793" y="249825"/>
                    <a:pt x="182793" y="249825"/>
                    <a:pt x="185368" y="249825"/>
                  </a:cubicBezTo>
                  <a:cubicBezTo>
                    <a:pt x="185368" y="247250"/>
                    <a:pt x="185368" y="247250"/>
                    <a:pt x="185368" y="247250"/>
                  </a:cubicBezTo>
                  <a:cubicBezTo>
                    <a:pt x="185368" y="247250"/>
                    <a:pt x="185368" y="247250"/>
                    <a:pt x="187942" y="247250"/>
                  </a:cubicBezTo>
                  <a:cubicBezTo>
                    <a:pt x="187942" y="247250"/>
                    <a:pt x="187942" y="247250"/>
                    <a:pt x="190517" y="247250"/>
                  </a:cubicBezTo>
                  <a:cubicBezTo>
                    <a:pt x="190517" y="244674"/>
                    <a:pt x="190517" y="244674"/>
                    <a:pt x="190517" y="244674"/>
                  </a:cubicBezTo>
                  <a:cubicBezTo>
                    <a:pt x="190517" y="244674"/>
                    <a:pt x="190517" y="244674"/>
                    <a:pt x="193091" y="244674"/>
                  </a:cubicBezTo>
                  <a:cubicBezTo>
                    <a:pt x="193091" y="244674"/>
                    <a:pt x="193091" y="244674"/>
                    <a:pt x="195666" y="244674"/>
                  </a:cubicBezTo>
                  <a:cubicBezTo>
                    <a:pt x="195666" y="242099"/>
                    <a:pt x="195666" y="242099"/>
                    <a:pt x="195666" y="242099"/>
                  </a:cubicBezTo>
                  <a:cubicBezTo>
                    <a:pt x="195666" y="239523"/>
                    <a:pt x="195666" y="239523"/>
                    <a:pt x="198240" y="239523"/>
                  </a:cubicBezTo>
                  <a:cubicBezTo>
                    <a:pt x="198240" y="239523"/>
                    <a:pt x="198240" y="239523"/>
                    <a:pt x="200815" y="239523"/>
                  </a:cubicBezTo>
                  <a:cubicBezTo>
                    <a:pt x="200815" y="239523"/>
                    <a:pt x="200815" y="239523"/>
                    <a:pt x="200815" y="236948"/>
                  </a:cubicBezTo>
                  <a:cubicBezTo>
                    <a:pt x="203390" y="236948"/>
                    <a:pt x="203390" y="236948"/>
                    <a:pt x="203390" y="234372"/>
                  </a:cubicBezTo>
                  <a:cubicBezTo>
                    <a:pt x="203390" y="234372"/>
                    <a:pt x="203390" y="234372"/>
                    <a:pt x="205964" y="234372"/>
                  </a:cubicBezTo>
                  <a:cubicBezTo>
                    <a:pt x="205964" y="234372"/>
                    <a:pt x="205964" y="231797"/>
                    <a:pt x="205964" y="231797"/>
                  </a:cubicBezTo>
                  <a:cubicBezTo>
                    <a:pt x="205964" y="231797"/>
                    <a:pt x="205964" y="231797"/>
                    <a:pt x="208539" y="231797"/>
                  </a:cubicBezTo>
                  <a:cubicBezTo>
                    <a:pt x="208539" y="231797"/>
                    <a:pt x="208539" y="231797"/>
                    <a:pt x="211113" y="231797"/>
                  </a:cubicBezTo>
                  <a:cubicBezTo>
                    <a:pt x="211113" y="229221"/>
                    <a:pt x="211113" y="229221"/>
                    <a:pt x="211113" y="229221"/>
                  </a:cubicBezTo>
                  <a:cubicBezTo>
                    <a:pt x="211113" y="229221"/>
                    <a:pt x="211113" y="229221"/>
                    <a:pt x="213688" y="229221"/>
                  </a:cubicBezTo>
                  <a:cubicBezTo>
                    <a:pt x="213688" y="229221"/>
                    <a:pt x="213688" y="229221"/>
                    <a:pt x="216262" y="229221"/>
                  </a:cubicBezTo>
                  <a:cubicBezTo>
                    <a:pt x="216262" y="229221"/>
                    <a:pt x="216262" y="229221"/>
                    <a:pt x="216262" y="226646"/>
                  </a:cubicBezTo>
                  <a:cubicBezTo>
                    <a:pt x="218837" y="226646"/>
                    <a:pt x="218837" y="226646"/>
                    <a:pt x="218837" y="226646"/>
                  </a:cubicBezTo>
                  <a:cubicBezTo>
                    <a:pt x="218837" y="224070"/>
                    <a:pt x="218837" y="224070"/>
                    <a:pt x="218837" y="224070"/>
                  </a:cubicBezTo>
                  <a:cubicBezTo>
                    <a:pt x="221411" y="221494"/>
                    <a:pt x="223986" y="218919"/>
                    <a:pt x="226560" y="216343"/>
                  </a:cubicBezTo>
                  <a:cubicBezTo>
                    <a:pt x="229135" y="216343"/>
                    <a:pt x="229135" y="216343"/>
                    <a:pt x="229135" y="216343"/>
                  </a:cubicBezTo>
                  <a:cubicBezTo>
                    <a:pt x="229135" y="216343"/>
                    <a:pt x="231710" y="211192"/>
                    <a:pt x="231710" y="211192"/>
                  </a:cubicBezTo>
                  <a:cubicBezTo>
                    <a:pt x="234284" y="211192"/>
                    <a:pt x="236859" y="211192"/>
                    <a:pt x="236859" y="208617"/>
                  </a:cubicBezTo>
                  <a:cubicBezTo>
                    <a:pt x="236859" y="208617"/>
                    <a:pt x="239433" y="206041"/>
                    <a:pt x="239433" y="203466"/>
                  </a:cubicBezTo>
                  <a:cubicBezTo>
                    <a:pt x="242008" y="203466"/>
                    <a:pt x="244582" y="200890"/>
                    <a:pt x="244582" y="200890"/>
                  </a:cubicBezTo>
                  <a:cubicBezTo>
                    <a:pt x="244582" y="198315"/>
                    <a:pt x="244582" y="198315"/>
                    <a:pt x="244582" y="198315"/>
                  </a:cubicBezTo>
                  <a:cubicBezTo>
                    <a:pt x="244582" y="198315"/>
                    <a:pt x="244582" y="198315"/>
                    <a:pt x="247157" y="198315"/>
                  </a:cubicBezTo>
                  <a:cubicBezTo>
                    <a:pt x="247157" y="195739"/>
                    <a:pt x="247157" y="195739"/>
                    <a:pt x="247157" y="195739"/>
                  </a:cubicBezTo>
                  <a:cubicBezTo>
                    <a:pt x="247157" y="195739"/>
                    <a:pt x="247157" y="193164"/>
                    <a:pt x="249731" y="193164"/>
                  </a:cubicBezTo>
                  <a:cubicBezTo>
                    <a:pt x="249731" y="190588"/>
                    <a:pt x="249731" y="190588"/>
                    <a:pt x="249731" y="190588"/>
                  </a:cubicBezTo>
                  <a:cubicBezTo>
                    <a:pt x="249731" y="190588"/>
                    <a:pt x="252306" y="188013"/>
                    <a:pt x="252306" y="188013"/>
                  </a:cubicBezTo>
                  <a:cubicBezTo>
                    <a:pt x="252306" y="188013"/>
                    <a:pt x="252306" y="188013"/>
                    <a:pt x="252306" y="185437"/>
                  </a:cubicBezTo>
                  <a:cubicBezTo>
                    <a:pt x="254881" y="185437"/>
                    <a:pt x="254881" y="185437"/>
                    <a:pt x="254881" y="185437"/>
                  </a:cubicBezTo>
                  <a:cubicBezTo>
                    <a:pt x="254881" y="182862"/>
                    <a:pt x="254881" y="182862"/>
                    <a:pt x="254881" y="182862"/>
                  </a:cubicBezTo>
                  <a:cubicBezTo>
                    <a:pt x="254881" y="182862"/>
                    <a:pt x="257455" y="180286"/>
                    <a:pt x="260030" y="180286"/>
                  </a:cubicBezTo>
                  <a:close/>
                  <a:moveTo>
                    <a:pt x="270328" y="0"/>
                  </a:moveTo>
                  <a:cubicBezTo>
                    <a:pt x="270328" y="0"/>
                    <a:pt x="270328" y="0"/>
                    <a:pt x="272902" y="0"/>
                  </a:cubicBezTo>
                  <a:cubicBezTo>
                    <a:pt x="272902" y="0"/>
                    <a:pt x="272902" y="0"/>
                    <a:pt x="275477" y="0"/>
                  </a:cubicBezTo>
                  <a:cubicBezTo>
                    <a:pt x="275477" y="0"/>
                    <a:pt x="275477" y="0"/>
                    <a:pt x="275477" y="2576"/>
                  </a:cubicBezTo>
                  <a:cubicBezTo>
                    <a:pt x="275477" y="2576"/>
                    <a:pt x="275477" y="2576"/>
                    <a:pt x="278051" y="2576"/>
                  </a:cubicBezTo>
                  <a:cubicBezTo>
                    <a:pt x="280626" y="2576"/>
                    <a:pt x="280626" y="2576"/>
                    <a:pt x="280626" y="2576"/>
                  </a:cubicBezTo>
                  <a:cubicBezTo>
                    <a:pt x="280626" y="2576"/>
                    <a:pt x="280626" y="2576"/>
                    <a:pt x="280626" y="5151"/>
                  </a:cubicBezTo>
                  <a:cubicBezTo>
                    <a:pt x="280626" y="5151"/>
                    <a:pt x="280626" y="5151"/>
                    <a:pt x="280626" y="7727"/>
                  </a:cubicBezTo>
                  <a:cubicBezTo>
                    <a:pt x="280626" y="7727"/>
                    <a:pt x="280626" y="7727"/>
                    <a:pt x="283201" y="7727"/>
                  </a:cubicBezTo>
                  <a:cubicBezTo>
                    <a:pt x="283201" y="10302"/>
                    <a:pt x="283201" y="10302"/>
                    <a:pt x="283201" y="10302"/>
                  </a:cubicBezTo>
                  <a:cubicBezTo>
                    <a:pt x="283201" y="10302"/>
                    <a:pt x="283201" y="10302"/>
                    <a:pt x="285775" y="10302"/>
                  </a:cubicBezTo>
                  <a:cubicBezTo>
                    <a:pt x="285775" y="10302"/>
                    <a:pt x="285775" y="10302"/>
                    <a:pt x="285775" y="12878"/>
                  </a:cubicBezTo>
                  <a:cubicBezTo>
                    <a:pt x="285775" y="12878"/>
                    <a:pt x="285775" y="12878"/>
                    <a:pt x="288350" y="12878"/>
                  </a:cubicBezTo>
                  <a:cubicBezTo>
                    <a:pt x="288350" y="12878"/>
                    <a:pt x="288350" y="12878"/>
                    <a:pt x="288350" y="15453"/>
                  </a:cubicBezTo>
                  <a:cubicBezTo>
                    <a:pt x="288350" y="15453"/>
                    <a:pt x="288350" y="15453"/>
                    <a:pt x="290924" y="15453"/>
                  </a:cubicBezTo>
                  <a:cubicBezTo>
                    <a:pt x="290924" y="15453"/>
                    <a:pt x="290924" y="15453"/>
                    <a:pt x="290924" y="18029"/>
                  </a:cubicBezTo>
                  <a:cubicBezTo>
                    <a:pt x="293499" y="18029"/>
                    <a:pt x="293499" y="18029"/>
                    <a:pt x="293499" y="18029"/>
                  </a:cubicBezTo>
                  <a:cubicBezTo>
                    <a:pt x="293499" y="18029"/>
                    <a:pt x="293499" y="18029"/>
                    <a:pt x="293499" y="20604"/>
                  </a:cubicBezTo>
                  <a:cubicBezTo>
                    <a:pt x="296073" y="20604"/>
                    <a:pt x="296073" y="20604"/>
                    <a:pt x="296073" y="20604"/>
                  </a:cubicBezTo>
                  <a:cubicBezTo>
                    <a:pt x="296073" y="20604"/>
                    <a:pt x="296073" y="20604"/>
                    <a:pt x="296073" y="23180"/>
                  </a:cubicBezTo>
                  <a:cubicBezTo>
                    <a:pt x="298648" y="23180"/>
                    <a:pt x="298648" y="23180"/>
                    <a:pt x="298648" y="23180"/>
                  </a:cubicBezTo>
                  <a:cubicBezTo>
                    <a:pt x="298648" y="23180"/>
                    <a:pt x="298648" y="23180"/>
                    <a:pt x="301222" y="23180"/>
                  </a:cubicBezTo>
                  <a:cubicBezTo>
                    <a:pt x="303797" y="23180"/>
                    <a:pt x="303797" y="23180"/>
                    <a:pt x="303797" y="23180"/>
                  </a:cubicBezTo>
                  <a:cubicBezTo>
                    <a:pt x="303797" y="23180"/>
                    <a:pt x="303797" y="23180"/>
                    <a:pt x="303797" y="25755"/>
                  </a:cubicBezTo>
                  <a:cubicBezTo>
                    <a:pt x="306372" y="25755"/>
                    <a:pt x="306372" y="25755"/>
                    <a:pt x="306372" y="25755"/>
                  </a:cubicBezTo>
                  <a:cubicBezTo>
                    <a:pt x="306372" y="25755"/>
                    <a:pt x="306372" y="25755"/>
                    <a:pt x="306372" y="28331"/>
                  </a:cubicBezTo>
                  <a:cubicBezTo>
                    <a:pt x="306372" y="28331"/>
                    <a:pt x="306372" y="28331"/>
                    <a:pt x="308946" y="28331"/>
                  </a:cubicBezTo>
                  <a:cubicBezTo>
                    <a:pt x="308946" y="28331"/>
                    <a:pt x="308946" y="28331"/>
                    <a:pt x="308946" y="30906"/>
                  </a:cubicBezTo>
                  <a:cubicBezTo>
                    <a:pt x="308946" y="30906"/>
                    <a:pt x="308946" y="30906"/>
                    <a:pt x="311521" y="30906"/>
                  </a:cubicBezTo>
                  <a:cubicBezTo>
                    <a:pt x="314095" y="30906"/>
                    <a:pt x="314095" y="30906"/>
                    <a:pt x="314095" y="30906"/>
                  </a:cubicBezTo>
                  <a:cubicBezTo>
                    <a:pt x="314095" y="30906"/>
                    <a:pt x="314095" y="30906"/>
                    <a:pt x="314095" y="33482"/>
                  </a:cubicBezTo>
                  <a:cubicBezTo>
                    <a:pt x="314095" y="33482"/>
                    <a:pt x="314095" y="33482"/>
                    <a:pt x="316670" y="33482"/>
                  </a:cubicBezTo>
                  <a:cubicBezTo>
                    <a:pt x="316670" y="33482"/>
                    <a:pt x="316670" y="36057"/>
                    <a:pt x="316670" y="36057"/>
                  </a:cubicBezTo>
                  <a:cubicBezTo>
                    <a:pt x="316670" y="36057"/>
                    <a:pt x="316670" y="36057"/>
                    <a:pt x="319244" y="36057"/>
                  </a:cubicBezTo>
                  <a:cubicBezTo>
                    <a:pt x="319244" y="36057"/>
                    <a:pt x="319244" y="36057"/>
                    <a:pt x="321819" y="36057"/>
                  </a:cubicBezTo>
                  <a:cubicBezTo>
                    <a:pt x="321819" y="36057"/>
                    <a:pt x="321819" y="36057"/>
                    <a:pt x="321819" y="38633"/>
                  </a:cubicBezTo>
                  <a:cubicBezTo>
                    <a:pt x="324393" y="38633"/>
                    <a:pt x="324393" y="38633"/>
                    <a:pt x="324393" y="38633"/>
                  </a:cubicBezTo>
                  <a:cubicBezTo>
                    <a:pt x="324393" y="38633"/>
                    <a:pt x="324393" y="38633"/>
                    <a:pt x="326968" y="38633"/>
                  </a:cubicBezTo>
                  <a:cubicBezTo>
                    <a:pt x="326968" y="41208"/>
                    <a:pt x="326968" y="41208"/>
                    <a:pt x="326968" y="41208"/>
                  </a:cubicBezTo>
                  <a:cubicBezTo>
                    <a:pt x="329542" y="41208"/>
                    <a:pt x="329542" y="41208"/>
                    <a:pt x="329542" y="41208"/>
                  </a:cubicBezTo>
                  <a:cubicBezTo>
                    <a:pt x="332117" y="41208"/>
                    <a:pt x="332117" y="41208"/>
                    <a:pt x="332117" y="41208"/>
                  </a:cubicBezTo>
                  <a:cubicBezTo>
                    <a:pt x="332117" y="41208"/>
                    <a:pt x="332117" y="41208"/>
                    <a:pt x="332117" y="43784"/>
                  </a:cubicBezTo>
                  <a:cubicBezTo>
                    <a:pt x="334692" y="43784"/>
                    <a:pt x="334692" y="43784"/>
                    <a:pt x="334692" y="43784"/>
                  </a:cubicBezTo>
                  <a:cubicBezTo>
                    <a:pt x="334692" y="43784"/>
                    <a:pt x="334692" y="43784"/>
                    <a:pt x="337266" y="43784"/>
                  </a:cubicBezTo>
                  <a:cubicBezTo>
                    <a:pt x="337266" y="46359"/>
                    <a:pt x="337266" y="46359"/>
                    <a:pt x="337266" y="46359"/>
                  </a:cubicBezTo>
                  <a:cubicBezTo>
                    <a:pt x="339841" y="46359"/>
                    <a:pt x="339841" y="46359"/>
                    <a:pt x="339841" y="46359"/>
                  </a:cubicBezTo>
                  <a:cubicBezTo>
                    <a:pt x="342415" y="46359"/>
                    <a:pt x="342415" y="46359"/>
                    <a:pt x="342415" y="46359"/>
                  </a:cubicBezTo>
                  <a:cubicBezTo>
                    <a:pt x="342415" y="46359"/>
                    <a:pt x="342415" y="46359"/>
                    <a:pt x="342415" y="48935"/>
                  </a:cubicBezTo>
                  <a:cubicBezTo>
                    <a:pt x="342415" y="48935"/>
                    <a:pt x="342415" y="48935"/>
                    <a:pt x="344990" y="48935"/>
                  </a:cubicBezTo>
                  <a:cubicBezTo>
                    <a:pt x="344990" y="48935"/>
                    <a:pt x="347564" y="48935"/>
                    <a:pt x="347564" y="48935"/>
                  </a:cubicBezTo>
                  <a:cubicBezTo>
                    <a:pt x="347564" y="48935"/>
                    <a:pt x="347564" y="48935"/>
                    <a:pt x="350139" y="48935"/>
                  </a:cubicBezTo>
                  <a:cubicBezTo>
                    <a:pt x="350139" y="48935"/>
                    <a:pt x="350139" y="48935"/>
                    <a:pt x="350139" y="51510"/>
                  </a:cubicBezTo>
                  <a:cubicBezTo>
                    <a:pt x="352713" y="51510"/>
                    <a:pt x="352713" y="51510"/>
                    <a:pt x="352713" y="51510"/>
                  </a:cubicBezTo>
                  <a:cubicBezTo>
                    <a:pt x="355288" y="51510"/>
                    <a:pt x="355288" y="51510"/>
                    <a:pt x="355288" y="51510"/>
                  </a:cubicBezTo>
                  <a:cubicBezTo>
                    <a:pt x="355288" y="51510"/>
                    <a:pt x="357862" y="51510"/>
                    <a:pt x="357862" y="51510"/>
                  </a:cubicBezTo>
                  <a:cubicBezTo>
                    <a:pt x="357862" y="51510"/>
                    <a:pt x="357862" y="51510"/>
                    <a:pt x="360437" y="51510"/>
                  </a:cubicBezTo>
                  <a:cubicBezTo>
                    <a:pt x="360437" y="51510"/>
                    <a:pt x="360437" y="51510"/>
                    <a:pt x="360437" y="54086"/>
                  </a:cubicBezTo>
                  <a:cubicBezTo>
                    <a:pt x="360437" y="54086"/>
                    <a:pt x="360437" y="54086"/>
                    <a:pt x="363012" y="54086"/>
                  </a:cubicBezTo>
                  <a:cubicBezTo>
                    <a:pt x="363012" y="54086"/>
                    <a:pt x="363012" y="54086"/>
                    <a:pt x="363012" y="56661"/>
                  </a:cubicBezTo>
                  <a:cubicBezTo>
                    <a:pt x="363012" y="56661"/>
                    <a:pt x="363012" y="56661"/>
                    <a:pt x="365586" y="56661"/>
                  </a:cubicBezTo>
                  <a:cubicBezTo>
                    <a:pt x="368161" y="56661"/>
                    <a:pt x="368161" y="56661"/>
                    <a:pt x="368161" y="56661"/>
                  </a:cubicBezTo>
                  <a:cubicBezTo>
                    <a:pt x="368161" y="56661"/>
                    <a:pt x="370735" y="56661"/>
                    <a:pt x="370735" y="59237"/>
                  </a:cubicBezTo>
                  <a:cubicBezTo>
                    <a:pt x="370735" y="59237"/>
                    <a:pt x="373310" y="59237"/>
                    <a:pt x="373310" y="59237"/>
                  </a:cubicBezTo>
                  <a:cubicBezTo>
                    <a:pt x="375884" y="59237"/>
                    <a:pt x="375884" y="59237"/>
                    <a:pt x="375884" y="59237"/>
                  </a:cubicBezTo>
                  <a:cubicBezTo>
                    <a:pt x="375884" y="59237"/>
                    <a:pt x="375884" y="59237"/>
                    <a:pt x="378459" y="59237"/>
                  </a:cubicBezTo>
                  <a:cubicBezTo>
                    <a:pt x="378459" y="59237"/>
                    <a:pt x="378459" y="59237"/>
                    <a:pt x="381033" y="59237"/>
                  </a:cubicBezTo>
                  <a:cubicBezTo>
                    <a:pt x="381033" y="61813"/>
                    <a:pt x="381033" y="61813"/>
                    <a:pt x="381033" y="61813"/>
                  </a:cubicBezTo>
                  <a:cubicBezTo>
                    <a:pt x="383608" y="61813"/>
                    <a:pt x="383608" y="61813"/>
                    <a:pt x="383608" y="61813"/>
                  </a:cubicBezTo>
                  <a:cubicBezTo>
                    <a:pt x="386183" y="61813"/>
                    <a:pt x="386183" y="61813"/>
                    <a:pt x="386183" y="61813"/>
                  </a:cubicBezTo>
                  <a:cubicBezTo>
                    <a:pt x="388757" y="61813"/>
                    <a:pt x="388757" y="61813"/>
                    <a:pt x="388757" y="61813"/>
                  </a:cubicBezTo>
                  <a:cubicBezTo>
                    <a:pt x="388757" y="61813"/>
                    <a:pt x="388757" y="61813"/>
                    <a:pt x="388757" y="64388"/>
                  </a:cubicBezTo>
                  <a:cubicBezTo>
                    <a:pt x="391332" y="64388"/>
                    <a:pt x="391332" y="64388"/>
                    <a:pt x="391332" y="64388"/>
                  </a:cubicBezTo>
                  <a:cubicBezTo>
                    <a:pt x="391332" y="64388"/>
                    <a:pt x="391332" y="64388"/>
                    <a:pt x="391332" y="66964"/>
                  </a:cubicBezTo>
                  <a:cubicBezTo>
                    <a:pt x="391332" y="66964"/>
                    <a:pt x="391332" y="66964"/>
                    <a:pt x="393906" y="66964"/>
                  </a:cubicBezTo>
                  <a:cubicBezTo>
                    <a:pt x="393906" y="66964"/>
                    <a:pt x="396481" y="66964"/>
                    <a:pt x="396481" y="66964"/>
                  </a:cubicBezTo>
                  <a:cubicBezTo>
                    <a:pt x="396481" y="66964"/>
                    <a:pt x="396481" y="66964"/>
                    <a:pt x="399055" y="66964"/>
                  </a:cubicBezTo>
                  <a:cubicBezTo>
                    <a:pt x="399055" y="66964"/>
                    <a:pt x="399055" y="66964"/>
                    <a:pt x="401630" y="66964"/>
                  </a:cubicBezTo>
                  <a:cubicBezTo>
                    <a:pt x="401630" y="66964"/>
                    <a:pt x="401630" y="66964"/>
                    <a:pt x="401630" y="67768"/>
                  </a:cubicBezTo>
                  <a:lnTo>
                    <a:pt x="401630" y="69539"/>
                  </a:lnTo>
                  <a:cubicBezTo>
                    <a:pt x="404204" y="69539"/>
                    <a:pt x="404204" y="69539"/>
                    <a:pt x="404204" y="69539"/>
                  </a:cubicBezTo>
                  <a:cubicBezTo>
                    <a:pt x="406779" y="69539"/>
                    <a:pt x="406779" y="69539"/>
                    <a:pt x="406779" y="69539"/>
                  </a:cubicBezTo>
                  <a:cubicBezTo>
                    <a:pt x="406779" y="69539"/>
                    <a:pt x="406779" y="69539"/>
                    <a:pt x="409353" y="69539"/>
                  </a:cubicBezTo>
                  <a:cubicBezTo>
                    <a:pt x="411928" y="69539"/>
                    <a:pt x="411928" y="69539"/>
                    <a:pt x="411928" y="69539"/>
                  </a:cubicBezTo>
                  <a:cubicBezTo>
                    <a:pt x="411928" y="72115"/>
                    <a:pt x="411928" y="72115"/>
                    <a:pt x="411928" y="72115"/>
                  </a:cubicBezTo>
                  <a:cubicBezTo>
                    <a:pt x="411928" y="72115"/>
                    <a:pt x="411928" y="72115"/>
                    <a:pt x="414503" y="72115"/>
                  </a:cubicBezTo>
                  <a:cubicBezTo>
                    <a:pt x="414503" y="72115"/>
                    <a:pt x="414503" y="72115"/>
                    <a:pt x="417077" y="72115"/>
                  </a:cubicBezTo>
                  <a:cubicBezTo>
                    <a:pt x="417077" y="72115"/>
                    <a:pt x="417077" y="72115"/>
                    <a:pt x="419652" y="72115"/>
                  </a:cubicBezTo>
                  <a:cubicBezTo>
                    <a:pt x="419652" y="72115"/>
                    <a:pt x="419652" y="72115"/>
                    <a:pt x="419652" y="74690"/>
                  </a:cubicBezTo>
                  <a:cubicBezTo>
                    <a:pt x="422226" y="74690"/>
                    <a:pt x="424801" y="74690"/>
                    <a:pt x="424801" y="74690"/>
                  </a:cubicBezTo>
                  <a:cubicBezTo>
                    <a:pt x="424801" y="74690"/>
                    <a:pt x="424801" y="74690"/>
                    <a:pt x="427375" y="74690"/>
                  </a:cubicBezTo>
                  <a:cubicBezTo>
                    <a:pt x="427375" y="74690"/>
                    <a:pt x="427375" y="74690"/>
                    <a:pt x="429950" y="74690"/>
                  </a:cubicBezTo>
                  <a:cubicBezTo>
                    <a:pt x="429950" y="74690"/>
                    <a:pt x="429950" y="74690"/>
                    <a:pt x="429950" y="77266"/>
                  </a:cubicBezTo>
                  <a:cubicBezTo>
                    <a:pt x="429950" y="77266"/>
                    <a:pt x="432524" y="77266"/>
                    <a:pt x="432524" y="77266"/>
                  </a:cubicBezTo>
                  <a:cubicBezTo>
                    <a:pt x="435099" y="77266"/>
                    <a:pt x="437674" y="77266"/>
                    <a:pt x="440248" y="77266"/>
                  </a:cubicBezTo>
                  <a:cubicBezTo>
                    <a:pt x="440248" y="77266"/>
                    <a:pt x="440248" y="77266"/>
                    <a:pt x="442823" y="77266"/>
                  </a:cubicBezTo>
                  <a:cubicBezTo>
                    <a:pt x="442823" y="77266"/>
                    <a:pt x="442823" y="77266"/>
                    <a:pt x="445397" y="77266"/>
                  </a:cubicBezTo>
                  <a:cubicBezTo>
                    <a:pt x="445397" y="77266"/>
                    <a:pt x="445397" y="77266"/>
                    <a:pt x="447972" y="77266"/>
                  </a:cubicBezTo>
                  <a:cubicBezTo>
                    <a:pt x="447972" y="77266"/>
                    <a:pt x="447972" y="77266"/>
                    <a:pt x="450546" y="77266"/>
                  </a:cubicBezTo>
                  <a:cubicBezTo>
                    <a:pt x="450546" y="77266"/>
                    <a:pt x="450546" y="77266"/>
                    <a:pt x="450546" y="79841"/>
                  </a:cubicBezTo>
                  <a:cubicBezTo>
                    <a:pt x="453121" y="79841"/>
                    <a:pt x="453121" y="79841"/>
                    <a:pt x="453121" y="79841"/>
                  </a:cubicBezTo>
                  <a:cubicBezTo>
                    <a:pt x="453121" y="79841"/>
                    <a:pt x="455695" y="79841"/>
                    <a:pt x="455695" y="79841"/>
                  </a:cubicBezTo>
                  <a:cubicBezTo>
                    <a:pt x="455695" y="79841"/>
                    <a:pt x="455695" y="79841"/>
                    <a:pt x="458270" y="79841"/>
                  </a:cubicBezTo>
                  <a:cubicBezTo>
                    <a:pt x="463419" y="79841"/>
                    <a:pt x="465994" y="79841"/>
                    <a:pt x="468568" y="79841"/>
                  </a:cubicBezTo>
                  <a:cubicBezTo>
                    <a:pt x="468568" y="79841"/>
                    <a:pt x="471143" y="79841"/>
                    <a:pt x="471143" y="79841"/>
                  </a:cubicBezTo>
                  <a:cubicBezTo>
                    <a:pt x="471143" y="79841"/>
                    <a:pt x="473717" y="79841"/>
                    <a:pt x="473717" y="79841"/>
                  </a:cubicBezTo>
                  <a:cubicBezTo>
                    <a:pt x="476292" y="79841"/>
                    <a:pt x="476292" y="79841"/>
                    <a:pt x="476292" y="79841"/>
                  </a:cubicBezTo>
                  <a:cubicBezTo>
                    <a:pt x="476292" y="79841"/>
                    <a:pt x="476292" y="79841"/>
                    <a:pt x="478866" y="79841"/>
                  </a:cubicBezTo>
                  <a:cubicBezTo>
                    <a:pt x="478866" y="79841"/>
                    <a:pt x="481441" y="79841"/>
                    <a:pt x="481441" y="79841"/>
                  </a:cubicBezTo>
                  <a:cubicBezTo>
                    <a:pt x="481441" y="79841"/>
                    <a:pt x="481441" y="79841"/>
                    <a:pt x="481441" y="82417"/>
                  </a:cubicBezTo>
                  <a:cubicBezTo>
                    <a:pt x="481441" y="82417"/>
                    <a:pt x="484015" y="82417"/>
                    <a:pt x="484015" y="82417"/>
                  </a:cubicBezTo>
                  <a:cubicBezTo>
                    <a:pt x="484015" y="82417"/>
                    <a:pt x="484015" y="82417"/>
                    <a:pt x="486590" y="82417"/>
                  </a:cubicBezTo>
                  <a:cubicBezTo>
                    <a:pt x="486590" y="82417"/>
                    <a:pt x="486590" y="82417"/>
                    <a:pt x="486590" y="84992"/>
                  </a:cubicBezTo>
                  <a:cubicBezTo>
                    <a:pt x="486590" y="84992"/>
                    <a:pt x="486590" y="84992"/>
                    <a:pt x="489165" y="84992"/>
                  </a:cubicBezTo>
                  <a:cubicBezTo>
                    <a:pt x="489165" y="84992"/>
                    <a:pt x="489165" y="84992"/>
                    <a:pt x="489165" y="87568"/>
                  </a:cubicBezTo>
                  <a:cubicBezTo>
                    <a:pt x="489165" y="90143"/>
                    <a:pt x="489165" y="90143"/>
                    <a:pt x="489165" y="90143"/>
                  </a:cubicBezTo>
                  <a:cubicBezTo>
                    <a:pt x="489165" y="92719"/>
                    <a:pt x="489165" y="92719"/>
                    <a:pt x="489165" y="95294"/>
                  </a:cubicBezTo>
                  <a:cubicBezTo>
                    <a:pt x="489165" y="95294"/>
                    <a:pt x="489165" y="95294"/>
                    <a:pt x="489165" y="97870"/>
                  </a:cubicBezTo>
                  <a:cubicBezTo>
                    <a:pt x="489165" y="97870"/>
                    <a:pt x="489165" y="97870"/>
                    <a:pt x="491739" y="97870"/>
                  </a:cubicBezTo>
                  <a:cubicBezTo>
                    <a:pt x="491739" y="100445"/>
                    <a:pt x="491739" y="100445"/>
                    <a:pt x="491739" y="100445"/>
                  </a:cubicBezTo>
                  <a:cubicBezTo>
                    <a:pt x="491739" y="100445"/>
                    <a:pt x="491739" y="103021"/>
                    <a:pt x="491739" y="103021"/>
                  </a:cubicBezTo>
                  <a:cubicBezTo>
                    <a:pt x="491739" y="105596"/>
                    <a:pt x="491739" y="105596"/>
                    <a:pt x="491739" y="105596"/>
                  </a:cubicBezTo>
                  <a:cubicBezTo>
                    <a:pt x="491739" y="105596"/>
                    <a:pt x="491739" y="105596"/>
                    <a:pt x="491739" y="108172"/>
                  </a:cubicBezTo>
                  <a:cubicBezTo>
                    <a:pt x="491739" y="108172"/>
                    <a:pt x="491739" y="108172"/>
                    <a:pt x="494314" y="108172"/>
                  </a:cubicBezTo>
                  <a:cubicBezTo>
                    <a:pt x="494314" y="108172"/>
                    <a:pt x="494314" y="108172"/>
                    <a:pt x="494314" y="110747"/>
                  </a:cubicBezTo>
                  <a:cubicBezTo>
                    <a:pt x="494314" y="110747"/>
                    <a:pt x="494314" y="110747"/>
                    <a:pt x="494314" y="113323"/>
                  </a:cubicBezTo>
                  <a:cubicBezTo>
                    <a:pt x="494314" y="113323"/>
                    <a:pt x="494314" y="113323"/>
                    <a:pt x="494314" y="115898"/>
                  </a:cubicBezTo>
                  <a:cubicBezTo>
                    <a:pt x="494314" y="115898"/>
                    <a:pt x="494314" y="115898"/>
                    <a:pt x="494314" y="118474"/>
                  </a:cubicBezTo>
                  <a:cubicBezTo>
                    <a:pt x="494314" y="118474"/>
                    <a:pt x="494314" y="121049"/>
                    <a:pt x="494314" y="121049"/>
                  </a:cubicBezTo>
                  <a:cubicBezTo>
                    <a:pt x="494314" y="121049"/>
                    <a:pt x="494314" y="123625"/>
                    <a:pt x="494314" y="123625"/>
                  </a:cubicBezTo>
                  <a:cubicBezTo>
                    <a:pt x="496888" y="123625"/>
                    <a:pt x="496888" y="123625"/>
                    <a:pt x="496888" y="123625"/>
                  </a:cubicBezTo>
                  <a:cubicBezTo>
                    <a:pt x="496888" y="123625"/>
                    <a:pt x="496888" y="123625"/>
                    <a:pt x="496888" y="126200"/>
                  </a:cubicBezTo>
                  <a:cubicBezTo>
                    <a:pt x="496888" y="126200"/>
                    <a:pt x="496888" y="126200"/>
                    <a:pt x="496888" y="128776"/>
                  </a:cubicBezTo>
                  <a:cubicBezTo>
                    <a:pt x="496888" y="131351"/>
                    <a:pt x="496888" y="131351"/>
                    <a:pt x="496888" y="131351"/>
                  </a:cubicBezTo>
                  <a:cubicBezTo>
                    <a:pt x="496888" y="131351"/>
                    <a:pt x="496888" y="131351"/>
                    <a:pt x="499463" y="131351"/>
                  </a:cubicBezTo>
                  <a:cubicBezTo>
                    <a:pt x="499463" y="131351"/>
                    <a:pt x="499463" y="133927"/>
                    <a:pt x="499463" y="133927"/>
                  </a:cubicBezTo>
                  <a:cubicBezTo>
                    <a:pt x="499463" y="133927"/>
                    <a:pt x="499463" y="136502"/>
                    <a:pt x="499463" y="136502"/>
                  </a:cubicBezTo>
                  <a:cubicBezTo>
                    <a:pt x="496888" y="136502"/>
                    <a:pt x="496888" y="136502"/>
                    <a:pt x="496888" y="136502"/>
                  </a:cubicBezTo>
                  <a:cubicBezTo>
                    <a:pt x="496888" y="136502"/>
                    <a:pt x="496888" y="136502"/>
                    <a:pt x="496888" y="139078"/>
                  </a:cubicBezTo>
                  <a:cubicBezTo>
                    <a:pt x="496888" y="139078"/>
                    <a:pt x="496888" y="139078"/>
                    <a:pt x="494314" y="139078"/>
                  </a:cubicBezTo>
                  <a:cubicBezTo>
                    <a:pt x="494314" y="139078"/>
                    <a:pt x="494314" y="139078"/>
                    <a:pt x="491739" y="139078"/>
                  </a:cubicBezTo>
                  <a:cubicBezTo>
                    <a:pt x="491739" y="139078"/>
                    <a:pt x="491739" y="139078"/>
                    <a:pt x="489165" y="139078"/>
                  </a:cubicBezTo>
                  <a:cubicBezTo>
                    <a:pt x="489165" y="139078"/>
                    <a:pt x="486590" y="139078"/>
                    <a:pt x="484015" y="139078"/>
                  </a:cubicBezTo>
                  <a:cubicBezTo>
                    <a:pt x="481441" y="139078"/>
                    <a:pt x="481441" y="139078"/>
                    <a:pt x="481441" y="139078"/>
                  </a:cubicBezTo>
                  <a:cubicBezTo>
                    <a:pt x="478866" y="139078"/>
                    <a:pt x="476292" y="139078"/>
                    <a:pt x="476292" y="139078"/>
                  </a:cubicBezTo>
                  <a:cubicBezTo>
                    <a:pt x="476292" y="139078"/>
                    <a:pt x="473717" y="139078"/>
                    <a:pt x="473717" y="139078"/>
                  </a:cubicBezTo>
                  <a:cubicBezTo>
                    <a:pt x="473717" y="136502"/>
                    <a:pt x="473717" y="136502"/>
                    <a:pt x="473717" y="136502"/>
                  </a:cubicBezTo>
                  <a:cubicBezTo>
                    <a:pt x="471143" y="136502"/>
                    <a:pt x="471143" y="136502"/>
                    <a:pt x="471143" y="136502"/>
                  </a:cubicBezTo>
                  <a:cubicBezTo>
                    <a:pt x="468568" y="136502"/>
                    <a:pt x="468568" y="136502"/>
                    <a:pt x="468568" y="136502"/>
                  </a:cubicBezTo>
                  <a:cubicBezTo>
                    <a:pt x="465994" y="136502"/>
                    <a:pt x="465994" y="136502"/>
                    <a:pt x="465994" y="136502"/>
                  </a:cubicBezTo>
                  <a:cubicBezTo>
                    <a:pt x="465994" y="136502"/>
                    <a:pt x="465994" y="136502"/>
                    <a:pt x="463419" y="136502"/>
                  </a:cubicBezTo>
                  <a:cubicBezTo>
                    <a:pt x="463419" y="133927"/>
                    <a:pt x="463419" y="133927"/>
                    <a:pt x="463419" y="133927"/>
                  </a:cubicBezTo>
                  <a:cubicBezTo>
                    <a:pt x="460844" y="133927"/>
                    <a:pt x="460844" y="133927"/>
                    <a:pt x="460844" y="133927"/>
                  </a:cubicBezTo>
                  <a:cubicBezTo>
                    <a:pt x="458270" y="133927"/>
                    <a:pt x="458270" y="133927"/>
                    <a:pt x="458270" y="133927"/>
                  </a:cubicBezTo>
                  <a:cubicBezTo>
                    <a:pt x="458270" y="133927"/>
                    <a:pt x="455695" y="133927"/>
                    <a:pt x="455695" y="133927"/>
                  </a:cubicBezTo>
                  <a:cubicBezTo>
                    <a:pt x="455695" y="133927"/>
                    <a:pt x="455695" y="133927"/>
                    <a:pt x="453121" y="133927"/>
                  </a:cubicBezTo>
                  <a:cubicBezTo>
                    <a:pt x="450546" y="133927"/>
                    <a:pt x="450546" y="133927"/>
                    <a:pt x="450546" y="133927"/>
                  </a:cubicBezTo>
                  <a:cubicBezTo>
                    <a:pt x="450546" y="133927"/>
                    <a:pt x="447972" y="133927"/>
                    <a:pt x="447972" y="133927"/>
                  </a:cubicBezTo>
                  <a:cubicBezTo>
                    <a:pt x="447972" y="131351"/>
                    <a:pt x="447972" y="131351"/>
                    <a:pt x="447972" y="131351"/>
                  </a:cubicBezTo>
                  <a:cubicBezTo>
                    <a:pt x="445397" y="131351"/>
                    <a:pt x="445397" y="131351"/>
                    <a:pt x="445397" y="131351"/>
                  </a:cubicBezTo>
                  <a:cubicBezTo>
                    <a:pt x="442823" y="131351"/>
                    <a:pt x="442823" y="131351"/>
                    <a:pt x="442823" y="131351"/>
                  </a:cubicBezTo>
                  <a:cubicBezTo>
                    <a:pt x="440248" y="131351"/>
                    <a:pt x="440248" y="131351"/>
                    <a:pt x="440248" y="131351"/>
                  </a:cubicBezTo>
                  <a:cubicBezTo>
                    <a:pt x="440248" y="131351"/>
                    <a:pt x="440248" y="131351"/>
                    <a:pt x="437674" y="131351"/>
                  </a:cubicBezTo>
                  <a:cubicBezTo>
                    <a:pt x="437674" y="128776"/>
                    <a:pt x="437674" y="128776"/>
                    <a:pt x="437674" y="128776"/>
                  </a:cubicBezTo>
                  <a:cubicBezTo>
                    <a:pt x="437674" y="128776"/>
                    <a:pt x="437674" y="128776"/>
                    <a:pt x="435099" y="128776"/>
                  </a:cubicBezTo>
                  <a:cubicBezTo>
                    <a:pt x="432524" y="128776"/>
                    <a:pt x="432524" y="128776"/>
                    <a:pt x="432524" y="128776"/>
                  </a:cubicBezTo>
                  <a:cubicBezTo>
                    <a:pt x="429950" y="128776"/>
                    <a:pt x="429950" y="128776"/>
                    <a:pt x="429950" y="128776"/>
                  </a:cubicBezTo>
                  <a:cubicBezTo>
                    <a:pt x="429950" y="126200"/>
                    <a:pt x="429950" y="126200"/>
                    <a:pt x="429950" y="126200"/>
                  </a:cubicBezTo>
                  <a:cubicBezTo>
                    <a:pt x="427375" y="126200"/>
                    <a:pt x="427375" y="126200"/>
                    <a:pt x="427375" y="126200"/>
                  </a:cubicBezTo>
                  <a:cubicBezTo>
                    <a:pt x="424801" y="126200"/>
                    <a:pt x="424801" y="126200"/>
                    <a:pt x="424801" y="126200"/>
                  </a:cubicBezTo>
                  <a:cubicBezTo>
                    <a:pt x="422226" y="126200"/>
                    <a:pt x="422226" y="126200"/>
                    <a:pt x="422226" y="126200"/>
                  </a:cubicBezTo>
                  <a:cubicBezTo>
                    <a:pt x="422226" y="123625"/>
                    <a:pt x="422226" y="123625"/>
                    <a:pt x="422226" y="123625"/>
                  </a:cubicBezTo>
                  <a:cubicBezTo>
                    <a:pt x="419652" y="123625"/>
                    <a:pt x="419652" y="123625"/>
                    <a:pt x="419652" y="123625"/>
                  </a:cubicBezTo>
                  <a:cubicBezTo>
                    <a:pt x="419652" y="123625"/>
                    <a:pt x="419652" y="123625"/>
                    <a:pt x="417077" y="123625"/>
                  </a:cubicBezTo>
                  <a:cubicBezTo>
                    <a:pt x="414503" y="123625"/>
                    <a:pt x="414503" y="123625"/>
                    <a:pt x="414503" y="123625"/>
                  </a:cubicBezTo>
                  <a:cubicBezTo>
                    <a:pt x="414503" y="123625"/>
                    <a:pt x="414503" y="123625"/>
                    <a:pt x="411928" y="123625"/>
                  </a:cubicBezTo>
                  <a:cubicBezTo>
                    <a:pt x="411928" y="121049"/>
                    <a:pt x="411928" y="121049"/>
                    <a:pt x="411928" y="121049"/>
                  </a:cubicBezTo>
                  <a:cubicBezTo>
                    <a:pt x="411928" y="121049"/>
                    <a:pt x="409353" y="121049"/>
                    <a:pt x="409353" y="121049"/>
                  </a:cubicBezTo>
                  <a:cubicBezTo>
                    <a:pt x="406779" y="121049"/>
                    <a:pt x="406779" y="121049"/>
                    <a:pt x="406779" y="121049"/>
                  </a:cubicBezTo>
                  <a:cubicBezTo>
                    <a:pt x="406779" y="121049"/>
                    <a:pt x="404204" y="121049"/>
                    <a:pt x="404204" y="121049"/>
                  </a:cubicBezTo>
                  <a:cubicBezTo>
                    <a:pt x="404204" y="118474"/>
                    <a:pt x="404204" y="118474"/>
                    <a:pt x="404204" y="118474"/>
                  </a:cubicBezTo>
                  <a:cubicBezTo>
                    <a:pt x="401630" y="118474"/>
                    <a:pt x="401630" y="118474"/>
                    <a:pt x="401630" y="118474"/>
                  </a:cubicBezTo>
                  <a:cubicBezTo>
                    <a:pt x="399055" y="118474"/>
                    <a:pt x="399055" y="118474"/>
                    <a:pt x="399055" y="118474"/>
                  </a:cubicBezTo>
                  <a:cubicBezTo>
                    <a:pt x="399055" y="115898"/>
                    <a:pt x="399055" y="115898"/>
                    <a:pt x="399055" y="115898"/>
                  </a:cubicBezTo>
                  <a:cubicBezTo>
                    <a:pt x="396481" y="115898"/>
                    <a:pt x="396481" y="115898"/>
                    <a:pt x="396481" y="115898"/>
                  </a:cubicBezTo>
                  <a:cubicBezTo>
                    <a:pt x="393906" y="115898"/>
                    <a:pt x="393906" y="115898"/>
                    <a:pt x="393906" y="115898"/>
                  </a:cubicBezTo>
                  <a:cubicBezTo>
                    <a:pt x="393906" y="115898"/>
                    <a:pt x="391332" y="115898"/>
                    <a:pt x="391332" y="115898"/>
                  </a:cubicBezTo>
                  <a:cubicBezTo>
                    <a:pt x="391332" y="113323"/>
                    <a:pt x="391332" y="113323"/>
                    <a:pt x="391332" y="113323"/>
                  </a:cubicBezTo>
                  <a:cubicBezTo>
                    <a:pt x="391332" y="113323"/>
                    <a:pt x="391332" y="113323"/>
                    <a:pt x="388757" y="113323"/>
                  </a:cubicBezTo>
                  <a:cubicBezTo>
                    <a:pt x="386183" y="113323"/>
                    <a:pt x="386183" y="113323"/>
                    <a:pt x="386183" y="113323"/>
                  </a:cubicBezTo>
                  <a:cubicBezTo>
                    <a:pt x="383608" y="113323"/>
                    <a:pt x="383608" y="113323"/>
                    <a:pt x="383608" y="113323"/>
                  </a:cubicBezTo>
                  <a:cubicBezTo>
                    <a:pt x="383608" y="110747"/>
                    <a:pt x="383608" y="110747"/>
                    <a:pt x="383608" y="110747"/>
                  </a:cubicBezTo>
                  <a:cubicBezTo>
                    <a:pt x="381033" y="110747"/>
                    <a:pt x="381033" y="110747"/>
                    <a:pt x="381033" y="110747"/>
                  </a:cubicBezTo>
                  <a:cubicBezTo>
                    <a:pt x="381033" y="108172"/>
                    <a:pt x="381033" y="108172"/>
                    <a:pt x="381033" y="108172"/>
                  </a:cubicBezTo>
                  <a:cubicBezTo>
                    <a:pt x="378459" y="108172"/>
                    <a:pt x="378459" y="108172"/>
                    <a:pt x="378459" y="108172"/>
                  </a:cubicBezTo>
                  <a:cubicBezTo>
                    <a:pt x="378459" y="108172"/>
                    <a:pt x="378459" y="108172"/>
                    <a:pt x="375884" y="108172"/>
                  </a:cubicBezTo>
                  <a:cubicBezTo>
                    <a:pt x="375884" y="105596"/>
                    <a:pt x="375884" y="105596"/>
                    <a:pt x="375884" y="105596"/>
                  </a:cubicBezTo>
                  <a:cubicBezTo>
                    <a:pt x="373310" y="105596"/>
                    <a:pt x="373310" y="105596"/>
                    <a:pt x="373310" y="105596"/>
                  </a:cubicBezTo>
                  <a:cubicBezTo>
                    <a:pt x="373310" y="105596"/>
                    <a:pt x="370735" y="105596"/>
                    <a:pt x="370735" y="105596"/>
                  </a:cubicBezTo>
                  <a:cubicBezTo>
                    <a:pt x="368161" y="105596"/>
                    <a:pt x="368161" y="105596"/>
                    <a:pt x="368161" y="105596"/>
                  </a:cubicBezTo>
                  <a:cubicBezTo>
                    <a:pt x="368161" y="103021"/>
                    <a:pt x="368161" y="103021"/>
                    <a:pt x="368161" y="103021"/>
                  </a:cubicBezTo>
                  <a:cubicBezTo>
                    <a:pt x="365586" y="103021"/>
                    <a:pt x="365586" y="103021"/>
                    <a:pt x="365586" y="103021"/>
                  </a:cubicBezTo>
                  <a:cubicBezTo>
                    <a:pt x="363012" y="103021"/>
                    <a:pt x="363012" y="103021"/>
                    <a:pt x="363012" y="103021"/>
                  </a:cubicBezTo>
                  <a:cubicBezTo>
                    <a:pt x="360437" y="103021"/>
                    <a:pt x="360437" y="103021"/>
                    <a:pt x="360437" y="103021"/>
                  </a:cubicBezTo>
                  <a:cubicBezTo>
                    <a:pt x="360437" y="100445"/>
                    <a:pt x="360437" y="100445"/>
                    <a:pt x="360437" y="100445"/>
                  </a:cubicBezTo>
                  <a:cubicBezTo>
                    <a:pt x="360437" y="100445"/>
                    <a:pt x="360437" y="100445"/>
                    <a:pt x="357862" y="100445"/>
                  </a:cubicBezTo>
                  <a:cubicBezTo>
                    <a:pt x="355288" y="100445"/>
                    <a:pt x="355288" y="100445"/>
                    <a:pt x="355288" y="100445"/>
                  </a:cubicBezTo>
                  <a:cubicBezTo>
                    <a:pt x="355288" y="100445"/>
                    <a:pt x="355288" y="100445"/>
                    <a:pt x="352713" y="100445"/>
                  </a:cubicBezTo>
                  <a:cubicBezTo>
                    <a:pt x="352713" y="97870"/>
                    <a:pt x="352713" y="97870"/>
                    <a:pt x="352713" y="97870"/>
                  </a:cubicBezTo>
                  <a:cubicBezTo>
                    <a:pt x="352713" y="97870"/>
                    <a:pt x="352713" y="97870"/>
                    <a:pt x="350139" y="97870"/>
                  </a:cubicBezTo>
                  <a:cubicBezTo>
                    <a:pt x="350139" y="95294"/>
                    <a:pt x="350139" y="95294"/>
                    <a:pt x="350139" y="95294"/>
                  </a:cubicBezTo>
                  <a:cubicBezTo>
                    <a:pt x="350139" y="95294"/>
                    <a:pt x="350139" y="95294"/>
                    <a:pt x="347564" y="95294"/>
                  </a:cubicBezTo>
                  <a:cubicBezTo>
                    <a:pt x="347564" y="95294"/>
                    <a:pt x="347564" y="95294"/>
                    <a:pt x="344990" y="95294"/>
                  </a:cubicBezTo>
                  <a:cubicBezTo>
                    <a:pt x="342415" y="95294"/>
                    <a:pt x="342415" y="95294"/>
                    <a:pt x="342415" y="95294"/>
                  </a:cubicBezTo>
                  <a:cubicBezTo>
                    <a:pt x="342415" y="92719"/>
                    <a:pt x="342415" y="92719"/>
                    <a:pt x="342415" y="92719"/>
                  </a:cubicBezTo>
                  <a:cubicBezTo>
                    <a:pt x="339841" y="92719"/>
                    <a:pt x="339841" y="92719"/>
                    <a:pt x="339841" y="92719"/>
                  </a:cubicBezTo>
                  <a:cubicBezTo>
                    <a:pt x="339841" y="90143"/>
                    <a:pt x="339841" y="90143"/>
                    <a:pt x="339841" y="90143"/>
                  </a:cubicBezTo>
                  <a:cubicBezTo>
                    <a:pt x="337266" y="90143"/>
                    <a:pt x="337266" y="90143"/>
                    <a:pt x="337266" y="90143"/>
                  </a:cubicBezTo>
                  <a:cubicBezTo>
                    <a:pt x="337266" y="87568"/>
                    <a:pt x="337266" y="87568"/>
                    <a:pt x="337266" y="87568"/>
                  </a:cubicBezTo>
                  <a:cubicBezTo>
                    <a:pt x="334692" y="87568"/>
                    <a:pt x="334692" y="87568"/>
                    <a:pt x="334692" y="87568"/>
                  </a:cubicBezTo>
                  <a:cubicBezTo>
                    <a:pt x="334692" y="87568"/>
                    <a:pt x="334692" y="87568"/>
                    <a:pt x="332117" y="87568"/>
                  </a:cubicBezTo>
                  <a:cubicBezTo>
                    <a:pt x="332117" y="84992"/>
                    <a:pt x="332117" y="84992"/>
                    <a:pt x="332117" y="84992"/>
                  </a:cubicBezTo>
                  <a:cubicBezTo>
                    <a:pt x="329542" y="84992"/>
                    <a:pt x="329542" y="84992"/>
                    <a:pt x="329542" y="84992"/>
                  </a:cubicBezTo>
                  <a:cubicBezTo>
                    <a:pt x="329542" y="82417"/>
                    <a:pt x="329542" y="82417"/>
                    <a:pt x="329542" y="82417"/>
                  </a:cubicBezTo>
                  <a:cubicBezTo>
                    <a:pt x="326968" y="82417"/>
                    <a:pt x="326968" y="82417"/>
                    <a:pt x="326968" y="82417"/>
                  </a:cubicBezTo>
                  <a:cubicBezTo>
                    <a:pt x="326968" y="79841"/>
                    <a:pt x="326968" y="79841"/>
                    <a:pt x="326968" y="79841"/>
                  </a:cubicBezTo>
                  <a:cubicBezTo>
                    <a:pt x="324393" y="79841"/>
                    <a:pt x="324393" y="79841"/>
                    <a:pt x="324393" y="79841"/>
                  </a:cubicBezTo>
                  <a:cubicBezTo>
                    <a:pt x="324393" y="77266"/>
                    <a:pt x="324393" y="77266"/>
                    <a:pt x="324393" y="77266"/>
                  </a:cubicBezTo>
                  <a:cubicBezTo>
                    <a:pt x="321819" y="77266"/>
                    <a:pt x="321819" y="77266"/>
                    <a:pt x="321819" y="77266"/>
                  </a:cubicBezTo>
                  <a:cubicBezTo>
                    <a:pt x="319244" y="77266"/>
                    <a:pt x="319244" y="77266"/>
                    <a:pt x="319244" y="77266"/>
                  </a:cubicBezTo>
                  <a:cubicBezTo>
                    <a:pt x="319244" y="74690"/>
                    <a:pt x="319244" y="74690"/>
                    <a:pt x="319244" y="74690"/>
                  </a:cubicBezTo>
                  <a:cubicBezTo>
                    <a:pt x="316670" y="74690"/>
                    <a:pt x="316670" y="74690"/>
                    <a:pt x="316670" y="74690"/>
                  </a:cubicBezTo>
                  <a:cubicBezTo>
                    <a:pt x="316670" y="72115"/>
                    <a:pt x="316670" y="72115"/>
                    <a:pt x="316670" y="72115"/>
                  </a:cubicBezTo>
                  <a:cubicBezTo>
                    <a:pt x="314095" y="72115"/>
                    <a:pt x="314095" y="72115"/>
                    <a:pt x="314095" y="72115"/>
                  </a:cubicBezTo>
                  <a:cubicBezTo>
                    <a:pt x="314095" y="69539"/>
                    <a:pt x="314095" y="69539"/>
                    <a:pt x="314095" y="69539"/>
                  </a:cubicBezTo>
                  <a:cubicBezTo>
                    <a:pt x="311521" y="69539"/>
                    <a:pt x="311521" y="69539"/>
                    <a:pt x="311521" y="69539"/>
                  </a:cubicBezTo>
                  <a:cubicBezTo>
                    <a:pt x="311521" y="66964"/>
                    <a:pt x="311521" y="66964"/>
                    <a:pt x="311521" y="66964"/>
                  </a:cubicBezTo>
                  <a:cubicBezTo>
                    <a:pt x="308946" y="66964"/>
                    <a:pt x="308946" y="66964"/>
                    <a:pt x="308946" y="66964"/>
                  </a:cubicBezTo>
                  <a:cubicBezTo>
                    <a:pt x="308946" y="64388"/>
                    <a:pt x="308946" y="64388"/>
                    <a:pt x="308946" y="64388"/>
                  </a:cubicBezTo>
                  <a:cubicBezTo>
                    <a:pt x="306372" y="64388"/>
                    <a:pt x="306372" y="64388"/>
                    <a:pt x="306372" y="64388"/>
                  </a:cubicBezTo>
                  <a:cubicBezTo>
                    <a:pt x="303797" y="64388"/>
                    <a:pt x="303797" y="64388"/>
                    <a:pt x="303797" y="64388"/>
                  </a:cubicBezTo>
                  <a:cubicBezTo>
                    <a:pt x="303797" y="61813"/>
                    <a:pt x="303797" y="61813"/>
                    <a:pt x="303797" y="61813"/>
                  </a:cubicBezTo>
                  <a:cubicBezTo>
                    <a:pt x="301222" y="61813"/>
                    <a:pt x="301222" y="61813"/>
                    <a:pt x="301222" y="61813"/>
                  </a:cubicBezTo>
                  <a:cubicBezTo>
                    <a:pt x="301222" y="59237"/>
                    <a:pt x="301222" y="59237"/>
                    <a:pt x="301222" y="59237"/>
                  </a:cubicBezTo>
                  <a:cubicBezTo>
                    <a:pt x="298648" y="59237"/>
                    <a:pt x="298648" y="59237"/>
                    <a:pt x="298648" y="59237"/>
                  </a:cubicBezTo>
                  <a:cubicBezTo>
                    <a:pt x="298648" y="56661"/>
                    <a:pt x="298648" y="56661"/>
                    <a:pt x="298648" y="56661"/>
                  </a:cubicBezTo>
                  <a:cubicBezTo>
                    <a:pt x="298648" y="56661"/>
                    <a:pt x="298648" y="56661"/>
                    <a:pt x="298648" y="54086"/>
                  </a:cubicBezTo>
                  <a:cubicBezTo>
                    <a:pt x="296073" y="54086"/>
                    <a:pt x="296073" y="54086"/>
                    <a:pt x="296073" y="54086"/>
                  </a:cubicBezTo>
                  <a:cubicBezTo>
                    <a:pt x="296073" y="51510"/>
                    <a:pt x="296073" y="51510"/>
                    <a:pt x="296073" y="51510"/>
                  </a:cubicBezTo>
                  <a:cubicBezTo>
                    <a:pt x="296073" y="51510"/>
                    <a:pt x="293499" y="51510"/>
                    <a:pt x="293499" y="51510"/>
                  </a:cubicBezTo>
                  <a:cubicBezTo>
                    <a:pt x="293499" y="48935"/>
                    <a:pt x="293499" y="48935"/>
                    <a:pt x="293499" y="48935"/>
                  </a:cubicBezTo>
                  <a:cubicBezTo>
                    <a:pt x="290924" y="48935"/>
                    <a:pt x="290924" y="48935"/>
                    <a:pt x="290924" y="48935"/>
                  </a:cubicBezTo>
                  <a:cubicBezTo>
                    <a:pt x="290924" y="46359"/>
                    <a:pt x="290924" y="46359"/>
                    <a:pt x="290924" y="46359"/>
                  </a:cubicBezTo>
                  <a:cubicBezTo>
                    <a:pt x="288350" y="46359"/>
                    <a:pt x="288350" y="46359"/>
                    <a:pt x="288350" y="46359"/>
                  </a:cubicBezTo>
                  <a:cubicBezTo>
                    <a:pt x="288350" y="43784"/>
                    <a:pt x="288350" y="43784"/>
                    <a:pt x="288350" y="43784"/>
                  </a:cubicBezTo>
                  <a:cubicBezTo>
                    <a:pt x="285775" y="43784"/>
                    <a:pt x="285775" y="43784"/>
                    <a:pt x="285775" y="43784"/>
                  </a:cubicBezTo>
                  <a:cubicBezTo>
                    <a:pt x="285775" y="41208"/>
                    <a:pt x="285775" y="41208"/>
                    <a:pt x="285775" y="41208"/>
                  </a:cubicBezTo>
                  <a:cubicBezTo>
                    <a:pt x="283201" y="41208"/>
                    <a:pt x="283201" y="41208"/>
                    <a:pt x="283201" y="41208"/>
                  </a:cubicBezTo>
                  <a:cubicBezTo>
                    <a:pt x="283201" y="38633"/>
                    <a:pt x="283201" y="38633"/>
                    <a:pt x="283201" y="38633"/>
                  </a:cubicBezTo>
                  <a:cubicBezTo>
                    <a:pt x="280626" y="38633"/>
                    <a:pt x="280626" y="38633"/>
                    <a:pt x="280626" y="38633"/>
                  </a:cubicBezTo>
                  <a:cubicBezTo>
                    <a:pt x="280626" y="36057"/>
                    <a:pt x="280626" y="36057"/>
                    <a:pt x="280626" y="36057"/>
                  </a:cubicBezTo>
                  <a:cubicBezTo>
                    <a:pt x="278051" y="36057"/>
                    <a:pt x="278051" y="36057"/>
                    <a:pt x="278051" y="36057"/>
                  </a:cubicBezTo>
                  <a:cubicBezTo>
                    <a:pt x="278051" y="36057"/>
                    <a:pt x="278051" y="36057"/>
                    <a:pt x="278051" y="38633"/>
                  </a:cubicBezTo>
                  <a:cubicBezTo>
                    <a:pt x="278051" y="38633"/>
                    <a:pt x="278051" y="38633"/>
                    <a:pt x="280626" y="41208"/>
                  </a:cubicBezTo>
                  <a:cubicBezTo>
                    <a:pt x="280626" y="41208"/>
                    <a:pt x="280626" y="41208"/>
                    <a:pt x="280626" y="43784"/>
                  </a:cubicBezTo>
                  <a:cubicBezTo>
                    <a:pt x="280626" y="43784"/>
                    <a:pt x="280626" y="43784"/>
                    <a:pt x="280626" y="46359"/>
                  </a:cubicBezTo>
                  <a:cubicBezTo>
                    <a:pt x="280626" y="46359"/>
                    <a:pt x="280626" y="46359"/>
                    <a:pt x="283201" y="46359"/>
                  </a:cubicBezTo>
                  <a:cubicBezTo>
                    <a:pt x="283201" y="48935"/>
                    <a:pt x="283201" y="48935"/>
                    <a:pt x="283201" y="48935"/>
                  </a:cubicBezTo>
                  <a:cubicBezTo>
                    <a:pt x="283201" y="48935"/>
                    <a:pt x="283201" y="48935"/>
                    <a:pt x="283201" y="51510"/>
                  </a:cubicBezTo>
                  <a:cubicBezTo>
                    <a:pt x="283201" y="51510"/>
                    <a:pt x="283201" y="51510"/>
                    <a:pt x="283201" y="54086"/>
                  </a:cubicBezTo>
                  <a:cubicBezTo>
                    <a:pt x="283201" y="54086"/>
                    <a:pt x="283201" y="54086"/>
                    <a:pt x="285775" y="54086"/>
                  </a:cubicBezTo>
                  <a:cubicBezTo>
                    <a:pt x="285775" y="54086"/>
                    <a:pt x="285775" y="54086"/>
                    <a:pt x="285775" y="56661"/>
                  </a:cubicBezTo>
                  <a:cubicBezTo>
                    <a:pt x="285775" y="56661"/>
                    <a:pt x="285775" y="56661"/>
                    <a:pt x="285775" y="59237"/>
                  </a:cubicBezTo>
                  <a:cubicBezTo>
                    <a:pt x="288350" y="59237"/>
                    <a:pt x="288350" y="59237"/>
                    <a:pt x="288350" y="59237"/>
                  </a:cubicBezTo>
                  <a:cubicBezTo>
                    <a:pt x="288350" y="61813"/>
                    <a:pt x="288350" y="61813"/>
                    <a:pt x="288350" y="61813"/>
                  </a:cubicBezTo>
                  <a:cubicBezTo>
                    <a:pt x="288350" y="61813"/>
                    <a:pt x="288350" y="61813"/>
                    <a:pt x="288350" y="64388"/>
                  </a:cubicBezTo>
                  <a:cubicBezTo>
                    <a:pt x="290924" y="64388"/>
                    <a:pt x="290924" y="64388"/>
                    <a:pt x="290924" y="64388"/>
                  </a:cubicBezTo>
                  <a:cubicBezTo>
                    <a:pt x="290924" y="64388"/>
                    <a:pt x="290924" y="64388"/>
                    <a:pt x="290924" y="66964"/>
                  </a:cubicBezTo>
                  <a:cubicBezTo>
                    <a:pt x="290924" y="69539"/>
                    <a:pt x="290924" y="69539"/>
                    <a:pt x="290924" y="69539"/>
                  </a:cubicBezTo>
                  <a:cubicBezTo>
                    <a:pt x="290924" y="69539"/>
                    <a:pt x="290924" y="69539"/>
                    <a:pt x="293499" y="69539"/>
                  </a:cubicBezTo>
                  <a:cubicBezTo>
                    <a:pt x="293499" y="72115"/>
                    <a:pt x="293499" y="72115"/>
                    <a:pt x="293499" y="72115"/>
                  </a:cubicBezTo>
                  <a:cubicBezTo>
                    <a:pt x="293499" y="72115"/>
                    <a:pt x="293499" y="72115"/>
                    <a:pt x="293499" y="74690"/>
                  </a:cubicBezTo>
                  <a:cubicBezTo>
                    <a:pt x="296073" y="74690"/>
                    <a:pt x="296073" y="74690"/>
                    <a:pt x="296073" y="74690"/>
                  </a:cubicBezTo>
                  <a:cubicBezTo>
                    <a:pt x="296073" y="77266"/>
                    <a:pt x="296073" y="77266"/>
                    <a:pt x="296073" y="77266"/>
                  </a:cubicBezTo>
                  <a:cubicBezTo>
                    <a:pt x="298648" y="77266"/>
                    <a:pt x="298648" y="77266"/>
                    <a:pt x="298648" y="77266"/>
                  </a:cubicBezTo>
                  <a:cubicBezTo>
                    <a:pt x="298648" y="79841"/>
                    <a:pt x="298648" y="79841"/>
                    <a:pt x="298648" y="79841"/>
                  </a:cubicBezTo>
                  <a:cubicBezTo>
                    <a:pt x="298648" y="79841"/>
                    <a:pt x="298648" y="79841"/>
                    <a:pt x="301222" y="79841"/>
                  </a:cubicBezTo>
                  <a:cubicBezTo>
                    <a:pt x="301222" y="79841"/>
                    <a:pt x="301222" y="79841"/>
                    <a:pt x="301222" y="82417"/>
                  </a:cubicBezTo>
                  <a:cubicBezTo>
                    <a:pt x="301222" y="82417"/>
                    <a:pt x="301222" y="82417"/>
                    <a:pt x="301222" y="84992"/>
                  </a:cubicBezTo>
                  <a:cubicBezTo>
                    <a:pt x="303797" y="84992"/>
                    <a:pt x="303797" y="84992"/>
                    <a:pt x="303797" y="84992"/>
                  </a:cubicBezTo>
                  <a:cubicBezTo>
                    <a:pt x="303797" y="87568"/>
                    <a:pt x="303797" y="87568"/>
                    <a:pt x="303797" y="87568"/>
                  </a:cubicBezTo>
                  <a:cubicBezTo>
                    <a:pt x="303797" y="87568"/>
                    <a:pt x="303797" y="87568"/>
                    <a:pt x="306372" y="87568"/>
                  </a:cubicBezTo>
                  <a:cubicBezTo>
                    <a:pt x="308946" y="87568"/>
                    <a:pt x="308946" y="87568"/>
                    <a:pt x="308946" y="87568"/>
                  </a:cubicBezTo>
                  <a:cubicBezTo>
                    <a:pt x="308946" y="87568"/>
                    <a:pt x="308946" y="87568"/>
                    <a:pt x="308946" y="90143"/>
                  </a:cubicBezTo>
                  <a:cubicBezTo>
                    <a:pt x="308946" y="90143"/>
                    <a:pt x="308946" y="90143"/>
                    <a:pt x="311521" y="90143"/>
                  </a:cubicBezTo>
                  <a:cubicBezTo>
                    <a:pt x="311521" y="92719"/>
                    <a:pt x="311521" y="92719"/>
                    <a:pt x="311521" y="92719"/>
                  </a:cubicBezTo>
                  <a:cubicBezTo>
                    <a:pt x="311521" y="92719"/>
                    <a:pt x="311521" y="92719"/>
                    <a:pt x="311521" y="95294"/>
                  </a:cubicBezTo>
                  <a:cubicBezTo>
                    <a:pt x="311521" y="95294"/>
                    <a:pt x="311521" y="95294"/>
                    <a:pt x="314095" y="95294"/>
                  </a:cubicBezTo>
                  <a:cubicBezTo>
                    <a:pt x="314095" y="95294"/>
                    <a:pt x="314095" y="97870"/>
                    <a:pt x="314095" y="97870"/>
                  </a:cubicBezTo>
                  <a:cubicBezTo>
                    <a:pt x="314095" y="97870"/>
                    <a:pt x="314095" y="97870"/>
                    <a:pt x="316670" y="97870"/>
                  </a:cubicBezTo>
                  <a:cubicBezTo>
                    <a:pt x="319244" y="97870"/>
                    <a:pt x="319244" y="97870"/>
                    <a:pt x="319244" y="97870"/>
                  </a:cubicBezTo>
                  <a:cubicBezTo>
                    <a:pt x="319244" y="97870"/>
                    <a:pt x="319244" y="97870"/>
                    <a:pt x="319244" y="100445"/>
                  </a:cubicBezTo>
                  <a:cubicBezTo>
                    <a:pt x="319244" y="100445"/>
                    <a:pt x="319244" y="100445"/>
                    <a:pt x="321819" y="100445"/>
                  </a:cubicBezTo>
                  <a:cubicBezTo>
                    <a:pt x="321819" y="100445"/>
                    <a:pt x="321819" y="100445"/>
                    <a:pt x="321819" y="103021"/>
                  </a:cubicBezTo>
                  <a:cubicBezTo>
                    <a:pt x="321819" y="103021"/>
                    <a:pt x="321819" y="103021"/>
                    <a:pt x="324393" y="103021"/>
                  </a:cubicBezTo>
                  <a:cubicBezTo>
                    <a:pt x="324393" y="103021"/>
                    <a:pt x="324393" y="105596"/>
                    <a:pt x="324393" y="105596"/>
                  </a:cubicBezTo>
                  <a:cubicBezTo>
                    <a:pt x="324393" y="105596"/>
                    <a:pt x="324393" y="105596"/>
                    <a:pt x="326968" y="105596"/>
                  </a:cubicBezTo>
                  <a:cubicBezTo>
                    <a:pt x="326968" y="105596"/>
                    <a:pt x="326968" y="105596"/>
                    <a:pt x="326968" y="108172"/>
                  </a:cubicBezTo>
                  <a:cubicBezTo>
                    <a:pt x="326968" y="108172"/>
                    <a:pt x="326968" y="108172"/>
                    <a:pt x="329542" y="108172"/>
                  </a:cubicBezTo>
                  <a:cubicBezTo>
                    <a:pt x="329542" y="108172"/>
                    <a:pt x="329542" y="108172"/>
                    <a:pt x="329542" y="110747"/>
                  </a:cubicBezTo>
                  <a:cubicBezTo>
                    <a:pt x="332117" y="110747"/>
                    <a:pt x="332117" y="110747"/>
                    <a:pt x="332117" y="110747"/>
                  </a:cubicBezTo>
                  <a:cubicBezTo>
                    <a:pt x="332117" y="110747"/>
                    <a:pt x="332117" y="110747"/>
                    <a:pt x="332117" y="113323"/>
                  </a:cubicBezTo>
                  <a:cubicBezTo>
                    <a:pt x="334692" y="113323"/>
                    <a:pt x="334692" y="113323"/>
                    <a:pt x="334692" y="113323"/>
                  </a:cubicBezTo>
                  <a:cubicBezTo>
                    <a:pt x="337266" y="113323"/>
                    <a:pt x="337266" y="113323"/>
                    <a:pt x="337266" y="113323"/>
                  </a:cubicBezTo>
                  <a:cubicBezTo>
                    <a:pt x="337266" y="113323"/>
                    <a:pt x="337266" y="113323"/>
                    <a:pt x="337266" y="115898"/>
                  </a:cubicBezTo>
                  <a:cubicBezTo>
                    <a:pt x="339841" y="115898"/>
                    <a:pt x="339841" y="115898"/>
                    <a:pt x="339841" y="115898"/>
                  </a:cubicBezTo>
                  <a:cubicBezTo>
                    <a:pt x="339841" y="115898"/>
                    <a:pt x="339841" y="115898"/>
                    <a:pt x="339841" y="118474"/>
                  </a:cubicBezTo>
                  <a:cubicBezTo>
                    <a:pt x="339841" y="118474"/>
                    <a:pt x="339841" y="118474"/>
                    <a:pt x="342415" y="118474"/>
                  </a:cubicBezTo>
                  <a:cubicBezTo>
                    <a:pt x="342415" y="118474"/>
                    <a:pt x="342415" y="118474"/>
                    <a:pt x="342415" y="121049"/>
                  </a:cubicBezTo>
                  <a:cubicBezTo>
                    <a:pt x="342415" y="121049"/>
                    <a:pt x="342415" y="121049"/>
                    <a:pt x="344990" y="121049"/>
                  </a:cubicBezTo>
                  <a:cubicBezTo>
                    <a:pt x="344990" y="121049"/>
                    <a:pt x="344990" y="121049"/>
                    <a:pt x="347564" y="121049"/>
                  </a:cubicBezTo>
                  <a:cubicBezTo>
                    <a:pt x="347564" y="123625"/>
                    <a:pt x="347564" y="123625"/>
                    <a:pt x="347564" y="123625"/>
                  </a:cubicBezTo>
                  <a:cubicBezTo>
                    <a:pt x="350139" y="123625"/>
                    <a:pt x="350139" y="123625"/>
                    <a:pt x="350139" y="123625"/>
                  </a:cubicBezTo>
                  <a:cubicBezTo>
                    <a:pt x="350139" y="123625"/>
                    <a:pt x="350139" y="123625"/>
                    <a:pt x="352713" y="123625"/>
                  </a:cubicBezTo>
                  <a:cubicBezTo>
                    <a:pt x="352713" y="123625"/>
                    <a:pt x="352713" y="123625"/>
                    <a:pt x="352713" y="126200"/>
                  </a:cubicBezTo>
                  <a:cubicBezTo>
                    <a:pt x="352713" y="126200"/>
                    <a:pt x="352713" y="126200"/>
                    <a:pt x="352713" y="128776"/>
                  </a:cubicBezTo>
                  <a:cubicBezTo>
                    <a:pt x="352713" y="128776"/>
                    <a:pt x="352713" y="128776"/>
                    <a:pt x="355288" y="128776"/>
                  </a:cubicBezTo>
                  <a:cubicBezTo>
                    <a:pt x="355288" y="128776"/>
                    <a:pt x="355288" y="128776"/>
                    <a:pt x="357862" y="128776"/>
                  </a:cubicBezTo>
                  <a:cubicBezTo>
                    <a:pt x="357862" y="131351"/>
                    <a:pt x="357862" y="131351"/>
                    <a:pt x="357862" y="131351"/>
                  </a:cubicBezTo>
                  <a:cubicBezTo>
                    <a:pt x="360437" y="131351"/>
                    <a:pt x="360437" y="131351"/>
                    <a:pt x="360437" y="131351"/>
                  </a:cubicBezTo>
                  <a:cubicBezTo>
                    <a:pt x="360437" y="131351"/>
                    <a:pt x="360437" y="131351"/>
                    <a:pt x="360437" y="133927"/>
                  </a:cubicBezTo>
                  <a:cubicBezTo>
                    <a:pt x="363012" y="133927"/>
                    <a:pt x="363012" y="133927"/>
                    <a:pt x="363012" y="133927"/>
                  </a:cubicBezTo>
                  <a:cubicBezTo>
                    <a:pt x="363012" y="133927"/>
                    <a:pt x="363012" y="133927"/>
                    <a:pt x="363012" y="136502"/>
                  </a:cubicBezTo>
                  <a:cubicBezTo>
                    <a:pt x="363012" y="136502"/>
                    <a:pt x="363012" y="136502"/>
                    <a:pt x="365586" y="136502"/>
                  </a:cubicBezTo>
                  <a:cubicBezTo>
                    <a:pt x="368161" y="136502"/>
                    <a:pt x="368161" y="136502"/>
                    <a:pt x="368161" y="136502"/>
                  </a:cubicBezTo>
                  <a:cubicBezTo>
                    <a:pt x="368161" y="136502"/>
                    <a:pt x="368161" y="136502"/>
                    <a:pt x="368161" y="139078"/>
                  </a:cubicBezTo>
                  <a:cubicBezTo>
                    <a:pt x="368161" y="139078"/>
                    <a:pt x="368161" y="139078"/>
                    <a:pt x="370735" y="139078"/>
                  </a:cubicBezTo>
                  <a:cubicBezTo>
                    <a:pt x="370735" y="139078"/>
                    <a:pt x="370735" y="139078"/>
                    <a:pt x="370735" y="141653"/>
                  </a:cubicBezTo>
                  <a:cubicBezTo>
                    <a:pt x="370735" y="141653"/>
                    <a:pt x="370735" y="141653"/>
                    <a:pt x="373310" y="141653"/>
                  </a:cubicBezTo>
                  <a:cubicBezTo>
                    <a:pt x="375884" y="141653"/>
                    <a:pt x="375884" y="141653"/>
                    <a:pt x="375884" y="141653"/>
                  </a:cubicBezTo>
                  <a:cubicBezTo>
                    <a:pt x="375884" y="141653"/>
                    <a:pt x="375884" y="141653"/>
                    <a:pt x="375884" y="144229"/>
                  </a:cubicBezTo>
                  <a:cubicBezTo>
                    <a:pt x="375884" y="144229"/>
                    <a:pt x="375884" y="144229"/>
                    <a:pt x="378459" y="144229"/>
                  </a:cubicBezTo>
                  <a:cubicBezTo>
                    <a:pt x="378459" y="144229"/>
                    <a:pt x="378459" y="144229"/>
                    <a:pt x="381033" y="144229"/>
                  </a:cubicBezTo>
                  <a:cubicBezTo>
                    <a:pt x="381033" y="144229"/>
                    <a:pt x="381033" y="144229"/>
                    <a:pt x="381033" y="146805"/>
                  </a:cubicBezTo>
                  <a:cubicBezTo>
                    <a:pt x="381033" y="146805"/>
                    <a:pt x="381033" y="146805"/>
                    <a:pt x="383608" y="146805"/>
                  </a:cubicBezTo>
                  <a:cubicBezTo>
                    <a:pt x="383608" y="149380"/>
                    <a:pt x="383608" y="149380"/>
                    <a:pt x="383608" y="149380"/>
                  </a:cubicBezTo>
                  <a:cubicBezTo>
                    <a:pt x="383608" y="149380"/>
                    <a:pt x="383608" y="149380"/>
                    <a:pt x="386183" y="149380"/>
                  </a:cubicBezTo>
                  <a:cubicBezTo>
                    <a:pt x="388757" y="149380"/>
                    <a:pt x="388757" y="149380"/>
                    <a:pt x="388757" y="149380"/>
                  </a:cubicBezTo>
                  <a:cubicBezTo>
                    <a:pt x="388757" y="149380"/>
                    <a:pt x="388757" y="149380"/>
                    <a:pt x="388757" y="151956"/>
                  </a:cubicBezTo>
                  <a:cubicBezTo>
                    <a:pt x="391332" y="151956"/>
                    <a:pt x="391332" y="151956"/>
                    <a:pt x="391332" y="151956"/>
                  </a:cubicBezTo>
                  <a:cubicBezTo>
                    <a:pt x="393906" y="151956"/>
                    <a:pt x="393906" y="151956"/>
                    <a:pt x="393906" y="151956"/>
                  </a:cubicBezTo>
                  <a:cubicBezTo>
                    <a:pt x="393906" y="151956"/>
                    <a:pt x="393906" y="151956"/>
                    <a:pt x="396481" y="151956"/>
                  </a:cubicBezTo>
                  <a:cubicBezTo>
                    <a:pt x="396481" y="151956"/>
                    <a:pt x="396481" y="151956"/>
                    <a:pt x="396481" y="154531"/>
                  </a:cubicBezTo>
                  <a:cubicBezTo>
                    <a:pt x="396481" y="154531"/>
                    <a:pt x="396481" y="154531"/>
                    <a:pt x="399055" y="154531"/>
                  </a:cubicBezTo>
                  <a:cubicBezTo>
                    <a:pt x="399055" y="154531"/>
                    <a:pt x="399055" y="154531"/>
                    <a:pt x="401630" y="157107"/>
                  </a:cubicBezTo>
                  <a:cubicBezTo>
                    <a:pt x="404204" y="157107"/>
                    <a:pt x="404204" y="157107"/>
                    <a:pt x="404204" y="157107"/>
                  </a:cubicBezTo>
                  <a:cubicBezTo>
                    <a:pt x="404204" y="157107"/>
                    <a:pt x="404204" y="157107"/>
                    <a:pt x="404204" y="159682"/>
                  </a:cubicBezTo>
                  <a:cubicBezTo>
                    <a:pt x="404204" y="159682"/>
                    <a:pt x="404204" y="159682"/>
                    <a:pt x="406779" y="159682"/>
                  </a:cubicBezTo>
                  <a:cubicBezTo>
                    <a:pt x="406779" y="159682"/>
                    <a:pt x="406779" y="159682"/>
                    <a:pt x="409353" y="159682"/>
                  </a:cubicBezTo>
                  <a:cubicBezTo>
                    <a:pt x="409353" y="159682"/>
                    <a:pt x="409353" y="159682"/>
                    <a:pt x="409353" y="162258"/>
                  </a:cubicBezTo>
                  <a:cubicBezTo>
                    <a:pt x="411928" y="162258"/>
                    <a:pt x="411928" y="162258"/>
                    <a:pt x="411928" y="162258"/>
                  </a:cubicBezTo>
                  <a:cubicBezTo>
                    <a:pt x="414503" y="162258"/>
                    <a:pt x="414503" y="162258"/>
                    <a:pt x="414503" y="162258"/>
                  </a:cubicBezTo>
                  <a:cubicBezTo>
                    <a:pt x="414503" y="162258"/>
                    <a:pt x="414503" y="162258"/>
                    <a:pt x="414503" y="164833"/>
                  </a:cubicBezTo>
                  <a:cubicBezTo>
                    <a:pt x="414503" y="164833"/>
                    <a:pt x="414503" y="164833"/>
                    <a:pt x="417077" y="164833"/>
                  </a:cubicBezTo>
                  <a:cubicBezTo>
                    <a:pt x="419652" y="164833"/>
                    <a:pt x="419652" y="164833"/>
                    <a:pt x="419652" y="164833"/>
                  </a:cubicBezTo>
                  <a:cubicBezTo>
                    <a:pt x="419652" y="167409"/>
                    <a:pt x="419652" y="167409"/>
                    <a:pt x="419652" y="167409"/>
                  </a:cubicBezTo>
                  <a:cubicBezTo>
                    <a:pt x="422226" y="167409"/>
                    <a:pt x="422226" y="167409"/>
                    <a:pt x="422226" y="167409"/>
                  </a:cubicBezTo>
                  <a:cubicBezTo>
                    <a:pt x="422226" y="167409"/>
                    <a:pt x="422226" y="167409"/>
                    <a:pt x="424801" y="167409"/>
                  </a:cubicBezTo>
                  <a:cubicBezTo>
                    <a:pt x="424801" y="169984"/>
                    <a:pt x="424801" y="169984"/>
                    <a:pt x="424801" y="169984"/>
                  </a:cubicBezTo>
                  <a:cubicBezTo>
                    <a:pt x="424801" y="169984"/>
                    <a:pt x="424801" y="169984"/>
                    <a:pt x="427375" y="169984"/>
                  </a:cubicBezTo>
                  <a:cubicBezTo>
                    <a:pt x="427375" y="169984"/>
                    <a:pt x="427375" y="169984"/>
                    <a:pt x="427375" y="172560"/>
                  </a:cubicBezTo>
                  <a:cubicBezTo>
                    <a:pt x="427375" y="172560"/>
                    <a:pt x="427375" y="172560"/>
                    <a:pt x="429950" y="172560"/>
                  </a:cubicBezTo>
                  <a:cubicBezTo>
                    <a:pt x="429950" y="172560"/>
                    <a:pt x="432524" y="172560"/>
                    <a:pt x="432524" y="172560"/>
                  </a:cubicBezTo>
                  <a:cubicBezTo>
                    <a:pt x="432524" y="172560"/>
                    <a:pt x="432524" y="172560"/>
                    <a:pt x="432524" y="175135"/>
                  </a:cubicBezTo>
                  <a:cubicBezTo>
                    <a:pt x="432524" y="175135"/>
                    <a:pt x="432524" y="175135"/>
                    <a:pt x="435099" y="175135"/>
                  </a:cubicBezTo>
                  <a:cubicBezTo>
                    <a:pt x="435099" y="175135"/>
                    <a:pt x="435099" y="175135"/>
                    <a:pt x="437674" y="175135"/>
                  </a:cubicBezTo>
                  <a:cubicBezTo>
                    <a:pt x="437674" y="177711"/>
                    <a:pt x="437674" y="177711"/>
                    <a:pt x="437674" y="177711"/>
                  </a:cubicBezTo>
                  <a:cubicBezTo>
                    <a:pt x="440248" y="177711"/>
                    <a:pt x="440248" y="177711"/>
                    <a:pt x="440248" y="177711"/>
                  </a:cubicBezTo>
                  <a:cubicBezTo>
                    <a:pt x="442823" y="177711"/>
                    <a:pt x="442823" y="177711"/>
                    <a:pt x="442823" y="177711"/>
                  </a:cubicBezTo>
                  <a:cubicBezTo>
                    <a:pt x="445397" y="177711"/>
                    <a:pt x="445397" y="177711"/>
                    <a:pt x="445397" y="177711"/>
                  </a:cubicBezTo>
                  <a:cubicBezTo>
                    <a:pt x="445397" y="177711"/>
                    <a:pt x="445397" y="177711"/>
                    <a:pt x="445397" y="180286"/>
                  </a:cubicBezTo>
                  <a:cubicBezTo>
                    <a:pt x="445397" y="180286"/>
                    <a:pt x="445397" y="180286"/>
                    <a:pt x="447972" y="180286"/>
                  </a:cubicBezTo>
                  <a:cubicBezTo>
                    <a:pt x="450546" y="180286"/>
                    <a:pt x="450546" y="180286"/>
                    <a:pt x="450546" y="180286"/>
                  </a:cubicBezTo>
                  <a:cubicBezTo>
                    <a:pt x="450546" y="180286"/>
                    <a:pt x="450546" y="180286"/>
                    <a:pt x="453121" y="180286"/>
                  </a:cubicBezTo>
                  <a:cubicBezTo>
                    <a:pt x="453121" y="180286"/>
                    <a:pt x="453121" y="180286"/>
                    <a:pt x="453121" y="182862"/>
                  </a:cubicBezTo>
                  <a:cubicBezTo>
                    <a:pt x="455695" y="182862"/>
                    <a:pt x="455695" y="182862"/>
                    <a:pt x="455695" y="182862"/>
                  </a:cubicBezTo>
                  <a:cubicBezTo>
                    <a:pt x="458270" y="182862"/>
                    <a:pt x="458270" y="182862"/>
                    <a:pt x="458270" y="182862"/>
                  </a:cubicBezTo>
                  <a:cubicBezTo>
                    <a:pt x="458270" y="182862"/>
                    <a:pt x="458270" y="182862"/>
                    <a:pt x="458270" y="185437"/>
                  </a:cubicBezTo>
                  <a:cubicBezTo>
                    <a:pt x="460844" y="185437"/>
                    <a:pt x="460844" y="185437"/>
                    <a:pt x="460844" y="185437"/>
                  </a:cubicBezTo>
                  <a:cubicBezTo>
                    <a:pt x="460844" y="185437"/>
                    <a:pt x="460844" y="185437"/>
                    <a:pt x="463419" y="185437"/>
                  </a:cubicBezTo>
                  <a:cubicBezTo>
                    <a:pt x="465994" y="185437"/>
                    <a:pt x="465994" y="185437"/>
                    <a:pt x="465994" y="185437"/>
                  </a:cubicBezTo>
                  <a:cubicBezTo>
                    <a:pt x="468568" y="185437"/>
                    <a:pt x="468568" y="185437"/>
                    <a:pt x="468568" y="185437"/>
                  </a:cubicBezTo>
                  <a:cubicBezTo>
                    <a:pt x="468568" y="185437"/>
                    <a:pt x="468568" y="185437"/>
                    <a:pt x="468568" y="188013"/>
                  </a:cubicBezTo>
                  <a:cubicBezTo>
                    <a:pt x="468568" y="188013"/>
                    <a:pt x="468568" y="188013"/>
                    <a:pt x="471143" y="188013"/>
                  </a:cubicBezTo>
                  <a:cubicBezTo>
                    <a:pt x="471143" y="188013"/>
                    <a:pt x="473717" y="188013"/>
                    <a:pt x="473717" y="188013"/>
                  </a:cubicBezTo>
                  <a:cubicBezTo>
                    <a:pt x="476292" y="188013"/>
                    <a:pt x="476292" y="188013"/>
                    <a:pt x="476292" y="188013"/>
                  </a:cubicBezTo>
                  <a:cubicBezTo>
                    <a:pt x="476292" y="188013"/>
                    <a:pt x="478866" y="188013"/>
                    <a:pt x="478866" y="188013"/>
                  </a:cubicBezTo>
                  <a:cubicBezTo>
                    <a:pt x="478866" y="188013"/>
                    <a:pt x="478866" y="188013"/>
                    <a:pt x="478866" y="190588"/>
                  </a:cubicBezTo>
                  <a:cubicBezTo>
                    <a:pt x="478866" y="190588"/>
                    <a:pt x="478866" y="190588"/>
                    <a:pt x="481441" y="190588"/>
                  </a:cubicBezTo>
                  <a:cubicBezTo>
                    <a:pt x="481441" y="190588"/>
                    <a:pt x="481441" y="190588"/>
                    <a:pt x="484015" y="190588"/>
                  </a:cubicBezTo>
                  <a:cubicBezTo>
                    <a:pt x="486590" y="190588"/>
                    <a:pt x="486590" y="190588"/>
                    <a:pt x="486590" y="190588"/>
                  </a:cubicBezTo>
                  <a:cubicBezTo>
                    <a:pt x="486590" y="190588"/>
                    <a:pt x="486590" y="190588"/>
                    <a:pt x="486590" y="193164"/>
                  </a:cubicBezTo>
                  <a:cubicBezTo>
                    <a:pt x="489165" y="193164"/>
                    <a:pt x="489165" y="193164"/>
                    <a:pt x="489165" y="193164"/>
                  </a:cubicBezTo>
                  <a:cubicBezTo>
                    <a:pt x="491739" y="193164"/>
                    <a:pt x="491739" y="193164"/>
                    <a:pt x="494314" y="193164"/>
                  </a:cubicBezTo>
                  <a:cubicBezTo>
                    <a:pt x="494314" y="193164"/>
                    <a:pt x="496888" y="193164"/>
                    <a:pt x="496888" y="193164"/>
                  </a:cubicBezTo>
                  <a:cubicBezTo>
                    <a:pt x="496888" y="193164"/>
                    <a:pt x="496888" y="193164"/>
                    <a:pt x="499463" y="193164"/>
                  </a:cubicBezTo>
                  <a:cubicBezTo>
                    <a:pt x="499463" y="195739"/>
                    <a:pt x="499463" y="195739"/>
                    <a:pt x="499463" y="195739"/>
                  </a:cubicBezTo>
                  <a:cubicBezTo>
                    <a:pt x="499463" y="195739"/>
                    <a:pt x="499463" y="195739"/>
                    <a:pt x="502037" y="195739"/>
                  </a:cubicBezTo>
                  <a:cubicBezTo>
                    <a:pt x="504612" y="195739"/>
                    <a:pt x="504612" y="195739"/>
                    <a:pt x="504612" y="195739"/>
                  </a:cubicBezTo>
                  <a:cubicBezTo>
                    <a:pt x="504612" y="195739"/>
                    <a:pt x="504612" y="195739"/>
                    <a:pt x="504612" y="198315"/>
                  </a:cubicBezTo>
                  <a:cubicBezTo>
                    <a:pt x="504612" y="198315"/>
                    <a:pt x="504612" y="198315"/>
                    <a:pt x="507186" y="198315"/>
                  </a:cubicBezTo>
                  <a:cubicBezTo>
                    <a:pt x="507186" y="198315"/>
                    <a:pt x="507186" y="198315"/>
                    <a:pt x="507186" y="200890"/>
                  </a:cubicBezTo>
                  <a:cubicBezTo>
                    <a:pt x="507186" y="203466"/>
                    <a:pt x="507186" y="203466"/>
                    <a:pt x="507186" y="203466"/>
                  </a:cubicBezTo>
                  <a:cubicBezTo>
                    <a:pt x="507186" y="203466"/>
                    <a:pt x="507186" y="203466"/>
                    <a:pt x="509761" y="203466"/>
                  </a:cubicBezTo>
                  <a:cubicBezTo>
                    <a:pt x="509761" y="203466"/>
                    <a:pt x="509761" y="206041"/>
                    <a:pt x="509761" y="206041"/>
                  </a:cubicBezTo>
                  <a:cubicBezTo>
                    <a:pt x="509761" y="208617"/>
                    <a:pt x="509761" y="208617"/>
                    <a:pt x="509761" y="211192"/>
                  </a:cubicBezTo>
                  <a:cubicBezTo>
                    <a:pt x="509761" y="211192"/>
                    <a:pt x="509761" y="211192"/>
                    <a:pt x="509761" y="213768"/>
                  </a:cubicBezTo>
                  <a:cubicBezTo>
                    <a:pt x="509761" y="213768"/>
                    <a:pt x="509761" y="213768"/>
                    <a:pt x="509761" y="216343"/>
                  </a:cubicBezTo>
                  <a:cubicBezTo>
                    <a:pt x="509761" y="218919"/>
                    <a:pt x="509761" y="218919"/>
                    <a:pt x="509761" y="218919"/>
                  </a:cubicBezTo>
                  <a:cubicBezTo>
                    <a:pt x="512335" y="218919"/>
                    <a:pt x="512335" y="218919"/>
                    <a:pt x="512335" y="218919"/>
                  </a:cubicBezTo>
                  <a:cubicBezTo>
                    <a:pt x="512335" y="221494"/>
                    <a:pt x="512335" y="221494"/>
                    <a:pt x="512335" y="221494"/>
                  </a:cubicBezTo>
                  <a:cubicBezTo>
                    <a:pt x="512335" y="221494"/>
                    <a:pt x="512335" y="221494"/>
                    <a:pt x="512335" y="224070"/>
                  </a:cubicBezTo>
                  <a:cubicBezTo>
                    <a:pt x="512335" y="226646"/>
                    <a:pt x="512335" y="226646"/>
                    <a:pt x="512335" y="226646"/>
                  </a:cubicBezTo>
                  <a:cubicBezTo>
                    <a:pt x="512335" y="226646"/>
                    <a:pt x="512335" y="226646"/>
                    <a:pt x="514910" y="226646"/>
                  </a:cubicBezTo>
                  <a:cubicBezTo>
                    <a:pt x="514910" y="229221"/>
                    <a:pt x="514910" y="229221"/>
                    <a:pt x="514910" y="229221"/>
                  </a:cubicBezTo>
                  <a:cubicBezTo>
                    <a:pt x="514910" y="231797"/>
                    <a:pt x="514910" y="231797"/>
                    <a:pt x="514910" y="231797"/>
                  </a:cubicBezTo>
                  <a:cubicBezTo>
                    <a:pt x="514910" y="234372"/>
                    <a:pt x="514910" y="234372"/>
                    <a:pt x="514910" y="236948"/>
                  </a:cubicBezTo>
                  <a:cubicBezTo>
                    <a:pt x="514910" y="239523"/>
                    <a:pt x="514910" y="239523"/>
                    <a:pt x="514910" y="239523"/>
                  </a:cubicBezTo>
                  <a:cubicBezTo>
                    <a:pt x="514910" y="239523"/>
                    <a:pt x="514910" y="239523"/>
                    <a:pt x="514910" y="242099"/>
                  </a:cubicBezTo>
                  <a:cubicBezTo>
                    <a:pt x="514910" y="242099"/>
                    <a:pt x="514910" y="244674"/>
                    <a:pt x="514910" y="244674"/>
                  </a:cubicBezTo>
                  <a:cubicBezTo>
                    <a:pt x="514910" y="244674"/>
                    <a:pt x="514910" y="244674"/>
                    <a:pt x="517485" y="244674"/>
                  </a:cubicBezTo>
                  <a:cubicBezTo>
                    <a:pt x="517485" y="244674"/>
                    <a:pt x="517485" y="244674"/>
                    <a:pt x="517485" y="247250"/>
                  </a:cubicBezTo>
                  <a:cubicBezTo>
                    <a:pt x="517485" y="247250"/>
                    <a:pt x="517485" y="247250"/>
                    <a:pt x="517485" y="249825"/>
                  </a:cubicBezTo>
                  <a:cubicBezTo>
                    <a:pt x="517485" y="249825"/>
                    <a:pt x="517485" y="249825"/>
                    <a:pt x="517485" y="252401"/>
                  </a:cubicBezTo>
                  <a:cubicBezTo>
                    <a:pt x="517485" y="252401"/>
                    <a:pt x="517485" y="254976"/>
                    <a:pt x="517485" y="254976"/>
                  </a:cubicBezTo>
                  <a:cubicBezTo>
                    <a:pt x="517485" y="254976"/>
                    <a:pt x="517485" y="257552"/>
                    <a:pt x="517485" y="257552"/>
                  </a:cubicBezTo>
                  <a:cubicBezTo>
                    <a:pt x="517485" y="260127"/>
                    <a:pt x="517485" y="260127"/>
                    <a:pt x="517485" y="260127"/>
                  </a:cubicBezTo>
                  <a:cubicBezTo>
                    <a:pt x="517485" y="260127"/>
                    <a:pt x="517485" y="262703"/>
                    <a:pt x="517485" y="262703"/>
                  </a:cubicBezTo>
                  <a:cubicBezTo>
                    <a:pt x="517485" y="262703"/>
                    <a:pt x="517485" y="262703"/>
                    <a:pt x="520059" y="262703"/>
                  </a:cubicBezTo>
                  <a:cubicBezTo>
                    <a:pt x="520059" y="262703"/>
                    <a:pt x="520059" y="265278"/>
                    <a:pt x="520059" y="265278"/>
                  </a:cubicBezTo>
                  <a:cubicBezTo>
                    <a:pt x="520059" y="265278"/>
                    <a:pt x="520059" y="267854"/>
                    <a:pt x="520059" y="267854"/>
                  </a:cubicBezTo>
                  <a:cubicBezTo>
                    <a:pt x="520059" y="267854"/>
                    <a:pt x="520059" y="270429"/>
                    <a:pt x="520059" y="270429"/>
                  </a:cubicBezTo>
                  <a:cubicBezTo>
                    <a:pt x="517485" y="270429"/>
                    <a:pt x="517485" y="270429"/>
                    <a:pt x="517485" y="270429"/>
                  </a:cubicBezTo>
                  <a:cubicBezTo>
                    <a:pt x="517485" y="270429"/>
                    <a:pt x="517485" y="270429"/>
                    <a:pt x="517485" y="273005"/>
                  </a:cubicBezTo>
                  <a:cubicBezTo>
                    <a:pt x="517485" y="273005"/>
                    <a:pt x="517485" y="273005"/>
                    <a:pt x="517485" y="275580"/>
                  </a:cubicBezTo>
                  <a:cubicBezTo>
                    <a:pt x="517485" y="275580"/>
                    <a:pt x="514910" y="275580"/>
                    <a:pt x="514910" y="275580"/>
                  </a:cubicBezTo>
                  <a:cubicBezTo>
                    <a:pt x="514910" y="273005"/>
                    <a:pt x="514910" y="273005"/>
                    <a:pt x="514910" y="273005"/>
                  </a:cubicBezTo>
                  <a:cubicBezTo>
                    <a:pt x="512335" y="273005"/>
                    <a:pt x="512335" y="273005"/>
                    <a:pt x="512335" y="273005"/>
                  </a:cubicBezTo>
                  <a:cubicBezTo>
                    <a:pt x="509761" y="273005"/>
                    <a:pt x="509761" y="273005"/>
                    <a:pt x="509761" y="273005"/>
                  </a:cubicBezTo>
                  <a:cubicBezTo>
                    <a:pt x="509761" y="273005"/>
                    <a:pt x="509761" y="273005"/>
                    <a:pt x="507186" y="273005"/>
                  </a:cubicBezTo>
                  <a:cubicBezTo>
                    <a:pt x="507186" y="273005"/>
                    <a:pt x="507186" y="273005"/>
                    <a:pt x="504612" y="273005"/>
                  </a:cubicBezTo>
                  <a:cubicBezTo>
                    <a:pt x="504612" y="270429"/>
                    <a:pt x="504612" y="270429"/>
                    <a:pt x="504612" y="270429"/>
                  </a:cubicBezTo>
                  <a:cubicBezTo>
                    <a:pt x="502037" y="270429"/>
                    <a:pt x="502037" y="270429"/>
                    <a:pt x="502037" y="270429"/>
                  </a:cubicBezTo>
                  <a:cubicBezTo>
                    <a:pt x="499463" y="270429"/>
                    <a:pt x="499463" y="270429"/>
                    <a:pt x="499463" y="270429"/>
                  </a:cubicBezTo>
                  <a:cubicBezTo>
                    <a:pt x="499463" y="270429"/>
                    <a:pt x="499463" y="270429"/>
                    <a:pt x="496888" y="270429"/>
                  </a:cubicBezTo>
                  <a:cubicBezTo>
                    <a:pt x="496888" y="270429"/>
                    <a:pt x="494314" y="270429"/>
                    <a:pt x="494314" y="270429"/>
                  </a:cubicBezTo>
                  <a:cubicBezTo>
                    <a:pt x="491739" y="270429"/>
                    <a:pt x="491739" y="270429"/>
                    <a:pt x="491739" y="270429"/>
                  </a:cubicBezTo>
                  <a:cubicBezTo>
                    <a:pt x="491739" y="267854"/>
                    <a:pt x="491739" y="267854"/>
                    <a:pt x="491739" y="267854"/>
                  </a:cubicBezTo>
                  <a:cubicBezTo>
                    <a:pt x="489165" y="267854"/>
                    <a:pt x="489165" y="267854"/>
                    <a:pt x="489165" y="267854"/>
                  </a:cubicBezTo>
                  <a:cubicBezTo>
                    <a:pt x="486590" y="267854"/>
                    <a:pt x="486590" y="267854"/>
                    <a:pt x="486590" y="267854"/>
                  </a:cubicBezTo>
                  <a:cubicBezTo>
                    <a:pt x="484015" y="267854"/>
                    <a:pt x="484015" y="267854"/>
                    <a:pt x="484015" y="267854"/>
                  </a:cubicBezTo>
                  <a:cubicBezTo>
                    <a:pt x="484015" y="265278"/>
                    <a:pt x="484015" y="265278"/>
                    <a:pt x="484015" y="265278"/>
                  </a:cubicBezTo>
                  <a:cubicBezTo>
                    <a:pt x="481441" y="265278"/>
                    <a:pt x="481441" y="265278"/>
                    <a:pt x="481441" y="265278"/>
                  </a:cubicBezTo>
                  <a:cubicBezTo>
                    <a:pt x="478866" y="265278"/>
                    <a:pt x="478866" y="265278"/>
                    <a:pt x="478866" y="265278"/>
                  </a:cubicBezTo>
                  <a:cubicBezTo>
                    <a:pt x="478866" y="262703"/>
                    <a:pt x="478866" y="262703"/>
                    <a:pt x="478866" y="262703"/>
                  </a:cubicBezTo>
                  <a:cubicBezTo>
                    <a:pt x="476292" y="262703"/>
                    <a:pt x="476292" y="262703"/>
                    <a:pt x="476292" y="262703"/>
                  </a:cubicBezTo>
                  <a:cubicBezTo>
                    <a:pt x="476292" y="262703"/>
                    <a:pt x="476292" y="262703"/>
                    <a:pt x="473717" y="262703"/>
                  </a:cubicBezTo>
                  <a:cubicBezTo>
                    <a:pt x="473717" y="262703"/>
                    <a:pt x="473717" y="262703"/>
                    <a:pt x="471143" y="262703"/>
                  </a:cubicBezTo>
                  <a:cubicBezTo>
                    <a:pt x="471143" y="260127"/>
                    <a:pt x="471143" y="260127"/>
                    <a:pt x="471143" y="260127"/>
                  </a:cubicBezTo>
                  <a:cubicBezTo>
                    <a:pt x="468568" y="260127"/>
                    <a:pt x="468568" y="260127"/>
                    <a:pt x="468568" y="260127"/>
                  </a:cubicBezTo>
                  <a:cubicBezTo>
                    <a:pt x="465994" y="260127"/>
                    <a:pt x="465994" y="260127"/>
                    <a:pt x="465994" y="260127"/>
                  </a:cubicBezTo>
                  <a:cubicBezTo>
                    <a:pt x="463419" y="260127"/>
                    <a:pt x="463419" y="260127"/>
                    <a:pt x="463419" y="260127"/>
                  </a:cubicBezTo>
                  <a:cubicBezTo>
                    <a:pt x="463419" y="257552"/>
                    <a:pt x="463419" y="257552"/>
                    <a:pt x="463419" y="257552"/>
                  </a:cubicBezTo>
                  <a:cubicBezTo>
                    <a:pt x="463419" y="257552"/>
                    <a:pt x="463419" y="257552"/>
                    <a:pt x="460844" y="257552"/>
                  </a:cubicBezTo>
                  <a:cubicBezTo>
                    <a:pt x="458270" y="257552"/>
                    <a:pt x="458270" y="257552"/>
                    <a:pt x="458270" y="257552"/>
                  </a:cubicBezTo>
                  <a:cubicBezTo>
                    <a:pt x="455695" y="257552"/>
                    <a:pt x="455695" y="257552"/>
                    <a:pt x="455695" y="257552"/>
                  </a:cubicBezTo>
                  <a:cubicBezTo>
                    <a:pt x="455695" y="254976"/>
                    <a:pt x="455695" y="254976"/>
                    <a:pt x="455695" y="254976"/>
                  </a:cubicBezTo>
                  <a:cubicBezTo>
                    <a:pt x="453121" y="254976"/>
                    <a:pt x="453121" y="254976"/>
                    <a:pt x="453121" y="254976"/>
                  </a:cubicBezTo>
                  <a:cubicBezTo>
                    <a:pt x="453121" y="254976"/>
                    <a:pt x="450546" y="254976"/>
                    <a:pt x="450546" y="254976"/>
                  </a:cubicBezTo>
                  <a:cubicBezTo>
                    <a:pt x="450546" y="252401"/>
                    <a:pt x="450546" y="252401"/>
                    <a:pt x="450546" y="252401"/>
                  </a:cubicBezTo>
                  <a:cubicBezTo>
                    <a:pt x="447972" y="252401"/>
                    <a:pt x="447972" y="252401"/>
                    <a:pt x="447972" y="252401"/>
                  </a:cubicBezTo>
                  <a:cubicBezTo>
                    <a:pt x="445397" y="252401"/>
                    <a:pt x="445397" y="252401"/>
                    <a:pt x="445397" y="252401"/>
                  </a:cubicBezTo>
                  <a:cubicBezTo>
                    <a:pt x="445397" y="249825"/>
                    <a:pt x="445397" y="249825"/>
                    <a:pt x="445397" y="249825"/>
                  </a:cubicBezTo>
                  <a:cubicBezTo>
                    <a:pt x="445397" y="249825"/>
                    <a:pt x="442823" y="249825"/>
                    <a:pt x="442823" y="249825"/>
                  </a:cubicBezTo>
                  <a:cubicBezTo>
                    <a:pt x="440248" y="249825"/>
                    <a:pt x="440248" y="249825"/>
                    <a:pt x="440248" y="249825"/>
                  </a:cubicBezTo>
                  <a:cubicBezTo>
                    <a:pt x="437674" y="249825"/>
                    <a:pt x="437674" y="249825"/>
                    <a:pt x="437674" y="249825"/>
                  </a:cubicBezTo>
                  <a:cubicBezTo>
                    <a:pt x="437674" y="247250"/>
                    <a:pt x="437674" y="247250"/>
                    <a:pt x="437674" y="247250"/>
                  </a:cubicBezTo>
                  <a:cubicBezTo>
                    <a:pt x="435099" y="247250"/>
                    <a:pt x="435099" y="247250"/>
                    <a:pt x="435099" y="247250"/>
                  </a:cubicBezTo>
                  <a:cubicBezTo>
                    <a:pt x="432524" y="247250"/>
                    <a:pt x="432524" y="247250"/>
                    <a:pt x="432524" y="247250"/>
                  </a:cubicBezTo>
                  <a:cubicBezTo>
                    <a:pt x="432524" y="244674"/>
                    <a:pt x="432524" y="244674"/>
                    <a:pt x="432524" y="244674"/>
                  </a:cubicBezTo>
                  <a:cubicBezTo>
                    <a:pt x="429950" y="244674"/>
                    <a:pt x="429950" y="244674"/>
                    <a:pt x="429950" y="244674"/>
                  </a:cubicBezTo>
                  <a:cubicBezTo>
                    <a:pt x="427375" y="244674"/>
                    <a:pt x="427375" y="244674"/>
                    <a:pt x="427375" y="244674"/>
                  </a:cubicBezTo>
                  <a:cubicBezTo>
                    <a:pt x="427375" y="242099"/>
                    <a:pt x="427375" y="242099"/>
                    <a:pt x="427375" y="242099"/>
                  </a:cubicBezTo>
                  <a:cubicBezTo>
                    <a:pt x="424801" y="242099"/>
                    <a:pt x="424801" y="242099"/>
                    <a:pt x="424801" y="242099"/>
                  </a:cubicBezTo>
                  <a:cubicBezTo>
                    <a:pt x="424801" y="239523"/>
                    <a:pt x="424801" y="239523"/>
                    <a:pt x="424801" y="239523"/>
                  </a:cubicBezTo>
                  <a:cubicBezTo>
                    <a:pt x="424801" y="239523"/>
                    <a:pt x="424801" y="239523"/>
                    <a:pt x="422226" y="239523"/>
                  </a:cubicBezTo>
                  <a:cubicBezTo>
                    <a:pt x="419652" y="239523"/>
                    <a:pt x="419652" y="239523"/>
                    <a:pt x="419652" y="239523"/>
                  </a:cubicBezTo>
                  <a:cubicBezTo>
                    <a:pt x="419652" y="236948"/>
                    <a:pt x="419652" y="236948"/>
                    <a:pt x="419652" y="236948"/>
                  </a:cubicBezTo>
                  <a:cubicBezTo>
                    <a:pt x="417077" y="236948"/>
                    <a:pt x="417077" y="236948"/>
                    <a:pt x="417077" y="236948"/>
                  </a:cubicBezTo>
                  <a:cubicBezTo>
                    <a:pt x="417077" y="234372"/>
                    <a:pt x="417077" y="234372"/>
                    <a:pt x="417077" y="234372"/>
                  </a:cubicBezTo>
                  <a:cubicBezTo>
                    <a:pt x="414503" y="234372"/>
                    <a:pt x="414503" y="234372"/>
                    <a:pt x="414503" y="234372"/>
                  </a:cubicBezTo>
                  <a:cubicBezTo>
                    <a:pt x="414503" y="234372"/>
                    <a:pt x="411928" y="234372"/>
                    <a:pt x="411928" y="234372"/>
                  </a:cubicBezTo>
                  <a:cubicBezTo>
                    <a:pt x="409353" y="234372"/>
                    <a:pt x="409353" y="234372"/>
                    <a:pt x="409353" y="234372"/>
                  </a:cubicBezTo>
                  <a:cubicBezTo>
                    <a:pt x="409353" y="231797"/>
                    <a:pt x="409353" y="231797"/>
                    <a:pt x="409353" y="231797"/>
                  </a:cubicBezTo>
                  <a:cubicBezTo>
                    <a:pt x="406779" y="231797"/>
                    <a:pt x="406779" y="231797"/>
                    <a:pt x="406779" y="231797"/>
                  </a:cubicBezTo>
                  <a:cubicBezTo>
                    <a:pt x="406779" y="229221"/>
                    <a:pt x="406779" y="229221"/>
                    <a:pt x="406779" y="229221"/>
                  </a:cubicBezTo>
                  <a:cubicBezTo>
                    <a:pt x="404204" y="229221"/>
                    <a:pt x="404204" y="229221"/>
                    <a:pt x="404204" y="229221"/>
                  </a:cubicBezTo>
                  <a:cubicBezTo>
                    <a:pt x="401630" y="229221"/>
                    <a:pt x="401630" y="229221"/>
                    <a:pt x="401630" y="229221"/>
                  </a:cubicBezTo>
                  <a:cubicBezTo>
                    <a:pt x="401630" y="229221"/>
                    <a:pt x="401630" y="226646"/>
                    <a:pt x="401630" y="226646"/>
                  </a:cubicBezTo>
                  <a:cubicBezTo>
                    <a:pt x="399055" y="226646"/>
                    <a:pt x="399055" y="226646"/>
                    <a:pt x="399055" y="226646"/>
                  </a:cubicBezTo>
                  <a:cubicBezTo>
                    <a:pt x="396481" y="226646"/>
                    <a:pt x="396481" y="226646"/>
                    <a:pt x="396481" y="226646"/>
                  </a:cubicBezTo>
                  <a:cubicBezTo>
                    <a:pt x="396481" y="224070"/>
                    <a:pt x="396481" y="224070"/>
                    <a:pt x="396481" y="224070"/>
                  </a:cubicBezTo>
                  <a:cubicBezTo>
                    <a:pt x="393906" y="224070"/>
                    <a:pt x="393906" y="224070"/>
                    <a:pt x="393906" y="224070"/>
                  </a:cubicBezTo>
                  <a:cubicBezTo>
                    <a:pt x="393906" y="221494"/>
                    <a:pt x="393906" y="221494"/>
                    <a:pt x="393906" y="221494"/>
                  </a:cubicBezTo>
                  <a:cubicBezTo>
                    <a:pt x="391332" y="221494"/>
                    <a:pt x="391332" y="221494"/>
                    <a:pt x="391332" y="221494"/>
                  </a:cubicBezTo>
                  <a:cubicBezTo>
                    <a:pt x="388757" y="221494"/>
                    <a:pt x="388757" y="221494"/>
                    <a:pt x="388757" y="221494"/>
                  </a:cubicBezTo>
                  <a:cubicBezTo>
                    <a:pt x="388757" y="218919"/>
                    <a:pt x="388757" y="218919"/>
                    <a:pt x="388757" y="218919"/>
                  </a:cubicBezTo>
                  <a:cubicBezTo>
                    <a:pt x="386183" y="218919"/>
                    <a:pt x="386183" y="218919"/>
                    <a:pt x="386183" y="218919"/>
                  </a:cubicBezTo>
                  <a:cubicBezTo>
                    <a:pt x="386183" y="216343"/>
                    <a:pt x="386183" y="216343"/>
                    <a:pt x="386183" y="216343"/>
                  </a:cubicBezTo>
                  <a:cubicBezTo>
                    <a:pt x="383608" y="216343"/>
                    <a:pt x="383608" y="216343"/>
                    <a:pt x="383608" y="216343"/>
                  </a:cubicBezTo>
                  <a:cubicBezTo>
                    <a:pt x="383608" y="213768"/>
                    <a:pt x="383608" y="213768"/>
                    <a:pt x="383608" y="213768"/>
                  </a:cubicBezTo>
                  <a:cubicBezTo>
                    <a:pt x="381033" y="213768"/>
                    <a:pt x="381033" y="213768"/>
                    <a:pt x="381033" y="213768"/>
                  </a:cubicBezTo>
                  <a:cubicBezTo>
                    <a:pt x="381033" y="211192"/>
                    <a:pt x="381033" y="211192"/>
                    <a:pt x="378459" y="211192"/>
                  </a:cubicBezTo>
                  <a:cubicBezTo>
                    <a:pt x="375884" y="211192"/>
                    <a:pt x="375884" y="211192"/>
                    <a:pt x="375884" y="211192"/>
                  </a:cubicBezTo>
                  <a:cubicBezTo>
                    <a:pt x="373310" y="211192"/>
                    <a:pt x="373310" y="211192"/>
                    <a:pt x="373310" y="211192"/>
                  </a:cubicBezTo>
                  <a:cubicBezTo>
                    <a:pt x="373310" y="208617"/>
                    <a:pt x="373310" y="208617"/>
                    <a:pt x="373310" y="208617"/>
                  </a:cubicBezTo>
                  <a:cubicBezTo>
                    <a:pt x="373310" y="208617"/>
                    <a:pt x="370735" y="208617"/>
                    <a:pt x="370735" y="208617"/>
                  </a:cubicBezTo>
                  <a:cubicBezTo>
                    <a:pt x="368161" y="208617"/>
                    <a:pt x="368161" y="208617"/>
                    <a:pt x="368161" y="208617"/>
                  </a:cubicBezTo>
                  <a:cubicBezTo>
                    <a:pt x="368161" y="206041"/>
                    <a:pt x="368161" y="206041"/>
                    <a:pt x="368161" y="206041"/>
                  </a:cubicBezTo>
                  <a:cubicBezTo>
                    <a:pt x="368161" y="203466"/>
                    <a:pt x="368161" y="203466"/>
                    <a:pt x="368161" y="203466"/>
                  </a:cubicBezTo>
                  <a:cubicBezTo>
                    <a:pt x="368161" y="203466"/>
                    <a:pt x="365586" y="203466"/>
                    <a:pt x="365586" y="203466"/>
                  </a:cubicBezTo>
                  <a:cubicBezTo>
                    <a:pt x="363012" y="203466"/>
                    <a:pt x="363012" y="203466"/>
                    <a:pt x="363012" y="203466"/>
                  </a:cubicBezTo>
                  <a:cubicBezTo>
                    <a:pt x="363012" y="200890"/>
                    <a:pt x="363012" y="200890"/>
                    <a:pt x="363012" y="200890"/>
                  </a:cubicBezTo>
                  <a:cubicBezTo>
                    <a:pt x="360437" y="200890"/>
                    <a:pt x="360437" y="200890"/>
                    <a:pt x="360437" y="200890"/>
                  </a:cubicBezTo>
                  <a:cubicBezTo>
                    <a:pt x="360437" y="198315"/>
                    <a:pt x="360437" y="198315"/>
                    <a:pt x="360437" y="198315"/>
                  </a:cubicBezTo>
                  <a:cubicBezTo>
                    <a:pt x="357862" y="198315"/>
                    <a:pt x="357862" y="198315"/>
                    <a:pt x="357862" y="198315"/>
                  </a:cubicBezTo>
                  <a:cubicBezTo>
                    <a:pt x="355288" y="198315"/>
                    <a:pt x="355288" y="198315"/>
                    <a:pt x="355288" y="198315"/>
                  </a:cubicBezTo>
                  <a:cubicBezTo>
                    <a:pt x="355288" y="195739"/>
                    <a:pt x="355288" y="195739"/>
                    <a:pt x="355288" y="195739"/>
                  </a:cubicBezTo>
                  <a:cubicBezTo>
                    <a:pt x="352713" y="195739"/>
                    <a:pt x="352713" y="195739"/>
                    <a:pt x="352713" y="195739"/>
                  </a:cubicBezTo>
                  <a:cubicBezTo>
                    <a:pt x="352713" y="193164"/>
                    <a:pt x="352713" y="193164"/>
                    <a:pt x="352713" y="193164"/>
                  </a:cubicBezTo>
                  <a:cubicBezTo>
                    <a:pt x="350139" y="193164"/>
                    <a:pt x="350139" y="193164"/>
                    <a:pt x="350139" y="193164"/>
                  </a:cubicBezTo>
                  <a:cubicBezTo>
                    <a:pt x="350139" y="190588"/>
                    <a:pt x="350139" y="190588"/>
                    <a:pt x="350139" y="190588"/>
                  </a:cubicBezTo>
                  <a:cubicBezTo>
                    <a:pt x="350139" y="190588"/>
                    <a:pt x="350139" y="190588"/>
                    <a:pt x="347564" y="190588"/>
                  </a:cubicBezTo>
                  <a:cubicBezTo>
                    <a:pt x="344990" y="190588"/>
                    <a:pt x="344990" y="190588"/>
                    <a:pt x="344990" y="190588"/>
                  </a:cubicBezTo>
                  <a:cubicBezTo>
                    <a:pt x="344990" y="188013"/>
                    <a:pt x="344990" y="188013"/>
                    <a:pt x="344990" y="188013"/>
                  </a:cubicBezTo>
                  <a:cubicBezTo>
                    <a:pt x="342415" y="188013"/>
                    <a:pt x="342415" y="188013"/>
                    <a:pt x="342415" y="188013"/>
                  </a:cubicBezTo>
                  <a:cubicBezTo>
                    <a:pt x="342415" y="185437"/>
                    <a:pt x="342415" y="185437"/>
                    <a:pt x="342415" y="185437"/>
                  </a:cubicBezTo>
                  <a:cubicBezTo>
                    <a:pt x="339841" y="185437"/>
                    <a:pt x="339841" y="185437"/>
                    <a:pt x="339841" y="185437"/>
                  </a:cubicBezTo>
                  <a:cubicBezTo>
                    <a:pt x="339841" y="182862"/>
                    <a:pt x="339841" y="182862"/>
                    <a:pt x="339841" y="182862"/>
                  </a:cubicBezTo>
                  <a:cubicBezTo>
                    <a:pt x="337266" y="182862"/>
                    <a:pt x="337266" y="182862"/>
                    <a:pt x="337266" y="182862"/>
                  </a:cubicBezTo>
                  <a:cubicBezTo>
                    <a:pt x="337266" y="180286"/>
                    <a:pt x="337266" y="180286"/>
                    <a:pt x="337266" y="180286"/>
                  </a:cubicBezTo>
                  <a:cubicBezTo>
                    <a:pt x="334692" y="180286"/>
                    <a:pt x="334692" y="180286"/>
                    <a:pt x="334692" y="180286"/>
                  </a:cubicBezTo>
                  <a:cubicBezTo>
                    <a:pt x="334692" y="177711"/>
                    <a:pt x="334692" y="177711"/>
                    <a:pt x="334692" y="177711"/>
                  </a:cubicBezTo>
                  <a:cubicBezTo>
                    <a:pt x="332117" y="177711"/>
                    <a:pt x="332117" y="177711"/>
                    <a:pt x="332117" y="177711"/>
                  </a:cubicBezTo>
                  <a:cubicBezTo>
                    <a:pt x="332117" y="175135"/>
                    <a:pt x="332117" y="175135"/>
                    <a:pt x="332117" y="175135"/>
                  </a:cubicBezTo>
                  <a:cubicBezTo>
                    <a:pt x="332117" y="175135"/>
                    <a:pt x="332117" y="175135"/>
                    <a:pt x="329542" y="175135"/>
                  </a:cubicBezTo>
                  <a:cubicBezTo>
                    <a:pt x="326968" y="175135"/>
                    <a:pt x="326968" y="175135"/>
                    <a:pt x="326968" y="175135"/>
                  </a:cubicBezTo>
                  <a:cubicBezTo>
                    <a:pt x="326968" y="172560"/>
                    <a:pt x="326968" y="172560"/>
                    <a:pt x="326968" y="172560"/>
                  </a:cubicBezTo>
                  <a:cubicBezTo>
                    <a:pt x="324393" y="172560"/>
                    <a:pt x="324393" y="172560"/>
                    <a:pt x="324393" y="172560"/>
                  </a:cubicBezTo>
                  <a:cubicBezTo>
                    <a:pt x="324393" y="169984"/>
                    <a:pt x="324393" y="169984"/>
                    <a:pt x="324393" y="169984"/>
                  </a:cubicBezTo>
                  <a:cubicBezTo>
                    <a:pt x="321819" y="169984"/>
                    <a:pt x="321819" y="169984"/>
                    <a:pt x="321819" y="169984"/>
                  </a:cubicBezTo>
                  <a:cubicBezTo>
                    <a:pt x="321819" y="167409"/>
                    <a:pt x="321819" y="167409"/>
                    <a:pt x="321819" y="167409"/>
                  </a:cubicBezTo>
                  <a:cubicBezTo>
                    <a:pt x="319244" y="167409"/>
                    <a:pt x="319244" y="167409"/>
                    <a:pt x="319244" y="167409"/>
                  </a:cubicBezTo>
                  <a:cubicBezTo>
                    <a:pt x="319244" y="164833"/>
                    <a:pt x="319244" y="164833"/>
                    <a:pt x="319244" y="164833"/>
                  </a:cubicBezTo>
                  <a:cubicBezTo>
                    <a:pt x="319244" y="162258"/>
                    <a:pt x="319244" y="162258"/>
                    <a:pt x="319244" y="162258"/>
                  </a:cubicBezTo>
                  <a:cubicBezTo>
                    <a:pt x="316670" y="162258"/>
                    <a:pt x="316670" y="162258"/>
                    <a:pt x="316670" y="162258"/>
                  </a:cubicBezTo>
                  <a:cubicBezTo>
                    <a:pt x="316670" y="159682"/>
                    <a:pt x="316670" y="159682"/>
                    <a:pt x="316670" y="159682"/>
                  </a:cubicBezTo>
                  <a:cubicBezTo>
                    <a:pt x="314095" y="159682"/>
                    <a:pt x="314095" y="159682"/>
                    <a:pt x="314095" y="159682"/>
                  </a:cubicBezTo>
                  <a:cubicBezTo>
                    <a:pt x="314095" y="157107"/>
                    <a:pt x="314095" y="157107"/>
                    <a:pt x="314095" y="157107"/>
                  </a:cubicBezTo>
                  <a:cubicBezTo>
                    <a:pt x="311521" y="157107"/>
                    <a:pt x="311521" y="157107"/>
                    <a:pt x="311521" y="157107"/>
                  </a:cubicBezTo>
                  <a:cubicBezTo>
                    <a:pt x="311521" y="154531"/>
                    <a:pt x="311521" y="154531"/>
                    <a:pt x="311521" y="154531"/>
                  </a:cubicBezTo>
                  <a:cubicBezTo>
                    <a:pt x="308946" y="154531"/>
                    <a:pt x="308946" y="154531"/>
                    <a:pt x="308946" y="154531"/>
                  </a:cubicBezTo>
                  <a:cubicBezTo>
                    <a:pt x="308946" y="151956"/>
                    <a:pt x="308946" y="151956"/>
                    <a:pt x="308946" y="151956"/>
                  </a:cubicBezTo>
                  <a:cubicBezTo>
                    <a:pt x="306372" y="151956"/>
                    <a:pt x="306372" y="151956"/>
                    <a:pt x="306372" y="151956"/>
                  </a:cubicBezTo>
                  <a:cubicBezTo>
                    <a:pt x="306372" y="149380"/>
                    <a:pt x="306372" y="149380"/>
                    <a:pt x="306372" y="149380"/>
                  </a:cubicBezTo>
                  <a:cubicBezTo>
                    <a:pt x="303797" y="149380"/>
                    <a:pt x="303797" y="149380"/>
                    <a:pt x="303797" y="149380"/>
                  </a:cubicBezTo>
                  <a:cubicBezTo>
                    <a:pt x="303797" y="146805"/>
                    <a:pt x="303797" y="146805"/>
                    <a:pt x="303797" y="146805"/>
                  </a:cubicBezTo>
                  <a:cubicBezTo>
                    <a:pt x="301222" y="146805"/>
                    <a:pt x="301222" y="146805"/>
                    <a:pt x="301222" y="146805"/>
                  </a:cubicBezTo>
                  <a:cubicBezTo>
                    <a:pt x="301222" y="144229"/>
                    <a:pt x="301222" y="144229"/>
                    <a:pt x="301222" y="144229"/>
                  </a:cubicBezTo>
                  <a:cubicBezTo>
                    <a:pt x="298648" y="144229"/>
                    <a:pt x="298648" y="144229"/>
                    <a:pt x="298648" y="144229"/>
                  </a:cubicBezTo>
                  <a:cubicBezTo>
                    <a:pt x="298648" y="141653"/>
                    <a:pt x="298648" y="141653"/>
                    <a:pt x="298648" y="141653"/>
                  </a:cubicBezTo>
                  <a:cubicBezTo>
                    <a:pt x="298648" y="139078"/>
                    <a:pt x="298648" y="139078"/>
                    <a:pt x="298648" y="139078"/>
                  </a:cubicBezTo>
                  <a:cubicBezTo>
                    <a:pt x="296073" y="139078"/>
                    <a:pt x="296073" y="139078"/>
                    <a:pt x="296073" y="139078"/>
                  </a:cubicBezTo>
                  <a:cubicBezTo>
                    <a:pt x="296073" y="136502"/>
                    <a:pt x="296073" y="136502"/>
                    <a:pt x="296073" y="136502"/>
                  </a:cubicBezTo>
                  <a:cubicBezTo>
                    <a:pt x="293499" y="136502"/>
                    <a:pt x="293499" y="136502"/>
                    <a:pt x="293499" y="136502"/>
                  </a:cubicBezTo>
                  <a:cubicBezTo>
                    <a:pt x="293499" y="133927"/>
                    <a:pt x="293499" y="133927"/>
                    <a:pt x="293499" y="133927"/>
                  </a:cubicBezTo>
                  <a:cubicBezTo>
                    <a:pt x="290924" y="133927"/>
                    <a:pt x="290924" y="133927"/>
                    <a:pt x="290924" y="133927"/>
                  </a:cubicBezTo>
                  <a:cubicBezTo>
                    <a:pt x="290924" y="131351"/>
                    <a:pt x="290924" y="131351"/>
                    <a:pt x="290924" y="131351"/>
                  </a:cubicBezTo>
                  <a:cubicBezTo>
                    <a:pt x="290924" y="128776"/>
                    <a:pt x="290924" y="128776"/>
                    <a:pt x="290924" y="128776"/>
                  </a:cubicBezTo>
                  <a:cubicBezTo>
                    <a:pt x="288350" y="128776"/>
                    <a:pt x="288350" y="128776"/>
                    <a:pt x="288350" y="128776"/>
                  </a:cubicBezTo>
                  <a:cubicBezTo>
                    <a:pt x="288350" y="126200"/>
                    <a:pt x="288350" y="126200"/>
                    <a:pt x="288350" y="126200"/>
                  </a:cubicBezTo>
                  <a:cubicBezTo>
                    <a:pt x="285775" y="126200"/>
                    <a:pt x="285775" y="126200"/>
                    <a:pt x="285775" y="126200"/>
                  </a:cubicBezTo>
                  <a:cubicBezTo>
                    <a:pt x="285775" y="123625"/>
                    <a:pt x="285775" y="123625"/>
                    <a:pt x="285775" y="123625"/>
                  </a:cubicBezTo>
                  <a:cubicBezTo>
                    <a:pt x="283201" y="123625"/>
                    <a:pt x="283201" y="121049"/>
                    <a:pt x="283201" y="121049"/>
                  </a:cubicBezTo>
                  <a:cubicBezTo>
                    <a:pt x="283201" y="118474"/>
                    <a:pt x="283201" y="118474"/>
                    <a:pt x="283201" y="118474"/>
                  </a:cubicBezTo>
                  <a:cubicBezTo>
                    <a:pt x="280626" y="118474"/>
                    <a:pt x="280626" y="118474"/>
                    <a:pt x="280626" y="118474"/>
                  </a:cubicBezTo>
                  <a:cubicBezTo>
                    <a:pt x="280626" y="115898"/>
                    <a:pt x="280626" y="115898"/>
                    <a:pt x="280626" y="115898"/>
                  </a:cubicBezTo>
                  <a:cubicBezTo>
                    <a:pt x="278051" y="113323"/>
                    <a:pt x="278051" y="113323"/>
                    <a:pt x="278051" y="113323"/>
                  </a:cubicBezTo>
                  <a:cubicBezTo>
                    <a:pt x="278051" y="110747"/>
                    <a:pt x="278051" y="110747"/>
                    <a:pt x="278051" y="110747"/>
                  </a:cubicBezTo>
                  <a:cubicBezTo>
                    <a:pt x="275477" y="110747"/>
                    <a:pt x="275477" y="110747"/>
                    <a:pt x="275477" y="110747"/>
                  </a:cubicBezTo>
                  <a:cubicBezTo>
                    <a:pt x="275477" y="108172"/>
                    <a:pt x="275477" y="108172"/>
                    <a:pt x="275477" y="108172"/>
                  </a:cubicBezTo>
                  <a:cubicBezTo>
                    <a:pt x="275477" y="108172"/>
                    <a:pt x="272902" y="108172"/>
                    <a:pt x="272902" y="108172"/>
                  </a:cubicBezTo>
                  <a:cubicBezTo>
                    <a:pt x="272902" y="110747"/>
                    <a:pt x="272902" y="110747"/>
                    <a:pt x="272902" y="110747"/>
                  </a:cubicBezTo>
                  <a:cubicBezTo>
                    <a:pt x="270328" y="110747"/>
                    <a:pt x="270328" y="110747"/>
                    <a:pt x="270328" y="110747"/>
                  </a:cubicBezTo>
                  <a:cubicBezTo>
                    <a:pt x="270328" y="110747"/>
                    <a:pt x="270328" y="110747"/>
                    <a:pt x="270328" y="113323"/>
                  </a:cubicBezTo>
                  <a:cubicBezTo>
                    <a:pt x="270328" y="115898"/>
                    <a:pt x="270328" y="115898"/>
                    <a:pt x="270328" y="115898"/>
                  </a:cubicBezTo>
                  <a:cubicBezTo>
                    <a:pt x="267753" y="115898"/>
                    <a:pt x="267753" y="115898"/>
                    <a:pt x="267753" y="115898"/>
                  </a:cubicBezTo>
                  <a:cubicBezTo>
                    <a:pt x="267753" y="115898"/>
                    <a:pt x="267753" y="115898"/>
                    <a:pt x="267753" y="118474"/>
                  </a:cubicBezTo>
                  <a:cubicBezTo>
                    <a:pt x="265179" y="118474"/>
                    <a:pt x="265179" y="118474"/>
                    <a:pt x="265179" y="118474"/>
                  </a:cubicBezTo>
                  <a:cubicBezTo>
                    <a:pt x="265179" y="118474"/>
                    <a:pt x="265179" y="121049"/>
                    <a:pt x="265179" y="121049"/>
                  </a:cubicBezTo>
                  <a:cubicBezTo>
                    <a:pt x="265179" y="121049"/>
                    <a:pt x="265179" y="123625"/>
                    <a:pt x="265179" y="123625"/>
                  </a:cubicBezTo>
                  <a:cubicBezTo>
                    <a:pt x="265179" y="126200"/>
                    <a:pt x="265179" y="126200"/>
                    <a:pt x="265179" y="126200"/>
                  </a:cubicBezTo>
                  <a:cubicBezTo>
                    <a:pt x="262604" y="126200"/>
                    <a:pt x="262604" y="126200"/>
                    <a:pt x="262604" y="126200"/>
                  </a:cubicBezTo>
                  <a:cubicBezTo>
                    <a:pt x="262604" y="126200"/>
                    <a:pt x="262604" y="126200"/>
                    <a:pt x="262604" y="128776"/>
                  </a:cubicBezTo>
                  <a:cubicBezTo>
                    <a:pt x="262604" y="128776"/>
                    <a:pt x="260030" y="128776"/>
                    <a:pt x="260030" y="128776"/>
                  </a:cubicBezTo>
                  <a:cubicBezTo>
                    <a:pt x="260030" y="131351"/>
                    <a:pt x="260030" y="131351"/>
                    <a:pt x="260030" y="131351"/>
                  </a:cubicBezTo>
                  <a:cubicBezTo>
                    <a:pt x="260030" y="131351"/>
                    <a:pt x="260030" y="131351"/>
                    <a:pt x="260030" y="133927"/>
                  </a:cubicBezTo>
                  <a:cubicBezTo>
                    <a:pt x="257455" y="133927"/>
                    <a:pt x="257455" y="133927"/>
                    <a:pt x="257455" y="133927"/>
                  </a:cubicBezTo>
                  <a:cubicBezTo>
                    <a:pt x="257455" y="133927"/>
                    <a:pt x="257455" y="133927"/>
                    <a:pt x="257455" y="136502"/>
                  </a:cubicBezTo>
                  <a:cubicBezTo>
                    <a:pt x="254881" y="136502"/>
                    <a:pt x="254881" y="136502"/>
                    <a:pt x="254881" y="136502"/>
                  </a:cubicBezTo>
                  <a:cubicBezTo>
                    <a:pt x="254881" y="139078"/>
                    <a:pt x="254881" y="139078"/>
                    <a:pt x="254881" y="139078"/>
                  </a:cubicBezTo>
                  <a:cubicBezTo>
                    <a:pt x="254881" y="139078"/>
                    <a:pt x="254881" y="139078"/>
                    <a:pt x="254881" y="141653"/>
                  </a:cubicBezTo>
                  <a:cubicBezTo>
                    <a:pt x="254881" y="141653"/>
                    <a:pt x="252306" y="141653"/>
                    <a:pt x="252306" y="141653"/>
                  </a:cubicBezTo>
                  <a:cubicBezTo>
                    <a:pt x="252306" y="141653"/>
                    <a:pt x="252306" y="141653"/>
                    <a:pt x="252306" y="144229"/>
                  </a:cubicBezTo>
                  <a:cubicBezTo>
                    <a:pt x="252306" y="144229"/>
                    <a:pt x="252306" y="144229"/>
                    <a:pt x="252306" y="146805"/>
                  </a:cubicBezTo>
                  <a:cubicBezTo>
                    <a:pt x="249731" y="146805"/>
                    <a:pt x="249731" y="146805"/>
                    <a:pt x="249731" y="146805"/>
                  </a:cubicBezTo>
                  <a:cubicBezTo>
                    <a:pt x="249731" y="149380"/>
                    <a:pt x="249731" y="149380"/>
                    <a:pt x="249731" y="149380"/>
                  </a:cubicBezTo>
                  <a:cubicBezTo>
                    <a:pt x="247157" y="149380"/>
                    <a:pt x="247157" y="149380"/>
                    <a:pt x="247157" y="149380"/>
                  </a:cubicBezTo>
                  <a:cubicBezTo>
                    <a:pt x="247157" y="151956"/>
                    <a:pt x="247157" y="151956"/>
                    <a:pt x="247157" y="151956"/>
                  </a:cubicBezTo>
                  <a:cubicBezTo>
                    <a:pt x="244582" y="151956"/>
                    <a:pt x="244582" y="151956"/>
                    <a:pt x="244582" y="154531"/>
                  </a:cubicBezTo>
                  <a:cubicBezTo>
                    <a:pt x="244582" y="154531"/>
                    <a:pt x="244582" y="154531"/>
                    <a:pt x="244582" y="157107"/>
                  </a:cubicBezTo>
                  <a:cubicBezTo>
                    <a:pt x="242008" y="157107"/>
                    <a:pt x="242008" y="157107"/>
                    <a:pt x="242008" y="157107"/>
                  </a:cubicBezTo>
                  <a:cubicBezTo>
                    <a:pt x="242008" y="157107"/>
                    <a:pt x="242008" y="157107"/>
                    <a:pt x="242008" y="159682"/>
                  </a:cubicBezTo>
                  <a:cubicBezTo>
                    <a:pt x="239433" y="159682"/>
                    <a:pt x="239433" y="159682"/>
                    <a:pt x="239433" y="159682"/>
                  </a:cubicBezTo>
                  <a:cubicBezTo>
                    <a:pt x="239433" y="159682"/>
                    <a:pt x="239433" y="159682"/>
                    <a:pt x="239433" y="162258"/>
                  </a:cubicBezTo>
                  <a:cubicBezTo>
                    <a:pt x="239433" y="162258"/>
                    <a:pt x="239433" y="162258"/>
                    <a:pt x="239433" y="164833"/>
                  </a:cubicBezTo>
                  <a:cubicBezTo>
                    <a:pt x="236859" y="164833"/>
                    <a:pt x="236859" y="164833"/>
                    <a:pt x="236859" y="164833"/>
                  </a:cubicBezTo>
                  <a:cubicBezTo>
                    <a:pt x="236859" y="167409"/>
                    <a:pt x="236859" y="167409"/>
                    <a:pt x="236859" y="167409"/>
                  </a:cubicBezTo>
                  <a:cubicBezTo>
                    <a:pt x="234284" y="167409"/>
                    <a:pt x="234284" y="167409"/>
                    <a:pt x="234284" y="167409"/>
                  </a:cubicBezTo>
                  <a:cubicBezTo>
                    <a:pt x="234284" y="169984"/>
                    <a:pt x="234284" y="169984"/>
                    <a:pt x="234284" y="169984"/>
                  </a:cubicBezTo>
                  <a:cubicBezTo>
                    <a:pt x="231710" y="169984"/>
                    <a:pt x="231710" y="169984"/>
                    <a:pt x="231710" y="169984"/>
                  </a:cubicBezTo>
                  <a:cubicBezTo>
                    <a:pt x="231710" y="169984"/>
                    <a:pt x="231710" y="169984"/>
                    <a:pt x="231710" y="172560"/>
                  </a:cubicBezTo>
                  <a:cubicBezTo>
                    <a:pt x="229135" y="172560"/>
                    <a:pt x="229135" y="172560"/>
                    <a:pt x="229135" y="172560"/>
                  </a:cubicBezTo>
                  <a:cubicBezTo>
                    <a:pt x="229135" y="172560"/>
                    <a:pt x="229135" y="172560"/>
                    <a:pt x="229135" y="175135"/>
                  </a:cubicBezTo>
                  <a:cubicBezTo>
                    <a:pt x="226560" y="175135"/>
                    <a:pt x="226560" y="175135"/>
                    <a:pt x="226560" y="175135"/>
                  </a:cubicBezTo>
                  <a:cubicBezTo>
                    <a:pt x="226560" y="177711"/>
                    <a:pt x="226560" y="177711"/>
                    <a:pt x="226560" y="177711"/>
                  </a:cubicBezTo>
                  <a:cubicBezTo>
                    <a:pt x="223986" y="177711"/>
                    <a:pt x="223986" y="177711"/>
                    <a:pt x="223986" y="177711"/>
                  </a:cubicBezTo>
                  <a:cubicBezTo>
                    <a:pt x="223986" y="177711"/>
                    <a:pt x="223986" y="177711"/>
                    <a:pt x="223986" y="180286"/>
                  </a:cubicBezTo>
                  <a:cubicBezTo>
                    <a:pt x="223986" y="180286"/>
                    <a:pt x="223986" y="180286"/>
                    <a:pt x="223986" y="182862"/>
                  </a:cubicBezTo>
                  <a:cubicBezTo>
                    <a:pt x="221411" y="182862"/>
                    <a:pt x="221411" y="182862"/>
                    <a:pt x="221411" y="182862"/>
                  </a:cubicBezTo>
                  <a:cubicBezTo>
                    <a:pt x="218837" y="182862"/>
                    <a:pt x="218837" y="182862"/>
                    <a:pt x="218837" y="182862"/>
                  </a:cubicBezTo>
                  <a:cubicBezTo>
                    <a:pt x="218837" y="182862"/>
                    <a:pt x="218837" y="182862"/>
                    <a:pt x="218837" y="185437"/>
                  </a:cubicBezTo>
                  <a:cubicBezTo>
                    <a:pt x="218837" y="185437"/>
                    <a:pt x="216262" y="185437"/>
                    <a:pt x="216262" y="185437"/>
                  </a:cubicBezTo>
                  <a:cubicBezTo>
                    <a:pt x="216262" y="185437"/>
                    <a:pt x="216262" y="185437"/>
                    <a:pt x="216262" y="188013"/>
                  </a:cubicBezTo>
                  <a:cubicBezTo>
                    <a:pt x="213688" y="188013"/>
                    <a:pt x="213688" y="188013"/>
                    <a:pt x="213688" y="188013"/>
                  </a:cubicBezTo>
                  <a:cubicBezTo>
                    <a:pt x="213688" y="188013"/>
                    <a:pt x="213688" y="188013"/>
                    <a:pt x="213688" y="190588"/>
                  </a:cubicBezTo>
                  <a:cubicBezTo>
                    <a:pt x="211113" y="190588"/>
                    <a:pt x="211113" y="190588"/>
                    <a:pt x="211113" y="190588"/>
                  </a:cubicBezTo>
                  <a:cubicBezTo>
                    <a:pt x="211113" y="190588"/>
                    <a:pt x="211113" y="190588"/>
                    <a:pt x="211113" y="193164"/>
                  </a:cubicBezTo>
                  <a:cubicBezTo>
                    <a:pt x="208539" y="193164"/>
                    <a:pt x="208539" y="193164"/>
                    <a:pt x="208539" y="193164"/>
                  </a:cubicBezTo>
                  <a:cubicBezTo>
                    <a:pt x="208539" y="195739"/>
                    <a:pt x="208539" y="195739"/>
                    <a:pt x="208539" y="195739"/>
                  </a:cubicBezTo>
                  <a:cubicBezTo>
                    <a:pt x="205964" y="195739"/>
                    <a:pt x="205964" y="195739"/>
                    <a:pt x="205964" y="195739"/>
                  </a:cubicBezTo>
                  <a:cubicBezTo>
                    <a:pt x="205964" y="195739"/>
                    <a:pt x="205964" y="195739"/>
                    <a:pt x="205964" y="198315"/>
                  </a:cubicBezTo>
                  <a:cubicBezTo>
                    <a:pt x="203390" y="198315"/>
                    <a:pt x="203390" y="198315"/>
                    <a:pt x="203390" y="198315"/>
                  </a:cubicBezTo>
                  <a:cubicBezTo>
                    <a:pt x="203390" y="198315"/>
                    <a:pt x="203390" y="198315"/>
                    <a:pt x="203390" y="200890"/>
                  </a:cubicBezTo>
                  <a:cubicBezTo>
                    <a:pt x="200815" y="200890"/>
                    <a:pt x="200815" y="200890"/>
                    <a:pt x="200815" y="200890"/>
                  </a:cubicBezTo>
                  <a:cubicBezTo>
                    <a:pt x="200815" y="203466"/>
                    <a:pt x="200815" y="203466"/>
                    <a:pt x="200815" y="203466"/>
                  </a:cubicBezTo>
                  <a:cubicBezTo>
                    <a:pt x="198240" y="203466"/>
                    <a:pt x="198240" y="203466"/>
                    <a:pt x="198240" y="203466"/>
                  </a:cubicBezTo>
                  <a:cubicBezTo>
                    <a:pt x="198240" y="203466"/>
                    <a:pt x="198240" y="203466"/>
                    <a:pt x="198240" y="206041"/>
                  </a:cubicBezTo>
                  <a:cubicBezTo>
                    <a:pt x="195666" y="206041"/>
                    <a:pt x="195666" y="206041"/>
                    <a:pt x="195666" y="206041"/>
                  </a:cubicBezTo>
                  <a:cubicBezTo>
                    <a:pt x="195666" y="206041"/>
                    <a:pt x="195666" y="206041"/>
                    <a:pt x="195666" y="208617"/>
                  </a:cubicBezTo>
                  <a:cubicBezTo>
                    <a:pt x="195666" y="208617"/>
                    <a:pt x="193091" y="208617"/>
                    <a:pt x="193091" y="208617"/>
                  </a:cubicBezTo>
                  <a:cubicBezTo>
                    <a:pt x="193091" y="208617"/>
                    <a:pt x="193091" y="208617"/>
                    <a:pt x="193091" y="211192"/>
                  </a:cubicBezTo>
                  <a:cubicBezTo>
                    <a:pt x="193091" y="211192"/>
                    <a:pt x="190517" y="211192"/>
                    <a:pt x="190517" y="211192"/>
                  </a:cubicBezTo>
                  <a:cubicBezTo>
                    <a:pt x="190517" y="211192"/>
                    <a:pt x="190517" y="211192"/>
                    <a:pt x="190517" y="213768"/>
                  </a:cubicBezTo>
                  <a:cubicBezTo>
                    <a:pt x="187942" y="213768"/>
                    <a:pt x="187942" y="213768"/>
                    <a:pt x="187942" y="213768"/>
                  </a:cubicBezTo>
                  <a:cubicBezTo>
                    <a:pt x="185368" y="213768"/>
                    <a:pt x="185368" y="213768"/>
                    <a:pt x="185368" y="213768"/>
                  </a:cubicBezTo>
                  <a:cubicBezTo>
                    <a:pt x="185368" y="213768"/>
                    <a:pt x="185368" y="213768"/>
                    <a:pt x="185368" y="216343"/>
                  </a:cubicBezTo>
                  <a:cubicBezTo>
                    <a:pt x="182793" y="216343"/>
                    <a:pt x="182793" y="216343"/>
                    <a:pt x="182793" y="216343"/>
                  </a:cubicBezTo>
                  <a:cubicBezTo>
                    <a:pt x="182793" y="216343"/>
                    <a:pt x="182793" y="218919"/>
                    <a:pt x="182793" y="218919"/>
                  </a:cubicBezTo>
                  <a:cubicBezTo>
                    <a:pt x="180219" y="218919"/>
                    <a:pt x="180219" y="218919"/>
                    <a:pt x="180219" y="218919"/>
                  </a:cubicBezTo>
                  <a:cubicBezTo>
                    <a:pt x="180219" y="221494"/>
                    <a:pt x="180219" y="221494"/>
                    <a:pt x="180219" y="221494"/>
                  </a:cubicBezTo>
                  <a:cubicBezTo>
                    <a:pt x="177644" y="221494"/>
                    <a:pt x="177644" y="221494"/>
                    <a:pt x="177644" y="221494"/>
                  </a:cubicBezTo>
                  <a:cubicBezTo>
                    <a:pt x="175069" y="221494"/>
                    <a:pt x="175069" y="221494"/>
                    <a:pt x="175069" y="221494"/>
                  </a:cubicBezTo>
                  <a:cubicBezTo>
                    <a:pt x="175069" y="221494"/>
                    <a:pt x="175069" y="221494"/>
                    <a:pt x="175069" y="224070"/>
                  </a:cubicBezTo>
                  <a:cubicBezTo>
                    <a:pt x="172495" y="224070"/>
                    <a:pt x="172495" y="224070"/>
                    <a:pt x="172495" y="224070"/>
                  </a:cubicBezTo>
                  <a:cubicBezTo>
                    <a:pt x="172495" y="224070"/>
                    <a:pt x="172495" y="224070"/>
                    <a:pt x="172495" y="226646"/>
                  </a:cubicBezTo>
                  <a:cubicBezTo>
                    <a:pt x="169920" y="226646"/>
                    <a:pt x="169920" y="226646"/>
                    <a:pt x="169920" y="226646"/>
                  </a:cubicBezTo>
                  <a:cubicBezTo>
                    <a:pt x="167346" y="226646"/>
                    <a:pt x="167346" y="226646"/>
                    <a:pt x="167346" y="226646"/>
                  </a:cubicBezTo>
                  <a:cubicBezTo>
                    <a:pt x="167346" y="226646"/>
                    <a:pt x="167346" y="229221"/>
                    <a:pt x="167346" y="229221"/>
                  </a:cubicBezTo>
                  <a:cubicBezTo>
                    <a:pt x="164771" y="229221"/>
                    <a:pt x="164771" y="229221"/>
                    <a:pt x="164771" y="229221"/>
                  </a:cubicBezTo>
                  <a:cubicBezTo>
                    <a:pt x="164771" y="229221"/>
                    <a:pt x="164771" y="229221"/>
                    <a:pt x="162197" y="229221"/>
                  </a:cubicBezTo>
                  <a:cubicBezTo>
                    <a:pt x="162197" y="229221"/>
                    <a:pt x="162197" y="229221"/>
                    <a:pt x="162197" y="231797"/>
                  </a:cubicBezTo>
                  <a:cubicBezTo>
                    <a:pt x="159622" y="231797"/>
                    <a:pt x="159622" y="231797"/>
                    <a:pt x="159622" y="231797"/>
                  </a:cubicBezTo>
                  <a:cubicBezTo>
                    <a:pt x="157048" y="231797"/>
                    <a:pt x="157048" y="231797"/>
                    <a:pt x="157048" y="231797"/>
                  </a:cubicBezTo>
                  <a:cubicBezTo>
                    <a:pt x="157048" y="231797"/>
                    <a:pt x="157048" y="231797"/>
                    <a:pt x="157048" y="234372"/>
                  </a:cubicBezTo>
                  <a:cubicBezTo>
                    <a:pt x="157048" y="234372"/>
                    <a:pt x="157048" y="234372"/>
                    <a:pt x="154473" y="234372"/>
                  </a:cubicBezTo>
                  <a:cubicBezTo>
                    <a:pt x="154473" y="234372"/>
                    <a:pt x="154473" y="234372"/>
                    <a:pt x="151899" y="234372"/>
                  </a:cubicBezTo>
                  <a:cubicBezTo>
                    <a:pt x="151899" y="234372"/>
                    <a:pt x="151899" y="234372"/>
                    <a:pt x="151899" y="236948"/>
                  </a:cubicBezTo>
                  <a:cubicBezTo>
                    <a:pt x="149324" y="236948"/>
                    <a:pt x="149324" y="236948"/>
                    <a:pt x="149324" y="236948"/>
                  </a:cubicBezTo>
                  <a:cubicBezTo>
                    <a:pt x="146749" y="236948"/>
                    <a:pt x="146749" y="236948"/>
                    <a:pt x="146749" y="236948"/>
                  </a:cubicBezTo>
                  <a:lnTo>
                    <a:pt x="146749" y="238316"/>
                  </a:lnTo>
                  <a:cubicBezTo>
                    <a:pt x="146749" y="239523"/>
                    <a:pt x="146749" y="239523"/>
                    <a:pt x="146749" y="239523"/>
                  </a:cubicBezTo>
                  <a:cubicBezTo>
                    <a:pt x="144175" y="239523"/>
                    <a:pt x="144175" y="239523"/>
                    <a:pt x="144175" y="239523"/>
                  </a:cubicBezTo>
                  <a:cubicBezTo>
                    <a:pt x="141600" y="239523"/>
                    <a:pt x="141600" y="239523"/>
                    <a:pt x="141600" y="239523"/>
                  </a:cubicBezTo>
                  <a:cubicBezTo>
                    <a:pt x="141600" y="239523"/>
                    <a:pt x="141600" y="239523"/>
                    <a:pt x="141600" y="242099"/>
                  </a:cubicBezTo>
                  <a:cubicBezTo>
                    <a:pt x="141600" y="242099"/>
                    <a:pt x="141600" y="242099"/>
                    <a:pt x="139026" y="242099"/>
                  </a:cubicBezTo>
                  <a:cubicBezTo>
                    <a:pt x="139026" y="242099"/>
                    <a:pt x="139026" y="242099"/>
                    <a:pt x="139026" y="244674"/>
                  </a:cubicBezTo>
                  <a:cubicBezTo>
                    <a:pt x="136451" y="244674"/>
                    <a:pt x="136451" y="244674"/>
                    <a:pt x="136451" y="244674"/>
                  </a:cubicBezTo>
                  <a:cubicBezTo>
                    <a:pt x="133877" y="244674"/>
                    <a:pt x="133877" y="244674"/>
                    <a:pt x="133877" y="244674"/>
                  </a:cubicBezTo>
                  <a:cubicBezTo>
                    <a:pt x="133877" y="244674"/>
                    <a:pt x="131302" y="244674"/>
                    <a:pt x="131302" y="244674"/>
                  </a:cubicBezTo>
                  <a:cubicBezTo>
                    <a:pt x="131302" y="244674"/>
                    <a:pt x="131302" y="244674"/>
                    <a:pt x="131302" y="247250"/>
                  </a:cubicBezTo>
                  <a:cubicBezTo>
                    <a:pt x="131302" y="247250"/>
                    <a:pt x="128728" y="247250"/>
                    <a:pt x="128728" y="247250"/>
                  </a:cubicBezTo>
                  <a:cubicBezTo>
                    <a:pt x="126153" y="247250"/>
                    <a:pt x="126153" y="247250"/>
                    <a:pt x="126153" y="247250"/>
                  </a:cubicBezTo>
                  <a:cubicBezTo>
                    <a:pt x="123578" y="247250"/>
                    <a:pt x="123578" y="247250"/>
                    <a:pt x="123578" y="247250"/>
                  </a:cubicBezTo>
                  <a:cubicBezTo>
                    <a:pt x="123578" y="247250"/>
                    <a:pt x="123578" y="247250"/>
                    <a:pt x="123578" y="249825"/>
                  </a:cubicBezTo>
                  <a:cubicBezTo>
                    <a:pt x="121004" y="249825"/>
                    <a:pt x="121004" y="249825"/>
                    <a:pt x="121004" y="249825"/>
                  </a:cubicBezTo>
                  <a:cubicBezTo>
                    <a:pt x="121004" y="249825"/>
                    <a:pt x="121004" y="249825"/>
                    <a:pt x="121004" y="252401"/>
                  </a:cubicBezTo>
                  <a:cubicBezTo>
                    <a:pt x="118429" y="252401"/>
                    <a:pt x="118429" y="252401"/>
                    <a:pt x="118429" y="252401"/>
                  </a:cubicBezTo>
                  <a:cubicBezTo>
                    <a:pt x="115855" y="252401"/>
                    <a:pt x="115855" y="252401"/>
                    <a:pt x="115855" y="252401"/>
                  </a:cubicBezTo>
                  <a:cubicBezTo>
                    <a:pt x="113280" y="252401"/>
                    <a:pt x="113280" y="252401"/>
                    <a:pt x="113280" y="252401"/>
                  </a:cubicBezTo>
                  <a:cubicBezTo>
                    <a:pt x="113280" y="252401"/>
                    <a:pt x="113280" y="252401"/>
                    <a:pt x="113280" y="254976"/>
                  </a:cubicBezTo>
                  <a:cubicBezTo>
                    <a:pt x="110706" y="254976"/>
                    <a:pt x="110706" y="254976"/>
                    <a:pt x="110706" y="254976"/>
                  </a:cubicBezTo>
                  <a:cubicBezTo>
                    <a:pt x="108131" y="254976"/>
                    <a:pt x="108131" y="254976"/>
                    <a:pt x="108131" y="254976"/>
                  </a:cubicBezTo>
                  <a:cubicBezTo>
                    <a:pt x="108131" y="254976"/>
                    <a:pt x="105557" y="254976"/>
                    <a:pt x="105557" y="254976"/>
                  </a:cubicBezTo>
                  <a:cubicBezTo>
                    <a:pt x="105557" y="257552"/>
                    <a:pt x="105557" y="257552"/>
                    <a:pt x="105557" y="257552"/>
                  </a:cubicBezTo>
                  <a:cubicBezTo>
                    <a:pt x="102982" y="257552"/>
                    <a:pt x="102982" y="257552"/>
                    <a:pt x="102982" y="257552"/>
                  </a:cubicBezTo>
                  <a:cubicBezTo>
                    <a:pt x="100408" y="257552"/>
                    <a:pt x="100408" y="257552"/>
                    <a:pt x="100408" y="257552"/>
                  </a:cubicBezTo>
                  <a:cubicBezTo>
                    <a:pt x="100408" y="257552"/>
                    <a:pt x="97833" y="257552"/>
                    <a:pt x="97833" y="257552"/>
                  </a:cubicBezTo>
                  <a:cubicBezTo>
                    <a:pt x="97833" y="257552"/>
                    <a:pt x="97833" y="257552"/>
                    <a:pt x="97833" y="260127"/>
                  </a:cubicBezTo>
                  <a:cubicBezTo>
                    <a:pt x="97833" y="260127"/>
                    <a:pt x="97833" y="260127"/>
                    <a:pt x="95258" y="260127"/>
                  </a:cubicBezTo>
                  <a:cubicBezTo>
                    <a:pt x="92684" y="260127"/>
                    <a:pt x="92684" y="260127"/>
                    <a:pt x="92684" y="260127"/>
                  </a:cubicBezTo>
                  <a:cubicBezTo>
                    <a:pt x="92684" y="260127"/>
                    <a:pt x="92684" y="260127"/>
                    <a:pt x="92684" y="262703"/>
                  </a:cubicBezTo>
                  <a:cubicBezTo>
                    <a:pt x="92684" y="262703"/>
                    <a:pt x="92684" y="262703"/>
                    <a:pt x="90109" y="262703"/>
                  </a:cubicBezTo>
                  <a:cubicBezTo>
                    <a:pt x="87535" y="262703"/>
                    <a:pt x="87535" y="262703"/>
                    <a:pt x="87535" y="262703"/>
                  </a:cubicBezTo>
                  <a:cubicBezTo>
                    <a:pt x="84960" y="262703"/>
                    <a:pt x="84960" y="262703"/>
                    <a:pt x="84960" y="262703"/>
                  </a:cubicBezTo>
                  <a:cubicBezTo>
                    <a:pt x="84960" y="262703"/>
                    <a:pt x="84960" y="265278"/>
                    <a:pt x="84960" y="265278"/>
                  </a:cubicBezTo>
                  <a:cubicBezTo>
                    <a:pt x="82386" y="265278"/>
                    <a:pt x="82386" y="265278"/>
                    <a:pt x="82386" y="265278"/>
                  </a:cubicBezTo>
                  <a:cubicBezTo>
                    <a:pt x="82386" y="265278"/>
                    <a:pt x="82386" y="265278"/>
                    <a:pt x="79811" y="265278"/>
                  </a:cubicBezTo>
                  <a:cubicBezTo>
                    <a:pt x="77237" y="265278"/>
                    <a:pt x="77237" y="265278"/>
                    <a:pt x="77237" y="265278"/>
                  </a:cubicBezTo>
                  <a:cubicBezTo>
                    <a:pt x="74662" y="265278"/>
                    <a:pt x="74662" y="265278"/>
                    <a:pt x="74662" y="265278"/>
                  </a:cubicBezTo>
                  <a:cubicBezTo>
                    <a:pt x="74662" y="265278"/>
                    <a:pt x="74662" y="265278"/>
                    <a:pt x="74662" y="267854"/>
                  </a:cubicBezTo>
                  <a:cubicBezTo>
                    <a:pt x="74662" y="267854"/>
                    <a:pt x="72088" y="267854"/>
                    <a:pt x="72088" y="267854"/>
                  </a:cubicBezTo>
                  <a:cubicBezTo>
                    <a:pt x="69513" y="267854"/>
                    <a:pt x="69513" y="267854"/>
                    <a:pt x="69513" y="267854"/>
                  </a:cubicBezTo>
                  <a:cubicBezTo>
                    <a:pt x="69513" y="267854"/>
                    <a:pt x="69513" y="267854"/>
                    <a:pt x="66938" y="267854"/>
                  </a:cubicBezTo>
                  <a:cubicBezTo>
                    <a:pt x="66938" y="267854"/>
                    <a:pt x="66938" y="267854"/>
                    <a:pt x="66938" y="270429"/>
                  </a:cubicBezTo>
                  <a:cubicBezTo>
                    <a:pt x="66938" y="270429"/>
                    <a:pt x="64364" y="270429"/>
                    <a:pt x="64364" y="270429"/>
                  </a:cubicBezTo>
                  <a:cubicBezTo>
                    <a:pt x="61789" y="270429"/>
                    <a:pt x="61789" y="270429"/>
                    <a:pt x="61789" y="270429"/>
                  </a:cubicBezTo>
                  <a:cubicBezTo>
                    <a:pt x="61789" y="270429"/>
                    <a:pt x="61789" y="270429"/>
                    <a:pt x="59215" y="270429"/>
                  </a:cubicBezTo>
                  <a:cubicBezTo>
                    <a:pt x="59215" y="270429"/>
                    <a:pt x="59215" y="270429"/>
                    <a:pt x="59215" y="273005"/>
                  </a:cubicBezTo>
                  <a:cubicBezTo>
                    <a:pt x="56640" y="273005"/>
                    <a:pt x="56640" y="273005"/>
                    <a:pt x="56640" y="273005"/>
                  </a:cubicBezTo>
                  <a:cubicBezTo>
                    <a:pt x="54066" y="273005"/>
                    <a:pt x="54066" y="273005"/>
                    <a:pt x="54066" y="273005"/>
                  </a:cubicBezTo>
                  <a:cubicBezTo>
                    <a:pt x="54066" y="273005"/>
                    <a:pt x="54066" y="273005"/>
                    <a:pt x="54066" y="275580"/>
                  </a:cubicBezTo>
                  <a:cubicBezTo>
                    <a:pt x="51491" y="275580"/>
                    <a:pt x="51491" y="275580"/>
                    <a:pt x="51491" y="275580"/>
                  </a:cubicBezTo>
                  <a:cubicBezTo>
                    <a:pt x="51491" y="275580"/>
                    <a:pt x="51491" y="275580"/>
                    <a:pt x="48917" y="275580"/>
                  </a:cubicBezTo>
                  <a:cubicBezTo>
                    <a:pt x="46342" y="275580"/>
                    <a:pt x="46342" y="275580"/>
                    <a:pt x="43767" y="275580"/>
                  </a:cubicBezTo>
                  <a:cubicBezTo>
                    <a:pt x="43767" y="275580"/>
                    <a:pt x="41193" y="275580"/>
                    <a:pt x="41193" y="278156"/>
                  </a:cubicBezTo>
                  <a:cubicBezTo>
                    <a:pt x="41193" y="278156"/>
                    <a:pt x="41193" y="278156"/>
                    <a:pt x="38618" y="278156"/>
                  </a:cubicBezTo>
                  <a:cubicBezTo>
                    <a:pt x="38618" y="278156"/>
                    <a:pt x="36044" y="278156"/>
                    <a:pt x="36044" y="278156"/>
                  </a:cubicBezTo>
                  <a:cubicBezTo>
                    <a:pt x="36044" y="278156"/>
                    <a:pt x="36044" y="278156"/>
                    <a:pt x="36044" y="280731"/>
                  </a:cubicBezTo>
                  <a:cubicBezTo>
                    <a:pt x="36044" y="280731"/>
                    <a:pt x="36044" y="280731"/>
                    <a:pt x="33469" y="280731"/>
                  </a:cubicBezTo>
                  <a:cubicBezTo>
                    <a:pt x="30895" y="280731"/>
                    <a:pt x="30895" y="280731"/>
                    <a:pt x="30895" y="280731"/>
                  </a:cubicBezTo>
                  <a:cubicBezTo>
                    <a:pt x="28320" y="280731"/>
                    <a:pt x="28320" y="280731"/>
                    <a:pt x="28320" y="280731"/>
                  </a:cubicBezTo>
                  <a:cubicBezTo>
                    <a:pt x="28320" y="278156"/>
                    <a:pt x="28320" y="278156"/>
                    <a:pt x="28320" y="275580"/>
                  </a:cubicBezTo>
                  <a:cubicBezTo>
                    <a:pt x="28320" y="275580"/>
                    <a:pt x="28320" y="275580"/>
                    <a:pt x="28320" y="273005"/>
                  </a:cubicBezTo>
                  <a:cubicBezTo>
                    <a:pt x="28320" y="270429"/>
                    <a:pt x="28320" y="270429"/>
                    <a:pt x="28320" y="270429"/>
                  </a:cubicBezTo>
                  <a:cubicBezTo>
                    <a:pt x="28320" y="270429"/>
                    <a:pt x="28320" y="270429"/>
                    <a:pt x="28320" y="267854"/>
                  </a:cubicBezTo>
                  <a:cubicBezTo>
                    <a:pt x="28320" y="267854"/>
                    <a:pt x="28320" y="267854"/>
                    <a:pt x="30895" y="267854"/>
                  </a:cubicBezTo>
                  <a:cubicBezTo>
                    <a:pt x="30895" y="265278"/>
                    <a:pt x="30895" y="265278"/>
                    <a:pt x="30895" y="265278"/>
                  </a:cubicBezTo>
                  <a:cubicBezTo>
                    <a:pt x="28320" y="265278"/>
                    <a:pt x="28320" y="265278"/>
                    <a:pt x="28320" y="265278"/>
                  </a:cubicBezTo>
                  <a:cubicBezTo>
                    <a:pt x="28320" y="262703"/>
                    <a:pt x="28320" y="262703"/>
                    <a:pt x="28320" y="260127"/>
                  </a:cubicBezTo>
                  <a:cubicBezTo>
                    <a:pt x="28320" y="260127"/>
                    <a:pt x="28320" y="257552"/>
                    <a:pt x="28320" y="257552"/>
                  </a:cubicBezTo>
                  <a:cubicBezTo>
                    <a:pt x="28320" y="257552"/>
                    <a:pt x="28320" y="257552"/>
                    <a:pt x="30895" y="257552"/>
                  </a:cubicBezTo>
                  <a:cubicBezTo>
                    <a:pt x="30895" y="254976"/>
                    <a:pt x="30895" y="254976"/>
                    <a:pt x="30895" y="254976"/>
                  </a:cubicBezTo>
                  <a:cubicBezTo>
                    <a:pt x="30895" y="252401"/>
                    <a:pt x="30895" y="252401"/>
                    <a:pt x="30895" y="252401"/>
                  </a:cubicBezTo>
                  <a:cubicBezTo>
                    <a:pt x="30895" y="252401"/>
                    <a:pt x="30895" y="249825"/>
                    <a:pt x="30895" y="249825"/>
                  </a:cubicBezTo>
                  <a:cubicBezTo>
                    <a:pt x="30895" y="247250"/>
                    <a:pt x="30895" y="247250"/>
                    <a:pt x="30895" y="244674"/>
                  </a:cubicBezTo>
                  <a:cubicBezTo>
                    <a:pt x="30895" y="242099"/>
                    <a:pt x="30895" y="242099"/>
                    <a:pt x="30895" y="239523"/>
                  </a:cubicBezTo>
                  <a:cubicBezTo>
                    <a:pt x="30895" y="239523"/>
                    <a:pt x="30895" y="236948"/>
                    <a:pt x="30895" y="236948"/>
                  </a:cubicBezTo>
                  <a:cubicBezTo>
                    <a:pt x="30895" y="236948"/>
                    <a:pt x="30895" y="234372"/>
                    <a:pt x="30895" y="234372"/>
                  </a:cubicBezTo>
                  <a:cubicBezTo>
                    <a:pt x="30895" y="234372"/>
                    <a:pt x="30895" y="234372"/>
                    <a:pt x="30895" y="231797"/>
                  </a:cubicBezTo>
                  <a:cubicBezTo>
                    <a:pt x="30895" y="231797"/>
                    <a:pt x="30895" y="231797"/>
                    <a:pt x="33469" y="231797"/>
                  </a:cubicBezTo>
                  <a:cubicBezTo>
                    <a:pt x="33469" y="231797"/>
                    <a:pt x="33469" y="229221"/>
                    <a:pt x="33469" y="226646"/>
                  </a:cubicBezTo>
                  <a:cubicBezTo>
                    <a:pt x="33469" y="226646"/>
                    <a:pt x="33469" y="224070"/>
                    <a:pt x="33469" y="224070"/>
                  </a:cubicBezTo>
                  <a:cubicBezTo>
                    <a:pt x="33469" y="224070"/>
                    <a:pt x="33469" y="221494"/>
                    <a:pt x="33469" y="221494"/>
                  </a:cubicBezTo>
                  <a:cubicBezTo>
                    <a:pt x="33469" y="218919"/>
                    <a:pt x="33469" y="218919"/>
                    <a:pt x="33469" y="216343"/>
                  </a:cubicBezTo>
                  <a:cubicBezTo>
                    <a:pt x="33469" y="213768"/>
                    <a:pt x="33469" y="213768"/>
                    <a:pt x="33469" y="213768"/>
                  </a:cubicBezTo>
                  <a:cubicBezTo>
                    <a:pt x="33469" y="213768"/>
                    <a:pt x="33469" y="213768"/>
                    <a:pt x="36044" y="213768"/>
                  </a:cubicBezTo>
                  <a:cubicBezTo>
                    <a:pt x="36044" y="211192"/>
                    <a:pt x="36044" y="211192"/>
                    <a:pt x="36044" y="211192"/>
                  </a:cubicBezTo>
                  <a:cubicBezTo>
                    <a:pt x="36044" y="208617"/>
                    <a:pt x="36044" y="208617"/>
                    <a:pt x="36044" y="208617"/>
                  </a:cubicBezTo>
                  <a:cubicBezTo>
                    <a:pt x="36044" y="206041"/>
                    <a:pt x="36044" y="206041"/>
                    <a:pt x="36044" y="206041"/>
                  </a:cubicBezTo>
                  <a:cubicBezTo>
                    <a:pt x="36044" y="203466"/>
                    <a:pt x="36044" y="203466"/>
                    <a:pt x="36044" y="203466"/>
                  </a:cubicBezTo>
                  <a:cubicBezTo>
                    <a:pt x="36044" y="203466"/>
                    <a:pt x="36044" y="200890"/>
                    <a:pt x="36044" y="200890"/>
                  </a:cubicBezTo>
                  <a:cubicBezTo>
                    <a:pt x="36044" y="200890"/>
                    <a:pt x="36044" y="198315"/>
                    <a:pt x="36044" y="198315"/>
                  </a:cubicBezTo>
                  <a:cubicBezTo>
                    <a:pt x="36044" y="198315"/>
                    <a:pt x="36044" y="198315"/>
                    <a:pt x="38618" y="198315"/>
                  </a:cubicBezTo>
                  <a:cubicBezTo>
                    <a:pt x="38618" y="195739"/>
                    <a:pt x="38618" y="195739"/>
                    <a:pt x="38618" y="195739"/>
                  </a:cubicBezTo>
                  <a:cubicBezTo>
                    <a:pt x="38618" y="195739"/>
                    <a:pt x="38618" y="195739"/>
                    <a:pt x="41193" y="195739"/>
                  </a:cubicBezTo>
                  <a:cubicBezTo>
                    <a:pt x="41193" y="195739"/>
                    <a:pt x="41193" y="193164"/>
                    <a:pt x="41193" y="193164"/>
                  </a:cubicBezTo>
                  <a:cubicBezTo>
                    <a:pt x="41193" y="193164"/>
                    <a:pt x="43767" y="193164"/>
                    <a:pt x="43767" y="193164"/>
                  </a:cubicBezTo>
                  <a:cubicBezTo>
                    <a:pt x="43767" y="193164"/>
                    <a:pt x="43767" y="193164"/>
                    <a:pt x="46342" y="193164"/>
                  </a:cubicBezTo>
                  <a:cubicBezTo>
                    <a:pt x="46342" y="193164"/>
                    <a:pt x="46342" y="193164"/>
                    <a:pt x="48917" y="193164"/>
                  </a:cubicBezTo>
                  <a:cubicBezTo>
                    <a:pt x="51491" y="193164"/>
                    <a:pt x="51491" y="193164"/>
                    <a:pt x="51491" y="193164"/>
                  </a:cubicBezTo>
                  <a:cubicBezTo>
                    <a:pt x="51491" y="193164"/>
                    <a:pt x="54066" y="193164"/>
                    <a:pt x="54066" y="193164"/>
                  </a:cubicBezTo>
                  <a:cubicBezTo>
                    <a:pt x="54066" y="193164"/>
                    <a:pt x="54066" y="193164"/>
                    <a:pt x="56640" y="193164"/>
                  </a:cubicBezTo>
                  <a:cubicBezTo>
                    <a:pt x="56640" y="190588"/>
                    <a:pt x="56640" y="190588"/>
                    <a:pt x="56640" y="190588"/>
                  </a:cubicBezTo>
                  <a:cubicBezTo>
                    <a:pt x="59215" y="190588"/>
                    <a:pt x="59215" y="190588"/>
                    <a:pt x="59215" y="190588"/>
                  </a:cubicBezTo>
                  <a:cubicBezTo>
                    <a:pt x="59215" y="190588"/>
                    <a:pt x="61789" y="190588"/>
                    <a:pt x="61789" y="190588"/>
                  </a:cubicBezTo>
                  <a:cubicBezTo>
                    <a:pt x="61789" y="190588"/>
                    <a:pt x="64364" y="190588"/>
                    <a:pt x="64364" y="190588"/>
                  </a:cubicBezTo>
                  <a:cubicBezTo>
                    <a:pt x="64364" y="190588"/>
                    <a:pt x="64364" y="190588"/>
                    <a:pt x="66938" y="190588"/>
                  </a:cubicBezTo>
                  <a:cubicBezTo>
                    <a:pt x="69513" y="190588"/>
                    <a:pt x="69513" y="190588"/>
                    <a:pt x="69513" y="190588"/>
                  </a:cubicBezTo>
                  <a:cubicBezTo>
                    <a:pt x="69513" y="190588"/>
                    <a:pt x="69513" y="190588"/>
                    <a:pt x="72088" y="190588"/>
                  </a:cubicBezTo>
                  <a:cubicBezTo>
                    <a:pt x="72088" y="188013"/>
                    <a:pt x="72088" y="188013"/>
                    <a:pt x="72088" y="188013"/>
                  </a:cubicBezTo>
                  <a:cubicBezTo>
                    <a:pt x="74662" y="188013"/>
                    <a:pt x="74662" y="188013"/>
                    <a:pt x="74662" y="188013"/>
                  </a:cubicBezTo>
                  <a:cubicBezTo>
                    <a:pt x="74662" y="188013"/>
                    <a:pt x="74662" y="188013"/>
                    <a:pt x="77237" y="188013"/>
                  </a:cubicBezTo>
                  <a:cubicBezTo>
                    <a:pt x="77237" y="188013"/>
                    <a:pt x="77237" y="188013"/>
                    <a:pt x="79811" y="188013"/>
                  </a:cubicBezTo>
                  <a:cubicBezTo>
                    <a:pt x="79811" y="185437"/>
                    <a:pt x="79811" y="185437"/>
                    <a:pt x="79811" y="185437"/>
                  </a:cubicBezTo>
                  <a:cubicBezTo>
                    <a:pt x="82386" y="185437"/>
                    <a:pt x="82386" y="185437"/>
                    <a:pt x="82386" y="185437"/>
                  </a:cubicBezTo>
                  <a:cubicBezTo>
                    <a:pt x="82386" y="185437"/>
                    <a:pt x="82386" y="185437"/>
                    <a:pt x="84960" y="185437"/>
                  </a:cubicBezTo>
                  <a:cubicBezTo>
                    <a:pt x="84960" y="185437"/>
                    <a:pt x="87535" y="185437"/>
                    <a:pt x="87535" y="185437"/>
                  </a:cubicBezTo>
                  <a:cubicBezTo>
                    <a:pt x="87535" y="182862"/>
                    <a:pt x="87535" y="182862"/>
                    <a:pt x="87535" y="182862"/>
                  </a:cubicBezTo>
                  <a:cubicBezTo>
                    <a:pt x="87535" y="182862"/>
                    <a:pt x="87535" y="182862"/>
                    <a:pt x="90109" y="182862"/>
                  </a:cubicBezTo>
                  <a:cubicBezTo>
                    <a:pt x="90109" y="182862"/>
                    <a:pt x="92684" y="182862"/>
                    <a:pt x="92684" y="182862"/>
                  </a:cubicBezTo>
                  <a:cubicBezTo>
                    <a:pt x="95258" y="182862"/>
                    <a:pt x="95258" y="182862"/>
                    <a:pt x="95258" y="182862"/>
                  </a:cubicBezTo>
                  <a:cubicBezTo>
                    <a:pt x="95258" y="180286"/>
                    <a:pt x="95258" y="180286"/>
                    <a:pt x="95258" y="180286"/>
                  </a:cubicBezTo>
                  <a:cubicBezTo>
                    <a:pt x="95258" y="180286"/>
                    <a:pt x="95258" y="180286"/>
                    <a:pt x="97833" y="180286"/>
                  </a:cubicBezTo>
                  <a:cubicBezTo>
                    <a:pt x="100408" y="180286"/>
                    <a:pt x="100408" y="180286"/>
                    <a:pt x="100408" y="180286"/>
                  </a:cubicBezTo>
                  <a:cubicBezTo>
                    <a:pt x="102982" y="180286"/>
                    <a:pt x="102982" y="180286"/>
                    <a:pt x="102982" y="180286"/>
                  </a:cubicBezTo>
                  <a:cubicBezTo>
                    <a:pt x="102982" y="177711"/>
                    <a:pt x="102982" y="177711"/>
                    <a:pt x="102982" y="177711"/>
                  </a:cubicBezTo>
                  <a:cubicBezTo>
                    <a:pt x="105557" y="177711"/>
                    <a:pt x="105557" y="177711"/>
                    <a:pt x="105557" y="177711"/>
                  </a:cubicBezTo>
                  <a:cubicBezTo>
                    <a:pt x="105557" y="177711"/>
                    <a:pt x="105557" y="177711"/>
                    <a:pt x="108131" y="177711"/>
                  </a:cubicBezTo>
                  <a:cubicBezTo>
                    <a:pt x="108131" y="177711"/>
                    <a:pt x="108131" y="177711"/>
                    <a:pt x="110706" y="177711"/>
                  </a:cubicBezTo>
                  <a:cubicBezTo>
                    <a:pt x="110706" y="175135"/>
                    <a:pt x="110706" y="175135"/>
                    <a:pt x="110706" y="175135"/>
                  </a:cubicBezTo>
                  <a:cubicBezTo>
                    <a:pt x="113280" y="175135"/>
                    <a:pt x="113280" y="175135"/>
                    <a:pt x="113280" y="175135"/>
                  </a:cubicBezTo>
                  <a:cubicBezTo>
                    <a:pt x="115855" y="175135"/>
                    <a:pt x="115855" y="175135"/>
                    <a:pt x="115855" y="175135"/>
                  </a:cubicBezTo>
                  <a:cubicBezTo>
                    <a:pt x="118429" y="175135"/>
                    <a:pt x="118429" y="175135"/>
                    <a:pt x="118429" y="175135"/>
                  </a:cubicBezTo>
                  <a:cubicBezTo>
                    <a:pt x="118429" y="172560"/>
                    <a:pt x="118429" y="172560"/>
                    <a:pt x="118429" y="172560"/>
                  </a:cubicBezTo>
                  <a:cubicBezTo>
                    <a:pt x="121004" y="172560"/>
                    <a:pt x="121004" y="172560"/>
                    <a:pt x="121004" y="172560"/>
                  </a:cubicBezTo>
                  <a:cubicBezTo>
                    <a:pt x="121004" y="172560"/>
                    <a:pt x="121004" y="172560"/>
                    <a:pt x="123578" y="172560"/>
                  </a:cubicBezTo>
                  <a:cubicBezTo>
                    <a:pt x="123578" y="169984"/>
                    <a:pt x="123578" y="169984"/>
                    <a:pt x="123578" y="169984"/>
                  </a:cubicBezTo>
                  <a:cubicBezTo>
                    <a:pt x="126153" y="169984"/>
                    <a:pt x="126153" y="169984"/>
                    <a:pt x="126153" y="169984"/>
                  </a:cubicBezTo>
                  <a:cubicBezTo>
                    <a:pt x="126153" y="169984"/>
                    <a:pt x="128728" y="169984"/>
                    <a:pt x="128728" y="169984"/>
                  </a:cubicBezTo>
                  <a:cubicBezTo>
                    <a:pt x="128728" y="167409"/>
                    <a:pt x="128728" y="167409"/>
                    <a:pt x="128728" y="167409"/>
                  </a:cubicBezTo>
                  <a:cubicBezTo>
                    <a:pt x="131302" y="167409"/>
                    <a:pt x="131302" y="167409"/>
                    <a:pt x="131302" y="167409"/>
                  </a:cubicBezTo>
                  <a:cubicBezTo>
                    <a:pt x="131302" y="167409"/>
                    <a:pt x="131302" y="167409"/>
                    <a:pt x="133877" y="167409"/>
                  </a:cubicBezTo>
                  <a:cubicBezTo>
                    <a:pt x="133877" y="167409"/>
                    <a:pt x="133877" y="167409"/>
                    <a:pt x="136451" y="167409"/>
                  </a:cubicBezTo>
                  <a:cubicBezTo>
                    <a:pt x="136451" y="164833"/>
                    <a:pt x="136451" y="164833"/>
                    <a:pt x="136451" y="164833"/>
                  </a:cubicBezTo>
                  <a:cubicBezTo>
                    <a:pt x="136451" y="164833"/>
                    <a:pt x="136451" y="164833"/>
                    <a:pt x="139026" y="164833"/>
                  </a:cubicBezTo>
                  <a:cubicBezTo>
                    <a:pt x="139026" y="164833"/>
                    <a:pt x="139026" y="164833"/>
                    <a:pt x="141600" y="164833"/>
                  </a:cubicBezTo>
                  <a:cubicBezTo>
                    <a:pt x="141600" y="162258"/>
                    <a:pt x="141600" y="162258"/>
                    <a:pt x="141600" y="162258"/>
                  </a:cubicBezTo>
                  <a:cubicBezTo>
                    <a:pt x="141600" y="162258"/>
                    <a:pt x="141600" y="162258"/>
                    <a:pt x="144175" y="162258"/>
                  </a:cubicBezTo>
                  <a:cubicBezTo>
                    <a:pt x="146749" y="162258"/>
                    <a:pt x="146749" y="162258"/>
                    <a:pt x="146749" y="162258"/>
                  </a:cubicBezTo>
                  <a:cubicBezTo>
                    <a:pt x="146749" y="159682"/>
                    <a:pt x="146749" y="159682"/>
                    <a:pt x="146749" y="159682"/>
                  </a:cubicBezTo>
                  <a:cubicBezTo>
                    <a:pt x="146749" y="159682"/>
                    <a:pt x="146749" y="159682"/>
                    <a:pt x="149324" y="159682"/>
                  </a:cubicBezTo>
                  <a:cubicBezTo>
                    <a:pt x="149324" y="159682"/>
                    <a:pt x="151899" y="159682"/>
                    <a:pt x="151899" y="159682"/>
                  </a:cubicBezTo>
                  <a:cubicBezTo>
                    <a:pt x="151899" y="157107"/>
                    <a:pt x="151899" y="157107"/>
                    <a:pt x="151899" y="157107"/>
                  </a:cubicBezTo>
                  <a:cubicBezTo>
                    <a:pt x="151899" y="157107"/>
                    <a:pt x="151899" y="157107"/>
                    <a:pt x="154473" y="157107"/>
                  </a:cubicBezTo>
                  <a:cubicBezTo>
                    <a:pt x="154473" y="154531"/>
                    <a:pt x="154473" y="154531"/>
                    <a:pt x="154473" y="154531"/>
                  </a:cubicBezTo>
                  <a:cubicBezTo>
                    <a:pt x="154473" y="154531"/>
                    <a:pt x="154473" y="154531"/>
                    <a:pt x="157048" y="154531"/>
                  </a:cubicBezTo>
                  <a:cubicBezTo>
                    <a:pt x="157048" y="154531"/>
                    <a:pt x="159622" y="154531"/>
                    <a:pt x="159622" y="154531"/>
                  </a:cubicBezTo>
                  <a:cubicBezTo>
                    <a:pt x="159622" y="151956"/>
                    <a:pt x="159622" y="151956"/>
                    <a:pt x="159622" y="151956"/>
                  </a:cubicBezTo>
                  <a:cubicBezTo>
                    <a:pt x="159622" y="151956"/>
                    <a:pt x="159622" y="151956"/>
                    <a:pt x="162197" y="151956"/>
                  </a:cubicBezTo>
                  <a:cubicBezTo>
                    <a:pt x="162197" y="151956"/>
                    <a:pt x="164771" y="151956"/>
                    <a:pt x="164771" y="151956"/>
                  </a:cubicBezTo>
                  <a:cubicBezTo>
                    <a:pt x="164771" y="149380"/>
                    <a:pt x="164771" y="149380"/>
                    <a:pt x="164771" y="149380"/>
                  </a:cubicBezTo>
                  <a:cubicBezTo>
                    <a:pt x="164771" y="149380"/>
                    <a:pt x="164771" y="149380"/>
                    <a:pt x="167346" y="149380"/>
                  </a:cubicBezTo>
                  <a:cubicBezTo>
                    <a:pt x="169920" y="149380"/>
                    <a:pt x="169920" y="149380"/>
                    <a:pt x="169920" y="149380"/>
                  </a:cubicBezTo>
                  <a:cubicBezTo>
                    <a:pt x="169920" y="146805"/>
                    <a:pt x="169920" y="146805"/>
                    <a:pt x="169920" y="146805"/>
                  </a:cubicBezTo>
                  <a:cubicBezTo>
                    <a:pt x="169920" y="146805"/>
                    <a:pt x="169920" y="146805"/>
                    <a:pt x="172495" y="146805"/>
                  </a:cubicBezTo>
                  <a:cubicBezTo>
                    <a:pt x="172495" y="146805"/>
                    <a:pt x="172495" y="146805"/>
                    <a:pt x="175069" y="146805"/>
                  </a:cubicBezTo>
                  <a:cubicBezTo>
                    <a:pt x="175069" y="144229"/>
                    <a:pt x="175069" y="144229"/>
                    <a:pt x="175069" y="144229"/>
                  </a:cubicBezTo>
                  <a:cubicBezTo>
                    <a:pt x="175069" y="144229"/>
                    <a:pt x="175069" y="144229"/>
                    <a:pt x="177644" y="144229"/>
                  </a:cubicBezTo>
                  <a:cubicBezTo>
                    <a:pt x="177644" y="144229"/>
                    <a:pt x="177644" y="144229"/>
                    <a:pt x="180219" y="144229"/>
                  </a:cubicBezTo>
                  <a:cubicBezTo>
                    <a:pt x="180219" y="141653"/>
                    <a:pt x="180219" y="141653"/>
                    <a:pt x="180219" y="141653"/>
                  </a:cubicBezTo>
                  <a:cubicBezTo>
                    <a:pt x="182793" y="141653"/>
                    <a:pt x="182793" y="141653"/>
                    <a:pt x="182793" y="141653"/>
                  </a:cubicBezTo>
                  <a:cubicBezTo>
                    <a:pt x="182793" y="139078"/>
                    <a:pt x="182793" y="139078"/>
                    <a:pt x="182793" y="139078"/>
                  </a:cubicBezTo>
                  <a:cubicBezTo>
                    <a:pt x="182793" y="139078"/>
                    <a:pt x="182793" y="139078"/>
                    <a:pt x="185368" y="139078"/>
                  </a:cubicBezTo>
                  <a:cubicBezTo>
                    <a:pt x="185368" y="139078"/>
                    <a:pt x="185368" y="139078"/>
                    <a:pt x="187942" y="139078"/>
                  </a:cubicBezTo>
                  <a:cubicBezTo>
                    <a:pt x="187942" y="136502"/>
                    <a:pt x="187942" y="136502"/>
                    <a:pt x="187942" y="136502"/>
                  </a:cubicBezTo>
                  <a:cubicBezTo>
                    <a:pt x="190517" y="136502"/>
                    <a:pt x="190517" y="136502"/>
                    <a:pt x="190517" y="136502"/>
                  </a:cubicBezTo>
                  <a:cubicBezTo>
                    <a:pt x="190517" y="133927"/>
                    <a:pt x="190517" y="133927"/>
                    <a:pt x="190517" y="133927"/>
                  </a:cubicBezTo>
                  <a:cubicBezTo>
                    <a:pt x="193091" y="133927"/>
                    <a:pt x="193091" y="133927"/>
                    <a:pt x="193091" y="133927"/>
                  </a:cubicBezTo>
                  <a:cubicBezTo>
                    <a:pt x="193091" y="133927"/>
                    <a:pt x="193091" y="133927"/>
                    <a:pt x="195666" y="133927"/>
                  </a:cubicBezTo>
                  <a:cubicBezTo>
                    <a:pt x="195666" y="131351"/>
                    <a:pt x="195666" y="131351"/>
                    <a:pt x="195666" y="131351"/>
                  </a:cubicBezTo>
                  <a:cubicBezTo>
                    <a:pt x="195666" y="131351"/>
                    <a:pt x="195666" y="131351"/>
                    <a:pt x="198240" y="131351"/>
                  </a:cubicBezTo>
                  <a:cubicBezTo>
                    <a:pt x="198240" y="131351"/>
                    <a:pt x="198240" y="128776"/>
                    <a:pt x="198240" y="128776"/>
                  </a:cubicBezTo>
                  <a:cubicBezTo>
                    <a:pt x="198240" y="128776"/>
                    <a:pt x="198240" y="128776"/>
                    <a:pt x="200815" y="128776"/>
                  </a:cubicBezTo>
                  <a:cubicBezTo>
                    <a:pt x="200815" y="128776"/>
                    <a:pt x="200815" y="128776"/>
                    <a:pt x="203390" y="128776"/>
                  </a:cubicBezTo>
                  <a:cubicBezTo>
                    <a:pt x="203390" y="126200"/>
                    <a:pt x="203390" y="126200"/>
                    <a:pt x="203390" y="126200"/>
                  </a:cubicBezTo>
                  <a:cubicBezTo>
                    <a:pt x="203390" y="126200"/>
                    <a:pt x="203390" y="126200"/>
                    <a:pt x="205964" y="126200"/>
                  </a:cubicBezTo>
                  <a:cubicBezTo>
                    <a:pt x="205964" y="123625"/>
                    <a:pt x="205964" y="123625"/>
                    <a:pt x="205964" y="123625"/>
                  </a:cubicBezTo>
                  <a:cubicBezTo>
                    <a:pt x="205964" y="123625"/>
                    <a:pt x="205964" y="123625"/>
                    <a:pt x="208539" y="123625"/>
                  </a:cubicBezTo>
                  <a:cubicBezTo>
                    <a:pt x="208539" y="121049"/>
                    <a:pt x="208539" y="121049"/>
                    <a:pt x="208539" y="121049"/>
                  </a:cubicBezTo>
                  <a:cubicBezTo>
                    <a:pt x="208539" y="121049"/>
                    <a:pt x="208539" y="121049"/>
                    <a:pt x="211113" y="121049"/>
                  </a:cubicBezTo>
                  <a:cubicBezTo>
                    <a:pt x="211113" y="118474"/>
                    <a:pt x="211113" y="118474"/>
                    <a:pt x="211113" y="118474"/>
                  </a:cubicBezTo>
                  <a:cubicBezTo>
                    <a:pt x="211113" y="118474"/>
                    <a:pt x="211113" y="118474"/>
                    <a:pt x="213688" y="118474"/>
                  </a:cubicBezTo>
                  <a:cubicBezTo>
                    <a:pt x="213688" y="115898"/>
                    <a:pt x="213688" y="115898"/>
                    <a:pt x="213688" y="115898"/>
                  </a:cubicBezTo>
                  <a:cubicBezTo>
                    <a:pt x="213688" y="115898"/>
                    <a:pt x="213688" y="115898"/>
                    <a:pt x="216262" y="115898"/>
                  </a:cubicBezTo>
                  <a:cubicBezTo>
                    <a:pt x="216262" y="113323"/>
                    <a:pt x="216262" y="113323"/>
                    <a:pt x="216262" y="113323"/>
                  </a:cubicBezTo>
                  <a:cubicBezTo>
                    <a:pt x="218837" y="113323"/>
                    <a:pt x="218837" y="113323"/>
                    <a:pt x="218837" y="113323"/>
                  </a:cubicBezTo>
                  <a:cubicBezTo>
                    <a:pt x="218837" y="110747"/>
                    <a:pt x="218837" y="110747"/>
                    <a:pt x="218837" y="110747"/>
                  </a:cubicBezTo>
                  <a:cubicBezTo>
                    <a:pt x="218837" y="110747"/>
                    <a:pt x="218837" y="110747"/>
                    <a:pt x="221411" y="110747"/>
                  </a:cubicBezTo>
                  <a:cubicBezTo>
                    <a:pt x="221411" y="108172"/>
                    <a:pt x="221411" y="108172"/>
                    <a:pt x="221411" y="108172"/>
                  </a:cubicBezTo>
                  <a:cubicBezTo>
                    <a:pt x="221411" y="108172"/>
                    <a:pt x="221411" y="108172"/>
                    <a:pt x="223986" y="108172"/>
                  </a:cubicBezTo>
                  <a:cubicBezTo>
                    <a:pt x="223986" y="105596"/>
                    <a:pt x="223986" y="105596"/>
                    <a:pt x="223986" y="105596"/>
                  </a:cubicBezTo>
                  <a:cubicBezTo>
                    <a:pt x="226560" y="105596"/>
                    <a:pt x="226560" y="105596"/>
                    <a:pt x="226560" y="105596"/>
                  </a:cubicBezTo>
                  <a:cubicBezTo>
                    <a:pt x="226560" y="103021"/>
                    <a:pt x="226560" y="103021"/>
                    <a:pt x="226560" y="103021"/>
                  </a:cubicBezTo>
                  <a:cubicBezTo>
                    <a:pt x="226560" y="103021"/>
                    <a:pt x="226560" y="103021"/>
                    <a:pt x="229135" y="103021"/>
                  </a:cubicBezTo>
                  <a:cubicBezTo>
                    <a:pt x="229135" y="100445"/>
                    <a:pt x="229135" y="100445"/>
                    <a:pt x="229135" y="100445"/>
                  </a:cubicBezTo>
                  <a:cubicBezTo>
                    <a:pt x="229135" y="100445"/>
                    <a:pt x="229135" y="100445"/>
                    <a:pt x="231710" y="100445"/>
                  </a:cubicBezTo>
                  <a:cubicBezTo>
                    <a:pt x="231710" y="97870"/>
                    <a:pt x="231710" y="97870"/>
                    <a:pt x="231710" y="97870"/>
                  </a:cubicBezTo>
                  <a:cubicBezTo>
                    <a:pt x="231710" y="95294"/>
                    <a:pt x="231710" y="95294"/>
                    <a:pt x="231710" y="95294"/>
                  </a:cubicBezTo>
                  <a:cubicBezTo>
                    <a:pt x="231710" y="95294"/>
                    <a:pt x="231710" y="95294"/>
                    <a:pt x="234284" y="95294"/>
                  </a:cubicBezTo>
                  <a:cubicBezTo>
                    <a:pt x="234284" y="95294"/>
                    <a:pt x="234284" y="95294"/>
                    <a:pt x="236859" y="95294"/>
                  </a:cubicBezTo>
                  <a:cubicBezTo>
                    <a:pt x="236859" y="92719"/>
                    <a:pt x="236859" y="92719"/>
                    <a:pt x="236859" y="92719"/>
                  </a:cubicBezTo>
                  <a:cubicBezTo>
                    <a:pt x="236859" y="92719"/>
                    <a:pt x="236859" y="90143"/>
                    <a:pt x="236859" y="90143"/>
                  </a:cubicBezTo>
                  <a:cubicBezTo>
                    <a:pt x="236859" y="90143"/>
                    <a:pt x="236859" y="90143"/>
                    <a:pt x="239433" y="90143"/>
                  </a:cubicBezTo>
                  <a:cubicBezTo>
                    <a:pt x="239433" y="87568"/>
                    <a:pt x="239433" y="87568"/>
                    <a:pt x="239433" y="87568"/>
                  </a:cubicBezTo>
                  <a:cubicBezTo>
                    <a:pt x="239433" y="87568"/>
                    <a:pt x="239433" y="87568"/>
                    <a:pt x="242008" y="87568"/>
                  </a:cubicBezTo>
                  <a:cubicBezTo>
                    <a:pt x="242008" y="84992"/>
                    <a:pt x="242008" y="84992"/>
                    <a:pt x="242008" y="84992"/>
                  </a:cubicBezTo>
                  <a:cubicBezTo>
                    <a:pt x="242008" y="84992"/>
                    <a:pt x="242008" y="84992"/>
                    <a:pt x="244582" y="84992"/>
                  </a:cubicBezTo>
                  <a:cubicBezTo>
                    <a:pt x="244582" y="82417"/>
                    <a:pt x="244582" y="82417"/>
                    <a:pt x="244582" y="82417"/>
                  </a:cubicBezTo>
                  <a:cubicBezTo>
                    <a:pt x="244582" y="82417"/>
                    <a:pt x="244582" y="82417"/>
                    <a:pt x="247157" y="82417"/>
                  </a:cubicBezTo>
                  <a:cubicBezTo>
                    <a:pt x="247157" y="79841"/>
                    <a:pt x="247157" y="79841"/>
                    <a:pt x="247157" y="79841"/>
                  </a:cubicBezTo>
                  <a:cubicBezTo>
                    <a:pt x="249731" y="79841"/>
                    <a:pt x="249731" y="79841"/>
                    <a:pt x="249731" y="79841"/>
                  </a:cubicBezTo>
                  <a:cubicBezTo>
                    <a:pt x="249731" y="77266"/>
                    <a:pt x="249731" y="77266"/>
                    <a:pt x="249731" y="77266"/>
                  </a:cubicBezTo>
                  <a:cubicBezTo>
                    <a:pt x="249731" y="74690"/>
                    <a:pt x="249731" y="74690"/>
                    <a:pt x="249731" y="74690"/>
                  </a:cubicBezTo>
                  <a:cubicBezTo>
                    <a:pt x="249731" y="74690"/>
                    <a:pt x="249731" y="74690"/>
                    <a:pt x="252306" y="74690"/>
                  </a:cubicBezTo>
                  <a:cubicBezTo>
                    <a:pt x="252306" y="72115"/>
                    <a:pt x="252306" y="72115"/>
                    <a:pt x="252306" y="72115"/>
                  </a:cubicBezTo>
                  <a:cubicBezTo>
                    <a:pt x="254881" y="72115"/>
                    <a:pt x="254881" y="72115"/>
                    <a:pt x="254881" y="72115"/>
                  </a:cubicBezTo>
                  <a:cubicBezTo>
                    <a:pt x="254881" y="69539"/>
                    <a:pt x="254881" y="69539"/>
                    <a:pt x="254881" y="69539"/>
                  </a:cubicBezTo>
                  <a:cubicBezTo>
                    <a:pt x="254881" y="69539"/>
                    <a:pt x="254881" y="69539"/>
                    <a:pt x="254881" y="66964"/>
                  </a:cubicBezTo>
                  <a:cubicBezTo>
                    <a:pt x="254881" y="66964"/>
                    <a:pt x="254881" y="66964"/>
                    <a:pt x="257455" y="66964"/>
                  </a:cubicBezTo>
                  <a:cubicBezTo>
                    <a:pt x="257455" y="64388"/>
                    <a:pt x="257455" y="64388"/>
                    <a:pt x="257455" y="64388"/>
                  </a:cubicBezTo>
                  <a:cubicBezTo>
                    <a:pt x="257455" y="61813"/>
                    <a:pt x="257455" y="61813"/>
                    <a:pt x="257455" y="61813"/>
                  </a:cubicBezTo>
                  <a:cubicBezTo>
                    <a:pt x="257455" y="61813"/>
                    <a:pt x="257455" y="61813"/>
                    <a:pt x="260030" y="61813"/>
                  </a:cubicBezTo>
                  <a:cubicBezTo>
                    <a:pt x="260030" y="59237"/>
                    <a:pt x="260030" y="59237"/>
                    <a:pt x="260030" y="59237"/>
                  </a:cubicBezTo>
                  <a:cubicBezTo>
                    <a:pt x="262604" y="59237"/>
                    <a:pt x="262604" y="59237"/>
                    <a:pt x="262604" y="59237"/>
                  </a:cubicBezTo>
                  <a:cubicBezTo>
                    <a:pt x="262604" y="56661"/>
                    <a:pt x="262604" y="56661"/>
                    <a:pt x="262604" y="56661"/>
                  </a:cubicBezTo>
                  <a:cubicBezTo>
                    <a:pt x="262604" y="56661"/>
                    <a:pt x="262604" y="56661"/>
                    <a:pt x="262604" y="54086"/>
                  </a:cubicBezTo>
                  <a:cubicBezTo>
                    <a:pt x="262604" y="54086"/>
                    <a:pt x="262604" y="54086"/>
                    <a:pt x="265179" y="54086"/>
                  </a:cubicBezTo>
                  <a:cubicBezTo>
                    <a:pt x="265179" y="54086"/>
                    <a:pt x="265179" y="54086"/>
                    <a:pt x="265179" y="51510"/>
                  </a:cubicBezTo>
                  <a:cubicBezTo>
                    <a:pt x="265179" y="48935"/>
                    <a:pt x="265179" y="48935"/>
                    <a:pt x="265179" y="48935"/>
                  </a:cubicBezTo>
                  <a:cubicBezTo>
                    <a:pt x="267753" y="48935"/>
                    <a:pt x="267753" y="48935"/>
                    <a:pt x="267753" y="48935"/>
                  </a:cubicBezTo>
                  <a:cubicBezTo>
                    <a:pt x="267753" y="48935"/>
                    <a:pt x="267753" y="48935"/>
                    <a:pt x="267753" y="46359"/>
                  </a:cubicBezTo>
                  <a:cubicBezTo>
                    <a:pt x="267753" y="43784"/>
                    <a:pt x="267753" y="43784"/>
                    <a:pt x="267753" y="43784"/>
                  </a:cubicBezTo>
                  <a:cubicBezTo>
                    <a:pt x="267753" y="41208"/>
                    <a:pt x="267753" y="41208"/>
                    <a:pt x="267753" y="41208"/>
                  </a:cubicBezTo>
                  <a:cubicBezTo>
                    <a:pt x="267753" y="41208"/>
                    <a:pt x="267753" y="38633"/>
                    <a:pt x="267753" y="38633"/>
                  </a:cubicBezTo>
                  <a:cubicBezTo>
                    <a:pt x="267753" y="38633"/>
                    <a:pt x="267753" y="38633"/>
                    <a:pt x="270328" y="38633"/>
                  </a:cubicBezTo>
                  <a:cubicBezTo>
                    <a:pt x="270328" y="36057"/>
                    <a:pt x="270328" y="36057"/>
                    <a:pt x="270328" y="36057"/>
                  </a:cubicBezTo>
                  <a:cubicBezTo>
                    <a:pt x="267753" y="36057"/>
                    <a:pt x="267753" y="36057"/>
                    <a:pt x="267753" y="36057"/>
                  </a:cubicBezTo>
                  <a:cubicBezTo>
                    <a:pt x="267753" y="36057"/>
                    <a:pt x="267753" y="36057"/>
                    <a:pt x="267753" y="38633"/>
                  </a:cubicBezTo>
                  <a:cubicBezTo>
                    <a:pt x="265179" y="38633"/>
                    <a:pt x="265179" y="38633"/>
                    <a:pt x="265179" y="38633"/>
                  </a:cubicBezTo>
                  <a:cubicBezTo>
                    <a:pt x="265179" y="41208"/>
                    <a:pt x="265179" y="41208"/>
                    <a:pt x="265179" y="41208"/>
                  </a:cubicBezTo>
                  <a:cubicBezTo>
                    <a:pt x="262604" y="41208"/>
                    <a:pt x="262604" y="41208"/>
                    <a:pt x="262604" y="41208"/>
                  </a:cubicBezTo>
                  <a:cubicBezTo>
                    <a:pt x="262604" y="41208"/>
                    <a:pt x="262604" y="41208"/>
                    <a:pt x="262604" y="43784"/>
                  </a:cubicBezTo>
                  <a:cubicBezTo>
                    <a:pt x="262604" y="43784"/>
                    <a:pt x="260030" y="43784"/>
                    <a:pt x="260030" y="43784"/>
                  </a:cubicBezTo>
                  <a:cubicBezTo>
                    <a:pt x="260030" y="43784"/>
                    <a:pt x="260030" y="43784"/>
                    <a:pt x="260030" y="46359"/>
                  </a:cubicBezTo>
                  <a:cubicBezTo>
                    <a:pt x="257455" y="46359"/>
                    <a:pt x="257455" y="46359"/>
                    <a:pt x="257455" y="46359"/>
                  </a:cubicBezTo>
                  <a:cubicBezTo>
                    <a:pt x="257455" y="46359"/>
                    <a:pt x="257455" y="46359"/>
                    <a:pt x="257455" y="48935"/>
                  </a:cubicBezTo>
                  <a:cubicBezTo>
                    <a:pt x="254881" y="48935"/>
                    <a:pt x="254881" y="48935"/>
                    <a:pt x="254881" y="48935"/>
                  </a:cubicBezTo>
                  <a:cubicBezTo>
                    <a:pt x="254881" y="48935"/>
                    <a:pt x="254881" y="48935"/>
                    <a:pt x="254881" y="51510"/>
                  </a:cubicBezTo>
                  <a:cubicBezTo>
                    <a:pt x="252306" y="51510"/>
                    <a:pt x="252306" y="51510"/>
                    <a:pt x="252306" y="51510"/>
                  </a:cubicBezTo>
                  <a:cubicBezTo>
                    <a:pt x="252306" y="51510"/>
                    <a:pt x="252306" y="51510"/>
                    <a:pt x="252306" y="54086"/>
                  </a:cubicBezTo>
                  <a:cubicBezTo>
                    <a:pt x="249731" y="54086"/>
                    <a:pt x="249731" y="54086"/>
                    <a:pt x="249731" y="54086"/>
                  </a:cubicBezTo>
                  <a:cubicBezTo>
                    <a:pt x="249731" y="54086"/>
                    <a:pt x="249731" y="54086"/>
                    <a:pt x="249731" y="56661"/>
                  </a:cubicBezTo>
                  <a:cubicBezTo>
                    <a:pt x="247157" y="56661"/>
                    <a:pt x="247157" y="56661"/>
                    <a:pt x="247157" y="56661"/>
                  </a:cubicBezTo>
                  <a:cubicBezTo>
                    <a:pt x="247157" y="56661"/>
                    <a:pt x="247157" y="56661"/>
                    <a:pt x="247157" y="59237"/>
                  </a:cubicBezTo>
                  <a:cubicBezTo>
                    <a:pt x="244582" y="59237"/>
                    <a:pt x="244582" y="59237"/>
                    <a:pt x="244582" y="59237"/>
                  </a:cubicBezTo>
                  <a:cubicBezTo>
                    <a:pt x="244582" y="61813"/>
                    <a:pt x="244582" y="61813"/>
                    <a:pt x="244582" y="61813"/>
                  </a:cubicBezTo>
                  <a:cubicBezTo>
                    <a:pt x="242008" y="61813"/>
                    <a:pt x="242008" y="61813"/>
                    <a:pt x="242008" y="61813"/>
                  </a:cubicBezTo>
                  <a:cubicBezTo>
                    <a:pt x="242008" y="61813"/>
                    <a:pt x="242008" y="61813"/>
                    <a:pt x="242008" y="64388"/>
                  </a:cubicBezTo>
                  <a:cubicBezTo>
                    <a:pt x="239433" y="64388"/>
                    <a:pt x="239433" y="64388"/>
                    <a:pt x="239433" y="64388"/>
                  </a:cubicBezTo>
                  <a:cubicBezTo>
                    <a:pt x="239433" y="64388"/>
                    <a:pt x="239433" y="64388"/>
                    <a:pt x="239433" y="66964"/>
                  </a:cubicBezTo>
                  <a:cubicBezTo>
                    <a:pt x="236859" y="66964"/>
                    <a:pt x="236859" y="66964"/>
                    <a:pt x="236859" y="66964"/>
                  </a:cubicBezTo>
                  <a:cubicBezTo>
                    <a:pt x="236859" y="69539"/>
                    <a:pt x="236859" y="69539"/>
                    <a:pt x="236859" y="69539"/>
                  </a:cubicBezTo>
                  <a:cubicBezTo>
                    <a:pt x="234284" y="69539"/>
                    <a:pt x="234284" y="69539"/>
                    <a:pt x="234284" y="69539"/>
                  </a:cubicBezTo>
                  <a:cubicBezTo>
                    <a:pt x="234284" y="72115"/>
                    <a:pt x="234284" y="72115"/>
                    <a:pt x="234284" y="72115"/>
                  </a:cubicBezTo>
                  <a:cubicBezTo>
                    <a:pt x="231710" y="72115"/>
                    <a:pt x="231710" y="72115"/>
                    <a:pt x="231710" y="72115"/>
                  </a:cubicBezTo>
                  <a:cubicBezTo>
                    <a:pt x="231710" y="72115"/>
                    <a:pt x="231710" y="72115"/>
                    <a:pt x="231710" y="74690"/>
                  </a:cubicBezTo>
                  <a:cubicBezTo>
                    <a:pt x="229135" y="74690"/>
                    <a:pt x="229135" y="74690"/>
                    <a:pt x="229135" y="74690"/>
                  </a:cubicBezTo>
                  <a:cubicBezTo>
                    <a:pt x="229135" y="74690"/>
                    <a:pt x="229135" y="74690"/>
                    <a:pt x="229135" y="77266"/>
                  </a:cubicBezTo>
                  <a:cubicBezTo>
                    <a:pt x="226560" y="77266"/>
                    <a:pt x="226560" y="77266"/>
                    <a:pt x="226560" y="77266"/>
                  </a:cubicBezTo>
                  <a:cubicBezTo>
                    <a:pt x="223986" y="77266"/>
                    <a:pt x="223986" y="77266"/>
                    <a:pt x="223986" y="77266"/>
                  </a:cubicBezTo>
                  <a:cubicBezTo>
                    <a:pt x="223986" y="77266"/>
                    <a:pt x="223986" y="77266"/>
                    <a:pt x="223986" y="79841"/>
                  </a:cubicBezTo>
                  <a:cubicBezTo>
                    <a:pt x="223986" y="79841"/>
                    <a:pt x="223986" y="79841"/>
                    <a:pt x="221411" y="79841"/>
                  </a:cubicBezTo>
                  <a:cubicBezTo>
                    <a:pt x="221411" y="79841"/>
                    <a:pt x="218837" y="79841"/>
                    <a:pt x="218837" y="79841"/>
                  </a:cubicBezTo>
                  <a:cubicBezTo>
                    <a:pt x="218837" y="79841"/>
                    <a:pt x="218837" y="79841"/>
                    <a:pt x="218837" y="82417"/>
                  </a:cubicBezTo>
                  <a:cubicBezTo>
                    <a:pt x="218837" y="82417"/>
                    <a:pt x="218837" y="82417"/>
                    <a:pt x="216262" y="82417"/>
                  </a:cubicBezTo>
                  <a:cubicBezTo>
                    <a:pt x="216262" y="82417"/>
                    <a:pt x="216262" y="82417"/>
                    <a:pt x="216262" y="84992"/>
                  </a:cubicBezTo>
                  <a:cubicBezTo>
                    <a:pt x="213688" y="84992"/>
                    <a:pt x="213688" y="84992"/>
                    <a:pt x="213688" y="84992"/>
                  </a:cubicBezTo>
                  <a:cubicBezTo>
                    <a:pt x="213688" y="87568"/>
                    <a:pt x="213688" y="87568"/>
                    <a:pt x="213688" y="87568"/>
                  </a:cubicBezTo>
                  <a:cubicBezTo>
                    <a:pt x="211113" y="87568"/>
                    <a:pt x="211113" y="87568"/>
                    <a:pt x="211113" y="87568"/>
                  </a:cubicBezTo>
                  <a:cubicBezTo>
                    <a:pt x="208539" y="87568"/>
                    <a:pt x="208539" y="87568"/>
                    <a:pt x="208539" y="87568"/>
                  </a:cubicBezTo>
                  <a:cubicBezTo>
                    <a:pt x="208539" y="87568"/>
                    <a:pt x="208539" y="87568"/>
                    <a:pt x="208539" y="90143"/>
                  </a:cubicBezTo>
                  <a:cubicBezTo>
                    <a:pt x="205964" y="90143"/>
                    <a:pt x="205964" y="90143"/>
                    <a:pt x="205964" y="90143"/>
                  </a:cubicBezTo>
                  <a:cubicBezTo>
                    <a:pt x="205964" y="90143"/>
                    <a:pt x="205964" y="90143"/>
                    <a:pt x="205964" y="92719"/>
                  </a:cubicBezTo>
                  <a:cubicBezTo>
                    <a:pt x="203390" y="92719"/>
                    <a:pt x="203390" y="92719"/>
                    <a:pt x="203390" y="92719"/>
                  </a:cubicBezTo>
                  <a:cubicBezTo>
                    <a:pt x="203390" y="92719"/>
                    <a:pt x="203390" y="92719"/>
                    <a:pt x="203390" y="95294"/>
                  </a:cubicBezTo>
                  <a:cubicBezTo>
                    <a:pt x="200815" y="95294"/>
                    <a:pt x="200815" y="95294"/>
                    <a:pt x="200815" y="95294"/>
                  </a:cubicBezTo>
                  <a:cubicBezTo>
                    <a:pt x="198240" y="95294"/>
                    <a:pt x="198240" y="95294"/>
                    <a:pt x="198240" y="95294"/>
                  </a:cubicBezTo>
                  <a:cubicBezTo>
                    <a:pt x="195666" y="95294"/>
                    <a:pt x="195666" y="95294"/>
                    <a:pt x="195666" y="95294"/>
                  </a:cubicBezTo>
                  <a:cubicBezTo>
                    <a:pt x="195666" y="97870"/>
                    <a:pt x="195666" y="97870"/>
                    <a:pt x="195666" y="97870"/>
                  </a:cubicBezTo>
                  <a:cubicBezTo>
                    <a:pt x="193091" y="97870"/>
                    <a:pt x="193091" y="97870"/>
                    <a:pt x="193091" y="97870"/>
                  </a:cubicBezTo>
                  <a:cubicBezTo>
                    <a:pt x="190517" y="97870"/>
                    <a:pt x="190517" y="97870"/>
                    <a:pt x="190517" y="97870"/>
                  </a:cubicBezTo>
                  <a:cubicBezTo>
                    <a:pt x="190517" y="97870"/>
                    <a:pt x="190517" y="97870"/>
                    <a:pt x="190517" y="100445"/>
                  </a:cubicBezTo>
                  <a:cubicBezTo>
                    <a:pt x="187942" y="100445"/>
                    <a:pt x="187942" y="100445"/>
                    <a:pt x="187942" y="100445"/>
                  </a:cubicBezTo>
                  <a:cubicBezTo>
                    <a:pt x="187942" y="100445"/>
                    <a:pt x="185368" y="100445"/>
                    <a:pt x="185368" y="100445"/>
                  </a:cubicBezTo>
                  <a:cubicBezTo>
                    <a:pt x="185368" y="100445"/>
                    <a:pt x="185368" y="100445"/>
                    <a:pt x="185368" y="103021"/>
                  </a:cubicBezTo>
                  <a:cubicBezTo>
                    <a:pt x="182793" y="103021"/>
                    <a:pt x="182793" y="103021"/>
                    <a:pt x="182793" y="103021"/>
                  </a:cubicBezTo>
                  <a:cubicBezTo>
                    <a:pt x="182793" y="103021"/>
                    <a:pt x="180219" y="103021"/>
                    <a:pt x="180219" y="103021"/>
                  </a:cubicBezTo>
                  <a:cubicBezTo>
                    <a:pt x="177644" y="103021"/>
                    <a:pt x="177644" y="103021"/>
                    <a:pt x="177644" y="103021"/>
                  </a:cubicBezTo>
                  <a:cubicBezTo>
                    <a:pt x="177644" y="105596"/>
                    <a:pt x="177644" y="105596"/>
                    <a:pt x="177644" y="105596"/>
                  </a:cubicBezTo>
                  <a:cubicBezTo>
                    <a:pt x="177644" y="105596"/>
                    <a:pt x="175069" y="105596"/>
                    <a:pt x="175069" y="105596"/>
                  </a:cubicBezTo>
                  <a:cubicBezTo>
                    <a:pt x="175069" y="105596"/>
                    <a:pt x="172495" y="105596"/>
                    <a:pt x="172495" y="105596"/>
                  </a:cubicBezTo>
                  <a:cubicBezTo>
                    <a:pt x="169920" y="105596"/>
                    <a:pt x="169920" y="105596"/>
                    <a:pt x="169920" y="105596"/>
                  </a:cubicBezTo>
                  <a:cubicBezTo>
                    <a:pt x="169920" y="105596"/>
                    <a:pt x="169920" y="105596"/>
                    <a:pt x="169920" y="108172"/>
                  </a:cubicBezTo>
                  <a:cubicBezTo>
                    <a:pt x="167346" y="108172"/>
                    <a:pt x="167346" y="108172"/>
                    <a:pt x="167346" y="108172"/>
                  </a:cubicBezTo>
                  <a:cubicBezTo>
                    <a:pt x="167346" y="108172"/>
                    <a:pt x="167346" y="108172"/>
                    <a:pt x="167346" y="110747"/>
                  </a:cubicBezTo>
                  <a:cubicBezTo>
                    <a:pt x="164771" y="110747"/>
                    <a:pt x="164771" y="110747"/>
                    <a:pt x="164771" y="110747"/>
                  </a:cubicBezTo>
                  <a:cubicBezTo>
                    <a:pt x="164771" y="110747"/>
                    <a:pt x="162197" y="110747"/>
                    <a:pt x="162197" y="110747"/>
                  </a:cubicBezTo>
                  <a:cubicBezTo>
                    <a:pt x="162197" y="110747"/>
                    <a:pt x="162197" y="110747"/>
                    <a:pt x="162197" y="113323"/>
                  </a:cubicBezTo>
                  <a:cubicBezTo>
                    <a:pt x="159622" y="113323"/>
                    <a:pt x="159622" y="113323"/>
                    <a:pt x="159622" y="113323"/>
                  </a:cubicBezTo>
                  <a:cubicBezTo>
                    <a:pt x="157048" y="113323"/>
                    <a:pt x="157048" y="113323"/>
                    <a:pt x="157048" y="113323"/>
                  </a:cubicBezTo>
                  <a:cubicBezTo>
                    <a:pt x="154473" y="113323"/>
                    <a:pt x="154473" y="113323"/>
                    <a:pt x="154473" y="113323"/>
                  </a:cubicBezTo>
                  <a:cubicBezTo>
                    <a:pt x="154473" y="113323"/>
                    <a:pt x="154473" y="113323"/>
                    <a:pt x="154473" y="115898"/>
                  </a:cubicBezTo>
                  <a:cubicBezTo>
                    <a:pt x="154473" y="115898"/>
                    <a:pt x="151899" y="115898"/>
                    <a:pt x="151899" y="115898"/>
                  </a:cubicBezTo>
                  <a:cubicBezTo>
                    <a:pt x="149324" y="115898"/>
                    <a:pt x="149324" y="115898"/>
                    <a:pt x="149324" y="115898"/>
                  </a:cubicBezTo>
                  <a:cubicBezTo>
                    <a:pt x="146749" y="115898"/>
                    <a:pt x="146749" y="115898"/>
                    <a:pt x="146749" y="115898"/>
                  </a:cubicBezTo>
                  <a:lnTo>
                    <a:pt x="146749" y="117669"/>
                  </a:lnTo>
                  <a:lnTo>
                    <a:pt x="146749" y="118474"/>
                  </a:lnTo>
                  <a:cubicBezTo>
                    <a:pt x="144175" y="118474"/>
                    <a:pt x="144175" y="118474"/>
                    <a:pt x="144175" y="118474"/>
                  </a:cubicBezTo>
                  <a:cubicBezTo>
                    <a:pt x="141600" y="118474"/>
                    <a:pt x="141600" y="118474"/>
                    <a:pt x="141600" y="118474"/>
                  </a:cubicBezTo>
                  <a:cubicBezTo>
                    <a:pt x="141600" y="118474"/>
                    <a:pt x="141600" y="118474"/>
                    <a:pt x="141600" y="121049"/>
                  </a:cubicBezTo>
                  <a:cubicBezTo>
                    <a:pt x="141600" y="121049"/>
                    <a:pt x="139026" y="121049"/>
                    <a:pt x="139026" y="121049"/>
                  </a:cubicBezTo>
                  <a:cubicBezTo>
                    <a:pt x="136451" y="121049"/>
                    <a:pt x="136451" y="121049"/>
                    <a:pt x="136451" y="121049"/>
                  </a:cubicBezTo>
                  <a:cubicBezTo>
                    <a:pt x="136451" y="121049"/>
                    <a:pt x="133877" y="121049"/>
                    <a:pt x="133877" y="121049"/>
                  </a:cubicBezTo>
                  <a:cubicBezTo>
                    <a:pt x="131302" y="121049"/>
                    <a:pt x="131302" y="121049"/>
                    <a:pt x="131302" y="121049"/>
                  </a:cubicBezTo>
                  <a:cubicBezTo>
                    <a:pt x="131302" y="123625"/>
                    <a:pt x="131302" y="123625"/>
                    <a:pt x="131302" y="123625"/>
                  </a:cubicBezTo>
                  <a:cubicBezTo>
                    <a:pt x="131302" y="123625"/>
                    <a:pt x="128728" y="123625"/>
                    <a:pt x="128728" y="123625"/>
                  </a:cubicBezTo>
                  <a:cubicBezTo>
                    <a:pt x="126153" y="123625"/>
                    <a:pt x="126153" y="123625"/>
                    <a:pt x="126153" y="123625"/>
                  </a:cubicBezTo>
                  <a:cubicBezTo>
                    <a:pt x="123578" y="123625"/>
                    <a:pt x="123578" y="123625"/>
                    <a:pt x="123578" y="123625"/>
                  </a:cubicBezTo>
                  <a:cubicBezTo>
                    <a:pt x="123578" y="123625"/>
                    <a:pt x="123578" y="123625"/>
                    <a:pt x="123578" y="126200"/>
                  </a:cubicBezTo>
                  <a:cubicBezTo>
                    <a:pt x="123578" y="126200"/>
                    <a:pt x="121004" y="126200"/>
                    <a:pt x="121004" y="126200"/>
                  </a:cubicBezTo>
                  <a:cubicBezTo>
                    <a:pt x="118429" y="126200"/>
                    <a:pt x="118429" y="126200"/>
                    <a:pt x="118429" y="126200"/>
                  </a:cubicBezTo>
                  <a:cubicBezTo>
                    <a:pt x="115855" y="126200"/>
                    <a:pt x="115855" y="126200"/>
                    <a:pt x="115855" y="126200"/>
                  </a:cubicBezTo>
                  <a:cubicBezTo>
                    <a:pt x="113280" y="126200"/>
                    <a:pt x="113280" y="126200"/>
                    <a:pt x="113280" y="126200"/>
                  </a:cubicBezTo>
                  <a:cubicBezTo>
                    <a:pt x="113280" y="126200"/>
                    <a:pt x="113280" y="126200"/>
                    <a:pt x="113280" y="128776"/>
                  </a:cubicBezTo>
                  <a:cubicBezTo>
                    <a:pt x="110706" y="128776"/>
                    <a:pt x="110706" y="128776"/>
                    <a:pt x="110706" y="128776"/>
                  </a:cubicBezTo>
                  <a:cubicBezTo>
                    <a:pt x="108131" y="128776"/>
                    <a:pt x="108131" y="128776"/>
                    <a:pt x="108131" y="128776"/>
                  </a:cubicBezTo>
                  <a:cubicBezTo>
                    <a:pt x="108131" y="128776"/>
                    <a:pt x="108131" y="128776"/>
                    <a:pt x="105557" y="128776"/>
                  </a:cubicBezTo>
                  <a:cubicBezTo>
                    <a:pt x="105557" y="128776"/>
                    <a:pt x="105557" y="131351"/>
                    <a:pt x="105557" y="131351"/>
                  </a:cubicBezTo>
                  <a:cubicBezTo>
                    <a:pt x="102982" y="131351"/>
                    <a:pt x="102982" y="131351"/>
                    <a:pt x="102982" y="131351"/>
                  </a:cubicBezTo>
                  <a:cubicBezTo>
                    <a:pt x="102982" y="131351"/>
                    <a:pt x="102982" y="131351"/>
                    <a:pt x="100408" y="131351"/>
                  </a:cubicBezTo>
                  <a:cubicBezTo>
                    <a:pt x="97833" y="131351"/>
                    <a:pt x="97833" y="131351"/>
                    <a:pt x="97833" y="131351"/>
                  </a:cubicBezTo>
                  <a:cubicBezTo>
                    <a:pt x="97833" y="131351"/>
                    <a:pt x="95258" y="131351"/>
                    <a:pt x="95258" y="131351"/>
                  </a:cubicBezTo>
                  <a:cubicBezTo>
                    <a:pt x="95258" y="131351"/>
                    <a:pt x="95258" y="131351"/>
                    <a:pt x="95258" y="133927"/>
                  </a:cubicBezTo>
                  <a:cubicBezTo>
                    <a:pt x="92684" y="133927"/>
                    <a:pt x="92684" y="133927"/>
                    <a:pt x="92684" y="133927"/>
                  </a:cubicBezTo>
                  <a:cubicBezTo>
                    <a:pt x="90109" y="133927"/>
                    <a:pt x="90109" y="133927"/>
                    <a:pt x="90109" y="133927"/>
                  </a:cubicBezTo>
                  <a:cubicBezTo>
                    <a:pt x="87535" y="133927"/>
                    <a:pt x="87535" y="133927"/>
                    <a:pt x="87535" y="133927"/>
                  </a:cubicBezTo>
                  <a:cubicBezTo>
                    <a:pt x="84960" y="133927"/>
                    <a:pt x="84960" y="133927"/>
                    <a:pt x="84960" y="133927"/>
                  </a:cubicBezTo>
                  <a:cubicBezTo>
                    <a:pt x="82386" y="133927"/>
                    <a:pt x="82386" y="133927"/>
                    <a:pt x="82386" y="133927"/>
                  </a:cubicBezTo>
                  <a:cubicBezTo>
                    <a:pt x="82386" y="133927"/>
                    <a:pt x="82386" y="133927"/>
                    <a:pt x="79811" y="133927"/>
                  </a:cubicBezTo>
                  <a:cubicBezTo>
                    <a:pt x="79811" y="133927"/>
                    <a:pt x="79811" y="133927"/>
                    <a:pt x="79811" y="136502"/>
                  </a:cubicBezTo>
                  <a:cubicBezTo>
                    <a:pt x="77237" y="136502"/>
                    <a:pt x="77237" y="136502"/>
                    <a:pt x="77237" y="136502"/>
                  </a:cubicBezTo>
                  <a:cubicBezTo>
                    <a:pt x="74662" y="136502"/>
                    <a:pt x="74662" y="136502"/>
                    <a:pt x="74662" y="136502"/>
                  </a:cubicBezTo>
                  <a:cubicBezTo>
                    <a:pt x="74662" y="136502"/>
                    <a:pt x="72088" y="136502"/>
                    <a:pt x="69513" y="136502"/>
                  </a:cubicBezTo>
                  <a:cubicBezTo>
                    <a:pt x="69513" y="136502"/>
                    <a:pt x="66938" y="136502"/>
                    <a:pt x="66938" y="136502"/>
                  </a:cubicBezTo>
                  <a:cubicBezTo>
                    <a:pt x="64364" y="136502"/>
                    <a:pt x="64364" y="136502"/>
                    <a:pt x="61789" y="136502"/>
                  </a:cubicBezTo>
                  <a:cubicBezTo>
                    <a:pt x="61789" y="136502"/>
                    <a:pt x="59215" y="136502"/>
                    <a:pt x="59215" y="136502"/>
                  </a:cubicBezTo>
                  <a:cubicBezTo>
                    <a:pt x="59215" y="136502"/>
                    <a:pt x="56640" y="136502"/>
                    <a:pt x="56640" y="136502"/>
                  </a:cubicBezTo>
                  <a:cubicBezTo>
                    <a:pt x="54066" y="136502"/>
                    <a:pt x="54066" y="136502"/>
                    <a:pt x="54066" y="136502"/>
                  </a:cubicBezTo>
                  <a:cubicBezTo>
                    <a:pt x="54066" y="133927"/>
                    <a:pt x="54066" y="133927"/>
                    <a:pt x="54066" y="133927"/>
                  </a:cubicBezTo>
                  <a:cubicBezTo>
                    <a:pt x="54066" y="131351"/>
                    <a:pt x="54066" y="131351"/>
                    <a:pt x="54066" y="131351"/>
                  </a:cubicBezTo>
                  <a:cubicBezTo>
                    <a:pt x="54066" y="131351"/>
                    <a:pt x="54066" y="128776"/>
                    <a:pt x="54066" y="128776"/>
                  </a:cubicBezTo>
                  <a:cubicBezTo>
                    <a:pt x="54066" y="126200"/>
                    <a:pt x="54066" y="126200"/>
                    <a:pt x="54066" y="126200"/>
                  </a:cubicBezTo>
                  <a:cubicBezTo>
                    <a:pt x="54066" y="126200"/>
                    <a:pt x="54066" y="126200"/>
                    <a:pt x="54066" y="123625"/>
                  </a:cubicBezTo>
                  <a:cubicBezTo>
                    <a:pt x="54066" y="121049"/>
                    <a:pt x="54066" y="121049"/>
                    <a:pt x="54066" y="121049"/>
                  </a:cubicBezTo>
                  <a:cubicBezTo>
                    <a:pt x="54066" y="121049"/>
                    <a:pt x="54066" y="121049"/>
                    <a:pt x="56640" y="121049"/>
                  </a:cubicBezTo>
                  <a:cubicBezTo>
                    <a:pt x="56640" y="121049"/>
                    <a:pt x="56640" y="118474"/>
                    <a:pt x="56640" y="118474"/>
                  </a:cubicBezTo>
                  <a:cubicBezTo>
                    <a:pt x="56640" y="115898"/>
                    <a:pt x="56640" y="115898"/>
                    <a:pt x="56640" y="115898"/>
                  </a:cubicBezTo>
                  <a:cubicBezTo>
                    <a:pt x="56640" y="115898"/>
                    <a:pt x="56640" y="113323"/>
                    <a:pt x="56640" y="113323"/>
                  </a:cubicBezTo>
                  <a:cubicBezTo>
                    <a:pt x="56640" y="113323"/>
                    <a:pt x="56640" y="113323"/>
                    <a:pt x="56640" y="110747"/>
                  </a:cubicBezTo>
                  <a:cubicBezTo>
                    <a:pt x="56640" y="110747"/>
                    <a:pt x="56640" y="108172"/>
                    <a:pt x="56640" y="108172"/>
                  </a:cubicBezTo>
                  <a:cubicBezTo>
                    <a:pt x="56640" y="105596"/>
                    <a:pt x="56640" y="105596"/>
                    <a:pt x="56640" y="105596"/>
                  </a:cubicBezTo>
                  <a:cubicBezTo>
                    <a:pt x="56640" y="105596"/>
                    <a:pt x="56640" y="103021"/>
                    <a:pt x="59215" y="103021"/>
                  </a:cubicBezTo>
                  <a:cubicBezTo>
                    <a:pt x="59215" y="100445"/>
                    <a:pt x="59215" y="100445"/>
                    <a:pt x="59215" y="100445"/>
                  </a:cubicBezTo>
                  <a:cubicBezTo>
                    <a:pt x="59215" y="100445"/>
                    <a:pt x="59215" y="100445"/>
                    <a:pt x="59215" y="97870"/>
                  </a:cubicBezTo>
                  <a:cubicBezTo>
                    <a:pt x="59215" y="97870"/>
                    <a:pt x="59215" y="97870"/>
                    <a:pt x="59215" y="95294"/>
                  </a:cubicBezTo>
                  <a:cubicBezTo>
                    <a:pt x="59215" y="95294"/>
                    <a:pt x="59215" y="92719"/>
                    <a:pt x="59215" y="92719"/>
                  </a:cubicBezTo>
                  <a:cubicBezTo>
                    <a:pt x="59215" y="92719"/>
                    <a:pt x="59215" y="92719"/>
                    <a:pt x="61789" y="92719"/>
                  </a:cubicBezTo>
                  <a:cubicBezTo>
                    <a:pt x="61789" y="92719"/>
                    <a:pt x="61789" y="92719"/>
                    <a:pt x="61789" y="90143"/>
                  </a:cubicBezTo>
                  <a:cubicBezTo>
                    <a:pt x="61789" y="90143"/>
                    <a:pt x="61789" y="90143"/>
                    <a:pt x="61789" y="87568"/>
                  </a:cubicBezTo>
                  <a:cubicBezTo>
                    <a:pt x="61789" y="84992"/>
                    <a:pt x="61789" y="84992"/>
                    <a:pt x="61789" y="84992"/>
                  </a:cubicBezTo>
                  <a:cubicBezTo>
                    <a:pt x="61789" y="82417"/>
                    <a:pt x="61789" y="82417"/>
                    <a:pt x="61789" y="82417"/>
                  </a:cubicBezTo>
                  <a:cubicBezTo>
                    <a:pt x="64364" y="82417"/>
                    <a:pt x="64364" y="82417"/>
                    <a:pt x="64364" y="82417"/>
                  </a:cubicBezTo>
                  <a:cubicBezTo>
                    <a:pt x="64364" y="79841"/>
                    <a:pt x="64364" y="79841"/>
                    <a:pt x="64364" y="79841"/>
                  </a:cubicBezTo>
                  <a:cubicBezTo>
                    <a:pt x="64364" y="79841"/>
                    <a:pt x="64364" y="79841"/>
                    <a:pt x="66938" y="79841"/>
                  </a:cubicBezTo>
                  <a:cubicBezTo>
                    <a:pt x="66938" y="79841"/>
                    <a:pt x="66938" y="79841"/>
                    <a:pt x="69513" y="79841"/>
                  </a:cubicBezTo>
                  <a:cubicBezTo>
                    <a:pt x="74662" y="79841"/>
                    <a:pt x="77237" y="79841"/>
                    <a:pt x="79811" y="79841"/>
                  </a:cubicBezTo>
                  <a:cubicBezTo>
                    <a:pt x="82386" y="79841"/>
                    <a:pt x="87535" y="79841"/>
                    <a:pt x="90109" y="79841"/>
                  </a:cubicBezTo>
                  <a:cubicBezTo>
                    <a:pt x="90109" y="79841"/>
                    <a:pt x="90109" y="79841"/>
                    <a:pt x="92684" y="79841"/>
                  </a:cubicBezTo>
                  <a:cubicBezTo>
                    <a:pt x="92684" y="77266"/>
                    <a:pt x="92684" y="77266"/>
                    <a:pt x="92684" y="77266"/>
                  </a:cubicBezTo>
                  <a:cubicBezTo>
                    <a:pt x="95258" y="77266"/>
                    <a:pt x="95258" y="77266"/>
                    <a:pt x="95258" y="77266"/>
                  </a:cubicBezTo>
                  <a:cubicBezTo>
                    <a:pt x="97833" y="77266"/>
                    <a:pt x="97833" y="77266"/>
                    <a:pt x="97833" y="77266"/>
                  </a:cubicBezTo>
                  <a:cubicBezTo>
                    <a:pt x="97833" y="77266"/>
                    <a:pt x="97833" y="77266"/>
                    <a:pt x="100408" y="77266"/>
                  </a:cubicBezTo>
                  <a:cubicBezTo>
                    <a:pt x="100408" y="77266"/>
                    <a:pt x="100408" y="77266"/>
                    <a:pt x="102982" y="77266"/>
                  </a:cubicBezTo>
                  <a:cubicBezTo>
                    <a:pt x="105557" y="77266"/>
                    <a:pt x="105557" y="77266"/>
                    <a:pt x="105557" y="77266"/>
                  </a:cubicBezTo>
                  <a:cubicBezTo>
                    <a:pt x="105557" y="74690"/>
                    <a:pt x="105557" y="74690"/>
                    <a:pt x="105557" y="74690"/>
                  </a:cubicBezTo>
                  <a:cubicBezTo>
                    <a:pt x="105557" y="74690"/>
                    <a:pt x="108131" y="74690"/>
                    <a:pt x="108131" y="74690"/>
                  </a:cubicBezTo>
                  <a:cubicBezTo>
                    <a:pt x="108131" y="74690"/>
                    <a:pt x="110706" y="74690"/>
                    <a:pt x="110706" y="74690"/>
                  </a:cubicBezTo>
                  <a:cubicBezTo>
                    <a:pt x="110706" y="74690"/>
                    <a:pt x="110706" y="74690"/>
                    <a:pt x="113280" y="74690"/>
                  </a:cubicBezTo>
                  <a:cubicBezTo>
                    <a:pt x="113280" y="74690"/>
                    <a:pt x="115855" y="74690"/>
                    <a:pt x="115855" y="74690"/>
                  </a:cubicBezTo>
                  <a:cubicBezTo>
                    <a:pt x="115855" y="74690"/>
                    <a:pt x="115855" y="74690"/>
                    <a:pt x="118429" y="74690"/>
                  </a:cubicBezTo>
                  <a:cubicBezTo>
                    <a:pt x="121004" y="74690"/>
                    <a:pt x="121004" y="74690"/>
                    <a:pt x="121004" y="74690"/>
                  </a:cubicBezTo>
                  <a:cubicBezTo>
                    <a:pt x="121004" y="72115"/>
                    <a:pt x="121004" y="72115"/>
                    <a:pt x="121004" y="72115"/>
                  </a:cubicBezTo>
                  <a:cubicBezTo>
                    <a:pt x="121004" y="72115"/>
                    <a:pt x="121004" y="72115"/>
                    <a:pt x="123578" y="72115"/>
                  </a:cubicBezTo>
                  <a:cubicBezTo>
                    <a:pt x="123578" y="72115"/>
                    <a:pt x="126153" y="72115"/>
                    <a:pt x="128728" y="72115"/>
                  </a:cubicBezTo>
                  <a:cubicBezTo>
                    <a:pt x="128728" y="72115"/>
                    <a:pt x="131302" y="72115"/>
                    <a:pt x="131302" y="72115"/>
                  </a:cubicBezTo>
                  <a:cubicBezTo>
                    <a:pt x="131302" y="72115"/>
                    <a:pt x="131302" y="72115"/>
                    <a:pt x="133877" y="72115"/>
                  </a:cubicBezTo>
                  <a:cubicBezTo>
                    <a:pt x="133877" y="69539"/>
                    <a:pt x="133877" y="69539"/>
                    <a:pt x="133877" y="69539"/>
                  </a:cubicBezTo>
                  <a:cubicBezTo>
                    <a:pt x="136451" y="69539"/>
                    <a:pt x="136451" y="69539"/>
                    <a:pt x="136451" y="69539"/>
                  </a:cubicBezTo>
                  <a:cubicBezTo>
                    <a:pt x="136451" y="69539"/>
                    <a:pt x="136451" y="69539"/>
                    <a:pt x="139026" y="69539"/>
                  </a:cubicBezTo>
                  <a:cubicBezTo>
                    <a:pt x="139026" y="66964"/>
                    <a:pt x="139026" y="66964"/>
                    <a:pt x="139026" y="66964"/>
                  </a:cubicBezTo>
                  <a:cubicBezTo>
                    <a:pt x="139026" y="66964"/>
                    <a:pt x="139026" y="66964"/>
                    <a:pt x="141600" y="66964"/>
                  </a:cubicBezTo>
                  <a:cubicBezTo>
                    <a:pt x="141600" y="66964"/>
                    <a:pt x="141600" y="66964"/>
                    <a:pt x="144175" y="66964"/>
                  </a:cubicBezTo>
                  <a:cubicBezTo>
                    <a:pt x="144175" y="66964"/>
                    <a:pt x="144175" y="66964"/>
                    <a:pt x="146749" y="66964"/>
                  </a:cubicBezTo>
                  <a:cubicBezTo>
                    <a:pt x="146749" y="66964"/>
                    <a:pt x="146749" y="66964"/>
                    <a:pt x="149324" y="66964"/>
                  </a:cubicBezTo>
                  <a:cubicBezTo>
                    <a:pt x="149324" y="66964"/>
                    <a:pt x="149324" y="66964"/>
                    <a:pt x="151899" y="66964"/>
                  </a:cubicBezTo>
                  <a:cubicBezTo>
                    <a:pt x="151899" y="64388"/>
                    <a:pt x="151899" y="64388"/>
                    <a:pt x="151899" y="64388"/>
                  </a:cubicBezTo>
                  <a:cubicBezTo>
                    <a:pt x="151899" y="64388"/>
                    <a:pt x="154473" y="64388"/>
                    <a:pt x="154473" y="64388"/>
                  </a:cubicBezTo>
                  <a:cubicBezTo>
                    <a:pt x="157048" y="64388"/>
                    <a:pt x="157048" y="64388"/>
                    <a:pt x="157048" y="64388"/>
                  </a:cubicBezTo>
                  <a:cubicBezTo>
                    <a:pt x="157048" y="61813"/>
                    <a:pt x="157048" y="61813"/>
                    <a:pt x="157048" y="61813"/>
                  </a:cubicBezTo>
                  <a:cubicBezTo>
                    <a:pt x="157048" y="61813"/>
                    <a:pt x="157048" y="61813"/>
                    <a:pt x="159622" y="61813"/>
                  </a:cubicBezTo>
                  <a:cubicBezTo>
                    <a:pt x="159622" y="61813"/>
                    <a:pt x="159622" y="61813"/>
                    <a:pt x="162197" y="61813"/>
                  </a:cubicBezTo>
                  <a:cubicBezTo>
                    <a:pt x="162197" y="61813"/>
                    <a:pt x="164771" y="61813"/>
                    <a:pt x="164771" y="61813"/>
                  </a:cubicBezTo>
                  <a:cubicBezTo>
                    <a:pt x="164771" y="59237"/>
                    <a:pt x="164771" y="59237"/>
                    <a:pt x="164771" y="59237"/>
                  </a:cubicBezTo>
                  <a:cubicBezTo>
                    <a:pt x="164771" y="59237"/>
                    <a:pt x="164771" y="59237"/>
                    <a:pt x="167346" y="59237"/>
                  </a:cubicBezTo>
                  <a:cubicBezTo>
                    <a:pt x="169920" y="59237"/>
                    <a:pt x="169920" y="59237"/>
                    <a:pt x="172495" y="59237"/>
                  </a:cubicBezTo>
                  <a:cubicBezTo>
                    <a:pt x="172495" y="56661"/>
                    <a:pt x="172495" y="56661"/>
                    <a:pt x="175069" y="56661"/>
                  </a:cubicBezTo>
                  <a:cubicBezTo>
                    <a:pt x="175069" y="56661"/>
                    <a:pt x="175069" y="56661"/>
                    <a:pt x="177644" y="56661"/>
                  </a:cubicBezTo>
                  <a:cubicBezTo>
                    <a:pt x="177644" y="56661"/>
                    <a:pt x="177644" y="56661"/>
                    <a:pt x="180219" y="56661"/>
                  </a:cubicBezTo>
                  <a:cubicBezTo>
                    <a:pt x="180219" y="56661"/>
                    <a:pt x="180219" y="56661"/>
                    <a:pt x="182793" y="56661"/>
                  </a:cubicBezTo>
                  <a:cubicBezTo>
                    <a:pt x="182793" y="54086"/>
                    <a:pt x="182793" y="54086"/>
                    <a:pt x="182793" y="54086"/>
                  </a:cubicBezTo>
                  <a:cubicBezTo>
                    <a:pt x="182793" y="54086"/>
                    <a:pt x="182793" y="54086"/>
                    <a:pt x="185368" y="54086"/>
                  </a:cubicBezTo>
                  <a:cubicBezTo>
                    <a:pt x="185368" y="51510"/>
                    <a:pt x="185368" y="51510"/>
                    <a:pt x="185368" y="51510"/>
                  </a:cubicBezTo>
                  <a:cubicBezTo>
                    <a:pt x="185368" y="51510"/>
                    <a:pt x="185368" y="51510"/>
                    <a:pt x="187942" y="51510"/>
                  </a:cubicBezTo>
                  <a:cubicBezTo>
                    <a:pt x="190517" y="51510"/>
                    <a:pt x="190517" y="51510"/>
                    <a:pt x="190517" y="51510"/>
                  </a:cubicBezTo>
                  <a:cubicBezTo>
                    <a:pt x="190517" y="51510"/>
                    <a:pt x="193091" y="51510"/>
                    <a:pt x="193091" y="51510"/>
                  </a:cubicBezTo>
                  <a:cubicBezTo>
                    <a:pt x="193091" y="51510"/>
                    <a:pt x="193091" y="51510"/>
                    <a:pt x="195666" y="51510"/>
                  </a:cubicBezTo>
                  <a:cubicBezTo>
                    <a:pt x="195666" y="48935"/>
                    <a:pt x="195666" y="48935"/>
                    <a:pt x="195666" y="48935"/>
                  </a:cubicBezTo>
                  <a:cubicBezTo>
                    <a:pt x="198240" y="48935"/>
                    <a:pt x="198240" y="48935"/>
                    <a:pt x="198240" y="48935"/>
                  </a:cubicBezTo>
                  <a:cubicBezTo>
                    <a:pt x="200815" y="48935"/>
                    <a:pt x="200815" y="48935"/>
                    <a:pt x="200815" y="48935"/>
                  </a:cubicBezTo>
                  <a:cubicBezTo>
                    <a:pt x="200815" y="46359"/>
                    <a:pt x="200815" y="46359"/>
                    <a:pt x="200815" y="46359"/>
                  </a:cubicBezTo>
                  <a:cubicBezTo>
                    <a:pt x="203390" y="46359"/>
                    <a:pt x="203390" y="46359"/>
                    <a:pt x="203390" y="46359"/>
                  </a:cubicBezTo>
                  <a:cubicBezTo>
                    <a:pt x="203390" y="46359"/>
                    <a:pt x="205964" y="46359"/>
                    <a:pt x="205964" y="46359"/>
                  </a:cubicBezTo>
                  <a:cubicBezTo>
                    <a:pt x="208539" y="46359"/>
                    <a:pt x="208539" y="46359"/>
                    <a:pt x="208539" y="46359"/>
                  </a:cubicBezTo>
                  <a:cubicBezTo>
                    <a:pt x="208539" y="43784"/>
                    <a:pt x="208539" y="43784"/>
                    <a:pt x="208539" y="43784"/>
                  </a:cubicBezTo>
                  <a:cubicBezTo>
                    <a:pt x="208539" y="43784"/>
                    <a:pt x="208539" y="43784"/>
                    <a:pt x="211113" y="43784"/>
                  </a:cubicBezTo>
                  <a:cubicBezTo>
                    <a:pt x="211113" y="43784"/>
                    <a:pt x="211113" y="43784"/>
                    <a:pt x="213688" y="43784"/>
                  </a:cubicBezTo>
                  <a:cubicBezTo>
                    <a:pt x="213688" y="41208"/>
                    <a:pt x="213688" y="41208"/>
                    <a:pt x="213688" y="41208"/>
                  </a:cubicBezTo>
                  <a:cubicBezTo>
                    <a:pt x="213688" y="41208"/>
                    <a:pt x="213688" y="41208"/>
                    <a:pt x="216262" y="41208"/>
                  </a:cubicBezTo>
                  <a:cubicBezTo>
                    <a:pt x="216262" y="41208"/>
                    <a:pt x="216262" y="41208"/>
                    <a:pt x="218837" y="41208"/>
                  </a:cubicBezTo>
                  <a:cubicBezTo>
                    <a:pt x="218837" y="38633"/>
                    <a:pt x="218837" y="38633"/>
                    <a:pt x="218837" y="38633"/>
                  </a:cubicBezTo>
                  <a:cubicBezTo>
                    <a:pt x="218837" y="38633"/>
                    <a:pt x="218837" y="38633"/>
                    <a:pt x="221411" y="38633"/>
                  </a:cubicBezTo>
                  <a:cubicBezTo>
                    <a:pt x="221411" y="38633"/>
                    <a:pt x="221411" y="38633"/>
                    <a:pt x="223986" y="38633"/>
                  </a:cubicBezTo>
                  <a:cubicBezTo>
                    <a:pt x="226560" y="38633"/>
                    <a:pt x="226560" y="38633"/>
                    <a:pt x="226560" y="38633"/>
                  </a:cubicBezTo>
                  <a:cubicBezTo>
                    <a:pt x="226560" y="36057"/>
                    <a:pt x="226560" y="36057"/>
                    <a:pt x="226560" y="36057"/>
                  </a:cubicBezTo>
                  <a:cubicBezTo>
                    <a:pt x="226560" y="36057"/>
                    <a:pt x="226560" y="36057"/>
                    <a:pt x="229135" y="36057"/>
                  </a:cubicBezTo>
                  <a:cubicBezTo>
                    <a:pt x="229135" y="36057"/>
                    <a:pt x="229135" y="36057"/>
                    <a:pt x="231710" y="36057"/>
                  </a:cubicBezTo>
                  <a:cubicBezTo>
                    <a:pt x="231710" y="33482"/>
                    <a:pt x="231710" y="33482"/>
                    <a:pt x="231710" y="33482"/>
                  </a:cubicBezTo>
                  <a:cubicBezTo>
                    <a:pt x="231710" y="33482"/>
                    <a:pt x="231710" y="33482"/>
                    <a:pt x="234284" y="33482"/>
                  </a:cubicBezTo>
                  <a:cubicBezTo>
                    <a:pt x="234284" y="30906"/>
                    <a:pt x="234284" y="30906"/>
                    <a:pt x="234284" y="30906"/>
                  </a:cubicBezTo>
                  <a:cubicBezTo>
                    <a:pt x="234284" y="30906"/>
                    <a:pt x="234284" y="30906"/>
                    <a:pt x="236859" y="30906"/>
                  </a:cubicBezTo>
                  <a:cubicBezTo>
                    <a:pt x="236859" y="30906"/>
                    <a:pt x="236859" y="30906"/>
                    <a:pt x="239433" y="30906"/>
                  </a:cubicBezTo>
                  <a:cubicBezTo>
                    <a:pt x="239433" y="28331"/>
                    <a:pt x="239433" y="28331"/>
                    <a:pt x="239433" y="28331"/>
                  </a:cubicBezTo>
                  <a:cubicBezTo>
                    <a:pt x="239433" y="28331"/>
                    <a:pt x="239433" y="28331"/>
                    <a:pt x="242008" y="28331"/>
                  </a:cubicBezTo>
                  <a:cubicBezTo>
                    <a:pt x="242008" y="25755"/>
                    <a:pt x="242008" y="25755"/>
                    <a:pt x="242008" y="25755"/>
                  </a:cubicBezTo>
                  <a:cubicBezTo>
                    <a:pt x="242008" y="25755"/>
                    <a:pt x="242008" y="25755"/>
                    <a:pt x="244582" y="25755"/>
                  </a:cubicBezTo>
                  <a:cubicBezTo>
                    <a:pt x="244582" y="23180"/>
                    <a:pt x="244582" y="23180"/>
                    <a:pt x="244582" y="23180"/>
                  </a:cubicBezTo>
                  <a:cubicBezTo>
                    <a:pt x="244582" y="23180"/>
                    <a:pt x="244582" y="23180"/>
                    <a:pt x="247157" y="23180"/>
                  </a:cubicBezTo>
                  <a:cubicBezTo>
                    <a:pt x="247157" y="23180"/>
                    <a:pt x="249731" y="23180"/>
                    <a:pt x="249731" y="23180"/>
                  </a:cubicBezTo>
                  <a:cubicBezTo>
                    <a:pt x="249731" y="20604"/>
                    <a:pt x="249731" y="20604"/>
                    <a:pt x="249731" y="20604"/>
                  </a:cubicBezTo>
                  <a:cubicBezTo>
                    <a:pt x="252306" y="20604"/>
                    <a:pt x="252306" y="20604"/>
                    <a:pt x="252306" y="20604"/>
                  </a:cubicBezTo>
                  <a:cubicBezTo>
                    <a:pt x="252306" y="18029"/>
                    <a:pt x="252306" y="18029"/>
                    <a:pt x="252306" y="18029"/>
                  </a:cubicBezTo>
                  <a:cubicBezTo>
                    <a:pt x="254881" y="18029"/>
                    <a:pt x="254881" y="18029"/>
                    <a:pt x="254881" y="18029"/>
                  </a:cubicBezTo>
                  <a:cubicBezTo>
                    <a:pt x="254881" y="18029"/>
                    <a:pt x="254881" y="18029"/>
                    <a:pt x="257455" y="18029"/>
                  </a:cubicBezTo>
                  <a:cubicBezTo>
                    <a:pt x="257455" y="15453"/>
                    <a:pt x="257455" y="15453"/>
                    <a:pt x="257455" y="15453"/>
                  </a:cubicBezTo>
                  <a:cubicBezTo>
                    <a:pt x="257455" y="15453"/>
                    <a:pt x="257455" y="15453"/>
                    <a:pt x="260030" y="15453"/>
                  </a:cubicBezTo>
                  <a:cubicBezTo>
                    <a:pt x="260030" y="12878"/>
                    <a:pt x="260030" y="12878"/>
                    <a:pt x="260030" y="12878"/>
                  </a:cubicBezTo>
                  <a:cubicBezTo>
                    <a:pt x="262604" y="12878"/>
                    <a:pt x="262604" y="12878"/>
                    <a:pt x="262604" y="12878"/>
                  </a:cubicBezTo>
                  <a:cubicBezTo>
                    <a:pt x="262604" y="12878"/>
                    <a:pt x="262604" y="12878"/>
                    <a:pt x="262604" y="10302"/>
                  </a:cubicBezTo>
                  <a:cubicBezTo>
                    <a:pt x="262604" y="10302"/>
                    <a:pt x="262604" y="10302"/>
                    <a:pt x="265179" y="10302"/>
                  </a:cubicBezTo>
                  <a:cubicBezTo>
                    <a:pt x="265179" y="7727"/>
                    <a:pt x="265179" y="7727"/>
                    <a:pt x="265179" y="7727"/>
                  </a:cubicBezTo>
                  <a:cubicBezTo>
                    <a:pt x="265179" y="7727"/>
                    <a:pt x="265179" y="7727"/>
                    <a:pt x="265179" y="5151"/>
                  </a:cubicBezTo>
                  <a:cubicBezTo>
                    <a:pt x="267753" y="5151"/>
                    <a:pt x="267753" y="5151"/>
                    <a:pt x="267753" y="5151"/>
                  </a:cubicBezTo>
                  <a:cubicBezTo>
                    <a:pt x="267753" y="2576"/>
                    <a:pt x="267753" y="2576"/>
                    <a:pt x="267753" y="2576"/>
                  </a:cubicBezTo>
                  <a:cubicBezTo>
                    <a:pt x="270328" y="2576"/>
                    <a:pt x="270328" y="2576"/>
                    <a:pt x="270328" y="2576"/>
                  </a:cubicBezTo>
                  <a:cubicBezTo>
                    <a:pt x="270328" y="0"/>
                    <a:pt x="270328" y="0"/>
                    <a:pt x="2703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92378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505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4" r:id="rId3"/>
    <p:sldLayoutId id="2147483695" r:id="rId4"/>
    <p:sldLayoutId id="2147483688" r:id="rId5"/>
    <p:sldLayoutId id="2147483691" r:id="rId6"/>
    <p:sldLayoutId id="2147483692" r:id="rId7"/>
    <p:sldLayoutId id="2147483693" r:id="rId8"/>
    <p:sldLayoutId id="2147483700" r:id="rId9"/>
    <p:sldLayoutId id="2147483701" r:id="rId10"/>
    <p:sldLayoutId id="2147483702" r:id="rId11"/>
    <p:sldLayoutId id="2147483705" r:id="rId12"/>
    <p:sldLayoutId id="2147483706" r:id="rId13"/>
    <p:sldLayoutId id="2147483707" r:id="rId14"/>
    <p:sldLayoutId id="214748370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36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sdn.net/weixin_46239293/article/details/115016007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blog.csdn.net/weixin_46239293/article/details/115016007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git.linkortech.com:10020/Zengrixuan/Opendaylight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5" Type="http://schemas.openxmlformats.org/officeDocument/2006/relationships/hyperlink" Target="https://blog.csdn.net/zengxiaosen/article/details/72864594" TargetMode="External"/><Relationship Id="rId4" Type="http://schemas.openxmlformats.org/officeDocument/2006/relationships/hyperlink" Target="https://blog.csdn.net/qq_41975735/article/details/10382217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sdn.net/qq_34039018/article/details/9003148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808480" y="1458864"/>
            <a:ext cx="8575040" cy="212365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6600" dirty="0"/>
              <a:t>基于</a:t>
            </a:r>
            <a:r>
              <a:rPr lang="en-US" altLang="zh-CN" sz="6600" dirty="0"/>
              <a:t>open daylight</a:t>
            </a:r>
            <a:r>
              <a:rPr lang="zh-CN" altLang="en-US" sz="6600" dirty="0"/>
              <a:t>的三层交换机实现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353733" y="4528121"/>
            <a:ext cx="5537200" cy="424732"/>
          </a:xfrm>
        </p:spPr>
        <p:txBody>
          <a:bodyPr/>
          <a:lstStyle/>
          <a:p>
            <a:r>
              <a:rPr lang="zh-CN" altLang="en-US" sz="2400" b="1" dirty="0"/>
              <a:t>曾日璇 任倩烨 王海鑫 刘世源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25531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44614085-91B0-4499-8E9C-D04C175691C3}"/>
              </a:ext>
            </a:extLst>
          </p:cNvPr>
          <p:cNvGrpSpPr/>
          <p:nvPr/>
        </p:nvGrpSpPr>
        <p:grpSpPr>
          <a:xfrm>
            <a:off x="3826999" y="2220333"/>
            <a:ext cx="772370" cy="717630"/>
            <a:chOff x="3792276" y="3206189"/>
            <a:chExt cx="772370" cy="717630"/>
          </a:xfrm>
          <a:solidFill>
            <a:schemeClr val="bg1">
              <a:lumMod val="65000"/>
              <a:alpha val="54000"/>
            </a:schemeClr>
          </a:solidFill>
        </p:grpSpPr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9BBB550C-3D0D-40A9-A22B-39B0C2D1C5A7}"/>
                </a:ext>
              </a:extLst>
            </p:cNvPr>
            <p:cNvSpPr/>
            <p:nvPr/>
          </p:nvSpPr>
          <p:spPr>
            <a:xfrm>
              <a:off x="3792276" y="3206189"/>
              <a:ext cx="386185" cy="71763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0DD25074-7E70-408B-8380-144F555E8683}"/>
                </a:ext>
              </a:extLst>
            </p:cNvPr>
            <p:cNvSpPr/>
            <p:nvPr/>
          </p:nvSpPr>
          <p:spPr>
            <a:xfrm>
              <a:off x="4178461" y="3206189"/>
              <a:ext cx="386185" cy="71763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62D4F9-B7B0-4113-8458-23E40C0A3220}"/>
              </a:ext>
            </a:extLst>
          </p:cNvPr>
          <p:cNvGrpSpPr/>
          <p:nvPr/>
        </p:nvGrpSpPr>
        <p:grpSpPr>
          <a:xfrm>
            <a:off x="7427585" y="2220333"/>
            <a:ext cx="772370" cy="717630"/>
            <a:chOff x="3792276" y="3206189"/>
            <a:chExt cx="772370" cy="717630"/>
          </a:xfrm>
          <a:solidFill>
            <a:schemeClr val="bg1">
              <a:lumMod val="65000"/>
              <a:alpha val="54000"/>
            </a:schemeClr>
          </a:solidFill>
        </p:grpSpPr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id="{A29A497E-61EB-4CDD-9BD8-C502C72A88FB}"/>
                </a:ext>
              </a:extLst>
            </p:cNvPr>
            <p:cNvSpPr/>
            <p:nvPr/>
          </p:nvSpPr>
          <p:spPr>
            <a:xfrm>
              <a:off x="3792276" y="3206189"/>
              <a:ext cx="386185" cy="71763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id="{1B7B8BFD-D426-4007-9CF2-E6C669443F07}"/>
                </a:ext>
              </a:extLst>
            </p:cNvPr>
            <p:cNvSpPr/>
            <p:nvPr/>
          </p:nvSpPr>
          <p:spPr>
            <a:xfrm>
              <a:off x="4178461" y="3206189"/>
              <a:ext cx="386185" cy="71763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FE533C5-0454-41F0-8540-AE5DA8ED4474}"/>
              </a:ext>
            </a:extLst>
          </p:cNvPr>
          <p:cNvSpPr/>
          <p:nvPr/>
        </p:nvSpPr>
        <p:spPr>
          <a:xfrm rot="2726340">
            <a:off x="5276063" y="1759211"/>
            <a:ext cx="1639874" cy="1639874"/>
          </a:xfrm>
          <a:prstGeom prst="roundRect">
            <a:avLst/>
          </a:prstGeom>
          <a:gradFill>
            <a:gsLst>
              <a:gs pos="29000">
                <a:schemeClr val="accent1"/>
              </a:gs>
              <a:gs pos="84000">
                <a:schemeClr val="accent3"/>
              </a:gs>
            </a:gsLst>
            <a:lin ang="3600000" scaled="0"/>
          </a:gradFill>
          <a:ln>
            <a:noFill/>
          </a:ln>
          <a:effectLst>
            <a:outerShdw blurRad="127000" sx="102000" sy="102000" algn="ctr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3" name="business-bars-graphic_15237">
            <a:extLst>
              <a:ext uri="{FF2B5EF4-FFF2-40B4-BE49-F238E27FC236}">
                <a16:creationId xmlns:a16="http://schemas.microsoft.com/office/drawing/2014/main" id="{A2746185-040A-4F1A-8B0E-4165DAF47680}"/>
              </a:ext>
            </a:extLst>
          </p:cNvPr>
          <p:cNvSpPr>
            <a:spLocks noChangeAspect="1"/>
          </p:cNvSpPr>
          <p:nvPr/>
        </p:nvSpPr>
        <p:spPr bwMode="auto">
          <a:xfrm>
            <a:off x="5721719" y="2156235"/>
            <a:ext cx="771710" cy="794236"/>
          </a:xfrm>
          <a:custGeom>
            <a:avLst/>
            <a:gdLst>
              <a:gd name="T0" fmla="*/ 1733 w 2799"/>
              <a:gd name="T1" fmla="*/ 1261 h 2885"/>
              <a:gd name="T2" fmla="*/ 1438 w 2799"/>
              <a:gd name="T3" fmla="*/ 1602 h 2885"/>
              <a:gd name="T4" fmla="*/ 1067 w 2799"/>
              <a:gd name="T5" fmla="*/ 1602 h 2885"/>
              <a:gd name="T6" fmla="*/ 772 w 2799"/>
              <a:gd name="T7" fmla="*/ 1261 h 2885"/>
              <a:gd name="T8" fmla="*/ 589 w 2799"/>
              <a:gd name="T9" fmla="*/ 830 h 2885"/>
              <a:gd name="T10" fmla="*/ 644 w 2799"/>
              <a:gd name="T11" fmla="*/ 715 h 2885"/>
              <a:gd name="T12" fmla="*/ 868 w 2799"/>
              <a:gd name="T13" fmla="*/ 230 h 2885"/>
              <a:gd name="T14" fmla="*/ 1291 w 2799"/>
              <a:gd name="T15" fmla="*/ 0 h 2885"/>
              <a:gd name="T16" fmla="*/ 1855 w 2799"/>
              <a:gd name="T17" fmla="*/ 659 h 2885"/>
              <a:gd name="T18" fmla="*/ 1916 w 2799"/>
              <a:gd name="T19" fmla="*/ 830 h 2885"/>
              <a:gd name="T20" fmla="*/ 1547 w 2799"/>
              <a:gd name="T21" fmla="*/ 2326 h 2885"/>
              <a:gd name="T22" fmla="*/ 1659 w 2799"/>
              <a:gd name="T23" fmla="*/ 1660 h 2885"/>
              <a:gd name="T24" fmla="*/ 1571 w 2799"/>
              <a:gd name="T25" fmla="*/ 1699 h 2885"/>
              <a:gd name="T26" fmla="*/ 1407 w 2799"/>
              <a:gd name="T27" fmla="*/ 2009 h 2885"/>
              <a:gd name="T28" fmla="*/ 1445 w 2799"/>
              <a:gd name="T29" fmla="*/ 1839 h 2885"/>
              <a:gd name="T30" fmla="*/ 1116 w 2799"/>
              <a:gd name="T31" fmla="*/ 1810 h 2885"/>
              <a:gd name="T32" fmla="*/ 1054 w 2799"/>
              <a:gd name="T33" fmla="*/ 1902 h 2885"/>
              <a:gd name="T34" fmla="*/ 1073 w 2799"/>
              <a:gd name="T35" fmla="*/ 2082 h 2885"/>
              <a:gd name="T36" fmla="*/ 899 w 2799"/>
              <a:gd name="T37" fmla="*/ 1661 h 2885"/>
              <a:gd name="T38" fmla="*/ 285 w 2799"/>
              <a:gd name="T39" fmla="*/ 1884 h 2885"/>
              <a:gd name="T40" fmla="*/ 0 w 2799"/>
              <a:gd name="T41" fmla="*/ 2758 h 2885"/>
              <a:gd name="T42" fmla="*/ 1760 w 2799"/>
              <a:gd name="T43" fmla="*/ 2825 h 2885"/>
              <a:gd name="T44" fmla="*/ 2306 w 2799"/>
              <a:gd name="T45" fmla="*/ 2547 h 2885"/>
              <a:gd name="T46" fmla="*/ 2413 w 2799"/>
              <a:gd name="T47" fmla="*/ 2464 h 2885"/>
              <a:gd name="T48" fmla="*/ 2306 w 2799"/>
              <a:gd name="T49" fmla="*/ 2381 h 2885"/>
              <a:gd name="T50" fmla="*/ 2044 w 2799"/>
              <a:gd name="T51" fmla="*/ 2164 h 2885"/>
              <a:gd name="T52" fmla="*/ 2173 w 2799"/>
              <a:gd name="T53" fmla="*/ 2247 h 2885"/>
              <a:gd name="T54" fmla="*/ 2128 w 2799"/>
              <a:gd name="T55" fmla="*/ 2080 h 2885"/>
              <a:gd name="T56" fmla="*/ 2799 w 2799"/>
              <a:gd name="T57" fmla="*/ 2326 h 2885"/>
              <a:gd name="T58" fmla="*/ 1680 w 2799"/>
              <a:gd name="T59" fmla="*/ 2326 h 2885"/>
              <a:gd name="T60" fmla="*/ 2799 w 2799"/>
              <a:gd name="T61" fmla="*/ 2326 h 2885"/>
              <a:gd name="T62" fmla="*/ 2306 w 2799"/>
              <a:gd name="T63" fmla="*/ 2080 h 2885"/>
              <a:gd name="T64" fmla="*/ 2547 w 2799"/>
              <a:gd name="T65" fmla="*/ 2014 h 2885"/>
              <a:gd name="T66" fmla="*/ 2306 w 2799"/>
              <a:gd name="T67" fmla="*/ 1947 h 2885"/>
              <a:gd name="T68" fmla="*/ 2239 w 2799"/>
              <a:gd name="T69" fmla="*/ 1860 h 2885"/>
              <a:gd name="T70" fmla="*/ 2173 w 2799"/>
              <a:gd name="T71" fmla="*/ 1947 h 2885"/>
              <a:gd name="T72" fmla="*/ 1911 w 2799"/>
              <a:gd name="T73" fmla="*/ 2164 h 2885"/>
              <a:gd name="T74" fmla="*/ 2173 w 2799"/>
              <a:gd name="T75" fmla="*/ 2381 h 2885"/>
              <a:gd name="T76" fmla="*/ 1978 w 2799"/>
              <a:gd name="T77" fmla="*/ 2547 h 2885"/>
              <a:gd name="T78" fmla="*/ 1978 w 2799"/>
              <a:gd name="T79" fmla="*/ 2681 h 2885"/>
              <a:gd name="T80" fmla="*/ 2173 w 2799"/>
              <a:gd name="T81" fmla="*/ 2718 h 2885"/>
              <a:gd name="T82" fmla="*/ 2306 w 2799"/>
              <a:gd name="T83" fmla="*/ 2718 h 2885"/>
              <a:gd name="T84" fmla="*/ 2330 w 2799"/>
              <a:gd name="T85" fmla="*/ 2681 h 2885"/>
              <a:gd name="T86" fmla="*/ 2330 w 2799"/>
              <a:gd name="T87" fmla="*/ 2247 h 2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99" h="2885">
                <a:moveTo>
                  <a:pt x="1934" y="1048"/>
                </a:moveTo>
                <a:cubicBezTo>
                  <a:pt x="1890" y="1215"/>
                  <a:pt x="1789" y="1253"/>
                  <a:pt x="1733" y="1261"/>
                </a:cubicBezTo>
                <a:cubicBezTo>
                  <a:pt x="1699" y="1328"/>
                  <a:pt x="1626" y="1464"/>
                  <a:pt x="1552" y="1533"/>
                </a:cubicBezTo>
                <a:cubicBezTo>
                  <a:pt x="1523" y="1561"/>
                  <a:pt x="1484" y="1584"/>
                  <a:pt x="1438" y="1602"/>
                </a:cubicBezTo>
                <a:cubicBezTo>
                  <a:pt x="1379" y="1626"/>
                  <a:pt x="1317" y="1638"/>
                  <a:pt x="1253" y="1638"/>
                </a:cubicBezTo>
                <a:cubicBezTo>
                  <a:pt x="1189" y="1638"/>
                  <a:pt x="1126" y="1626"/>
                  <a:pt x="1067" y="1602"/>
                </a:cubicBezTo>
                <a:cubicBezTo>
                  <a:pt x="1021" y="1584"/>
                  <a:pt x="983" y="1561"/>
                  <a:pt x="953" y="1533"/>
                </a:cubicBezTo>
                <a:cubicBezTo>
                  <a:pt x="879" y="1464"/>
                  <a:pt x="806" y="1328"/>
                  <a:pt x="772" y="1261"/>
                </a:cubicBezTo>
                <a:cubicBezTo>
                  <a:pt x="717" y="1253"/>
                  <a:pt x="615" y="1215"/>
                  <a:pt x="571" y="1048"/>
                </a:cubicBezTo>
                <a:cubicBezTo>
                  <a:pt x="548" y="958"/>
                  <a:pt x="554" y="884"/>
                  <a:pt x="589" y="830"/>
                </a:cubicBezTo>
                <a:cubicBezTo>
                  <a:pt x="605" y="806"/>
                  <a:pt x="624" y="789"/>
                  <a:pt x="641" y="778"/>
                </a:cubicBezTo>
                <a:cubicBezTo>
                  <a:pt x="641" y="761"/>
                  <a:pt x="642" y="739"/>
                  <a:pt x="644" y="715"/>
                </a:cubicBezTo>
                <a:cubicBezTo>
                  <a:pt x="612" y="670"/>
                  <a:pt x="569" y="575"/>
                  <a:pt x="623" y="421"/>
                </a:cubicBezTo>
                <a:cubicBezTo>
                  <a:pt x="679" y="259"/>
                  <a:pt x="806" y="233"/>
                  <a:pt x="868" y="230"/>
                </a:cubicBezTo>
                <a:cubicBezTo>
                  <a:pt x="889" y="192"/>
                  <a:pt x="929" y="137"/>
                  <a:pt x="999" y="87"/>
                </a:cubicBezTo>
                <a:cubicBezTo>
                  <a:pt x="1079" y="31"/>
                  <a:pt x="1182" y="0"/>
                  <a:pt x="1291" y="0"/>
                </a:cubicBezTo>
                <a:cubicBezTo>
                  <a:pt x="1425" y="0"/>
                  <a:pt x="1560" y="47"/>
                  <a:pt x="1680" y="136"/>
                </a:cubicBezTo>
                <a:cubicBezTo>
                  <a:pt x="1876" y="281"/>
                  <a:pt x="1860" y="600"/>
                  <a:pt x="1855" y="659"/>
                </a:cubicBezTo>
                <a:cubicBezTo>
                  <a:pt x="1862" y="707"/>
                  <a:pt x="1864" y="748"/>
                  <a:pt x="1864" y="778"/>
                </a:cubicBezTo>
                <a:cubicBezTo>
                  <a:pt x="1882" y="789"/>
                  <a:pt x="1900" y="806"/>
                  <a:pt x="1916" y="830"/>
                </a:cubicBezTo>
                <a:cubicBezTo>
                  <a:pt x="1951" y="884"/>
                  <a:pt x="1958" y="958"/>
                  <a:pt x="1934" y="1048"/>
                </a:cubicBezTo>
                <a:close/>
                <a:moveTo>
                  <a:pt x="1547" y="2326"/>
                </a:moveTo>
                <a:cubicBezTo>
                  <a:pt x="1547" y="2081"/>
                  <a:pt x="1674" y="1866"/>
                  <a:pt x="1866" y="1742"/>
                </a:cubicBezTo>
                <a:lnTo>
                  <a:pt x="1659" y="1660"/>
                </a:lnTo>
                <a:cubicBezTo>
                  <a:pt x="1642" y="1653"/>
                  <a:pt x="1623" y="1653"/>
                  <a:pt x="1607" y="1661"/>
                </a:cubicBezTo>
                <a:cubicBezTo>
                  <a:pt x="1590" y="1668"/>
                  <a:pt x="1577" y="1682"/>
                  <a:pt x="1571" y="1699"/>
                </a:cubicBezTo>
                <a:lnTo>
                  <a:pt x="1433" y="2082"/>
                </a:lnTo>
                <a:lnTo>
                  <a:pt x="1407" y="2009"/>
                </a:lnTo>
                <a:lnTo>
                  <a:pt x="1451" y="1902"/>
                </a:lnTo>
                <a:cubicBezTo>
                  <a:pt x="1460" y="1881"/>
                  <a:pt x="1457" y="1858"/>
                  <a:pt x="1445" y="1839"/>
                </a:cubicBezTo>
                <a:cubicBezTo>
                  <a:pt x="1433" y="1821"/>
                  <a:pt x="1412" y="1810"/>
                  <a:pt x="1390" y="1810"/>
                </a:cubicBezTo>
                <a:lnTo>
                  <a:pt x="1116" y="1810"/>
                </a:lnTo>
                <a:cubicBezTo>
                  <a:pt x="1093" y="1810"/>
                  <a:pt x="1073" y="1821"/>
                  <a:pt x="1060" y="1839"/>
                </a:cubicBezTo>
                <a:cubicBezTo>
                  <a:pt x="1048" y="1858"/>
                  <a:pt x="1046" y="1881"/>
                  <a:pt x="1054" y="1902"/>
                </a:cubicBezTo>
                <a:lnTo>
                  <a:pt x="1098" y="2009"/>
                </a:lnTo>
                <a:lnTo>
                  <a:pt x="1073" y="2082"/>
                </a:lnTo>
                <a:lnTo>
                  <a:pt x="934" y="1699"/>
                </a:lnTo>
                <a:cubicBezTo>
                  <a:pt x="928" y="1682"/>
                  <a:pt x="915" y="1668"/>
                  <a:pt x="899" y="1661"/>
                </a:cubicBezTo>
                <a:cubicBezTo>
                  <a:pt x="882" y="1653"/>
                  <a:pt x="863" y="1653"/>
                  <a:pt x="847" y="1660"/>
                </a:cubicBezTo>
                <a:lnTo>
                  <a:pt x="285" y="1884"/>
                </a:lnTo>
                <a:cubicBezTo>
                  <a:pt x="112" y="1953"/>
                  <a:pt x="0" y="2119"/>
                  <a:pt x="0" y="2305"/>
                </a:cubicBezTo>
                <a:lnTo>
                  <a:pt x="0" y="2758"/>
                </a:lnTo>
                <a:cubicBezTo>
                  <a:pt x="0" y="2795"/>
                  <a:pt x="30" y="2825"/>
                  <a:pt x="67" y="2825"/>
                </a:cubicBezTo>
                <a:lnTo>
                  <a:pt x="1760" y="2825"/>
                </a:lnTo>
                <a:cubicBezTo>
                  <a:pt x="1628" y="2699"/>
                  <a:pt x="1547" y="2522"/>
                  <a:pt x="1547" y="2326"/>
                </a:cubicBezTo>
                <a:close/>
                <a:moveTo>
                  <a:pt x="2306" y="2547"/>
                </a:moveTo>
                <a:lnTo>
                  <a:pt x="2330" y="2547"/>
                </a:lnTo>
                <a:cubicBezTo>
                  <a:pt x="2376" y="2547"/>
                  <a:pt x="2413" y="2510"/>
                  <a:pt x="2413" y="2464"/>
                </a:cubicBezTo>
                <a:cubicBezTo>
                  <a:pt x="2413" y="2418"/>
                  <a:pt x="2376" y="2381"/>
                  <a:pt x="2330" y="2381"/>
                </a:cubicBezTo>
                <a:lnTo>
                  <a:pt x="2306" y="2381"/>
                </a:lnTo>
                <a:lnTo>
                  <a:pt x="2306" y="2547"/>
                </a:lnTo>
                <a:close/>
                <a:moveTo>
                  <a:pt x="2044" y="2164"/>
                </a:moveTo>
                <a:cubicBezTo>
                  <a:pt x="2044" y="2210"/>
                  <a:pt x="2082" y="2247"/>
                  <a:pt x="2128" y="2247"/>
                </a:cubicBezTo>
                <a:lnTo>
                  <a:pt x="2173" y="2247"/>
                </a:lnTo>
                <a:lnTo>
                  <a:pt x="2173" y="2080"/>
                </a:lnTo>
                <a:lnTo>
                  <a:pt x="2128" y="2080"/>
                </a:lnTo>
                <a:cubicBezTo>
                  <a:pt x="2082" y="2080"/>
                  <a:pt x="2044" y="2118"/>
                  <a:pt x="2044" y="2164"/>
                </a:cubicBezTo>
                <a:close/>
                <a:moveTo>
                  <a:pt x="2799" y="2326"/>
                </a:moveTo>
                <a:cubicBezTo>
                  <a:pt x="2799" y="2634"/>
                  <a:pt x="2548" y="2885"/>
                  <a:pt x="2239" y="2885"/>
                </a:cubicBezTo>
                <a:cubicBezTo>
                  <a:pt x="1931" y="2885"/>
                  <a:pt x="1680" y="2634"/>
                  <a:pt x="1680" y="2326"/>
                </a:cubicBezTo>
                <a:cubicBezTo>
                  <a:pt x="1680" y="2017"/>
                  <a:pt x="1931" y="1766"/>
                  <a:pt x="2239" y="1766"/>
                </a:cubicBezTo>
                <a:cubicBezTo>
                  <a:pt x="2548" y="1766"/>
                  <a:pt x="2799" y="2017"/>
                  <a:pt x="2799" y="2326"/>
                </a:cubicBezTo>
                <a:close/>
                <a:moveTo>
                  <a:pt x="2306" y="2247"/>
                </a:moveTo>
                <a:lnTo>
                  <a:pt x="2306" y="2080"/>
                </a:lnTo>
                <a:lnTo>
                  <a:pt x="2480" y="2080"/>
                </a:lnTo>
                <a:cubicBezTo>
                  <a:pt x="2517" y="2080"/>
                  <a:pt x="2547" y="2051"/>
                  <a:pt x="2547" y="2014"/>
                </a:cubicBezTo>
                <a:cubicBezTo>
                  <a:pt x="2547" y="1977"/>
                  <a:pt x="2517" y="1947"/>
                  <a:pt x="2480" y="1947"/>
                </a:cubicBezTo>
                <a:lnTo>
                  <a:pt x="2306" y="1947"/>
                </a:lnTo>
                <a:lnTo>
                  <a:pt x="2306" y="1926"/>
                </a:lnTo>
                <a:cubicBezTo>
                  <a:pt x="2306" y="1890"/>
                  <a:pt x="2276" y="1860"/>
                  <a:pt x="2239" y="1860"/>
                </a:cubicBezTo>
                <a:cubicBezTo>
                  <a:pt x="2203" y="1860"/>
                  <a:pt x="2173" y="1890"/>
                  <a:pt x="2173" y="1926"/>
                </a:cubicBezTo>
                <a:lnTo>
                  <a:pt x="2173" y="1947"/>
                </a:lnTo>
                <a:lnTo>
                  <a:pt x="2128" y="1947"/>
                </a:lnTo>
                <a:cubicBezTo>
                  <a:pt x="2008" y="1947"/>
                  <a:pt x="1911" y="2044"/>
                  <a:pt x="1911" y="2164"/>
                </a:cubicBezTo>
                <a:cubicBezTo>
                  <a:pt x="1911" y="2283"/>
                  <a:pt x="2008" y="2381"/>
                  <a:pt x="2128" y="2381"/>
                </a:cubicBezTo>
                <a:lnTo>
                  <a:pt x="2173" y="2381"/>
                </a:lnTo>
                <a:lnTo>
                  <a:pt x="2173" y="2547"/>
                </a:lnTo>
                <a:lnTo>
                  <a:pt x="1978" y="2547"/>
                </a:lnTo>
                <a:cubicBezTo>
                  <a:pt x="1941" y="2547"/>
                  <a:pt x="1911" y="2577"/>
                  <a:pt x="1911" y="2614"/>
                </a:cubicBezTo>
                <a:cubicBezTo>
                  <a:pt x="1911" y="2651"/>
                  <a:pt x="1941" y="2681"/>
                  <a:pt x="1978" y="2681"/>
                </a:cubicBezTo>
                <a:lnTo>
                  <a:pt x="2173" y="2681"/>
                </a:lnTo>
                <a:lnTo>
                  <a:pt x="2173" y="2718"/>
                </a:lnTo>
                <a:cubicBezTo>
                  <a:pt x="2173" y="2754"/>
                  <a:pt x="2203" y="2784"/>
                  <a:pt x="2239" y="2784"/>
                </a:cubicBezTo>
                <a:cubicBezTo>
                  <a:pt x="2276" y="2784"/>
                  <a:pt x="2306" y="2754"/>
                  <a:pt x="2306" y="2718"/>
                </a:cubicBezTo>
                <a:lnTo>
                  <a:pt x="2306" y="2681"/>
                </a:lnTo>
                <a:lnTo>
                  <a:pt x="2330" y="2681"/>
                </a:lnTo>
                <a:cubicBezTo>
                  <a:pt x="2449" y="2681"/>
                  <a:pt x="2547" y="2584"/>
                  <a:pt x="2547" y="2464"/>
                </a:cubicBezTo>
                <a:cubicBezTo>
                  <a:pt x="2547" y="2344"/>
                  <a:pt x="2449" y="2247"/>
                  <a:pt x="2330" y="2247"/>
                </a:cubicBezTo>
                <a:lnTo>
                  <a:pt x="2306" y="22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1BDDBD5-F380-41FD-B43A-2A0ED179876A}"/>
              </a:ext>
            </a:extLst>
          </p:cNvPr>
          <p:cNvSpPr/>
          <p:nvPr/>
        </p:nvSpPr>
        <p:spPr>
          <a:xfrm rot="2726340">
            <a:off x="8926553" y="1814260"/>
            <a:ext cx="1529776" cy="1529776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127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profile_273964">
            <a:extLst>
              <a:ext uri="{FF2B5EF4-FFF2-40B4-BE49-F238E27FC236}">
                <a16:creationId xmlns:a16="http://schemas.microsoft.com/office/drawing/2014/main" id="{B7BEB7DF-1301-4C73-AE18-0A51FCB455C0}"/>
              </a:ext>
            </a:extLst>
          </p:cNvPr>
          <p:cNvSpPr>
            <a:spLocks noChangeAspect="1"/>
          </p:cNvSpPr>
          <p:nvPr/>
        </p:nvSpPr>
        <p:spPr bwMode="auto">
          <a:xfrm>
            <a:off x="9301943" y="2095579"/>
            <a:ext cx="802146" cy="915549"/>
          </a:xfrm>
          <a:custGeom>
            <a:avLst/>
            <a:gdLst>
              <a:gd name="connsiteX0" fmla="*/ 240429 w 531569"/>
              <a:gd name="connsiteY0" fmla="*/ 151716 h 606722"/>
              <a:gd name="connsiteX1" fmla="*/ 253073 w 531569"/>
              <a:gd name="connsiteY1" fmla="*/ 164333 h 606722"/>
              <a:gd name="connsiteX2" fmla="*/ 253073 w 531569"/>
              <a:gd name="connsiteY2" fmla="*/ 234878 h 606722"/>
              <a:gd name="connsiteX3" fmla="*/ 299998 w 531569"/>
              <a:gd name="connsiteY3" fmla="*/ 281790 h 606722"/>
              <a:gd name="connsiteX4" fmla="*/ 299998 w 531569"/>
              <a:gd name="connsiteY4" fmla="*/ 299648 h 606722"/>
              <a:gd name="connsiteX5" fmla="*/ 291094 w 531569"/>
              <a:gd name="connsiteY5" fmla="*/ 303291 h 606722"/>
              <a:gd name="connsiteX6" fmla="*/ 282100 w 531569"/>
              <a:gd name="connsiteY6" fmla="*/ 299648 h 606722"/>
              <a:gd name="connsiteX7" fmla="*/ 231436 w 531569"/>
              <a:gd name="connsiteY7" fmla="*/ 249094 h 606722"/>
              <a:gd name="connsiteX8" fmla="*/ 227785 w 531569"/>
              <a:gd name="connsiteY8" fmla="*/ 240120 h 606722"/>
              <a:gd name="connsiteX9" fmla="*/ 227785 w 531569"/>
              <a:gd name="connsiteY9" fmla="*/ 164333 h 606722"/>
              <a:gd name="connsiteX10" fmla="*/ 240429 w 531569"/>
              <a:gd name="connsiteY10" fmla="*/ 151716 h 606722"/>
              <a:gd name="connsiteX11" fmla="*/ 240465 w 531569"/>
              <a:gd name="connsiteY11" fmla="*/ 101135 h 606722"/>
              <a:gd name="connsiteX12" fmla="*/ 101188 w 531569"/>
              <a:gd name="connsiteY12" fmla="*/ 240129 h 606722"/>
              <a:gd name="connsiteX13" fmla="*/ 240465 w 531569"/>
              <a:gd name="connsiteY13" fmla="*/ 379212 h 606722"/>
              <a:gd name="connsiteX14" fmla="*/ 379654 w 531569"/>
              <a:gd name="connsiteY14" fmla="*/ 240129 h 606722"/>
              <a:gd name="connsiteX15" fmla="*/ 240465 w 531569"/>
              <a:gd name="connsiteY15" fmla="*/ 101135 h 606722"/>
              <a:gd name="connsiteX16" fmla="*/ 240465 w 531569"/>
              <a:gd name="connsiteY16" fmla="*/ 0 h 606722"/>
              <a:gd name="connsiteX17" fmla="*/ 480931 w 531569"/>
              <a:gd name="connsiteY17" fmla="*/ 189562 h 606722"/>
              <a:gd name="connsiteX18" fmla="*/ 476125 w 531569"/>
              <a:gd name="connsiteY18" fmla="*/ 250616 h 606722"/>
              <a:gd name="connsiteX19" fmla="*/ 531569 w 531569"/>
              <a:gd name="connsiteY19" fmla="*/ 366504 h 606722"/>
              <a:gd name="connsiteX20" fmla="*/ 497128 w 531569"/>
              <a:gd name="connsiteY20" fmla="*/ 400364 h 606722"/>
              <a:gd name="connsiteX21" fmla="*/ 505582 w 531569"/>
              <a:gd name="connsiteY21" fmla="*/ 425692 h 606722"/>
              <a:gd name="connsiteX22" fmla="*/ 502557 w 531569"/>
              <a:gd name="connsiteY22" fmla="*/ 438667 h 606722"/>
              <a:gd name="connsiteX23" fmla="*/ 492144 w 531569"/>
              <a:gd name="connsiteY23" fmla="*/ 449065 h 606722"/>
              <a:gd name="connsiteX24" fmla="*/ 493479 w 531569"/>
              <a:gd name="connsiteY24" fmla="*/ 456619 h 606722"/>
              <a:gd name="connsiteX25" fmla="*/ 479329 w 531569"/>
              <a:gd name="connsiteY25" fmla="*/ 467550 h 606722"/>
              <a:gd name="connsiteX26" fmla="*/ 484046 w 531569"/>
              <a:gd name="connsiteY26" fmla="*/ 474660 h 606722"/>
              <a:gd name="connsiteX27" fmla="*/ 493568 w 531569"/>
              <a:gd name="connsiteY27" fmla="*/ 505587 h 606722"/>
              <a:gd name="connsiteX28" fmla="*/ 419702 w 531569"/>
              <a:gd name="connsiteY28" fmla="*/ 555977 h 606722"/>
              <a:gd name="connsiteX29" fmla="*/ 328660 w 531569"/>
              <a:gd name="connsiteY29" fmla="*/ 596058 h 606722"/>
              <a:gd name="connsiteX30" fmla="*/ 316378 w 531569"/>
              <a:gd name="connsiteY30" fmla="*/ 606722 h 606722"/>
              <a:gd name="connsiteX31" fmla="*/ 37912 w 531569"/>
              <a:gd name="connsiteY31" fmla="*/ 606722 h 606722"/>
              <a:gd name="connsiteX32" fmla="*/ 26343 w 531569"/>
              <a:gd name="connsiteY32" fmla="*/ 599079 h 606722"/>
              <a:gd name="connsiteX33" fmla="*/ 28656 w 531569"/>
              <a:gd name="connsiteY33" fmla="*/ 585482 h 606722"/>
              <a:gd name="connsiteX34" fmla="*/ 101188 w 531569"/>
              <a:gd name="connsiteY34" fmla="*/ 467639 h 606722"/>
              <a:gd name="connsiteX35" fmla="*/ 67280 w 531569"/>
              <a:gd name="connsiteY35" fmla="*/ 394498 h 606722"/>
              <a:gd name="connsiteX36" fmla="*/ 0 w 531569"/>
              <a:gd name="connsiteY36" fmla="*/ 214890 h 606722"/>
              <a:gd name="connsiteX37" fmla="*/ 240465 w 531569"/>
              <a:gd name="connsiteY3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31569" h="606722">
                <a:moveTo>
                  <a:pt x="240429" y="151716"/>
                </a:moveTo>
                <a:cubicBezTo>
                  <a:pt x="247374" y="151716"/>
                  <a:pt x="253073" y="157314"/>
                  <a:pt x="253073" y="164333"/>
                </a:cubicBezTo>
                <a:lnTo>
                  <a:pt x="253073" y="234878"/>
                </a:lnTo>
                <a:lnTo>
                  <a:pt x="299998" y="281790"/>
                </a:lnTo>
                <a:cubicBezTo>
                  <a:pt x="304984" y="286677"/>
                  <a:pt x="304984" y="294673"/>
                  <a:pt x="299998" y="299648"/>
                </a:cubicBezTo>
                <a:cubicBezTo>
                  <a:pt x="297594" y="302047"/>
                  <a:pt x="294299" y="303291"/>
                  <a:pt x="291094" y="303291"/>
                </a:cubicBezTo>
                <a:cubicBezTo>
                  <a:pt x="287799" y="303291"/>
                  <a:pt x="284594" y="302047"/>
                  <a:pt x="282100" y="299648"/>
                </a:cubicBezTo>
                <a:lnTo>
                  <a:pt x="231436" y="249094"/>
                </a:lnTo>
                <a:cubicBezTo>
                  <a:pt x="229121" y="246695"/>
                  <a:pt x="227785" y="243496"/>
                  <a:pt x="227785" y="240120"/>
                </a:cubicBezTo>
                <a:lnTo>
                  <a:pt x="227785" y="164333"/>
                </a:lnTo>
                <a:cubicBezTo>
                  <a:pt x="227785" y="157314"/>
                  <a:pt x="233395" y="151716"/>
                  <a:pt x="240429" y="151716"/>
                </a:cubicBezTo>
                <a:close/>
                <a:moveTo>
                  <a:pt x="240465" y="101135"/>
                </a:moveTo>
                <a:cubicBezTo>
                  <a:pt x="163662" y="101135"/>
                  <a:pt x="101188" y="163523"/>
                  <a:pt x="101188" y="240129"/>
                </a:cubicBezTo>
                <a:cubicBezTo>
                  <a:pt x="101188" y="316825"/>
                  <a:pt x="163662" y="379212"/>
                  <a:pt x="240465" y="379212"/>
                </a:cubicBezTo>
                <a:cubicBezTo>
                  <a:pt x="317179" y="379212"/>
                  <a:pt x="379654" y="316825"/>
                  <a:pt x="379654" y="240129"/>
                </a:cubicBezTo>
                <a:cubicBezTo>
                  <a:pt x="379654" y="163523"/>
                  <a:pt x="317179" y="101135"/>
                  <a:pt x="240465" y="101135"/>
                </a:cubicBezTo>
                <a:close/>
                <a:moveTo>
                  <a:pt x="240465" y="0"/>
                </a:moveTo>
                <a:cubicBezTo>
                  <a:pt x="409379" y="0"/>
                  <a:pt x="480931" y="135617"/>
                  <a:pt x="480931" y="189562"/>
                </a:cubicBezTo>
                <a:cubicBezTo>
                  <a:pt x="480931" y="220756"/>
                  <a:pt x="477816" y="241551"/>
                  <a:pt x="476125" y="250616"/>
                </a:cubicBezTo>
                <a:cubicBezTo>
                  <a:pt x="494547" y="282521"/>
                  <a:pt x="531569" y="348641"/>
                  <a:pt x="531569" y="366504"/>
                </a:cubicBezTo>
                <a:cubicBezTo>
                  <a:pt x="531569" y="385078"/>
                  <a:pt x="511723" y="395387"/>
                  <a:pt x="497128" y="400364"/>
                </a:cubicBezTo>
                <a:lnTo>
                  <a:pt x="505582" y="425692"/>
                </a:lnTo>
                <a:cubicBezTo>
                  <a:pt x="507095" y="430313"/>
                  <a:pt x="505938" y="435290"/>
                  <a:pt x="502557" y="438667"/>
                </a:cubicBezTo>
                <a:lnTo>
                  <a:pt x="492144" y="449065"/>
                </a:lnTo>
                <a:cubicBezTo>
                  <a:pt x="493301" y="451287"/>
                  <a:pt x="493835" y="453864"/>
                  <a:pt x="493479" y="456619"/>
                </a:cubicBezTo>
                <a:cubicBezTo>
                  <a:pt x="492589" y="463551"/>
                  <a:pt x="486092" y="468439"/>
                  <a:pt x="479329" y="467550"/>
                </a:cubicBezTo>
                <a:cubicBezTo>
                  <a:pt x="480931" y="469861"/>
                  <a:pt x="481465" y="470838"/>
                  <a:pt x="484046" y="474660"/>
                </a:cubicBezTo>
                <a:cubicBezTo>
                  <a:pt x="487783" y="480348"/>
                  <a:pt x="493568" y="488879"/>
                  <a:pt x="493568" y="505587"/>
                </a:cubicBezTo>
                <a:cubicBezTo>
                  <a:pt x="493568" y="543890"/>
                  <a:pt x="450850" y="550911"/>
                  <a:pt x="419702" y="555977"/>
                </a:cubicBezTo>
                <a:cubicBezTo>
                  <a:pt x="378141" y="562731"/>
                  <a:pt x="333199" y="586993"/>
                  <a:pt x="328660" y="596058"/>
                </a:cubicBezTo>
                <a:cubicBezTo>
                  <a:pt x="328660" y="602990"/>
                  <a:pt x="323409" y="606722"/>
                  <a:pt x="316378" y="606722"/>
                </a:cubicBezTo>
                <a:lnTo>
                  <a:pt x="37912" y="606722"/>
                </a:lnTo>
                <a:cubicBezTo>
                  <a:pt x="32928" y="606722"/>
                  <a:pt x="28389" y="603701"/>
                  <a:pt x="26343" y="599079"/>
                </a:cubicBezTo>
                <a:cubicBezTo>
                  <a:pt x="24296" y="594547"/>
                  <a:pt x="25275" y="589215"/>
                  <a:pt x="28656" y="585482"/>
                </a:cubicBezTo>
                <a:cubicBezTo>
                  <a:pt x="48858" y="563620"/>
                  <a:pt x="101188" y="499810"/>
                  <a:pt x="101188" y="467639"/>
                </a:cubicBezTo>
                <a:cubicBezTo>
                  <a:pt x="101188" y="453331"/>
                  <a:pt x="84723" y="424803"/>
                  <a:pt x="67280" y="394498"/>
                </a:cubicBezTo>
                <a:cubicBezTo>
                  <a:pt x="37289" y="342598"/>
                  <a:pt x="0" y="277988"/>
                  <a:pt x="0" y="214890"/>
                </a:cubicBezTo>
                <a:cubicBezTo>
                  <a:pt x="0" y="125663"/>
                  <a:pt x="74578" y="0"/>
                  <a:pt x="240465" y="0"/>
                </a:cubicBezTo>
                <a:close/>
              </a:path>
            </a:pathLst>
          </a:custGeom>
          <a:gradFill>
            <a:gsLst>
              <a:gs pos="29000">
                <a:srgbClr val="D2A66C"/>
              </a:gs>
              <a:gs pos="84000">
                <a:srgbClr val="F0E7D9"/>
              </a:gs>
            </a:gsLst>
            <a:lin ang="3600000" scaled="0"/>
          </a:gra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93F80CE-0077-4EFE-88F2-6BBE70787D25}"/>
              </a:ext>
            </a:extLst>
          </p:cNvPr>
          <p:cNvSpPr/>
          <p:nvPr/>
        </p:nvSpPr>
        <p:spPr>
          <a:xfrm rot="2726340">
            <a:off x="1676562" y="1814260"/>
            <a:ext cx="1529776" cy="1529776"/>
          </a:xfrm>
          <a:prstGeom prst="roundRect">
            <a:avLst/>
          </a:prstGeom>
          <a:solidFill>
            <a:schemeClr val="lt1"/>
          </a:solidFill>
          <a:ln>
            <a:noFill/>
          </a:ln>
          <a:effectLst>
            <a:outerShdw blurRad="127000" sx="102000" sy="102000" algn="ctr" rotWithShape="0">
              <a:schemeClr val="bg1">
                <a:lumMod val="50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head_159471">
            <a:extLst>
              <a:ext uri="{FF2B5EF4-FFF2-40B4-BE49-F238E27FC236}">
                <a16:creationId xmlns:a16="http://schemas.microsoft.com/office/drawing/2014/main" id="{022F842E-3554-4FCF-BFA1-4B598629C52E}"/>
              </a:ext>
            </a:extLst>
          </p:cNvPr>
          <p:cNvSpPr>
            <a:spLocks noChangeAspect="1"/>
          </p:cNvSpPr>
          <p:nvPr/>
        </p:nvSpPr>
        <p:spPr bwMode="auto">
          <a:xfrm>
            <a:off x="2040377" y="2102550"/>
            <a:ext cx="802146" cy="939920"/>
          </a:xfrm>
          <a:custGeom>
            <a:avLst/>
            <a:gdLst>
              <a:gd name="connsiteX0" fmla="*/ 290896 w 519420"/>
              <a:gd name="connsiteY0" fmla="*/ 239161 h 608634"/>
              <a:gd name="connsiteX1" fmla="*/ 273221 w 519420"/>
              <a:gd name="connsiteY1" fmla="*/ 248499 h 608634"/>
              <a:gd name="connsiteX2" fmla="*/ 278458 w 519420"/>
              <a:gd name="connsiteY2" fmla="*/ 268109 h 608634"/>
              <a:gd name="connsiteX3" fmla="*/ 279954 w 519420"/>
              <a:gd name="connsiteY3" fmla="*/ 271284 h 608634"/>
              <a:gd name="connsiteX4" fmla="*/ 279954 w 519420"/>
              <a:gd name="connsiteY4" fmla="*/ 292201 h 608634"/>
              <a:gd name="connsiteX5" fmla="*/ 292206 w 519420"/>
              <a:gd name="connsiteY5" fmla="*/ 299204 h 608634"/>
              <a:gd name="connsiteX6" fmla="*/ 296040 w 519420"/>
              <a:gd name="connsiteY6" fmla="*/ 292107 h 608634"/>
              <a:gd name="connsiteX7" fmla="*/ 296040 w 519420"/>
              <a:gd name="connsiteY7" fmla="*/ 271190 h 608634"/>
              <a:gd name="connsiteX8" fmla="*/ 297630 w 519420"/>
              <a:gd name="connsiteY8" fmla="*/ 267735 h 608634"/>
              <a:gd name="connsiteX9" fmla="*/ 304363 w 519420"/>
              <a:gd name="connsiteY9" fmla="*/ 255036 h 608634"/>
              <a:gd name="connsiteX10" fmla="*/ 290896 w 519420"/>
              <a:gd name="connsiteY10" fmla="*/ 239161 h 608634"/>
              <a:gd name="connsiteX11" fmla="*/ 287904 w 519420"/>
              <a:gd name="connsiteY11" fmla="*/ 139339 h 608634"/>
              <a:gd name="connsiteX12" fmla="*/ 251150 w 519420"/>
              <a:gd name="connsiteY12" fmla="*/ 176037 h 608634"/>
              <a:gd name="connsiteX13" fmla="*/ 251150 w 519420"/>
              <a:gd name="connsiteY13" fmla="*/ 198821 h 608634"/>
              <a:gd name="connsiteX14" fmla="*/ 324751 w 519420"/>
              <a:gd name="connsiteY14" fmla="*/ 198821 h 608634"/>
              <a:gd name="connsiteX15" fmla="*/ 324751 w 519420"/>
              <a:gd name="connsiteY15" fmla="*/ 176037 h 608634"/>
              <a:gd name="connsiteX16" fmla="*/ 287904 w 519420"/>
              <a:gd name="connsiteY16" fmla="*/ 139339 h 608634"/>
              <a:gd name="connsiteX17" fmla="*/ 287904 w 519420"/>
              <a:gd name="connsiteY17" fmla="*/ 110858 h 608634"/>
              <a:gd name="connsiteX18" fmla="*/ 353275 w 519420"/>
              <a:gd name="connsiteY18" fmla="*/ 176037 h 608634"/>
              <a:gd name="connsiteX19" fmla="*/ 353275 w 519420"/>
              <a:gd name="connsiteY19" fmla="*/ 198821 h 608634"/>
              <a:gd name="connsiteX20" fmla="*/ 353742 w 519420"/>
              <a:gd name="connsiteY20" fmla="*/ 198821 h 608634"/>
              <a:gd name="connsiteX21" fmla="*/ 370950 w 519420"/>
              <a:gd name="connsiteY21" fmla="*/ 215910 h 608634"/>
              <a:gd name="connsiteX22" fmla="*/ 370950 w 519420"/>
              <a:gd name="connsiteY22" fmla="*/ 310876 h 608634"/>
              <a:gd name="connsiteX23" fmla="*/ 353742 w 519420"/>
              <a:gd name="connsiteY23" fmla="*/ 328058 h 608634"/>
              <a:gd name="connsiteX24" fmla="*/ 221130 w 519420"/>
              <a:gd name="connsiteY24" fmla="*/ 328058 h 608634"/>
              <a:gd name="connsiteX25" fmla="*/ 203922 w 519420"/>
              <a:gd name="connsiteY25" fmla="*/ 310876 h 608634"/>
              <a:gd name="connsiteX26" fmla="*/ 203922 w 519420"/>
              <a:gd name="connsiteY26" fmla="*/ 215910 h 608634"/>
              <a:gd name="connsiteX27" fmla="*/ 221130 w 519420"/>
              <a:gd name="connsiteY27" fmla="*/ 198728 h 608634"/>
              <a:gd name="connsiteX28" fmla="*/ 222626 w 519420"/>
              <a:gd name="connsiteY28" fmla="*/ 198728 h 608634"/>
              <a:gd name="connsiteX29" fmla="*/ 222626 w 519420"/>
              <a:gd name="connsiteY29" fmla="*/ 176037 h 608634"/>
              <a:gd name="connsiteX30" fmla="*/ 287904 w 519420"/>
              <a:gd name="connsiteY30" fmla="*/ 110858 h 608634"/>
              <a:gd name="connsiteX31" fmla="*/ 286567 w 519420"/>
              <a:gd name="connsiteY31" fmla="*/ 60417 h 608634"/>
              <a:gd name="connsiteX32" fmla="*/ 115621 w 519420"/>
              <a:gd name="connsiteY32" fmla="*/ 231118 h 608634"/>
              <a:gd name="connsiteX33" fmla="*/ 286567 w 519420"/>
              <a:gd name="connsiteY33" fmla="*/ 401819 h 608634"/>
              <a:gd name="connsiteX34" fmla="*/ 457513 w 519420"/>
              <a:gd name="connsiteY34" fmla="*/ 231118 h 608634"/>
              <a:gd name="connsiteX35" fmla="*/ 286567 w 519420"/>
              <a:gd name="connsiteY35" fmla="*/ 60417 h 608634"/>
              <a:gd name="connsiteX36" fmla="*/ 286380 w 519420"/>
              <a:gd name="connsiteY36" fmla="*/ 0 h 608634"/>
              <a:gd name="connsiteX37" fmla="*/ 519420 w 519420"/>
              <a:gd name="connsiteY37" fmla="*/ 232426 h 608634"/>
              <a:gd name="connsiteX38" fmla="*/ 443766 w 519420"/>
              <a:gd name="connsiteY38" fmla="*/ 403500 h 608634"/>
              <a:gd name="connsiteX39" fmla="*/ 443766 w 519420"/>
              <a:gd name="connsiteY39" fmla="*/ 526576 h 608634"/>
              <a:gd name="connsiteX40" fmla="*/ 443766 w 519420"/>
              <a:gd name="connsiteY40" fmla="*/ 534887 h 608634"/>
              <a:gd name="connsiteX41" fmla="*/ 443766 w 519420"/>
              <a:gd name="connsiteY41" fmla="*/ 545719 h 608634"/>
              <a:gd name="connsiteX42" fmla="*/ 427027 w 519420"/>
              <a:gd name="connsiteY42" fmla="*/ 565516 h 608634"/>
              <a:gd name="connsiteX43" fmla="*/ 185197 w 519420"/>
              <a:gd name="connsiteY43" fmla="*/ 608471 h 608634"/>
              <a:gd name="connsiteX44" fmla="*/ 168457 w 519420"/>
              <a:gd name="connsiteY44" fmla="*/ 595678 h 608634"/>
              <a:gd name="connsiteX45" fmla="*/ 168457 w 519420"/>
              <a:gd name="connsiteY45" fmla="*/ 595024 h 608634"/>
              <a:gd name="connsiteX46" fmla="*/ 168457 w 519420"/>
              <a:gd name="connsiteY46" fmla="*/ 527790 h 608634"/>
              <a:gd name="connsiteX47" fmla="*/ 101126 w 519420"/>
              <a:gd name="connsiteY47" fmla="*/ 537969 h 608634"/>
              <a:gd name="connsiteX48" fmla="*/ 52405 w 519420"/>
              <a:gd name="connsiteY48" fmla="*/ 489317 h 608634"/>
              <a:gd name="connsiteX49" fmla="*/ 52405 w 519420"/>
              <a:gd name="connsiteY49" fmla="*/ 443280 h 608634"/>
              <a:gd name="connsiteX50" fmla="*/ 52405 w 519420"/>
              <a:gd name="connsiteY50" fmla="*/ 404154 h 608634"/>
              <a:gd name="connsiteX51" fmla="*/ 52405 w 519420"/>
              <a:gd name="connsiteY51" fmla="*/ 403500 h 608634"/>
              <a:gd name="connsiteX52" fmla="*/ 29961 w 519420"/>
              <a:gd name="connsiteY52" fmla="*/ 403500 h 608634"/>
              <a:gd name="connsiteX53" fmla="*/ 4899 w 519420"/>
              <a:gd name="connsiteY53" fmla="*/ 361945 h 608634"/>
              <a:gd name="connsiteX54" fmla="*/ 52405 w 519420"/>
              <a:gd name="connsiteY54" fmla="*/ 270899 h 608634"/>
              <a:gd name="connsiteX55" fmla="*/ 52405 w 519420"/>
              <a:gd name="connsiteY55" fmla="*/ 263241 h 608634"/>
              <a:gd name="connsiteX56" fmla="*/ 52405 w 519420"/>
              <a:gd name="connsiteY56" fmla="*/ 232426 h 608634"/>
              <a:gd name="connsiteX57" fmla="*/ 187067 w 519420"/>
              <a:gd name="connsiteY57" fmla="*/ 22411 h 608634"/>
              <a:gd name="connsiteX58" fmla="*/ 286380 w 519420"/>
              <a:gd name="connsiteY58" fmla="*/ 0 h 6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19420" h="608634">
                <a:moveTo>
                  <a:pt x="290896" y="239161"/>
                </a:moveTo>
                <a:cubicBezTo>
                  <a:pt x="283789" y="237667"/>
                  <a:pt x="276307" y="241682"/>
                  <a:pt x="273221" y="248499"/>
                </a:cubicBezTo>
                <a:cubicBezTo>
                  <a:pt x="270135" y="255503"/>
                  <a:pt x="272099" y="263440"/>
                  <a:pt x="278458" y="268109"/>
                </a:cubicBezTo>
                <a:cubicBezTo>
                  <a:pt x="279674" y="268949"/>
                  <a:pt x="279954" y="269976"/>
                  <a:pt x="279954" y="271284"/>
                </a:cubicBezTo>
                <a:lnTo>
                  <a:pt x="279954" y="292201"/>
                </a:lnTo>
                <a:cubicBezTo>
                  <a:pt x="279954" y="297990"/>
                  <a:pt x="286033" y="302286"/>
                  <a:pt x="292206" y="299204"/>
                </a:cubicBezTo>
                <a:cubicBezTo>
                  <a:pt x="294637" y="297803"/>
                  <a:pt x="296134" y="295002"/>
                  <a:pt x="296040" y="292107"/>
                </a:cubicBezTo>
                <a:lnTo>
                  <a:pt x="296040" y="271190"/>
                </a:lnTo>
                <a:cubicBezTo>
                  <a:pt x="295947" y="269603"/>
                  <a:pt x="296321" y="268669"/>
                  <a:pt x="297630" y="267735"/>
                </a:cubicBezTo>
                <a:cubicBezTo>
                  <a:pt x="302025" y="264560"/>
                  <a:pt x="304270" y="260078"/>
                  <a:pt x="304363" y="255036"/>
                </a:cubicBezTo>
                <a:cubicBezTo>
                  <a:pt x="304270" y="247192"/>
                  <a:pt x="298752" y="240842"/>
                  <a:pt x="290896" y="239161"/>
                </a:cubicBezTo>
                <a:close/>
                <a:moveTo>
                  <a:pt x="287904" y="139339"/>
                </a:moveTo>
                <a:cubicBezTo>
                  <a:pt x="267610" y="139339"/>
                  <a:pt x="251150" y="155774"/>
                  <a:pt x="251150" y="176037"/>
                </a:cubicBezTo>
                <a:lnTo>
                  <a:pt x="251150" y="198821"/>
                </a:lnTo>
                <a:lnTo>
                  <a:pt x="324751" y="198821"/>
                </a:lnTo>
                <a:lnTo>
                  <a:pt x="324751" y="176037"/>
                </a:lnTo>
                <a:cubicBezTo>
                  <a:pt x="324751" y="155774"/>
                  <a:pt x="308291" y="139339"/>
                  <a:pt x="287904" y="139339"/>
                </a:cubicBezTo>
                <a:close/>
                <a:moveTo>
                  <a:pt x="287904" y="110858"/>
                </a:moveTo>
                <a:cubicBezTo>
                  <a:pt x="324003" y="110858"/>
                  <a:pt x="353275" y="140086"/>
                  <a:pt x="353275" y="176037"/>
                </a:cubicBezTo>
                <a:lnTo>
                  <a:pt x="353275" y="198821"/>
                </a:lnTo>
                <a:lnTo>
                  <a:pt x="353742" y="198821"/>
                </a:lnTo>
                <a:cubicBezTo>
                  <a:pt x="363281" y="198821"/>
                  <a:pt x="370950" y="206479"/>
                  <a:pt x="370950" y="215910"/>
                </a:cubicBezTo>
                <a:lnTo>
                  <a:pt x="370950" y="310876"/>
                </a:lnTo>
                <a:cubicBezTo>
                  <a:pt x="370950" y="320401"/>
                  <a:pt x="363281" y="328058"/>
                  <a:pt x="353742" y="328058"/>
                </a:cubicBezTo>
                <a:lnTo>
                  <a:pt x="221130" y="328058"/>
                </a:lnTo>
                <a:cubicBezTo>
                  <a:pt x="211591" y="328058"/>
                  <a:pt x="203922" y="320401"/>
                  <a:pt x="203922" y="310876"/>
                </a:cubicBezTo>
                <a:lnTo>
                  <a:pt x="203922" y="215910"/>
                </a:lnTo>
                <a:cubicBezTo>
                  <a:pt x="203922" y="206479"/>
                  <a:pt x="211591" y="198728"/>
                  <a:pt x="221130" y="198728"/>
                </a:cubicBezTo>
                <a:lnTo>
                  <a:pt x="222626" y="198728"/>
                </a:lnTo>
                <a:lnTo>
                  <a:pt x="222626" y="176037"/>
                </a:lnTo>
                <a:cubicBezTo>
                  <a:pt x="222626" y="140086"/>
                  <a:pt x="251898" y="110858"/>
                  <a:pt x="287904" y="110858"/>
                </a:cubicBezTo>
                <a:close/>
                <a:moveTo>
                  <a:pt x="286567" y="60417"/>
                </a:moveTo>
                <a:cubicBezTo>
                  <a:pt x="192304" y="60417"/>
                  <a:pt x="115621" y="136990"/>
                  <a:pt x="115621" y="231118"/>
                </a:cubicBezTo>
                <a:cubicBezTo>
                  <a:pt x="115621" y="325246"/>
                  <a:pt x="192304" y="401819"/>
                  <a:pt x="286567" y="401819"/>
                </a:cubicBezTo>
                <a:cubicBezTo>
                  <a:pt x="380831" y="401819"/>
                  <a:pt x="457513" y="325246"/>
                  <a:pt x="457513" y="231118"/>
                </a:cubicBezTo>
                <a:cubicBezTo>
                  <a:pt x="457513" y="136990"/>
                  <a:pt x="380831" y="60417"/>
                  <a:pt x="286567" y="60417"/>
                </a:cubicBezTo>
                <a:close/>
                <a:moveTo>
                  <a:pt x="286380" y="0"/>
                </a:moveTo>
                <a:cubicBezTo>
                  <a:pt x="414683" y="0"/>
                  <a:pt x="518579" y="104306"/>
                  <a:pt x="519420" y="232426"/>
                </a:cubicBezTo>
                <a:cubicBezTo>
                  <a:pt x="519420" y="300407"/>
                  <a:pt x="489869" y="361198"/>
                  <a:pt x="443766" y="403500"/>
                </a:cubicBezTo>
                <a:lnTo>
                  <a:pt x="443766" y="526576"/>
                </a:lnTo>
                <a:lnTo>
                  <a:pt x="443766" y="534887"/>
                </a:lnTo>
                <a:lnTo>
                  <a:pt x="443766" y="545719"/>
                </a:lnTo>
                <a:cubicBezTo>
                  <a:pt x="443766" y="555337"/>
                  <a:pt x="436005" y="563648"/>
                  <a:pt x="427027" y="565516"/>
                </a:cubicBezTo>
                <a:lnTo>
                  <a:pt x="185197" y="608471"/>
                </a:lnTo>
                <a:cubicBezTo>
                  <a:pt x="176219" y="609685"/>
                  <a:pt x="168457" y="603989"/>
                  <a:pt x="168457" y="595678"/>
                </a:cubicBezTo>
                <a:lnTo>
                  <a:pt x="168457" y="595024"/>
                </a:lnTo>
                <a:lnTo>
                  <a:pt x="168457" y="527790"/>
                </a:lnTo>
                <a:lnTo>
                  <a:pt x="101126" y="537969"/>
                </a:lnTo>
                <a:cubicBezTo>
                  <a:pt x="74194" y="537969"/>
                  <a:pt x="52405" y="516211"/>
                  <a:pt x="52405" y="489317"/>
                </a:cubicBezTo>
                <a:lnTo>
                  <a:pt x="52405" y="443280"/>
                </a:lnTo>
                <a:lnTo>
                  <a:pt x="52405" y="404154"/>
                </a:lnTo>
                <a:lnTo>
                  <a:pt x="52405" y="403500"/>
                </a:lnTo>
                <a:lnTo>
                  <a:pt x="29961" y="403500"/>
                </a:lnTo>
                <a:cubicBezTo>
                  <a:pt x="4245" y="403500"/>
                  <a:pt x="-7351" y="385010"/>
                  <a:pt x="4899" y="361945"/>
                </a:cubicBezTo>
                <a:lnTo>
                  <a:pt x="52405" y="270899"/>
                </a:lnTo>
                <a:lnTo>
                  <a:pt x="52405" y="263241"/>
                </a:lnTo>
                <a:lnTo>
                  <a:pt x="52405" y="232426"/>
                </a:lnTo>
                <a:cubicBezTo>
                  <a:pt x="52405" y="139605"/>
                  <a:pt x="107486" y="59483"/>
                  <a:pt x="187067" y="22411"/>
                </a:cubicBezTo>
                <a:cubicBezTo>
                  <a:pt x="217086" y="7750"/>
                  <a:pt x="251125" y="0"/>
                  <a:pt x="286380" y="0"/>
                </a:cubicBezTo>
                <a:close/>
              </a:path>
            </a:pathLst>
          </a:custGeom>
          <a:gradFill>
            <a:gsLst>
              <a:gs pos="29000">
                <a:schemeClr val="accent1"/>
              </a:gs>
              <a:gs pos="84000">
                <a:schemeClr val="accent3"/>
              </a:gs>
            </a:gsLst>
            <a:lin ang="3600000" scaled="0"/>
          </a:gradFill>
          <a:ln>
            <a:noFill/>
          </a:ln>
        </p:spPr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52F687F-897C-409D-8D40-C7E4DCF69A90}"/>
              </a:ext>
            </a:extLst>
          </p:cNvPr>
          <p:cNvSpPr txBox="1"/>
          <p:nvPr/>
        </p:nvSpPr>
        <p:spPr>
          <a:xfrm>
            <a:off x="768176" y="4139018"/>
            <a:ext cx="3343316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altLang="zh-CN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miniedit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搭建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8A00AEB-8CCA-4A2A-B3FC-4923B12C5401}"/>
              </a:ext>
            </a:extLst>
          </p:cNvPr>
          <p:cNvSpPr/>
          <p:nvPr/>
        </p:nvSpPr>
        <p:spPr>
          <a:xfrm>
            <a:off x="4922104" y="4273734"/>
            <a:ext cx="2624102" cy="7770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本次实验网络有两种方式搭建网络拓扑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AFE2D04-4D8B-4C15-970E-584B201BB287}"/>
              </a:ext>
            </a:extLst>
          </p:cNvPr>
          <p:cNvSpPr txBox="1"/>
          <p:nvPr/>
        </p:nvSpPr>
        <p:spPr>
          <a:xfrm>
            <a:off x="8019783" y="4139018"/>
            <a:ext cx="3343316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代码生成</a:t>
            </a:r>
          </a:p>
        </p:txBody>
      </p:sp>
      <p:sp>
        <p:nvSpPr>
          <p:cNvPr id="24" name="文本占位符 4">
            <a:extLst>
              <a:ext uri="{FF2B5EF4-FFF2-40B4-BE49-F238E27FC236}">
                <a16:creationId xmlns:a16="http://schemas.microsoft.com/office/drawing/2014/main" id="{EF20CA74-E99F-43EC-BA2A-F7B308FB6E66}"/>
              </a:ext>
            </a:extLst>
          </p:cNvPr>
          <p:cNvSpPr txBox="1">
            <a:spLocks/>
          </p:cNvSpPr>
          <p:nvPr/>
        </p:nvSpPr>
        <p:spPr>
          <a:xfrm>
            <a:off x="2689914" y="418164"/>
            <a:ext cx="6835320" cy="7339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搭建网络拓扑</a:t>
            </a:r>
          </a:p>
        </p:txBody>
      </p:sp>
    </p:spTree>
    <p:extLst>
      <p:ext uri="{BB962C8B-B14F-4D97-AF65-F5344CB8AC3E}">
        <p14:creationId xmlns:p14="http://schemas.microsoft.com/office/powerpoint/2010/main" val="4107789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95570" y="337261"/>
            <a:ext cx="4012800" cy="590931"/>
          </a:xfrm>
        </p:spPr>
        <p:txBody>
          <a:bodyPr/>
          <a:lstStyle/>
          <a:p>
            <a:pPr lvl="0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开始实验</a:t>
            </a:r>
          </a:p>
        </p:txBody>
      </p:sp>
      <p:pic>
        <p:nvPicPr>
          <p:cNvPr id="20" name="Picture 8">
            <a:extLst>
              <a:ext uri="{FF2B5EF4-FFF2-40B4-BE49-F238E27FC236}">
                <a16:creationId xmlns:a16="http://schemas.microsoft.com/office/drawing/2014/main" id="{4DFAEA91-7C94-4F05-948F-223EA439F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550" y="337261"/>
            <a:ext cx="8012116" cy="600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DDEDDA77-BA21-408C-B45F-58C6C1C41AE8}"/>
              </a:ext>
            </a:extLst>
          </p:cNvPr>
          <p:cNvSpPr/>
          <p:nvPr/>
        </p:nvSpPr>
        <p:spPr>
          <a:xfrm>
            <a:off x="395570" y="2256115"/>
            <a:ext cx="3156152" cy="1422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本实验开启三个终端，分别用于开启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opendaylight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、运行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和查看流表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293800" y="337261"/>
            <a:ext cx="4907951" cy="1089529"/>
          </a:xfrm>
        </p:spPr>
        <p:txBody>
          <a:bodyPr/>
          <a:lstStyle/>
          <a:p>
            <a:pPr lvl="0"/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miniedit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搭建网络拓扑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EDDA77-BA21-408C-B45F-58C6C1C41AE8}"/>
              </a:ext>
            </a:extLst>
          </p:cNvPr>
          <p:cNvSpPr/>
          <p:nvPr/>
        </p:nvSpPr>
        <p:spPr>
          <a:xfrm>
            <a:off x="396976" y="1278646"/>
            <a:ext cx="11561545" cy="49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进 入 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/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目录，执行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./miniedit.py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指令搭建网络拓扑，在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ODL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页面显示拓扑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3A84455-87BD-493F-AD41-6A19E0E3A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" y="2001354"/>
            <a:ext cx="5420619" cy="3805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236491C8-A6E3-492C-BF61-AAE3867EF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2001354"/>
            <a:ext cx="5583599" cy="3805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26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293800" y="337261"/>
            <a:ext cx="4907951" cy="1089529"/>
          </a:xfrm>
        </p:spPr>
        <p:txBody>
          <a:bodyPr/>
          <a:lstStyle/>
          <a:p>
            <a:pPr lvl="0"/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miniedit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搭建网络拓扑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EDDA77-BA21-408C-B45F-58C6C1C41AE8}"/>
              </a:ext>
            </a:extLst>
          </p:cNvPr>
          <p:cNvSpPr/>
          <p:nvPr/>
        </p:nvSpPr>
        <p:spPr>
          <a:xfrm>
            <a:off x="396976" y="1634067"/>
            <a:ext cx="11561545" cy="499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在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终端执行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pingall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，显示四台主机相互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ping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E3EDE8-0998-40BB-BAD5-4BCF2E7B4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679884"/>
            <a:ext cx="72009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1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293800" y="337261"/>
            <a:ext cx="4907951" cy="590931"/>
          </a:xfrm>
        </p:spPr>
        <p:txBody>
          <a:bodyPr/>
          <a:lstStyle/>
          <a:p>
            <a:pPr lvl="0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代码生成网络拓扑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EDDA77-BA21-408C-B45F-58C6C1C41AE8}"/>
              </a:ext>
            </a:extLst>
          </p:cNvPr>
          <p:cNvSpPr/>
          <p:nvPr/>
        </p:nvSpPr>
        <p:spPr>
          <a:xfrm>
            <a:off x="630455" y="928192"/>
            <a:ext cx="11561545" cy="960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进 入 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/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文 件 夹 ， 使 用 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sudo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 vim topo-4sw_4host.py 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指令创建 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topo-4sw_4host.py 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的 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python 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脚本文件，脚本内编辑网络拓扑结构创建代码并保存，代码如下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: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3A84455-87BD-493F-AD41-6A19E0E3A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2402" y="2210907"/>
            <a:ext cx="4719189" cy="3805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236491C8-A6E3-492C-BF61-AAE3867EF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5401733" y="2210907"/>
            <a:ext cx="6274574" cy="3805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7F39D8-B13A-4922-B8F6-FF2256851126}"/>
              </a:ext>
            </a:extLst>
          </p:cNvPr>
          <p:cNvSpPr txBox="1"/>
          <p:nvPr/>
        </p:nvSpPr>
        <p:spPr>
          <a:xfrm>
            <a:off x="512402" y="6167072"/>
            <a:ext cx="11129265" cy="626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脚本编译指令：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sudo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mn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--custom topo-4sw_4host.py --topo 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mytopo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--controller=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remote,ip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=</a:t>
            </a:r>
            <a:r>
              <a: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192.168.9.99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,port=6633 --switch 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ovsk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 protocols=OpenFlow10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246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98D3532D-32F2-4692-89DD-4D922105DF82}"/>
              </a:ext>
            </a:extLst>
          </p:cNvPr>
          <p:cNvSpPr txBox="1"/>
          <p:nvPr/>
        </p:nvSpPr>
        <p:spPr>
          <a:xfrm>
            <a:off x="641122" y="3164294"/>
            <a:ext cx="492994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下发流表并验证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61316F-FDA8-47C3-9F3B-4C0D8971B946}"/>
              </a:ext>
            </a:extLst>
          </p:cNvPr>
          <p:cNvGrpSpPr/>
          <p:nvPr/>
        </p:nvGrpSpPr>
        <p:grpSpPr>
          <a:xfrm>
            <a:off x="660400" y="2389221"/>
            <a:ext cx="1762759" cy="549245"/>
            <a:chOff x="660400" y="2647208"/>
            <a:chExt cx="2427274" cy="54924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ABF973A-3492-48FD-8195-1325B5204666}"/>
                </a:ext>
              </a:extLst>
            </p:cNvPr>
            <p:cNvSpPr/>
            <p:nvPr/>
          </p:nvSpPr>
          <p:spPr>
            <a:xfrm>
              <a:off x="660400" y="2647208"/>
              <a:ext cx="2254478" cy="549245"/>
            </a:xfrm>
            <a:prstGeom prst="roundRect">
              <a:avLst>
                <a:gd name="adj" fmla="val 9037"/>
              </a:avLst>
            </a:prstGeom>
            <a:gradFill>
              <a:gsLst>
                <a:gs pos="2000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875240C-E43A-4367-865C-7299B0ADB830}"/>
                </a:ext>
              </a:extLst>
            </p:cNvPr>
            <p:cNvSpPr txBox="1"/>
            <p:nvPr/>
          </p:nvSpPr>
          <p:spPr>
            <a:xfrm>
              <a:off x="693724" y="2663220"/>
              <a:ext cx="239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PART 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菱形 44">
            <a:extLst>
              <a:ext uri="{FF2B5EF4-FFF2-40B4-BE49-F238E27FC236}">
                <a16:creationId xmlns:a16="http://schemas.microsoft.com/office/drawing/2014/main" id="{513068C5-2C91-4BC8-9FC5-0CAF6BD48A30}"/>
              </a:ext>
            </a:extLst>
          </p:cNvPr>
          <p:cNvSpPr/>
          <p:nvPr/>
        </p:nvSpPr>
        <p:spPr>
          <a:xfrm flipH="1">
            <a:off x="69984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2600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37C506C4-986D-4C89-BBBC-0A8012A31FD7}"/>
              </a:ext>
            </a:extLst>
          </p:cNvPr>
          <p:cNvSpPr/>
          <p:nvPr/>
        </p:nvSpPr>
        <p:spPr>
          <a:xfrm flipH="1">
            <a:off x="94002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A1AEA36C-2590-4BA6-A7ED-CF127F70C421}"/>
              </a:ext>
            </a:extLst>
          </p:cNvPr>
          <p:cNvSpPr/>
          <p:nvPr/>
        </p:nvSpPr>
        <p:spPr>
          <a:xfrm flipH="1">
            <a:off x="118020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98E4C23C-7286-4134-8AA6-662BEB74F08B}"/>
              </a:ext>
            </a:extLst>
          </p:cNvPr>
          <p:cNvSpPr/>
          <p:nvPr/>
        </p:nvSpPr>
        <p:spPr>
          <a:xfrm flipH="1">
            <a:off x="142038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ACB6A354-9685-420E-8513-9FEFAF5E359B}"/>
              </a:ext>
            </a:extLst>
          </p:cNvPr>
          <p:cNvSpPr/>
          <p:nvPr/>
        </p:nvSpPr>
        <p:spPr>
          <a:xfrm flipH="1">
            <a:off x="1660559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pic>
        <p:nvPicPr>
          <p:cNvPr id="56" name="图片占位符 55" descr="图片包含 天空, 户外, 建筑物, 砖形&#10;&#10;自动生成的说明">
            <a:extLst>
              <a:ext uri="{FF2B5EF4-FFF2-40B4-BE49-F238E27FC236}">
                <a16:creationId xmlns:a16="http://schemas.microsoft.com/office/drawing/2014/main" id="{D7F30DBF-B754-4EEF-83C2-BF44E0C53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" r="4696"/>
          <a:stretch>
            <a:fillRect/>
          </a:stretch>
        </p:blipFill>
        <p:spPr>
          <a:xfrm>
            <a:off x="4412235" y="0"/>
            <a:ext cx="7779765" cy="5725124"/>
          </a:xfr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9DF362A-E47B-4CE2-B186-74FC4A09C54E}"/>
              </a:ext>
            </a:extLst>
          </p:cNvPr>
          <p:cNvSpPr txBox="1"/>
          <p:nvPr/>
        </p:nvSpPr>
        <p:spPr>
          <a:xfrm>
            <a:off x="560917" y="4899567"/>
            <a:ext cx="6760632" cy="130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ODL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页面下发特定流表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连接主机进行验证</a:t>
            </a:r>
          </a:p>
        </p:txBody>
      </p:sp>
    </p:spTree>
    <p:extLst>
      <p:ext uri="{BB962C8B-B14F-4D97-AF65-F5344CB8AC3E}">
        <p14:creationId xmlns:p14="http://schemas.microsoft.com/office/powerpoint/2010/main" val="3929295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339788"/>
            <a:ext cx="6835320" cy="590931"/>
          </a:xfrm>
        </p:spPr>
        <p:txBody>
          <a:bodyPr/>
          <a:lstStyle/>
          <a:p>
            <a:pPr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使用</a:t>
            </a:r>
            <a:r>
              <a:rPr lang="en-US" altLang="zh-CN" b="1" i="0" dirty="0" err="1">
                <a:solidFill>
                  <a:srgbClr val="222226"/>
                </a:solidFill>
                <a:effectLst/>
                <a:latin typeface="PingFang SC"/>
              </a:rPr>
              <a:t>OpenDaylight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界面下发流表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744332" y="1518921"/>
            <a:ext cx="99406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初始状态下，四台主机相互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ping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通，查看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及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初始流表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18D14F6-0F17-401F-BA8A-F068AD1783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6666" y="2538083"/>
            <a:ext cx="10372402" cy="1360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3352E42-4613-405A-9D64-D3375C6B4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332" y="4336620"/>
            <a:ext cx="10414736" cy="139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7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221255"/>
            <a:ext cx="6835320" cy="474332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使用</a:t>
            </a:r>
            <a:r>
              <a:rPr lang="en-US" altLang="zh-CN" b="1" i="0" dirty="0" err="1">
                <a:solidFill>
                  <a:srgbClr val="222226"/>
                </a:solidFill>
                <a:effectLst/>
                <a:latin typeface="PingFang SC"/>
              </a:rPr>
              <a:t>OpenDaylight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界面下发流表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405665" y="927636"/>
            <a:ext cx="99406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ODL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Nodes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页面查看交换机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端口，按照端口下发流表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6B7EC9-3CD7-4995-854A-5F4B7D1E4390}"/>
              </a:ext>
            </a:extLst>
          </p:cNvPr>
          <p:cNvSpPr txBox="1"/>
          <p:nvPr/>
        </p:nvSpPr>
        <p:spPr>
          <a:xfrm>
            <a:off x="1778000" y="6163733"/>
            <a:ext cx="184731" cy="30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5D380B-145B-4871-A3A4-DEFB58E48519}"/>
              </a:ext>
            </a:extLst>
          </p:cNvPr>
          <p:cNvSpPr txBox="1"/>
          <p:nvPr/>
        </p:nvSpPr>
        <p:spPr>
          <a:xfrm>
            <a:off x="739422" y="6045200"/>
            <a:ext cx="6937925" cy="308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hlinkClick r:id="rId3"/>
              </a:rPr>
              <a:t>(13</a:t>
            </a:r>
            <a:r>
              <a:rPr lang="zh-CN" altLang="en-US" sz="1200" dirty="0">
                <a:hlinkClick r:id="rId3"/>
              </a:rPr>
              <a:t>条消息</a:t>
            </a:r>
            <a:r>
              <a:rPr lang="en-US" altLang="zh-CN" sz="1200" dirty="0">
                <a:hlinkClick r:id="rId3"/>
              </a:rPr>
              <a:t>) ODL(</a:t>
            </a:r>
            <a:r>
              <a:rPr lang="en-US" altLang="zh-CN" sz="1200" dirty="0" err="1">
                <a:hlinkClick r:id="rId3"/>
              </a:rPr>
              <a:t>OpenDayLight</a:t>
            </a:r>
            <a:r>
              <a:rPr lang="en-US" altLang="zh-CN" sz="1200" dirty="0">
                <a:hlinkClick r:id="rId3"/>
              </a:rPr>
              <a:t>)Yang UI</a:t>
            </a:r>
            <a:r>
              <a:rPr lang="zh-CN" altLang="en-US" sz="1200" dirty="0">
                <a:hlinkClick r:id="rId3"/>
              </a:rPr>
              <a:t>界面下发流表</a:t>
            </a:r>
            <a:r>
              <a:rPr lang="en-US" altLang="zh-CN" sz="1200" dirty="0">
                <a:hlinkClick r:id="rId3"/>
              </a:rPr>
              <a:t>(</a:t>
            </a:r>
            <a:r>
              <a:rPr lang="en-US" altLang="zh-CN" sz="1200" dirty="0" err="1">
                <a:hlinkClick r:id="rId3"/>
              </a:rPr>
              <a:t>ODL+mininet</a:t>
            </a:r>
            <a:r>
              <a:rPr lang="en-US" altLang="zh-CN" sz="1200" dirty="0">
                <a:hlinkClick r:id="rId3"/>
              </a:rPr>
              <a:t>)_</a:t>
            </a:r>
            <a:r>
              <a:rPr lang="zh-CN" altLang="en-US" sz="1200" dirty="0">
                <a:hlinkClick r:id="rId3"/>
              </a:rPr>
              <a:t>落了一地秋的博客</a:t>
            </a:r>
            <a:r>
              <a:rPr lang="en-US" altLang="zh-CN" sz="1200" dirty="0">
                <a:hlinkClick r:id="rId3"/>
              </a:rPr>
              <a:t>-CSDN</a:t>
            </a:r>
            <a:r>
              <a:rPr lang="zh-CN" altLang="en-US" sz="1200" dirty="0">
                <a:hlinkClick r:id="rId3"/>
              </a:rPr>
              <a:t>博客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47DBC6B2-F436-47EE-A161-E04D36494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FC6774D-4DEB-46A6-96AD-CE7382190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17" y="4131289"/>
            <a:ext cx="9629775" cy="14954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F048F3C-1630-42A8-9870-F9EBDDAC57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917" y="1863036"/>
            <a:ext cx="84963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3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221255"/>
            <a:ext cx="6835320" cy="474332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使用</a:t>
            </a:r>
            <a:r>
              <a:rPr lang="en-US" altLang="zh-CN" b="1" i="0" dirty="0" err="1">
                <a:solidFill>
                  <a:srgbClr val="222226"/>
                </a:solidFill>
                <a:effectLst/>
                <a:latin typeface="PingFang SC"/>
              </a:rPr>
              <a:t>OpenDaylight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界面下发流表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405665" y="927636"/>
            <a:ext cx="11168268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ODL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Yang UI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下设置流表参数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下发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端口特定流表，设置为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drop-action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488050-D95A-4E67-8BA5-08FBBFC76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23" y="2171780"/>
            <a:ext cx="4933245" cy="17674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A04C56F-D830-41F1-8518-33EA94BF5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501" y="2200357"/>
            <a:ext cx="6045834" cy="34776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398A7DE-81FA-41F5-9970-793C437926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323" y="4102452"/>
            <a:ext cx="4933245" cy="178671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86B7EC9-3CD7-4995-854A-5F4B7D1E4390}"/>
              </a:ext>
            </a:extLst>
          </p:cNvPr>
          <p:cNvSpPr txBox="1"/>
          <p:nvPr/>
        </p:nvSpPr>
        <p:spPr>
          <a:xfrm>
            <a:off x="1778000" y="6163733"/>
            <a:ext cx="184731" cy="30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5D380B-145B-4871-A3A4-DEFB58E48519}"/>
              </a:ext>
            </a:extLst>
          </p:cNvPr>
          <p:cNvSpPr txBox="1"/>
          <p:nvPr/>
        </p:nvSpPr>
        <p:spPr>
          <a:xfrm>
            <a:off x="663323" y="6199537"/>
            <a:ext cx="6937925" cy="3086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hlinkClick r:id="rId6"/>
              </a:rPr>
              <a:t>(13</a:t>
            </a:r>
            <a:r>
              <a:rPr lang="zh-CN" altLang="en-US" sz="1200" dirty="0">
                <a:hlinkClick r:id="rId6"/>
              </a:rPr>
              <a:t>条消息</a:t>
            </a:r>
            <a:r>
              <a:rPr lang="en-US" altLang="zh-CN" sz="1200" dirty="0">
                <a:hlinkClick r:id="rId6"/>
              </a:rPr>
              <a:t>) ODL(</a:t>
            </a:r>
            <a:r>
              <a:rPr lang="en-US" altLang="zh-CN" sz="1200" dirty="0" err="1">
                <a:hlinkClick r:id="rId6"/>
              </a:rPr>
              <a:t>OpenDayLight</a:t>
            </a:r>
            <a:r>
              <a:rPr lang="en-US" altLang="zh-CN" sz="1200" dirty="0">
                <a:hlinkClick r:id="rId6"/>
              </a:rPr>
              <a:t>)Yang UI</a:t>
            </a:r>
            <a:r>
              <a:rPr lang="zh-CN" altLang="en-US" sz="1200" dirty="0">
                <a:hlinkClick r:id="rId6"/>
              </a:rPr>
              <a:t>界面下发流表</a:t>
            </a:r>
            <a:r>
              <a:rPr lang="en-US" altLang="zh-CN" sz="1200" dirty="0">
                <a:hlinkClick r:id="rId6"/>
              </a:rPr>
              <a:t>(</a:t>
            </a:r>
            <a:r>
              <a:rPr lang="en-US" altLang="zh-CN" sz="1200" dirty="0" err="1">
                <a:hlinkClick r:id="rId6"/>
              </a:rPr>
              <a:t>ODL+mininet</a:t>
            </a:r>
            <a:r>
              <a:rPr lang="en-US" altLang="zh-CN" sz="1200" dirty="0">
                <a:hlinkClick r:id="rId6"/>
              </a:rPr>
              <a:t>)_</a:t>
            </a:r>
            <a:r>
              <a:rPr lang="zh-CN" altLang="en-US" sz="1200" dirty="0">
                <a:hlinkClick r:id="rId6"/>
              </a:rPr>
              <a:t>落了一地秋的博客</a:t>
            </a:r>
            <a:r>
              <a:rPr lang="en-US" altLang="zh-CN" sz="1200" dirty="0">
                <a:hlinkClick r:id="rId6"/>
              </a:rPr>
              <a:t>-CSDN</a:t>
            </a:r>
            <a:r>
              <a:rPr lang="zh-CN" altLang="en-US" sz="1200" dirty="0">
                <a:hlinkClick r:id="rId6"/>
              </a:rPr>
              <a:t>博客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47DBC6B2-F436-47EE-A161-E04D36494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03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221255"/>
            <a:ext cx="6835320" cy="474332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使用</a:t>
            </a:r>
            <a:r>
              <a:rPr lang="en-US" altLang="zh-CN" b="1" i="0" dirty="0" err="1">
                <a:solidFill>
                  <a:srgbClr val="222226"/>
                </a:solidFill>
                <a:effectLst/>
                <a:latin typeface="PingFang SC"/>
              </a:rPr>
              <a:t>OpenDaylight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界面下发流表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716032" y="1129454"/>
            <a:ext cx="99406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下发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端口特定流表后，网络路径如图所示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FB1C1C-69F2-48CD-A0B2-9F30065FA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270" y="1783187"/>
            <a:ext cx="6912598" cy="394535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AAEF210-055C-4B57-9838-A1D198A84CB0}"/>
              </a:ext>
            </a:extLst>
          </p:cNvPr>
          <p:cNvCxnSpPr/>
          <p:nvPr/>
        </p:nvCxnSpPr>
        <p:spPr>
          <a:xfrm flipH="1">
            <a:off x="3993546" y="4320208"/>
            <a:ext cx="482600" cy="504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95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C173A96-8D87-43FC-A9C0-58BE9735A648}"/>
              </a:ext>
            </a:extLst>
          </p:cNvPr>
          <p:cNvGrpSpPr/>
          <p:nvPr/>
        </p:nvGrpSpPr>
        <p:grpSpPr>
          <a:xfrm>
            <a:off x="6579659" y="5510995"/>
            <a:ext cx="3296897" cy="523220"/>
            <a:chOff x="2134672" y="7604569"/>
            <a:chExt cx="3296897" cy="52322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ED1D5E-80C9-4972-8C34-519EFBC94C84}"/>
                </a:ext>
              </a:extLst>
            </p:cNvPr>
            <p:cNvGrpSpPr/>
            <p:nvPr/>
          </p:nvGrpSpPr>
          <p:grpSpPr>
            <a:xfrm>
              <a:off x="2134672" y="7607466"/>
              <a:ext cx="527709" cy="517426"/>
              <a:chOff x="6083957" y="801172"/>
              <a:chExt cx="527709" cy="517426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6C689870-4303-4312-8EA3-9C7BDA6AB2E3}"/>
                  </a:ext>
                </a:extLst>
              </p:cNvPr>
              <p:cNvSpPr/>
              <p:nvPr/>
            </p:nvSpPr>
            <p:spPr>
              <a:xfrm rot="2731431">
                <a:off x="6089098" y="801172"/>
                <a:ext cx="517426" cy="517426"/>
              </a:xfrm>
              <a:prstGeom prst="roundRect">
                <a:avLst/>
              </a:prstGeom>
              <a:gradFill>
                <a:gsLst>
                  <a:gs pos="10000">
                    <a:schemeClr val="accent1">
                      <a:lumMod val="96000"/>
                    </a:schemeClr>
                  </a:gs>
                  <a:gs pos="100000">
                    <a:srgbClr val="2574AD"/>
                  </a:gs>
                </a:gsLst>
                <a:lin ang="2700000" scaled="0"/>
              </a:gradFill>
              <a:ln w="635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b="1" dirty="0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17AFCF6-1843-42F7-8E1E-C809B36F9341}"/>
                  </a:ext>
                </a:extLst>
              </p:cNvPr>
              <p:cNvSpPr/>
              <p:nvPr/>
            </p:nvSpPr>
            <p:spPr>
              <a:xfrm>
                <a:off x="6083957" y="829053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C245B0-76D6-4701-84AE-F4B63B7C46C7}"/>
                </a:ext>
              </a:extLst>
            </p:cNvPr>
            <p:cNvSpPr txBox="1"/>
            <p:nvPr/>
          </p:nvSpPr>
          <p:spPr>
            <a:xfrm>
              <a:off x="2996332" y="7604569"/>
              <a:ext cx="24352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rPr>
                <a:t>课外拓展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740E4EF-35A2-4722-8614-249D0329983B}"/>
              </a:ext>
            </a:extLst>
          </p:cNvPr>
          <p:cNvGrpSpPr/>
          <p:nvPr/>
        </p:nvGrpSpPr>
        <p:grpSpPr>
          <a:xfrm>
            <a:off x="2185472" y="4382928"/>
            <a:ext cx="3417448" cy="523220"/>
            <a:chOff x="2134672" y="4220368"/>
            <a:chExt cx="3417448" cy="52322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D13A187-8BDC-4B89-A188-1FEF0CBF182C}"/>
                </a:ext>
              </a:extLst>
            </p:cNvPr>
            <p:cNvSpPr txBox="1"/>
            <p:nvPr/>
          </p:nvSpPr>
          <p:spPr>
            <a:xfrm>
              <a:off x="2996331" y="4220368"/>
              <a:ext cx="25557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rPr>
                <a:t>网络环境搭建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801208F-698D-419D-B60C-E2CDDB7E4CFE}"/>
                </a:ext>
              </a:extLst>
            </p:cNvPr>
            <p:cNvGrpSpPr/>
            <p:nvPr/>
          </p:nvGrpSpPr>
          <p:grpSpPr>
            <a:xfrm>
              <a:off x="2134672" y="4223265"/>
              <a:ext cx="527709" cy="517426"/>
              <a:chOff x="6083957" y="801172"/>
              <a:chExt cx="527709" cy="517426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095E7B90-3C46-4311-A57F-DC8977B556EE}"/>
                  </a:ext>
                </a:extLst>
              </p:cNvPr>
              <p:cNvSpPr/>
              <p:nvPr/>
            </p:nvSpPr>
            <p:spPr>
              <a:xfrm rot="2731431">
                <a:off x="6089098" y="801172"/>
                <a:ext cx="517426" cy="517426"/>
              </a:xfrm>
              <a:prstGeom prst="roundRect">
                <a:avLst/>
              </a:prstGeom>
              <a:gradFill>
                <a:gsLst>
                  <a:gs pos="10000">
                    <a:schemeClr val="accent1">
                      <a:lumMod val="96000"/>
                    </a:schemeClr>
                  </a:gs>
                  <a:gs pos="100000">
                    <a:srgbClr val="2574AD"/>
                  </a:gs>
                </a:gsLst>
                <a:lin ang="2700000" scaled="0"/>
              </a:gradFill>
              <a:ln w="635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b="1" dirty="0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E929CE11-F735-49BA-8853-2FF345115722}"/>
                  </a:ext>
                </a:extLst>
              </p:cNvPr>
              <p:cNvSpPr/>
              <p:nvPr/>
            </p:nvSpPr>
            <p:spPr>
              <a:xfrm>
                <a:off x="6083957" y="829053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E9495F8-13A3-4853-89C9-728A542A532C}"/>
              </a:ext>
            </a:extLst>
          </p:cNvPr>
          <p:cNvGrpSpPr/>
          <p:nvPr/>
        </p:nvGrpSpPr>
        <p:grpSpPr>
          <a:xfrm>
            <a:off x="6579659" y="4385825"/>
            <a:ext cx="4149301" cy="551101"/>
            <a:chOff x="2134672" y="6479399"/>
            <a:chExt cx="4149301" cy="55110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8B548E-7277-43C8-B37A-64F106F53676}"/>
                </a:ext>
              </a:extLst>
            </p:cNvPr>
            <p:cNvSpPr txBox="1"/>
            <p:nvPr/>
          </p:nvSpPr>
          <p:spPr>
            <a:xfrm>
              <a:off x="2996332" y="6507280"/>
              <a:ext cx="32876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rPr>
                <a:t>网络拓扑搭建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47A3AD83-591E-4694-9B6B-2087FEDFE6A7}"/>
                </a:ext>
              </a:extLst>
            </p:cNvPr>
            <p:cNvGrpSpPr/>
            <p:nvPr/>
          </p:nvGrpSpPr>
          <p:grpSpPr>
            <a:xfrm>
              <a:off x="2134672" y="6479399"/>
              <a:ext cx="527709" cy="517426"/>
              <a:chOff x="6083957" y="801172"/>
              <a:chExt cx="527709" cy="517426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52FD743B-3378-4318-9E7F-4909462FA519}"/>
                  </a:ext>
                </a:extLst>
              </p:cNvPr>
              <p:cNvSpPr/>
              <p:nvPr/>
            </p:nvSpPr>
            <p:spPr>
              <a:xfrm rot="2731431">
                <a:off x="6089098" y="801172"/>
                <a:ext cx="517426" cy="517426"/>
              </a:xfrm>
              <a:prstGeom prst="roundRect">
                <a:avLst/>
              </a:prstGeom>
              <a:gradFill>
                <a:gsLst>
                  <a:gs pos="10000">
                    <a:schemeClr val="accent1">
                      <a:lumMod val="96000"/>
                    </a:schemeClr>
                  </a:gs>
                  <a:gs pos="100000">
                    <a:srgbClr val="2574AD"/>
                  </a:gs>
                </a:gsLst>
                <a:lin ang="2700000" scaled="0"/>
              </a:gradFill>
              <a:ln w="635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b="1" dirty="0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9F81FEE5-F3C1-4762-B8CA-DB9F40E7099F}"/>
                  </a:ext>
                </a:extLst>
              </p:cNvPr>
              <p:cNvSpPr/>
              <p:nvPr/>
            </p:nvSpPr>
            <p:spPr>
              <a:xfrm>
                <a:off x="6083957" y="829053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925277-CA71-4ACC-95A2-609EDD767650}"/>
              </a:ext>
            </a:extLst>
          </p:cNvPr>
          <p:cNvGrpSpPr/>
          <p:nvPr/>
        </p:nvGrpSpPr>
        <p:grpSpPr>
          <a:xfrm>
            <a:off x="2185472" y="5510995"/>
            <a:ext cx="3720875" cy="523220"/>
            <a:chOff x="2134672" y="5348435"/>
            <a:chExt cx="3720875" cy="52322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01A2279-CC95-4FA6-A06B-3CFCA723F505}"/>
                </a:ext>
              </a:extLst>
            </p:cNvPr>
            <p:cNvSpPr txBox="1"/>
            <p:nvPr/>
          </p:nvSpPr>
          <p:spPr>
            <a:xfrm>
              <a:off x="2996332" y="5348435"/>
              <a:ext cx="2859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</a:rPr>
                <a:t>下发流表并验证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E206EA7-CB73-4593-921F-C77E1F0286D6}"/>
                </a:ext>
              </a:extLst>
            </p:cNvPr>
            <p:cNvGrpSpPr/>
            <p:nvPr/>
          </p:nvGrpSpPr>
          <p:grpSpPr>
            <a:xfrm>
              <a:off x="2134672" y="5351332"/>
              <a:ext cx="527709" cy="517426"/>
              <a:chOff x="6083957" y="801172"/>
              <a:chExt cx="527709" cy="517426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6A37D671-6C09-4B84-B5A2-5D5F950672DC}"/>
                  </a:ext>
                </a:extLst>
              </p:cNvPr>
              <p:cNvSpPr/>
              <p:nvPr/>
            </p:nvSpPr>
            <p:spPr>
              <a:xfrm rot="2731431">
                <a:off x="6089098" y="801172"/>
                <a:ext cx="517426" cy="517426"/>
              </a:xfrm>
              <a:prstGeom prst="roundRect">
                <a:avLst/>
              </a:prstGeom>
              <a:gradFill>
                <a:gsLst>
                  <a:gs pos="10000">
                    <a:schemeClr val="accent1">
                      <a:lumMod val="96000"/>
                    </a:schemeClr>
                  </a:gs>
                  <a:gs pos="100000">
                    <a:srgbClr val="2574AD"/>
                  </a:gs>
                </a:gsLst>
                <a:lin ang="2700000" scaled="0"/>
              </a:gradFill>
              <a:ln w="63500"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000" b="1" dirty="0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DD4BA335-B2EC-469B-9DD6-D2A2EE920CCE}"/>
                  </a:ext>
                </a:extLst>
              </p:cNvPr>
              <p:cNvSpPr/>
              <p:nvPr/>
            </p:nvSpPr>
            <p:spPr>
              <a:xfrm>
                <a:off x="6083957" y="829053"/>
                <a:ext cx="52770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10" name="图片占位符 9" descr="图片包含 树&#10;&#10;自动生成的说明">
            <a:extLst>
              <a:ext uri="{FF2B5EF4-FFF2-40B4-BE49-F238E27FC236}">
                <a16:creationId xmlns:a16="http://schemas.microsoft.com/office/drawing/2014/main" id="{244277EC-F161-4160-B042-7C9D7A1D15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48" b="16548"/>
          <a:stretch>
            <a:fillRect/>
          </a:stretch>
        </p:blipFill>
        <p:spPr/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AF579C3-ECED-4A28-A6AA-F7EBA59933C6}"/>
              </a:ext>
            </a:extLst>
          </p:cNvPr>
          <p:cNvGrpSpPr/>
          <p:nvPr/>
        </p:nvGrpSpPr>
        <p:grpSpPr>
          <a:xfrm>
            <a:off x="-13613" y="864803"/>
            <a:ext cx="2243954" cy="873732"/>
            <a:chOff x="-3674" y="697723"/>
            <a:chExt cx="2243954" cy="87373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CA9D206-A6EC-4B21-B268-1703FD58A6FB}"/>
                </a:ext>
              </a:extLst>
            </p:cNvPr>
            <p:cNvSpPr/>
            <p:nvPr/>
          </p:nvSpPr>
          <p:spPr>
            <a:xfrm>
              <a:off x="-3674" y="697723"/>
              <a:ext cx="2243954" cy="873732"/>
            </a:xfrm>
            <a:custGeom>
              <a:avLst/>
              <a:gdLst>
                <a:gd name="connsiteX0" fmla="*/ 11280 w 2506872"/>
                <a:gd name="connsiteY0" fmla="*/ 0 h 873732"/>
                <a:gd name="connsiteX1" fmla="*/ 2070006 w 2506872"/>
                <a:gd name="connsiteY1" fmla="*/ 0 h 873732"/>
                <a:gd name="connsiteX2" fmla="*/ 2506872 w 2506872"/>
                <a:gd name="connsiteY2" fmla="*/ 436866 h 873732"/>
                <a:gd name="connsiteX3" fmla="*/ 2506871 w 2506872"/>
                <a:gd name="connsiteY3" fmla="*/ 436866 h 873732"/>
                <a:gd name="connsiteX4" fmla="*/ 2070005 w 2506872"/>
                <a:gd name="connsiteY4" fmla="*/ 873732 h 873732"/>
                <a:gd name="connsiteX5" fmla="*/ 11280 w 2506872"/>
                <a:gd name="connsiteY5" fmla="*/ 873731 h 873732"/>
                <a:gd name="connsiteX6" fmla="*/ 0 w 2506872"/>
                <a:gd name="connsiteY6" fmla="*/ 872594 h 873732"/>
                <a:gd name="connsiteX7" fmla="*/ 0 w 2506872"/>
                <a:gd name="connsiteY7" fmla="*/ 1137 h 87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6872" h="873732">
                  <a:moveTo>
                    <a:pt x="11280" y="0"/>
                  </a:moveTo>
                  <a:lnTo>
                    <a:pt x="2070006" y="0"/>
                  </a:lnTo>
                  <a:cubicBezTo>
                    <a:pt x="2311280" y="0"/>
                    <a:pt x="2506872" y="195592"/>
                    <a:pt x="2506872" y="436866"/>
                  </a:cubicBezTo>
                  <a:lnTo>
                    <a:pt x="2506871" y="436866"/>
                  </a:lnTo>
                  <a:cubicBezTo>
                    <a:pt x="2506871" y="678140"/>
                    <a:pt x="2311279" y="873732"/>
                    <a:pt x="2070005" y="873732"/>
                  </a:cubicBezTo>
                  <a:lnTo>
                    <a:pt x="11280" y="873731"/>
                  </a:lnTo>
                  <a:lnTo>
                    <a:pt x="0" y="872594"/>
                  </a:lnTo>
                  <a:lnTo>
                    <a:pt x="0" y="1137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B4FC485-2651-4E9F-A183-386C2DFADF3C}"/>
                </a:ext>
              </a:extLst>
            </p:cNvPr>
            <p:cNvSpPr txBox="1"/>
            <p:nvPr/>
          </p:nvSpPr>
          <p:spPr>
            <a:xfrm>
              <a:off x="511062" y="780646"/>
              <a:ext cx="13178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0179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221255"/>
            <a:ext cx="6835320" cy="474332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使用</a:t>
            </a:r>
            <a:r>
              <a:rPr lang="en-US" altLang="zh-CN" b="1" i="0" dirty="0" err="1">
                <a:solidFill>
                  <a:srgbClr val="222226"/>
                </a:solidFill>
                <a:effectLst/>
                <a:latin typeface="PingFang SC"/>
              </a:rPr>
              <a:t>OpenDaylight</a:t>
            </a:r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界面下发流表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716032" y="1419982"/>
            <a:ext cx="99406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查看当前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s3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流表，显示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端口流表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drop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08070B7-781D-439A-B54F-C0EF7CB85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313" y="2481087"/>
            <a:ext cx="9137374" cy="217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903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589946" y="300982"/>
            <a:ext cx="2347987" cy="590931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实验验证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589946" y="1541216"/>
            <a:ext cx="110611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尝试用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h2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去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pingh3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h4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，流表下发成功之后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h2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无法与右侧主机通信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9CD763-B0D2-4A16-9959-D95E3D682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811" y="2889603"/>
            <a:ext cx="9014377" cy="279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1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589946" y="300982"/>
            <a:ext cx="2347987" cy="590931"/>
          </a:xfrm>
        </p:spPr>
        <p:txBody>
          <a:bodyPr/>
          <a:lstStyle/>
          <a:p>
            <a:pPr algn="l" latinLnBrk="1"/>
            <a:r>
              <a:rPr lang="zh-CN" altLang="en-US" b="1" i="0" dirty="0">
                <a:solidFill>
                  <a:srgbClr val="222226"/>
                </a:solidFill>
                <a:effectLst/>
                <a:latin typeface="PingFang SC"/>
              </a:rPr>
              <a:t>实验验证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499188" y="1028110"/>
            <a:ext cx="110611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ODL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页面删除下发流表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0C528A8-B7CE-4709-A2D9-7B5F70A25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637" y="3591436"/>
            <a:ext cx="5964199" cy="28396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1B6F12A-E4CC-4288-B9AA-22D7D6F8F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197" y="1811116"/>
            <a:ext cx="10715625" cy="79057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2592D2B-4357-4670-AFE5-A913FA185808}"/>
              </a:ext>
            </a:extLst>
          </p:cNvPr>
          <p:cNvSpPr/>
          <p:nvPr/>
        </p:nvSpPr>
        <p:spPr>
          <a:xfrm>
            <a:off x="499187" y="2844303"/>
            <a:ext cx="110611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再次尝试用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h2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去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pingh3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h4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，通信顺利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64651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BAB002-FFFC-4B63-96C3-D7333E2DA6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22E9BB-7F8A-4247-9090-E961584CB07E}"/>
              </a:ext>
            </a:extLst>
          </p:cNvPr>
          <p:cNvSpPr/>
          <p:nvPr/>
        </p:nvSpPr>
        <p:spPr>
          <a:xfrm>
            <a:off x="462947" y="1949136"/>
            <a:ext cx="1106110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工程环境搭建、实验制作流程和网络拓扑代码已更新至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git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仓库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5EE3AB-299F-454F-99CF-3DC1D5AF1EBF}"/>
              </a:ext>
            </a:extLst>
          </p:cNvPr>
          <p:cNvSpPr txBox="1"/>
          <p:nvPr/>
        </p:nvSpPr>
        <p:spPr>
          <a:xfrm flipH="1">
            <a:off x="960782" y="3336235"/>
            <a:ext cx="5135218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hlinkClick r:id="rId2"/>
              </a:rPr>
              <a:t>Zeng </a:t>
            </a:r>
            <a:r>
              <a:rPr lang="en-US" altLang="zh-CN" sz="1200" dirty="0" err="1">
                <a:hlinkClick r:id="rId2"/>
              </a:rPr>
              <a:t>Rixuan</a:t>
            </a:r>
            <a:r>
              <a:rPr lang="en-US" altLang="zh-CN" sz="1200" dirty="0">
                <a:hlinkClick r:id="rId2"/>
              </a:rPr>
              <a:t> / </a:t>
            </a:r>
            <a:r>
              <a:rPr lang="en-US" altLang="zh-CN" sz="1200" dirty="0" err="1">
                <a:hlinkClick r:id="rId2"/>
              </a:rPr>
              <a:t>Opendaylight</a:t>
            </a:r>
            <a:r>
              <a:rPr lang="en-US" altLang="zh-CN" sz="1200" dirty="0">
                <a:hlinkClick r:id="rId2"/>
              </a:rPr>
              <a:t> · GitLab (linkortech.com)</a:t>
            </a:r>
            <a:endParaRPr lang="zh-CN" altLang="en-US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08682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98D3532D-32F2-4692-89DD-4D922105DF82}"/>
              </a:ext>
            </a:extLst>
          </p:cNvPr>
          <p:cNvSpPr txBox="1"/>
          <p:nvPr/>
        </p:nvSpPr>
        <p:spPr>
          <a:xfrm>
            <a:off x="641122" y="3164294"/>
            <a:ext cx="492994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课外拓展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61316F-FDA8-47C3-9F3B-4C0D8971B946}"/>
              </a:ext>
            </a:extLst>
          </p:cNvPr>
          <p:cNvGrpSpPr/>
          <p:nvPr/>
        </p:nvGrpSpPr>
        <p:grpSpPr>
          <a:xfrm>
            <a:off x="660400" y="2389221"/>
            <a:ext cx="1762759" cy="549245"/>
            <a:chOff x="660400" y="2647208"/>
            <a:chExt cx="2427274" cy="54924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ABF973A-3492-48FD-8195-1325B5204666}"/>
                </a:ext>
              </a:extLst>
            </p:cNvPr>
            <p:cNvSpPr/>
            <p:nvPr/>
          </p:nvSpPr>
          <p:spPr>
            <a:xfrm>
              <a:off x="660400" y="2647208"/>
              <a:ext cx="2254478" cy="549245"/>
            </a:xfrm>
            <a:prstGeom prst="roundRect">
              <a:avLst>
                <a:gd name="adj" fmla="val 9037"/>
              </a:avLst>
            </a:prstGeom>
            <a:gradFill>
              <a:gsLst>
                <a:gs pos="2000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875240C-E43A-4367-865C-7299B0ADB830}"/>
                </a:ext>
              </a:extLst>
            </p:cNvPr>
            <p:cNvSpPr txBox="1"/>
            <p:nvPr/>
          </p:nvSpPr>
          <p:spPr>
            <a:xfrm>
              <a:off x="693724" y="2663220"/>
              <a:ext cx="239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PART 04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菱形 44">
            <a:extLst>
              <a:ext uri="{FF2B5EF4-FFF2-40B4-BE49-F238E27FC236}">
                <a16:creationId xmlns:a16="http://schemas.microsoft.com/office/drawing/2014/main" id="{513068C5-2C91-4BC8-9FC5-0CAF6BD48A30}"/>
              </a:ext>
            </a:extLst>
          </p:cNvPr>
          <p:cNvSpPr/>
          <p:nvPr/>
        </p:nvSpPr>
        <p:spPr>
          <a:xfrm flipH="1">
            <a:off x="69984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2600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37C506C4-986D-4C89-BBBC-0A8012A31FD7}"/>
              </a:ext>
            </a:extLst>
          </p:cNvPr>
          <p:cNvSpPr/>
          <p:nvPr/>
        </p:nvSpPr>
        <p:spPr>
          <a:xfrm flipH="1">
            <a:off x="94002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A1AEA36C-2590-4BA6-A7ED-CF127F70C421}"/>
              </a:ext>
            </a:extLst>
          </p:cNvPr>
          <p:cNvSpPr/>
          <p:nvPr/>
        </p:nvSpPr>
        <p:spPr>
          <a:xfrm flipH="1">
            <a:off x="118020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98E4C23C-7286-4134-8AA6-662BEB74F08B}"/>
              </a:ext>
            </a:extLst>
          </p:cNvPr>
          <p:cNvSpPr/>
          <p:nvPr/>
        </p:nvSpPr>
        <p:spPr>
          <a:xfrm flipH="1">
            <a:off x="142038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ACB6A354-9685-420E-8513-9FEFAF5E359B}"/>
              </a:ext>
            </a:extLst>
          </p:cNvPr>
          <p:cNvSpPr/>
          <p:nvPr/>
        </p:nvSpPr>
        <p:spPr>
          <a:xfrm flipH="1">
            <a:off x="1660559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pic>
        <p:nvPicPr>
          <p:cNvPr id="56" name="图片占位符 55" descr="图片包含 天空, 户外, 建筑物, 砖形&#10;&#10;自动生成的说明">
            <a:extLst>
              <a:ext uri="{FF2B5EF4-FFF2-40B4-BE49-F238E27FC236}">
                <a16:creationId xmlns:a16="http://schemas.microsoft.com/office/drawing/2014/main" id="{D7F30DBF-B754-4EEF-83C2-BF44E0C53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" r="4696"/>
          <a:stretch>
            <a:fillRect/>
          </a:stretch>
        </p:blipFill>
        <p:spPr>
          <a:xfrm>
            <a:off x="4412235" y="0"/>
            <a:ext cx="7779765" cy="5725124"/>
          </a:xfr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45892D2-01E2-4B4D-9FAB-0389902C9523}"/>
              </a:ext>
            </a:extLst>
          </p:cNvPr>
          <p:cNvSpPr txBox="1"/>
          <p:nvPr/>
        </p:nvSpPr>
        <p:spPr>
          <a:xfrm>
            <a:off x="641122" y="5431902"/>
            <a:ext cx="6760632" cy="293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什么是工业互联网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?</a:t>
            </a:r>
            <a:endParaRPr lang="zh-CN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66078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F4A85755-BD1F-4010-BB90-E56373485C0A}"/>
              </a:ext>
            </a:extLst>
          </p:cNvPr>
          <p:cNvSpPr/>
          <p:nvPr/>
        </p:nvSpPr>
        <p:spPr>
          <a:xfrm>
            <a:off x="0" y="2976880"/>
            <a:ext cx="12192000" cy="1473200"/>
          </a:xfrm>
          <a:prstGeom prst="rect">
            <a:avLst/>
          </a:prstGeom>
          <a:gradFill>
            <a:gsLst>
              <a:gs pos="29000">
                <a:schemeClr val="accent1"/>
              </a:gs>
              <a:gs pos="84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560A36F-7E11-4DC7-805E-F8A33F4E405C}"/>
              </a:ext>
            </a:extLst>
          </p:cNvPr>
          <p:cNvSpPr/>
          <p:nvPr/>
        </p:nvSpPr>
        <p:spPr>
          <a:xfrm>
            <a:off x="717550" y="1220396"/>
            <a:ext cx="4999856" cy="4343006"/>
          </a:xfrm>
          <a:prstGeom prst="roundRect">
            <a:avLst>
              <a:gd name="adj" fmla="val 7827"/>
            </a:avLst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BFB205-BACF-489A-A15E-0062D49CE860}"/>
              </a:ext>
            </a:extLst>
          </p:cNvPr>
          <p:cNvSpPr/>
          <p:nvPr/>
        </p:nvSpPr>
        <p:spPr>
          <a:xfrm>
            <a:off x="972153" y="2187618"/>
            <a:ext cx="4639376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面对不断提升的成本、运营压力，以及回报率走低的趋势，老牌工业企业“通用电气”在</a:t>
            </a:r>
            <a:r>
              <a:rPr lang="en-US" altLang="zh-CN" sz="1800" dirty="0">
                <a:solidFill>
                  <a:srgbClr val="000000"/>
                </a:solidFill>
                <a:latin typeface="+mn-ea"/>
              </a:rPr>
              <a:t>2012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年提出了“工业互联网（</a:t>
            </a:r>
            <a:r>
              <a:rPr lang="en-US" altLang="zh-CN" sz="1800" dirty="0">
                <a:solidFill>
                  <a:srgbClr val="000000"/>
                </a:solidFill>
                <a:latin typeface="+mn-ea"/>
              </a:rPr>
              <a:t>Industrial Internet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）”的概念，美国通用电气公司在提出“工业互联网”概念时，是这么说的：“</a:t>
            </a: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工业互联网，就是把人、数据和机器连接起来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”。</a:t>
            </a:r>
            <a:endParaRPr lang="en-US" altLang="zh-CN" sz="1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C9CA297-904B-4556-8726-736DB80FE967}"/>
              </a:ext>
            </a:extLst>
          </p:cNvPr>
          <p:cNvSpPr/>
          <p:nvPr/>
        </p:nvSpPr>
        <p:spPr>
          <a:xfrm>
            <a:off x="1284438" y="1221644"/>
            <a:ext cx="3921760" cy="701041"/>
          </a:xfrm>
          <a:custGeom>
            <a:avLst/>
            <a:gdLst>
              <a:gd name="connsiteX0" fmla="*/ 0 w 3921760"/>
              <a:gd name="connsiteY0" fmla="*/ 0 h 751840"/>
              <a:gd name="connsiteX1" fmla="*/ 3921760 w 3921760"/>
              <a:gd name="connsiteY1" fmla="*/ 0 h 751840"/>
              <a:gd name="connsiteX2" fmla="*/ 3921760 w 3921760"/>
              <a:gd name="connsiteY2" fmla="*/ 520272 h 751840"/>
              <a:gd name="connsiteX3" fmla="*/ 3690192 w 3921760"/>
              <a:gd name="connsiteY3" fmla="*/ 751840 h 751840"/>
              <a:gd name="connsiteX4" fmla="*/ 231568 w 3921760"/>
              <a:gd name="connsiteY4" fmla="*/ 751840 h 751840"/>
              <a:gd name="connsiteX5" fmla="*/ 0 w 3921760"/>
              <a:gd name="connsiteY5" fmla="*/ 520272 h 751840"/>
              <a:gd name="connsiteX6" fmla="*/ 0 w 3921760"/>
              <a:gd name="connsiteY6" fmla="*/ 0 h 75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21760" h="751840">
                <a:moveTo>
                  <a:pt x="0" y="0"/>
                </a:moveTo>
                <a:lnTo>
                  <a:pt x="3921760" y="0"/>
                </a:lnTo>
                <a:lnTo>
                  <a:pt x="3921760" y="520272"/>
                </a:lnTo>
                <a:cubicBezTo>
                  <a:pt x="3921760" y="648163"/>
                  <a:pt x="3818083" y="751840"/>
                  <a:pt x="3690192" y="751840"/>
                </a:cubicBezTo>
                <a:lnTo>
                  <a:pt x="231568" y="751840"/>
                </a:lnTo>
                <a:cubicBezTo>
                  <a:pt x="103677" y="751840"/>
                  <a:pt x="0" y="648163"/>
                  <a:pt x="0" y="52027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75000">
                <a:schemeClr val="accent1"/>
              </a:gs>
              <a:gs pos="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/>
              <a:t>工业互联网</a:t>
            </a: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C427354-5EB2-4A51-8DAB-75EC6EACF1A3}"/>
              </a:ext>
            </a:extLst>
          </p:cNvPr>
          <p:cNvSpPr/>
          <p:nvPr/>
        </p:nvSpPr>
        <p:spPr>
          <a:xfrm flipV="1">
            <a:off x="5206198" y="1221643"/>
            <a:ext cx="121284" cy="403696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CC913024-CF0D-4B82-880E-7DCBAB783382}"/>
              </a:ext>
            </a:extLst>
          </p:cNvPr>
          <p:cNvSpPr/>
          <p:nvPr/>
        </p:nvSpPr>
        <p:spPr>
          <a:xfrm flipV="1">
            <a:off x="5327482" y="1221643"/>
            <a:ext cx="90170" cy="26907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E42E6E2D-3C41-4C7F-A536-0C90E75FA5BD}"/>
              </a:ext>
            </a:extLst>
          </p:cNvPr>
          <p:cNvSpPr/>
          <p:nvPr/>
        </p:nvSpPr>
        <p:spPr>
          <a:xfrm flipH="1" flipV="1">
            <a:off x="1163154" y="1221643"/>
            <a:ext cx="121284" cy="403696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id="{1235F740-7E79-451D-B1A6-CD5F1554B267}"/>
              </a:ext>
            </a:extLst>
          </p:cNvPr>
          <p:cNvSpPr/>
          <p:nvPr/>
        </p:nvSpPr>
        <p:spPr>
          <a:xfrm flipH="1" flipV="1">
            <a:off x="1072984" y="1221643"/>
            <a:ext cx="90170" cy="269076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6A59DD4-3ED8-463D-892E-2D8F9A29E7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1" b="1"/>
          <a:stretch/>
        </p:blipFill>
        <p:spPr>
          <a:xfrm>
            <a:off x="6200899" y="1356181"/>
            <a:ext cx="5507607" cy="3503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文本占位符 4">
            <a:extLst>
              <a:ext uri="{FF2B5EF4-FFF2-40B4-BE49-F238E27FC236}">
                <a16:creationId xmlns:a16="http://schemas.microsoft.com/office/drawing/2014/main" id="{045E5A3E-EA1E-47CE-A16A-E6DC3A14D03A}"/>
              </a:ext>
            </a:extLst>
          </p:cNvPr>
          <p:cNvSpPr txBox="1">
            <a:spLocks/>
          </p:cNvSpPr>
          <p:nvPr/>
        </p:nvSpPr>
        <p:spPr>
          <a:xfrm>
            <a:off x="549080" y="373488"/>
            <a:ext cx="3166534" cy="5909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buNone/>
            </a:pPr>
            <a:r>
              <a:rPr lang="zh-CN" altLang="en-US" sz="3600" b="1" dirty="0">
                <a:solidFill>
                  <a:srgbClr val="222226"/>
                </a:solidFill>
                <a:latin typeface="PingFang SC"/>
              </a:rPr>
              <a:t>定义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FC01B7-8AA1-4D0C-87A7-0C0705BE99A6}"/>
              </a:ext>
            </a:extLst>
          </p:cNvPr>
          <p:cNvSpPr txBox="1"/>
          <p:nvPr/>
        </p:nvSpPr>
        <p:spPr>
          <a:xfrm>
            <a:off x="1163154" y="5693273"/>
            <a:ext cx="609600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也就是说，工业互联网的三要素，是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人、数据、机器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06680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占位符 26" descr="图片包含 天空, 建筑物, 户外, 城市&#10;&#10;自动生成的说明">
            <a:extLst>
              <a:ext uri="{FF2B5EF4-FFF2-40B4-BE49-F238E27FC236}">
                <a16:creationId xmlns:a16="http://schemas.microsoft.com/office/drawing/2014/main" id="{79AB157B-9035-4435-A197-EF4E56946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4" b="31354"/>
          <a:stretch>
            <a:fillRect/>
          </a:stretch>
        </p:blipFill>
        <p:spPr/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67FE9D8-7D52-4327-BFA9-BEC40E890EC5}"/>
              </a:ext>
            </a:extLst>
          </p:cNvPr>
          <p:cNvSpPr/>
          <p:nvPr/>
        </p:nvSpPr>
        <p:spPr>
          <a:xfrm>
            <a:off x="-17536" y="1345704"/>
            <a:ext cx="8833545" cy="2862469"/>
          </a:xfrm>
          <a:prstGeom prst="rect">
            <a:avLst/>
          </a:prstGeom>
          <a:gradFill>
            <a:gsLst>
              <a:gs pos="57000">
                <a:schemeClr val="accent1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1EB454B-2426-45F1-8A36-EB758546003D}"/>
              </a:ext>
            </a:extLst>
          </p:cNvPr>
          <p:cNvGrpSpPr/>
          <p:nvPr/>
        </p:nvGrpSpPr>
        <p:grpSpPr>
          <a:xfrm>
            <a:off x="-276565" y="1875784"/>
            <a:ext cx="3239530" cy="2736042"/>
            <a:chOff x="1698826" y="3859773"/>
            <a:chExt cx="1560748" cy="1318177"/>
          </a:xfrm>
          <a:solidFill>
            <a:schemeClr val="bg1">
              <a:alpha val="5000"/>
            </a:schemeClr>
          </a:solidFill>
        </p:grpSpPr>
        <p:sp>
          <p:nvSpPr>
            <p:cNvPr id="8" name="ïšlîḑe">
              <a:extLst>
                <a:ext uri="{FF2B5EF4-FFF2-40B4-BE49-F238E27FC236}">
                  <a16:creationId xmlns:a16="http://schemas.microsoft.com/office/drawing/2014/main" id="{84AA9A07-3E98-42BD-AA97-D06D331749C5}"/>
                </a:ext>
              </a:extLst>
            </p:cNvPr>
            <p:cNvSpPr/>
            <p:nvPr/>
          </p:nvSpPr>
          <p:spPr bwMode="auto">
            <a:xfrm>
              <a:off x="1698826" y="3949429"/>
              <a:ext cx="1560748" cy="1228521"/>
            </a:xfrm>
            <a:custGeom>
              <a:avLst/>
              <a:gdLst>
                <a:gd name="connsiteX0" fmla="*/ 470786 w 1116024"/>
                <a:gd name="connsiteY0" fmla="*/ 803757 h 878465"/>
                <a:gd name="connsiteX1" fmla="*/ 496524 w 1116024"/>
                <a:gd name="connsiteY1" fmla="*/ 811485 h 878465"/>
                <a:gd name="connsiteX2" fmla="*/ 558548 w 1116024"/>
                <a:gd name="connsiteY2" fmla="*/ 831266 h 878465"/>
                <a:gd name="connsiteX3" fmla="*/ 620305 w 1116024"/>
                <a:gd name="connsiteY3" fmla="*/ 811485 h 878465"/>
                <a:gd name="connsiteX4" fmla="*/ 646059 w 1116024"/>
                <a:gd name="connsiteY4" fmla="*/ 803757 h 878465"/>
                <a:gd name="connsiteX5" fmla="*/ 635757 w 1116024"/>
                <a:gd name="connsiteY5" fmla="*/ 814062 h 878465"/>
                <a:gd name="connsiteX6" fmla="*/ 646059 w 1116024"/>
                <a:gd name="connsiteY6" fmla="*/ 819214 h 878465"/>
                <a:gd name="connsiteX7" fmla="*/ 651209 w 1116024"/>
                <a:gd name="connsiteY7" fmla="*/ 821790 h 878465"/>
                <a:gd name="connsiteX8" fmla="*/ 646059 w 1116024"/>
                <a:gd name="connsiteY8" fmla="*/ 821790 h 878465"/>
                <a:gd name="connsiteX9" fmla="*/ 579422 w 1116024"/>
                <a:gd name="connsiteY9" fmla="*/ 836603 h 878465"/>
                <a:gd name="connsiteX10" fmla="*/ 573992 w 1116024"/>
                <a:gd name="connsiteY10" fmla="*/ 839471 h 878465"/>
                <a:gd name="connsiteX11" fmla="*/ 592076 w 1116024"/>
                <a:gd name="connsiteY11" fmla="*/ 850248 h 878465"/>
                <a:gd name="connsiteX12" fmla="*/ 620066 w 1116024"/>
                <a:gd name="connsiteY12" fmla="*/ 878465 h 878465"/>
                <a:gd name="connsiteX13" fmla="*/ 594328 w 1116024"/>
                <a:gd name="connsiteY13" fmla="*/ 878465 h 878465"/>
                <a:gd name="connsiteX14" fmla="*/ 572129 w 1116024"/>
                <a:gd name="connsiteY14" fmla="*/ 854394 h 878465"/>
                <a:gd name="connsiteX15" fmla="*/ 558915 w 1116024"/>
                <a:gd name="connsiteY15" fmla="*/ 847435 h 878465"/>
                <a:gd name="connsiteX16" fmla="*/ 545741 w 1116024"/>
                <a:gd name="connsiteY16" fmla="*/ 854394 h 878465"/>
                <a:gd name="connsiteX17" fmla="*/ 522442 w 1116024"/>
                <a:gd name="connsiteY17" fmla="*/ 878465 h 878465"/>
                <a:gd name="connsiteX18" fmla="*/ 499264 w 1116024"/>
                <a:gd name="connsiteY18" fmla="*/ 878465 h 878465"/>
                <a:gd name="connsiteX19" fmla="*/ 525782 w 1116024"/>
                <a:gd name="connsiteY19" fmla="*/ 850248 h 878465"/>
                <a:gd name="connsiteX20" fmla="*/ 543590 w 1116024"/>
                <a:gd name="connsiteY20" fmla="*/ 839364 h 878465"/>
                <a:gd name="connsiteX21" fmla="*/ 538348 w 1116024"/>
                <a:gd name="connsiteY21" fmla="*/ 836603 h 878465"/>
                <a:gd name="connsiteX22" fmla="*/ 470786 w 1116024"/>
                <a:gd name="connsiteY22" fmla="*/ 821790 h 878465"/>
                <a:gd name="connsiteX23" fmla="*/ 463065 w 1116024"/>
                <a:gd name="connsiteY23" fmla="*/ 821790 h 878465"/>
                <a:gd name="connsiteX24" fmla="*/ 470786 w 1116024"/>
                <a:gd name="connsiteY24" fmla="*/ 819214 h 878465"/>
                <a:gd name="connsiteX25" fmla="*/ 481082 w 1116024"/>
                <a:gd name="connsiteY25" fmla="*/ 814062 h 878465"/>
                <a:gd name="connsiteX26" fmla="*/ 470786 w 1116024"/>
                <a:gd name="connsiteY26" fmla="*/ 803757 h 878465"/>
                <a:gd name="connsiteX27" fmla="*/ 707867 w 1116024"/>
                <a:gd name="connsiteY27" fmla="*/ 770267 h 878465"/>
                <a:gd name="connsiteX28" fmla="*/ 723319 w 1116024"/>
                <a:gd name="connsiteY28" fmla="*/ 770267 h 878465"/>
                <a:gd name="connsiteX29" fmla="*/ 764524 w 1116024"/>
                <a:gd name="connsiteY29" fmla="*/ 777996 h 878465"/>
                <a:gd name="connsiteX30" fmla="*/ 777401 w 1116024"/>
                <a:gd name="connsiteY30" fmla="*/ 780572 h 878465"/>
                <a:gd name="connsiteX31" fmla="*/ 821182 w 1116024"/>
                <a:gd name="connsiteY31" fmla="*/ 785724 h 878465"/>
                <a:gd name="connsiteX32" fmla="*/ 828908 w 1116024"/>
                <a:gd name="connsiteY32" fmla="*/ 788300 h 878465"/>
                <a:gd name="connsiteX33" fmla="*/ 831483 w 1116024"/>
                <a:gd name="connsiteY33" fmla="*/ 788300 h 878465"/>
                <a:gd name="connsiteX34" fmla="*/ 831483 w 1116024"/>
                <a:gd name="connsiteY34" fmla="*/ 790876 h 878465"/>
                <a:gd name="connsiteX35" fmla="*/ 821182 w 1116024"/>
                <a:gd name="connsiteY35" fmla="*/ 808909 h 878465"/>
                <a:gd name="connsiteX36" fmla="*/ 754223 w 1116024"/>
                <a:gd name="connsiteY36" fmla="*/ 852704 h 878465"/>
                <a:gd name="connsiteX37" fmla="*/ 728469 w 1116024"/>
                <a:gd name="connsiteY37" fmla="*/ 852704 h 878465"/>
                <a:gd name="connsiteX38" fmla="*/ 694990 w 1116024"/>
                <a:gd name="connsiteY38" fmla="*/ 850128 h 878465"/>
                <a:gd name="connsiteX39" fmla="*/ 648634 w 1116024"/>
                <a:gd name="connsiteY39" fmla="*/ 832095 h 878465"/>
                <a:gd name="connsiteX40" fmla="*/ 646059 w 1116024"/>
                <a:gd name="connsiteY40" fmla="*/ 832095 h 878465"/>
                <a:gd name="connsiteX41" fmla="*/ 640908 w 1116024"/>
                <a:gd name="connsiteY41" fmla="*/ 826942 h 878465"/>
                <a:gd name="connsiteX42" fmla="*/ 646059 w 1116024"/>
                <a:gd name="connsiteY42" fmla="*/ 826942 h 878465"/>
                <a:gd name="connsiteX43" fmla="*/ 651209 w 1116024"/>
                <a:gd name="connsiteY43" fmla="*/ 826942 h 878465"/>
                <a:gd name="connsiteX44" fmla="*/ 694990 w 1116024"/>
                <a:gd name="connsiteY44" fmla="*/ 832095 h 878465"/>
                <a:gd name="connsiteX45" fmla="*/ 705291 w 1116024"/>
                <a:gd name="connsiteY45" fmla="*/ 832095 h 878465"/>
                <a:gd name="connsiteX46" fmla="*/ 738771 w 1116024"/>
                <a:gd name="connsiteY46" fmla="*/ 816638 h 878465"/>
                <a:gd name="connsiteX47" fmla="*/ 707867 w 1116024"/>
                <a:gd name="connsiteY47" fmla="*/ 821790 h 878465"/>
                <a:gd name="connsiteX48" fmla="*/ 694990 w 1116024"/>
                <a:gd name="connsiteY48" fmla="*/ 821790 h 878465"/>
                <a:gd name="connsiteX49" fmla="*/ 651209 w 1116024"/>
                <a:gd name="connsiteY49" fmla="*/ 814062 h 878465"/>
                <a:gd name="connsiteX50" fmla="*/ 648634 w 1116024"/>
                <a:gd name="connsiteY50" fmla="*/ 814062 h 878465"/>
                <a:gd name="connsiteX51" fmla="*/ 651209 w 1116024"/>
                <a:gd name="connsiteY51" fmla="*/ 811485 h 878465"/>
                <a:gd name="connsiteX52" fmla="*/ 694990 w 1116024"/>
                <a:gd name="connsiteY52" fmla="*/ 772843 h 878465"/>
                <a:gd name="connsiteX53" fmla="*/ 707867 w 1116024"/>
                <a:gd name="connsiteY53" fmla="*/ 770267 h 878465"/>
                <a:gd name="connsiteX54" fmla="*/ 393573 w 1116024"/>
                <a:gd name="connsiteY54" fmla="*/ 770267 h 878465"/>
                <a:gd name="connsiteX55" fmla="*/ 409015 w 1116024"/>
                <a:gd name="connsiteY55" fmla="*/ 770267 h 878465"/>
                <a:gd name="connsiteX56" fmla="*/ 421884 w 1116024"/>
                <a:gd name="connsiteY56" fmla="*/ 772843 h 878465"/>
                <a:gd name="connsiteX57" fmla="*/ 465639 w 1116024"/>
                <a:gd name="connsiteY57" fmla="*/ 811485 h 878465"/>
                <a:gd name="connsiteX58" fmla="*/ 468213 w 1116024"/>
                <a:gd name="connsiteY58" fmla="*/ 814062 h 878465"/>
                <a:gd name="connsiteX59" fmla="*/ 463065 w 1116024"/>
                <a:gd name="connsiteY59" fmla="*/ 814062 h 878465"/>
                <a:gd name="connsiteX60" fmla="*/ 421884 w 1116024"/>
                <a:gd name="connsiteY60" fmla="*/ 821790 h 878465"/>
                <a:gd name="connsiteX61" fmla="*/ 409015 w 1116024"/>
                <a:gd name="connsiteY61" fmla="*/ 821790 h 878465"/>
                <a:gd name="connsiteX62" fmla="*/ 378130 w 1116024"/>
                <a:gd name="connsiteY62" fmla="*/ 816638 h 878465"/>
                <a:gd name="connsiteX63" fmla="*/ 409015 w 1116024"/>
                <a:gd name="connsiteY63" fmla="*/ 832095 h 878465"/>
                <a:gd name="connsiteX64" fmla="*/ 421884 w 1116024"/>
                <a:gd name="connsiteY64" fmla="*/ 832095 h 878465"/>
                <a:gd name="connsiteX65" fmla="*/ 465639 w 1116024"/>
                <a:gd name="connsiteY65" fmla="*/ 826942 h 878465"/>
                <a:gd name="connsiteX66" fmla="*/ 470786 w 1116024"/>
                <a:gd name="connsiteY66" fmla="*/ 826942 h 878465"/>
                <a:gd name="connsiteX67" fmla="*/ 475934 w 1116024"/>
                <a:gd name="connsiteY67" fmla="*/ 826942 h 878465"/>
                <a:gd name="connsiteX68" fmla="*/ 470786 w 1116024"/>
                <a:gd name="connsiteY68" fmla="*/ 832095 h 878465"/>
                <a:gd name="connsiteX69" fmla="*/ 468213 w 1116024"/>
                <a:gd name="connsiteY69" fmla="*/ 832095 h 878465"/>
                <a:gd name="connsiteX70" fmla="*/ 421884 w 1116024"/>
                <a:gd name="connsiteY70" fmla="*/ 850128 h 878465"/>
                <a:gd name="connsiteX71" fmla="*/ 385851 w 1116024"/>
                <a:gd name="connsiteY71" fmla="*/ 852704 h 878465"/>
                <a:gd name="connsiteX72" fmla="*/ 362687 w 1116024"/>
                <a:gd name="connsiteY72" fmla="*/ 852704 h 878465"/>
                <a:gd name="connsiteX73" fmla="*/ 295769 w 1116024"/>
                <a:gd name="connsiteY73" fmla="*/ 808909 h 878465"/>
                <a:gd name="connsiteX74" fmla="*/ 285474 w 1116024"/>
                <a:gd name="connsiteY74" fmla="*/ 790876 h 878465"/>
                <a:gd name="connsiteX75" fmla="*/ 282900 w 1116024"/>
                <a:gd name="connsiteY75" fmla="*/ 788300 h 878465"/>
                <a:gd name="connsiteX76" fmla="*/ 288047 w 1116024"/>
                <a:gd name="connsiteY76" fmla="*/ 788300 h 878465"/>
                <a:gd name="connsiteX77" fmla="*/ 295769 w 1116024"/>
                <a:gd name="connsiteY77" fmla="*/ 785724 h 878465"/>
                <a:gd name="connsiteX78" fmla="*/ 336949 w 1116024"/>
                <a:gd name="connsiteY78" fmla="*/ 780572 h 878465"/>
                <a:gd name="connsiteX79" fmla="*/ 349818 w 1116024"/>
                <a:gd name="connsiteY79" fmla="*/ 777996 h 878465"/>
                <a:gd name="connsiteX80" fmla="*/ 393573 w 1116024"/>
                <a:gd name="connsiteY80" fmla="*/ 770267 h 878465"/>
                <a:gd name="connsiteX81" fmla="*/ 813456 w 1116024"/>
                <a:gd name="connsiteY81" fmla="*/ 734201 h 878465"/>
                <a:gd name="connsiteX82" fmla="*/ 805730 w 1116024"/>
                <a:gd name="connsiteY82" fmla="*/ 749658 h 878465"/>
                <a:gd name="connsiteX83" fmla="*/ 821182 w 1116024"/>
                <a:gd name="connsiteY83" fmla="*/ 749658 h 878465"/>
                <a:gd name="connsiteX84" fmla="*/ 823757 w 1116024"/>
                <a:gd name="connsiteY84" fmla="*/ 749658 h 878465"/>
                <a:gd name="connsiteX85" fmla="*/ 821182 w 1116024"/>
                <a:gd name="connsiteY85" fmla="*/ 752234 h 878465"/>
                <a:gd name="connsiteX86" fmla="*/ 779976 w 1116024"/>
                <a:gd name="connsiteY86" fmla="*/ 762539 h 878465"/>
                <a:gd name="connsiteX87" fmla="*/ 813456 w 1116024"/>
                <a:gd name="connsiteY87" fmla="*/ 734201 h 878465"/>
                <a:gd name="connsiteX88" fmla="*/ 303490 w 1116024"/>
                <a:gd name="connsiteY88" fmla="*/ 734201 h 878465"/>
                <a:gd name="connsiteX89" fmla="*/ 336949 w 1116024"/>
                <a:gd name="connsiteY89" fmla="*/ 762539 h 878465"/>
                <a:gd name="connsiteX90" fmla="*/ 295769 w 1116024"/>
                <a:gd name="connsiteY90" fmla="*/ 752234 h 878465"/>
                <a:gd name="connsiteX91" fmla="*/ 293195 w 1116024"/>
                <a:gd name="connsiteY91" fmla="*/ 749658 h 878465"/>
                <a:gd name="connsiteX92" fmla="*/ 295769 w 1116024"/>
                <a:gd name="connsiteY92" fmla="*/ 749658 h 878465"/>
                <a:gd name="connsiteX93" fmla="*/ 311212 w 1116024"/>
                <a:gd name="connsiteY93" fmla="*/ 749658 h 878465"/>
                <a:gd name="connsiteX94" fmla="*/ 303490 w 1116024"/>
                <a:gd name="connsiteY94" fmla="*/ 734201 h 878465"/>
                <a:gd name="connsiteX95" fmla="*/ 975702 w 1116024"/>
                <a:gd name="connsiteY95" fmla="*/ 656917 h 878465"/>
                <a:gd name="connsiteX96" fmla="*/ 978277 w 1116024"/>
                <a:gd name="connsiteY96" fmla="*/ 656917 h 878465"/>
                <a:gd name="connsiteX97" fmla="*/ 978277 w 1116024"/>
                <a:gd name="connsiteY97" fmla="*/ 659493 h 878465"/>
                <a:gd name="connsiteX98" fmla="*/ 957675 w 1116024"/>
                <a:gd name="connsiteY98" fmla="*/ 713592 h 878465"/>
                <a:gd name="connsiteX99" fmla="*/ 926771 w 1116024"/>
                <a:gd name="connsiteY99" fmla="*/ 741930 h 878465"/>
                <a:gd name="connsiteX100" fmla="*/ 903593 w 1116024"/>
                <a:gd name="connsiteY100" fmla="*/ 752234 h 878465"/>
                <a:gd name="connsiteX101" fmla="*/ 823757 w 1116024"/>
                <a:gd name="connsiteY101" fmla="*/ 762539 h 878465"/>
                <a:gd name="connsiteX102" fmla="*/ 821182 w 1116024"/>
                <a:gd name="connsiteY102" fmla="*/ 759963 h 878465"/>
                <a:gd name="connsiteX103" fmla="*/ 823757 w 1116024"/>
                <a:gd name="connsiteY103" fmla="*/ 757386 h 878465"/>
                <a:gd name="connsiteX104" fmla="*/ 877839 w 1116024"/>
                <a:gd name="connsiteY104" fmla="*/ 739353 h 878465"/>
                <a:gd name="connsiteX105" fmla="*/ 901017 w 1116024"/>
                <a:gd name="connsiteY105" fmla="*/ 716168 h 878465"/>
                <a:gd name="connsiteX106" fmla="*/ 875264 w 1116024"/>
                <a:gd name="connsiteY106" fmla="*/ 731625 h 878465"/>
                <a:gd name="connsiteX107" fmla="*/ 821182 w 1116024"/>
                <a:gd name="connsiteY107" fmla="*/ 744506 h 878465"/>
                <a:gd name="connsiteX108" fmla="*/ 818606 w 1116024"/>
                <a:gd name="connsiteY108" fmla="*/ 744506 h 878465"/>
                <a:gd name="connsiteX109" fmla="*/ 818606 w 1116024"/>
                <a:gd name="connsiteY109" fmla="*/ 741930 h 878465"/>
                <a:gd name="connsiteX110" fmla="*/ 821182 w 1116024"/>
                <a:gd name="connsiteY110" fmla="*/ 736777 h 878465"/>
                <a:gd name="connsiteX111" fmla="*/ 859812 w 1116024"/>
                <a:gd name="connsiteY111" fmla="*/ 685254 h 878465"/>
                <a:gd name="connsiteX112" fmla="*/ 872688 w 1116024"/>
                <a:gd name="connsiteY112" fmla="*/ 677526 h 878465"/>
                <a:gd name="connsiteX113" fmla="*/ 913894 w 1116024"/>
                <a:gd name="connsiteY113" fmla="*/ 669798 h 878465"/>
                <a:gd name="connsiteX114" fmla="*/ 926771 w 1116024"/>
                <a:gd name="connsiteY114" fmla="*/ 667221 h 878465"/>
                <a:gd name="connsiteX115" fmla="*/ 957675 w 1116024"/>
                <a:gd name="connsiteY115" fmla="*/ 662069 h 878465"/>
                <a:gd name="connsiteX116" fmla="*/ 975702 w 1116024"/>
                <a:gd name="connsiteY116" fmla="*/ 656917 h 878465"/>
                <a:gd name="connsiteX117" fmla="*/ 138768 w 1116024"/>
                <a:gd name="connsiteY117" fmla="*/ 656917 h 878465"/>
                <a:gd name="connsiteX118" fmla="*/ 141341 w 1116024"/>
                <a:gd name="connsiteY118" fmla="*/ 656917 h 878465"/>
                <a:gd name="connsiteX119" fmla="*/ 159358 w 1116024"/>
                <a:gd name="connsiteY119" fmla="*/ 662069 h 878465"/>
                <a:gd name="connsiteX120" fmla="*/ 190243 w 1116024"/>
                <a:gd name="connsiteY120" fmla="*/ 667221 h 878465"/>
                <a:gd name="connsiteX121" fmla="*/ 203112 w 1116024"/>
                <a:gd name="connsiteY121" fmla="*/ 669798 h 878465"/>
                <a:gd name="connsiteX122" fmla="*/ 244293 w 1116024"/>
                <a:gd name="connsiteY122" fmla="*/ 677526 h 878465"/>
                <a:gd name="connsiteX123" fmla="*/ 257162 w 1116024"/>
                <a:gd name="connsiteY123" fmla="*/ 685254 h 878465"/>
                <a:gd name="connsiteX124" fmla="*/ 295769 w 1116024"/>
                <a:gd name="connsiteY124" fmla="*/ 736777 h 878465"/>
                <a:gd name="connsiteX125" fmla="*/ 295769 w 1116024"/>
                <a:gd name="connsiteY125" fmla="*/ 737743 h 878465"/>
                <a:gd name="connsiteX126" fmla="*/ 295769 w 1116024"/>
                <a:gd name="connsiteY126" fmla="*/ 741930 h 878465"/>
                <a:gd name="connsiteX127" fmla="*/ 298343 w 1116024"/>
                <a:gd name="connsiteY127" fmla="*/ 744506 h 878465"/>
                <a:gd name="connsiteX128" fmla="*/ 295769 w 1116024"/>
                <a:gd name="connsiteY128" fmla="*/ 744506 h 878465"/>
                <a:gd name="connsiteX129" fmla="*/ 293195 w 1116024"/>
                <a:gd name="connsiteY129" fmla="*/ 744506 h 878465"/>
                <a:gd name="connsiteX130" fmla="*/ 241719 w 1116024"/>
                <a:gd name="connsiteY130" fmla="*/ 731625 h 878465"/>
                <a:gd name="connsiteX131" fmla="*/ 215981 w 1116024"/>
                <a:gd name="connsiteY131" fmla="*/ 716168 h 878465"/>
                <a:gd name="connsiteX132" fmla="*/ 239145 w 1116024"/>
                <a:gd name="connsiteY132" fmla="*/ 739353 h 878465"/>
                <a:gd name="connsiteX133" fmla="*/ 293195 w 1116024"/>
                <a:gd name="connsiteY133" fmla="*/ 757386 h 878465"/>
                <a:gd name="connsiteX134" fmla="*/ 295769 w 1116024"/>
                <a:gd name="connsiteY134" fmla="*/ 759963 h 878465"/>
                <a:gd name="connsiteX135" fmla="*/ 290621 w 1116024"/>
                <a:gd name="connsiteY135" fmla="*/ 762539 h 878465"/>
                <a:gd name="connsiteX136" fmla="*/ 210834 w 1116024"/>
                <a:gd name="connsiteY136" fmla="*/ 752234 h 878465"/>
                <a:gd name="connsiteX137" fmla="*/ 190243 w 1116024"/>
                <a:gd name="connsiteY137" fmla="*/ 741930 h 878465"/>
                <a:gd name="connsiteX138" fmla="*/ 159358 w 1116024"/>
                <a:gd name="connsiteY138" fmla="*/ 713592 h 878465"/>
                <a:gd name="connsiteX139" fmla="*/ 138768 w 1116024"/>
                <a:gd name="connsiteY139" fmla="*/ 659493 h 878465"/>
                <a:gd name="connsiteX140" fmla="*/ 138768 w 1116024"/>
                <a:gd name="connsiteY140" fmla="*/ 656917 h 878465"/>
                <a:gd name="connsiteX141" fmla="*/ 738771 w 1116024"/>
                <a:gd name="connsiteY141" fmla="*/ 654341 h 878465"/>
                <a:gd name="connsiteX142" fmla="*/ 725894 w 1116024"/>
                <a:gd name="connsiteY142" fmla="*/ 711016 h 878465"/>
                <a:gd name="connsiteX143" fmla="*/ 725894 w 1116024"/>
                <a:gd name="connsiteY143" fmla="*/ 762539 h 878465"/>
                <a:gd name="connsiteX144" fmla="*/ 723319 w 1116024"/>
                <a:gd name="connsiteY144" fmla="*/ 762539 h 878465"/>
                <a:gd name="connsiteX145" fmla="*/ 707867 w 1116024"/>
                <a:gd name="connsiteY145" fmla="*/ 765115 h 878465"/>
                <a:gd name="connsiteX146" fmla="*/ 694990 w 1116024"/>
                <a:gd name="connsiteY146" fmla="*/ 767691 h 878465"/>
                <a:gd name="connsiteX147" fmla="*/ 676963 w 1116024"/>
                <a:gd name="connsiteY147" fmla="*/ 775419 h 878465"/>
                <a:gd name="connsiteX148" fmla="*/ 679538 w 1116024"/>
                <a:gd name="connsiteY148" fmla="*/ 770267 h 878465"/>
                <a:gd name="connsiteX149" fmla="*/ 692415 w 1116024"/>
                <a:gd name="connsiteY149" fmla="*/ 726473 h 878465"/>
                <a:gd name="connsiteX150" fmla="*/ 669237 w 1116024"/>
                <a:gd name="connsiteY150" fmla="*/ 765115 h 878465"/>
                <a:gd name="connsiteX151" fmla="*/ 664086 w 1116024"/>
                <a:gd name="connsiteY151" fmla="*/ 785724 h 878465"/>
                <a:gd name="connsiteX152" fmla="*/ 651209 w 1116024"/>
                <a:gd name="connsiteY152" fmla="*/ 798605 h 878465"/>
                <a:gd name="connsiteX153" fmla="*/ 664086 w 1116024"/>
                <a:gd name="connsiteY153" fmla="*/ 716168 h 878465"/>
                <a:gd name="connsiteX154" fmla="*/ 694990 w 1116024"/>
                <a:gd name="connsiteY154" fmla="*/ 674950 h 878465"/>
                <a:gd name="connsiteX155" fmla="*/ 738771 w 1116024"/>
                <a:gd name="connsiteY155" fmla="*/ 654341 h 878465"/>
                <a:gd name="connsiteX156" fmla="*/ 378130 w 1116024"/>
                <a:gd name="connsiteY156" fmla="*/ 654341 h 878465"/>
                <a:gd name="connsiteX157" fmla="*/ 421884 w 1116024"/>
                <a:gd name="connsiteY157" fmla="*/ 674950 h 878465"/>
                <a:gd name="connsiteX158" fmla="*/ 450196 w 1116024"/>
                <a:gd name="connsiteY158" fmla="*/ 716168 h 878465"/>
                <a:gd name="connsiteX159" fmla="*/ 465639 w 1116024"/>
                <a:gd name="connsiteY159" fmla="*/ 798605 h 878465"/>
                <a:gd name="connsiteX160" fmla="*/ 452770 w 1116024"/>
                <a:gd name="connsiteY160" fmla="*/ 785724 h 878465"/>
                <a:gd name="connsiteX161" fmla="*/ 447622 w 1116024"/>
                <a:gd name="connsiteY161" fmla="*/ 765115 h 878465"/>
                <a:gd name="connsiteX162" fmla="*/ 421884 w 1116024"/>
                <a:gd name="connsiteY162" fmla="*/ 726473 h 878465"/>
                <a:gd name="connsiteX163" fmla="*/ 437327 w 1116024"/>
                <a:gd name="connsiteY163" fmla="*/ 770267 h 878465"/>
                <a:gd name="connsiteX164" fmla="*/ 437327 w 1116024"/>
                <a:gd name="connsiteY164" fmla="*/ 775419 h 878465"/>
                <a:gd name="connsiteX165" fmla="*/ 421884 w 1116024"/>
                <a:gd name="connsiteY165" fmla="*/ 767691 h 878465"/>
                <a:gd name="connsiteX166" fmla="*/ 409015 w 1116024"/>
                <a:gd name="connsiteY166" fmla="*/ 765115 h 878465"/>
                <a:gd name="connsiteX167" fmla="*/ 393573 w 1116024"/>
                <a:gd name="connsiteY167" fmla="*/ 762539 h 878465"/>
                <a:gd name="connsiteX168" fmla="*/ 390999 w 1116024"/>
                <a:gd name="connsiteY168" fmla="*/ 762539 h 878465"/>
                <a:gd name="connsiteX169" fmla="*/ 390999 w 1116024"/>
                <a:gd name="connsiteY169" fmla="*/ 711016 h 878465"/>
                <a:gd name="connsiteX170" fmla="*/ 378130 w 1116024"/>
                <a:gd name="connsiteY170" fmla="*/ 654341 h 878465"/>
                <a:gd name="connsiteX171" fmla="*/ 947373 w 1116024"/>
                <a:gd name="connsiteY171" fmla="*/ 610546 h 878465"/>
                <a:gd name="connsiteX172" fmla="*/ 944798 w 1116024"/>
                <a:gd name="connsiteY172" fmla="*/ 626003 h 878465"/>
                <a:gd name="connsiteX173" fmla="*/ 957675 w 1116024"/>
                <a:gd name="connsiteY173" fmla="*/ 623427 h 878465"/>
                <a:gd name="connsiteX174" fmla="*/ 962825 w 1116024"/>
                <a:gd name="connsiteY174" fmla="*/ 620851 h 878465"/>
                <a:gd name="connsiteX175" fmla="*/ 957675 w 1116024"/>
                <a:gd name="connsiteY175" fmla="*/ 626003 h 878465"/>
                <a:gd name="connsiteX176" fmla="*/ 924195 w 1116024"/>
                <a:gd name="connsiteY176" fmla="*/ 649188 h 878465"/>
                <a:gd name="connsiteX177" fmla="*/ 947373 w 1116024"/>
                <a:gd name="connsiteY177" fmla="*/ 610546 h 878465"/>
                <a:gd name="connsiteX178" fmla="*/ 169653 w 1116024"/>
                <a:gd name="connsiteY178" fmla="*/ 610546 h 878465"/>
                <a:gd name="connsiteX179" fmla="*/ 190243 w 1116024"/>
                <a:gd name="connsiteY179" fmla="*/ 649188 h 878465"/>
                <a:gd name="connsiteX180" fmla="*/ 159358 w 1116024"/>
                <a:gd name="connsiteY180" fmla="*/ 626003 h 878465"/>
                <a:gd name="connsiteX181" fmla="*/ 154210 w 1116024"/>
                <a:gd name="connsiteY181" fmla="*/ 620851 h 878465"/>
                <a:gd name="connsiteX182" fmla="*/ 159358 w 1116024"/>
                <a:gd name="connsiteY182" fmla="*/ 623427 h 878465"/>
                <a:gd name="connsiteX183" fmla="*/ 169653 w 1116024"/>
                <a:gd name="connsiteY183" fmla="*/ 626003 h 878465"/>
                <a:gd name="connsiteX184" fmla="*/ 169653 w 1116024"/>
                <a:gd name="connsiteY184" fmla="*/ 610546 h 878465"/>
                <a:gd name="connsiteX185" fmla="*/ 852086 w 1116024"/>
                <a:gd name="connsiteY185" fmla="*/ 566752 h 878465"/>
                <a:gd name="connsiteX186" fmla="*/ 857236 w 1116024"/>
                <a:gd name="connsiteY186" fmla="*/ 623427 h 878465"/>
                <a:gd name="connsiteX187" fmla="*/ 875264 w 1116024"/>
                <a:gd name="connsiteY187" fmla="*/ 669798 h 878465"/>
                <a:gd name="connsiteX188" fmla="*/ 870113 w 1116024"/>
                <a:gd name="connsiteY188" fmla="*/ 672374 h 878465"/>
                <a:gd name="connsiteX189" fmla="*/ 857236 w 1116024"/>
                <a:gd name="connsiteY189" fmla="*/ 677526 h 878465"/>
                <a:gd name="connsiteX190" fmla="*/ 834058 w 1116024"/>
                <a:gd name="connsiteY190" fmla="*/ 698135 h 878465"/>
                <a:gd name="connsiteX191" fmla="*/ 831483 w 1116024"/>
                <a:gd name="connsiteY191" fmla="*/ 695559 h 878465"/>
                <a:gd name="connsiteX192" fmla="*/ 831483 w 1116024"/>
                <a:gd name="connsiteY192" fmla="*/ 649188 h 878465"/>
                <a:gd name="connsiteX193" fmla="*/ 821182 w 1116024"/>
                <a:gd name="connsiteY193" fmla="*/ 692983 h 878465"/>
                <a:gd name="connsiteX194" fmla="*/ 823757 w 1116024"/>
                <a:gd name="connsiteY194" fmla="*/ 713592 h 878465"/>
                <a:gd name="connsiteX195" fmla="*/ 821182 w 1116024"/>
                <a:gd name="connsiteY195" fmla="*/ 718744 h 878465"/>
                <a:gd name="connsiteX196" fmla="*/ 816031 w 1116024"/>
                <a:gd name="connsiteY196" fmla="*/ 729049 h 878465"/>
                <a:gd name="connsiteX197" fmla="*/ 803154 w 1116024"/>
                <a:gd name="connsiteY197" fmla="*/ 649188 h 878465"/>
                <a:gd name="connsiteX198" fmla="*/ 821182 w 1116024"/>
                <a:gd name="connsiteY198" fmla="*/ 597665 h 878465"/>
                <a:gd name="connsiteX199" fmla="*/ 852086 w 1116024"/>
                <a:gd name="connsiteY199" fmla="*/ 566752 h 878465"/>
                <a:gd name="connsiteX200" fmla="*/ 264883 w 1116024"/>
                <a:gd name="connsiteY200" fmla="*/ 566752 h 878465"/>
                <a:gd name="connsiteX201" fmla="*/ 295769 w 1116024"/>
                <a:gd name="connsiteY201" fmla="*/ 597665 h 878465"/>
                <a:gd name="connsiteX202" fmla="*/ 313785 w 1116024"/>
                <a:gd name="connsiteY202" fmla="*/ 649188 h 878465"/>
                <a:gd name="connsiteX203" fmla="*/ 300916 w 1116024"/>
                <a:gd name="connsiteY203" fmla="*/ 729049 h 878465"/>
                <a:gd name="connsiteX204" fmla="*/ 295769 w 1116024"/>
                <a:gd name="connsiteY204" fmla="*/ 718744 h 878465"/>
                <a:gd name="connsiteX205" fmla="*/ 293195 w 1116024"/>
                <a:gd name="connsiteY205" fmla="*/ 713592 h 878465"/>
                <a:gd name="connsiteX206" fmla="*/ 295769 w 1116024"/>
                <a:gd name="connsiteY206" fmla="*/ 692983 h 878465"/>
                <a:gd name="connsiteX207" fmla="*/ 282900 w 1116024"/>
                <a:gd name="connsiteY207" fmla="*/ 649188 h 878465"/>
                <a:gd name="connsiteX208" fmla="*/ 282900 w 1116024"/>
                <a:gd name="connsiteY208" fmla="*/ 695559 h 878465"/>
                <a:gd name="connsiteX209" fmla="*/ 282900 w 1116024"/>
                <a:gd name="connsiteY209" fmla="*/ 698135 h 878465"/>
                <a:gd name="connsiteX210" fmla="*/ 259736 w 1116024"/>
                <a:gd name="connsiteY210" fmla="*/ 677526 h 878465"/>
                <a:gd name="connsiteX211" fmla="*/ 246867 w 1116024"/>
                <a:gd name="connsiteY211" fmla="*/ 672374 h 878465"/>
                <a:gd name="connsiteX212" fmla="*/ 241719 w 1116024"/>
                <a:gd name="connsiteY212" fmla="*/ 669798 h 878465"/>
                <a:gd name="connsiteX213" fmla="*/ 259736 w 1116024"/>
                <a:gd name="connsiteY213" fmla="*/ 623427 h 878465"/>
                <a:gd name="connsiteX214" fmla="*/ 264883 w 1116024"/>
                <a:gd name="connsiteY214" fmla="*/ 566752 h 878465"/>
                <a:gd name="connsiteX215" fmla="*/ 1070990 w 1116024"/>
                <a:gd name="connsiteY215" fmla="*/ 481739 h 878465"/>
                <a:gd name="connsiteX216" fmla="*/ 1073565 w 1116024"/>
                <a:gd name="connsiteY216" fmla="*/ 481739 h 878465"/>
                <a:gd name="connsiteX217" fmla="*/ 1073565 w 1116024"/>
                <a:gd name="connsiteY217" fmla="*/ 484315 h 878465"/>
                <a:gd name="connsiteX218" fmla="*/ 1058113 w 1116024"/>
                <a:gd name="connsiteY218" fmla="*/ 569328 h 878465"/>
                <a:gd name="connsiteX219" fmla="*/ 1052962 w 1116024"/>
                <a:gd name="connsiteY219" fmla="*/ 577056 h 878465"/>
                <a:gd name="connsiteX220" fmla="*/ 1037510 w 1116024"/>
                <a:gd name="connsiteY220" fmla="*/ 595089 h 878465"/>
                <a:gd name="connsiteX221" fmla="*/ 1032360 w 1116024"/>
                <a:gd name="connsiteY221" fmla="*/ 600242 h 878465"/>
                <a:gd name="connsiteX222" fmla="*/ 1001455 w 1116024"/>
                <a:gd name="connsiteY222" fmla="*/ 618275 h 878465"/>
                <a:gd name="connsiteX223" fmla="*/ 965401 w 1116024"/>
                <a:gd name="connsiteY223" fmla="*/ 631155 h 878465"/>
                <a:gd name="connsiteX224" fmla="*/ 957675 w 1116024"/>
                <a:gd name="connsiteY224" fmla="*/ 633732 h 878465"/>
                <a:gd name="connsiteX225" fmla="*/ 965401 w 1116024"/>
                <a:gd name="connsiteY225" fmla="*/ 628579 h 878465"/>
                <a:gd name="connsiteX226" fmla="*/ 1001455 w 1116024"/>
                <a:gd name="connsiteY226" fmla="*/ 597665 h 878465"/>
                <a:gd name="connsiteX227" fmla="*/ 1006606 w 1116024"/>
                <a:gd name="connsiteY227" fmla="*/ 595089 h 878465"/>
                <a:gd name="connsiteX228" fmla="*/ 1022058 w 1116024"/>
                <a:gd name="connsiteY228" fmla="*/ 561599 h 878465"/>
                <a:gd name="connsiteX229" fmla="*/ 1001455 w 1116024"/>
                <a:gd name="connsiteY229" fmla="*/ 587361 h 878465"/>
                <a:gd name="connsiteX230" fmla="*/ 957675 w 1116024"/>
                <a:gd name="connsiteY230" fmla="*/ 615698 h 878465"/>
                <a:gd name="connsiteX231" fmla="*/ 955099 w 1116024"/>
                <a:gd name="connsiteY231" fmla="*/ 618275 h 878465"/>
                <a:gd name="connsiteX232" fmla="*/ 955099 w 1116024"/>
                <a:gd name="connsiteY232" fmla="*/ 615698 h 878465"/>
                <a:gd name="connsiteX233" fmla="*/ 957675 w 1116024"/>
                <a:gd name="connsiteY233" fmla="*/ 577056 h 878465"/>
                <a:gd name="connsiteX234" fmla="*/ 973127 w 1116024"/>
                <a:gd name="connsiteY234" fmla="*/ 548719 h 878465"/>
                <a:gd name="connsiteX235" fmla="*/ 983428 w 1116024"/>
                <a:gd name="connsiteY235" fmla="*/ 538414 h 878465"/>
                <a:gd name="connsiteX236" fmla="*/ 1001455 w 1116024"/>
                <a:gd name="connsiteY236" fmla="*/ 525533 h 878465"/>
                <a:gd name="connsiteX237" fmla="*/ 1019483 w 1116024"/>
                <a:gd name="connsiteY237" fmla="*/ 515229 h 878465"/>
                <a:gd name="connsiteX238" fmla="*/ 1029784 w 1116024"/>
                <a:gd name="connsiteY238" fmla="*/ 510077 h 878465"/>
                <a:gd name="connsiteX239" fmla="*/ 1032360 w 1116024"/>
                <a:gd name="connsiteY239" fmla="*/ 510077 h 878465"/>
                <a:gd name="connsiteX240" fmla="*/ 1037510 w 1116024"/>
                <a:gd name="connsiteY240" fmla="*/ 504924 h 878465"/>
                <a:gd name="connsiteX241" fmla="*/ 1058113 w 1116024"/>
                <a:gd name="connsiteY241" fmla="*/ 492044 h 878465"/>
                <a:gd name="connsiteX242" fmla="*/ 1070990 w 1116024"/>
                <a:gd name="connsiteY242" fmla="*/ 481739 h 878465"/>
                <a:gd name="connsiteX243" fmla="*/ 43537 w 1116024"/>
                <a:gd name="connsiteY243" fmla="*/ 481739 h 878465"/>
                <a:gd name="connsiteX244" fmla="*/ 46111 w 1116024"/>
                <a:gd name="connsiteY244" fmla="*/ 481739 h 878465"/>
                <a:gd name="connsiteX245" fmla="*/ 56406 w 1116024"/>
                <a:gd name="connsiteY245" fmla="*/ 492044 h 878465"/>
                <a:gd name="connsiteX246" fmla="*/ 79571 w 1116024"/>
                <a:gd name="connsiteY246" fmla="*/ 504924 h 878465"/>
                <a:gd name="connsiteX247" fmla="*/ 84718 w 1116024"/>
                <a:gd name="connsiteY247" fmla="*/ 510077 h 878465"/>
                <a:gd name="connsiteX248" fmla="*/ 87292 w 1116024"/>
                <a:gd name="connsiteY248" fmla="*/ 510077 h 878465"/>
                <a:gd name="connsiteX249" fmla="*/ 97587 w 1116024"/>
                <a:gd name="connsiteY249" fmla="*/ 515229 h 878465"/>
                <a:gd name="connsiteX250" fmla="*/ 115604 w 1116024"/>
                <a:gd name="connsiteY250" fmla="*/ 525533 h 878465"/>
                <a:gd name="connsiteX251" fmla="*/ 133620 w 1116024"/>
                <a:gd name="connsiteY251" fmla="*/ 538414 h 878465"/>
                <a:gd name="connsiteX252" fmla="*/ 143915 w 1116024"/>
                <a:gd name="connsiteY252" fmla="*/ 548719 h 878465"/>
                <a:gd name="connsiteX253" fmla="*/ 159358 w 1116024"/>
                <a:gd name="connsiteY253" fmla="*/ 577056 h 878465"/>
                <a:gd name="connsiteX254" fmla="*/ 161932 w 1116024"/>
                <a:gd name="connsiteY254" fmla="*/ 615698 h 878465"/>
                <a:gd name="connsiteX255" fmla="*/ 161932 w 1116024"/>
                <a:gd name="connsiteY255" fmla="*/ 618275 h 878465"/>
                <a:gd name="connsiteX256" fmla="*/ 159358 w 1116024"/>
                <a:gd name="connsiteY256" fmla="*/ 615698 h 878465"/>
                <a:gd name="connsiteX257" fmla="*/ 115604 w 1116024"/>
                <a:gd name="connsiteY257" fmla="*/ 587361 h 878465"/>
                <a:gd name="connsiteX258" fmla="*/ 113030 w 1116024"/>
                <a:gd name="connsiteY258" fmla="*/ 587361 h 878465"/>
                <a:gd name="connsiteX259" fmla="*/ 95013 w 1116024"/>
                <a:gd name="connsiteY259" fmla="*/ 561599 h 878465"/>
                <a:gd name="connsiteX260" fmla="*/ 110456 w 1116024"/>
                <a:gd name="connsiteY260" fmla="*/ 595089 h 878465"/>
                <a:gd name="connsiteX261" fmla="*/ 115604 w 1116024"/>
                <a:gd name="connsiteY261" fmla="*/ 597665 h 878465"/>
                <a:gd name="connsiteX262" fmla="*/ 151637 w 1116024"/>
                <a:gd name="connsiteY262" fmla="*/ 628579 h 878465"/>
                <a:gd name="connsiteX263" fmla="*/ 159358 w 1116024"/>
                <a:gd name="connsiteY263" fmla="*/ 633732 h 878465"/>
                <a:gd name="connsiteX264" fmla="*/ 149063 w 1116024"/>
                <a:gd name="connsiteY264" fmla="*/ 631155 h 878465"/>
                <a:gd name="connsiteX265" fmla="*/ 115604 w 1116024"/>
                <a:gd name="connsiteY265" fmla="*/ 618275 h 878465"/>
                <a:gd name="connsiteX266" fmla="*/ 84718 w 1116024"/>
                <a:gd name="connsiteY266" fmla="*/ 600242 h 878465"/>
                <a:gd name="connsiteX267" fmla="*/ 79571 w 1116024"/>
                <a:gd name="connsiteY267" fmla="*/ 595089 h 878465"/>
                <a:gd name="connsiteX268" fmla="*/ 64128 w 1116024"/>
                <a:gd name="connsiteY268" fmla="*/ 577056 h 878465"/>
                <a:gd name="connsiteX269" fmla="*/ 56406 w 1116024"/>
                <a:gd name="connsiteY269" fmla="*/ 569328 h 878465"/>
                <a:gd name="connsiteX270" fmla="*/ 40964 w 1116024"/>
                <a:gd name="connsiteY270" fmla="*/ 484315 h 878465"/>
                <a:gd name="connsiteX271" fmla="*/ 43537 w 1116024"/>
                <a:gd name="connsiteY271" fmla="*/ 481739 h 878465"/>
                <a:gd name="connsiteX272" fmla="*/ 1027209 w 1116024"/>
                <a:gd name="connsiteY272" fmla="*/ 463706 h 878465"/>
                <a:gd name="connsiteX273" fmla="*/ 1029784 w 1116024"/>
                <a:gd name="connsiteY273" fmla="*/ 479163 h 878465"/>
                <a:gd name="connsiteX274" fmla="*/ 1032360 w 1116024"/>
                <a:gd name="connsiteY274" fmla="*/ 476587 h 878465"/>
                <a:gd name="connsiteX275" fmla="*/ 1037510 w 1116024"/>
                <a:gd name="connsiteY275" fmla="*/ 471434 h 878465"/>
                <a:gd name="connsiteX276" fmla="*/ 1042661 w 1116024"/>
                <a:gd name="connsiteY276" fmla="*/ 466282 h 878465"/>
                <a:gd name="connsiteX277" fmla="*/ 1037510 w 1116024"/>
                <a:gd name="connsiteY277" fmla="*/ 476587 h 878465"/>
                <a:gd name="connsiteX278" fmla="*/ 1032360 w 1116024"/>
                <a:gd name="connsiteY278" fmla="*/ 486891 h 878465"/>
                <a:gd name="connsiteX279" fmla="*/ 1016908 w 1116024"/>
                <a:gd name="connsiteY279" fmla="*/ 504924 h 878465"/>
                <a:gd name="connsiteX280" fmla="*/ 1027209 w 1116024"/>
                <a:gd name="connsiteY280" fmla="*/ 463706 h 878465"/>
                <a:gd name="connsiteX281" fmla="*/ 89866 w 1116024"/>
                <a:gd name="connsiteY281" fmla="*/ 463706 h 878465"/>
                <a:gd name="connsiteX282" fmla="*/ 97587 w 1116024"/>
                <a:gd name="connsiteY282" fmla="*/ 504924 h 878465"/>
                <a:gd name="connsiteX283" fmla="*/ 84718 w 1116024"/>
                <a:gd name="connsiteY283" fmla="*/ 486891 h 878465"/>
                <a:gd name="connsiteX284" fmla="*/ 79571 w 1116024"/>
                <a:gd name="connsiteY284" fmla="*/ 476587 h 878465"/>
                <a:gd name="connsiteX285" fmla="*/ 74423 w 1116024"/>
                <a:gd name="connsiteY285" fmla="*/ 466282 h 878465"/>
                <a:gd name="connsiteX286" fmla="*/ 79571 w 1116024"/>
                <a:gd name="connsiteY286" fmla="*/ 471434 h 878465"/>
                <a:gd name="connsiteX287" fmla="*/ 84718 w 1116024"/>
                <a:gd name="connsiteY287" fmla="*/ 476587 h 878465"/>
                <a:gd name="connsiteX288" fmla="*/ 87292 w 1116024"/>
                <a:gd name="connsiteY288" fmla="*/ 479163 h 878465"/>
                <a:gd name="connsiteX289" fmla="*/ 89866 w 1116024"/>
                <a:gd name="connsiteY289" fmla="*/ 463706 h 878465"/>
                <a:gd name="connsiteX290" fmla="*/ 929346 w 1116024"/>
                <a:gd name="connsiteY290" fmla="*/ 445673 h 878465"/>
                <a:gd name="connsiteX291" fmla="*/ 952524 w 1116024"/>
                <a:gd name="connsiteY291" fmla="*/ 494620 h 878465"/>
                <a:gd name="connsiteX292" fmla="*/ 957675 w 1116024"/>
                <a:gd name="connsiteY292" fmla="*/ 502348 h 878465"/>
                <a:gd name="connsiteX293" fmla="*/ 983428 w 1116024"/>
                <a:gd name="connsiteY293" fmla="*/ 530686 h 878465"/>
                <a:gd name="connsiteX294" fmla="*/ 980853 w 1116024"/>
                <a:gd name="connsiteY294" fmla="*/ 533262 h 878465"/>
                <a:gd name="connsiteX295" fmla="*/ 970551 w 1116024"/>
                <a:gd name="connsiteY295" fmla="*/ 546143 h 878465"/>
                <a:gd name="connsiteX296" fmla="*/ 957675 w 1116024"/>
                <a:gd name="connsiteY296" fmla="*/ 561599 h 878465"/>
                <a:gd name="connsiteX297" fmla="*/ 955099 w 1116024"/>
                <a:gd name="connsiteY297" fmla="*/ 571904 h 878465"/>
                <a:gd name="connsiteX298" fmla="*/ 952524 w 1116024"/>
                <a:gd name="connsiteY298" fmla="*/ 569328 h 878465"/>
                <a:gd name="connsiteX299" fmla="*/ 939647 w 1116024"/>
                <a:gd name="connsiteY299" fmla="*/ 525533 h 878465"/>
                <a:gd name="connsiteX300" fmla="*/ 942223 w 1116024"/>
                <a:gd name="connsiteY300" fmla="*/ 569328 h 878465"/>
                <a:gd name="connsiteX301" fmla="*/ 949949 w 1116024"/>
                <a:gd name="connsiteY301" fmla="*/ 587361 h 878465"/>
                <a:gd name="connsiteX302" fmla="*/ 949949 w 1116024"/>
                <a:gd name="connsiteY302" fmla="*/ 605394 h 878465"/>
                <a:gd name="connsiteX303" fmla="*/ 911319 w 1116024"/>
                <a:gd name="connsiteY303" fmla="*/ 538414 h 878465"/>
                <a:gd name="connsiteX304" fmla="*/ 929346 w 1116024"/>
                <a:gd name="connsiteY304" fmla="*/ 445673 h 878465"/>
                <a:gd name="connsiteX305" fmla="*/ 187670 w 1116024"/>
                <a:gd name="connsiteY305" fmla="*/ 445673 h 878465"/>
                <a:gd name="connsiteX306" fmla="*/ 203112 w 1116024"/>
                <a:gd name="connsiteY306" fmla="*/ 538414 h 878465"/>
                <a:gd name="connsiteX307" fmla="*/ 167079 w 1116024"/>
                <a:gd name="connsiteY307" fmla="*/ 605394 h 878465"/>
                <a:gd name="connsiteX308" fmla="*/ 167079 w 1116024"/>
                <a:gd name="connsiteY308" fmla="*/ 587361 h 878465"/>
                <a:gd name="connsiteX309" fmla="*/ 174801 w 1116024"/>
                <a:gd name="connsiteY309" fmla="*/ 569328 h 878465"/>
                <a:gd name="connsiteX310" fmla="*/ 177374 w 1116024"/>
                <a:gd name="connsiteY310" fmla="*/ 525533 h 878465"/>
                <a:gd name="connsiteX311" fmla="*/ 164506 w 1116024"/>
                <a:gd name="connsiteY311" fmla="*/ 569328 h 878465"/>
                <a:gd name="connsiteX312" fmla="*/ 161932 w 1116024"/>
                <a:gd name="connsiteY312" fmla="*/ 571904 h 878465"/>
                <a:gd name="connsiteX313" fmla="*/ 159358 w 1116024"/>
                <a:gd name="connsiteY313" fmla="*/ 561599 h 878465"/>
                <a:gd name="connsiteX314" fmla="*/ 146489 w 1116024"/>
                <a:gd name="connsiteY314" fmla="*/ 546143 h 878465"/>
                <a:gd name="connsiteX315" fmla="*/ 136194 w 1116024"/>
                <a:gd name="connsiteY315" fmla="*/ 533262 h 878465"/>
                <a:gd name="connsiteX316" fmla="*/ 133620 w 1116024"/>
                <a:gd name="connsiteY316" fmla="*/ 530686 h 878465"/>
                <a:gd name="connsiteX317" fmla="*/ 159358 w 1116024"/>
                <a:gd name="connsiteY317" fmla="*/ 502348 h 878465"/>
                <a:gd name="connsiteX318" fmla="*/ 164506 w 1116024"/>
                <a:gd name="connsiteY318" fmla="*/ 494620 h 878465"/>
                <a:gd name="connsiteX319" fmla="*/ 187670 w 1116024"/>
                <a:gd name="connsiteY319" fmla="*/ 445673 h 878465"/>
                <a:gd name="connsiteX320" fmla="*/ 960250 w 1116024"/>
                <a:gd name="connsiteY320" fmla="*/ 322018 h 878465"/>
                <a:gd name="connsiteX321" fmla="*/ 996305 w 1116024"/>
                <a:gd name="connsiteY321" fmla="*/ 358084 h 878465"/>
                <a:gd name="connsiteX322" fmla="*/ 1001455 w 1116024"/>
                <a:gd name="connsiteY322" fmla="*/ 360660 h 878465"/>
                <a:gd name="connsiteX323" fmla="*/ 1032360 w 1116024"/>
                <a:gd name="connsiteY323" fmla="*/ 378693 h 878465"/>
                <a:gd name="connsiteX324" fmla="*/ 1034935 w 1116024"/>
                <a:gd name="connsiteY324" fmla="*/ 381269 h 878465"/>
                <a:gd name="connsiteX325" fmla="*/ 1032360 w 1116024"/>
                <a:gd name="connsiteY325" fmla="*/ 383846 h 878465"/>
                <a:gd name="connsiteX326" fmla="*/ 1032360 w 1116024"/>
                <a:gd name="connsiteY326" fmla="*/ 385456 h 878465"/>
                <a:gd name="connsiteX327" fmla="*/ 1032360 w 1116024"/>
                <a:gd name="connsiteY327" fmla="*/ 386422 h 878465"/>
                <a:gd name="connsiteX328" fmla="*/ 1027209 w 1116024"/>
                <a:gd name="connsiteY328" fmla="*/ 396726 h 878465"/>
                <a:gd name="connsiteX329" fmla="*/ 1019483 w 1116024"/>
                <a:gd name="connsiteY329" fmla="*/ 425064 h 878465"/>
                <a:gd name="connsiteX330" fmla="*/ 1019483 w 1116024"/>
                <a:gd name="connsiteY330" fmla="*/ 422488 h 878465"/>
                <a:gd name="connsiteX331" fmla="*/ 1001455 w 1116024"/>
                <a:gd name="connsiteY331" fmla="*/ 404455 h 878465"/>
                <a:gd name="connsiteX332" fmla="*/ 993729 w 1116024"/>
                <a:gd name="connsiteY332" fmla="*/ 391574 h 878465"/>
                <a:gd name="connsiteX333" fmla="*/ 1001455 w 1116024"/>
                <a:gd name="connsiteY333" fmla="*/ 417335 h 878465"/>
                <a:gd name="connsiteX334" fmla="*/ 1009181 w 1116024"/>
                <a:gd name="connsiteY334" fmla="*/ 427640 h 878465"/>
                <a:gd name="connsiteX335" fmla="*/ 1022058 w 1116024"/>
                <a:gd name="connsiteY335" fmla="*/ 440521 h 878465"/>
                <a:gd name="connsiteX336" fmla="*/ 1027209 w 1116024"/>
                <a:gd name="connsiteY336" fmla="*/ 458554 h 878465"/>
                <a:gd name="connsiteX337" fmla="*/ 1001455 w 1116024"/>
                <a:gd name="connsiteY337" fmla="*/ 440521 h 878465"/>
                <a:gd name="connsiteX338" fmla="*/ 973127 w 1116024"/>
                <a:gd name="connsiteY338" fmla="*/ 409607 h 878465"/>
                <a:gd name="connsiteX339" fmla="*/ 957675 w 1116024"/>
                <a:gd name="connsiteY339" fmla="*/ 376117 h 878465"/>
                <a:gd name="connsiteX340" fmla="*/ 957675 w 1116024"/>
                <a:gd name="connsiteY340" fmla="*/ 332323 h 878465"/>
                <a:gd name="connsiteX341" fmla="*/ 960250 w 1116024"/>
                <a:gd name="connsiteY341" fmla="*/ 322018 h 878465"/>
                <a:gd name="connsiteX342" fmla="*/ 156784 w 1116024"/>
                <a:gd name="connsiteY342" fmla="*/ 322018 h 878465"/>
                <a:gd name="connsiteX343" fmla="*/ 159358 w 1116024"/>
                <a:gd name="connsiteY343" fmla="*/ 332323 h 878465"/>
                <a:gd name="connsiteX344" fmla="*/ 159358 w 1116024"/>
                <a:gd name="connsiteY344" fmla="*/ 376117 h 878465"/>
                <a:gd name="connsiteX345" fmla="*/ 143915 w 1116024"/>
                <a:gd name="connsiteY345" fmla="*/ 409607 h 878465"/>
                <a:gd name="connsiteX346" fmla="*/ 115604 w 1116024"/>
                <a:gd name="connsiteY346" fmla="*/ 440521 h 878465"/>
                <a:gd name="connsiteX347" fmla="*/ 89866 w 1116024"/>
                <a:gd name="connsiteY347" fmla="*/ 458554 h 878465"/>
                <a:gd name="connsiteX348" fmla="*/ 95013 w 1116024"/>
                <a:gd name="connsiteY348" fmla="*/ 440521 h 878465"/>
                <a:gd name="connsiteX349" fmla="*/ 107882 w 1116024"/>
                <a:gd name="connsiteY349" fmla="*/ 427640 h 878465"/>
                <a:gd name="connsiteX350" fmla="*/ 115604 w 1116024"/>
                <a:gd name="connsiteY350" fmla="*/ 417335 h 878465"/>
                <a:gd name="connsiteX351" fmla="*/ 123325 w 1116024"/>
                <a:gd name="connsiteY351" fmla="*/ 391574 h 878465"/>
                <a:gd name="connsiteX352" fmla="*/ 115604 w 1116024"/>
                <a:gd name="connsiteY352" fmla="*/ 404455 h 878465"/>
                <a:gd name="connsiteX353" fmla="*/ 97587 w 1116024"/>
                <a:gd name="connsiteY353" fmla="*/ 422488 h 878465"/>
                <a:gd name="connsiteX354" fmla="*/ 95013 w 1116024"/>
                <a:gd name="connsiteY354" fmla="*/ 425064 h 878465"/>
                <a:gd name="connsiteX355" fmla="*/ 89866 w 1116024"/>
                <a:gd name="connsiteY355" fmla="*/ 396726 h 878465"/>
                <a:gd name="connsiteX356" fmla="*/ 84718 w 1116024"/>
                <a:gd name="connsiteY356" fmla="*/ 386422 h 878465"/>
                <a:gd name="connsiteX357" fmla="*/ 84718 w 1116024"/>
                <a:gd name="connsiteY357" fmla="*/ 385456 h 878465"/>
                <a:gd name="connsiteX358" fmla="*/ 84718 w 1116024"/>
                <a:gd name="connsiteY358" fmla="*/ 383846 h 878465"/>
                <a:gd name="connsiteX359" fmla="*/ 82144 w 1116024"/>
                <a:gd name="connsiteY359" fmla="*/ 381269 h 878465"/>
                <a:gd name="connsiteX360" fmla="*/ 84718 w 1116024"/>
                <a:gd name="connsiteY360" fmla="*/ 378693 h 878465"/>
                <a:gd name="connsiteX361" fmla="*/ 115604 w 1116024"/>
                <a:gd name="connsiteY361" fmla="*/ 360660 h 878465"/>
                <a:gd name="connsiteX362" fmla="*/ 120751 w 1116024"/>
                <a:gd name="connsiteY362" fmla="*/ 358084 h 878465"/>
                <a:gd name="connsiteX363" fmla="*/ 156784 w 1116024"/>
                <a:gd name="connsiteY363" fmla="*/ 322018 h 878465"/>
                <a:gd name="connsiteX364" fmla="*/ 1099318 w 1116024"/>
                <a:gd name="connsiteY364" fmla="*/ 303985 h 878465"/>
                <a:gd name="connsiteX365" fmla="*/ 1101894 w 1116024"/>
                <a:gd name="connsiteY365" fmla="*/ 306561 h 878465"/>
                <a:gd name="connsiteX366" fmla="*/ 1109620 w 1116024"/>
                <a:gd name="connsiteY366" fmla="*/ 396726 h 878465"/>
                <a:gd name="connsiteX367" fmla="*/ 1099318 w 1116024"/>
                <a:gd name="connsiteY367" fmla="*/ 417335 h 878465"/>
                <a:gd name="connsiteX368" fmla="*/ 1058113 w 1116024"/>
                <a:gd name="connsiteY368" fmla="*/ 468858 h 878465"/>
                <a:gd name="connsiteX369" fmla="*/ 1050387 w 1116024"/>
                <a:gd name="connsiteY369" fmla="*/ 474011 h 878465"/>
                <a:gd name="connsiteX370" fmla="*/ 1042661 w 1116024"/>
                <a:gd name="connsiteY370" fmla="*/ 479163 h 878465"/>
                <a:gd name="connsiteX371" fmla="*/ 1047812 w 1116024"/>
                <a:gd name="connsiteY371" fmla="*/ 471434 h 878465"/>
                <a:gd name="connsiteX372" fmla="*/ 1058113 w 1116024"/>
                <a:gd name="connsiteY372" fmla="*/ 453401 h 878465"/>
                <a:gd name="connsiteX373" fmla="*/ 1073565 w 1116024"/>
                <a:gd name="connsiteY373" fmla="*/ 427640 h 878465"/>
                <a:gd name="connsiteX374" fmla="*/ 1078716 w 1116024"/>
                <a:gd name="connsiteY374" fmla="*/ 394150 h 878465"/>
                <a:gd name="connsiteX375" fmla="*/ 1068414 w 1116024"/>
                <a:gd name="connsiteY375" fmla="*/ 422488 h 878465"/>
                <a:gd name="connsiteX376" fmla="*/ 1058113 w 1116024"/>
                <a:gd name="connsiteY376" fmla="*/ 437945 h 878465"/>
                <a:gd name="connsiteX377" fmla="*/ 1037510 w 1116024"/>
                <a:gd name="connsiteY377" fmla="*/ 463706 h 878465"/>
                <a:gd name="connsiteX378" fmla="*/ 1037510 w 1116024"/>
                <a:gd name="connsiteY378" fmla="*/ 466282 h 878465"/>
                <a:gd name="connsiteX379" fmla="*/ 1034935 w 1116024"/>
                <a:gd name="connsiteY379" fmla="*/ 463706 h 878465"/>
                <a:gd name="connsiteX380" fmla="*/ 1032360 w 1116024"/>
                <a:gd name="connsiteY380" fmla="*/ 458554 h 878465"/>
                <a:gd name="connsiteX381" fmla="*/ 1032360 w 1116024"/>
                <a:gd name="connsiteY381" fmla="*/ 399302 h 878465"/>
                <a:gd name="connsiteX382" fmla="*/ 1037510 w 1116024"/>
                <a:gd name="connsiteY382" fmla="*/ 386422 h 878465"/>
                <a:gd name="connsiteX383" fmla="*/ 1058113 w 1116024"/>
                <a:gd name="connsiteY383" fmla="*/ 358084 h 878465"/>
                <a:gd name="connsiteX384" fmla="*/ 1060688 w 1116024"/>
                <a:gd name="connsiteY384" fmla="*/ 355508 h 878465"/>
                <a:gd name="connsiteX385" fmla="*/ 1070990 w 1116024"/>
                <a:gd name="connsiteY385" fmla="*/ 345203 h 878465"/>
                <a:gd name="connsiteX386" fmla="*/ 1096743 w 1116024"/>
                <a:gd name="connsiteY386" fmla="*/ 306561 h 878465"/>
                <a:gd name="connsiteX387" fmla="*/ 1099318 w 1116024"/>
                <a:gd name="connsiteY387" fmla="*/ 303985 h 878465"/>
                <a:gd name="connsiteX388" fmla="*/ 1065839 w 1116024"/>
                <a:gd name="connsiteY388" fmla="*/ 303985 h 878465"/>
                <a:gd name="connsiteX389" fmla="*/ 1058113 w 1116024"/>
                <a:gd name="connsiteY389" fmla="*/ 340051 h 878465"/>
                <a:gd name="connsiteX390" fmla="*/ 1055538 w 1116024"/>
                <a:gd name="connsiteY390" fmla="*/ 347780 h 878465"/>
                <a:gd name="connsiteX391" fmla="*/ 1050387 w 1116024"/>
                <a:gd name="connsiteY391" fmla="*/ 306561 h 878465"/>
                <a:gd name="connsiteX392" fmla="*/ 1058113 w 1116024"/>
                <a:gd name="connsiteY392" fmla="*/ 319442 h 878465"/>
                <a:gd name="connsiteX393" fmla="*/ 1065839 w 1116024"/>
                <a:gd name="connsiteY393" fmla="*/ 303985 h 878465"/>
                <a:gd name="connsiteX394" fmla="*/ 48685 w 1116024"/>
                <a:gd name="connsiteY394" fmla="*/ 303985 h 878465"/>
                <a:gd name="connsiteX395" fmla="*/ 56406 w 1116024"/>
                <a:gd name="connsiteY395" fmla="*/ 319442 h 878465"/>
                <a:gd name="connsiteX396" fmla="*/ 58980 w 1116024"/>
                <a:gd name="connsiteY396" fmla="*/ 319442 h 878465"/>
                <a:gd name="connsiteX397" fmla="*/ 66702 w 1116024"/>
                <a:gd name="connsiteY397" fmla="*/ 306561 h 878465"/>
                <a:gd name="connsiteX398" fmla="*/ 61554 w 1116024"/>
                <a:gd name="connsiteY398" fmla="*/ 347780 h 878465"/>
                <a:gd name="connsiteX399" fmla="*/ 56406 w 1116024"/>
                <a:gd name="connsiteY399" fmla="*/ 340051 h 878465"/>
                <a:gd name="connsiteX400" fmla="*/ 48685 w 1116024"/>
                <a:gd name="connsiteY400" fmla="*/ 303985 h 878465"/>
                <a:gd name="connsiteX401" fmla="*/ 17800 w 1116024"/>
                <a:gd name="connsiteY401" fmla="*/ 303985 h 878465"/>
                <a:gd name="connsiteX402" fmla="*/ 20373 w 1116024"/>
                <a:gd name="connsiteY402" fmla="*/ 306561 h 878465"/>
                <a:gd name="connsiteX403" fmla="*/ 46111 w 1116024"/>
                <a:gd name="connsiteY403" fmla="*/ 345203 h 878465"/>
                <a:gd name="connsiteX404" fmla="*/ 56406 w 1116024"/>
                <a:gd name="connsiteY404" fmla="*/ 355508 h 878465"/>
                <a:gd name="connsiteX405" fmla="*/ 56406 w 1116024"/>
                <a:gd name="connsiteY405" fmla="*/ 358084 h 878465"/>
                <a:gd name="connsiteX406" fmla="*/ 79571 w 1116024"/>
                <a:gd name="connsiteY406" fmla="*/ 386422 h 878465"/>
                <a:gd name="connsiteX407" fmla="*/ 84718 w 1116024"/>
                <a:gd name="connsiteY407" fmla="*/ 399302 h 878465"/>
                <a:gd name="connsiteX408" fmla="*/ 84718 w 1116024"/>
                <a:gd name="connsiteY408" fmla="*/ 458554 h 878465"/>
                <a:gd name="connsiteX409" fmla="*/ 82144 w 1116024"/>
                <a:gd name="connsiteY409" fmla="*/ 463706 h 878465"/>
                <a:gd name="connsiteX410" fmla="*/ 79571 w 1116024"/>
                <a:gd name="connsiteY410" fmla="*/ 466282 h 878465"/>
                <a:gd name="connsiteX411" fmla="*/ 79571 w 1116024"/>
                <a:gd name="connsiteY411" fmla="*/ 463706 h 878465"/>
                <a:gd name="connsiteX412" fmla="*/ 76997 w 1116024"/>
                <a:gd name="connsiteY412" fmla="*/ 463706 h 878465"/>
                <a:gd name="connsiteX413" fmla="*/ 56406 w 1116024"/>
                <a:gd name="connsiteY413" fmla="*/ 437945 h 878465"/>
                <a:gd name="connsiteX414" fmla="*/ 48685 w 1116024"/>
                <a:gd name="connsiteY414" fmla="*/ 422488 h 878465"/>
                <a:gd name="connsiteX415" fmla="*/ 38390 w 1116024"/>
                <a:gd name="connsiteY415" fmla="*/ 394150 h 878465"/>
                <a:gd name="connsiteX416" fmla="*/ 43537 w 1116024"/>
                <a:gd name="connsiteY416" fmla="*/ 427640 h 878465"/>
                <a:gd name="connsiteX417" fmla="*/ 56406 w 1116024"/>
                <a:gd name="connsiteY417" fmla="*/ 453401 h 878465"/>
                <a:gd name="connsiteX418" fmla="*/ 69275 w 1116024"/>
                <a:gd name="connsiteY418" fmla="*/ 471434 h 878465"/>
                <a:gd name="connsiteX419" fmla="*/ 74423 w 1116024"/>
                <a:gd name="connsiteY419" fmla="*/ 479163 h 878465"/>
                <a:gd name="connsiteX420" fmla="*/ 66702 w 1116024"/>
                <a:gd name="connsiteY420" fmla="*/ 474011 h 878465"/>
                <a:gd name="connsiteX421" fmla="*/ 56406 w 1116024"/>
                <a:gd name="connsiteY421" fmla="*/ 468858 h 878465"/>
                <a:gd name="connsiteX422" fmla="*/ 15226 w 1116024"/>
                <a:gd name="connsiteY422" fmla="*/ 417335 h 878465"/>
                <a:gd name="connsiteX423" fmla="*/ 7504 w 1116024"/>
                <a:gd name="connsiteY423" fmla="*/ 396726 h 878465"/>
                <a:gd name="connsiteX424" fmla="*/ 15226 w 1116024"/>
                <a:gd name="connsiteY424" fmla="*/ 306561 h 878465"/>
                <a:gd name="connsiteX425" fmla="*/ 17800 w 1116024"/>
                <a:gd name="connsiteY425" fmla="*/ 303985 h 878465"/>
                <a:gd name="connsiteX426" fmla="*/ 947373 w 1116024"/>
                <a:gd name="connsiteY426" fmla="*/ 203515 h 878465"/>
                <a:gd name="connsiteX427" fmla="*/ 957675 w 1116024"/>
                <a:gd name="connsiteY427" fmla="*/ 208668 h 878465"/>
                <a:gd name="connsiteX428" fmla="*/ 988579 w 1116024"/>
                <a:gd name="connsiteY428" fmla="*/ 221548 h 878465"/>
                <a:gd name="connsiteX429" fmla="*/ 1001455 w 1116024"/>
                <a:gd name="connsiteY429" fmla="*/ 224125 h 878465"/>
                <a:gd name="connsiteX430" fmla="*/ 1032360 w 1116024"/>
                <a:gd name="connsiteY430" fmla="*/ 229277 h 878465"/>
                <a:gd name="connsiteX431" fmla="*/ 1029784 w 1116024"/>
                <a:gd name="connsiteY431" fmla="*/ 231853 h 878465"/>
                <a:gd name="connsiteX432" fmla="*/ 1029784 w 1116024"/>
                <a:gd name="connsiteY432" fmla="*/ 247310 h 878465"/>
                <a:gd name="connsiteX433" fmla="*/ 1032360 w 1116024"/>
                <a:gd name="connsiteY433" fmla="*/ 267919 h 878465"/>
                <a:gd name="connsiteX434" fmla="*/ 1032360 w 1116024"/>
                <a:gd name="connsiteY434" fmla="*/ 268563 h 878465"/>
                <a:gd name="connsiteX435" fmla="*/ 1032360 w 1116024"/>
                <a:gd name="connsiteY435" fmla="*/ 272427 h 878465"/>
                <a:gd name="connsiteX436" fmla="*/ 1032360 w 1116024"/>
                <a:gd name="connsiteY436" fmla="*/ 273071 h 878465"/>
                <a:gd name="connsiteX437" fmla="*/ 1029784 w 1116024"/>
                <a:gd name="connsiteY437" fmla="*/ 273071 h 878465"/>
                <a:gd name="connsiteX438" fmla="*/ 1001455 w 1116024"/>
                <a:gd name="connsiteY438" fmla="*/ 257615 h 878465"/>
                <a:gd name="connsiteX439" fmla="*/ 996305 w 1116024"/>
                <a:gd name="connsiteY439" fmla="*/ 255038 h 878465"/>
                <a:gd name="connsiteX440" fmla="*/ 1001455 w 1116024"/>
                <a:gd name="connsiteY440" fmla="*/ 260191 h 878465"/>
                <a:gd name="connsiteX441" fmla="*/ 1024634 w 1116024"/>
                <a:gd name="connsiteY441" fmla="*/ 280800 h 878465"/>
                <a:gd name="connsiteX442" fmla="*/ 1032360 w 1116024"/>
                <a:gd name="connsiteY442" fmla="*/ 285952 h 878465"/>
                <a:gd name="connsiteX443" fmla="*/ 1037510 w 1116024"/>
                <a:gd name="connsiteY443" fmla="*/ 288528 h 878465"/>
                <a:gd name="connsiteX444" fmla="*/ 1040086 w 1116024"/>
                <a:gd name="connsiteY444" fmla="*/ 288528 h 878465"/>
                <a:gd name="connsiteX445" fmla="*/ 1047812 w 1116024"/>
                <a:gd name="connsiteY445" fmla="*/ 301409 h 878465"/>
                <a:gd name="connsiteX446" fmla="*/ 1037510 w 1116024"/>
                <a:gd name="connsiteY446" fmla="*/ 301409 h 878465"/>
                <a:gd name="connsiteX447" fmla="*/ 1032360 w 1116024"/>
                <a:gd name="connsiteY447" fmla="*/ 298833 h 878465"/>
                <a:gd name="connsiteX448" fmla="*/ 1001455 w 1116024"/>
                <a:gd name="connsiteY448" fmla="*/ 288528 h 878465"/>
                <a:gd name="connsiteX449" fmla="*/ 986003 w 1116024"/>
                <a:gd name="connsiteY449" fmla="*/ 278224 h 878465"/>
                <a:gd name="connsiteX450" fmla="*/ 957675 w 1116024"/>
                <a:gd name="connsiteY450" fmla="*/ 247310 h 878465"/>
                <a:gd name="connsiteX451" fmla="*/ 947373 w 1116024"/>
                <a:gd name="connsiteY451" fmla="*/ 203515 h 878465"/>
                <a:gd name="connsiteX452" fmla="*/ 169653 w 1116024"/>
                <a:gd name="connsiteY452" fmla="*/ 203515 h 878465"/>
                <a:gd name="connsiteX453" fmla="*/ 159358 w 1116024"/>
                <a:gd name="connsiteY453" fmla="*/ 247310 h 878465"/>
                <a:gd name="connsiteX454" fmla="*/ 131046 w 1116024"/>
                <a:gd name="connsiteY454" fmla="*/ 278224 h 878465"/>
                <a:gd name="connsiteX455" fmla="*/ 115604 w 1116024"/>
                <a:gd name="connsiteY455" fmla="*/ 288528 h 878465"/>
                <a:gd name="connsiteX456" fmla="*/ 84718 w 1116024"/>
                <a:gd name="connsiteY456" fmla="*/ 298833 h 878465"/>
                <a:gd name="connsiteX457" fmla="*/ 79571 w 1116024"/>
                <a:gd name="connsiteY457" fmla="*/ 301409 h 878465"/>
                <a:gd name="connsiteX458" fmla="*/ 69275 w 1116024"/>
                <a:gd name="connsiteY458" fmla="*/ 301409 h 878465"/>
                <a:gd name="connsiteX459" fmla="*/ 76997 w 1116024"/>
                <a:gd name="connsiteY459" fmla="*/ 288528 h 878465"/>
                <a:gd name="connsiteX460" fmla="*/ 79571 w 1116024"/>
                <a:gd name="connsiteY460" fmla="*/ 288528 h 878465"/>
                <a:gd name="connsiteX461" fmla="*/ 84718 w 1116024"/>
                <a:gd name="connsiteY461" fmla="*/ 285952 h 878465"/>
                <a:gd name="connsiteX462" fmla="*/ 92439 w 1116024"/>
                <a:gd name="connsiteY462" fmla="*/ 280800 h 878465"/>
                <a:gd name="connsiteX463" fmla="*/ 115604 w 1116024"/>
                <a:gd name="connsiteY463" fmla="*/ 260191 h 878465"/>
                <a:gd name="connsiteX464" fmla="*/ 118177 w 1116024"/>
                <a:gd name="connsiteY464" fmla="*/ 255038 h 878465"/>
                <a:gd name="connsiteX465" fmla="*/ 115604 w 1116024"/>
                <a:gd name="connsiteY465" fmla="*/ 257615 h 878465"/>
                <a:gd name="connsiteX466" fmla="*/ 84718 w 1116024"/>
                <a:gd name="connsiteY466" fmla="*/ 273071 h 878465"/>
                <a:gd name="connsiteX467" fmla="*/ 82144 w 1116024"/>
                <a:gd name="connsiteY467" fmla="*/ 275648 h 878465"/>
                <a:gd name="connsiteX468" fmla="*/ 84718 w 1116024"/>
                <a:gd name="connsiteY468" fmla="*/ 267919 h 878465"/>
                <a:gd name="connsiteX469" fmla="*/ 87292 w 1116024"/>
                <a:gd name="connsiteY469" fmla="*/ 247310 h 878465"/>
                <a:gd name="connsiteX470" fmla="*/ 84718 w 1116024"/>
                <a:gd name="connsiteY470" fmla="*/ 231853 h 878465"/>
                <a:gd name="connsiteX471" fmla="*/ 84718 w 1116024"/>
                <a:gd name="connsiteY471" fmla="*/ 229277 h 878465"/>
                <a:gd name="connsiteX472" fmla="*/ 115604 w 1116024"/>
                <a:gd name="connsiteY472" fmla="*/ 224125 h 878465"/>
                <a:gd name="connsiteX473" fmla="*/ 125899 w 1116024"/>
                <a:gd name="connsiteY473" fmla="*/ 221548 h 878465"/>
                <a:gd name="connsiteX474" fmla="*/ 159358 w 1116024"/>
                <a:gd name="connsiteY474" fmla="*/ 208668 h 878465"/>
                <a:gd name="connsiteX475" fmla="*/ 169653 w 1116024"/>
                <a:gd name="connsiteY475" fmla="*/ 203515 h 878465"/>
                <a:gd name="connsiteX476" fmla="*/ 1037510 w 1116024"/>
                <a:gd name="connsiteY476" fmla="*/ 151993 h 878465"/>
                <a:gd name="connsiteX477" fmla="*/ 1037510 w 1116024"/>
                <a:gd name="connsiteY477" fmla="*/ 159721 h 878465"/>
                <a:gd name="connsiteX478" fmla="*/ 1040086 w 1116024"/>
                <a:gd name="connsiteY478" fmla="*/ 195787 h 878465"/>
                <a:gd name="connsiteX479" fmla="*/ 1037510 w 1116024"/>
                <a:gd name="connsiteY479" fmla="*/ 195787 h 878465"/>
                <a:gd name="connsiteX480" fmla="*/ 1032360 w 1116024"/>
                <a:gd name="connsiteY480" fmla="*/ 180330 h 878465"/>
                <a:gd name="connsiteX481" fmla="*/ 1022058 w 1116024"/>
                <a:gd name="connsiteY481" fmla="*/ 159721 h 878465"/>
                <a:gd name="connsiteX482" fmla="*/ 1032360 w 1116024"/>
                <a:gd name="connsiteY482" fmla="*/ 167449 h 878465"/>
                <a:gd name="connsiteX483" fmla="*/ 1032360 w 1116024"/>
                <a:gd name="connsiteY483" fmla="*/ 169059 h 878465"/>
                <a:gd name="connsiteX484" fmla="*/ 1032360 w 1116024"/>
                <a:gd name="connsiteY484" fmla="*/ 170026 h 878465"/>
                <a:gd name="connsiteX485" fmla="*/ 1037510 w 1116024"/>
                <a:gd name="connsiteY485" fmla="*/ 151993 h 878465"/>
                <a:gd name="connsiteX486" fmla="*/ 79571 w 1116024"/>
                <a:gd name="connsiteY486" fmla="*/ 151993 h 878465"/>
                <a:gd name="connsiteX487" fmla="*/ 82144 w 1116024"/>
                <a:gd name="connsiteY487" fmla="*/ 170026 h 878465"/>
                <a:gd name="connsiteX488" fmla="*/ 84718 w 1116024"/>
                <a:gd name="connsiteY488" fmla="*/ 167449 h 878465"/>
                <a:gd name="connsiteX489" fmla="*/ 95013 w 1116024"/>
                <a:gd name="connsiteY489" fmla="*/ 159721 h 878465"/>
                <a:gd name="connsiteX490" fmla="*/ 84718 w 1116024"/>
                <a:gd name="connsiteY490" fmla="*/ 180330 h 878465"/>
                <a:gd name="connsiteX491" fmla="*/ 79571 w 1116024"/>
                <a:gd name="connsiteY491" fmla="*/ 195787 h 878465"/>
                <a:gd name="connsiteX492" fmla="*/ 76997 w 1116024"/>
                <a:gd name="connsiteY492" fmla="*/ 195787 h 878465"/>
                <a:gd name="connsiteX493" fmla="*/ 79571 w 1116024"/>
                <a:gd name="connsiteY493" fmla="*/ 159721 h 878465"/>
                <a:gd name="connsiteX494" fmla="*/ 79571 w 1116024"/>
                <a:gd name="connsiteY494" fmla="*/ 151993 h 878465"/>
                <a:gd name="connsiteX495" fmla="*/ 1068414 w 1116024"/>
                <a:gd name="connsiteY495" fmla="*/ 136536 h 878465"/>
                <a:gd name="connsiteX496" fmla="*/ 1070990 w 1116024"/>
                <a:gd name="connsiteY496" fmla="*/ 139112 h 878465"/>
                <a:gd name="connsiteX497" fmla="*/ 1107044 w 1116024"/>
                <a:gd name="connsiteY497" fmla="*/ 216396 h 878465"/>
                <a:gd name="connsiteX498" fmla="*/ 1104469 w 1116024"/>
                <a:gd name="connsiteY498" fmla="*/ 239581 h 878465"/>
                <a:gd name="connsiteX499" fmla="*/ 1076140 w 1116024"/>
                <a:gd name="connsiteY499" fmla="*/ 309137 h 878465"/>
                <a:gd name="connsiteX500" fmla="*/ 1070990 w 1116024"/>
                <a:gd name="connsiteY500" fmla="*/ 316866 h 878465"/>
                <a:gd name="connsiteX501" fmla="*/ 1070990 w 1116024"/>
                <a:gd name="connsiteY501" fmla="*/ 309137 h 878465"/>
                <a:gd name="connsiteX502" fmla="*/ 1083866 w 1116024"/>
                <a:gd name="connsiteY502" fmla="*/ 257615 h 878465"/>
                <a:gd name="connsiteX503" fmla="*/ 1076140 w 1116024"/>
                <a:gd name="connsiteY503" fmla="*/ 226701 h 878465"/>
                <a:gd name="connsiteX504" fmla="*/ 1076140 w 1116024"/>
                <a:gd name="connsiteY504" fmla="*/ 255038 h 878465"/>
                <a:gd name="connsiteX505" fmla="*/ 1060688 w 1116024"/>
                <a:gd name="connsiteY505" fmla="*/ 303985 h 878465"/>
                <a:gd name="connsiteX506" fmla="*/ 1060688 w 1116024"/>
                <a:gd name="connsiteY506" fmla="*/ 306561 h 878465"/>
                <a:gd name="connsiteX507" fmla="*/ 1058113 w 1116024"/>
                <a:gd name="connsiteY507" fmla="*/ 306561 h 878465"/>
                <a:gd name="connsiteX508" fmla="*/ 1058113 w 1116024"/>
                <a:gd name="connsiteY508" fmla="*/ 304347 h 878465"/>
                <a:gd name="connsiteX509" fmla="*/ 1058113 w 1116024"/>
                <a:gd name="connsiteY509" fmla="*/ 303985 h 878465"/>
                <a:gd name="connsiteX510" fmla="*/ 1037510 w 1116024"/>
                <a:gd name="connsiteY510" fmla="*/ 270495 h 878465"/>
                <a:gd name="connsiteX511" fmla="*/ 1034935 w 1116024"/>
                <a:gd name="connsiteY511" fmla="*/ 247310 h 878465"/>
                <a:gd name="connsiteX512" fmla="*/ 1037510 w 1116024"/>
                <a:gd name="connsiteY512" fmla="*/ 234429 h 878465"/>
                <a:gd name="connsiteX513" fmla="*/ 1037510 w 1116024"/>
                <a:gd name="connsiteY513" fmla="*/ 232175 h 878465"/>
                <a:gd name="connsiteX514" fmla="*/ 1037510 w 1116024"/>
                <a:gd name="connsiteY514" fmla="*/ 227385 h 878465"/>
                <a:gd name="connsiteX515" fmla="*/ 1037510 w 1116024"/>
                <a:gd name="connsiteY515" fmla="*/ 226701 h 878465"/>
                <a:gd name="connsiteX516" fmla="*/ 1047812 w 1116024"/>
                <a:gd name="connsiteY516" fmla="*/ 195787 h 878465"/>
                <a:gd name="connsiteX517" fmla="*/ 1052962 w 1116024"/>
                <a:gd name="connsiteY517" fmla="*/ 185482 h 878465"/>
                <a:gd name="connsiteX518" fmla="*/ 1058113 w 1116024"/>
                <a:gd name="connsiteY518" fmla="*/ 164873 h 878465"/>
                <a:gd name="connsiteX519" fmla="*/ 1065839 w 1116024"/>
                <a:gd name="connsiteY519" fmla="*/ 139112 h 878465"/>
                <a:gd name="connsiteX520" fmla="*/ 1068414 w 1116024"/>
                <a:gd name="connsiteY520" fmla="*/ 136536 h 878465"/>
                <a:gd name="connsiteX521" fmla="*/ 48685 w 1116024"/>
                <a:gd name="connsiteY521" fmla="*/ 136536 h 878465"/>
                <a:gd name="connsiteX522" fmla="*/ 51259 w 1116024"/>
                <a:gd name="connsiteY522" fmla="*/ 139112 h 878465"/>
                <a:gd name="connsiteX523" fmla="*/ 56406 w 1116024"/>
                <a:gd name="connsiteY523" fmla="*/ 164873 h 878465"/>
                <a:gd name="connsiteX524" fmla="*/ 64128 w 1116024"/>
                <a:gd name="connsiteY524" fmla="*/ 185482 h 878465"/>
                <a:gd name="connsiteX525" fmla="*/ 69275 w 1116024"/>
                <a:gd name="connsiteY525" fmla="*/ 195787 h 878465"/>
                <a:gd name="connsiteX526" fmla="*/ 79571 w 1116024"/>
                <a:gd name="connsiteY526" fmla="*/ 226701 h 878465"/>
                <a:gd name="connsiteX527" fmla="*/ 79571 w 1116024"/>
                <a:gd name="connsiteY527" fmla="*/ 227385 h 878465"/>
                <a:gd name="connsiteX528" fmla="*/ 79571 w 1116024"/>
                <a:gd name="connsiteY528" fmla="*/ 232175 h 878465"/>
                <a:gd name="connsiteX529" fmla="*/ 79571 w 1116024"/>
                <a:gd name="connsiteY529" fmla="*/ 234429 h 878465"/>
                <a:gd name="connsiteX530" fmla="*/ 82144 w 1116024"/>
                <a:gd name="connsiteY530" fmla="*/ 247310 h 878465"/>
                <a:gd name="connsiteX531" fmla="*/ 79571 w 1116024"/>
                <a:gd name="connsiteY531" fmla="*/ 270495 h 878465"/>
                <a:gd name="connsiteX532" fmla="*/ 58980 w 1116024"/>
                <a:gd name="connsiteY532" fmla="*/ 303985 h 878465"/>
                <a:gd name="connsiteX533" fmla="*/ 56406 w 1116024"/>
                <a:gd name="connsiteY533" fmla="*/ 306561 h 878465"/>
                <a:gd name="connsiteX534" fmla="*/ 56406 w 1116024"/>
                <a:gd name="connsiteY534" fmla="*/ 304347 h 878465"/>
                <a:gd name="connsiteX535" fmla="*/ 56406 w 1116024"/>
                <a:gd name="connsiteY535" fmla="*/ 303985 h 878465"/>
                <a:gd name="connsiteX536" fmla="*/ 40964 w 1116024"/>
                <a:gd name="connsiteY536" fmla="*/ 255038 h 878465"/>
                <a:gd name="connsiteX537" fmla="*/ 40964 w 1116024"/>
                <a:gd name="connsiteY537" fmla="*/ 226701 h 878465"/>
                <a:gd name="connsiteX538" fmla="*/ 33242 w 1116024"/>
                <a:gd name="connsiteY538" fmla="*/ 257615 h 878465"/>
                <a:gd name="connsiteX539" fmla="*/ 46111 w 1116024"/>
                <a:gd name="connsiteY539" fmla="*/ 309137 h 878465"/>
                <a:gd name="connsiteX540" fmla="*/ 46111 w 1116024"/>
                <a:gd name="connsiteY540" fmla="*/ 316866 h 878465"/>
                <a:gd name="connsiteX541" fmla="*/ 40964 w 1116024"/>
                <a:gd name="connsiteY541" fmla="*/ 309137 h 878465"/>
                <a:gd name="connsiteX542" fmla="*/ 12652 w 1116024"/>
                <a:gd name="connsiteY542" fmla="*/ 239581 h 878465"/>
                <a:gd name="connsiteX543" fmla="*/ 10078 w 1116024"/>
                <a:gd name="connsiteY543" fmla="*/ 216396 h 878465"/>
                <a:gd name="connsiteX544" fmla="*/ 46111 w 1116024"/>
                <a:gd name="connsiteY544" fmla="*/ 139112 h 878465"/>
                <a:gd name="connsiteX545" fmla="*/ 48685 w 1116024"/>
                <a:gd name="connsiteY545" fmla="*/ 136536 h 878465"/>
                <a:gd name="connsiteX546" fmla="*/ 980853 w 1116024"/>
                <a:gd name="connsiteY546" fmla="*/ 97894 h 878465"/>
                <a:gd name="connsiteX547" fmla="*/ 980853 w 1116024"/>
                <a:gd name="connsiteY547" fmla="*/ 100470 h 878465"/>
                <a:gd name="connsiteX548" fmla="*/ 983428 w 1116024"/>
                <a:gd name="connsiteY548" fmla="*/ 113350 h 878465"/>
                <a:gd name="connsiteX549" fmla="*/ 996305 w 1116024"/>
                <a:gd name="connsiteY549" fmla="*/ 136536 h 878465"/>
                <a:gd name="connsiteX550" fmla="*/ 993729 w 1116024"/>
                <a:gd name="connsiteY550" fmla="*/ 136536 h 878465"/>
                <a:gd name="connsiteX551" fmla="*/ 957675 w 1116024"/>
                <a:gd name="connsiteY551" fmla="*/ 131383 h 878465"/>
                <a:gd name="connsiteX552" fmla="*/ 991154 w 1116024"/>
                <a:gd name="connsiteY552" fmla="*/ 146840 h 878465"/>
                <a:gd name="connsiteX553" fmla="*/ 1001455 w 1116024"/>
                <a:gd name="connsiteY553" fmla="*/ 149416 h 878465"/>
                <a:gd name="connsiteX554" fmla="*/ 1006606 w 1116024"/>
                <a:gd name="connsiteY554" fmla="*/ 149416 h 878465"/>
                <a:gd name="connsiteX555" fmla="*/ 1019483 w 1116024"/>
                <a:gd name="connsiteY555" fmla="*/ 157145 h 878465"/>
                <a:gd name="connsiteX556" fmla="*/ 1001455 w 1116024"/>
                <a:gd name="connsiteY556" fmla="*/ 159721 h 878465"/>
                <a:gd name="connsiteX557" fmla="*/ 957675 w 1116024"/>
                <a:gd name="connsiteY557" fmla="*/ 157145 h 878465"/>
                <a:gd name="connsiteX558" fmla="*/ 955099 w 1116024"/>
                <a:gd name="connsiteY558" fmla="*/ 157145 h 878465"/>
                <a:gd name="connsiteX559" fmla="*/ 895867 w 1116024"/>
                <a:gd name="connsiteY559" fmla="*/ 103046 h 878465"/>
                <a:gd name="connsiteX560" fmla="*/ 939647 w 1116024"/>
                <a:gd name="connsiteY560" fmla="*/ 105622 h 878465"/>
                <a:gd name="connsiteX561" fmla="*/ 957675 w 1116024"/>
                <a:gd name="connsiteY561" fmla="*/ 100470 h 878465"/>
                <a:gd name="connsiteX562" fmla="*/ 980853 w 1116024"/>
                <a:gd name="connsiteY562" fmla="*/ 97894 h 878465"/>
                <a:gd name="connsiteX563" fmla="*/ 136194 w 1116024"/>
                <a:gd name="connsiteY563" fmla="*/ 97894 h 878465"/>
                <a:gd name="connsiteX564" fmla="*/ 159358 w 1116024"/>
                <a:gd name="connsiteY564" fmla="*/ 100470 h 878465"/>
                <a:gd name="connsiteX565" fmla="*/ 177374 w 1116024"/>
                <a:gd name="connsiteY565" fmla="*/ 105622 h 878465"/>
                <a:gd name="connsiteX566" fmla="*/ 221129 w 1116024"/>
                <a:gd name="connsiteY566" fmla="*/ 103046 h 878465"/>
                <a:gd name="connsiteX567" fmla="*/ 161932 w 1116024"/>
                <a:gd name="connsiteY567" fmla="*/ 157145 h 878465"/>
                <a:gd name="connsiteX568" fmla="*/ 159358 w 1116024"/>
                <a:gd name="connsiteY568" fmla="*/ 157145 h 878465"/>
                <a:gd name="connsiteX569" fmla="*/ 115604 w 1116024"/>
                <a:gd name="connsiteY569" fmla="*/ 159721 h 878465"/>
                <a:gd name="connsiteX570" fmla="*/ 97587 w 1116024"/>
                <a:gd name="connsiteY570" fmla="*/ 157145 h 878465"/>
                <a:gd name="connsiteX571" fmla="*/ 110456 w 1116024"/>
                <a:gd name="connsiteY571" fmla="*/ 149416 h 878465"/>
                <a:gd name="connsiteX572" fmla="*/ 115604 w 1116024"/>
                <a:gd name="connsiteY572" fmla="*/ 149416 h 878465"/>
                <a:gd name="connsiteX573" fmla="*/ 125899 w 1116024"/>
                <a:gd name="connsiteY573" fmla="*/ 146840 h 878465"/>
                <a:gd name="connsiteX574" fmla="*/ 159358 w 1116024"/>
                <a:gd name="connsiteY574" fmla="*/ 131383 h 878465"/>
                <a:gd name="connsiteX575" fmla="*/ 123325 w 1116024"/>
                <a:gd name="connsiteY575" fmla="*/ 136536 h 878465"/>
                <a:gd name="connsiteX576" fmla="*/ 120751 w 1116024"/>
                <a:gd name="connsiteY576" fmla="*/ 136536 h 878465"/>
                <a:gd name="connsiteX577" fmla="*/ 131046 w 1116024"/>
                <a:gd name="connsiteY577" fmla="*/ 113350 h 878465"/>
                <a:gd name="connsiteX578" fmla="*/ 136194 w 1116024"/>
                <a:gd name="connsiteY578" fmla="*/ 100470 h 878465"/>
                <a:gd name="connsiteX579" fmla="*/ 136194 w 1116024"/>
                <a:gd name="connsiteY579" fmla="*/ 97894 h 878465"/>
                <a:gd name="connsiteX580" fmla="*/ 986003 w 1116024"/>
                <a:gd name="connsiteY580" fmla="*/ 0 h 878465"/>
                <a:gd name="connsiteX581" fmla="*/ 988579 w 1116024"/>
                <a:gd name="connsiteY581" fmla="*/ 0 h 878465"/>
                <a:gd name="connsiteX582" fmla="*/ 1001455 w 1116024"/>
                <a:gd name="connsiteY582" fmla="*/ 7729 h 878465"/>
                <a:gd name="connsiteX583" fmla="*/ 1032360 w 1116024"/>
                <a:gd name="connsiteY583" fmla="*/ 33490 h 878465"/>
                <a:gd name="connsiteX584" fmla="*/ 1037510 w 1116024"/>
                <a:gd name="connsiteY584" fmla="*/ 41218 h 878465"/>
                <a:gd name="connsiteX585" fmla="*/ 1045236 w 1116024"/>
                <a:gd name="connsiteY585" fmla="*/ 59251 h 878465"/>
                <a:gd name="connsiteX586" fmla="*/ 1050387 w 1116024"/>
                <a:gd name="connsiteY586" fmla="*/ 82437 h 878465"/>
                <a:gd name="connsiteX587" fmla="*/ 1045236 w 1116024"/>
                <a:gd name="connsiteY587" fmla="*/ 154569 h 878465"/>
                <a:gd name="connsiteX588" fmla="*/ 1042661 w 1116024"/>
                <a:gd name="connsiteY588" fmla="*/ 162297 h 878465"/>
                <a:gd name="connsiteX589" fmla="*/ 1042661 w 1116024"/>
                <a:gd name="connsiteY589" fmla="*/ 154569 h 878465"/>
                <a:gd name="connsiteX590" fmla="*/ 1037510 w 1116024"/>
                <a:gd name="connsiteY590" fmla="*/ 110774 h 878465"/>
                <a:gd name="connsiteX591" fmla="*/ 1037510 w 1116024"/>
                <a:gd name="connsiteY591" fmla="*/ 109688 h 878465"/>
                <a:gd name="connsiteX592" fmla="*/ 1037510 w 1116024"/>
                <a:gd name="connsiteY592" fmla="*/ 105622 h 878465"/>
                <a:gd name="connsiteX593" fmla="*/ 1032360 w 1116024"/>
                <a:gd name="connsiteY593" fmla="*/ 92741 h 878465"/>
                <a:gd name="connsiteX594" fmla="*/ 1019483 w 1116024"/>
                <a:gd name="connsiteY594" fmla="*/ 79861 h 878465"/>
                <a:gd name="connsiteX595" fmla="*/ 1029784 w 1116024"/>
                <a:gd name="connsiteY595" fmla="*/ 105622 h 878465"/>
                <a:gd name="connsiteX596" fmla="*/ 1032360 w 1116024"/>
                <a:gd name="connsiteY596" fmla="*/ 154569 h 878465"/>
                <a:gd name="connsiteX597" fmla="*/ 1032360 w 1116024"/>
                <a:gd name="connsiteY597" fmla="*/ 157145 h 878465"/>
                <a:gd name="connsiteX598" fmla="*/ 1029784 w 1116024"/>
                <a:gd name="connsiteY598" fmla="*/ 157145 h 878465"/>
                <a:gd name="connsiteX599" fmla="*/ 1001455 w 1116024"/>
                <a:gd name="connsiteY599" fmla="*/ 136536 h 878465"/>
                <a:gd name="connsiteX600" fmla="*/ 988579 w 1116024"/>
                <a:gd name="connsiteY600" fmla="*/ 110774 h 878465"/>
                <a:gd name="connsiteX601" fmla="*/ 986003 w 1116024"/>
                <a:gd name="connsiteY601" fmla="*/ 97894 h 878465"/>
                <a:gd name="connsiteX602" fmla="*/ 986003 w 1116024"/>
                <a:gd name="connsiteY602" fmla="*/ 61828 h 878465"/>
                <a:gd name="connsiteX603" fmla="*/ 986003 w 1116024"/>
                <a:gd name="connsiteY603" fmla="*/ 48947 h 878465"/>
                <a:gd name="connsiteX604" fmla="*/ 986003 w 1116024"/>
                <a:gd name="connsiteY604" fmla="*/ 2576 h 878465"/>
                <a:gd name="connsiteX605" fmla="*/ 986003 w 1116024"/>
                <a:gd name="connsiteY605" fmla="*/ 0 h 878465"/>
                <a:gd name="connsiteX606" fmla="*/ 128473 w 1116024"/>
                <a:gd name="connsiteY606" fmla="*/ 0 h 878465"/>
                <a:gd name="connsiteX607" fmla="*/ 131046 w 1116024"/>
                <a:gd name="connsiteY607" fmla="*/ 0 h 878465"/>
                <a:gd name="connsiteX608" fmla="*/ 131046 w 1116024"/>
                <a:gd name="connsiteY608" fmla="*/ 2576 h 878465"/>
                <a:gd name="connsiteX609" fmla="*/ 131046 w 1116024"/>
                <a:gd name="connsiteY609" fmla="*/ 48947 h 878465"/>
                <a:gd name="connsiteX610" fmla="*/ 131046 w 1116024"/>
                <a:gd name="connsiteY610" fmla="*/ 61828 h 878465"/>
                <a:gd name="connsiteX611" fmla="*/ 131046 w 1116024"/>
                <a:gd name="connsiteY611" fmla="*/ 97894 h 878465"/>
                <a:gd name="connsiteX612" fmla="*/ 125899 w 1116024"/>
                <a:gd name="connsiteY612" fmla="*/ 110774 h 878465"/>
                <a:gd name="connsiteX613" fmla="*/ 115604 w 1116024"/>
                <a:gd name="connsiteY613" fmla="*/ 136536 h 878465"/>
                <a:gd name="connsiteX614" fmla="*/ 87292 w 1116024"/>
                <a:gd name="connsiteY614" fmla="*/ 157145 h 878465"/>
                <a:gd name="connsiteX615" fmla="*/ 84718 w 1116024"/>
                <a:gd name="connsiteY615" fmla="*/ 157145 h 878465"/>
                <a:gd name="connsiteX616" fmla="*/ 84718 w 1116024"/>
                <a:gd name="connsiteY616" fmla="*/ 154569 h 878465"/>
                <a:gd name="connsiteX617" fmla="*/ 87292 w 1116024"/>
                <a:gd name="connsiteY617" fmla="*/ 105622 h 878465"/>
                <a:gd name="connsiteX618" fmla="*/ 97587 w 1116024"/>
                <a:gd name="connsiteY618" fmla="*/ 79861 h 878465"/>
                <a:gd name="connsiteX619" fmla="*/ 84718 w 1116024"/>
                <a:gd name="connsiteY619" fmla="*/ 92741 h 878465"/>
                <a:gd name="connsiteX620" fmla="*/ 79571 w 1116024"/>
                <a:gd name="connsiteY620" fmla="*/ 105622 h 878465"/>
                <a:gd name="connsiteX621" fmla="*/ 79571 w 1116024"/>
                <a:gd name="connsiteY621" fmla="*/ 109688 h 878465"/>
                <a:gd name="connsiteX622" fmla="*/ 79571 w 1116024"/>
                <a:gd name="connsiteY622" fmla="*/ 110774 h 878465"/>
                <a:gd name="connsiteX623" fmla="*/ 74423 w 1116024"/>
                <a:gd name="connsiteY623" fmla="*/ 154569 h 878465"/>
                <a:gd name="connsiteX624" fmla="*/ 74423 w 1116024"/>
                <a:gd name="connsiteY624" fmla="*/ 162297 h 878465"/>
                <a:gd name="connsiteX625" fmla="*/ 71849 w 1116024"/>
                <a:gd name="connsiteY625" fmla="*/ 154569 h 878465"/>
                <a:gd name="connsiteX626" fmla="*/ 66702 w 1116024"/>
                <a:gd name="connsiteY626" fmla="*/ 82437 h 878465"/>
                <a:gd name="connsiteX627" fmla="*/ 71849 w 1116024"/>
                <a:gd name="connsiteY627" fmla="*/ 59251 h 878465"/>
                <a:gd name="connsiteX628" fmla="*/ 79571 w 1116024"/>
                <a:gd name="connsiteY628" fmla="*/ 41218 h 878465"/>
                <a:gd name="connsiteX629" fmla="*/ 84718 w 1116024"/>
                <a:gd name="connsiteY629" fmla="*/ 33490 h 878465"/>
                <a:gd name="connsiteX630" fmla="*/ 115604 w 1116024"/>
                <a:gd name="connsiteY630" fmla="*/ 7729 h 878465"/>
                <a:gd name="connsiteX631" fmla="*/ 128473 w 1116024"/>
                <a:gd name="connsiteY631" fmla="*/ 0 h 87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</a:cxnLst>
              <a:rect l="l" t="t" r="r" b="b"/>
              <a:pathLst>
                <a:path w="1116024" h="878465">
                  <a:moveTo>
                    <a:pt x="470786" y="803757"/>
                  </a:moveTo>
                  <a:cubicBezTo>
                    <a:pt x="478508" y="806333"/>
                    <a:pt x="486229" y="808909"/>
                    <a:pt x="496524" y="811485"/>
                  </a:cubicBezTo>
                  <a:lnTo>
                    <a:pt x="558548" y="831266"/>
                  </a:lnTo>
                  <a:lnTo>
                    <a:pt x="620305" y="811485"/>
                  </a:lnTo>
                  <a:cubicBezTo>
                    <a:pt x="630606" y="808909"/>
                    <a:pt x="638333" y="806333"/>
                    <a:pt x="646059" y="803757"/>
                  </a:cubicBezTo>
                  <a:cubicBezTo>
                    <a:pt x="635757" y="814062"/>
                    <a:pt x="635757" y="814062"/>
                    <a:pt x="635757" y="814062"/>
                  </a:cubicBezTo>
                  <a:cubicBezTo>
                    <a:pt x="646059" y="819214"/>
                    <a:pt x="646059" y="819214"/>
                    <a:pt x="646059" y="819214"/>
                  </a:cubicBezTo>
                  <a:cubicBezTo>
                    <a:pt x="651209" y="821790"/>
                    <a:pt x="651209" y="821790"/>
                    <a:pt x="651209" y="821790"/>
                  </a:cubicBezTo>
                  <a:cubicBezTo>
                    <a:pt x="651209" y="821790"/>
                    <a:pt x="648634" y="821790"/>
                    <a:pt x="646059" y="821790"/>
                  </a:cubicBezTo>
                  <a:cubicBezTo>
                    <a:pt x="629319" y="821790"/>
                    <a:pt x="603565" y="826942"/>
                    <a:pt x="579422" y="836603"/>
                  </a:cubicBezTo>
                  <a:lnTo>
                    <a:pt x="573992" y="839471"/>
                  </a:lnTo>
                  <a:lnTo>
                    <a:pt x="592076" y="850248"/>
                  </a:lnTo>
                  <a:cubicBezTo>
                    <a:pt x="601728" y="857695"/>
                    <a:pt x="611058" y="866872"/>
                    <a:pt x="620066" y="878465"/>
                  </a:cubicBezTo>
                  <a:cubicBezTo>
                    <a:pt x="620066" y="878465"/>
                    <a:pt x="620066" y="878465"/>
                    <a:pt x="594328" y="878465"/>
                  </a:cubicBezTo>
                  <a:cubicBezTo>
                    <a:pt x="589824" y="869449"/>
                    <a:pt x="581942" y="861398"/>
                    <a:pt x="572129" y="854394"/>
                  </a:cubicBezTo>
                  <a:lnTo>
                    <a:pt x="558915" y="847435"/>
                  </a:lnTo>
                  <a:lnTo>
                    <a:pt x="545741" y="854394"/>
                  </a:lnTo>
                  <a:cubicBezTo>
                    <a:pt x="535802" y="861398"/>
                    <a:pt x="527593" y="869449"/>
                    <a:pt x="522442" y="878465"/>
                  </a:cubicBezTo>
                  <a:cubicBezTo>
                    <a:pt x="499264" y="878465"/>
                    <a:pt x="499264" y="878465"/>
                    <a:pt x="499264" y="878465"/>
                  </a:cubicBezTo>
                  <a:cubicBezTo>
                    <a:pt x="507634" y="866872"/>
                    <a:pt x="516487" y="857695"/>
                    <a:pt x="525782" y="850248"/>
                  </a:cubicBezTo>
                  <a:lnTo>
                    <a:pt x="543590" y="839364"/>
                  </a:lnTo>
                  <a:lnTo>
                    <a:pt x="538348" y="836603"/>
                  </a:lnTo>
                  <a:cubicBezTo>
                    <a:pt x="513897" y="826942"/>
                    <a:pt x="487516" y="821790"/>
                    <a:pt x="470786" y="821790"/>
                  </a:cubicBezTo>
                  <a:cubicBezTo>
                    <a:pt x="468213" y="821790"/>
                    <a:pt x="465639" y="821790"/>
                    <a:pt x="463065" y="821790"/>
                  </a:cubicBezTo>
                  <a:cubicBezTo>
                    <a:pt x="470786" y="819214"/>
                    <a:pt x="470786" y="819214"/>
                    <a:pt x="470786" y="819214"/>
                  </a:cubicBezTo>
                  <a:cubicBezTo>
                    <a:pt x="470786" y="819214"/>
                    <a:pt x="470786" y="819214"/>
                    <a:pt x="481082" y="814062"/>
                  </a:cubicBezTo>
                  <a:cubicBezTo>
                    <a:pt x="481082" y="814062"/>
                    <a:pt x="481082" y="814062"/>
                    <a:pt x="470786" y="803757"/>
                  </a:cubicBezTo>
                  <a:close/>
                  <a:moveTo>
                    <a:pt x="707867" y="770267"/>
                  </a:moveTo>
                  <a:cubicBezTo>
                    <a:pt x="713017" y="770267"/>
                    <a:pt x="718168" y="770267"/>
                    <a:pt x="723319" y="770267"/>
                  </a:cubicBezTo>
                  <a:cubicBezTo>
                    <a:pt x="738771" y="770267"/>
                    <a:pt x="754223" y="772843"/>
                    <a:pt x="764524" y="777996"/>
                  </a:cubicBezTo>
                  <a:cubicBezTo>
                    <a:pt x="769675" y="777996"/>
                    <a:pt x="774826" y="780572"/>
                    <a:pt x="777401" y="780572"/>
                  </a:cubicBezTo>
                  <a:cubicBezTo>
                    <a:pt x="787702" y="783148"/>
                    <a:pt x="808305" y="785724"/>
                    <a:pt x="821182" y="785724"/>
                  </a:cubicBezTo>
                  <a:cubicBezTo>
                    <a:pt x="826332" y="788300"/>
                    <a:pt x="828908" y="788300"/>
                    <a:pt x="828908" y="788300"/>
                  </a:cubicBezTo>
                  <a:cubicBezTo>
                    <a:pt x="831483" y="788300"/>
                    <a:pt x="831483" y="788300"/>
                    <a:pt x="831483" y="788300"/>
                  </a:cubicBezTo>
                  <a:cubicBezTo>
                    <a:pt x="831483" y="790876"/>
                    <a:pt x="831483" y="790876"/>
                    <a:pt x="831483" y="790876"/>
                  </a:cubicBezTo>
                  <a:cubicBezTo>
                    <a:pt x="831483" y="790876"/>
                    <a:pt x="828908" y="798605"/>
                    <a:pt x="821182" y="808909"/>
                  </a:cubicBezTo>
                  <a:cubicBezTo>
                    <a:pt x="808305" y="826942"/>
                    <a:pt x="787702" y="847551"/>
                    <a:pt x="754223" y="852704"/>
                  </a:cubicBezTo>
                  <a:cubicBezTo>
                    <a:pt x="746497" y="852704"/>
                    <a:pt x="738771" y="852704"/>
                    <a:pt x="728469" y="852704"/>
                  </a:cubicBezTo>
                  <a:cubicBezTo>
                    <a:pt x="715593" y="852704"/>
                    <a:pt x="705291" y="852704"/>
                    <a:pt x="694990" y="850128"/>
                  </a:cubicBezTo>
                  <a:cubicBezTo>
                    <a:pt x="666661" y="844975"/>
                    <a:pt x="648634" y="834671"/>
                    <a:pt x="648634" y="832095"/>
                  </a:cubicBezTo>
                  <a:cubicBezTo>
                    <a:pt x="646059" y="832095"/>
                    <a:pt x="646059" y="832095"/>
                    <a:pt x="646059" y="832095"/>
                  </a:cubicBezTo>
                  <a:cubicBezTo>
                    <a:pt x="646059" y="832095"/>
                    <a:pt x="646059" y="832095"/>
                    <a:pt x="640908" y="826942"/>
                  </a:cubicBezTo>
                  <a:cubicBezTo>
                    <a:pt x="640908" y="826942"/>
                    <a:pt x="640908" y="826942"/>
                    <a:pt x="646059" y="826942"/>
                  </a:cubicBezTo>
                  <a:cubicBezTo>
                    <a:pt x="651209" y="826942"/>
                    <a:pt x="651209" y="826942"/>
                    <a:pt x="651209" y="826942"/>
                  </a:cubicBezTo>
                  <a:cubicBezTo>
                    <a:pt x="651209" y="826942"/>
                    <a:pt x="676963" y="829518"/>
                    <a:pt x="694990" y="832095"/>
                  </a:cubicBezTo>
                  <a:cubicBezTo>
                    <a:pt x="700141" y="832095"/>
                    <a:pt x="702716" y="832095"/>
                    <a:pt x="705291" y="832095"/>
                  </a:cubicBezTo>
                  <a:cubicBezTo>
                    <a:pt x="720743" y="832095"/>
                    <a:pt x="733620" y="824366"/>
                    <a:pt x="738771" y="816638"/>
                  </a:cubicBezTo>
                  <a:cubicBezTo>
                    <a:pt x="731045" y="819214"/>
                    <a:pt x="715593" y="821790"/>
                    <a:pt x="707867" y="821790"/>
                  </a:cubicBezTo>
                  <a:cubicBezTo>
                    <a:pt x="702716" y="821790"/>
                    <a:pt x="700141" y="821790"/>
                    <a:pt x="694990" y="821790"/>
                  </a:cubicBezTo>
                  <a:cubicBezTo>
                    <a:pt x="674387" y="819214"/>
                    <a:pt x="653785" y="814062"/>
                    <a:pt x="651209" y="814062"/>
                  </a:cubicBezTo>
                  <a:cubicBezTo>
                    <a:pt x="651209" y="814062"/>
                    <a:pt x="651209" y="814062"/>
                    <a:pt x="648634" y="814062"/>
                  </a:cubicBezTo>
                  <a:cubicBezTo>
                    <a:pt x="648634" y="814062"/>
                    <a:pt x="648634" y="814062"/>
                    <a:pt x="651209" y="811485"/>
                  </a:cubicBezTo>
                  <a:cubicBezTo>
                    <a:pt x="651209" y="808909"/>
                    <a:pt x="664086" y="783148"/>
                    <a:pt x="694990" y="772843"/>
                  </a:cubicBezTo>
                  <a:cubicBezTo>
                    <a:pt x="697565" y="772843"/>
                    <a:pt x="702716" y="770267"/>
                    <a:pt x="707867" y="770267"/>
                  </a:cubicBezTo>
                  <a:close/>
                  <a:moveTo>
                    <a:pt x="393573" y="770267"/>
                  </a:moveTo>
                  <a:cubicBezTo>
                    <a:pt x="398720" y="770267"/>
                    <a:pt x="403868" y="770267"/>
                    <a:pt x="409015" y="770267"/>
                  </a:cubicBezTo>
                  <a:cubicBezTo>
                    <a:pt x="414163" y="770267"/>
                    <a:pt x="416737" y="772843"/>
                    <a:pt x="421884" y="772843"/>
                  </a:cubicBezTo>
                  <a:cubicBezTo>
                    <a:pt x="452770" y="783148"/>
                    <a:pt x="465639" y="808909"/>
                    <a:pt x="465639" y="811485"/>
                  </a:cubicBezTo>
                  <a:cubicBezTo>
                    <a:pt x="468213" y="814062"/>
                    <a:pt x="468213" y="814062"/>
                    <a:pt x="468213" y="814062"/>
                  </a:cubicBezTo>
                  <a:cubicBezTo>
                    <a:pt x="463065" y="814062"/>
                    <a:pt x="463065" y="814062"/>
                    <a:pt x="463065" y="814062"/>
                  </a:cubicBezTo>
                  <a:cubicBezTo>
                    <a:pt x="463065" y="814062"/>
                    <a:pt x="442475" y="819214"/>
                    <a:pt x="421884" y="821790"/>
                  </a:cubicBezTo>
                  <a:cubicBezTo>
                    <a:pt x="416737" y="821790"/>
                    <a:pt x="414163" y="821790"/>
                    <a:pt x="409015" y="821790"/>
                  </a:cubicBezTo>
                  <a:cubicBezTo>
                    <a:pt x="401294" y="821790"/>
                    <a:pt x="385851" y="819214"/>
                    <a:pt x="378130" y="816638"/>
                  </a:cubicBezTo>
                  <a:cubicBezTo>
                    <a:pt x="383278" y="824366"/>
                    <a:pt x="396147" y="832095"/>
                    <a:pt x="409015" y="832095"/>
                  </a:cubicBezTo>
                  <a:cubicBezTo>
                    <a:pt x="414163" y="832095"/>
                    <a:pt x="416737" y="832095"/>
                    <a:pt x="421884" y="832095"/>
                  </a:cubicBezTo>
                  <a:cubicBezTo>
                    <a:pt x="439901" y="829518"/>
                    <a:pt x="465639" y="826942"/>
                    <a:pt x="465639" y="826942"/>
                  </a:cubicBezTo>
                  <a:cubicBezTo>
                    <a:pt x="470786" y="826942"/>
                    <a:pt x="470786" y="826942"/>
                    <a:pt x="470786" y="826942"/>
                  </a:cubicBezTo>
                  <a:cubicBezTo>
                    <a:pt x="475934" y="826942"/>
                    <a:pt x="475934" y="826942"/>
                    <a:pt x="475934" y="826942"/>
                  </a:cubicBezTo>
                  <a:cubicBezTo>
                    <a:pt x="470786" y="832095"/>
                    <a:pt x="470786" y="832095"/>
                    <a:pt x="470786" y="832095"/>
                  </a:cubicBezTo>
                  <a:cubicBezTo>
                    <a:pt x="468213" y="832095"/>
                    <a:pt x="468213" y="832095"/>
                    <a:pt x="468213" y="832095"/>
                  </a:cubicBezTo>
                  <a:cubicBezTo>
                    <a:pt x="465639" y="834671"/>
                    <a:pt x="450196" y="844975"/>
                    <a:pt x="421884" y="850128"/>
                  </a:cubicBezTo>
                  <a:cubicBezTo>
                    <a:pt x="411589" y="852704"/>
                    <a:pt x="398720" y="852704"/>
                    <a:pt x="385851" y="852704"/>
                  </a:cubicBezTo>
                  <a:cubicBezTo>
                    <a:pt x="378130" y="852704"/>
                    <a:pt x="370409" y="852704"/>
                    <a:pt x="362687" y="852704"/>
                  </a:cubicBezTo>
                  <a:cubicBezTo>
                    <a:pt x="329228" y="847551"/>
                    <a:pt x="308638" y="826942"/>
                    <a:pt x="295769" y="808909"/>
                  </a:cubicBezTo>
                  <a:cubicBezTo>
                    <a:pt x="288047" y="798605"/>
                    <a:pt x="285474" y="790876"/>
                    <a:pt x="285474" y="790876"/>
                  </a:cubicBezTo>
                  <a:cubicBezTo>
                    <a:pt x="282900" y="788300"/>
                    <a:pt x="282900" y="788300"/>
                    <a:pt x="282900" y="788300"/>
                  </a:cubicBezTo>
                  <a:cubicBezTo>
                    <a:pt x="288047" y="788300"/>
                    <a:pt x="288047" y="788300"/>
                    <a:pt x="288047" y="788300"/>
                  </a:cubicBezTo>
                  <a:cubicBezTo>
                    <a:pt x="288047" y="788300"/>
                    <a:pt x="290621" y="788300"/>
                    <a:pt x="295769" y="785724"/>
                  </a:cubicBezTo>
                  <a:cubicBezTo>
                    <a:pt x="308638" y="785724"/>
                    <a:pt x="326654" y="783148"/>
                    <a:pt x="336949" y="780572"/>
                  </a:cubicBezTo>
                  <a:cubicBezTo>
                    <a:pt x="342097" y="780572"/>
                    <a:pt x="347245" y="777996"/>
                    <a:pt x="349818" y="777996"/>
                  </a:cubicBezTo>
                  <a:cubicBezTo>
                    <a:pt x="362687" y="772843"/>
                    <a:pt x="375556" y="770267"/>
                    <a:pt x="393573" y="770267"/>
                  </a:cubicBezTo>
                  <a:close/>
                  <a:moveTo>
                    <a:pt x="813456" y="734201"/>
                  </a:moveTo>
                  <a:cubicBezTo>
                    <a:pt x="813456" y="734201"/>
                    <a:pt x="813456" y="734201"/>
                    <a:pt x="805730" y="749658"/>
                  </a:cubicBezTo>
                  <a:cubicBezTo>
                    <a:pt x="805730" y="749658"/>
                    <a:pt x="805730" y="749658"/>
                    <a:pt x="821182" y="749658"/>
                  </a:cubicBezTo>
                  <a:cubicBezTo>
                    <a:pt x="821182" y="749658"/>
                    <a:pt x="821182" y="749658"/>
                    <a:pt x="823757" y="749658"/>
                  </a:cubicBezTo>
                  <a:cubicBezTo>
                    <a:pt x="823757" y="749658"/>
                    <a:pt x="823757" y="752234"/>
                    <a:pt x="821182" y="752234"/>
                  </a:cubicBezTo>
                  <a:cubicBezTo>
                    <a:pt x="810880" y="754810"/>
                    <a:pt x="782552" y="765115"/>
                    <a:pt x="779976" y="762539"/>
                  </a:cubicBezTo>
                  <a:cubicBezTo>
                    <a:pt x="774826" y="757386"/>
                    <a:pt x="795428" y="754810"/>
                    <a:pt x="813456" y="734201"/>
                  </a:cubicBezTo>
                  <a:close/>
                  <a:moveTo>
                    <a:pt x="303490" y="734201"/>
                  </a:moveTo>
                  <a:cubicBezTo>
                    <a:pt x="321507" y="754810"/>
                    <a:pt x="339523" y="757386"/>
                    <a:pt x="336949" y="762539"/>
                  </a:cubicBezTo>
                  <a:cubicBezTo>
                    <a:pt x="334376" y="765115"/>
                    <a:pt x="306064" y="754810"/>
                    <a:pt x="295769" y="752234"/>
                  </a:cubicBezTo>
                  <a:cubicBezTo>
                    <a:pt x="293195" y="752234"/>
                    <a:pt x="293195" y="749658"/>
                    <a:pt x="293195" y="749658"/>
                  </a:cubicBezTo>
                  <a:cubicBezTo>
                    <a:pt x="295769" y="749658"/>
                    <a:pt x="295769" y="749658"/>
                    <a:pt x="295769" y="749658"/>
                  </a:cubicBezTo>
                  <a:cubicBezTo>
                    <a:pt x="295769" y="749658"/>
                    <a:pt x="295769" y="749658"/>
                    <a:pt x="311212" y="749658"/>
                  </a:cubicBezTo>
                  <a:cubicBezTo>
                    <a:pt x="311212" y="749658"/>
                    <a:pt x="311212" y="749658"/>
                    <a:pt x="303490" y="734201"/>
                  </a:cubicBezTo>
                  <a:close/>
                  <a:moveTo>
                    <a:pt x="975702" y="656917"/>
                  </a:moveTo>
                  <a:cubicBezTo>
                    <a:pt x="978277" y="656917"/>
                    <a:pt x="978277" y="656917"/>
                    <a:pt x="978277" y="656917"/>
                  </a:cubicBezTo>
                  <a:cubicBezTo>
                    <a:pt x="978277" y="659493"/>
                    <a:pt x="978277" y="659493"/>
                    <a:pt x="978277" y="659493"/>
                  </a:cubicBezTo>
                  <a:cubicBezTo>
                    <a:pt x="978277" y="659493"/>
                    <a:pt x="975702" y="687831"/>
                    <a:pt x="957675" y="713592"/>
                  </a:cubicBezTo>
                  <a:cubicBezTo>
                    <a:pt x="949949" y="723897"/>
                    <a:pt x="942223" y="734201"/>
                    <a:pt x="926771" y="741930"/>
                  </a:cubicBezTo>
                  <a:cubicBezTo>
                    <a:pt x="919045" y="747082"/>
                    <a:pt x="911319" y="749658"/>
                    <a:pt x="903593" y="752234"/>
                  </a:cubicBezTo>
                  <a:cubicBezTo>
                    <a:pt x="859812" y="770267"/>
                    <a:pt x="826332" y="762539"/>
                    <a:pt x="823757" y="762539"/>
                  </a:cubicBezTo>
                  <a:cubicBezTo>
                    <a:pt x="821182" y="759963"/>
                    <a:pt x="821182" y="759963"/>
                    <a:pt x="821182" y="759963"/>
                  </a:cubicBezTo>
                  <a:cubicBezTo>
                    <a:pt x="823757" y="757386"/>
                    <a:pt x="823757" y="757386"/>
                    <a:pt x="823757" y="757386"/>
                  </a:cubicBezTo>
                  <a:cubicBezTo>
                    <a:pt x="823757" y="757386"/>
                    <a:pt x="862387" y="747082"/>
                    <a:pt x="877839" y="739353"/>
                  </a:cubicBezTo>
                  <a:cubicBezTo>
                    <a:pt x="888141" y="734201"/>
                    <a:pt x="901017" y="723897"/>
                    <a:pt x="901017" y="716168"/>
                  </a:cubicBezTo>
                  <a:cubicBezTo>
                    <a:pt x="893291" y="721320"/>
                    <a:pt x="880414" y="729049"/>
                    <a:pt x="875264" y="731625"/>
                  </a:cubicBezTo>
                  <a:cubicBezTo>
                    <a:pt x="854661" y="739353"/>
                    <a:pt x="823757" y="744506"/>
                    <a:pt x="821182" y="744506"/>
                  </a:cubicBezTo>
                  <a:cubicBezTo>
                    <a:pt x="818606" y="744506"/>
                    <a:pt x="818606" y="744506"/>
                    <a:pt x="818606" y="744506"/>
                  </a:cubicBezTo>
                  <a:cubicBezTo>
                    <a:pt x="818606" y="741930"/>
                    <a:pt x="818606" y="741930"/>
                    <a:pt x="818606" y="741930"/>
                  </a:cubicBezTo>
                  <a:cubicBezTo>
                    <a:pt x="818606" y="741930"/>
                    <a:pt x="821182" y="739353"/>
                    <a:pt x="821182" y="736777"/>
                  </a:cubicBezTo>
                  <a:cubicBezTo>
                    <a:pt x="823757" y="726473"/>
                    <a:pt x="831483" y="698135"/>
                    <a:pt x="859812" y="685254"/>
                  </a:cubicBezTo>
                  <a:cubicBezTo>
                    <a:pt x="864962" y="682678"/>
                    <a:pt x="867538" y="680102"/>
                    <a:pt x="872688" y="677526"/>
                  </a:cubicBezTo>
                  <a:cubicBezTo>
                    <a:pt x="888141" y="672374"/>
                    <a:pt x="903593" y="669798"/>
                    <a:pt x="913894" y="669798"/>
                  </a:cubicBezTo>
                  <a:cubicBezTo>
                    <a:pt x="919045" y="669798"/>
                    <a:pt x="924195" y="669798"/>
                    <a:pt x="926771" y="667221"/>
                  </a:cubicBezTo>
                  <a:cubicBezTo>
                    <a:pt x="934497" y="667221"/>
                    <a:pt x="947373" y="664645"/>
                    <a:pt x="957675" y="662069"/>
                  </a:cubicBezTo>
                  <a:cubicBezTo>
                    <a:pt x="967976" y="659493"/>
                    <a:pt x="975702" y="656917"/>
                    <a:pt x="975702" y="656917"/>
                  </a:cubicBezTo>
                  <a:close/>
                  <a:moveTo>
                    <a:pt x="138768" y="656917"/>
                  </a:moveTo>
                  <a:cubicBezTo>
                    <a:pt x="141341" y="656917"/>
                    <a:pt x="141341" y="656917"/>
                    <a:pt x="141341" y="656917"/>
                  </a:cubicBezTo>
                  <a:cubicBezTo>
                    <a:pt x="141341" y="656917"/>
                    <a:pt x="149063" y="659493"/>
                    <a:pt x="159358" y="662069"/>
                  </a:cubicBezTo>
                  <a:cubicBezTo>
                    <a:pt x="169653" y="664645"/>
                    <a:pt x="182522" y="667221"/>
                    <a:pt x="190243" y="667221"/>
                  </a:cubicBezTo>
                  <a:cubicBezTo>
                    <a:pt x="192817" y="669798"/>
                    <a:pt x="197965" y="669798"/>
                    <a:pt x="203112" y="669798"/>
                  </a:cubicBezTo>
                  <a:cubicBezTo>
                    <a:pt x="213408" y="669798"/>
                    <a:pt x="228850" y="672374"/>
                    <a:pt x="244293" y="677526"/>
                  </a:cubicBezTo>
                  <a:cubicBezTo>
                    <a:pt x="246867" y="680102"/>
                    <a:pt x="252014" y="682678"/>
                    <a:pt x="257162" y="685254"/>
                  </a:cubicBezTo>
                  <a:cubicBezTo>
                    <a:pt x="282900" y="698135"/>
                    <a:pt x="293195" y="726473"/>
                    <a:pt x="295769" y="736777"/>
                  </a:cubicBezTo>
                  <a:cubicBezTo>
                    <a:pt x="295769" y="736777"/>
                    <a:pt x="295769" y="736777"/>
                    <a:pt x="295769" y="737743"/>
                  </a:cubicBezTo>
                  <a:lnTo>
                    <a:pt x="295769" y="741930"/>
                  </a:lnTo>
                  <a:cubicBezTo>
                    <a:pt x="298343" y="744506"/>
                    <a:pt x="298343" y="744506"/>
                    <a:pt x="298343" y="744506"/>
                  </a:cubicBezTo>
                  <a:cubicBezTo>
                    <a:pt x="295769" y="744506"/>
                    <a:pt x="295769" y="744506"/>
                    <a:pt x="295769" y="744506"/>
                  </a:cubicBezTo>
                  <a:cubicBezTo>
                    <a:pt x="295769" y="744506"/>
                    <a:pt x="295769" y="744506"/>
                    <a:pt x="293195" y="744506"/>
                  </a:cubicBezTo>
                  <a:cubicBezTo>
                    <a:pt x="293195" y="744506"/>
                    <a:pt x="259736" y="739353"/>
                    <a:pt x="241719" y="731625"/>
                  </a:cubicBezTo>
                  <a:cubicBezTo>
                    <a:pt x="233998" y="729049"/>
                    <a:pt x="221129" y="721320"/>
                    <a:pt x="215981" y="716168"/>
                  </a:cubicBezTo>
                  <a:cubicBezTo>
                    <a:pt x="215981" y="723897"/>
                    <a:pt x="226276" y="734201"/>
                    <a:pt x="239145" y="739353"/>
                  </a:cubicBezTo>
                  <a:cubicBezTo>
                    <a:pt x="254588" y="747082"/>
                    <a:pt x="293195" y="757386"/>
                    <a:pt x="293195" y="757386"/>
                  </a:cubicBezTo>
                  <a:cubicBezTo>
                    <a:pt x="293195" y="757386"/>
                    <a:pt x="293195" y="757386"/>
                    <a:pt x="295769" y="759963"/>
                  </a:cubicBezTo>
                  <a:cubicBezTo>
                    <a:pt x="295769" y="759963"/>
                    <a:pt x="295769" y="759963"/>
                    <a:pt x="290621" y="762539"/>
                  </a:cubicBezTo>
                  <a:cubicBezTo>
                    <a:pt x="290621" y="762539"/>
                    <a:pt x="257162" y="770267"/>
                    <a:pt x="210834" y="752234"/>
                  </a:cubicBezTo>
                  <a:cubicBezTo>
                    <a:pt x="203112" y="749658"/>
                    <a:pt x="195391" y="747082"/>
                    <a:pt x="190243" y="741930"/>
                  </a:cubicBezTo>
                  <a:cubicBezTo>
                    <a:pt x="174801" y="734201"/>
                    <a:pt x="164506" y="723897"/>
                    <a:pt x="159358" y="713592"/>
                  </a:cubicBezTo>
                  <a:cubicBezTo>
                    <a:pt x="141341" y="687831"/>
                    <a:pt x="138768" y="659493"/>
                    <a:pt x="138768" y="659493"/>
                  </a:cubicBezTo>
                  <a:cubicBezTo>
                    <a:pt x="138768" y="656917"/>
                    <a:pt x="138768" y="656917"/>
                    <a:pt x="138768" y="656917"/>
                  </a:cubicBezTo>
                  <a:close/>
                  <a:moveTo>
                    <a:pt x="738771" y="654341"/>
                  </a:moveTo>
                  <a:cubicBezTo>
                    <a:pt x="738771" y="654341"/>
                    <a:pt x="725894" y="692983"/>
                    <a:pt x="725894" y="711016"/>
                  </a:cubicBezTo>
                  <a:cubicBezTo>
                    <a:pt x="725894" y="723897"/>
                    <a:pt x="728469" y="739353"/>
                    <a:pt x="725894" y="762539"/>
                  </a:cubicBezTo>
                  <a:cubicBezTo>
                    <a:pt x="725894" y="762539"/>
                    <a:pt x="723319" y="762539"/>
                    <a:pt x="723319" y="762539"/>
                  </a:cubicBezTo>
                  <a:cubicBezTo>
                    <a:pt x="718168" y="762539"/>
                    <a:pt x="713017" y="762539"/>
                    <a:pt x="707867" y="765115"/>
                  </a:cubicBezTo>
                  <a:cubicBezTo>
                    <a:pt x="702716" y="765115"/>
                    <a:pt x="697565" y="765115"/>
                    <a:pt x="694990" y="767691"/>
                  </a:cubicBezTo>
                  <a:cubicBezTo>
                    <a:pt x="687264" y="767691"/>
                    <a:pt x="682113" y="772843"/>
                    <a:pt x="676963" y="775419"/>
                  </a:cubicBezTo>
                  <a:cubicBezTo>
                    <a:pt x="676963" y="772843"/>
                    <a:pt x="676963" y="772843"/>
                    <a:pt x="679538" y="770267"/>
                  </a:cubicBezTo>
                  <a:cubicBezTo>
                    <a:pt x="682113" y="754810"/>
                    <a:pt x="692415" y="726473"/>
                    <a:pt x="692415" y="726473"/>
                  </a:cubicBezTo>
                  <a:cubicBezTo>
                    <a:pt x="692415" y="726473"/>
                    <a:pt x="676963" y="741930"/>
                    <a:pt x="669237" y="765115"/>
                  </a:cubicBezTo>
                  <a:cubicBezTo>
                    <a:pt x="666661" y="770267"/>
                    <a:pt x="666661" y="775419"/>
                    <a:pt x="664086" y="785724"/>
                  </a:cubicBezTo>
                  <a:cubicBezTo>
                    <a:pt x="658935" y="788300"/>
                    <a:pt x="653785" y="793452"/>
                    <a:pt x="651209" y="798605"/>
                  </a:cubicBezTo>
                  <a:cubicBezTo>
                    <a:pt x="651209" y="777996"/>
                    <a:pt x="653785" y="749658"/>
                    <a:pt x="664086" y="716168"/>
                  </a:cubicBezTo>
                  <a:cubicBezTo>
                    <a:pt x="671812" y="698135"/>
                    <a:pt x="682113" y="685254"/>
                    <a:pt x="694990" y="674950"/>
                  </a:cubicBezTo>
                  <a:cubicBezTo>
                    <a:pt x="715593" y="659493"/>
                    <a:pt x="738771" y="654341"/>
                    <a:pt x="738771" y="654341"/>
                  </a:cubicBezTo>
                  <a:close/>
                  <a:moveTo>
                    <a:pt x="378130" y="654341"/>
                  </a:moveTo>
                  <a:cubicBezTo>
                    <a:pt x="378130" y="654341"/>
                    <a:pt x="401294" y="659493"/>
                    <a:pt x="421884" y="674950"/>
                  </a:cubicBezTo>
                  <a:cubicBezTo>
                    <a:pt x="432180" y="685254"/>
                    <a:pt x="445049" y="698135"/>
                    <a:pt x="450196" y="716168"/>
                  </a:cubicBezTo>
                  <a:cubicBezTo>
                    <a:pt x="463065" y="749658"/>
                    <a:pt x="465639" y="777996"/>
                    <a:pt x="465639" y="798605"/>
                  </a:cubicBezTo>
                  <a:cubicBezTo>
                    <a:pt x="463065" y="793452"/>
                    <a:pt x="457917" y="788300"/>
                    <a:pt x="452770" y="785724"/>
                  </a:cubicBezTo>
                  <a:cubicBezTo>
                    <a:pt x="450196" y="775419"/>
                    <a:pt x="450196" y="770267"/>
                    <a:pt x="447622" y="765115"/>
                  </a:cubicBezTo>
                  <a:cubicBezTo>
                    <a:pt x="439901" y="741930"/>
                    <a:pt x="421884" y="726473"/>
                    <a:pt x="421884" y="726473"/>
                  </a:cubicBezTo>
                  <a:cubicBezTo>
                    <a:pt x="421884" y="726473"/>
                    <a:pt x="434753" y="754810"/>
                    <a:pt x="437327" y="770267"/>
                  </a:cubicBezTo>
                  <a:cubicBezTo>
                    <a:pt x="437327" y="772843"/>
                    <a:pt x="437327" y="772843"/>
                    <a:pt x="437327" y="775419"/>
                  </a:cubicBezTo>
                  <a:cubicBezTo>
                    <a:pt x="434753" y="772843"/>
                    <a:pt x="427032" y="767691"/>
                    <a:pt x="421884" y="767691"/>
                  </a:cubicBezTo>
                  <a:cubicBezTo>
                    <a:pt x="416737" y="765115"/>
                    <a:pt x="414163" y="765115"/>
                    <a:pt x="409015" y="765115"/>
                  </a:cubicBezTo>
                  <a:cubicBezTo>
                    <a:pt x="403868" y="762539"/>
                    <a:pt x="398720" y="762539"/>
                    <a:pt x="393573" y="762539"/>
                  </a:cubicBezTo>
                  <a:cubicBezTo>
                    <a:pt x="393573" y="762539"/>
                    <a:pt x="390999" y="762539"/>
                    <a:pt x="390999" y="762539"/>
                  </a:cubicBezTo>
                  <a:cubicBezTo>
                    <a:pt x="388425" y="739353"/>
                    <a:pt x="390999" y="723897"/>
                    <a:pt x="390999" y="711016"/>
                  </a:cubicBezTo>
                  <a:cubicBezTo>
                    <a:pt x="388425" y="692983"/>
                    <a:pt x="378130" y="654341"/>
                    <a:pt x="378130" y="654341"/>
                  </a:cubicBezTo>
                  <a:close/>
                  <a:moveTo>
                    <a:pt x="947373" y="610546"/>
                  </a:moveTo>
                  <a:cubicBezTo>
                    <a:pt x="944798" y="626003"/>
                    <a:pt x="944798" y="626003"/>
                    <a:pt x="944798" y="626003"/>
                  </a:cubicBezTo>
                  <a:cubicBezTo>
                    <a:pt x="957675" y="623427"/>
                    <a:pt x="957675" y="623427"/>
                    <a:pt x="957675" y="623427"/>
                  </a:cubicBezTo>
                  <a:cubicBezTo>
                    <a:pt x="962825" y="620851"/>
                    <a:pt x="962825" y="620851"/>
                    <a:pt x="962825" y="620851"/>
                  </a:cubicBezTo>
                  <a:cubicBezTo>
                    <a:pt x="962825" y="620851"/>
                    <a:pt x="960250" y="623427"/>
                    <a:pt x="957675" y="626003"/>
                  </a:cubicBezTo>
                  <a:cubicBezTo>
                    <a:pt x="949949" y="633732"/>
                    <a:pt x="929346" y="649188"/>
                    <a:pt x="924195" y="649188"/>
                  </a:cubicBezTo>
                  <a:cubicBezTo>
                    <a:pt x="921620" y="644036"/>
                    <a:pt x="937072" y="636308"/>
                    <a:pt x="947373" y="610546"/>
                  </a:cubicBezTo>
                  <a:close/>
                  <a:moveTo>
                    <a:pt x="169653" y="610546"/>
                  </a:moveTo>
                  <a:cubicBezTo>
                    <a:pt x="179948" y="636308"/>
                    <a:pt x="195391" y="644036"/>
                    <a:pt x="190243" y="649188"/>
                  </a:cubicBezTo>
                  <a:cubicBezTo>
                    <a:pt x="187670" y="649188"/>
                    <a:pt x="167079" y="633732"/>
                    <a:pt x="159358" y="626003"/>
                  </a:cubicBezTo>
                  <a:cubicBezTo>
                    <a:pt x="156784" y="623427"/>
                    <a:pt x="154210" y="620851"/>
                    <a:pt x="154210" y="620851"/>
                  </a:cubicBezTo>
                  <a:cubicBezTo>
                    <a:pt x="159358" y="623427"/>
                    <a:pt x="159358" y="623427"/>
                    <a:pt x="159358" y="623427"/>
                  </a:cubicBezTo>
                  <a:cubicBezTo>
                    <a:pt x="159358" y="623427"/>
                    <a:pt x="159358" y="623427"/>
                    <a:pt x="169653" y="626003"/>
                  </a:cubicBezTo>
                  <a:cubicBezTo>
                    <a:pt x="169653" y="626003"/>
                    <a:pt x="169653" y="626003"/>
                    <a:pt x="169653" y="610546"/>
                  </a:cubicBezTo>
                  <a:close/>
                  <a:moveTo>
                    <a:pt x="852086" y="566752"/>
                  </a:moveTo>
                  <a:cubicBezTo>
                    <a:pt x="852086" y="566752"/>
                    <a:pt x="852086" y="607970"/>
                    <a:pt x="857236" y="623427"/>
                  </a:cubicBezTo>
                  <a:cubicBezTo>
                    <a:pt x="859812" y="633732"/>
                    <a:pt x="870113" y="649188"/>
                    <a:pt x="875264" y="669798"/>
                  </a:cubicBezTo>
                  <a:cubicBezTo>
                    <a:pt x="872688" y="672374"/>
                    <a:pt x="872688" y="672374"/>
                    <a:pt x="870113" y="672374"/>
                  </a:cubicBezTo>
                  <a:cubicBezTo>
                    <a:pt x="864962" y="674950"/>
                    <a:pt x="862387" y="674950"/>
                    <a:pt x="857236" y="677526"/>
                  </a:cubicBezTo>
                  <a:cubicBezTo>
                    <a:pt x="846935" y="685254"/>
                    <a:pt x="839209" y="690407"/>
                    <a:pt x="834058" y="698135"/>
                  </a:cubicBezTo>
                  <a:cubicBezTo>
                    <a:pt x="834058" y="698135"/>
                    <a:pt x="831483" y="695559"/>
                    <a:pt x="831483" y="695559"/>
                  </a:cubicBezTo>
                  <a:cubicBezTo>
                    <a:pt x="831483" y="677526"/>
                    <a:pt x="831483" y="649188"/>
                    <a:pt x="831483" y="649188"/>
                  </a:cubicBezTo>
                  <a:cubicBezTo>
                    <a:pt x="831483" y="649188"/>
                    <a:pt x="821182" y="669798"/>
                    <a:pt x="821182" y="692983"/>
                  </a:cubicBezTo>
                  <a:cubicBezTo>
                    <a:pt x="821182" y="698135"/>
                    <a:pt x="823757" y="705864"/>
                    <a:pt x="823757" y="713592"/>
                  </a:cubicBezTo>
                  <a:cubicBezTo>
                    <a:pt x="823757" y="713592"/>
                    <a:pt x="821182" y="716168"/>
                    <a:pt x="821182" y="718744"/>
                  </a:cubicBezTo>
                  <a:cubicBezTo>
                    <a:pt x="818606" y="721320"/>
                    <a:pt x="816031" y="726473"/>
                    <a:pt x="816031" y="729049"/>
                  </a:cubicBezTo>
                  <a:cubicBezTo>
                    <a:pt x="808305" y="711016"/>
                    <a:pt x="803154" y="685254"/>
                    <a:pt x="803154" y="649188"/>
                  </a:cubicBezTo>
                  <a:cubicBezTo>
                    <a:pt x="803154" y="628579"/>
                    <a:pt x="810880" y="610546"/>
                    <a:pt x="821182" y="597665"/>
                  </a:cubicBezTo>
                  <a:cubicBezTo>
                    <a:pt x="834058" y="577056"/>
                    <a:pt x="852086" y="566752"/>
                    <a:pt x="852086" y="566752"/>
                  </a:cubicBezTo>
                  <a:close/>
                  <a:moveTo>
                    <a:pt x="264883" y="566752"/>
                  </a:moveTo>
                  <a:cubicBezTo>
                    <a:pt x="264883" y="566752"/>
                    <a:pt x="282900" y="577056"/>
                    <a:pt x="295769" y="597665"/>
                  </a:cubicBezTo>
                  <a:cubicBezTo>
                    <a:pt x="303490" y="610546"/>
                    <a:pt x="311212" y="628579"/>
                    <a:pt x="313785" y="649188"/>
                  </a:cubicBezTo>
                  <a:cubicBezTo>
                    <a:pt x="313785" y="685254"/>
                    <a:pt x="306064" y="711016"/>
                    <a:pt x="300916" y="729049"/>
                  </a:cubicBezTo>
                  <a:cubicBezTo>
                    <a:pt x="298343" y="726473"/>
                    <a:pt x="298343" y="721320"/>
                    <a:pt x="295769" y="718744"/>
                  </a:cubicBezTo>
                  <a:cubicBezTo>
                    <a:pt x="295769" y="716168"/>
                    <a:pt x="293195" y="713592"/>
                    <a:pt x="293195" y="713592"/>
                  </a:cubicBezTo>
                  <a:cubicBezTo>
                    <a:pt x="293195" y="705864"/>
                    <a:pt x="293195" y="698135"/>
                    <a:pt x="295769" y="692983"/>
                  </a:cubicBezTo>
                  <a:cubicBezTo>
                    <a:pt x="295769" y="669798"/>
                    <a:pt x="282900" y="649188"/>
                    <a:pt x="282900" y="649188"/>
                  </a:cubicBezTo>
                  <a:cubicBezTo>
                    <a:pt x="282900" y="649188"/>
                    <a:pt x="285474" y="677526"/>
                    <a:pt x="282900" y="695559"/>
                  </a:cubicBezTo>
                  <a:cubicBezTo>
                    <a:pt x="282900" y="695559"/>
                    <a:pt x="282900" y="698135"/>
                    <a:pt x="282900" y="698135"/>
                  </a:cubicBezTo>
                  <a:cubicBezTo>
                    <a:pt x="277752" y="690407"/>
                    <a:pt x="270031" y="685254"/>
                    <a:pt x="259736" y="677526"/>
                  </a:cubicBezTo>
                  <a:cubicBezTo>
                    <a:pt x="254588" y="674950"/>
                    <a:pt x="249441" y="674950"/>
                    <a:pt x="246867" y="672374"/>
                  </a:cubicBezTo>
                  <a:cubicBezTo>
                    <a:pt x="244293" y="672374"/>
                    <a:pt x="244293" y="672374"/>
                    <a:pt x="241719" y="669798"/>
                  </a:cubicBezTo>
                  <a:cubicBezTo>
                    <a:pt x="246867" y="649188"/>
                    <a:pt x="257162" y="633732"/>
                    <a:pt x="259736" y="623427"/>
                  </a:cubicBezTo>
                  <a:cubicBezTo>
                    <a:pt x="262310" y="607970"/>
                    <a:pt x="264883" y="566752"/>
                    <a:pt x="264883" y="566752"/>
                  </a:cubicBezTo>
                  <a:close/>
                  <a:moveTo>
                    <a:pt x="1070990" y="481739"/>
                  </a:moveTo>
                  <a:cubicBezTo>
                    <a:pt x="1073565" y="481739"/>
                    <a:pt x="1073565" y="481739"/>
                    <a:pt x="1073565" y="481739"/>
                  </a:cubicBezTo>
                  <a:cubicBezTo>
                    <a:pt x="1073565" y="484315"/>
                    <a:pt x="1073565" y="484315"/>
                    <a:pt x="1073565" y="484315"/>
                  </a:cubicBezTo>
                  <a:cubicBezTo>
                    <a:pt x="1073565" y="484315"/>
                    <a:pt x="1086442" y="530686"/>
                    <a:pt x="1058113" y="569328"/>
                  </a:cubicBezTo>
                  <a:cubicBezTo>
                    <a:pt x="1058113" y="571904"/>
                    <a:pt x="1055538" y="574480"/>
                    <a:pt x="1052962" y="577056"/>
                  </a:cubicBezTo>
                  <a:cubicBezTo>
                    <a:pt x="1047812" y="584785"/>
                    <a:pt x="1042661" y="589937"/>
                    <a:pt x="1037510" y="595089"/>
                  </a:cubicBezTo>
                  <a:cubicBezTo>
                    <a:pt x="1034935" y="597665"/>
                    <a:pt x="1032360" y="597665"/>
                    <a:pt x="1032360" y="600242"/>
                  </a:cubicBezTo>
                  <a:cubicBezTo>
                    <a:pt x="1022058" y="607970"/>
                    <a:pt x="1011757" y="615698"/>
                    <a:pt x="1001455" y="618275"/>
                  </a:cubicBezTo>
                  <a:cubicBezTo>
                    <a:pt x="980853" y="628579"/>
                    <a:pt x="967976" y="631155"/>
                    <a:pt x="965401" y="631155"/>
                  </a:cubicBezTo>
                  <a:cubicBezTo>
                    <a:pt x="965401" y="631155"/>
                    <a:pt x="965401" y="631155"/>
                    <a:pt x="957675" y="633732"/>
                  </a:cubicBezTo>
                  <a:cubicBezTo>
                    <a:pt x="957675" y="633732"/>
                    <a:pt x="957675" y="633732"/>
                    <a:pt x="965401" y="628579"/>
                  </a:cubicBezTo>
                  <a:cubicBezTo>
                    <a:pt x="965401" y="628579"/>
                    <a:pt x="988579" y="610546"/>
                    <a:pt x="1001455" y="597665"/>
                  </a:cubicBezTo>
                  <a:cubicBezTo>
                    <a:pt x="1004031" y="597665"/>
                    <a:pt x="1006606" y="595089"/>
                    <a:pt x="1006606" y="595089"/>
                  </a:cubicBezTo>
                  <a:cubicBezTo>
                    <a:pt x="1016908" y="584785"/>
                    <a:pt x="1022058" y="569328"/>
                    <a:pt x="1022058" y="561599"/>
                  </a:cubicBezTo>
                  <a:cubicBezTo>
                    <a:pt x="1016908" y="569328"/>
                    <a:pt x="1009181" y="582209"/>
                    <a:pt x="1001455" y="587361"/>
                  </a:cubicBezTo>
                  <a:cubicBezTo>
                    <a:pt x="986003" y="600242"/>
                    <a:pt x="960250" y="615698"/>
                    <a:pt x="957675" y="615698"/>
                  </a:cubicBezTo>
                  <a:cubicBezTo>
                    <a:pt x="957675" y="615698"/>
                    <a:pt x="957675" y="615698"/>
                    <a:pt x="955099" y="618275"/>
                  </a:cubicBezTo>
                  <a:cubicBezTo>
                    <a:pt x="955099" y="618275"/>
                    <a:pt x="955099" y="618275"/>
                    <a:pt x="955099" y="615698"/>
                  </a:cubicBezTo>
                  <a:cubicBezTo>
                    <a:pt x="955099" y="613122"/>
                    <a:pt x="952524" y="597665"/>
                    <a:pt x="957675" y="577056"/>
                  </a:cubicBezTo>
                  <a:cubicBezTo>
                    <a:pt x="962825" y="566752"/>
                    <a:pt x="965401" y="556447"/>
                    <a:pt x="973127" y="548719"/>
                  </a:cubicBezTo>
                  <a:cubicBezTo>
                    <a:pt x="978277" y="546143"/>
                    <a:pt x="980853" y="540990"/>
                    <a:pt x="983428" y="538414"/>
                  </a:cubicBezTo>
                  <a:cubicBezTo>
                    <a:pt x="991154" y="533262"/>
                    <a:pt x="996305" y="528110"/>
                    <a:pt x="1001455" y="525533"/>
                  </a:cubicBezTo>
                  <a:cubicBezTo>
                    <a:pt x="1009181" y="522957"/>
                    <a:pt x="1014332" y="517805"/>
                    <a:pt x="1019483" y="515229"/>
                  </a:cubicBezTo>
                  <a:cubicBezTo>
                    <a:pt x="1024634" y="515229"/>
                    <a:pt x="1027209" y="512653"/>
                    <a:pt x="1029784" y="510077"/>
                  </a:cubicBezTo>
                  <a:cubicBezTo>
                    <a:pt x="1032360" y="510077"/>
                    <a:pt x="1032360" y="510077"/>
                    <a:pt x="1032360" y="510077"/>
                  </a:cubicBezTo>
                  <a:cubicBezTo>
                    <a:pt x="1032360" y="507500"/>
                    <a:pt x="1034935" y="507500"/>
                    <a:pt x="1037510" y="504924"/>
                  </a:cubicBezTo>
                  <a:cubicBezTo>
                    <a:pt x="1045236" y="502348"/>
                    <a:pt x="1052962" y="494620"/>
                    <a:pt x="1058113" y="492044"/>
                  </a:cubicBezTo>
                  <a:cubicBezTo>
                    <a:pt x="1065839" y="486891"/>
                    <a:pt x="1070990" y="484315"/>
                    <a:pt x="1070990" y="481739"/>
                  </a:cubicBezTo>
                  <a:close/>
                  <a:moveTo>
                    <a:pt x="43537" y="481739"/>
                  </a:moveTo>
                  <a:cubicBezTo>
                    <a:pt x="46111" y="481739"/>
                    <a:pt x="46111" y="481739"/>
                    <a:pt x="46111" y="481739"/>
                  </a:cubicBezTo>
                  <a:cubicBezTo>
                    <a:pt x="46111" y="484315"/>
                    <a:pt x="51259" y="486891"/>
                    <a:pt x="56406" y="492044"/>
                  </a:cubicBezTo>
                  <a:cubicBezTo>
                    <a:pt x="64128" y="494620"/>
                    <a:pt x="71849" y="502348"/>
                    <a:pt x="79571" y="504924"/>
                  </a:cubicBezTo>
                  <a:cubicBezTo>
                    <a:pt x="82144" y="507500"/>
                    <a:pt x="82144" y="507500"/>
                    <a:pt x="84718" y="510077"/>
                  </a:cubicBezTo>
                  <a:cubicBezTo>
                    <a:pt x="87292" y="510077"/>
                    <a:pt x="87292" y="510077"/>
                    <a:pt x="87292" y="510077"/>
                  </a:cubicBezTo>
                  <a:cubicBezTo>
                    <a:pt x="89866" y="512653"/>
                    <a:pt x="92439" y="515229"/>
                    <a:pt x="97587" y="515229"/>
                  </a:cubicBezTo>
                  <a:cubicBezTo>
                    <a:pt x="102735" y="517805"/>
                    <a:pt x="107882" y="522957"/>
                    <a:pt x="115604" y="525533"/>
                  </a:cubicBezTo>
                  <a:cubicBezTo>
                    <a:pt x="120751" y="528110"/>
                    <a:pt x="125899" y="533262"/>
                    <a:pt x="133620" y="538414"/>
                  </a:cubicBezTo>
                  <a:cubicBezTo>
                    <a:pt x="136194" y="540990"/>
                    <a:pt x="138768" y="546143"/>
                    <a:pt x="143915" y="548719"/>
                  </a:cubicBezTo>
                  <a:cubicBezTo>
                    <a:pt x="149063" y="556447"/>
                    <a:pt x="154210" y="566752"/>
                    <a:pt x="159358" y="577056"/>
                  </a:cubicBezTo>
                  <a:cubicBezTo>
                    <a:pt x="164506" y="597665"/>
                    <a:pt x="161932" y="613122"/>
                    <a:pt x="161932" y="615698"/>
                  </a:cubicBezTo>
                  <a:cubicBezTo>
                    <a:pt x="161932" y="618275"/>
                    <a:pt x="161932" y="618275"/>
                    <a:pt x="161932" y="618275"/>
                  </a:cubicBezTo>
                  <a:cubicBezTo>
                    <a:pt x="159358" y="615698"/>
                    <a:pt x="159358" y="615698"/>
                    <a:pt x="159358" y="615698"/>
                  </a:cubicBezTo>
                  <a:cubicBezTo>
                    <a:pt x="156784" y="615698"/>
                    <a:pt x="131046" y="600242"/>
                    <a:pt x="115604" y="587361"/>
                  </a:cubicBezTo>
                  <a:cubicBezTo>
                    <a:pt x="113030" y="587361"/>
                    <a:pt x="113030" y="587361"/>
                    <a:pt x="113030" y="587361"/>
                  </a:cubicBezTo>
                  <a:cubicBezTo>
                    <a:pt x="107882" y="582209"/>
                    <a:pt x="100161" y="569328"/>
                    <a:pt x="95013" y="561599"/>
                  </a:cubicBezTo>
                  <a:cubicBezTo>
                    <a:pt x="95013" y="569328"/>
                    <a:pt x="100161" y="584785"/>
                    <a:pt x="110456" y="595089"/>
                  </a:cubicBezTo>
                  <a:cubicBezTo>
                    <a:pt x="110456" y="595089"/>
                    <a:pt x="113030" y="597665"/>
                    <a:pt x="115604" y="597665"/>
                  </a:cubicBezTo>
                  <a:cubicBezTo>
                    <a:pt x="128473" y="610546"/>
                    <a:pt x="151637" y="628579"/>
                    <a:pt x="151637" y="628579"/>
                  </a:cubicBezTo>
                  <a:cubicBezTo>
                    <a:pt x="159358" y="633732"/>
                    <a:pt x="159358" y="633732"/>
                    <a:pt x="159358" y="633732"/>
                  </a:cubicBezTo>
                  <a:cubicBezTo>
                    <a:pt x="149063" y="631155"/>
                    <a:pt x="149063" y="631155"/>
                    <a:pt x="149063" y="631155"/>
                  </a:cubicBezTo>
                  <a:cubicBezTo>
                    <a:pt x="149063" y="631155"/>
                    <a:pt x="133620" y="628579"/>
                    <a:pt x="115604" y="618275"/>
                  </a:cubicBezTo>
                  <a:cubicBezTo>
                    <a:pt x="105308" y="615698"/>
                    <a:pt x="95013" y="607970"/>
                    <a:pt x="84718" y="600242"/>
                  </a:cubicBezTo>
                  <a:cubicBezTo>
                    <a:pt x="82144" y="597665"/>
                    <a:pt x="82144" y="597665"/>
                    <a:pt x="79571" y="595089"/>
                  </a:cubicBezTo>
                  <a:cubicBezTo>
                    <a:pt x="74423" y="589937"/>
                    <a:pt x="69275" y="584785"/>
                    <a:pt x="64128" y="577056"/>
                  </a:cubicBezTo>
                  <a:cubicBezTo>
                    <a:pt x="61554" y="574480"/>
                    <a:pt x="58980" y="571904"/>
                    <a:pt x="56406" y="569328"/>
                  </a:cubicBezTo>
                  <a:cubicBezTo>
                    <a:pt x="30669" y="530686"/>
                    <a:pt x="40964" y="484315"/>
                    <a:pt x="40964" y="484315"/>
                  </a:cubicBezTo>
                  <a:cubicBezTo>
                    <a:pt x="43537" y="481739"/>
                    <a:pt x="43537" y="481739"/>
                    <a:pt x="43537" y="481739"/>
                  </a:cubicBezTo>
                  <a:close/>
                  <a:moveTo>
                    <a:pt x="1027209" y="463706"/>
                  </a:moveTo>
                  <a:cubicBezTo>
                    <a:pt x="1029784" y="479163"/>
                    <a:pt x="1029784" y="479163"/>
                    <a:pt x="1029784" y="479163"/>
                  </a:cubicBezTo>
                  <a:cubicBezTo>
                    <a:pt x="1032360" y="476587"/>
                    <a:pt x="1032360" y="476587"/>
                    <a:pt x="1032360" y="476587"/>
                  </a:cubicBezTo>
                  <a:cubicBezTo>
                    <a:pt x="1037510" y="471434"/>
                    <a:pt x="1037510" y="471434"/>
                    <a:pt x="1037510" y="471434"/>
                  </a:cubicBezTo>
                  <a:cubicBezTo>
                    <a:pt x="1042661" y="466282"/>
                    <a:pt x="1042661" y="466282"/>
                    <a:pt x="1042661" y="466282"/>
                  </a:cubicBezTo>
                  <a:cubicBezTo>
                    <a:pt x="1042661" y="466282"/>
                    <a:pt x="1040086" y="471434"/>
                    <a:pt x="1037510" y="476587"/>
                  </a:cubicBezTo>
                  <a:cubicBezTo>
                    <a:pt x="1034935" y="479163"/>
                    <a:pt x="1034935" y="484315"/>
                    <a:pt x="1032360" y="486891"/>
                  </a:cubicBezTo>
                  <a:cubicBezTo>
                    <a:pt x="1027209" y="497196"/>
                    <a:pt x="1019483" y="504924"/>
                    <a:pt x="1016908" y="504924"/>
                  </a:cubicBezTo>
                  <a:cubicBezTo>
                    <a:pt x="1011757" y="502348"/>
                    <a:pt x="1024634" y="489467"/>
                    <a:pt x="1027209" y="463706"/>
                  </a:cubicBezTo>
                  <a:close/>
                  <a:moveTo>
                    <a:pt x="89866" y="463706"/>
                  </a:moveTo>
                  <a:cubicBezTo>
                    <a:pt x="92439" y="489467"/>
                    <a:pt x="102735" y="502348"/>
                    <a:pt x="97587" y="504924"/>
                  </a:cubicBezTo>
                  <a:cubicBezTo>
                    <a:pt x="95013" y="504924"/>
                    <a:pt x="89866" y="497196"/>
                    <a:pt x="84718" y="486891"/>
                  </a:cubicBezTo>
                  <a:cubicBezTo>
                    <a:pt x="82144" y="484315"/>
                    <a:pt x="82144" y="479163"/>
                    <a:pt x="79571" y="476587"/>
                  </a:cubicBezTo>
                  <a:cubicBezTo>
                    <a:pt x="74423" y="471434"/>
                    <a:pt x="74423" y="466282"/>
                    <a:pt x="74423" y="466282"/>
                  </a:cubicBezTo>
                  <a:cubicBezTo>
                    <a:pt x="79571" y="471434"/>
                    <a:pt x="79571" y="471434"/>
                    <a:pt x="79571" y="471434"/>
                  </a:cubicBezTo>
                  <a:cubicBezTo>
                    <a:pt x="84718" y="476587"/>
                    <a:pt x="84718" y="476587"/>
                    <a:pt x="84718" y="476587"/>
                  </a:cubicBezTo>
                  <a:cubicBezTo>
                    <a:pt x="87292" y="479163"/>
                    <a:pt x="87292" y="479163"/>
                    <a:pt x="87292" y="479163"/>
                  </a:cubicBezTo>
                  <a:cubicBezTo>
                    <a:pt x="89866" y="463706"/>
                    <a:pt x="89866" y="463706"/>
                    <a:pt x="89866" y="463706"/>
                  </a:cubicBezTo>
                  <a:close/>
                  <a:moveTo>
                    <a:pt x="929346" y="445673"/>
                  </a:moveTo>
                  <a:cubicBezTo>
                    <a:pt x="929346" y="445673"/>
                    <a:pt x="944798" y="481739"/>
                    <a:pt x="952524" y="494620"/>
                  </a:cubicBezTo>
                  <a:cubicBezTo>
                    <a:pt x="955099" y="497196"/>
                    <a:pt x="955099" y="499772"/>
                    <a:pt x="957675" y="502348"/>
                  </a:cubicBezTo>
                  <a:cubicBezTo>
                    <a:pt x="965401" y="510077"/>
                    <a:pt x="975702" y="517805"/>
                    <a:pt x="983428" y="530686"/>
                  </a:cubicBezTo>
                  <a:cubicBezTo>
                    <a:pt x="980853" y="533262"/>
                    <a:pt x="980853" y="533262"/>
                    <a:pt x="980853" y="533262"/>
                  </a:cubicBezTo>
                  <a:cubicBezTo>
                    <a:pt x="975702" y="538414"/>
                    <a:pt x="973127" y="540990"/>
                    <a:pt x="970551" y="546143"/>
                  </a:cubicBezTo>
                  <a:cubicBezTo>
                    <a:pt x="965401" y="551295"/>
                    <a:pt x="960250" y="556447"/>
                    <a:pt x="957675" y="561599"/>
                  </a:cubicBezTo>
                  <a:cubicBezTo>
                    <a:pt x="957675" y="564176"/>
                    <a:pt x="955099" y="569328"/>
                    <a:pt x="955099" y="571904"/>
                  </a:cubicBezTo>
                  <a:cubicBezTo>
                    <a:pt x="952524" y="569328"/>
                    <a:pt x="952524" y="569328"/>
                    <a:pt x="952524" y="569328"/>
                  </a:cubicBezTo>
                  <a:cubicBezTo>
                    <a:pt x="947373" y="553871"/>
                    <a:pt x="939647" y="525533"/>
                    <a:pt x="939647" y="525533"/>
                  </a:cubicBezTo>
                  <a:cubicBezTo>
                    <a:pt x="939647" y="525533"/>
                    <a:pt x="934497" y="548719"/>
                    <a:pt x="942223" y="569328"/>
                  </a:cubicBezTo>
                  <a:cubicBezTo>
                    <a:pt x="944798" y="574480"/>
                    <a:pt x="947373" y="582209"/>
                    <a:pt x="949949" y="587361"/>
                  </a:cubicBezTo>
                  <a:cubicBezTo>
                    <a:pt x="949949" y="595089"/>
                    <a:pt x="947373" y="600242"/>
                    <a:pt x="949949" y="605394"/>
                  </a:cubicBezTo>
                  <a:cubicBezTo>
                    <a:pt x="937072" y="589937"/>
                    <a:pt x="921620" y="569328"/>
                    <a:pt x="911319" y="538414"/>
                  </a:cubicBezTo>
                  <a:cubicBezTo>
                    <a:pt x="898442" y="486891"/>
                    <a:pt x="929346" y="445673"/>
                    <a:pt x="929346" y="445673"/>
                  </a:cubicBezTo>
                  <a:close/>
                  <a:moveTo>
                    <a:pt x="187670" y="445673"/>
                  </a:moveTo>
                  <a:cubicBezTo>
                    <a:pt x="187670" y="445673"/>
                    <a:pt x="218555" y="486891"/>
                    <a:pt x="203112" y="538414"/>
                  </a:cubicBezTo>
                  <a:cubicBezTo>
                    <a:pt x="195391" y="569328"/>
                    <a:pt x="179948" y="589937"/>
                    <a:pt x="167079" y="605394"/>
                  </a:cubicBezTo>
                  <a:cubicBezTo>
                    <a:pt x="167079" y="600242"/>
                    <a:pt x="167079" y="595089"/>
                    <a:pt x="167079" y="587361"/>
                  </a:cubicBezTo>
                  <a:cubicBezTo>
                    <a:pt x="169653" y="582209"/>
                    <a:pt x="172227" y="574480"/>
                    <a:pt x="174801" y="569328"/>
                  </a:cubicBezTo>
                  <a:cubicBezTo>
                    <a:pt x="182522" y="548719"/>
                    <a:pt x="177374" y="525533"/>
                    <a:pt x="177374" y="525533"/>
                  </a:cubicBezTo>
                  <a:cubicBezTo>
                    <a:pt x="177374" y="525533"/>
                    <a:pt x="169653" y="553871"/>
                    <a:pt x="164506" y="569328"/>
                  </a:cubicBezTo>
                  <a:cubicBezTo>
                    <a:pt x="161932" y="569328"/>
                    <a:pt x="161932" y="569328"/>
                    <a:pt x="161932" y="571904"/>
                  </a:cubicBezTo>
                  <a:cubicBezTo>
                    <a:pt x="161932" y="569328"/>
                    <a:pt x="159358" y="564176"/>
                    <a:pt x="159358" y="561599"/>
                  </a:cubicBezTo>
                  <a:cubicBezTo>
                    <a:pt x="154210" y="556447"/>
                    <a:pt x="151637" y="551295"/>
                    <a:pt x="146489" y="546143"/>
                  </a:cubicBezTo>
                  <a:cubicBezTo>
                    <a:pt x="143915" y="540990"/>
                    <a:pt x="138768" y="538414"/>
                    <a:pt x="136194" y="533262"/>
                  </a:cubicBezTo>
                  <a:cubicBezTo>
                    <a:pt x="136194" y="533262"/>
                    <a:pt x="133620" y="533262"/>
                    <a:pt x="133620" y="530686"/>
                  </a:cubicBezTo>
                  <a:cubicBezTo>
                    <a:pt x="141341" y="517805"/>
                    <a:pt x="151637" y="510077"/>
                    <a:pt x="159358" y="502348"/>
                  </a:cubicBezTo>
                  <a:cubicBezTo>
                    <a:pt x="159358" y="499772"/>
                    <a:pt x="161932" y="497196"/>
                    <a:pt x="164506" y="494620"/>
                  </a:cubicBezTo>
                  <a:cubicBezTo>
                    <a:pt x="172227" y="481739"/>
                    <a:pt x="187670" y="445673"/>
                    <a:pt x="187670" y="445673"/>
                  </a:cubicBezTo>
                  <a:close/>
                  <a:moveTo>
                    <a:pt x="960250" y="322018"/>
                  </a:moveTo>
                  <a:cubicBezTo>
                    <a:pt x="960250" y="322018"/>
                    <a:pt x="986003" y="350356"/>
                    <a:pt x="996305" y="358084"/>
                  </a:cubicBezTo>
                  <a:cubicBezTo>
                    <a:pt x="996305" y="358084"/>
                    <a:pt x="998880" y="360660"/>
                    <a:pt x="1001455" y="360660"/>
                  </a:cubicBezTo>
                  <a:cubicBezTo>
                    <a:pt x="1009181" y="365813"/>
                    <a:pt x="1019483" y="370965"/>
                    <a:pt x="1032360" y="378693"/>
                  </a:cubicBezTo>
                  <a:cubicBezTo>
                    <a:pt x="1032360" y="378693"/>
                    <a:pt x="1032360" y="381269"/>
                    <a:pt x="1034935" y="381269"/>
                  </a:cubicBezTo>
                  <a:cubicBezTo>
                    <a:pt x="1034935" y="381269"/>
                    <a:pt x="1032360" y="383846"/>
                    <a:pt x="1032360" y="383846"/>
                  </a:cubicBezTo>
                  <a:lnTo>
                    <a:pt x="1032360" y="385456"/>
                  </a:lnTo>
                  <a:lnTo>
                    <a:pt x="1032360" y="386422"/>
                  </a:lnTo>
                  <a:cubicBezTo>
                    <a:pt x="1029784" y="388998"/>
                    <a:pt x="1027209" y="394150"/>
                    <a:pt x="1027209" y="396726"/>
                  </a:cubicBezTo>
                  <a:cubicBezTo>
                    <a:pt x="1022058" y="407031"/>
                    <a:pt x="1019483" y="417335"/>
                    <a:pt x="1019483" y="425064"/>
                  </a:cubicBezTo>
                  <a:cubicBezTo>
                    <a:pt x="1019483" y="425064"/>
                    <a:pt x="1019483" y="425064"/>
                    <a:pt x="1019483" y="422488"/>
                  </a:cubicBezTo>
                  <a:cubicBezTo>
                    <a:pt x="1014332" y="417335"/>
                    <a:pt x="1006606" y="409607"/>
                    <a:pt x="1001455" y="404455"/>
                  </a:cubicBezTo>
                  <a:cubicBezTo>
                    <a:pt x="996305" y="396726"/>
                    <a:pt x="993729" y="391574"/>
                    <a:pt x="993729" y="391574"/>
                  </a:cubicBezTo>
                  <a:cubicBezTo>
                    <a:pt x="993729" y="391574"/>
                    <a:pt x="996305" y="404455"/>
                    <a:pt x="1001455" y="417335"/>
                  </a:cubicBezTo>
                  <a:cubicBezTo>
                    <a:pt x="1004031" y="419912"/>
                    <a:pt x="1006606" y="425064"/>
                    <a:pt x="1009181" y="427640"/>
                  </a:cubicBezTo>
                  <a:cubicBezTo>
                    <a:pt x="1011757" y="432792"/>
                    <a:pt x="1016908" y="435368"/>
                    <a:pt x="1022058" y="440521"/>
                  </a:cubicBezTo>
                  <a:cubicBezTo>
                    <a:pt x="1022058" y="448249"/>
                    <a:pt x="1024634" y="453401"/>
                    <a:pt x="1027209" y="458554"/>
                  </a:cubicBezTo>
                  <a:cubicBezTo>
                    <a:pt x="1019483" y="453401"/>
                    <a:pt x="1011757" y="448249"/>
                    <a:pt x="1001455" y="440521"/>
                  </a:cubicBezTo>
                  <a:cubicBezTo>
                    <a:pt x="991154" y="432792"/>
                    <a:pt x="983428" y="422488"/>
                    <a:pt x="973127" y="409607"/>
                  </a:cubicBezTo>
                  <a:cubicBezTo>
                    <a:pt x="965401" y="399302"/>
                    <a:pt x="960250" y="386422"/>
                    <a:pt x="957675" y="376117"/>
                  </a:cubicBezTo>
                  <a:cubicBezTo>
                    <a:pt x="955099" y="358084"/>
                    <a:pt x="957675" y="342627"/>
                    <a:pt x="957675" y="332323"/>
                  </a:cubicBezTo>
                  <a:cubicBezTo>
                    <a:pt x="960250" y="327170"/>
                    <a:pt x="960250" y="322018"/>
                    <a:pt x="960250" y="322018"/>
                  </a:cubicBezTo>
                  <a:close/>
                  <a:moveTo>
                    <a:pt x="156784" y="322018"/>
                  </a:moveTo>
                  <a:cubicBezTo>
                    <a:pt x="156784" y="322018"/>
                    <a:pt x="156784" y="327170"/>
                    <a:pt x="159358" y="332323"/>
                  </a:cubicBezTo>
                  <a:cubicBezTo>
                    <a:pt x="159358" y="342627"/>
                    <a:pt x="161932" y="358084"/>
                    <a:pt x="159358" y="376117"/>
                  </a:cubicBezTo>
                  <a:cubicBezTo>
                    <a:pt x="156784" y="386422"/>
                    <a:pt x="151637" y="399302"/>
                    <a:pt x="143915" y="409607"/>
                  </a:cubicBezTo>
                  <a:cubicBezTo>
                    <a:pt x="133620" y="422488"/>
                    <a:pt x="123325" y="432792"/>
                    <a:pt x="115604" y="440521"/>
                  </a:cubicBezTo>
                  <a:cubicBezTo>
                    <a:pt x="105308" y="448249"/>
                    <a:pt x="97587" y="453401"/>
                    <a:pt x="89866" y="458554"/>
                  </a:cubicBezTo>
                  <a:cubicBezTo>
                    <a:pt x="92439" y="453401"/>
                    <a:pt x="95013" y="448249"/>
                    <a:pt x="95013" y="440521"/>
                  </a:cubicBezTo>
                  <a:cubicBezTo>
                    <a:pt x="100161" y="435368"/>
                    <a:pt x="102735" y="432792"/>
                    <a:pt x="107882" y="427640"/>
                  </a:cubicBezTo>
                  <a:cubicBezTo>
                    <a:pt x="110456" y="425064"/>
                    <a:pt x="113030" y="419912"/>
                    <a:pt x="115604" y="417335"/>
                  </a:cubicBezTo>
                  <a:cubicBezTo>
                    <a:pt x="120751" y="404455"/>
                    <a:pt x="123325" y="391574"/>
                    <a:pt x="123325" y="391574"/>
                  </a:cubicBezTo>
                  <a:cubicBezTo>
                    <a:pt x="123325" y="391574"/>
                    <a:pt x="120751" y="396726"/>
                    <a:pt x="115604" y="404455"/>
                  </a:cubicBezTo>
                  <a:cubicBezTo>
                    <a:pt x="110456" y="409607"/>
                    <a:pt x="102735" y="417335"/>
                    <a:pt x="97587" y="422488"/>
                  </a:cubicBezTo>
                  <a:cubicBezTo>
                    <a:pt x="97587" y="425064"/>
                    <a:pt x="97587" y="425064"/>
                    <a:pt x="95013" y="425064"/>
                  </a:cubicBezTo>
                  <a:cubicBezTo>
                    <a:pt x="95013" y="417335"/>
                    <a:pt x="95013" y="407031"/>
                    <a:pt x="89866" y="396726"/>
                  </a:cubicBezTo>
                  <a:cubicBezTo>
                    <a:pt x="89866" y="394150"/>
                    <a:pt x="87292" y="388998"/>
                    <a:pt x="84718" y="386422"/>
                  </a:cubicBezTo>
                  <a:cubicBezTo>
                    <a:pt x="84718" y="386422"/>
                    <a:pt x="84718" y="386422"/>
                    <a:pt x="84718" y="385456"/>
                  </a:cubicBezTo>
                  <a:lnTo>
                    <a:pt x="84718" y="383846"/>
                  </a:lnTo>
                  <a:cubicBezTo>
                    <a:pt x="84718" y="383846"/>
                    <a:pt x="82144" y="381269"/>
                    <a:pt x="82144" y="381269"/>
                  </a:cubicBezTo>
                  <a:cubicBezTo>
                    <a:pt x="82144" y="381269"/>
                    <a:pt x="84718" y="378693"/>
                    <a:pt x="84718" y="378693"/>
                  </a:cubicBezTo>
                  <a:cubicBezTo>
                    <a:pt x="95013" y="370965"/>
                    <a:pt x="107882" y="365813"/>
                    <a:pt x="115604" y="360660"/>
                  </a:cubicBezTo>
                  <a:cubicBezTo>
                    <a:pt x="118177" y="360660"/>
                    <a:pt x="118177" y="358084"/>
                    <a:pt x="120751" y="358084"/>
                  </a:cubicBezTo>
                  <a:cubicBezTo>
                    <a:pt x="131046" y="350356"/>
                    <a:pt x="156784" y="322018"/>
                    <a:pt x="156784" y="322018"/>
                  </a:cubicBezTo>
                  <a:close/>
                  <a:moveTo>
                    <a:pt x="1099318" y="303985"/>
                  </a:moveTo>
                  <a:cubicBezTo>
                    <a:pt x="1101894" y="306561"/>
                    <a:pt x="1101894" y="306561"/>
                    <a:pt x="1101894" y="306561"/>
                  </a:cubicBezTo>
                  <a:cubicBezTo>
                    <a:pt x="1101894" y="309137"/>
                    <a:pt x="1127647" y="350356"/>
                    <a:pt x="1109620" y="396726"/>
                  </a:cubicBezTo>
                  <a:cubicBezTo>
                    <a:pt x="1107044" y="404455"/>
                    <a:pt x="1104469" y="412183"/>
                    <a:pt x="1099318" y="417335"/>
                  </a:cubicBezTo>
                  <a:cubicBezTo>
                    <a:pt x="1086442" y="445673"/>
                    <a:pt x="1068414" y="461130"/>
                    <a:pt x="1058113" y="468858"/>
                  </a:cubicBezTo>
                  <a:cubicBezTo>
                    <a:pt x="1052962" y="474011"/>
                    <a:pt x="1050387" y="474011"/>
                    <a:pt x="1050387" y="474011"/>
                  </a:cubicBezTo>
                  <a:cubicBezTo>
                    <a:pt x="1050387" y="474011"/>
                    <a:pt x="1050387" y="474011"/>
                    <a:pt x="1042661" y="479163"/>
                  </a:cubicBezTo>
                  <a:cubicBezTo>
                    <a:pt x="1042661" y="479163"/>
                    <a:pt x="1042661" y="479163"/>
                    <a:pt x="1047812" y="471434"/>
                  </a:cubicBezTo>
                  <a:cubicBezTo>
                    <a:pt x="1047812" y="471434"/>
                    <a:pt x="1052962" y="463706"/>
                    <a:pt x="1058113" y="453401"/>
                  </a:cubicBezTo>
                  <a:cubicBezTo>
                    <a:pt x="1065839" y="443097"/>
                    <a:pt x="1070990" y="432792"/>
                    <a:pt x="1073565" y="427640"/>
                  </a:cubicBezTo>
                  <a:cubicBezTo>
                    <a:pt x="1078716" y="417335"/>
                    <a:pt x="1081291" y="401879"/>
                    <a:pt x="1078716" y="394150"/>
                  </a:cubicBezTo>
                  <a:cubicBezTo>
                    <a:pt x="1076140" y="401879"/>
                    <a:pt x="1070990" y="417335"/>
                    <a:pt x="1068414" y="422488"/>
                  </a:cubicBezTo>
                  <a:cubicBezTo>
                    <a:pt x="1065839" y="427640"/>
                    <a:pt x="1063264" y="432792"/>
                    <a:pt x="1058113" y="437945"/>
                  </a:cubicBezTo>
                  <a:cubicBezTo>
                    <a:pt x="1050387" y="450825"/>
                    <a:pt x="1040086" y="463706"/>
                    <a:pt x="1037510" y="463706"/>
                  </a:cubicBezTo>
                  <a:cubicBezTo>
                    <a:pt x="1037510" y="466282"/>
                    <a:pt x="1037510" y="466282"/>
                    <a:pt x="1037510" y="466282"/>
                  </a:cubicBezTo>
                  <a:cubicBezTo>
                    <a:pt x="1034935" y="463706"/>
                    <a:pt x="1034935" y="463706"/>
                    <a:pt x="1034935" y="463706"/>
                  </a:cubicBezTo>
                  <a:cubicBezTo>
                    <a:pt x="1034935" y="463706"/>
                    <a:pt x="1032360" y="461130"/>
                    <a:pt x="1032360" y="458554"/>
                  </a:cubicBezTo>
                  <a:cubicBezTo>
                    <a:pt x="1027209" y="445673"/>
                    <a:pt x="1022058" y="425064"/>
                    <a:pt x="1032360" y="399302"/>
                  </a:cubicBezTo>
                  <a:cubicBezTo>
                    <a:pt x="1032360" y="394150"/>
                    <a:pt x="1034935" y="388998"/>
                    <a:pt x="1037510" y="386422"/>
                  </a:cubicBezTo>
                  <a:cubicBezTo>
                    <a:pt x="1045236" y="373541"/>
                    <a:pt x="1052962" y="363236"/>
                    <a:pt x="1058113" y="358084"/>
                  </a:cubicBezTo>
                  <a:cubicBezTo>
                    <a:pt x="1060688" y="355508"/>
                    <a:pt x="1060688" y="355508"/>
                    <a:pt x="1060688" y="355508"/>
                  </a:cubicBezTo>
                  <a:cubicBezTo>
                    <a:pt x="1063264" y="350356"/>
                    <a:pt x="1068414" y="347780"/>
                    <a:pt x="1070990" y="345203"/>
                  </a:cubicBezTo>
                  <a:cubicBezTo>
                    <a:pt x="1078716" y="334899"/>
                    <a:pt x="1096743" y="306561"/>
                    <a:pt x="1096743" y="306561"/>
                  </a:cubicBezTo>
                  <a:cubicBezTo>
                    <a:pt x="1099318" y="303985"/>
                    <a:pt x="1099318" y="303985"/>
                    <a:pt x="1099318" y="303985"/>
                  </a:cubicBezTo>
                  <a:close/>
                  <a:moveTo>
                    <a:pt x="1065839" y="303985"/>
                  </a:moveTo>
                  <a:cubicBezTo>
                    <a:pt x="1065839" y="303985"/>
                    <a:pt x="1063264" y="327170"/>
                    <a:pt x="1058113" y="340051"/>
                  </a:cubicBezTo>
                  <a:cubicBezTo>
                    <a:pt x="1058113" y="342627"/>
                    <a:pt x="1055538" y="347780"/>
                    <a:pt x="1055538" y="347780"/>
                  </a:cubicBezTo>
                  <a:cubicBezTo>
                    <a:pt x="1050387" y="347780"/>
                    <a:pt x="1055538" y="332323"/>
                    <a:pt x="1050387" y="306561"/>
                  </a:cubicBezTo>
                  <a:cubicBezTo>
                    <a:pt x="1058113" y="319442"/>
                    <a:pt x="1058113" y="319442"/>
                    <a:pt x="1058113" y="319442"/>
                  </a:cubicBezTo>
                  <a:cubicBezTo>
                    <a:pt x="1058113" y="319442"/>
                    <a:pt x="1058113" y="319442"/>
                    <a:pt x="1065839" y="303985"/>
                  </a:cubicBezTo>
                  <a:close/>
                  <a:moveTo>
                    <a:pt x="48685" y="303985"/>
                  </a:moveTo>
                  <a:cubicBezTo>
                    <a:pt x="48685" y="303985"/>
                    <a:pt x="48685" y="303985"/>
                    <a:pt x="56406" y="319442"/>
                  </a:cubicBezTo>
                  <a:cubicBezTo>
                    <a:pt x="58980" y="319442"/>
                    <a:pt x="58980" y="319442"/>
                    <a:pt x="58980" y="319442"/>
                  </a:cubicBezTo>
                  <a:cubicBezTo>
                    <a:pt x="66702" y="306561"/>
                    <a:pt x="66702" y="306561"/>
                    <a:pt x="66702" y="306561"/>
                  </a:cubicBezTo>
                  <a:cubicBezTo>
                    <a:pt x="58980" y="332323"/>
                    <a:pt x="66702" y="347780"/>
                    <a:pt x="61554" y="347780"/>
                  </a:cubicBezTo>
                  <a:cubicBezTo>
                    <a:pt x="58980" y="347780"/>
                    <a:pt x="58980" y="342627"/>
                    <a:pt x="56406" y="340051"/>
                  </a:cubicBezTo>
                  <a:cubicBezTo>
                    <a:pt x="53833" y="327170"/>
                    <a:pt x="48685" y="303985"/>
                    <a:pt x="48685" y="303985"/>
                  </a:cubicBezTo>
                  <a:close/>
                  <a:moveTo>
                    <a:pt x="17800" y="303985"/>
                  </a:moveTo>
                  <a:cubicBezTo>
                    <a:pt x="17800" y="303985"/>
                    <a:pt x="17800" y="303985"/>
                    <a:pt x="20373" y="306561"/>
                  </a:cubicBezTo>
                  <a:cubicBezTo>
                    <a:pt x="20373" y="306561"/>
                    <a:pt x="38390" y="334899"/>
                    <a:pt x="46111" y="345203"/>
                  </a:cubicBezTo>
                  <a:cubicBezTo>
                    <a:pt x="48685" y="347780"/>
                    <a:pt x="51259" y="350356"/>
                    <a:pt x="56406" y="355508"/>
                  </a:cubicBezTo>
                  <a:cubicBezTo>
                    <a:pt x="56406" y="355508"/>
                    <a:pt x="56406" y="355508"/>
                    <a:pt x="56406" y="358084"/>
                  </a:cubicBezTo>
                  <a:cubicBezTo>
                    <a:pt x="64128" y="363236"/>
                    <a:pt x="71849" y="373541"/>
                    <a:pt x="79571" y="386422"/>
                  </a:cubicBezTo>
                  <a:cubicBezTo>
                    <a:pt x="82144" y="388998"/>
                    <a:pt x="82144" y="394150"/>
                    <a:pt x="84718" y="399302"/>
                  </a:cubicBezTo>
                  <a:cubicBezTo>
                    <a:pt x="95013" y="425064"/>
                    <a:pt x="89866" y="445673"/>
                    <a:pt x="84718" y="458554"/>
                  </a:cubicBezTo>
                  <a:cubicBezTo>
                    <a:pt x="84718" y="461130"/>
                    <a:pt x="82144" y="463706"/>
                    <a:pt x="82144" y="463706"/>
                  </a:cubicBezTo>
                  <a:cubicBezTo>
                    <a:pt x="79571" y="466282"/>
                    <a:pt x="79571" y="466282"/>
                    <a:pt x="79571" y="466282"/>
                  </a:cubicBezTo>
                  <a:cubicBezTo>
                    <a:pt x="79571" y="463706"/>
                    <a:pt x="79571" y="463706"/>
                    <a:pt x="79571" y="463706"/>
                  </a:cubicBezTo>
                  <a:cubicBezTo>
                    <a:pt x="76997" y="463706"/>
                    <a:pt x="76997" y="463706"/>
                    <a:pt x="76997" y="463706"/>
                  </a:cubicBezTo>
                  <a:cubicBezTo>
                    <a:pt x="76997" y="463706"/>
                    <a:pt x="66702" y="450825"/>
                    <a:pt x="56406" y="437945"/>
                  </a:cubicBezTo>
                  <a:cubicBezTo>
                    <a:pt x="53833" y="432792"/>
                    <a:pt x="51259" y="427640"/>
                    <a:pt x="48685" y="422488"/>
                  </a:cubicBezTo>
                  <a:cubicBezTo>
                    <a:pt x="46111" y="417335"/>
                    <a:pt x="40964" y="401879"/>
                    <a:pt x="38390" y="394150"/>
                  </a:cubicBezTo>
                  <a:cubicBezTo>
                    <a:pt x="35816" y="401879"/>
                    <a:pt x="35816" y="417335"/>
                    <a:pt x="43537" y="427640"/>
                  </a:cubicBezTo>
                  <a:cubicBezTo>
                    <a:pt x="46111" y="432792"/>
                    <a:pt x="51259" y="443097"/>
                    <a:pt x="56406" y="453401"/>
                  </a:cubicBezTo>
                  <a:cubicBezTo>
                    <a:pt x="64128" y="463706"/>
                    <a:pt x="69275" y="471434"/>
                    <a:pt x="69275" y="471434"/>
                  </a:cubicBezTo>
                  <a:cubicBezTo>
                    <a:pt x="69275" y="471434"/>
                    <a:pt x="69275" y="471434"/>
                    <a:pt x="74423" y="479163"/>
                  </a:cubicBezTo>
                  <a:cubicBezTo>
                    <a:pt x="74423" y="479163"/>
                    <a:pt x="74423" y="479163"/>
                    <a:pt x="66702" y="474011"/>
                  </a:cubicBezTo>
                  <a:cubicBezTo>
                    <a:pt x="66702" y="474011"/>
                    <a:pt x="61554" y="474011"/>
                    <a:pt x="56406" y="468858"/>
                  </a:cubicBezTo>
                  <a:cubicBezTo>
                    <a:pt x="46111" y="461130"/>
                    <a:pt x="30669" y="445673"/>
                    <a:pt x="15226" y="417335"/>
                  </a:cubicBezTo>
                  <a:cubicBezTo>
                    <a:pt x="12652" y="412183"/>
                    <a:pt x="10078" y="404455"/>
                    <a:pt x="7504" y="396726"/>
                  </a:cubicBezTo>
                  <a:cubicBezTo>
                    <a:pt x="-13086" y="350356"/>
                    <a:pt x="15226" y="309137"/>
                    <a:pt x="15226" y="306561"/>
                  </a:cubicBezTo>
                  <a:cubicBezTo>
                    <a:pt x="15226" y="306561"/>
                    <a:pt x="15226" y="306561"/>
                    <a:pt x="17800" y="303985"/>
                  </a:cubicBezTo>
                  <a:close/>
                  <a:moveTo>
                    <a:pt x="947373" y="203515"/>
                  </a:moveTo>
                  <a:cubicBezTo>
                    <a:pt x="947373" y="203515"/>
                    <a:pt x="952524" y="206092"/>
                    <a:pt x="957675" y="208668"/>
                  </a:cubicBezTo>
                  <a:cubicBezTo>
                    <a:pt x="967976" y="213820"/>
                    <a:pt x="980853" y="218972"/>
                    <a:pt x="988579" y="221548"/>
                  </a:cubicBezTo>
                  <a:cubicBezTo>
                    <a:pt x="993729" y="224125"/>
                    <a:pt x="996305" y="224125"/>
                    <a:pt x="1001455" y="224125"/>
                  </a:cubicBezTo>
                  <a:cubicBezTo>
                    <a:pt x="1009181" y="224125"/>
                    <a:pt x="1019483" y="226701"/>
                    <a:pt x="1032360" y="229277"/>
                  </a:cubicBezTo>
                  <a:cubicBezTo>
                    <a:pt x="1032360" y="231853"/>
                    <a:pt x="1032360" y="231853"/>
                    <a:pt x="1029784" y="231853"/>
                  </a:cubicBezTo>
                  <a:cubicBezTo>
                    <a:pt x="1029784" y="237005"/>
                    <a:pt x="1029784" y="242158"/>
                    <a:pt x="1029784" y="247310"/>
                  </a:cubicBezTo>
                  <a:cubicBezTo>
                    <a:pt x="1029784" y="255038"/>
                    <a:pt x="1029784" y="262767"/>
                    <a:pt x="1032360" y="267919"/>
                  </a:cubicBezTo>
                  <a:cubicBezTo>
                    <a:pt x="1032360" y="267919"/>
                    <a:pt x="1032360" y="267919"/>
                    <a:pt x="1032360" y="268563"/>
                  </a:cubicBezTo>
                  <a:lnTo>
                    <a:pt x="1032360" y="272427"/>
                  </a:lnTo>
                  <a:cubicBezTo>
                    <a:pt x="1032360" y="273071"/>
                    <a:pt x="1032360" y="273071"/>
                    <a:pt x="1032360" y="273071"/>
                  </a:cubicBezTo>
                  <a:cubicBezTo>
                    <a:pt x="1029784" y="273071"/>
                    <a:pt x="1029784" y="273071"/>
                    <a:pt x="1029784" y="273071"/>
                  </a:cubicBezTo>
                  <a:cubicBezTo>
                    <a:pt x="1022058" y="270495"/>
                    <a:pt x="1009181" y="260191"/>
                    <a:pt x="1001455" y="257615"/>
                  </a:cubicBezTo>
                  <a:cubicBezTo>
                    <a:pt x="998880" y="255038"/>
                    <a:pt x="996305" y="255038"/>
                    <a:pt x="996305" y="255038"/>
                  </a:cubicBezTo>
                  <a:cubicBezTo>
                    <a:pt x="996305" y="255038"/>
                    <a:pt x="998880" y="257615"/>
                    <a:pt x="1001455" y="260191"/>
                  </a:cubicBezTo>
                  <a:cubicBezTo>
                    <a:pt x="1006606" y="265343"/>
                    <a:pt x="1014332" y="275648"/>
                    <a:pt x="1024634" y="280800"/>
                  </a:cubicBezTo>
                  <a:cubicBezTo>
                    <a:pt x="1027209" y="283376"/>
                    <a:pt x="1029784" y="283376"/>
                    <a:pt x="1032360" y="285952"/>
                  </a:cubicBezTo>
                  <a:cubicBezTo>
                    <a:pt x="1034935" y="285952"/>
                    <a:pt x="1034935" y="288528"/>
                    <a:pt x="1037510" y="288528"/>
                  </a:cubicBezTo>
                  <a:cubicBezTo>
                    <a:pt x="1037510" y="288528"/>
                    <a:pt x="1037510" y="288528"/>
                    <a:pt x="1040086" y="288528"/>
                  </a:cubicBezTo>
                  <a:cubicBezTo>
                    <a:pt x="1042661" y="293681"/>
                    <a:pt x="1045236" y="298833"/>
                    <a:pt x="1047812" y="301409"/>
                  </a:cubicBezTo>
                  <a:cubicBezTo>
                    <a:pt x="1045236" y="301409"/>
                    <a:pt x="1040086" y="301409"/>
                    <a:pt x="1037510" y="301409"/>
                  </a:cubicBezTo>
                  <a:cubicBezTo>
                    <a:pt x="1034935" y="298833"/>
                    <a:pt x="1034935" y="298833"/>
                    <a:pt x="1032360" y="298833"/>
                  </a:cubicBezTo>
                  <a:cubicBezTo>
                    <a:pt x="1022058" y="296257"/>
                    <a:pt x="1011757" y="293681"/>
                    <a:pt x="1001455" y="288528"/>
                  </a:cubicBezTo>
                  <a:cubicBezTo>
                    <a:pt x="996305" y="283376"/>
                    <a:pt x="991154" y="280800"/>
                    <a:pt x="986003" y="278224"/>
                  </a:cubicBezTo>
                  <a:cubicBezTo>
                    <a:pt x="973127" y="267919"/>
                    <a:pt x="965401" y="257615"/>
                    <a:pt x="957675" y="247310"/>
                  </a:cubicBezTo>
                  <a:cubicBezTo>
                    <a:pt x="947373" y="224125"/>
                    <a:pt x="947373" y="203515"/>
                    <a:pt x="947373" y="203515"/>
                  </a:cubicBezTo>
                  <a:close/>
                  <a:moveTo>
                    <a:pt x="169653" y="203515"/>
                  </a:moveTo>
                  <a:cubicBezTo>
                    <a:pt x="169653" y="203515"/>
                    <a:pt x="169653" y="224125"/>
                    <a:pt x="159358" y="247310"/>
                  </a:cubicBezTo>
                  <a:cubicBezTo>
                    <a:pt x="151637" y="257615"/>
                    <a:pt x="143915" y="267919"/>
                    <a:pt x="131046" y="278224"/>
                  </a:cubicBezTo>
                  <a:cubicBezTo>
                    <a:pt x="125899" y="280800"/>
                    <a:pt x="120751" y="283376"/>
                    <a:pt x="115604" y="288528"/>
                  </a:cubicBezTo>
                  <a:cubicBezTo>
                    <a:pt x="102735" y="293681"/>
                    <a:pt x="95013" y="296257"/>
                    <a:pt x="84718" y="298833"/>
                  </a:cubicBezTo>
                  <a:cubicBezTo>
                    <a:pt x="82144" y="298833"/>
                    <a:pt x="82144" y="298833"/>
                    <a:pt x="79571" y="301409"/>
                  </a:cubicBezTo>
                  <a:cubicBezTo>
                    <a:pt x="74423" y="301409"/>
                    <a:pt x="71849" y="301409"/>
                    <a:pt x="69275" y="301409"/>
                  </a:cubicBezTo>
                  <a:cubicBezTo>
                    <a:pt x="71849" y="298833"/>
                    <a:pt x="74423" y="293681"/>
                    <a:pt x="76997" y="288528"/>
                  </a:cubicBezTo>
                  <a:cubicBezTo>
                    <a:pt x="76997" y="288528"/>
                    <a:pt x="76997" y="288528"/>
                    <a:pt x="79571" y="288528"/>
                  </a:cubicBezTo>
                  <a:cubicBezTo>
                    <a:pt x="82144" y="288528"/>
                    <a:pt x="82144" y="285952"/>
                    <a:pt x="84718" y="285952"/>
                  </a:cubicBezTo>
                  <a:cubicBezTo>
                    <a:pt x="87292" y="283376"/>
                    <a:pt x="89866" y="283376"/>
                    <a:pt x="92439" y="280800"/>
                  </a:cubicBezTo>
                  <a:cubicBezTo>
                    <a:pt x="102735" y="275648"/>
                    <a:pt x="110456" y="265343"/>
                    <a:pt x="115604" y="260191"/>
                  </a:cubicBezTo>
                  <a:cubicBezTo>
                    <a:pt x="118177" y="257615"/>
                    <a:pt x="118177" y="255038"/>
                    <a:pt x="118177" y="255038"/>
                  </a:cubicBezTo>
                  <a:cubicBezTo>
                    <a:pt x="118177" y="255038"/>
                    <a:pt x="118177" y="255038"/>
                    <a:pt x="115604" y="257615"/>
                  </a:cubicBezTo>
                  <a:cubicBezTo>
                    <a:pt x="107882" y="260191"/>
                    <a:pt x="95013" y="270495"/>
                    <a:pt x="84718" y="273071"/>
                  </a:cubicBezTo>
                  <a:cubicBezTo>
                    <a:pt x="84718" y="275648"/>
                    <a:pt x="84718" y="275648"/>
                    <a:pt x="82144" y="275648"/>
                  </a:cubicBezTo>
                  <a:cubicBezTo>
                    <a:pt x="84718" y="273071"/>
                    <a:pt x="84718" y="270495"/>
                    <a:pt x="84718" y="267919"/>
                  </a:cubicBezTo>
                  <a:cubicBezTo>
                    <a:pt x="87292" y="262767"/>
                    <a:pt x="87292" y="255038"/>
                    <a:pt x="87292" y="247310"/>
                  </a:cubicBezTo>
                  <a:cubicBezTo>
                    <a:pt x="87292" y="242158"/>
                    <a:pt x="87292" y="237005"/>
                    <a:pt x="84718" y="231853"/>
                  </a:cubicBezTo>
                  <a:cubicBezTo>
                    <a:pt x="84718" y="231853"/>
                    <a:pt x="84718" y="231853"/>
                    <a:pt x="84718" y="229277"/>
                  </a:cubicBezTo>
                  <a:cubicBezTo>
                    <a:pt x="95013" y="226701"/>
                    <a:pt x="105308" y="224125"/>
                    <a:pt x="115604" y="224125"/>
                  </a:cubicBezTo>
                  <a:cubicBezTo>
                    <a:pt x="120751" y="224125"/>
                    <a:pt x="123325" y="224125"/>
                    <a:pt x="125899" y="221548"/>
                  </a:cubicBezTo>
                  <a:cubicBezTo>
                    <a:pt x="133620" y="218972"/>
                    <a:pt x="149063" y="213820"/>
                    <a:pt x="159358" y="208668"/>
                  </a:cubicBezTo>
                  <a:cubicBezTo>
                    <a:pt x="164506" y="206092"/>
                    <a:pt x="169653" y="203515"/>
                    <a:pt x="169653" y="203515"/>
                  </a:cubicBezTo>
                  <a:close/>
                  <a:moveTo>
                    <a:pt x="1037510" y="151993"/>
                  </a:moveTo>
                  <a:cubicBezTo>
                    <a:pt x="1037510" y="151993"/>
                    <a:pt x="1037510" y="157145"/>
                    <a:pt x="1037510" y="159721"/>
                  </a:cubicBezTo>
                  <a:cubicBezTo>
                    <a:pt x="1040086" y="170026"/>
                    <a:pt x="1042661" y="193211"/>
                    <a:pt x="1040086" y="195787"/>
                  </a:cubicBezTo>
                  <a:cubicBezTo>
                    <a:pt x="1037510" y="195787"/>
                    <a:pt x="1037510" y="195787"/>
                    <a:pt x="1037510" y="195787"/>
                  </a:cubicBezTo>
                  <a:cubicBezTo>
                    <a:pt x="1034935" y="195787"/>
                    <a:pt x="1034935" y="188059"/>
                    <a:pt x="1032360" y="180330"/>
                  </a:cubicBezTo>
                  <a:cubicBezTo>
                    <a:pt x="1029784" y="172602"/>
                    <a:pt x="1027209" y="167449"/>
                    <a:pt x="1022058" y="159721"/>
                  </a:cubicBezTo>
                  <a:cubicBezTo>
                    <a:pt x="1032360" y="167449"/>
                    <a:pt x="1032360" y="167449"/>
                    <a:pt x="1032360" y="167449"/>
                  </a:cubicBezTo>
                  <a:lnTo>
                    <a:pt x="1032360" y="169059"/>
                  </a:lnTo>
                  <a:lnTo>
                    <a:pt x="1032360" y="170026"/>
                  </a:lnTo>
                  <a:cubicBezTo>
                    <a:pt x="1037510" y="151993"/>
                    <a:pt x="1037510" y="151993"/>
                    <a:pt x="1037510" y="151993"/>
                  </a:cubicBezTo>
                  <a:close/>
                  <a:moveTo>
                    <a:pt x="79571" y="151993"/>
                  </a:moveTo>
                  <a:cubicBezTo>
                    <a:pt x="82144" y="170026"/>
                    <a:pt x="82144" y="170026"/>
                    <a:pt x="82144" y="170026"/>
                  </a:cubicBezTo>
                  <a:cubicBezTo>
                    <a:pt x="84718" y="167449"/>
                    <a:pt x="84718" y="167449"/>
                    <a:pt x="84718" y="167449"/>
                  </a:cubicBezTo>
                  <a:cubicBezTo>
                    <a:pt x="95013" y="159721"/>
                    <a:pt x="95013" y="159721"/>
                    <a:pt x="95013" y="159721"/>
                  </a:cubicBezTo>
                  <a:cubicBezTo>
                    <a:pt x="89866" y="167449"/>
                    <a:pt x="87292" y="172602"/>
                    <a:pt x="84718" y="180330"/>
                  </a:cubicBezTo>
                  <a:cubicBezTo>
                    <a:pt x="82144" y="188059"/>
                    <a:pt x="82144" y="195787"/>
                    <a:pt x="79571" y="195787"/>
                  </a:cubicBezTo>
                  <a:cubicBezTo>
                    <a:pt x="79571" y="195787"/>
                    <a:pt x="76997" y="195787"/>
                    <a:pt x="76997" y="195787"/>
                  </a:cubicBezTo>
                  <a:cubicBezTo>
                    <a:pt x="74423" y="193211"/>
                    <a:pt x="76997" y="170026"/>
                    <a:pt x="79571" y="159721"/>
                  </a:cubicBezTo>
                  <a:cubicBezTo>
                    <a:pt x="79571" y="157145"/>
                    <a:pt x="79571" y="151993"/>
                    <a:pt x="79571" y="151993"/>
                  </a:cubicBezTo>
                  <a:close/>
                  <a:moveTo>
                    <a:pt x="1068414" y="136536"/>
                  </a:moveTo>
                  <a:cubicBezTo>
                    <a:pt x="1068414" y="136536"/>
                    <a:pt x="1068414" y="136536"/>
                    <a:pt x="1070990" y="139112"/>
                  </a:cubicBezTo>
                  <a:cubicBezTo>
                    <a:pt x="1070990" y="139112"/>
                    <a:pt x="1109620" y="167449"/>
                    <a:pt x="1107044" y="216396"/>
                  </a:cubicBezTo>
                  <a:cubicBezTo>
                    <a:pt x="1107044" y="224125"/>
                    <a:pt x="1104469" y="231853"/>
                    <a:pt x="1104469" y="239581"/>
                  </a:cubicBezTo>
                  <a:cubicBezTo>
                    <a:pt x="1096743" y="285952"/>
                    <a:pt x="1076140" y="309137"/>
                    <a:pt x="1076140" y="309137"/>
                  </a:cubicBezTo>
                  <a:cubicBezTo>
                    <a:pt x="1076140" y="309137"/>
                    <a:pt x="1076140" y="309137"/>
                    <a:pt x="1070990" y="316866"/>
                  </a:cubicBezTo>
                  <a:cubicBezTo>
                    <a:pt x="1070990" y="316866"/>
                    <a:pt x="1070990" y="316866"/>
                    <a:pt x="1070990" y="309137"/>
                  </a:cubicBezTo>
                  <a:cubicBezTo>
                    <a:pt x="1070990" y="309137"/>
                    <a:pt x="1081291" y="273071"/>
                    <a:pt x="1083866" y="257615"/>
                  </a:cubicBezTo>
                  <a:cubicBezTo>
                    <a:pt x="1083866" y="244734"/>
                    <a:pt x="1081291" y="231853"/>
                    <a:pt x="1076140" y="226701"/>
                  </a:cubicBezTo>
                  <a:cubicBezTo>
                    <a:pt x="1076140" y="234429"/>
                    <a:pt x="1076140" y="249886"/>
                    <a:pt x="1076140" y="255038"/>
                  </a:cubicBezTo>
                  <a:cubicBezTo>
                    <a:pt x="1073565" y="275648"/>
                    <a:pt x="1063264" y="303985"/>
                    <a:pt x="1060688" y="303985"/>
                  </a:cubicBezTo>
                  <a:cubicBezTo>
                    <a:pt x="1060688" y="303985"/>
                    <a:pt x="1060688" y="303985"/>
                    <a:pt x="1060688" y="306561"/>
                  </a:cubicBezTo>
                  <a:cubicBezTo>
                    <a:pt x="1060688" y="306561"/>
                    <a:pt x="1060688" y="306561"/>
                    <a:pt x="1058113" y="306561"/>
                  </a:cubicBezTo>
                  <a:lnTo>
                    <a:pt x="1058113" y="304347"/>
                  </a:lnTo>
                  <a:lnTo>
                    <a:pt x="1058113" y="303985"/>
                  </a:lnTo>
                  <a:cubicBezTo>
                    <a:pt x="1058113" y="303985"/>
                    <a:pt x="1042661" y="293681"/>
                    <a:pt x="1037510" y="270495"/>
                  </a:cubicBezTo>
                  <a:cubicBezTo>
                    <a:pt x="1034935" y="262767"/>
                    <a:pt x="1034935" y="255038"/>
                    <a:pt x="1034935" y="247310"/>
                  </a:cubicBezTo>
                  <a:cubicBezTo>
                    <a:pt x="1034935" y="242158"/>
                    <a:pt x="1034935" y="237005"/>
                    <a:pt x="1037510" y="234429"/>
                  </a:cubicBezTo>
                  <a:lnTo>
                    <a:pt x="1037510" y="232175"/>
                  </a:lnTo>
                  <a:cubicBezTo>
                    <a:pt x="1037510" y="229438"/>
                    <a:pt x="1037510" y="228069"/>
                    <a:pt x="1037510" y="227385"/>
                  </a:cubicBezTo>
                  <a:lnTo>
                    <a:pt x="1037510" y="226701"/>
                  </a:lnTo>
                  <a:cubicBezTo>
                    <a:pt x="1040086" y="213820"/>
                    <a:pt x="1045236" y="203515"/>
                    <a:pt x="1047812" y="195787"/>
                  </a:cubicBezTo>
                  <a:cubicBezTo>
                    <a:pt x="1050387" y="193211"/>
                    <a:pt x="1052962" y="188059"/>
                    <a:pt x="1052962" y="185482"/>
                  </a:cubicBezTo>
                  <a:cubicBezTo>
                    <a:pt x="1055538" y="180330"/>
                    <a:pt x="1055538" y="172602"/>
                    <a:pt x="1058113" y="164873"/>
                  </a:cubicBezTo>
                  <a:cubicBezTo>
                    <a:pt x="1063264" y="151993"/>
                    <a:pt x="1065839" y="139112"/>
                    <a:pt x="1065839" y="139112"/>
                  </a:cubicBezTo>
                  <a:cubicBezTo>
                    <a:pt x="1065839" y="139112"/>
                    <a:pt x="1065839" y="139112"/>
                    <a:pt x="1068414" y="136536"/>
                  </a:cubicBezTo>
                  <a:close/>
                  <a:moveTo>
                    <a:pt x="48685" y="136536"/>
                  </a:moveTo>
                  <a:cubicBezTo>
                    <a:pt x="51259" y="139112"/>
                    <a:pt x="51259" y="139112"/>
                    <a:pt x="51259" y="139112"/>
                  </a:cubicBezTo>
                  <a:cubicBezTo>
                    <a:pt x="51259" y="139112"/>
                    <a:pt x="53833" y="151993"/>
                    <a:pt x="56406" y="164873"/>
                  </a:cubicBezTo>
                  <a:cubicBezTo>
                    <a:pt x="58980" y="172602"/>
                    <a:pt x="61554" y="180330"/>
                    <a:pt x="64128" y="185482"/>
                  </a:cubicBezTo>
                  <a:cubicBezTo>
                    <a:pt x="64128" y="188059"/>
                    <a:pt x="66702" y="193211"/>
                    <a:pt x="69275" y="195787"/>
                  </a:cubicBezTo>
                  <a:cubicBezTo>
                    <a:pt x="71849" y="203515"/>
                    <a:pt x="76997" y="213820"/>
                    <a:pt x="79571" y="226701"/>
                  </a:cubicBezTo>
                  <a:lnTo>
                    <a:pt x="79571" y="227385"/>
                  </a:lnTo>
                  <a:cubicBezTo>
                    <a:pt x="79571" y="228069"/>
                    <a:pt x="79571" y="229438"/>
                    <a:pt x="79571" y="232175"/>
                  </a:cubicBezTo>
                  <a:lnTo>
                    <a:pt x="79571" y="234429"/>
                  </a:lnTo>
                  <a:cubicBezTo>
                    <a:pt x="82144" y="237005"/>
                    <a:pt x="82144" y="242158"/>
                    <a:pt x="82144" y="247310"/>
                  </a:cubicBezTo>
                  <a:cubicBezTo>
                    <a:pt x="82144" y="255038"/>
                    <a:pt x="82144" y="262767"/>
                    <a:pt x="79571" y="270495"/>
                  </a:cubicBezTo>
                  <a:cubicBezTo>
                    <a:pt x="71849" y="293681"/>
                    <a:pt x="58980" y="303985"/>
                    <a:pt x="58980" y="303985"/>
                  </a:cubicBezTo>
                  <a:cubicBezTo>
                    <a:pt x="56406" y="306561"/>
                    <a:pt x="56406" y="306561"/>
                    <a:pt x="56406" y="306561"/>
                  </a:cubicBezTo>
                  <a:lnTo>
                    <a:pt x="56406" y="304347"/>
                  </a:lnTo>
                  <a:lnTo>
                    <a:pt x="56406" y="303985"/>
                  </a:lnTo>
                  <a:cubicBezTo>
                    <a:pt x="53833" y="303985"/>
                    <a:pt x="43537" y="275648"/>
                    <a:pt x="40964" y="255038"/>
                  </a:cubicBezTo>
                  <a:cubicBezTo>
                    <a:pt x="40964" y="249886"/>
                    <a:pt x="40964" y="234429"/>
                    <a:pt x="40964" y="226701"/>
                  </a:cubicBezTo>
                  <a:cubicBezTo>
                    <a:pt x="35816" y="231853"/>
                    <a:pt x="33242" y="244734"/>
                    <a:pt x="33242" y="257615"/>
                  </a:cubicBezTo>
                  <a:cubicBezTo>
                    <a:pt x="35816" y="273071"/>
                    <a:pt x="46111" y="309137"/>
                    <a:pt x="46111" y="309137"/>
                  </a:cubicBezTo>
                  <a:cubicBezTo>
                    <a:pt x="46111" y="316866"/>
                    <a:pt x="46111" y="316866"/>
                    <a:pt x="46111" y="316866"/>
                  </a:cubicBezTo>
                  <a:cubicBezTo>
                    <a:pt x="40964" y="309137"/>
                    <a:pt x="40964" y="309137"/>
                    <a:pt x="40964" y="309137"/>
                  </a:cubicBezTo>
                  <a:cubicBezTo>
                    <a:pt x="40964" y="309137"/>
                    <a:pt x="20373" y="285952"/>
                    <a:pt x="12652" y="239581"/>
                  </a:cubicBezTo>
                  <a:cubicBezTo>
                    <a:pt x="12652" y="231853"/>
                    <a:pt x="10078" y="224125"/>
                    <a:pt x="10078" y="216396"/>
                  </a:cubicBezTo>
                  <a:cubicBezTo>
                    <a:pt x="7504" y="167449"/>
                    <a:pt x="46111" y="139112"/>
                    <a:pt x="46111" y="139112"/>
                  </a:cubicBezTo>
                  <a:cubicBezTo>
                    <a:pt x="48685" y="136536"/>
                    <a:pt x="48685" y="136536"/>
                    <a:pt x="48685" y="136536"/>
                  </a:cubicBezTo>
                  <a:close/>
                  <a:moveTo>
                    <a:pt x="980853" y="97894"/>
                  </a:moveTo>
                  <a:cubicBezTo>
                    <a:pt x="980853" y="97894"/>
                    <a:pt x="980853" y="97894"/>
                    <a:pt x="980853" y="100470"/>
                  </a:cubicBezTo>
                  <a:cubicBezTo>
                    <a:pt x="980853" y="105622"/>
                    <a:pt x="983428" y="108198"/>
                    <a:pt x="983428" y="113350"/>
                  </a:cubicBezTo>
                  <a:cubicBezTo>
                    <a:pt x="988579" y="123655"/>
                    <a:pt x="991154" y="131383"/>
                    <a:pt x="996305" y="136536"/>
                  </a:cubicBezTo>
                  <a:cubicBezTo>
                    <a:pt x="996305" y="136536"/>
                    <a:pt x="993729" y="136536"/>
                    <a:pt x="993729" y="136536"/>
                  </a:cubicBezTo>
                  <a:cubicBezTo>
                    <a:pt x="983428" y="136536"/>
                    <a:pt x="962825" y="131383"/>
                    <a:pt x="957675" y="131383"/>
                  </a:cubicBezTo>
                  <a:cubicBezTo>
                    <a:pt x="962825" y="133960"/>
                    <a:pt x="975702" y="144264"/>
                    <a:pt x="991154" y="146840"/>
                  </a:cubicBezTo>
                  <a:cubicBezTo>
                    <a:pt x="993729" y="146840"/>
                    <a:pt x="996305" y="146840"/>
                    <a:pt x="1001455" y="149416"/>
                  </a:cubicBezTo>
                  <a:cubicBezTo>
                    <a:pt x="1004031" y="149416"/>
                    <a:pt x="1004031" y="149416"/>
                    <a:pt x="1006606" y="149416"/>
                  </a:cubicBezTo>
                  <a:cubicBezTo>
                    <a:pt x="1011757" y="151993"/>
                    <a:pt x="1014332" y="154569"/>
                    <a:pt x="1019483" y="157145"/>
                  </a:cubicBezTo>
                  <a:cubicBezTo>
                    <a:pt x="1014332" y="159721"/>
                    <a:pt x="1009181" y="159721"/>
                    <a:pt x="1001455" y="159721"/>
                  </a:cubicBezTo>
                  <a:cubicBezTo>
                    <a:pt x="988579" y="162297"/>
                    <a:pt x="975702" y="162297"/>
                    <a:pt x="957675" y="157145"/>
                  </a:cubicBezTo>
                  <a:cubicBezTo>
                    <a:pt x="957675" y="157145"/>
                    <a:pt x="955099" y="157145"/>
                    <a:pt x="955099" y="157145"/>
                  </a:cubicBezTo>
                  <a:cubicBezTo>
                    <a:pt x="911319" y="146840"/>
                    <a:pt x="895867" y="103046"/>
                    <a:pt x="895867" y="103046"/>
                  </a:cubicBezTo>
                  <a:cubicBezTo>
                    <a:pt x="895867" y="103046"/>
                    <a:pt x="926771" y="105622"/>
                    <a:pt x="939647" y="105622"/>
                  </a:cubicBezTo>
                  <a:cubicBezTo>
                    <a:pt x="944798" y="105622"/>
                    <a:pt x="952524" y="103046"/>
                    <a:pt x="957675" y="100470"/>
                  </a:cubicBezTo>
                  <a:cubicBezTo>
                    <a:pt x="965401" y="97894"/>
                    <a:pt x="973127" y="97894"/>
                    <a:pt x="980853" y="97894"/>
                  </a:cubicBezTo>
                  <a:close/>
                  <a:moveTo>
                    <a:pt x="136194" y="97894"/>
                  </a:moveTo>
                  <a:cubicBezTo>
                    <a:pt x="143915" y="97894"/>
                    <a:pt x="151637" y="97894"/>
                    <a:pt x="159358" y="100470"/>
                  </a:cubicBezTo>
                  <a:cubicBezTo>
                    <a:pt x="164506" y="103046"/>
                    <a:pt x="172227" y="105622"/>
                    <a:pt x="177374" y="105622"/>
                  </a:cubicBezTo>
                  <a:cubicBezTo>
                    <a:pt x="187670" y="105622"/>
                    <a:pt x="221129" y="103046"/>
                    <a:pt x="221129" y="103046"/>
                  </a:cubicBezTo>
                  <a:cubicBezTo>
                    <a:pt x="221129" y="103046"/>
                    <a:pt x="205686" y="146840"/>
                    <a:pt x="161932" y="157145"/>
                  </a:cubicBezTo>
                  <a:cubicBezTo>
                    <a:pt x="161932" y="157145"/>
                    <a:pt x="159358" y="157145"/>
                    <a:pt x="159358" y="157145"/>
                  </a:cubicBezTo>
                  <a:cubicBezTo>
                    <a:pt x="141341" y="162297"/>
                    <a:pt x="125899" y="162297"/>
                    <a:pt x="115604" y="159721"/>
                  </a:cubicBezTo>
                  <a:cubicBezTo>
                    <a:pt x="107882" y="159721"/>
                    <a:pt x="102735" y="159721"/>
                    <a:pt x="97587" y="157145"/>
                  </a:cubicBezTo>
                  <a:cubicBezTo>
                    <a:pt x="100161" y="154569"/>
                    <a:pt x="105308" y="151993"/>
                    <a:pt x="110456" y="149416"/>
                  </a:cubicBezTo>
                  <a:cubicBezTo>
                    <a:pt x="110456" y="149416"/>
                    <a:pt x="113030" y="149416"/>
                    <a:pt x="115604" y="149416"/>
                  </a:cubicBezTo>
                  <a:cubicBezTo>
                    <a:pt x="118177" y="146840"/>
                    <a:pt x="123325" y="146840"/>
                    <a:pt x="125899" y="146840"/>
                  </a:cubicBezTo>
                  <a:cubicBezTo>
                    <a:pt x="141341" y="144264"/>
                    <a:pt x="154210" y="133960"/>
                    <a:pt x="159358" y="131383"/>
                  </a:cubicBezTo>
                  <a:cubicBezTo>
                    <a:pt x="154210" y="131383"/>
                    <a:pt x="133620" y="136536"/>
                    <a:pt x="123325" y="136536"/>
                  </a:cubicBezTo>
                  <a:cubicBezTo>
                    <a:pt x="120751" y="136536"/>
                    <a:pt x="120751" y="136536"/>
                    <a:pt x="120751" y="136536"/>
                  </a:cubicBezTo>
                  <a:cubicBezTo>
                    <a:pt x="125899" y="131383"/>
                    <a:pt x="128473" y="123655"/>
                    <a:pt x="131046" y="113350"/>
                  </a:cubicBezTo>
                  <a:cubicBezTo>
                    <a:pt x="133620" y="108198"/>
                    <a:pt x="133620" y="105622"/>
                    <a:pt x="136194" y="100470"/>
                  </a:cubicBezTo>
                  <a:cubicBezTo>
                    <a:pt x="136194" y="97894"/>
                    <a:pt x="136194" y="97894"/>
                    <a:pt x="136194" y="97894"/>
                  </a:cubicBezTo>
                  <a:close/>
                  <a:moveTo>
                    <a:pt x="986003" y="0"/>
                  </a:moveTo>
                  <a:cubicBezTo>
                    <a:pt x="988579" y="0"/>
                    <a:pt x="988579" y="0"/>
                    <a:pt x="988579" y="0"/>
                  </a:cubicBezTo>
                  <a:cubicBezTo>
                    <a:pt x="988579" y="0"/>
                    <a:pt x="993729" y="2576"/>
                    <a:pt x="1001455" y="7729"/>
                  </a:cubicBezTo>
                  <a:cubicBezTo>
                    <a:pt x="1011757" y="12881"/>
                    <a:pt x="1022058" y="20609"/>
                    <a:pt x="1032360" y="33490"/>
                  </a:cubicBezTo>
                  <a:cubicBezTo>
                    <a:pt x="1034935" y="36066"/>
                    <a:pt x="1034935" y="38642"/>
                    <a:pt x="1037510" y="41218"/>
                  </a:cubicBezTo>
                  <a:cubicBezTo>
                    <a:pt x="1040086" y="46371"/>
                    <a:pt x="1042661" y="51523"/>
                    <a:pt x="1045236" y="59251"/>
                  </a:cubicBezTo>
                  <a:cubicBezTo>
                    <a:pt x="1047812" y="66980"/>
                    <a:pt x="1047812" y="74708"/>
                    <a:pt x="1050387" y="82437"/>
                  </a:cubicBezTo>
                  <a:cubicBezTo>
                    <a:pt x="1058113" y="123655"/>
                    <a:pt x="1047812" y="154569"/>
                    <a:pt x="1045236" y="154569"/>
                  </a:cubicBezTo>
                  <a:cubicBezTo>
                    <a:pt x="1042661" y="162297"/>
                    <a:pt x="1042661" y="162297"/>
                    <a:pt x="1042661" y="162297"/>
                  </a:cubicBezTo>
                  <a:cubicBezTo>
                    <a:pt x="1042661" y="154569"/>
                    <a:pt x="1042661" y="154569"/>
                    <a:pt x="1042661" y="154569"/>
                  </a:cubicBezTo>
                  <a:cubicBezTo>
                    <a:pt x="1042661" y="154569"/>
                    <a:pt x="1040086" y="128807"/>
                    <a:pt x="1037510" y="110774"/>
                  </a:cubicBezTo>
                  <a:lnTo>
                    <a:pt x="1037510" y="109688"/>
                  </a:lnTo>
                  <a:lnTo>
                    <a:pt x="1037510" y="105622"/>
                  </a:lnTo>
                  <a:cubicBezTo>
                    <a:pt x="1034935" y="100470"/>
                    <a:pt x="1034935" y="95317"/>
                    <a:pt x="1032360" y="92741"/>
                  </a:cubicBezTo>
                  <a:cubicBezTo>
                    <a:pt x="1027209" y="85013"/>
                    <a:pt x="1024634" y="79861"/>
                    <a:pt x="1019483" y="79861"/>
                  </a:cubicBezTo>
                  <a:cubicBezTo>
                    <a:pt x="1024634" y="85013"/>
                    <a:pt x="1027209" y="97894"/>
                    <a:pt x="1029784" y="105622"/>
                  </a:cubicBezTo>
                  <a:cubicBezTo>
                    <a:pt x="1032360" y="123655"/>
                    <a:pt x="1032360" y="151993"/>
                    <a:pt x="1032360" y="154569"/>
                  </a:cubicBezTo>
                  <a:cubicBezTo>
                    <a:pt x="1032360" y="157145"/>
                    <a:pt x="1032360" y="157145"/>
                    <a:pt x="1032360" y="157145"/>
                  </a:cubicBezTo>
                  <a:cubicBezTo>
                    <a:pt x="1029784" y="157145"/>
                    <a:pt x="1029784" y="157145"/>
                    <a:pt x="1029784" y="157145"/>
                  </a:cubicBezTo>
                  <a:cubicBezTo>
                    <a:pt x="1027209" y="157145"/>
                    <a:pt x="1014332" y="151993"/>
                    <a:pt x="1001455" y="136536"/>
                  </a:cubicBezTo>
                  <a:cubicBezTo>
                    <a:pt x="996305" y="128807"/>
                    <a:pt x="991154" y="121079"/>
                    <a:pt x="988579" y="110774"/>
                  </a:cubicBezTo>
                  <a:cubicBezTo>
                    <a:pt x="988579" y="108198"/>
                    <a:pt x="986003" y="103046"/>
                    <a:pt x="986003" y="97894"/>
                  </a:cubicBezTo>
                  <a:cubicBezTo>
                    <a:pt x="983428" y="85013"/>
                    <a:pt x="986003" y="72132"/>
                    <a:pt x="986003" y="61828"/>
                  </a:cubicBezTo>
                  <a:cubicBezTo>
                    <a:pt x="986003" y="56675"/>
                    <a:pt x="986003" y="51523"/>
                    <a:pt x="986003" y="48947"/>
                  </a:cubicBezTo>
                  <a:cubicBezTo>
                    <a:pt x="986003" y="36066"/>
                    <a:pt x="986003" y="2576"/>
                    <a:pt x="986003" y="2576"/>
                  </a:cubicBezTo>
                  <a:cubicBezTo>
                    <a:pt x="986003" y="0"/>
                    <a:pt x="986003" y="0"/>
                    <a:pt x="986003" y="0"/>
                  </a:cubicBezTo>
                  <a:close/>
                  <a:moveTo>
                    <a:pt x="128473" y="0"/>
                  </a:moveTo>
                  <a:cubicBezTo>
                    <a:pt x="128473" y="0"/>
                    <a:pt x="128473" y="0"/>
                    <a:pt x="131046" y="0"/>
                  </a:cubicBezTo>
                  <a:cubicBezTo>
                    <a:pt x="131046" y="0"/>
                    <a:pt x="131046" y="0"/>
                    <a:pt x="131046" y="2576"/>
                  </a:cubicBezTo>
                  <a:cubicBezTo>
                    <a:pt x="131046" y="2576"/>
                    <a:pt x="131046" y="36066"/>
                    <a:pt x="131046" y="48947"/>
                  </a:cubicBezTo>
                  <a:cubicBezTo>
                    <a:pt x="131046" y="51523"/>
                    <a:pt x="131046" y="56675"/>
                    <a:pt x="131046" y="61828"/>
                  </a:cubicBezTo>
                  <a:cubicBezTo>
                    <a:pt x="131046" y="72132"/>
                    <a:pt x="133620" y="85013"/>
                    <a:pt x="131046" y="97894"/>
                  </a:cubicBezTo>
                  <a:cubicBezTo>
                    <a:pt x="128473" y="103046"/>
                    <a:pt x="128473" y="108198"/>
                    <a:pt x="125899" y="110774"/>
                  </a:cubicBezTo>
                  <a:cubicBezTo>
                    <a:pt x="123325" y="121079"/>
                    <a:pt x="120751" y="128807"/>
                    <a:pt x="115604" y="136536"/>
                  </a:cubicBezTo>
                  <a:cubicBezTo>
                    <a:pt x="102735" y="151993"/>
                    <a:pt x="89866" y="157145"/>
                    <a:pt x="87292" y="157145"/>
                  </a:cubicBezTo>
                  <a:cubicBezTo>
                    <a:pt x="84718" y="157145"/>
                    <a:pt x="84718" y="157145"/>
                    <a:pt x="84718" y="157145"/>
                  </a:cubicBezTo>
                  <a:cubicBezTo>
                    <a:pt x="84718" y="154569"/>
                    <a:pt x="84718" y="154569"/>
                    <a:pt x="84718" y="154569"/>
                  </a:cubicBezTo>
                  <a:cubicBezTo>
                    <a:pt x="84718" y="151993"/>
                    <a:pt x="84718" y="123655"/>
                    <a:pt x="87292" y="105622"/>
                  </a:cubicBezTo>
                  <a:cubicBezTo>
                    <a:pt x="89866" y="97894"/>
                    <a:pt x="92439" y="85013"/>
                    <a:pt x="97587" y="79861"/>
                  </a:cubicBezTo>
                  <a:cubicBezTo>
                    <a:pt x="92439" y="79861"/>
                    <a:pt x="87292" y="85013"/>
                    <a:pt x="84718" y="92741"/>
                  </a:cubicBezTo>
                  <a:cubicBezTo>
                    <a:pt x="82144" y="95317"/>
                    <a:pt x="82144" y="100470"/>
                    <a:pt x="79571" y="105622"/>
                  </a:cubicBezTo>
                  <a:lnTo>
                    <a:pt x="79571" y="109688"/>
                  </a:lnTo>
                  <a:lnTo>
                    <a:pt x="79571" y="110774"/>
                  </a:lnTo>
                  <a:cubicBezTo>
                    <a:pt x="76997" y="128807"/>
                    <a:pt x="74423" y="154569"/>
                    <a:pt x="74423" y="154569"/>
                  </a:cubicBezTo>
                  <a:cubicBezTo>
                    <a:pt x="74423" y="162297"/>
                    <a:pt x="74423" y="162297"/>
                    <a:pt x="74423" y="162297"/>
                  </a:cubicBezTo>
                  <a:cubicBezTo>
                    <a:pt x="71849" y="154569"/>
                    <a:pt x="71849" y="154569"/>
                    <a:pt x="71849" y="154569"/>
                  </a:cubicBezTo>
                  <a:cubicBezTo>
                    <a:pt x="69275" y="154569"/>
                    <a:pt x="58980" y="123655"/>
                    <a:pt x="66702" y="82437"/>
                  </a:cubicBezTo>
                  <a:cubicBezTo>
                    <a:pt x="66702" y="74708"/>
                    <a:pt x="69275" y="66980"/>
                    <a:pt x="71849" y="59251"/>
                  </a:cubicBezTo>
                  <a:cubicBezTo>
                    <a:pt x="74423" y="51523"/>
                    <a:pt x="76997" y="46371"/>
                    <a:pt x="79571" y="41218"/>
                  </a:cubicBezTo>
                  <a:cubicBezTo>
                    <a:pt x="82144" y="38642"/>
                    <a:pt x="82144" y="36066"/>
                    <a:pt x="84718" y="33490"/>
                  </a:cubicBezTo>
                  <a:cubicBezTo>
                    <a:pt x="95013" y="20609"/>
                    <a:pt x="105308" y="12881"/>
                    <a:pt x="115604" y="7729"/>
                  </a:cubicBezTo>
                  <a:cubicBezTo>
                    <a:pt x="123325" y="2576"/>
                    <a:pt x="128473" y="0"/>
                    <a:pt x="1284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ḷîďe">
              <a:extLst>
                <a:ext uri="{FF2B5EF4-FFF2-40B4-BE49-F238E27FC236}">
                  <a16:creationId xmlns:a16="http://schemas.microsoft.com/office/drawing/2014/main" id="{893B822C-5B1C-41AE-9854-AF4A93A99FB9}"/>
                </a:ext>
              </a:extLst>
            </p:cNvPr>
            <p:cNvSpPr/>
            <p:nvPr/>
          </p:nvSpPr>
          <p:spPr bwMode="auto">
            <a:xfrm>
              <a:off x="2094727" y="3859773"/>
              <a:ext cx="766902" cy="961772"/>
            </a:xfrm>
            <a:custGeom>
              <a:avLst/>
              <a:gdLst>
                <a:gd name="connsiteX0" fmla="*/ 252229 w 548379"/>
                <a:gd name="connsiteY0" fmla="*/ 638703 h 687724"/>
                <a:gd name="connsiteX1" fmla="*/ 247042 w 548379"/>
                <a:gd name="connsiteY1" fmla="*/ 641283 h 687724"/>
                <a:gd name="connsiteX2" fmla="*/ 247042 w 548379"/>
                <a:gd name="connsiteY2" fmla="*/ 651604 h 687724"/>
                <a:gd name="connsiteX3" fmla="*/ 249635 w 548379"/>
                <a:gd name="connsiteY3" fmla="*/ 656764 h 687724"/>
                <a:gd name="connsiteX4" fmla="*/ 254822 w 548379"/>
                <a:gd name="connsiteY4" fmla="*/ 659344 h 687724"/>
                <a:gd name="connsiteX5" fmla="*/ 260009 w 548379"/>
                <a:gd name="connsiteY5" fmla="*/ 654184 h 687724"/>
                <a:gd name="connsiteX6" fmla="*/ 260009 w 548379"/>
                <a:gd name="connsiteY6" fmla="*/ 646443 h 687724"/>
                <a:gd name="connsiteX7" fmla="*/ 260009 w 548379"/>
                <a:gd name="connsiteY7" fmla="*/ 638703 h 687724"/>
                <a:gd name="connsiteX8" fmla="*/ 254822 w 548379"/>
                <a:gd name="connsiteY8" fmla="*/ 638703 h 687724"/>
                <a:gd name="connsiteX9" fmla="*/ 252229 w 548379"/>
                <a:gd name="connsiteY9" fmla="*/ 638703 h 687724"/>
                <a:gd name="connsiteX10" fmla="*/ 370795 w 548379"/>
                <a:gd name="connsiteY10" fmla="*/ 628383 h 687724"/>
                <a:gd name="connsiteX11" fmla="*/ 383599 w 548379"/>
                <a:gd name="connsiteY11" fmla="*/ 628383 h 687724"/>
                <a:gd name="connsiteX12" fmla="*/ 383599 w 548379"/>
                <a:gd name="connsiteY12" fmla="*/ 687724 h 687724"/>
                <a:gd name="connsiteX13" fmla="*/ 368234 w 548379"/>
                <a:gd name="connsiteY13" fmla="*/ 687724 h 687724"/>
                <a:gd name="connsiteX14" fmla="*/ 368234 w 548379"/>
                <a:gd name="connsiteY14" fmla="*/ 649023 h 687724"/>
                <a:gd name="connsiteX15" fmla="*/ 352869 w 548379"/>
                <a:gd name="connsiteY15" fmla="*/ 656764 h 687724"/>
                <a:gd name="connsiteX16" fmla="*/ 352869 w 548379"/>
                <a:gd name="connsiteY16" fmla="*/ 641283 h 687724"/>
                <a:gd name="connsiteX17" fmla="*/ 370795 w 548379"/>
                <a:gd name="connsiteY17" fmla="*/ 628383 h 687724"/>
                <a:gd name="connsiteX18" fmla="*/ 311421 w 548379"/>
                <a:gd name="connsiteY18" fmla="*/ 628383 h 687724"/>
                <a:gd name="connsiteX19" fmla="*/ 324259 w 548379"/>
                <a:gd name="connsiteY19" fmla="*/ 628383 h 687724"/>
                <a:gd name="connsiteX20" fmla="*/ 324259 w 548379"/>
                <a:gd name="connsiteY20" fmla="*/ 687724 h 687724"/>
                <a:gd name="connsiteX21" fmla="*/ 308853 w 548379"/>
                <a:gd name="connsiteY21" fmla="*/ 687724 h 687724"/>
                <a:gd name="connsiteX22" fmla="*/ 308853 w 548379"/>
                <a:gd name="connsiteY22" fmla="*/ 649023 h 687724"/>
                <a:gd name="connsiteX23" fmla="*/ 290879 w 548379"/>
                <a:gd name="connsiteY23" fmla="*/ 656764 h 687724"/>
                <a:gd name="connsiteX24" fmla="*/ 290879 w 548379"/>
                <a:gd name="connsiteY24" fmla="*/ 641283 h 687724"/>
                <a:gd name="connsiteX25" fmla="*/ 311421 w 548379"/>
                <a:gd name="connsiteY25" fmla="*/ 628383 h 687724"/>
                <a:gd name="connsiteX26" fmla="*/ 252229 w 548379"/>
                <a:gd name="connsiteY26" fmla="*/ 628383 h 687724"/>
                <a:gd name="connsiteX27" fmla="*/ 254822 w 548379"/>
                <a:gd name="connsiteY27" fmla="*/ 628383 h 687724"/>
                <a:gd name="connsiteX28" fmla="*/ 267789 w 548379"/>
                <a:gd name="connsiteY28" fmla="*/ 633543 h 687724"/>
                <a:gd name="connsiteX29" fmla="*/ 278163 w 548379"/>
                <a:gd name="connsiteY29" fmla="*/ 651604 h 687724"/>
                <a:gd name="connsiteX30" fmla="*/ 275570 w 548379"/>
                <a:gd name="connsiteY30" fmla="*/ 669664 h 687724"/>
                <a:gd name="connsiteX31" fmla="*/ 267789 w 548379"/>
                <a:gd name="connsiteY31" fmla="*/ 682564 h 687724"/>
                <a:gd name="connsiteX32" fmla="*/ 254822 w 548379"/>
                <a:gd name="connsiteY32" fmla="*/ 687724 h 687724"/>
                <a:gd name="connsiteX33" fmla="*/ 252229 w 548379"/>
                <a:gd name="connsiteY33" fmla="*/ 687724 h 687724"/>
                <a:gd name="connsiteX34" fmla="*/ 239262 w 548379"/>
                <a:gd name="connsiteY34" fmla="*/ 685144 h 687724"/>
                <a:gd name="connsiteX35" fmla="*/ 231482 w 548379"/>
                <a:gd name="connsiteY35" fmla="*/ 674824 h 687724"/>
                <a:gd name="connsiteX36" fmla="*/ 247042 w 548379"/>
                <a:gd name="connsiteY36" fmla="*/ 672244 h 687724"/>
                <a:gd name="connsiteX37" fmla="*/ 252229 w 548379"/>
                <a:gd name="connsiteY37" fmla="*/ 677404 h 687724"/>
                <a:gd name="connsiteX38" fmla="*/ 254822 w 548379"/>
                <a:gd name="connsiteY38" fmla="*/ 677404 h 687724"/>
                <a:gd name="connsiteX39" fmla="*/ 257416 w 548379"/>
                <a:gd name="connsiteY39" fmla="*/ 674824 h 687724"/>
                <a:gd name="connsiteX40" fmla="*/ 262603 w 548379"/>
                <a:gd name="connsiteY40" fmla="*/ 664504 h 687724"/>
                <a:gd name="connsiteX41" fmla="*/ 260009 w 548379"/>
                <a:gd name="connsiteY41" fmla="*/ 664504 h 687724"/>
                <a:gd name="connsiteX42" fmla="*/ 254822 w 548379"/>
                <a:gd name="connsiteY42" fmla="*/ 667084 h 687724"/>
                <a:gd name="connsiteX43" fmla="*/ 249635 w 548379"/>
                <a:gd name="connsiteY43" fmla="*/ 667084 h 687724"/>
                <a:gd name="connsiteX44" fmla="*/ 236668 w 548379"/>
                <a:gd name="connsiteY44" fmla="*/ 661924 h 687724"/>
                <a:gd name="connsiteX45" fmla="*/ 231482 w 548379"/>
                <a:gd name="connsiteY45" fmla="*/ 651604 h 687724"/>
                <a:gd name="connsiteX46" fmla="*/ 234075 w 548379"/>
                <a:gd name="connsiteY46" fmla="*/ 636123 h 687724"/>
                <a:gd name="connsiteX47" fmla="*/ 252229 w 548379"/>
                <a:gd name="connsiteY47" fmla="*/ 628383 h 687724"/>
                <a:gd name="connsiteX48" fmla="*/ 190652 w 548379"/>
                <a:gd name="connsiteY48" fmla="*/ 628383 h 687724"/>
                <a:gd name="connsiteX49" fmla="*/ 203456 w 548379"/>
                <a:gd name="connsiteY49" fmla="*/ 628383 h 687724"/>
                <a:gd name="connsiteX50" fmla="*/ 203456 w 548379"/>
                <a:gd name="connsiteY50" fmla="*/ 687724 h 687724"/>
                <a:gd name="connsiteX51" fmla="*/ 188091 w 548379"/>
                <a:gd name="connsiteY51" fmla="*/ 687724 h 687724"/>
                <a:gd name="connsiteX52" fmla="*/ 188091 w 548379"/>
                <a:gd name="connsiteY52" fmla="*/ 649023 h 687724"/>
                <a:gd name="connsiteX53" fmla="*/ 172726 w 548379"/>
                <a:gd name="connsiteY53" fmla="*/ 656764 h 687724"/>
                <a:gd name="connsiteX54" fmla="*/ 172726 w 548379"/>
                <a:gd name="connsiteY54" fmla="*/ 641283 h 687724"/>
                <a:gd name="connsiteX55" fmla="*/ 190652 w 548379"/>
                <a:gd name="connsiteY55" fmla="*/ 628383 h 687724"/>
                <a:gd name="connsiteX56" fmla="*/ 288350 w 548379"/>
                <a:gd name="connsiteY56" fmla="*/ 180286 h 687724"/>
                <a:gd name="connsiteX57" fmla="*/ 290924 w 548379"/>
                <a:gd name="connsiteY57" fmla="*/ 180286 h 687724"/>
                <a:gd name="connsiteX58" fmla="*/ 293499 w 548379"/>
                <a:gd name="connsiteY58" fmla="*/ 180286 h 687724"/>
                <a:gd name="connsiteX59" fmla="*/ 293499 w 548379"/>
                <a:gd name="connsiteY59" fmla="*/ 182862 h 687724"/>
                <a:gd name="connsiteX60" fmla="*/ 296073 w 548379"/>
                <a:gd name="connsiteY60" fmla="*/ 182862 h 687724"/>
                <a:gd name="connsiteX61" fmla="*/ 296073 w 548379"/>
                <a:gd name="connsiteY61" fmla="*/ 185437 h 687724"/>
                <a:gd name="connsiteX62" fmla="*/ 298648 w 548379"/>
                <a:gd name="connsiteY62" fmla="*/ 185437 h 687724"/>
                <a:gd name="connsiteX63" fmla="*/ 298648 w 548379"/>
                <a:gd name="connsiteY63" fmla="*/ 188013 h 687724"/>
                <a:gd name="connsiteX64" fmla="*/ 298648 w 548379"/>
                <a:gd name="connsiteY64" fmla="*/ 190588 h 687724"/>
                <a:gd name="connsiteX65" fmla="*/ 301222 w 548379"/>
                <a:gd name="connsiteY65" fmla="*/ 190588 h 687724"/>
                <a:gd name="connsiteX66" fmla="*/ 301222 w 548379"/>
                <a:gd name="connsiteY66" fmla="*/ 193164 h 687724"/>
                <a:gd name="connsiteX67" fmla="*/ 303797 w 548379"/>
                <a:gd name="connsiteY67" fmla="*/ 193164 h 687724"/>
                <a:gd name="connsiteX68" fmla="*/ 303797 w 548379"/>
                <a:gd name="connsiteY68" fmla="*/ 195739 h 687724"/>
                <a:gd name="connsiteX69" fmla="*/ 303797 w 548379"/>
                <a:gd name="connsiteY69" fmla="*/ 198315 h 687724"/>
                <a:gd name="connsiteX70" fmla="*/ 306372 w 548379"/>
                <a:gd name="connsiteY70" fmla="*/ 198315 h 687724"/>
                <a:gd name="connsiteX71" fmla="*/ 306372 w 548379"/>
                <a:gd name="connsiteY71" fmla="*/ 200890 h 687724"/>
                <a:gd name="connsiteX72" fmla="*/ 308946 w 548379"/>
                <a:gd name="connsiteY72" fmla="*/ 200890 h 687724"/>
                <a:gd name="connsiteX73" fmla="*/ 308946 w 548379"/>
                <a:gd name="connsiteY73" fmla="*/ 203466 h 687724"/>
                <a:gd name="connsiteX74" fmla="*/ 311521 w 548379"/>
                <a:gd name="connsiteY74" fmla="*/ 203466 h 687724"/>
                <a:gd name="connsiteX75" fmla="*/ 311521 w 548379"/>
                <a:gd name="connsiteY75" fmla="*/ 206041 h 687724"/>
                <a:gd name="connsiteX76" fmla="*/ 311521 w 548379"/>
                <a:gd name="connsiteY76" fmla="*/ 208617 h 687724"/>
                <a:gd name="connsiteX77" fmla="*/ 314095 w 548379"/>
                <a:gd name="connsiteY77" fmla="*/ 208617 h 687724"/>
                <a:gd name="connsiteX78" fmla="*/ 314095 w 548379"/>
                <a:gd name="connsiteY78" fmla="*/ 211192 h 687724"/>
                <a:gd name="connsiteX79" fmla="*/ 316670 w 548379"/>
                <a:gd name="connsiteY79" fmla="*/ 211192 h 687724"/>
                <a:gd name="connsiteX80" fmla="*/ 319244 w 548379"/>
                <a:gd name="connsiteY80" fmla="*/ 211192 h 687724"/>
                <a:gd name="connsiteX81" fmla="*/ 319244 w 548379"/>
                <a:gd name="connsiteY81" fmla="*/ 213768 h 687724"/>
                <a:gd name="connsiteX82" fmla="*/ 321819 w 548379"/>
                <a:gd name="connsiteY82" fmla="*/ 213768 h 687724"/>
                <a:gd name="connsiteX83" fmla="*/ 321819 w 548379"/>
                <a:gd name="connsiteY83" fmla="*/ 216343 h 687724"/>
                <a:gd name="connsiteX84" fmla="*/ 324393 w 548379"/>
                <a:gd name="connsiteY84" fmla="*/ 216343 h 687724"/>
                <a:gd name="connsiteX85" fmla="*/ 324393 w 548379"/>
                <a:gd name="connsiteY85" fmla="*/ 218919 h 687724"/>
                <a:gd name="connsiteX86" fmla="*/ 326968 w 548379"/>
                <a:gd name="connsiteY86" fmla="*/ 218919 h 687724"/>
                <a:gd name="connsiteX87" fmla="*/ 326968 w 548379"/>
                <a:gd name="connsiteY87" fmla="*/ 221494 h 687724"/>
                <a:gd name="connsiteX88" fmla="*/ 329542 w 548379"/>
                <a:gd name="connsiteY88" fmla="*/ 221494 h 687724"/>
                <a:gd name="connsiteX89" fmla="*/ 329542 w 548379"/>
                <a:gd name="connsiteY89" fmla="*/ 224070 h 687724"/>
                <a:gd name="connsiteX90" fmla="*/ 332117 w 548379"/>
                <a:gd name="connsiteY90" fmla="*/ 226646 h 687724"/>
                <a:gd name="connsiteX91" fmla="*/ 334692 w 548379"/>
                <a:gd name="connsiteY91" fmla="*/ 226646 h 687724"/>
                <a:gd name="connsiteX92" fmla="*/ 334692 w 548379"/>
                <a:gd name="connsiteY92" fmla="*/ 229221 h 687724"/>
                <a:gd name="connsiteX93" fmla="*/ 337266 w 548379"/>
                <a:gd name="connsiteY93" fmla="*/ 229221 h 687724"/>
                <a:gd name="connsiteX94" fmla="*/ 339841 w 548379"/>
                <a:gd name="connsiteY94" fmla="*/ 229221 h 687724"/>
                <a:gd name="connsiteX95" fmla="*/ 339841 w 548379"/>
                <a:gd name="connsiteY95" fmla="*/ 231797 h 687724"/>
                <a:gd name="connsiteX96" fmla="*/ 342415 w 548379"/>
                <a:gd name="connsiteY96" fmla="*/ 231797 h 687724"/>
                <a:gd name="connsiteX97" fmla="*/ 344990 w 548379"/>
                <a:gd name="connsiteY97" fmla="*/ 231797 h 687724"/>
                <a:gd name="connsiteX98" fmla="*/ 344990 w 548379"/>
                <a:gd name="connsiteY98" fmla="*/ 234372 h 687724"/>
                <a:gd name="connsiteX99" fmla="*/ 347564 w 548379"/>
                <a:gd name="connsiteY99" fmla="*/ 234372 h 687724"/>
                <a:gd name="connsiteX100" fmla="*/ 347564 w 548379"/>
                <a:gd name="connsiteY100" fmla="*/ 236948 h 687724"/>
                <a:gd name="connsiteX101" fmla="*/ 350139 w 548379"/>
                <a:gd name="connsiteY101" fmla="*/ 236948 h 687724"/>
                <a:gd name="connsiteX102" fmla="*/ 350139 w 548379"/>
                <a:gd name="connsiteY102" fmla="*/ 239523 h 687724"/>
                <a:gd name="connsiteX103" fmla="*/ 352713 w 548379"/>
                <a:gd name="connsiteY103" fmla="*/ 239523 h 687724"/>
                <a:gd name="connsiteX104" fmla="*/ 352713 w 548379"/>
                <a:gd name="connsiteY104" fmla="*/ 242099 h 687724"/>
                <a:gd name="connsiteX105" fmla="*/ 355288 w 548379"/>
                <a:gd name="connsiteY105" fmla="*/ 242099 h 687724"/>
                <a:gd name="connsiteX106" fmla="*/ 355288 w 548379"/>
                <a:gd name="connsiteY106" fmla="*/ 244674 h 687724"/>
                <a:gd name="connsiteX107" fmla="*/ 357862 w 548379"/>
                <a:gd name="connsiteY107" fmla="*/ 244674 h 687724"/>
                <a:gd name="connsiteX108" fmla="*/ 360437 w 548379"/>
                <a:gd name="connsiteY108" fmla="*/ 244674 h 687724"/>
                <a:gd name="connsiteX109" fmla="*/ 360437 w 548379"/>
                <a:gd name="connsiteY109" fmla="*/ 247250 h 687724"/>
                <a:gd name="connsiteX110" fmla="*/ 363012 w 548379"/>
                <a:gd name="connsiteY110" fmla="*/ 247250 h 687724"/>
                <a:gd name="connsiteX111" fmla="*/ 365586 w 548379"/>
                <a:gd name="connsiteY111" fmla="*/ 247250 h 687724"/>
                <a:gd name="connsiteX112" fmla="*/ 365586 w 548379"/>
                <a:gd name="connsiteY112" fmla="*/ 249825 h 687724"/>
                <a:gd name="connsiteX113" fmla="*/ 368161 w 548379"/>
                <a:gd name="connsiteY113" fmla="*/ 249825 h 687724"/>
                <a:gd name="connsiteX114" fmla="*/ 368161 w 548379"/>
                <a:gd name="connsiteY114" fmla="*/ 252401 h 687724"/>
                <a:gd name="connsiteX115" fmla="*/ 370735 w 548379"/>
                <a:gd name="connsiteY115" fmla="*/ 252401 h 687724"/>
                <a:gd name="connsiteX116" fmla="*/ 370735 w 548379"/>
                <a:gd name="connsiteY116" fmla="*/ 254976 h 687724"/>
                <a:gd name="connsiteX117" fmla="*/ 373310 w 548379"/>
                <a:gd name="connsiteY117" fmla="*/ 254976 h 687724"/>
                <a:gd name="connsiteX118" fmla="*/ 375884 w 548379"/>
                <a:gd name="connsiteY118" fmla="*/ 254976 h 687724"/>
                <a:gd name="connsiteX119" fmla="*/ 375884 w 548379"/>
                <a:gd name="connsiteY119" fmla="*/ 257552 h 687724"/>
                <a:gd name="connsiteX120" fmla="*/ 378459 w 548379"/>
                <a:gd name="connsiteY120" fmla="*/ 257552 h 687724"/>
                <a:gd name="connsiteX121" fmla="*/ 381033 w 548379"/>
                <a:gd name="connsiteY121" fmla="*/ 257552 h 687724"/>
                <a:gd name="connsiteX122" fmla="*/ 381033 w 548379"/>
                <a:gd name="connsiteY122" fmla="*/ 260127 h 687724"/>
                <a:gd name="connsiteX123" fmla="*/ 383608 w 548379"/>
                <a:gd name="connsiteY123" fmla="*/ 260127 h 687724"/>
                <a:gd name="connsiteX124" fmla="*/ 386183 w 548379"/>
                <a:gd name="connsiteY124" fmla="*/ 260127 h 687724"/>
                <a:gd name="connsiteX125" fmla="*/ 386183 w 548379"/>
                <a:gd name="connsiteY125" fmla="*/ 262703 h 687724"/>
                <a:gd name="connsiteX126" fmla="*/ 388757 w 548379"/>
                <a:gd name="connsiteY126" fmla="*/ 262703 h 687724"/>
                <a:gd name="connsiteX127" fmla="*/ 391332 w 548379"/>
                <a:gd name="connsiteY127" fmla="*/ 262703 h 687724"/>
                <a:gd name="connsiteX128" fmla="*/ 391332 w 548379"/>
                <a:gd name="connsiteY128" fmla="*/ 265278 h 687724"/>
                <a:gd name="connsiteX129" fmla="*/ 393906 w 548379"/>
                <a:gd name="connsiteY129" fmla="*/ 265278 h 687724"/>
                <a:gd name="connsiteX130" fmla="*/ 396481 w 548379"/>
                <a:gd name="connsiteY130" fmla="*/ 265278 h 687724"/>
                <a:gd name="connsiteX131" fmla="*/ 396481 w 548379"/>
                <a:gd name="connsiteY131" fmla="*/ 267854 h 687724"/>
                <a:gd name="connsiteX132" fmla="*/ 399055 w 548379"/>
                <a:gd name="connsiteY132" fmla="*/ 267854 h 687724"/>
                <a:gd name="connsiteX133" fmla="*/ 401630 w 548379"/>
                <a:gd name="connsiteY133" fmla="*/ 270429 h 687724"/>
                <a:gd name="connsiteX134" fmla="*/ 404204 w 548379"/>
                <a:gd name="connsiteY134" fmla="*/ 270429 h 687724"/>
                <a:gd name="connsiteX135" fmla="*/ 404204 w 548379"/>
                <a:gd name="connsiteY135" fmla="*/ 273005 h 687724"/>
                <a:gd name="connsiteX136" fmla="*/ 406779 w 548379"/>
                <a:gd name="connsiteY136" fmla="*/ 273005 h 687724"/>
                <a:gd name="connsiteX137" fmla="*/ 409353 w 548379"/>
                <a:gd name="connsiteY137" fmla="*/ 273005 h 687724"/>
                <a:gd name="connsiteX138" fmla="*/ 409353 w 548379"/>
                <a:gd name="connsiteY138" fmla="*/ 275580 h 687724"/>
                <a:gd name="connsiteX139" fmla="*/ 411928 w 548379"/>
                <a:gd name="connsiteY139" fmla="*/ 275580 h 687724"/>
                <a:gd name="connsiteX140" fmla="*/ 414503 w 548379"/>
                <a:gd name="connsiteY140" fmla="*/ 275580 h 687724"/>
                <a:gd name="connsiteX141" fmla="*/ 414503 w 548379"/>
                <a:gd name="connsiteY141" fmla="*/ 278156 h 687724"/>
                <a:gd name="connsiteX142" fmla="*/ 417077 w 548379"/>
                <a:gd name="connsiteY142" fmla="*/ 278156 h 687724"/>
                <a:gd name="connsiteX143" fmla="*/ 419652 w 548379"/>
                <a:gd name="connsiteY143" fmla="*/ 278156 h 687724"/>
                <a:gd name="connsiteX144" fmla="*/ 419652 w 548379"/>
                <a:gd name="connsiteY144" fmla="*/ 280731 h 687724"/>
                <a:gd name="connsiteX145" fmla="*/ 422226 w 548379"/>
                <a:gd name="connsiteY145" fmla="*/ 280731 h 687724"/>
                <a:gd name="connsiteX146" fmla="*/ 424801 w 548379"/>
                <a:gd name="connsiteY146" fmla="*/ 280731 h 687724"/>
                <a:gd name="connsiteX147" fmla="*/ 424801 w 548379"/>
                <a:gd name="connsiteY147" fmla="*/ 283307 h 687724"/>
                <a:gd name="connsiteX148" fmla="*/ 427375 w 548379"/>
                <a:gd name="connsiteY148" fmla="*/ 283307 h 687724"/>
                <a:gd name="connsiteX149" fmla="*/ 429950 w 548379"/>
                <a:gd name="connsiteY149" fmla="*/ 283307 h 687724"/>
                <a:gd name="connsiteX150" fmla="*/ 429950 w 548379"/>
                <a:gd name="connsiteY150" fmla="*/ 285882 h 687724"/>
                <a:gd name="connsiteX151" fmla="*/ 432524 w 548379"/>
                <a:gd name="connsiteY151" fmla="*/ 285882 h 687724"/>
                <a:gd name="connsiteX152" fmla="*/ 435099 w 548379"/>
                <a:gd name="connsiteY152" fmla="*/ 285882 h 687724"/>
                <a:gd name="connsiteX153" fmla="*/ 437674 w 548379"/>
                <a:gd name="connsiteY153" fmla="*/ 288458 h 687724"/>
                <a:gd name="connsiteX154" fmla="*/ 440248 w 548379"/>
                <a:gd name="connsiteY154" fmla="*/ 288458 h 687724"/>
                <a:gd name="connsiteX155" fmla="*/ 442823 w 548379"/>
                <a:gd name="connsiteY155" fmla="*/ 288458 h 687724"/>
                <a:gd name="connsiteX156" fmla="*/ 442823 w 548379"/>
                <a:gd name="connsiteY156" fmla="*/ 291033 h 687724"/>
                <a:gd name="connsiteX157" fmla="*/ 445397 w 548379"/>
                <a:gd name="connsiteY157" fmla="*/ 291033 h 687724"/>
                <a:gd name="connsiteX158" fmla="*/ 447972 w 548379"/>
                <a:gd name="connsiteY158" fmla="*/ 291033 h 687724"/>
                <a:gd name="connsiteX159" fmla="*/ 450546 w 548379"/>
                <a:gd name="connsiteY159" fmla="*/ 291033 h 687724"/>
                <a:gd name="connsiteX160" fmla="*/ 453121 w 548379"/>
                <a:gd name="connsiteY160" fmla="*/ 291033 h 687724"/>
                <a:gd name="connsiteX161" fmla="*/ 453121 w 548379"/>
                <a:gd name="connsiteY161" fmla="*/ 293609 h 687724"/>
                <a:gd name="connsiteX162" fmla="*/ 455695 w 548379"/>
                <a:gd name="connsiteY162" fmla="*/ 293609 h 687724"/>
                <a:gd name="connsiteX163" fmla="*/ 458270 w 548379"/>
                <a:gd name="connsiteY163" fmla="*/ 293609 h 687724"/>
                <a:gd name="connsiteX164" fmla="*/ 458270 w 548379"/>
                <a:gd name="connsiteY164" fmla="*/ 296184 h 687724"/>
                <a:gd name="connsiteX165" fmla="*/ 460844 w 548379"/>
                <a:gd name="connsiteY165" fmla="*/ 296184 h 687724"/>
                <a:gd name="connsiteX166" fmla="*/ 463419 w 548379"/>
                <a:gd name="connsiteY166" fmla="*/ 296184 h 687724"/>
                <a:gd name="connsiteX167" fmla="*/ 465994 w 548379"/>
                <a:gd name="connsiteY167" fmla="*/ 296184 h 687724"/>
                <a:gd name="connsiteX168" fmla="*/ 465994 w 548379"/>
                <a:gd name="connsiteY168" fmla="*/ 298760 h 687724"/>
                <a:gd name="connsiteX169" fmla="*/ 468568 w 548379"/>
                <a:gd name="connsiteY169" fmla="*/ 298760 h 687724"/>
                <a:gd name="connsiteX170" fmla="*/ 471143 w 548379"/>
                <a:gd name="connsiteY170" fmla="*/ 298760 h 687724"/>
                <a:gd name="connsiteX171" fmla="*/ 473717 w 548379"/>
                <a:gd name="connsiteY171" fmla="*/ 298760 h 687724"/>
                <a:gd name="connsiteX172" fmla="*/ 476292 w 548379"/>
                <a:gd name="connsiteY172" fmla="*/ 298760 h 687724"/>
                <a:gd name="connsiteX173" fmla="*/ 476292 w 548379"/>
                <a:gd name="connsiteY173" fmla="*/ 301335 h 687724"/>
                <a:gd name="connsiteX174" fmla="*/ 478866 w 548379"/>
                <a:gd name="connsiteY174" fmla="*/ 301335 h 687724"/>
                <a:gd name="connsiteX175" fmla="*/ 481441 w 548379"/>
                <a:gd name="connsiteY175" fmla="*/ 301335 h 687724"/>
                <a:gd name="connsiteX176" fmla="*/ 484015 w 548379"/>
                <a:gd name="connsiteY176" fmla="*/ 301335 h 687724"/>
                <a:gd name="connsiteX177" fmla="*/ 484015 w 548379"/>
                <a:gd name="connsiteY177" fmla="*/ 303911 h 687724"/>
                <a:gd name="connsiteX178" fmla="*/ 486590 w 548379"/>
                <a:gd name="connsiteY178" fmla="*/ 303911 h 687724"/>
                <a:gd name="connsiteX179" fmla="*/ 489165 w 548379"/>
                <a:gd name="connsiteY179" fmla="*/ 303911 h 687724"/>
                <a:gd name="connsiteX180" fmla="*/ 491739 w 548379"/>
                <a:gd name="connsiteY180" fmla="*/ 303911 h 687724"/>
                <a:gd name="connsiteX181" fmla="*/ 491739 w 548379"/>
                <a:gd name="connsiteY181" fmla="*/ 306487 h 687724"/>
                <a:gd name="connsiteX182" fmla="*/ 494314 w 548379"/>
                <a:gd name="connsiteY182" fmla="*/ 306487 h 687724"/>
                <a:gd name="connsiteX183" fmla="*/ 496888 w 548379"/>
                <a:gd name="connsiteY183" fmla="*/ 306487 h 687724"/>
                <a:gd name="connsiteX184" fmla="*/ 496888 w 548379"/>
                <a:gd name="connsiteY184" fmla="*/ 309062 h 687724"/>
                <a:gd name="connsiteX185" fmla="*/ 499463 w 548379"/>
                <a:gd name="connsiteY185" fmla="*/ 309062 h 687724"/>
                <a:gd name="connsiteX186" fmla="*/ 502037 w 548379"/>
                <a:gd name="connsiteY186" fmla="*/ 309062 h 687724"/>
                <a:gd name="connsiteX187" fmla="*/ 504612 w 548379"/>
                <a:gd name="connsiteY187" fmla="*/ 309062 h 687724"/>
                <a:gd name="connsiteX188" fmla="*/ 504612 w 548379"/>
                <a:gd name="connsiteY188" fmla="*/ 311638 h 687724"/>
                <a:gd name="connsiteX189" fmla="*/ 507186 w 548379"/>
                <a:gd name="connsiteY189" fmla="*/ 311638 h 687724"/>
                <a:gd name="connsiteX190" fmla="*/ 509761 w 548379"/>
                <a:gd name="connsiteY190" fmla="*/ 311638 h 687724"/>
                <a:gd name="connsiteX191" fmla="*/ 512335 w 548379"/>
                <a:gd name="connsiteY191" fmla="*/ 311638 h 687724"/>
                <a:gd name="connsiteX192" fmla="*/ 512335 w 548379"/>
                <a:gd name="connsiteY192" fmla="*/ 314213 h 687724"/>
                <a:gd name="connsiteX193" fmla="*/ 514910 w 548379"/>
                <a:gd name="connsiteY193" fmla="*/ 314213 h 687724"/>
                <a:gd name="connsiteX194" fmla="*/ 517485 w 548379"/>
                <a:gd name="connsiteY194" fmla="*/ 314213 h 687724"/>
                <a:gd name="connsiteX195" fmla="*/ 517485 w 548379"/>
                <a:gd name="connsiteY195" fmla="*/ 316789 h 687724"/>
                <a:gd name="connsiteX196" fmla="*/ 520059 w 548379"/>
                <a:gd name="connsiteY196" fmla="*/ 316789 h 687724"/>
                <a:gd name="connsiteX197" fmla="*/ 520059 w 548379"/>
                <a:gd name="connsiteY197" fmla="*/ 319364 h 687724"/>
                <a:gd name="connsiteX198" fmla="*/ 522634 w 548379"/>
                <a:gd name="connsiteY198" fmla="*/ 319364 h 687724"/>
                <a:gd name="connsiteX199" fmla="*/ 522634 w 548379"/>
                <a:gd name="connsiteY199" fmla="*/ 321940 h 687724"/>
                <a:gd name="connsiteX200" fmla="*/ 525208 w 548379"/>
                <a:gd name="connsiteY200" fmla="*/ 321940 h 687724"/>
                <a:gd name="connsiteX201" fmla="*/ 525208 w 548379"/>
                <a:gd name="connsiteY201" fmla="*/ 324515 h 687724"/>
                <a:gd name="connsiteX202" fmla="*/ 525208 w 548379"/>
                <a:gd name="connsiteY202" fmla="*/ 327091 h 687724"/>
                <a:gd name="connsiteX203" fmla="*/ 525208 w 548379"/>
                <a:gd name="connsiteY203" fmla="*/ 329666 h 687724"/>
                <a:gd name="connsiteX204" fmla="*/ 525208 w 548379"/>
                <a:gd name="connsiteY204" fmla="*/ 332242 h 687724"/>
                <a:gd name="connsiteX205" fmla="*/ 525208 w 548379"/>
                <a:gd name="connsiteY205" fmla="*/ 334817 h 687724"/>
                <a:gd name="connsiteX206" fmla="*/ 525208 w 548379"/>
                <a:gd name="connsiteY206" fmla="*/ 337393 h 687724"/>
                <a:gd name="connsiteX207" fmla="*/ 525208 w 548379"/>
                <a:gd name="connsiteY207" fmla="*/ 339968 h 687724"/>
                <a:gd name="connsiteX208" fmla="*/ 525208 w 548379"/>
                <a:gd name="connsiteY208" fmla="*/ 345119 h 687724"/>
                <a:gd name="connsiteX209" fmla="*/ 525208 w 548379"/>
                <a:gd name="connsiteY209" fmla="*/ 347695 h 687724"/>
                <a:gd name="connsiteX210" fmla="*/ 525208 w 548379"/>
                <a:gd name="connsiteY210" fmla="*/ 350270 h 687724"/>
                <a:gd name="connsiteX211" fmla="*/ 527783 w 548379"/>
                <a:gd name="connsiteY211" fmla="*/ 352846 h 687724"/>
                <a:gd name="connsiteX212" fmla="*/ 527783 w 548379"/>
                <a:gd name="connsiteY212" fmla="*/ 355421 h 687724"/>
                <a:gd name="connsiteX213" fmla="*/ 527783 w 548379"/>
                <a:gd name="connsiteY213" fmla="*/ 357997 h 687724"/>
                <a:gd name="connsiteX214" fmla="*/ 527783 w 548379"/>
                <a:gd name="connsiteY214" fmla="*/ 360572 h 687724"/>
                <a:gd name="connsiteX215" fmla="*/ 527783 w 548379"/>
                <a:gd name="connsiteY215" fmla="*/ 363148 h 687724"/>
                <a:gd name="connsiteX216" fmla="*/ 527783 w 548379"/>
                <a:gd name="connsiteY216" fmla="*/ 365723 h 687724"/>
                <a:gd name="connsiteX217" fmla="*/ 527783 w 548379"/>
                <a:gd name="connsiteY217" fmla="*/ 368299 h 687724"/>
                <a:gd name="connsiteX218" fmla="*/ 527783 w 548379"/>
                <a:gd name="connsiteY218" fmla="*/ 370874 h 687724"/>
                <a:gd name="connsiteX219" fmla="*/ 527783 w 548379"/>
                <a:gd name="connsiteY219" fmla="*/ 373450 h 687724"/>
                <a:gd name="connsiteX220" fmla="*/ 530357 w 548379"/>
                <a:gd name="connsiteY220" fmla="*/ 376025 h 687724"/>
                <a:gd name="connsiteX221" fmla="*/ 530357 w 548379"/>
                <a:gd name="connsiteY221" fmla="*/ 378601 h 687724"/>
                <a:gd name="connsiteX222" fmla="*/ 530357 w 548379"/>
                <a:gd name="connsiteY222" fmla="*/ 381176 h 687724"/>
                <a:gd name="connsiteX223" fmla="*/ 527783 w 548379"/>
                <a:gd name="connsiteY223" fmla="*/ 383752 h 687724"/>
                <a:gd name="connsiteX224" fmla="*/ 527783 w 548379"/>
                <a:gd name="connsiteY224" fmla="*/ 386327 h 687724"/>
                <a:gd name="connsiteX225" fmla="*/ 525208 w 548379"/>
                <a:gd name="connsiteY225" fmla="*/ 386327 h 687724"/>
                <a:gd name="connsiteX226" fmla="*/ 522634 w 548379"/>
                <a:gd name="connsiteY226" fmla="*/ 386327 h 687724"/>
                <a:gd name="connsiteX227" fmla="*/ 520059 w 548379"/>
                <a:gd name="connsiteY227" fmla="*/ 386327 h 687724"/>
                <a:gd name="connsiteX228" fmla="*/ 514910 w 548379"/>
                <a:gd name="connsiteY228" fmla="*/ 386327 h 687724"/>
                <a:gd name="connsiteX229" fmla="*/ 512335 w 548379"/>
                <a:gd name="connsiteY229" fmla="*/ 386327 h 687724"/>
                <a:gd name="connsiteX230" fmla="*/ 512335 w 548379"/>
                <a:gd name="connsiteY230" fmla="*/ 383752 h 687724"/>
                <a:gd name="connsiteX231" fmla="*/ 509761 w 548379"/>
                <a:gd name="connsiteY231" fmla="*/ 383752 h 687724"/>
                <a:gd name="connsiteX232" fmla="*/ 507186 w 548379"/>
                <a:gd name="connsiteY232" fmla="*/ 383752 h 687724"/>
                <a:gd name="connsiteX233" fmla="*/ 504612 w 548379"/>
                <a:gd name="connsiteY233" fmla="*/ 383752 h 687724"/>
                <a:gd name="connsiteX234" fmla="*/ 504612 w 548379"/>
                <a:gd name="connsiteY234" fmla="*/ 381176 h 687724"/>
                <a:gd name="connsiteX235" fmla="*/ 502037 w 548379"/>
                <a:gd name="connsiteY235" fmla="*/ 381176 h 687724"/>
                <a:gd name="connsiteX236" fmla="*/ 499463 w 548379"/>
                <a:gd name="connsiteY236" fmla="*/ 381176 h 687724"/>
                <a:gd name="connsiteX237" fmla="*/ 496888 w 548379"/>
                <a:gd name="connsiteY237" fmla="*/ 381176 h 687724"/>
                <a:gd name="connsiteX238" fmla="*/ 494314 w 548379"/>
                <a:gd name="connsiteY238" fmla="*/ 378601 h 687724"/>
                <a:gd name="connsiteX239" fmla="*/ 491739 w 548379"/>
                <a:gd name="connsiteY239" fmla="*/ 378601 h 687724"/>
                <a:gd name="connsiteX240" fmla="*/ 489165 w 548379"/>
                <a:gd name="connsiteY240" fmla="*/ 378601 h 687724"/>
                <a:gd name="connsiteX241" fmla="*/ 489165 w 548379"/>
                <a:gd name="connsiteY241" fmla="*/ 376025 h 687724"/>
                <a:gd name="connsiteX242" fmla="*/ 486590 w 548379"/>
                <a:gd name="connsiteY242" fmla="*/ 376025 h 687724"/>
                <a:gd name="connsiteX243" fmla="*/ 484015 w 548379"/>
                <a:gd name="connsiteY243" fmla="*/ 373450 h 687724"/>
                <a:gd name="connsiteX244" fmla="*/ 481441 w 548379"/>
                <a:gd name="connsiteY244" fmla="*/ 373450 h 687724"/>
                <a:gd name="connsiteX245" fmla="*/ 481441 w 548379"/>
                <a:gd name="connsiteY245" fmla="*/ 370874 h 687724"/>
                <a:gd name="connsiteX246" fmla="*/ 481441 w 548379"/>
                <a:gd name="connsiteY246" fmla="*/ 368299 h 687724"/>
                <a:gd name="connsiteX247" fmla="*/ 481441 w 548379"/>
                <a:gd name="connsiteY247" fmla="*/ 365723 h 687724"/>
                <a:gd name="connsiteX248" fmla="*/ 481441 w 548379"/>
                <a:gd name="connsiteY248" fmla="*/ 363148 h 687724"/>
                <a:gd name="connsiteX249" fmla="*/ 478866 w 548379"/>
                <a:gd name="connsiteY249" fmla="*/ 363148 h 687724"/>
                <a:gd name="connsiteX250" fmla="*/ 478866 w 548379"/>
                <a:gd name="connsiteY250" fmla="*/ 360572 h 687724"/>
                <a:gd name="connsiteX251" fmla="*/ 478866 w 548379"/>
                <a:gd name="connsiteY251" fmla="*/ 357997 h 687724"/>
                <a:gd name="connsiteX252" fmla="*/ 476292 w 548379"/>
                <a:gd name="connsiteY252" fmla="*/ 357997 h 687724"/>
                <a:gd name="connsiteX253" fmla="*/ 473717 w 548379"/>
                <a:gd name="connsiteY253" fmla="*/ 357997 h 687724"/>
                <a:gd name="connsiteX254" fmla="*/ 473717 w 548379"/>
                <a:gd name="connsiteY254" fmla="*/ 355421 h 687724"/>
                <a:gd name="connsiteX255" fmla="*/ 471143 w 548379"/>
                <a:gd name="connsiteY255" fmla="*/ 355421 h 687724"/>
                <a:gd name="connsiteX256" fmla="*/ 468568 w 548379"/>
                <a:gd name="connsiteY256" fmla="*/ 355421 h 687724"/>
                <a:gd name="connsiteX257" fmla="*/ 465994 w 548379"/>
                <a:gd name="connsiteY257" fmla="*/ 352846 h 687724"/>
                <a:gd name="connsiteX258" fmla="*/ 463419 w 548379"/>
                <a:gd name="connsiteY258" fmla="*/ 352846 h 687724"/>
                <a:gd name="connsiteX259" fmla="*/ 463419 w 548379"/>
                <a:gd name="connsiteY259" fmla="*/ 350270 h 687724"/>
                <a:gd name="connsiteX260" fmla="*/ 460844 w 548379"/>
                <a:gd name="connsiteY260" fmla="*/ 350270 h 687724"/>
                <a:gd name="connsiteX261" fmla="*/ 458270 w 548379"/>
                <a:gd name="connsiteY261" fmla="*/ 350270 h 687724"/>
                <a:gd name="connsiteX262" fmla="*/ 455695 w 548379"/>
                <a:gd name="connsiteY262" fmla="*/ 350270 h 687724"/>
                <a:gd name="connsiteX263" fmla="*/ 453121 w 548379"/>
                <a:gd name="connsiteY263" fmla="*/ 350270 h 687724"/>
                <a:gd name="connsiteX264" fmla="*/ 450546 w 548379"/>
                <a:gd name="connsiteY264" fmla="*/ 350270 h 687724"/>
                <a:gd name="connsiteX265" fmla="*/ 450546 w 548379"/>
                <a:gd name="connsiteY265" fmla="*/ 347695 h 687724"/>
                <a:gd name="connsiteX266" fmla="*/ 447972 w 548379"/>
                <a:gd name="connsiteY266" fmla="*/ 347695 h 687724"/>
                <a:gd name="connsiteX267" fmla="*/ 445397 w 548379"/>
                <a:gd name="connsiteY267" fmla="*/ 347695 h 687724"/>
                <a:gd name="connsiteX268" fmla="*/ 442823 w 548379"/>
                <a:gd name="connsiteY268" fmla="*/ 347695 h 687724"/>
                <a:gd name="connsiteX269" fmla="*/ 442823 w 548379"/>
                <a:gd name="connsiteY269" fmla="*/ 345119 h 687724"/>
                <a:gd name="connsiteX270" fmla="*/ 440248 w 548379"/>
                <a:gd name="connsiteY270" fmla="*/ 345119 h 687724"/>
                <a:gd name="connsiteX271" fmla="*/ 440248 w 548379"/>
                <a:gd name="connsiteY271" fmla="*/ 342544 h 687724"/>
                <a:gd name="connsiteX272" fmla="*/ 437674 w 548379"/>
                <a:gd name="connsiteY272" fmla="*/ 342544 h 687724"/>
                <a:gd name="connsiteX273" fmla="*/ 435099 w 548379"/>
                <a:gd name="connsiteY273" fmla="*/ 342544 h 687724"/>
                <a:gd name="connsiteX274" fmla="*/ 432524 w 548379"/>
                <a:gd name="connsiteY274" fmla="*/ 342544 h 687724"/>
                <a:gd name="connsiteX275" fmla="*/ 432524 w 548379"/>
                <a:gd name="connsiteY275" fmla="*/ 339968 h 687724"/>
                <a:gd name="connsiteX276" fmla="*/ 429950 w 548379"/>
                <a:gd name="connsiteY276" fmla="*/ 339968 h 687724"/>
                <a:gd name="connsiteX277" fmla="*/ 427375 w 548379"/>
                <a:gd name="connsiteY277" fmla="*/ 339968 h 687724"/>
                <a:gd name="connsiteX278" fmla="*/ 424801 w 548379"/>
                <a:gd name="connsiteY278" fmla="*/ 339968 h 687724"/>
                <a:gd name="connsiteX279" fmla="*/ 424801 w 548379"/>
                <a:gd name="connsiteY279" fmla="*/ 337393 h 687724"/>
                <a:gd name="connsiteX280" fmla="*/ 422226 w 548379"/>
                <a:gd name="connsiteY280" fmla="*/ 337393 h 687724"/>
                <a:gd name="connsiteX281" fmla="*/ 419652 w 548379"/>
                <a:gd name="connsiteY281" fmla="*/ 337393 h 687724"/>
                <a:gd name="connsiteX282" fmla="*/ 419652 w 548379"/>
                <a:gd name="connsiteY282" fmla="*/ 334817 h 687724"/>
                <a:gd name="connsiteX283" fmla="*/ 417077 w 548379"/>
                <a:gd name="connsiteY283" fmla="*/ 334817 h 687724"/>
                <a:gd name="connsiteX284" fmla="*/ 414503 w 548379"/>
                <a:gd name="connsiteY284" fmla="*/ 334817 h 687724"/>
                <a:gd name="connsiteX285" fmla="*/ 414503 w 548379"/>
                <a:gd name="connsiteY285" fmla="*/ 332242 h 687724"/>
                <a:gd name="connsiteX286" fmla="*/ 411928 w 548379"/>
                <a:gd name="connsiteY286" fmla="*/ 332242 h 687724"/>
                <a:gd name="connsiteX287" fmla="*/ 409353 w 548379"/>
                <a:gd name="connsiteY287" fmla="*/ 332242 h 687724"/>
                <a:gd name="connsiteX288" fmla="*/ 409353 w 548379"/>
                <a:gd name="connsiteY288" fmla="*/ 329666 h 687724"/>
                <a:gd name="connsiteX289" fmla="*/ 406779 w 548379"/>
                <a:gd name="connsiteY289" fmla="*/ 329666 h 687724"/>
                <a:gd name="connsiteX290" fmla="*/ 404204 w 548379"/>
                <a:gd name="connsiteY290" fmla="*/ 329666 h 687724"/>
                <a:gd name="connsiteX291" fmla="*/ 401630 w 548379"/>
                <a:gd name="connsiteY291" fmla="*/ 329666 h 687724"/>
                <a:gd name="connsiteX292" fmla="*/ 401630 w 548379"/>
                <a:gd name="connsiteY292" fmla="*/ 328741 h 687724"/>
                <a:gd name="connsiteX293" fmla="*/ 401630 w 548379"/>
                <a:gd name="connsiteY293" fmla="*/ 327091 h 687724"/>
                <a:gd name="connsiteX294" fmla="*/ 399055 w 548379"/>
                <a:gd name="connsiteY294" fmla="*/ 327091 h 687724"/>
                <a:gd name="connsiteX295" fmla="*/ 396481 w 548379"/>
                <a:gd name="connsiteY295" fmla="*/ 327091 h 687724"/>
                <a:gd name="connsiteX296" fmla="*/ 393906 w 548379"/>
                <a:gd name="connsiteY296" fmla="*/ 327091 h 687724"/>
                <a:gd name="connsiteX297" fmla="*/ 393906 w 548379"/>
                <a:gd name="connsiteY297" fmla="*/ 324515 h 687724"/>
                <a:gd name="connsiteX298" fmla="*/ 391332 w 548379"/>
                <a:gd name="connsiteY298" fmla="*/ 324515 h 687724"/>
                <a:gd name="connsiteX299" fmla="*/ 391332 w 548379"/>
                <a:gd name="connsiteY299" fmla="*/ 321940 h 687724"/>
                <a:gd name="connsiteX300" fmla="*/ 388757 w 548379"/>
                <a:gd name="connsiteY300" fmla="*/ 321940 h 687724"/>
                <a:gd name="connsiteX301" fmla="*/ 386183 w 548379"/>
                <a:gd name="connsiteY301" fmla="*/ 321940 h 687724"/>
                <a:gd name="connsiteX302" fmla="*/ 386183 w 548379"/>
                <a:gd name="connsiteY302" fmla="*/ 319364 h 687724"/>
                <a:gd name="connsiteX303" fmla="*/ 383608 w 548379"/>
                <a:gd name="connsiteY303" fmla="*/ 319364 h 687724"/>
                <a:gd name="connsiteX304" fmla="*/ 381033 w 548379"/>
                <a:gd name="connsiteY304" fmla="*/ 319364 h 687724"/>
                <a:gd name="connsiteX305" fmla="*/ 381033 w 548379"/>
                <a:gd name="connsiteY305" fmla="*/ 316789 h 687724"/>
                <a:gd name="connsiteX306" fmla="*/ 378459 w 548379"/>
                <a:gd name="connsiteY306" fmla="*/ 316789 h 687724"/>
                <a:gd name="connsiteX307" fmla="*/ 378459 w 548379"/>
                <a:gd name="connsiteY307" fmla="*/ 314213 h 687724"/>
                <a:gd name="connsiteX308" fmla="*/ 375884 w 548379"/>
                <a:gd name="connsiteY308" fmla="*/ 314213 h 687724"/>
                <a:gd name="connsiteX309" fmla="*/ 373310 w 548379"/>
                <a:gd name="connsiteY309" fmla="*/ 314213 h 687724"/>
                <a:gd name="connsiteX310" fmla="*/ 373310 w 548379"/>
                <a:gd name="connsiteY310" fmla="*/ 311638 h 687724"/>
                <a:gd name="connsiteX311" fmla="*/ 370735 w 548379"/>
                <a:gd name="connsiteY311" fmla="*/ 311638 h 687724"/>
                <a:gd name="connsiteX312" fmla="*/ 370735 w 548379"/>
                <a:gd name="connsiteY312" fmla="*/ 309062 h 687724"/>
                <a:gd name="connsiteX313" fmla="*/ 368161 w 548379"/>
                <a:gd name="connsiteY313" fmla="*/ 309062 h 687724"/>
                <a:gd name="connsiteX314" fmla="*/ 365586 w 548379"/>
                <a:gd name="connsiteY314" fmla="*/ 309062 h 687724"/>
                <a:gd name="connsiteX315" fmla="*/ 365586 w 548379"/>
                <a:gd name="connsiteY315" fmla="*/ 306487 h 687724"/>
                <a:gd name="connsiteX316" fmla="*/ 363012 w 548379"/>
                <a:gd name="connsiteY316" fmla="*/ 306487 h 687724"/>
                <a:gd name="connsiteX317" fmla="*/ 363012 w 548379"/>
                <a:gd name="connsiteY317" fmla="*/ 303911 h 687724"/>
                <a:gd name="connsiteX318" fmla="*/ 360437 w 548379"/>
                <a:gd name="connsiteY318" fmla="*/ 303911 h 687724"/>
                <a:gd name="connsiteX319" fmla="*/ 360437 w 548379"/>
                <a:gd name="connsiteY319" fmla="*/ 301335 h 687724"/>
                <a:gd name="connsiteX320" fmla="*/ 357862 w 548379"/>
                <a:gd name="connsiteY320" fmla="*/ 301335 h 687724"/>
                <a:gd name="connsiteX321" fmla="*/ 357862 w 548379"/>
                <a:gd name="connsiteY321" fmla="*/ 298760 h 687724"/>
                <a:gd name="connsiteX322" fmla="*/ 355288 w 548379"/>
                <a:gd name="connsiteY322" fmla="*/ 298760 h 687724"/>
                <a:gd name="connsiteX323" fmla="*/ 352713 w 548379"/>
                <a:gd name="connsiteY323" fmla="*/ 298760 h 687724"/>
                <a:gd name="connsiteX324" fmla="*/ 352713 w 548379"/>
                <a:gd name="connsiteY324" fmla="*/ 296184 h 687724"/>
                <a:gd name="connsiteX325" fmla="*/ 350139 w 548379"/>
                <a:gd name="connsiteY325" fmla="*/ 296184 h 687724"/>
                <a:gd name="connsiteX326" fmla="*/ 350139 w 548379"/>
                <a:gd name="connsiteY326" fmla="*/ 293609 h 687724"/>
                <a:gd name="connsiteX327" fmla="*/ 347564 w 548379"/>
                <a:gd name="connsiteY327" fmla="*/ 293609 h 687724"/>
                <a:gd name="connsiteX328" fmla="*/ 344990 w 548379"/>
                <a:gd name="connsiteY328" fmla="*/ 293609 h 687724"/>
                <a:gd name="connsiteX329" fmla="*/ 344990 w 548379"/>
                <a:gd name="connsiteY329" fmla="*/ 291033 h 687724"/>
                <a:gd name="connsiteX330" fmla="*/ 342415 w 548379"/>
                <a:gd name="connsiteY330" fmla="*/ 291033 h 687724"/>
                <a:gd name="connsiteX331" fmla="*/ 342415 w 548379"/>
                <a:gd name="connsiteY331" fmla="*/ 288458 h 687724"/>
                <a:gd name="connsiteX332" fmla="*/ 342415 w 548379"/>
                <a:gd name="connsiteY332" fmla="*/ 285882 h 687724"/>
                <a:gd name="connsiteX333" fmla="*/ 339841 w 548379"/>
                <a:gd name="connsiteY333" fmla="*/ 285882 h 687724"/>
                <a:gd name="connsiteX334" fmla="*/ 339841 w 548379"/>
                <a:gd name="connsiteY334" fmla="*/ 283307 h 687724"/>
                <a:gd name="connsiteX335" fmla="*/ 337266 w 548379"/>
                <a:gd name="connsiteY335" fmla="*/ 283307 h 687724"/>
                <a:gd name="connsiteX336" fmla="*/ 334692 w 548379"/>
                <a:gd name="connsiteY336" fmla="*/ 283307 h 687724"/>
                <a:gd name="connsiteX337" fmla="*/ 332117 w 548379"/>
                <a:gd name="connsiteY337" fmla="*/ 283307 h 687724"/>
                <a:gd name="connsiteX338" fmla="*/ 329542 w 548379"/>
                <a:gd name="connsiteY338" fmla="*/ 285882 h 687724"/>
                <a:gd name="connsiteX339" fmla="*/ 329542 w 548379"/>
                <a:gd name="connsiteY339" fmla="*/ 288458 h 687724"/>
                <a:gd name="connsiteX340" fmla="*/ 329542 w 548379"/>
                <a:gd name="connsiteY340" fmla="*/ 293609 h 687724"/>
                <a:gd name="connsiteX341" fmla="*/ 329542 w 548379"/>
                <a:gd name="connsiteY341" fmla="*/ 301335 h 687724"/>
                <a:gd name="connsiteX342" fmla="*/ 329542 w 548379"/>
                <a:gd name="connsiteY342" fmla="*/ 309062 h 687724"/>
                <a:gd name="connsiteX343" fmla="*/ 329542 w 548379"/>
                <a:gd name="connsiteY343" fmla="*/ 311638 h 687724"/>
                <a:gd name="connsiteX344" fmla="*/ 329542 w 548379"/>
                <a:gd name="connsiteY344" fmla="*/ 314213 h 687724"/>
                <a:gd name="connsiteX345" fmla="*/ 329542 w 548379"/>
                <a:gd name="connsiteY345" fmla="*/ 321940 h 687724"/>
                <a:gd name="connsiteX346" fmla="*/ 329542 w 548379"/>
                <a:gd name="connsiteY346" fmla="*/ 324515 h 687724"/>
                <a:gd name="connsiteX347" fmla="*/ 329542 w 548379"/>
                <a:gd name="connsiteY347" fmla="*/ 327091 h 687724"/>
                <a:gd name="connsiteX348" fmla="*/ 329542 w 548379"/>
                <a:gd name="connsiteY348" fmla="*/ 332242 h 687724"/>
                <a:gd name="connsiteX349" fmla="*/ 332117 w 548379"/>
                <a:gd name="connsiteY349" fmla="*/ 332242 h 687724"/>
                <a:gd name="connsiteX350" fmla="*/ 332117 w 548379"/>
                <a:gd name="connsiteY350" fmla="*/ 334817 h 687724"/>
                <a:gd name="connsiteX351" fmla="*/ 332117 w 548379"/>
                <a:gd name="connsiteY351" fmla="*/ 337393 h 687724"/>
                <a:gd name="connsiteX352" fmla="*/ 332117 w 548379"/>
                <a:gd name="connsiteY352" fmla="*/ 339968 h 687724"/>
                <a:gd name="connsiteX353" fmla="*/ 334692 w 548379"/>
                <a:gd name="connsiteY353" fmla="*/ 339968 h 687724"/>
                <a:gd name="connsiteX354" fmla="*/ 337266 w 548379"/>
                <a:gd name="connsiteY354" fmla="*/ 339968 h 687724"/>
                <a:gd name="connsiteX355" fmla="*/ 337266 w 548379"/>
                <a:gd name="connsiteY355" fmla="*/ 342544 h 687724"/>
                <a:gd name="connsiteX356" fmla="*/ 339841 w 548379"/>
                <a:gd name="connsiteY356" fmla="*/ 342544 h 687724"/>
                <a:gd name="connsiteX357" fmla="*/ 339841 w 548379"/>
                <a:gd name="connsiteY357" fmla="*/ 345119 h 687724"/>
                <a:gd name="connsiteX358" fmla="*/ 342415 w 548379"/>
                <a:gd name="connsiteY358" fmla="*/ 345119 h 687724"/>
                <a:gd name="connsiteX359" fmla="*/ 344990 w 548379"/>
                <a:gd name="connsiteY359" fmla="*/ 345119 h 687724"/>
                <a:gd name="connsiteX360" fmla="*/ 344990 w 548379"/>
                <a:gd name="connsiteY360" fmla="*/ 347695 h 687724"/>
                <a:gd name="connsiteX361" fmla="*/ 347564 w 548379"/>
                <a:gd name="connsiteY361" fmla="*/ 347695 h 687724"/>
                <a:gd name="connsiteX362" fmla="*/ 350139 w 548379"/>
                <a:gd name="connsiteY362" fmla="*/ 347695 h 687724"/>
                <a:gd name="connsiteX363" fmla="*/ 352713 w 548379"/>
                <a:gd name="connsiteY363" fmla="*/ 350270 h 687724"/>
                <a:gd name="connsiteX364" fmla="*/ 355288 w 548379"/>
                <a:gd name="connsiteY364" fmla="*/ 350270 h 687724"/>
                <a:gd name="connsiteX365" fmla="*/ 355288 w 548379"/>
                <a:gd name="connsiteY365" fmla="*/ 352846 h 687724"/>
                <a:gd name="connsiteX366" fmla="*/ 357862 w 548379"/>
                <a:gd name="connsiteY366" fmla="*/ 352846 h 687724"/>
                <a:gd name="connsiteX367" fmla="*/ 357862 w 548379"/>
                <a:gd name="connsiteY367" fmla="*/ 355421 h 687724"/>
                <a:gd name="connsiteX368" fmla="*/ 360437 w 548379"/>
                <a:gd name="connsiteY368" fmla="*/ 355421 h 687724"/>
                <a:gd name="connsiteX369" fmla="*/ 363012 w 548379"/>
                <a:gd name="connsiteY369" fmla="*/ 355421 h 687724"/>
                <a:gd name="connsiteX370" fmla="*/ 363012 w 548379"/>
                <a:gd name="connsiteY370" fmla="*/ 357997 h 687724"/>
                <a:gd name="connsiteX371" fmla="*/ 365586 w 548379"/>
                <a:gd name="connsiteY371" fmla="*/ 357997 h 687724"/>
                <a:gd name="connsiteX372" fmla="*/ 365586 w 548379"/>
                <a:gd name="connsiteY372" fmla="*/ 360572 h 687724"/>
                <a:gd name="connsiteX373" fmla="*/ 368161 w 548379"/>
                <a:gd name="connsiteY373" fmla="*/ 360572 h 687724"/>
                <a:gd name="connsiteX374" fmla="*/ 370735 w 548379"/>
                <a:gd name="connsiteY374" fmla="*/ 360572 h 687724"/>
                <a:gd name="connsiteX375" fmla="*/ 370735 w 548379"/>
                <a:gd name="connsiteY375" fmla="*/ 363148 h 687724"/>
                <a:gd name="connsiteX376" fmla="*/ 373310 w 548379"/>
                <a:gd name="connsiteY376" fmla="*/ 363148 h 687724"/>
                <a:gd name="connsiteX377" fmla="*/ 375884 w 548379"/>
                <a:gd name="connsiteY377" fmla="*/ 363148 h 687724"/>
                <a:gd name="connsiteX378" fmla="*/ 375884 w 548379"/>
                <a:gd name="connsiteY378" fmla="*/ 365723 h 687724"/>
                <a:gd name="connsiteX379" fmla="*/ 378459 w 548379"/>
                <a:gd name="connsiteY379" fmla="*/ 365723 h 687724"/>
                <a:gd name="connsiteX380" fmla="*/ 381033 w 548379"/>
                <a:gd name="connsiteY380" fmla="*/ 365723 h 687724"/>
                <a:gd name="connsiteX381" fmla="*/ 381033 w 548379"/>
                <a:gd name="connsiteY381" fmla="*/ 368299 h 687724"/>
                <a:gd name="connsiteX382" fmla="*/ 383608 w 548379"/>
                <a:gd name="connsiteY382" fmla="*/ 368299 h 687724"/>
                <a:gd name="connsiteX383" fmla="*/ 386183 w 548379"/>
                <a:gd name="connsiteY383" fmla="*/ 368299 h 687724"/>
                <a:gd name="connsiteX384" fmla="*/ 386183 w 548379"/>
                <a:gd name="connsiteY384" fmla="*/ 370874 h 687724"/>
                <a:gd name="connsiteX385" fmla="*/ 388757 w 548379"/>
                <a:gd name="connsiteY385" fmla="*/ 370874 h 687724"/>
                <a:gd name="connsiteX386" fmla="*/ 391332 w 548379"/>
                <a:gd name="connsiteY386" fmla="*/ 370874 h 687724"/>
                <a:gd name="connsiteX387" fmla="*/ 391332 w 548379"/>
                <a:gd name="connsiteY387" fmla="*/ 373450 h 687724"/>
                <a:gd name="connsiteX388" fmla="*/ 393906 w 548379"/>
                <a:gd name="connsiteY388" fmla="*/ 373450 h 687724"/>
                <a:gd name="connsiteX389" fmla="*/ 396481 w 548379"/>
                <a:gd name="connsiteY389" fmla="*/ 373450 h 687724"/>
                <a:gd name="connsiteX390" fmla="*/ 399055 w 548379"/>
                <a:gd name="connsiteY390" fmla="*/ 373450 h 687724"/>
                <a:gd name="connsiteX391" fmla="*/ 399055 w 548379"/>
                <a:gd name="connsiteY391" fmla="*/ 376025 h 687724"/>
                <a:gd name="connsiteX392" fmla="*/ 401630 w 548379"/>
                <a:gd name="connsiteY392" fmla="*/ 376025 h 687724"/>
                <a:gd name="connsiteX393" fmla="*/ 404204 w 548379"/>
                <a:gd name="connsiteY393" fmla="*/ 376025 h 687724"/>
                <a:gd name="connsiteX394" fmla="*/ 404204 w 548379"/>
                <a:gd name="connsiteY394" fmla="*/ 378601 h 687724"/>
                <a:gd name="connsiteX395" fmla="*/ 406779 w 548379"/>
                <a:gd name="connsiteY395" fmla="*/ 378601 h 687724"/>
                <a:gd name="connsiteX396" fmla="*/ 409353 w 548379"/>
                <a:gd name="connsiteY396" fmla="*/ 378601 h 687724"/>
                <a:gd name="connsiteX397" fmla="*/ 409353 w 548379"/>
                <a:gd name="connsiteY397" fmla="*/ 381176 h 687724"/>
                <a:gd name="connsiteX398" fmla="*/ 411928 w 548379"/>
                <a:gd name="connsiteY398" fmla="*/ 381176 h 687724"/>
                <a:gd name="connsiteX399" fmla="*/ 414503 w 548379"/>
                <a:gd name="connsiteY399" fmla="*/ 381176 h 687724"/>
                <a:gd name="connsiteX400" fmla="*/ 414503 w 548379"/>
                <a:gd name="connsiteY400" fmla="*/ 383752 h 687724"/>
                <a:gd name="connsiteX401" fmla="*/ 417077 w 548379"/>
                <a:gd name="connsiteY401" fmla="*/ 383752 h 687724"/>
                <a:gd name="connsiteX402" fmla="*/ 419652 w 548379"/>
                <a:gd name="connsiteY402" fmla="*/ 383752 h 687724"/>
                <a:gd name="connsiteX403" fmla="*/ 422226 w 548379"/>
                <a:gd name="connsiteY403" fmla="*/ 383752 h 687724"/>
                <a:gd name="connsiteX404" fmla="*/ 424801 w 548379"/>
                <a:gd name="connsiteY404" fmla="*/ 383752 h 687724"/>
                <a:gd name="connsiteX405" fmla="*/ 427375 w 548379"/>
                <a:gd name="connsiteY405" fmla="*/ 386327 h 687724"/>
                <a:gd name="connsiteX406" fmla="*/ 429950 w 548379"/>
                <a:gd name="connsiteY406" fmla="*/ 386327 h 687724"/>
                <a:gd name="connsiteX407" fmla="*/ 432524 w 548379"/>
                <a:gd name="connsiteY407" fmla="*/ 386327 h 687724"/>
                <a:gd name="connsiteX408" fmla="*/ 432524 w 548379"/>
                <a:gd name="connsiteY408" fmla="*/ 388903 h 687724"/>
                <a:gd name="connsiteX409" fmla="*/ 435099 w 548379"/>
                <a:gd name="connsiteY409" fmla="*/ 388903 h 687724"/>
                <a:gd name="connsiteX410" fmla="*/ 437674 w 548379"/>
                <a:gd name="connsiteY410" fmla="*/ 388903 h 687724"/>
                <a:gd name="connsiteX411" fmla="*/ 437674 w 548379"/>
                <a:gd name="connsiteY411" fmla="*/ 391479 h 687724"/>
                <a:gd name="connsiteX412" fmla="*/ 442823 w 548379"/>
                <a:gd name="connsiteY412" fmla="*/ 391479 h 687724"/>
                <a:gd name="connsiteX413" fmla="*/ 445397 w 548379"/>
                <a:gd name="connsiteY413" fmla="*/ 391479 h 687724"/>
                <a:gd name="connsiteX414" fmla="*/ 447972 w 548379"/>
                <a:gd name="connsiteY414" fmla="*/ 394054 h 687724"/>
                <a:gd name="connsiteX415" fmla="*/ 450546 w 548379"/>
                <a:gd name="connsiteY415" fmla="*/ 394054 h 687724"/>
                <a:gd name="connsiteX416" fmla="*/ 453121 w 548379"/>
                <a:gd name="connsiteY416" fmla="*/ 394054 h 687724"/>
                <a:gd name="connsiteX417" fmla="*/ 455695 w 548379"/>
                <a:gd name="connsiteY417" fmla="*/ 394054 h 687724"/>
                <a:gd name="connsiteX418" fmla="*/ 458270 w 548379"/>
                <a:gd name="connsiteY418" fmla="*/ 394054 h 687724"/>
                <a:gd name="connsiteX419" fmla="*/ 460844 w 548379"/>
                <a:gd name="connsiteY419" fmla="*/ 394054 h 687724"/>
                <a:gd name="connsiteX420" fmla="*/ 460844 w 548379"/>
                <a:gd name="connsiteY420" fmla="*/ 396630 h 687724"/>
                <a:gd name="connsiteX421" fmla="*/ 463419 w 548379"/>
                <a:gd name="connsiteY421" fmla="*/ 396630 h 687724"/>
                <a:gd name="connsiteX422" fmla="*/ 465994 w 548379"/>
                <a:gd name="connsiteY422" fmla="*/ 396630 h 687724"/>
                <a:gd name="connsiteX423" fmla="*/ 468568 w 548379"/>
                <a:gd name="connsiteY423" fmla="*/ 396630 h 687724"/>
                <a:gd name="connsiteX424" fmla="*/ 468568 w 548379"/>
                <a:gd name="connsiteY424" fmla="*/ 399205 h 687724"/>
                <a:gd name="connsiteX425" fmla="*/ 471143 w 548379"/>
                <a:gd name="connsiteY425" fmla="*/ 399205 h 687724"/>
                <a:gd name="connsiteX426" fmla="*/ 473717 w 548379"/>
                <a:gd name="connsiteY426" fmla="*/ 399205 h 687724"/>
                <a:gd name="connsiteX427" fmla="*/ 476292 w 548379"/>
                <a:gd name="connsiteY427" fmla="*/ 399205 h 687724"/>
                <a:gd name="connsiteX428" fmla="*/ 478866 w 548379"/>
                <a:gd name="connsiteY428" fmla="*/ 399205 h 687724"/>
                <a:gd name="connsiteX429" fmla="*/ 478866 w 548379"/>
                <a:gd name="connsiteY429" fmla="*/ 401781 h 687724"/>
                <a:gd name="connsiteX430" fmla="*/ 481441 w 548379"/>
                <a:gd name="connsiteY430" fmla="*/ 401781 h 687724"/>
                <a:gd name="connsiteX431" fmla="*/ 484015 w 548379"/>
                <a:gd name="connsiteY431" fmla="*/ 401781 h 687724"/>
                <a:gd name="connsiteX432" fmla="*/ 486590 w 548379"/>
                <a:gd name="connsiteY432" fmla="*/ 401781 h 687724"/>
                <a:gd name="connsiteX433" fmla="*/ 489165 w 548379"/>
                <a:gd name="connsiteY433" fmla="*/ 401781 h 687724"/>
                <a:gd name="connsiteX434" fmla="*/ 489165 w 548379"/>
                <a:gd name="connsiteY434" fmla="*/ 404356 h 687724"/>
                <a:gd name="connsiteX435" fmla="*/ 491739 w 548379"/>
                <a:gd name="connsiteY435" fmla="*/ 404356 h 687724"/>
                <a:gd name="connsiteX436" fmla="*/ 494314 w 548379"/>
                <a:gd name="connsiteY436" fmla="*/ 404356 h 687724"/>
                <a:gd name="connsiteX437" fmla="*/ 496888 w 548379"/>
                <a:gd name="connsiteY437" fmla="*/ 404356 h 687724"/>
                <a:gd name="connsiteX438" fmla="*/ 499463 w 548379"/>
                <a:gd name="connsiteY438" fmla="*/ 404356 h 687724"/>
                <a:gd name="connsiteX439" fmla="*/ 499463 w 548379"/>
                <a:gd name="connsiteY439" fmla="*/ 406932 h 687724"/>
                <a:gd name="connsiteX440" fmla="*/ 502037 w 548379"/>
                <a:gd name="connsiteY440" fmla="*/ 406932 h 687724"/>
                <a:gd name="connsiteX441" fmla="*/ 504612 w 548379"/>
                <a:gd name="connsiteY441" fmla="*/ 406932 h 687724"/>
                <a:gd name="connsiteX442" fmla="*/ 507186 w 548379"/>
                <a:gd name="connsiteY442" fmla="*/ 406932 h 687724"/>
                <a:gd name="connsiteX443" fmla="*/ 509761 w 548379"/>
                <a:gd name="connsiteY443" fmla="*/ 406932 h 687724"/>
                <a:gd name="connsiteX444" fmla="*/ 509761 w 548379"/>
                <a:gd name="connsiteY444" fmla="*/ 409507 h 687724"/>
                <a:gd name="connsiteX445" fmla="*/ 512335 w 548379"/>
                <a:gd name="connsiteY445" fmla="*/ 409507 h 687724"/>
                <a:gd name="connsiteX446" fmla="*/ 514910 w 548379"/>
                <a:gd name="connsiteY446" fmla="*/ 409507 h 687724"/>
                <a:gd name="connsiteX447" fmla="*/ 517485 w 548379"/>
                <a:gd name="connsiteY447" fmla="*/ 409507 h 687724"/>
                <a:gd name="connsiteX448" fmla="*/ 517485 w 548379"/>
                <a:gd name="connsiteY448" fmla="*/ 412083 h 687724"/>
                <a:gd name="connsiteX449" fmla="*/ 520059 w 548379"/>
                <a:gd name="connsiteY449" fmla="*/ 412083 h 687724"/>
                <a:gd name="connsiteX450" fmla="*/ 522634 w 548379"/>
                <a:gd name="connsiteY450" fmla="*/ 412083 h 687724"/>
                <a:gd name="connsiteX451" fmla="*/ 525208 w 548379"/>
                <a:gd name="connsiteY451" fmla="*/ 412083 h 687724"/>
                <a:gd name="connsiteX452" fmla="*/ 527783 w 548379"/>
                <a:gd name="connsiteY452" fmla="*/ 412083 h 687724"/>
                <a:gd name="connsiteX453" fmla="*/ 527783 w 548379"/>
                <a:gd name="connsiteY453" fmla="*/ 414658 h 687724"/>
                <a:gd name="connsiteX454" fmla="*/ 530357 w 548379"/>
                <a:gd name="connsiteY454" fmla="*/ 414658 h 687724"/>
                <a:gd name="connsiteX455" fmla="*/ 530357 w 548379"/>
                <a:gd name="connsiteY455" fmla="*/ 417234 h 687724"/>
                <a:gd name="connsiteX456" fmla="*/ 532932 w 548379"/>
                <a:gd name="connsiteY456" fmla="*/ 417234 h 687724"/>
                <a:gd name="connsiteX457" fmla="*/ 532932 w 548379"/>
                <a:gd name="connsiteY457" fmla="*/ 419809 h 687724"/>
                <a:gd name="connsiteX458" fmla="*/ 532932 w 548379"/>
                <a:gd name="connsiteY458" fmla="*/ 422385 h 687724"/>
                <a:gd name="connsiteX459" fmla="*/ 532932 w 548379"/>
                <a:gd name="connsiteY459" fmla="*/ 424960 h 687724"/>
                <a:gd name="connsiteX460" fmla="*/ 532932 w 548379"/>
                <a:gd name="connsiteY460" fmla="*/ 430111 h 687724"/>
                <a:gd name="connsiteX461" fmla="*/ 535506 w 548379"/>
                <a:gd name="connsiteY461" fmla="*/ 430111 h 687724"/>
                <a:gd name="connsiteX462" fmla="*/ 535506 w 548379"/>
                <a:gd name="connsiteY462" fmla="*/ 432687 h 687724"/>
                <a:gd name="connsiteX463" fmla="*/ 535506 w 548379"/>
                <a:gd name="connsiteY463" fmla="*/ 435262 h 687724"/>
                <a:gd name="connsiteX464" fmla="*/ 535506 w 548379"/>
                <a:gd name="connsiteY464" fmla="*/ 440413 h 687724"/>
                <a:gd name="connsiteX465" fmla="*/ 535506 w 548379"/>
                <a:gd name="connsiteY465" fmla="*/ 442989 h 687724"/>
                <a:gd name="connsiteX466" fmla="*/ 538081 w 548379"/>
                <a:gd name="connsiteY466" fmla="*/ 442989 h 687724"/>
                <a:gd name="connsiteX467" fmla="*/ 538081 w 548379"/>
                <a:gd name="connsiteY467" fmla="*/ 445564 h 687724"/>
                <a:gd name="connsiteX468" fmla="*/ 538081 w 548379"/>
                <a:gd name="connsiteY468" fmla="*/ 448140 h 687724"/>
                <a:gd name="connsiteX469" fmla="*/ 538081 w 548379"/>
                <a:gd name="connsiteY469" fmla="*/ 450715 h 687724"/>
                <a:gd name="connsiteX470" fmla="*/ 538081 w 548379"/>
                <a:gd name="connsiteY470" fmla="*/ 453291 h 687724"/>
                <a:gd name="connsiteX471" fmla="*/ 538081 w 548379"/>
                <a:gd name="connsiteY471" fmla="*/ 455866 h 687724"/>
                <a:gd name="connsiteX472" fmla="*/ 540656 w 548379"/>
                <a:gd name="connsiteY472" fmla="*/ 455866 h 687724"/>
                <a:gd name="connsiteX473" fmla="*/ 540656 w 548379"/>
                <a:gd name="connsiteY473" fmla="*/ 461017 h 687724"/>
                <a:gd name="connsiteX474" fmla="*/ 540656 w 548379"/>
                <a:gd name="connsiteY474" fmla="*/ 463593 h 687724"/>
                <a:gd name="connsiteX475" fmla="*/ 540656 w 548379"/>
                <a:gd name="connsiteY475" fmla="*/ 466168 h 687724"/>
                <a:gd name="connsiteX476" fmla="*/ 540656 w 548379"/>
                <a:gd name="connsiteY476" fmla="*/ 471320 h 687724"/>
                <a:gd name="connsiteX477" fmla="*/ 540656 w 548379"/>
                <a:gd name="connsiteY477" fmla="*/ 473895 h 687724"/>
                <a:gd name="connsiteX478" fmla="*/ 540656 w 548379"/>
                <a:gd name="connsiteY478" fmla="*/ 479046 h 687724"/>
                <a:gd name="connsiteX479" fmla="*/ 540656 w 548379"/>
                <a:gd name="connsiteY479" fmla="*/ 481622 h 687724"/>
                <a:gd name="connsiteX480" fmla="*/ 540656 w 548379"/>
                <a:gd name="connsiteY480" fmla="*/ 484197 h 687724"/>
                <a:gd name="connsiteX481" fmla="*/ 540656 w 548379"/>
                <a:gd name="connsiteY481" fmla="*/ 486773 h 687724"/>
                <a:gd name="connsiteX482" fmla="*/ 543230 w 548379"/>
                <a:gd name="connsiteY482" fmla="*/ 486773 h 687724"/>
                <a:gd name="connsiteX483" fmla="*/ 543230 w 548379"/>
                <a:gd name="connsiteY483" fmla="*/ 489348 h 687724"/>
                <a:gd name="connsiteX484" fmla="*/ 540656 w 548379"/>
                <a:gd name="connsiteY484" fmla="*/ 489348 h 687724"/>
                <a:gd name="connsiteX485" fmla="*/ 538081 w 548379"/>
                <a:gd name="connsiteY485" fmla="*/ 489348 h 687724"/>
                <a:gd name="connsiteX486" fmla="*/ 538081 w 548379"/>
                <a:gd name="connsiteY486" fmla="*/ 491924 h 687724"/>
                <a:gd name="connsiteX487" fmla="*/ 540656 w 548379"/>
                <a:gd name="connsiteY487" fmla="*/ 491924 h 687724"/>
                <a:gd name="connsiteX488" fmla="*/ 543230 w 548379"/>
                <a:gd name="connsiteY488" fmla="*/ 494499 h 687724"/>
                <a:gd name="connsiteX489" fmla="*/ 543230 w 548379"/>
                <a:gd name="connsiteY489" fmla="*/ 497075 h 687724"/>
                <a:gd name="connsiteX490" fmla="*/ 543230 w 548379"/>
                <a:gd name="connsiteY490" fmla="*/ 499650 h 687724"/>
                <a:gd name="connsiteX491" fmla="*/ 543230 w 548379"/>
                <a:gd name="connsiteY491" fmla="*/ 502226 h 687724"/>
                <a:gd name="connsiteX492" fmla="*/ 543230 w 548379"/>
                <a:gd name="connsiteY492" fmla="*/ 504801 h 687724"/>
                <a:gd name="connsiteX493" fmla="*/ 545805 w 548379"/>
                <a:gd name="connsiteY493" fmla="*/ 504801 h 687724"/>
                <a:gd name="connsiteX494" fmla="*/ 545805 w 548379"/>
                <a:gd name="connsiteY494" fmla="*/ 507377 h 687724"/>
                <a:gd name="connsiteX495" fmla="*/ 545805 w 548379"/>
                <a:gd name="connsiteY495" fmla="*/ 512528 h 687724"/>
                <a:gd name="connsiteX496" fmla="*/ 545805 w 548379"/>
                <a:gd name="connsiteY496" fmla="*/ 522830 h 687724"/>
                <a:gd name="connsiteX497" fmla="*/ 545805 w 548379"/>
                <a:gd name="connsiteY497" fmla="*/ 525405 h 687724"/>
                <a:gd name="connsiteX498" fmla="*/ 545805 w 548379"/>
                <a:gd name="connsiteY498" fmla="*/ 530556 h 687724"/>
                <a:gd name="connsiteX499" fmla="*/ 545805 w 548379"/>
                <a:gd name="connsiteY499" fmla="*/ 533132 h 687724"/>
                <a:gd name="connsiteX500" fmla="*/ 545805 w 548379"/>
                <a:gd name="connsiteY500" fmla="*/ 535707 h 687724"/>
                <a:gd name="connsiteX501" fmla="*/ 545805 w 548379"/>
                <a:gd name="connsiteY501" fmla="*/ 538283 h 687724"/>
                <a:gd name="connsiteX502" fmla="*/ 545805 w 548379"/>
                <a:gd name="connsiteY502" fmla="*/ 540858 h 687724"/>
                <a:gd name="connsiteX503" fmla="*/ 548379 w 548379"/>
                <a:gd name="connsiteY503" fmla="*/ 540858 h 687724"/>
                <a:gd name="connsiteX504" fmla="*/ 548379 w 548379"/>
                <a:gd name="connsiteY504" fmla="*/ 543434 h 687724"/>
                <a:gd name="connsiteX505" fmla="*/ 548379 w 548379"/>
                <a:gd name="connsiteY505" fmla="*/ 546009 h 687724"/>
                <a:gd name="connsiteX506" fmla="*/ 548379 w 548379"/>
                <a:gd name="connsiteY506" fmla="*/ 551161 h 687724"/>
                <a:gd name="connsiteX507" fmla="*/ 548379 w 548379"/>
                <a:gd name="connsiteY507" fmla="*/ 553736 h 687724"/>
                <a:gd name="connsiteX508" fmla="*/ 548379 w 548379"/>
                <a:gd name="connsiteY508" fmla="*/ 561463 h 687724"/>
                <a:gd name="connsiteX509" fmla="*/ 548379 w 548379"/>
                <a:gd name="connsiteY509" fmla="*/ 564038 h 687724"/>
                <a:gd name="connsiteX510" fmla="*/ 548379 w 548379"/>
                <a:gd name="connsiteY510" fmla="*/ 566614 h 687724"/>
                <a:gd name="connsiteX511" fmla="*/ 548379 w 548379"/>
                <a:gd name="connsiteY511" fmla="*/ 569189 h 687724"/>
                <a:gd name="connsiteX512" fmla="*/ 545805 w 548379"/>
                <a:gd name="connsiteY512" fmla="*/ 569189 h 687724"/>
                <a:gd name="connsiteX513" fmla="*/ 545805 w 548379"/>
                <a:gd name="connsiteY513" fmla="*/ 571765 h 687724"/>
                <a:gd name="connsiteX514" fmla="*/ 543230 w 548379"/>
                <a:gd name="connsiteY514" fmla="*/ 571765 h 687724"/>
                <a:gd name="connsiteX515" fmla="*/ 540656 w 548379"/>
                <a:gd name="connsiteY515" fmla="*/ 571765 h 687724"/>
                <a:gd name="connsiteX516" fmla="*/ 538081 w 548379"/>
                <a:gd name="connsiteY516" fmla="*/ 571765 h 687724"/>
                <a:gd name="connsiteX517" fmla="*/ 535506 w 548379"/>
                <a:gd name="connsiteY517" fmla="*/ 571765 h 687724"/>
                <a:gd name="connsiteX518" fmla="*/ 532932 w 548379"/>
                <a:gd name="connsiteY518" fmla="*/ 571765 h 687724"/>
                <a:gd name="connsiteX519" fmla="*/ 532932 w 548379"/>
                <a:gd name="connsiteY519" fmla="*/ 574340 h 687724"/>
                <a:gd name="connsiteX520" fmla="*/ 530357 w 548379"/>
                <a:gd name="connsiteY520" fmla="*/ 574340 h 687724"/>
                <a:gd name="connsiteX521" fmla="*/ 530357 w 548379"/>
                <a:gd name="connsiteY521" fmla="*/ 571765 h 687724"/>
                <a:gd name="connsiteX522" fmla="*/ 527783 w 548379"/>
                <a:gd name="connsiteY522" fmla="*/ 571765 h 687724"/>
                <a:gd name="connsiteX523" fmla="*/ 527783 w 548379"/>
                <a:gd name="connsiteY523" fmla="*/ 574340 h 687724"/>
                <a:gd name="connsiteX524" fmla="*/ 525208 w 548379"/>
                <a:gd name="connsiteY524" fmla="*/ 574340 h 687724"/>
                <a:gd name="connsiteX525" fmla="*/ 525208 w 548379"/>
                <a:gd name="connsiteY525" fmla="*/ 571765 h 687724"/>
                <a:gd name="connsiteX526" fmla="*/ 522634 w 548379"/>
                <a:gd name="connsiteY526" fmla="*/ 571765 h 687724"/>
                <a:gd name="connsiteX527" fmla="*/ 522634 w 548379"/>
                <a:gd name="connsiteY527" fmla="*/ 574340 h 687724"/>
                <a:gd name="connsiteX528" fmla="*/ 520059 w 548379"/>
                <a:gd name="connsiteY528" fmla="*/ 574340 h 687724"/>
                <a:gd name="connsiteX529" fmla="*/ 520059 w 548379"/>
                <a:gd name="connsiteY529" fmla="*/ 571765 h 687724"/>
                <a:gd name="connsiteX530" fmla="*/ 517485 w 548379"/>
                <a:gd name="connsiteY530" fmla="*/ 571765 h 687724"/>
                <a:gd name="connsiteX531" fmla="*/ 514910 w 548379"/>
                <a:gd name="connsiteY531" fmla="*/ 571765 h 687724"/>
                <a:gd name="connsiteX532" fmla="*/ 512335 w 548379"/>
                <a:gd name="connsiteY532" fmla="*/ 571765 h 687724"/>
                <a:gd name="connsiteX533" fmla="*/ 509761 w 548379"/>
                <a:gd name="connsiteY533" fmla="*/ 571765 h 687724"/>
                <a:gd name="connsiteX534" fmla="*/ 509761 w 548379"/>
                <a:gd name="connsiteY534" fmla="*/ 569189 h 687724"/>
                <a:gd name="connsiteX535" fmla="*/ 507186 w 548379"/>
                <a:gd name="connsiteY535" fmla="*/ 569189 h 687724"/>
                <a:gd name="connsiteX536" fmla="*/ 504612 w 548379"/>
                <a:gd name="connsiteY536" fmla="*/ 569189 h 687724"/>
                <a:gd name="connsiteX537" fmla="*/ 502037 w 548379"/>
                <a:gd name="connsiteY537" fmla="*/ 569189 h 687724"/>
                <a:gd name="connsiteX538" fmla="*/ 499463 w 548379"/>
                <a:gd name="connsiteY538" fmla="*/ 569189 h 687724"/>
                <a:gd name="connsiteX539" fmla="*/ 496888 w 548379"/>
                <a:gd name="connsiteY539" fmla="*/ 569189 h 687724"/>
                <a:gd name="connsiteX540" fmla="*/ 494314 w 548379"/>
                <a:gd name="connsiteY540" fmla="*/ 569189 h 687724"/>
                <a:gd name="connsiteX541" fmla="*/ 491739 w 548379"/>
                <a:gd name="connsiteY541" fmla="*/ 569189 h 687724"/>
                <a:gd name="connsiteX542" fmla="*/ 489165 w 548379"/>
                <a:gd name="connsiteY542" fmla="*/ 569189 h 687724"/>
                <a:gd name="connsiteX543" fmla="*/ 489165 w 548379"/>
                <a:gd name="connsiteY543" fmla="*/ 566614 h 687724"/>
                <a:gd name="connsiteX544" fmla="*/ 486590 w 548379"/>
                <a:gd name="connsiteY544" fmla="*/ 566614 h 687724"/>
                <a:gd name="connsiteX545" fmla="*/ 484015 w 548379"/>
                <a:gd name="connsiteY545" fmla="*/ 566614 h 687724"/>
                <a:gd name="connsiteX546" fmla="*/ 481441 w 548379"/>
                <a:gd name="connsiteY546" fmla="*/ 566614 h 687724"/>
                <a:gd name="connsiteX547" fmla="*/ 478866 w 548379"/>
                <a:gd name="connsiteY547" fmla="*/ 564038 h 687724"/>
                <a:gd name="connsiteX548" fmla="*/ 476292 w 548379"/>
                <a:gd name="connsiteY548" fmla="*/ 564038 h 687724"/>
                <a:gd name="connsiteX549" fmla="*/ 473717 w 548379"/>
                <a:gd name="connsiteY549" fmla="*/ 564038 h 687724"/>
                <a:gd name="connsiteX550" fmla="*/ 471143 w 548379"/>
                <a:gd name="connsiteY550" fmla="*/ 564038 h 687724"/>
                <a:gd name="connsiteX551" fmla="*/ 471143 w 548379"/>
                <a:gd name="connsiteY551" fmla="*/ 561463 h 687724"/>
                <a:gd name="connsiteX552" fmla="*/ 468568 w 548379"/>
                <a:gd name="connsiteY552" fmla="*/ 561463 h 687724"/>
                <a:gd name="connsiteX553" fmla="*/ 465994 w 548379"/>
                <a:gd name="connsiteY553" fmla="*/ 561463 h 687724"/>
                <a:gd name="connsiteX554" fmla="*/ 465994 w 548379"/>
                <a:gd name="connsiteY554" fmla="*/ 558887 h 687724"/>
                <a:gd name="connsiteX555" fmla="*/ 463419 w 548379"/>
                <a:gd name="connsiteY555" fmla="*/ 558887 h 687724"/>
                <a:gd name="connsiteX556" fmla="*/ 460844 w 548379"/>
                <a:gd name="connsiteY556" fmla="*/ 558887 h 687724"/>
                <a:gd name="connsiteX557" fmla="*/ 458270 w 548379"/>
                <a:gd name="connsiteY557" fmla="*/ 558887 h 687724"/>
                <a:gd name="connsiteX558" fmla="*/ 458270 w 548379"/>
                <a:gd name="connsiteY558" fmla="*/ 556312 h 687724"/>
                <a:gd name="connsiteX559" fmla="*/ 455695 w 548379"/>
                <a:gd name="connsiteY559" fmla="*/ 556312 h 687724"/>
                <a:gd name="connsiteX560" fmla="*/ 453121 w 548379"/>
                <a:gd name="connsiteY560" fmla="*/ 556312 h 687724"/>
                <a:gd name="connsiteX561" fmla="*/ 453121 w 548379"/>
                <a:gd name="connsiteY561" fmla="*/ 553736 h 687724"/>
                <a:gd name="connsiteX562" fmla="*/ 447972 w 548379"/>
                <a:gd name="connsiteY562" fmla="*/ 553736 h 687724"/>
                <a:gd name="connsiteX563" fmla="*/ 445397 w 548379"/>
                <a:gd name="connsiteY563" fmla="*/ 553736 h 687724"/>
                <a:gd name="connsiteX564" fmla="*/ 442823 w 548379"/>
                <a:gd name="connsiteY564" fmla="*/ 553736 h 687724"/>
                <a:gd name="connsiteX565" fmla="*/ 442823 w 548379"/>
                <a:gd name="connsiteY565" fmla="*/ 551161 h 687724"/>
                <a:gd name="connsiteX566" fmla="*/ 440248 w 548379"/>
                <a:gd name="connsiteY566" fmla="*/ 551161 h 687724"/>
                <a:gd name="connsiteX567" fmla="*/ 437674 w 548379"/>
                <a:gd name="connsiteY567" fmla="*/ 551161 h 687724"/>
                <a:gd name="connsiteX568" fmla="*/ 437674 w 548379"/>
                <a:gd name="connsiteY568" fmla="*/ 548585 h 687724"/>
                <a:gd name="connsiteX569" fmla="*/ 435099 w 548379"/>
                <a:gd name="connsiteY569" fmla="*/ 548585 h 687724"/>
                <a:gd name="connsiteX570" fmla="*/ 432524 w 548379"/>
                <a:gd name="connsiteY570" fmla="*/ 548585 h 687724"/>
                <a:gd name="connsiteX571" fmla="*/ 429950 w 548379"/>
                <a:gd name="connsiteY571" fmla="*/ 548585 h 687724"/>
                <a:gd name="connsiteX572" fmla="*/ 427375 w 548379"/>
                <a:gd name="connsiteY572" fmla="*/ 548585 h 687724"/>
                <a:gd name="connsiteX573" fmla="*/ 427375 w 548379"/>
                <a:gd name="connsiteY573" fmla="*/ 546009 h 687724"/>
                <a:gd name="connsiteX574" fmla="*/ 424801 w 548379"/>
                <a:gd name="connsiteY574" fmla="*/ 546009 h 687724"/>
                <a:gd name="connsiteX575" fmla="*/ 422226 w 548379"/>
                <a:gd name="connsiteY575" fmla="*/ 546009 h 687724"/>
                <a:gd name="connsiteX576" fmla="*/ 422226 w 548379"/>
                <a:gd name="connsiteY576" fmla="*/ 543434 h 687724"/>
                <a:gd name="connsiteX577" fmla="*/ 419652 w 548379"/>
                <a:gd name="connsiteY577" fmla="*/ 543434 h 687724"/>
                <a:gd name="connsiteX578" fmla="*/ 417077 w 548379"/>
                <a:gd name="connsiteY578" fmla="*/ 543434 h 687724"/>
                <a:gd name="connsiteX579" fmla="*/ 417077 w 548379"/>
                <a:gd name="connsiteY579" fmla="*/ 540858 h 687724"/>
                <a:gd name="connsiteX580" fmla="*/ 414503 w 548379"/>
                <a:gd name="connsiteY580" fmla="*/ 540858 h 687724"/>
                <a:gd name="connsiteX581" fmla="*/ 411928 w 548379"/>
                <a:gd name="connsiteY581" fmla="*/ 540858 h 687724"/>
                <a:gd name="connsiteX582" fmla="*/ 409353 w 548379"/>
                <a:gd name="connsiteY582" fmla="*/ 540858 h 687724"/>
                <a:gd name="connsiteX583" fmla="*/ 409353 w 548379"/>
                <a:gd name="connsiteY583" fmla="*/ 538283 h 687724"/>
                <a:gd name="connsiteX584" fmla="*/ 406779 w 548379"/>
                <a:gd name="connsiteY584" fmla="*/ 538283 h 687724"/>
                <a:gd name="connsiteX585" fmla="*/ 404204 w 548379"/>
                <a:gd name="connsiteY585" fmla="*/ 538283 h 687724"/>
                <a:gd name="connsiteX586" fmla="*/ 404204 w 548379"/>
                <a:gd name="connsiteY586" fmla="*/ 535707 h 687724"/>
                <a:gd name="connsiteX587" fmla="*/ 401630 w 548379"/>
                <a:gd name="connsiteY587" fmla="*/ 535707 h 687724"/>
                <a:gd name="connsiteX588" fmla="*/ 399055 w 548379"/>
                <a:gd name="connsiteY588" fmla="*/ 535707 h 687724"/>
                <a:gd name="connsiteX589" fmla="*/ 396481 w 548379"/>
                <a:gd name="connsiteY589" fmla="*/ 535707 h 687724"/>
                <a:gd name="connsiteX590" fmla="*/ 396481 w 548379"/>
                <a:gd name="connsiteY590" fmla="*/ 533132 h 687724"/>
                <a:gd name="connsiteX591" fmla="*/ 393906 w 548379"/>
                <a:gd name="connsiteY591" fmla="*/ 533132 h 687724"/>
                <a:gd name="connsiteX592" fmla="*/ 393906 w 548379"/>
                <a:gd name="connsiteY592" fmla="*/ 530556 h 687724"/>
                <a:gd name="connsiteX593" fmla="*/ 391332 w 548379"/>
                <a:gd name="connsiteY593" fmla="*/ 530556 h 687724"/>
                <a:gd name="connsiteX594" fmla="*/ 388757 w 548379"/>
                <a:gd name="connsiteY594" fmla="*/ 530556 h 687724"/>
                <a:gd name="connsiteX595" fmla="*/ 386183 w 548379"/>
                <a:gd name="connsiteY595" fmla="*/ 530556 h 687724"/>
                <a:gd name="connsiteX596" fmla="*/ 383608 w 548379"/>
                <a:gd name="connsiteY596" fmla="*/ 530556 h 687724"/>
                <a:gd name="connsiteX597" fmla="*/ 383608 w 548379"/>
                <a:gd name="connsiteY597" fmla="*/ 527981 h 687724"/>
                <a:gd name="connsiteX598" fmla="*/ 381033 w 548379"/>
                <a:gd name="connsiteY598" fmla="*/ 527981 h 687724"/>
                <a:gd name="connsiteX599" fmla="*/ 381033 w 548379"/>
                <a:gd name="connsiteY599" fmla="*/ 525405 h 687724"/>
                <a:gd name="connsiteX600" fmla="*/ 378459 w 548379"/>
                <a:gd name="connsiteY600" fmla="*/ 525405 h 687724"/>
                <a:gd name="connsiteX601" fmla="*/ 375884 w 548379"/>
                <a:gd name="connsiteY601" fmla="*/ 525405 h 687724"/>
                <a:gd name="connsiteX602" fmla="*/ 375884 w 548379"/>
                <a:gd name="connsiteY602" fmla="*/ 522830 h 687724"/>
                <a:gd name="connsiteX603" fmla="*/ 373310 w 548379"/>
                <a:gd name="connsiteY603" fmla="*/ 522830 h 687724"/>
                <a:gd name="connsiteX604" fmla="*/ 370735 w 548379"/>
                <a:gd name="connsiteY604" fmla="*/ 522830 h 687724"/>
                <a:gd name="connsiteX605" fmla="*/ 368161 w 548379"/>
                <a:gd name="connsiteY605" fmla="*/ 522830 h 687724"/>
                <a:gd name="connsiteX606" fmla="*/ 368161 w 548379"/>
                <a:gd name="connsiteY606" fmla="*/ 520254 h 687724"/>
                <a:gd name="connsiteX607" fmla="*/ 365586 w 548379"/>
                <a:gd name="connsiteY607" fmla="*/ 520254 h 687724"/>
                <a:gd name="connsiteX608" fmla="*/ 363012 w 548379"/>
                <a:gd name="connsiteY608" fmla="*/ 520254 h 687724"/>
                <a:gd name="connsiteX609" fmla="*/ 363012 w 548379"/>
                <a:gd name="connsiteY609" fmla="*/ 517679 h 687724"/>
                <a:gd name="connsiteX610" fmla="*/ 360437 w 548379"/>
                <a:gd name="connsiteY610" fmla="*/ 517679 h 687724"/>
                <a:gd name="connsiteX611" fmla="*/ 360437 w 548379"/>
                <a:gd name="connsiteY611" fmla="*/ 515103 h 687724"/>
                <a:gd name="connsiteX612" fmla="*/ 357862 w 548379"/>
                <a:gd name="connsiteY612" fmla="*/ 515103 h 687724"/>
                <a:gd name="connsiteX613" fmla="*/ 357862 w 548379"/>
                <a:gd name="connsiteY613" fmla="*/ 512528 h 687724"/>
                <a:gd name="connsiteX614" fmla="*/ 355288 w 548379"/>
                <a:gd name="connsiteY614" fmla="*/ 512528 h 687724"/>
                <a:gd name="connsiteX615" fmla="*/ 352713 w 548379"/>
                <a:gd name="connsiteY615" fmla="*/ 512528 h 687724"/>
                <a:gd name="connsiteX616" fmla="*/ 352713 w 548379"/>
                <a:gd name="connsiteY616" fmla="*/ 509952 h 687724"/>
                <a:gd name="connsiteX617" fmla="*/ 350139 w 548379"/>
                <a:gd name="connsiteY617" fmla="*/ 509952 h 687724"/>
                <a:gd name="connsiteX618" fmla="*/ 350139 w 548379"/>
                <a:gd name="connsiteY618" fmla="*/ 507377 h 687724"/>
                <a:gd name="connsiteX619" fmla="*/ 347564 w 548379"/>
                <a:gd name="connsiteY619" fmla="*/ 507377 h 687724"/>
                <a:gd name="connsiteX620" fmla="*/ 344990 w 548379"/>
                <a:gd name="connsiteY620" fmla="*/ 507377 h 687724"/>
                <a:gd name="connsiteX621" fmla="*/ 344990 w 548379"/>
                <a:gd name="connsiteY621" fmla="*/ 504801 h 687724"/>
                <a:gd name="connsiteX622" fmla="*/ 342415 w 548379"/>
                <a:gd name="connsiteY622" fmla="*/ 504801 h 687724"/>
                <a:gd name="connsiteX623" fmla="*/ 339841 w 548379"/>
                <a:gd name="connsiteY623" fmla="*/ 504801 h 687724"/>
                <a:gd name="connsiteX624" fmla="*/ 339841 w 548379"/>
                <a:gd name="connsiteY624" fmla="*/ 502226 h 687724"/>
                <a:gd name="connsiteX625" fmla="*/ 337266 w 548379"/>
                <a:gd name="connsiteY625" fmla="*/ 502226 h 687724"/>
                <a:gd name="connsiteX626" fmla="*/ 334692 w 548379"/>
                <a:gd name="connsiteY626" fmla="*/ 502226 h 687724"/>
                <a:gd name="connsiteX627" fmla="*/ 334692 w 548379"/>
                <a:gd name="connsiteY627" fmla="*/ 499650 h 687724"/>
                <a:gd name="connsiteX628" fmla="*/ 332117 w 548379"/>
                <a:gd name="connsiteY628" fmla="*/ 499650 h 687724"/>
                <a:gd name="connsiteX629" fmla="*/ 329542 w 548379"/>
                <a:gd name="connsiteY629" fmla="*/ 499650 h 687724"/>
                <a:gd name="connsiteX630" fmla="*/ 329542 w 548379"/>
                <a:gd name="connsiteY630" fmla="*/ 497075 h 687724"/>
                <a:gd name="connsiteX631" fmla="*/ 326968 w 548379"/>
                <a:gd name="connsiteY631" fmla="*/ 497075 h 687724"/>
                <a:gd name="connsiteX632" fmla="*/ 326968 w 548379"/>
                <a:gd name="connsiteY632" fmla="*/ 494499 h 687724"/>
                <a:gd name="connsiteX633" fmla="*/ 324393 w 548379"/>
                <a:gd name="connsiteY633" fmla="*/ 494499 h 687724"/>
                <a:gd name="connsiteX634" fmla="*/ 324393 w 548379"/>
                <a:gd name="connsiteY634" fmla="*/ 491924 h 687724"/>
                <a:gd name="connsiteX635" fmla="*/ 321819 w 548379"/>
                <a:gd name="connsiteY635" fmla="*/ 491924 h 687724"/>
                <a:gd name="connsiteX636" fmla="*/ 319244 w 548379"/>
                <a:gd name="connsiteY636" fmla="*/ 491924 h 687724"/>
                <a:gd name="connsiteX637" fmla="*/ 319244 w 548379"/>
                <a:gd name="connsiteY637" fmla="*/ 489348 h 687724"/>
                <a:gd name="connsiteX638" fmla="*/ 316670 w 548379"/>
                <a:gd name="connsiteY638" fmla="*/ 489348 h 687724"/>
                <a:gd name="connsiteX639" fmla="*/ 316670 w 548379"/>
                <a:gd name="connsiteY639" fmla="*/ 486773 h 687724"/>
                <a:gd name="connsiteX640" fmla="*/ 314095 w 548379"/>
                <a:gd name="connsiteY640" fmla="*/ 486773 h 687724"/>
                <a:gd name="connsiteX641" fmla="*/ 311521 w 548379"/>
                <a:gd name="connsiteY641" fmla="*/ 486773 h 687724"/>
                <a:gd name="connsiteX642" fmla="*/ 311521 w 548379"/>
                <a:gd name="connsiteY642" fmla="*/ 484197 h 687724"/>
                <a:gd name="connsiteX643" fmla="*/ 308946 w 548379"/>
                <a:gd name="connsiteY643" fmla="*/ 484197 h 687724"/>
                <a:gd name="connsiteX644" fmla="*/ 308946 w 548379"/>
                <a:gd name="connsiteY644" fmla="*/ 481622 h 687724"/>
                <a:gd name="connsiteX645" fmla="*/ 306372 w 548379"/>
                <a:gd name="connsiteY645" fmla="*/ 481622 h 687724"/>
                <a:gd name="connsiteX646" fmla="*/ 306372 w 548379"/>
                <a:gd name="connsiteY646" fmla="*/ 479046 h 687724"/>
                <a:gd name="connsiteX647" fmla="*/ 303797 w 548379"/>
                <a:gd name="connsiteY647" fmla="*/ 479046 h 687724"/>
                <a:gd name="connsiteX648" fmla="*/ 301222 w 548379"/>
                <a:gd name="connsiteY648" fmla="*/ 479046 h 687724"/>
                <a:gd name="connsiteX649" fmla="*/ 301222 w 548379"/>
                <a:gd name="connsiteY649" fmla="*/ 476471 h 687724"/>
                <a:gd name="connsiteX650" fmla="*/ 298648 w 548379"/>
                <a:gd name="connsiteY650" fmla="*/ 476471 h 687724"/>
                <a:gd name="connsiteX651" fmla="*/ 298648 w 548379"/>
                <a:gd name="connsiteY651" fmla="*/ 473895 h 687724"/>
                <a:gd name="connsiteX652" fmla="*/ 296073 w 548379"/>
                <a:gd name="connsiteY652" fmla="*/ 473895 h 687724"/>
                <a:gd name="connsiteX653" fmla="*/ 296073 w 548379"/>
                <a:gd name="connsiteY653" fmla="*/ 471320 h 687724"/>
                <a:gd name="connsiteX654" fmla="*/ 293499 w 548379"/>
                <a:gd name="connsiteY654" fmla="*/ 471320 h 687724"/>
                <a:gd name="connsiteX655" fmla="*/ 290924 w 548379"/>
                <a:gd name="connsiteY655" fmla="*/ 471320 h 687724"/>
                <a:gd name="connsiteX656" fmla="*/ 290924 w 548379"/>
                <a:gd name="connsiteY656" fmla="*/ 468744 h 687724"/>
                <a:gd name="connsiteX657" fmla="*/ 290924 w 548379"/>
                <a:gd name="connsiteY657" fmla="*/ 466168 h 687724"/>
                <a:gd name="connsiteX658" fmla="*/ 288350 w 548379"/>
                <a:gd name="connsiteY658" fmla="*/ 466168 h 687724"/>
                <a:gd name="connsiteX659" fmla="*/ 288350 w 548379"/>
                <a:gd name="connsiteY659" fmla="*/ 463593 h 687724"/>
                <a:gd name="connsiteX660" fmla="*/ 285775 w 548379"/>
                <a:gd name="connsiteY660" fmla="*/ 463593 h 687724"/>
                <a:gd name="connsiteX661" fmla="*/ 285775 w 548379"/>
                <a:gd name="connsiteY661" fmla="*/ 455866 h 687724"/>
                <a:gd name="connsiteX662" fmla="*/ 285775 w 548379"/>
                <a:gd name="connsiteY662" fmla="*/ 453291 h 687724"/>
                <a:gd name="connsiteX663" fmla="*/ 285775 w 548379"/>
                <a:gd name="connsiteY663" fmla="*/ 450715 h 687724"/>
                <a:gd name="connsiteX664" fmla="*/ 285775 w 548379"/>
                <a:gd name="connsiteY664" fmla="*/ 440413 h 687724"/>
                <a:gd name="connsiteX665" fmla="*/ 285775 w 548379"/>
                <a:gd name="connsiteY665" fmla="*/ 437838 h 687724"/>
                <a:gd name="connsiteX666" fmla="*/ 285775 w 548379"/>
                <a:gd name="connsiteY666" fmla="*/ 435262 h 687724"/>
                <a:gd name="connsiteX667" fmla="*/ 285775 w 548379"/>
                <a:gd name="connsiteY667" fmla="*/ 432687 h 687724"/>
                <a:gd name="connsiteX668" fmla="*/ 285775 w 548379"/>
                <a:gd name="connsiteY668" fmla="*/ 430111 h 687724"/>
                <a:gd name="connsiteX669" fmla="*/ 285775 w 548379"/>
                <a:gd name="connsiteY669" fmla="*/ 427536 h 687724"/>
                <a:gd name="connsiteX670" fmla="*/ 285775 w 548379"/>
                <a:gd name="connsiteY670" fmla="*/ 424960 h 687724"/>
                <a:gd name="connsiteX671" fmla="*/ 285775 w 548379"/>
                <a:gd name="connsiteY671" fmla="*/ 419809 h 687724"/>
                <a:gd name="connsiteX672" fmla="*/ 285775 w 548379"/>
                <a:gd name="connsiteY672" fmla="*/ 404356 h 687724"/>
                <a:gd name="connsiteX673" fmla="*/ 285775 w 548379"/>
                <a:gd name="connsiteY673" fmla="*/ 401781 h 687724"/>
                <a:gd name="connsiteX674" fmla="*/ 288350 w 548379"/>
                <a:gd name="connsiteY674" fmla="*/ 401781 h 687724"/>
                <a:gd name="connsiteX675" fmla="*/ 290924 w 548379"/>
                <a:gd name="connsiteY675" fmla="*/ 401781 h 687724"/>
                <a:gd name="connsiteX676" fmla="*/ 293499 w 548379"/>
                <a:gd name="connsiteY676" fmla="*/ 401781 h 687724"/>
                <a:gd name="connsiteX677" fmla="*/ 293499 w 548379"/>
                <a:gd name="connsiteY677" fmla="*/ 404356 h 687724"/>
                <a:gd name="connsiteX678" fmla="*/ 296073 w 548379"/>
                <a:gd name="connsiteY678" fmla="*/ 404356 h 687724"/>
                <a:gd name="connsiteX679" fmla="*/ 298648 w 548379"/>
                <a:gd name="connsiteY679" fmla="*/ 404356 h 687724"/>
                <a:gd name="connsiteX680" fmla="*/ 298648 w 548379"/>
                <a:gd name="connsiteY680" fmla="*/ 406932 h 687724"/>
                <a:gd name="connsiteX681" fmla="*/ 301222 w 548379"/>
                <a:gd name="connsiteY681" fmla="*/ 406932 h 687724"/>
                <a:gd name="connsiteX682" fmla="*/ 303797 w 548379"/>
                <a:gd name="connsiteY682" fmla="*/ 406932 h 687724"/>
                <a:gd name="connsiteX683" fmla="*/ 303797 w 548379"/>
                <a:gd name="connsiteY683" fmla="*/ 409507 h 687724"/>
                <a:gd name="connsiteX684" fmla="*/ 303797 w 548379"/>
                <a:gd name="connsiteY684" fmla="*/ 412083 h 687724"/>
                <a:gd name="connsiteX685" fmla="*/ 306372 w 548379"/>
                <a:gd name="connsiteY685" fmla="*/ 412083 h 687724"/>
                <a:gd name="connsiteX686" fmla="*/ 308946 w 548379"/>
                <a:gd name="connsiteY686" fmla="*/ 412083 h 687724"/>
                <a:gd name="connsiteX687" fmla="*/ 311521 w 548379"/>
                <a:gd name="connsiteY687" fmla="*/ 412083 h 687724"/>
                <a:gd name="connsiteX688" fmla="*/ 311521 w 548379"/>
                <a:gd name="connsiteY688" fmla="*/ 414658 h 687724"/>
                <a:gd name="connsiteX689" fmla="*/ 314095 w 548379"/>
                <a:gd name="connsiteY689" fmla="*/ 414658 h 687724"/>
                <a:gd name="connsiteX690" fmla="*/ 314095 w 548379"/>
                <a:gd name="connsiteY690" fmla="*/ 417234 h 687724"/>
                <a:gd name="connsiteX691" fmla="*/ 316670 w 548379"/>
                <a:gd name="connsiteY691" fmla="*/ 417234 h 687724"/>
                <a:gd name="connsiteX692" fmla="*/ 319244 w 548379"/>
                <a:gd name="connsiteY692" fmla="*/ 417234 h 687724"/>
                <a:gd name="connsiteX693" fmla="*/ 321819 w 548379"/>
                <a:gd name="connsiteY693" fmla="*/ 417234 h 687724"/>
                <a:gd name="connsiteX694" fmla="*/ 321819 w 548379"/>
                <a:gd name="connsiteY694" fmla="*/ 419809 h 687724"/>
                <a:gd name="connsiteX695" fmla="*/ 324393 w 548379"/>
                <a:gd name="connsiteY695" fmla="*/ 419809 h 687724"/>
                <a:gd name="connsiteX696" fmla="*/ 324393 w 548379"/>
                <a:gd name="connsiteY696" fmla="*/ 422385 h 687724"/>
                <a:gd name="connsiteX697" fmla="*/ 326968 w 548379"/>
                <a:gd name="connsiteY697" fmla="*/ 422385 h 687724"/>
                <a:gd name="connsiteX698" fmla="*/ 326968 w 548379"/>
                <a:gd name="connsiteY698" fmla="*/ 424960 h 687724"/>
                <a:gd name="connsiteX699" fmla="*/ 329542 w 548379"/>
                <a:gd name="connsiteY699" fmla="*/ 424960 h 687724"/>
                <a:gd name="connsiteX700" fmla="*/ 329542 w 548379"/>
                <a:gd name="connsiteY700" fmla="*/ 427536 h 687724"/>
                <a:gd name="connsiteX701" fmla="*/ 329542 w 548379"/>
                <a:gd name="connsiteY701" fmla="*/ 437838 h 687724"/>
                <a:gd name="connsiteX702" fmla="*/ 329542 w 548379"/>
                <a:gd name="connsiteY702" fmla="*/ 440413 h 687724"/>
                <a:gd name="connsiteX703" fmla="*/ 332117 w 548379"/>
                <a:gd name="connsiteY703" fmla="*/ 440413 h 687724"/>
                <a:gd name="connsiteX704" fmla="*/ 332117 w 548379"/>
                <a:gd name="connsiteY704" fmla="*/ 442989 h 687724"/>
                <a:gd name="connsiteX705" fmla="*/ 334692 w 548379"/>
                <a:gd name="connsiteY705" fmla="*/ 442989 h 687724"/>
                <a:gd name="connsiteX706" fmla="*/ 334692 w 548379"/>
                <a:gd name="connsiteY706" fmla="*/ 445564 h 687724"/>
                <a:gd name="connsiteX707" fmla="*/ 337266 w 548379"/>
                <a:gd name="connsiteY707" fmla="*/ 445564 h 687724"/>
                <a:gd name="connsiteX708" fmla="*/ 339841 w 548379"/>
                <a:gd name="connsiteY708" fmla="*/ 445564 h 687724"/>
                <a:gd name="connsiteX709" fmla="*/ 339841 w 548379"/>
                <a:gd name="connsiteY709" fmla="*/ 448140 h 687724"/>
                <a:gd name="connsiteX710" fmla="*/ 342415 w 548379"/>
                <a:gd name="connsiteY710" fmla="*/ 448140 h 687724"/>
                <a:gd name="connsiteX711" fmla="*/ 342415 w 548379"/>
                <a:gd name="connsiteY711" fmla="*/ 450715 h 687724"/>
                <a:gd name="connsiteX712" fmla="*/ 344990 w 548379"/>
                <a:gd name="connsiteY712" fmla="*/ 450715 h 687724"/>
                <a:gd name="connsiteX713" fmla="*/ 347564 w 548379"/>
                <a:gd name="connsiteY713" fmla="*/ 450715 h 687724"/>
                <a:gd name="connsiteX714" fmla="*/ 347564 w 548379"/>
                <a:gd name="connsiteY714" fmla="*/ 453291 h 687724"/>
                <a:gd name="connsiteX715" fmla="*/ 350139 w 548379"/>
                <a:gd name="connsiteY715" fmla="*/ 453291 h 687724"/>
                <a:gd name="connsiteX716" fmla="*/ 352713 w 548379"/>
                <a:gd name="connsiteY716" fmla="*/ 453291 h 687724"/>
                <a:gd name="connsiteX717" fmla="*/ 352713 w 548379"/>
                <a:gd name="connsiteY717" fmla="*/ 455866 h 687724"/>
                <a:gd name="connsiteX718" fmla="*/ 355288 w 548379"/>
                <a:gd name="connsiteY718" fmla="*/ 455866 h 687724"/>
                <a:gd name="connsiteX719" fmla="*/ 355288 w 548379"/>
                <a:gd name="connsiteY719" fmla="*/ 458442 h 687724"/>
                <a:gd name="connsiteX720" fmla="*/ 357862 w 548379"/>
                <a:gd name="connsiteY720" fmla="*/ 458442 h 687724"/>
                <a:gd name="connsiteX721" fmla="*/ 357862 w 548379"/>
                <a:gd name="connsiteY721" fmla="*/ 461017 h 687724"/>
                <a:gd name="connsiteX722" fmla="*/ 360437 w 548379"/>
                <a:gd name="connsiteY722" fmla="*/ 461017 h 687724"/>
                <a:gd name="connsiteX723" fmla="*/ 363012 w 548379"/>
                <a:gd name="connsiteY723" fmla="*/ 461017 h 687724"/>
                <a:gd name="connsiteX724" fmla="*/ 363012 w 548379"/>
                <a:gd name="connsiteY724" fmla="*/ 463593 h 687724"/>
                <a:gd name="connsiteX725" fmla="*/ 365586 w 548379"/>
                <a:gd name="connsiteY725" fmla="*/ 463593 h 687724"/>
                <a:gd name="connsiteX726" fmla="*/ 368161 w 548379"/>
                <a:gd name="connsiteY726" fmla="*/ 463593 h 687724"/>
                <a:gd name="connsiteX727" fmla="*/ 370735 w 548379"/>
                <a:gd name="connsiteY727" fmla="*/ 463593 h 687724"/>
                <a:gd name="connsiteX728" fmla="*/ 370735 w 548379"/>
                <a:gd name="connsiteY728" fmla="*/ 466168 h 687724"/>
                <a:gd name="connsiteX729" fmla="*/ 373310 w 548379"/>
                <a:gd name="connsiteY729" fmla="*/ 466168 h 687724"/>
                <a:gd name="connsiteX730" fmla="*/ 375884 w 548379"/>
                <a:gd name="connsiteY730" fmla="*/ 466168 h 687724"/>
                <a:gd name="connsiteX731" fmla="*/ 375884 w 548379"/>
                <a:gd name="connsiteY731" fmla="*/ 468744 h 687724"/>
                <a:gd name="connsiteX732" fmla="*/ 378459 w 548379"/>
                <a:gd name="connsiteY732" fmla="*/ 468744 h 687724"/>
                <a:gd name="connsiteX733" fmla="*/ 378459 w 548379"/>
                <a:gd name="connsiteY733" fmla="*/ 471320 h 687724"/>
                <a:gd name="connsiteX734" fmla="*/ 381033 w 548379"/>
                <a:gd name="connsiteY734" fmla="*/ 471320 h 687724"/>
                <a:gd name="connsiteX735" fmla="*/ 383608 w 548379"/>
                <a:gd name="connsiteY735" fmla="*/ 471320 h 687724"/>
                <a:gd name="connsiteX736" fmla="*/ 383608 w 548379"/>
                <a:gd name="connsiteY736" fmla="*/ 473895 h 687724"/>
                <a:gd name="connsiteX737" fmla="*/ 386183 w 548379"/>
                <a:gd name="connsiteY737" fmla="*/ 473895 h 687724"/>
                <a:gd name="connsiteX738" fmla="*/ 388757 w 548379"/>
                <a:gd name="connsiteY738" fmla="*/ 473895 h 687724"/>
                <a:gd name="connsiteX739" fmla="*/ 388757 w 548379"/>
                <a:gd name="connsiteY739" fmla="*/ 476471 h 687724"/>
                <a:gd name="connsiteX740" fmla="*/ 391332 w 548379"/>
                <a:gd name="connsiteY740" fmla="*/ 476471 h 687724"/>
                <a:gd name="connsiteX741" fmla="*/ 393906 w 548379"/>
                <a:gd name="connsiteY741" fmla="*/ 476471 h 687724"/>
                <a:gd name="connsiteX742" fmla="*/ 396481 w 548379"/>
                <a:gd name="connsiteY742" fmla="*/ 476471 h 687724"/>
                <a:gd name="connsiteX743" fmla="*/ 396481 w 548379"/>
                <a:gd name="connsiteY743" fmla="*/ 479046 h 687724"/>
                <a:gd name="connsiteX744" fmla="*/ 399055 w 548379"/>
                <a:gd name="connsiteY744" fmla="*/ 479046 h 687724"/>
                <a:gd name="connsiteX745" fmla="*/ 401630 w 548379"/>
                <a:gd name="connsiteY745" fmla="*/ 479046 h 687724"/>
                <a:gd name="connsiteX746" fmla="*/ 404204 w 548379"/>
                <a:gd name="connsiteY746" fmla="*/ 479046 h 687724"/>
                <a:gd name="connsiteX747" fmla="*/ 404204 w 548379"/>
                <a:gd name="connsiteY747" fmla="*/ 481622 h 687724"/>
                <a:gd name="connsiteX748" fmla="*/ 406779 w 548379"/>
                <a:gd name="connsiteY748" fmla="*/ 481622 h 687724"/>
                <a:gd name="connsiteX749" fmla="*/ 409353 w 548379"/>
                <a:gd name="connsiteY749" fmla="*/ 481622 h 687724"/>
                <a:gd name="connsiteX750" fmla="*/ 411928 w 548379"/>
                <a:gd name="connsiteY750" fmla="*/ 481622 h 687724"/>
                <a:gd name="connsiteX751" fmla="*/ 411928 w 548379"/>
                <a:gd name="connsiteY751" fmla="*/ 484197 h 687724"/>
                <a:gd name="connsiteX752" fmla="*/ 414503 w 548379"/>
                <a:gd name="connsiteY752" fmla="*/ 484197 h 687724"/>
                <a:gd name="connsiteX753" fmla="*/ 414503 w 548379"/>
                <a:gd name="connsiteY753" fmla="*/ 486773 h 687724"/>
                <a:gd name="connsiteX754" fmla="*/ 417077 w 548379"/>
                <a:gd name="connsiteY754" fmla="*/ 486773 h 687724"/>
                <a:gd name="connsiteX755" fmla="*/ 419652 w 548379"/>
                <a:gd name="connsiteY755" fmla="*/ 486773 h 687724"/>
                <a:gd name="connsiteX756" fmla="*/ 422226 w 548379"/>
                <a:gd name="connsiteY756" fmla="*/ 486773 h 687724"/>
                <a:gd name="connsiteX757" fmla="*/ 424801 w 548379"/>
                <a:gd name="connsiteY757" fmla="*/ 486773 h 687724"/>
                <a:gd name="connsiteX758" fmla="*/ 427375 w 548379"/>
                <a:gd name="connsiteY758" fmla="*/ 486773 h 687724"/>
                <a:gd name="connsiteX759" fmla="*/ 427375 w 548379"/>
                <a:gd name="connsiteY759" fmla="*/ 489348 h 687724"/>
                <a:gd name="connsiteX760" fmla="*/ 429950 w 548379"/>
                <a:gd name="connsiteY760" fmla="*/ 489348 h 687724"/>
                <a:gd name="connsiteX761" fmla="*/ 432524 w 548379"/>
                <a:gd name="connsiteY761" fmla="*/ 489348 h 687724"/>
                <a:gd name="connsiteX762" fmla="*/ 435099 w 548379"/>
                <a:gd name="connsiteY762" fmla="*/ 489348 h 687724"/>
                <a:gd name="connsiteX763" fmla="*/ 437674 w 548379"/>
                <a:gd name="connsiteY763" fmla="*/ 489348 h 687724"/>
                <a:gd name="connsiteX764" fmla="*/ 440248 w 548379"/>
                <a:gd name="connsiteY764" fmla="*/ 489348 h 687724"/>
                <a:gd name="connsiteX765" fmla="*/ 440248 w 548379"/>
                <a:gd name="connsiteY765" fmla="*/ 491924 h 687724"/>
                <a:gd name="connsiteX766" fmla="*/ 442823 w 548379"/>
                <a:gd name="connsiteY766" fmla="*/ 491924 h 687724"/>
                <a:gd name="connsiteX767" fmla="*/ 445397 w 548379"/>
                <a:gd name="connsiteY767" fmla="*/ 491924 h 687724"/>
                <a:gd name="connsiteX768" fmla="*/ 447972 w 548379"/>
                <a:gd name="connsiteY768" fmla="*/ 491924 h 687724"/>
                <a:gd name="connsiteX769" fmla="*/ 453121 w 548379"/>
                <a:gd name="connsiteY769" fmla="*/ 491924 h 687724"/>
                <a:gd name="connsiteX770" fmla="*/ 453121 w 548379"/>
                <a:gd name="connsiteY770" fmla="*/ 494499 h 687724"/>
                <a:gd name="connsiteX771" fmla="*/ 455695 w 548379"/>
                <a:gd name="connsiteY771" fmla="*/ 494499 h 687724"/>
                <a:gd name="connsiteX772" fmla="*/ 463419 w 548379"/>
                <a:gd name="connsiteY772" fmla="*/ 494499 h 687724"/>
                <a:gd name="connsiteX773" fmla="*/ 463419 w 548379"/>
                <a:gd name="connsiteY773" fmla="*/ 497075 h 687724"/>
                <a:gd name="connsiteX774" fmla="*/ 465994 w 548379"/>
                <a:gd name="connsiteY774" fmla="*/ 497075 h 687724"/>
                <a:gd name="connsiteX775" fmla="*/ 468568 w 548379"/>
                <a:gd name="connsiteY775" fmla="*/ 497075 h 687724"/>
                <a:gd name="connsiteX776" fmla="*/ 471143 w 548379"/>
                <a:gd name="connsiteY776" fmla="*/ 497075 h 687724"/>
                <a:gd name="connsiteX777" fmla="*/ 473717 w 548379"/>
                <a:gd name="connsiteY777" fmla="*/ 497075 h 687724"/>
                <a:gd name="connsiteX778" fmla="*/ 476292 w 548379"/>
                <a:gd name="connsiteY778" fmla="*/ 497075 h 687724"/>
                <a:gd name="connsiteX779" fmla="*/ 478866 w 548379"/>
                <a:gd name="connsiteY779" fmla="*/ 497075 h 687724"/>
                <a:gd name="connsiteX780" fmla="*/ 478866 w 548379"/>
                <a:gd name="connsiteY780" fmla="*/ 499650 h 687724"/>
                <a:gd name="connsiteX781" fmla="*/ 481441 w 548379"/>
                <a:gd name="connsiteY781" fmla="*/ 499650 h 687724"/>
                <a:gd name="connsiteX782" fmla="*/ 484015 w 548379"/>
                <a:gd name="connsiteY782" fmla="*/ 499650 h 687724"/>
                <a:gd name="connsiteX783" fmla="*/ 484015 w 548379"/>
                <a:gd name="connsiteY783" fmla="*/ 497075 h 687724"/>
                <a:gd name="connsiteX784" fmla="*/ 486590 w 548379"/>
                <a:gd name="connsiteY784" fmla="*/ 497075 h 687724"/>
                <a:gd name="connsiteX785" fmla="*/ 486590 w 548379"/>
                <a:gd name="connsiteY785" fmla="*/ 494499 h 687724"/>
                <a:gd name="connsiteX786" fmla="*/ 486590 w 548379"/>
                <a:gd name="connsiteY786" fmla="*/ 491924 h 687724"/>
                <a:gd name="connsiteX787" fmla="*/ 486590 w 548379"/>
                <a:gd name="connsiteY787" fmla="*/ 481622 h 687724"/>
                <a:gd name="connsiteX788" fmla="*/ 486590 w 548379"/>
                <a:gd name="connsiteY788" fmla="*/ 479046 h 687724"/>
                <a:gd name="connsiteX789" fmla="*/ 484015 w 548379"/>
                <a:gd name="connsiteY789" fmla="*/ 479046 h 687724"/>
                <a:gd name="connsiteX790" fmla="*/ 484015 w 548379"/>
                <a:gd name="connsiteY790" fmla="*/ 476471 h 687724"/>
                <a:gd name="connsiteX791" fmla="*/ 484015 w 548379"/>
                <a:gd name="connsiteY791" fmla="*/ 471320 h 687724"/>
                <a:gd name="connsiteX792" fmla="*/ 484015 w 548379"/>
                <a:gd name="connsiteY792" fmla="*/ 468744 h 687724"/>
                <a:gd name="connsiteX793" fmla="*/ 484015 w 548379"/>
                <a:gd name="connsiteY793" fmla="*/ 466168 h 687724"/>
                <a:gd name="connsiteX794" fmla="*/ 481441 w 548379"/>
                <a:gd name="connsiteY794" fmla="*/ 466168 h 687724"/>
                <a:gd name="connsiteX795" fmla="*/ 481441 w 548379"/>
                <a:gd name="connsiteY795" fmla="*/ 463593 h 687724"/>
                <a:gd name="connsiteX796" fmla="*/ 481441 w 548379"/>
                <a:gd name="connsiteY796" fmla="*/ 461017 h 687724"/>
                <a:gd name="connsiteX797" fmla="*/ 481441 w 548379"/>
                <a:gd name="connsiteY797" fmla="*/ 458442 h 687724"/>
                <a:gd name="connsiteX798" fmla="*/ 481441 w 548379"/>
                <a:gd name="connsiteY798" fmla="*/ 455866 h 687724"/>
                <a:gd name="connsiteX799" fmla="*/ 478866 w 548379"/>
                <a:gd name="connsiteY799" fmla="*/ 455866 h 687724"/>
                <a:gd name="connsiteX800" fmla="*/ 478866 w 548379"/>
                <a:gd name="connsiteY800" fmla="*/ 453291 h 687724"/>
                <a:gd name="connsiteX801" fmla="*/ 476292 w 548379"/>
                <a:gd name="connsiteY801" fmla="*/ 453291 h 687724"/>
                <a:gd name="connsiteX802" fmla="*/ 473717 w 548379"/>
                <a:gd name="connsiteY802" fmla="*/ 453291 h 687724"/>
                <a:gd name="connsiteX803" fmla="*/ 471143 w 548379"/>
                <a:gd name="connsiteY803" fmla="*/ 453291 h 687724"/>
                <a:gd name="connsiteX804" fmla="*/ 468568 w 548379"/>
                <a:gd name="connsiteY804" fmla="*/ 450715 h 687724"/>
                <a:gd name="connsiteX805" fmla="*/ 465994 w 548379"/>
                <a:gd name="connsiteY805" fmla="*/ 450715 h 687724"/>
                <a:gd name="connsiteX806" fmla="*/ 463419 w 548379"/>
                <a:gd name="connsiteY806" fmla="*/ 450715 h 687724"/>
                <a:gd name="connsiteX807" fmla="*/ 460844 w 548379"/>
                <a:gd name="connsiteY807" fmla="*/ 450715 h 687724"/>
                <a:gd name="connsiteX808" fmla="*/ 460844 w 548379"/>
                <a:gd name="connsiteY808" fmla="*/ 448140 h 687724"/>
                <a:gd name="connsiteX809" fmla="*/ 458270 w 548379"/>
                <a:gd name="connsiteY809" fmla="*/ 448140 h 687724"/>
                <a:gd name="connsiteX810" fmla="*/ 455695 w 548379"/>
                <a:gd name="connsiteY810" fmla="*/ 448140 h 687724"/>
                <a:gd name="connsiteX811" fmla="*/ 453121 w 548379"/>
                <a:gd name="connsiteY811" fmla="*/ 448140 h 687724"/>
                <a:gd name="connsiteX812" fmla="*/ 450546 w 548379"/>
                <a:gd name="connsiteY812" fmla="*/ 448140 h 687724"/>
                <a:gd name="connsiteX813" fmla="*/ 450546 w 548379"/>
                <a:gd name="connsiteY813" fmla="*/ 445564 h 687724"/>
                <a:gd name="connsiteX814" fmla="*/ 447972 w 548379"/>
                <a:gd name="connsiteY814" fmla="*/ 445564 h 687724"/>
                <a:gd name="connsiteX815" fmla="*/ 445397 w 548379"/>
                <a:gd name="connsiteY815" fmla="*/ 445564 h 687724"/>
                <a:gd name="connsiteX816" fmla="*/ 442823 w 548379"/>
                <a:gd name="connsiteY816" fmla="*/ 445564 h 687724"/>
                <a:gd name="connsiteX817" fmla="*/ 440248 w 548379"/>
                <a:gd name="connsiteY817" fmla="*/ 445564 h 687724"/>
                <a:gd name="connsiteX818" fmla="*/ 437674 w 548379"/>
                <a:gd name="connsiteY818" fmla="*/ 445564 h 687724"/>
                <a:gd name="connsiteX819" fmla="*/ 437674 w 548379"/>
                <a:gd name="connsiteY819" fmla="*/ 442989 h 687724"/>
                <a:gd name="connsiteX820" fmla="*/ 435099 w 548379"/>
                <a:gd name="connsiteY820" fmla="*/ 442989 h 687724"/>
                <a:gd name="connsiteX821" fmla="*/ 432524 w 548379"/>
                <a:gd name="connsiteY821" fmla="*/ 442989 h 687724"/>
                <a:gd name="connsiteX822" fmla="*/ 429950 w 548379"/>
                <a:gd name="connsiteY822" fmla="*/ 442989 h 687724"/>
                <a:gd name="connsiteX823" fmla="*/ 429950 w 548379"/>
                <a:gd name="connsiteY823" fmla="*/ 440413 h 687724"/>
                <a:gd name="connsiteX824" fmla="*/ 427375 w 548379"/>
                <a:gd name="connsiteY824" fmla="*/ 440413 h 687724"/>
                <a:gd name="connsiteX825" fmla="*/ 424801 w 548379"/>
                <a:gd name="connsiteY825" fmla="*/ 440413 h 687724"/>
                <a:gd name="connsiteX826" fmla="*/ 424801 w 548379"/>
                <a:gd name="connsiteY826" fmla="*/ 437838 h 687724"/>
                <a:gd name="connsiteX827" fmla="*/ 422226 w 548379"/>
                <a:gd name="connsiteY827" fmla="*/ 437838 h 687724"/>
                <a:gd name="connsiteX828" fmla="*/ 419652 w 548379"/>
                <a:gd name="connsiteY828" fmla="*/ 437838 h 687724"/>
                <a:gd name="connsiteX829" fmla="*/ 417077 w 548379"/>
                <a:gd name="connsiteY829" fmla="*/ 437838 h 687724"/>
                <a:gd name="connsiteX830" fmla="*/ 417077 w 548379"/>
                <a:gd name="connsiteY830" fmla="*/ 435262 h 687724"/>
                <a:gd name="connsiteX831" fmla="*/ 414503 w 548379"/>
                <a:gd name="connsiteY831" fmla="*/ 435262 h 687724"/>
                <a:gd name="connsiteX832" fmla="*/ 411928 w 548379"/>
                <a:gd name="connsiteY832" fmla="*/ 435262 h 687724"/>
                <a:gd name="connsiteX833" fmla="*/ 409353 w 548379"/>
                <a:gd name="connsiteY833" fmla="*/ 435262 h 687724"/>
                <a:gd name="connsiteX834" fmla="*/ 409353 w 548379"/>
                <a:gd name="connsiteY834" fmla="*/ 432687 h 687724"/>
                <a:gd name="connsiteX835" fmla="*/ 406779 w 548379"/>
                <a:gd name="connsiteY835" fmla="*/ 432687 h 687724"/>
                <a:gd name="connsiteX836" fmla="*/ 404204 w 548379"/>
                <a:gd name="connsiteY836" fmla="*/ 432687 h 687724"/>
                <a:gd name="connsiteX837" fmla="*/ 404204 w 548379"/>
                <a:gd name="connsiteY837" fmla="*/ 430111 h 687724"/>
                <a:gd name="connsiteX838" fmla="*/ 401630 w 548379"/>
                <a:gd name="connsiteY838" fmla="*/ 430111 h 687724"/>
                <a:gd name="connsiteX839" fmla="*/ 399055 w 548379"/>
                <a:gd name="connsiteY839" fmla="*/ 430111 h 687724"/>
                <a:gd name="connsiteX840" fmla="*/ 399055 w 548379"/>
                <a:gd name="connsiteY840" fmla="*/ 427536 h 687724"/>
                <a:gd name="connsiteX841" fmla="*/ 393906 w 548379"/>
                <a:gd name="connsiteY841" fmla="*/ 427536 h 687724"/>
                <a:gd name="connsiteX842" fmla="*/ 391332 w 548379"/>
                <a:gd name="connsiteY842" fmla="*/ 427536 h 687724"/>
                <a:gd name="connsiteX843" fmla="*/ 391332 w 548379"/>
                <a:gd name="connsiteY843" fmla="*/ 424960 h 687724"/>
                <a:gd name="connsiteX844" fmla="*/ 388757 w 548379"/>
                <a:gd name="connsiteY844" fmla="*/ 424960 h 687724"/>
                <a:gd name="connsiteX845" fmla="*/ 386183 w 548379"/>
                <a:gd name="connsiteY845" fmla="*/ 424960 h 687724"/>
                <a:gd name="connsiteX846" fmla="*/ 383608 w 548379"/>
                <a:gd name="connsiteY846" fmla="*/ 424960 h 687724"/>
                <a:gd name="connsiteX847" fmla="*/ 381033 w 548379"/>
                <a:gd name="connsiteY847" fmla="*/ 424960 h 687724"/>
                <a:gd name="connsiteX848" fmla="*/ 381033 w 548379"/>
                <a:gd name="connsiteY848" fmla="*/ 422385 h 687724"/>
                <a:gd name="connsiteX849" fmla="*/ 378459 w 548379"/>
                <a:gd name="connsiteY849" fmla="*/ 422385 h 687724"/>
                <a:gd name="connsiteX850" fmla="*/ 375884 w 548379"/>
                <a:gd name="connsiteY850" fmla="*/ 422385 h 687724"/>
                <a:gd name="connsiteX851" fmla="*/ 375884 w 548379"/>
                <a:gd name="connsiteY851" fmla="*/ 419809 h 687724"/>
                <a:gd name="connsiteX852" fmla="*/ 373310 w 548379"/>
                <a:gd name="connsiteY852" fmla="*/ 419809 h 687724"/>
                <a:gd name="connsiteX853" fmla="*/ 370735 w 548379"/>
                <a:gd name="connsiteY853" fmla="*/ 419809 h 687724"/>
                <a:gd name="connsiteX854" fmla="*/ 368161 w 548379"/>
                <a:gd name="connsiteY854" fmla="*/ 419809 h 687724"/>
                <a:gd name="connsiteX855" fmla="*/ 365586 w 548379"/>
                <a:gd name="connsiteY855" fmla="*/ 419809 h 687724"/>
                <a:gd name="connsiteX856" fmla="*/ 365586 w 548379"/>
                <a:gd name="connsiteY856" fmla="*/ 417234 h 687724"/>
                <a:gd name="connsiteX857" fmla="*/ 363012 w 548379"/>
                <a:gd name="connsiteY857" fmla="*/ 417234 h 687724"/>
                <a:gd name="connsiteX858" fmla="*/ 363012 w 548379"/>
                <a:gd name="connsiteY858" fmla="*/ 414658 h 687724"/>
                <a:gd name="connsiteX859" fmla="*/ 360437 w 548379"/>
                <a:gd name="connsiteY859" fmla="*/ 414658 h 687724"/>
                <a:gd name="connsiteX860" fmla="*/ 357862 w 548379"/>
                <a:gd name="connsiteY860" fmla="*/ 414658 h 687724"/>
                <a:gd name="connsiteX861" fmla="*/ 357862 w 548379"/>
                <a:gd name="connsiteY861" fmla="*/ 412083 h 687724"/>
                <a:gd name="connsiteX862" fmla="*/ 355288 w 548379"/>
                <a:gd name="connsiteY862" fmla="*/ 412083 h 687724"/>
                <a:gd name="connsiteX863" fmla="*/ 352713 w 548379"/>
                <a:gd name="connsiteY863" fmla="*/ 412083 h 687724"/>
                <a:gd name="connsiteX864" fmla="*/ 352713 w 548379"/>
                <a:gd name="connsiteY864" fmla="*/ 409507 h 687724"/>
                <a:gd name="connsiteX865" fmla="*/ 350139 w 548379"/>
                <a:gd name="connsiteY865" fmla="*/ 409507 h 687724"/>
                <a:gd name="connsiteX866" fmla="*/ 350139 w 548379"/>
                <a:gd name="connsiteY866" fmla="*/ 406932 h 687724"/>
                <a:gd name="connsiteX867" fmla="*/ 347564 w 548379"/>
                <a:gd name="connsiteY867" fmla="*/ 406932 h 687724"/>
                <a:gd name="connsiteX868" fmla="*/ 344990 w 548379"/>
                <a:gd name="connsiteY868" fmla="*/ 406932 h 687724"/>
                <a:gd name="connsiteX869" fmla="*/ 344990 w 548379"/>
                <a:gd name="connsiteY869" fmla="*/ 404356 h 687724"/>
                <a:gd name="connsiteX870" fmla="*/ 342415 w 548379"/>
                <a:gd name="connsiteY870" fmla="*/ 404356 h 687724"/>
                <a:gd name="connsiteX871" fmla="*/ 339841 w 548379"/>
                <a:gd name="connsiteY871" fmla="*/ 404356 h 687724"/>
                <a:gd name="connsiteX872" fmla="*/ 339841 w 548379"/>
                <a:gd name="connsiteY872" fmla="*/ 401781 h 687724"/>
                <a:gd name="connsiteX873" fmla="*/ 337266 w 548379"/>
                <a:gd name="connsiteY873" fmla="*/ 401781 h 687724"/>
                <a:gd name="connsiteX874" fmla="*/ 334692 w 548379"/>
                <a:gd name="connsiteY874" fmla="*/ 399205 h 687724"/>
                <a:gd name="connsiteX875" fmla="*/ 332117 w 548379"/>
                <a:gd name="connsiteY875" fmla="*/ 399205 h 687724"/>
                <a:gd name="connsiteX876" fmla="*/ 332117 w 548379"/>
                <a:gd name="connsiteY876" fmla="*/ 396630 h 687724"/>
                <a:gd name="connsiteX877" fmla="*/ 329542 w 548379"/>
                <a:gd name="connsiteY877" fmla="*/ 396630 h 687724"/>
                <a:gd name="connsiteX878" fmla="*/ 326968 w 548379"/>
                <a:gd name="connsiteY878" fmla="*/ 396630 h 687724"/>
                <a:gd name="connsiteX879" fmla="*/ 326968 w 548379"/>
                <a:gd name="connsiteY879" fmla="*/ 394054 h 687724"/>
                <a:gd name="connsiteX880" fmla="*/ 324393 w 548379"/>
                <a:gd name="connsiteY880" fmla="*/ 394054 h 687724"/>
                <a:gd name="connsiteX881" fmla="*/ 324393 w 548379"/>
                <a:gd name="connsiteY881" fmla="*/ 391479 h 687724"/>
                <a:gd name="connsiteX882" fmla="*/ 321819 w 548379"/>
                <a:gd name="connsiteY882" fmla="*/ 391479 h 687724"/>
                <a:gd name="connsiteX883" fmla="*/ 319244 w 548379"/>
                <a:gd name="connsiteY883" fmla="*/ 391479 h 687724"/>
                <a:gd name="connsiteX884" fmla="*/ 319244 w 548379"/>
                <a:gd name="connsiteY884" fmla="*/ 388903 h 687724"/>
                <a:gd name="connsiteX885" fmla="*/ 316670 w 548379"/>
                <a:gd name="connsiteY885" fmla="*/ 388903 h 687724"/>
                <a:gd name="connsiteX886" fmla="*/ 316670 w 548379"/>
                <a:gd name="connsiteY886" fmla="*/ 386327 h 687724"/>
                <a:gd name="connsiteX887" fmla="*/ 314095 w 548379"/>
                <a:gd name="connsiteY887" fmla="*/ 386327 h 687724"/>
                <a:gd name="connsiteX888" fmla="*/ 311521 w 548379"/>
                <a:gd name="connsiteY888" fmla="*/ 386327 h 687724"/>
                <a:gd name="connsiteX889" fmla="*/ 311521 w 548379"/>
                <a:gd name="connsiteY889" fmla="*/ 383752 h 687724"/>
                <a:gd name="connsiteX890" fmla="*/ 308946 w 548379"/>
                <a:gd name="connsiteY890" fmla="*/ 383752 h 687724"/>
                <a:gd name="connsiteX891" fmla="*/ 308946 w 548379"/>
                <a:gd name="connsiteY891" fmla="*/ 381176 h 687724"/>
                <a:gd name="connsiteX892" fmla="*/ 306372 w 548379"/>
                <a:gd name="connsiteY892" fmla="*/ 381176 h 687724"/>
                <a:gd name="connsiteX893" fmla="*/ 303797 w 548379"/>
                <a:gd name="connsiteY893" fmla="*/ 381176 h 687724"/>
                <a:gd name="connsiteX894" fmla="*/ 303797 w 548379"/>
                <a:gd name="connsiteY894" fmla="*/ 378601 h 687724"/>
                <a:gd name="connsiteX895" fmla="*/ 301222 w 548379"/>
                <a:gd name="connsiteY895" fmla="*/ 378601 h 687724"/>
                <a:gd name="connsiteX896" fmla="*/ 301222 w 548379"/>
                <a:gd name="connsiteY896" fmla="*/ 376025 h 687724"/>
                <a:gd name="connsiteX897" fmla="*/ 298648 w 548379"/>
                <a:gd name="connsiteY897" fmla="*/ 376025 h 687724"/>
                <a:gd name="connsiteX898" fmla="*/ 298648 w 548379"/>
                <a:gd name="connsiteY898" fmla="*/ 373450 h 687724"/>
                <a:gd name="connsiteX899" fmla="*/ 296073 w 548379"/>
                <a:gd name="connsiteY899" fmla="*/ 373450 h 687724"/>
                <a:gd name="connsiteX900" fmla="*/ 296073 w 548379"/>
                <a:gd name="connsiteY900" fmla="*/ 370874 h 687724"/>
                <a:gd name="connsiteX901" fmla="*/ 293499 w 548379"/>
                <a:gd name="connsiteY901" fmla="*/ 370874 h 687724"/>
                <a:gd name="connsiteX902" fmla="*/ 293499 w 548379"/>
                <a:gd name="connsiteY902" fmla="*/ 368299 h 687724"/>
                <a:gd name="connsiteX903" fmla="*/ 290924 w 548379"/>
                <a:gd name="connsiteY903" fmla="*/ 368299 h 687724"/>
                <a:gd name="connsiteX904" fmla="*/ 290924 w 548379"/>
                <a:gd name="connsiteY904" fmla="*/ 365723 h 687724"/>
                <a:gd name="connsiteX905" fmla="*/ 290924 w 548379"/>
                <a:gd name="connsiteY905" fmla="*/ 352846 h 687724"/>
                <a:gd name="connsiteX906" fmla="*/ 288350 w 548379"/>
                <a:gd name="connsiteY906" fmla="*/ 352846 h 687724"/>
                <a:gd name="connsiteX907" fmla="*/ 288350 w 548379"/>
                <a:gd name="connsiteY907" fmla="*/ 350270 h 687724"/>
                <a:gd name="connsiteX908" fmla="*/ 290924 w 548379"/>
                <a:gd name="connsiteY908" fmla="*/ 350270 h 687724"/>
                <a:gd name="connsiteX909" fmla="*/ 290924 w 548379"/>
                <a:gd name="connsiteY909" fmla="*/ 347695 h 687724"/>
                <a:gd name="connsiteX910" fmla="*/ 288350 w 548379"/>
                <a:gd name="connsiteY910" fmla="*/ 347695 h 687724"/>
                <a:gd name="connsiteX911" fmla="*/ 288350 w 548379"/>
                <a:gd name="connsiteY911" fmla="*/ 345119 h 687724"/>
                <a:gd name="connsiteX912" fmla="*/ 288350 w 548379"/>
                <a:gd name="connsiteY912" fmla="*/ 342544 h 687724"/>
                <a:gd name="connsiteX913" fmla="*/ 288350 w 548379"/>
                <a:gd name="connsiteY913" fmla="*/ 339968 h 687724"/>
                <a:gd name="connsiteX914" fmla="*/ 288350 w 548379"/>
                <a:gd name="connsiteY914" fmla="*/ 334817 h 687724"/>
                <a:gd name="connsiteX915" fmla="*/ 288350 w 548379"/>
                <a:gd name="connsiteY915" fmla="*/ 329666 h 687724"/>
                <a:gd name="connsiteX916" fmla="*/ 288350 w 548379"/>
                <a:gd name="connsiteY916" fmla="*/ 327091 h 687724"/>
                <a:gd name="connsiteX917" fmla="*/ 288350 w 548379"/>
                <a:gd name="connsiteY917" fmla="*/ 319364 h 687724"/>
                <a:gd name="connsiteX918" fmla="*/ 288350 w 548379"/>
                <a:gd name="connsiteY918" fmla="*/ 316789 h 687724"/>
                <a:gd name="connsiteX919" fmla="*/ 288350 w 548379"/>
                <a:gd name="connsiteY919" fmla="*/ 311638 h 687724"/>
                <a:gd name="connsiteX920" fmla="*/ 288350 w 548379"/>
                <a:gd name="connsiteY920" fmla="*/ 309062 h 687724"/>
                <a:gd name="connsiteX921" fmla="*/ 288350 w 548379"/>
                <a:gd name="connsiteY921" fmla="*/ 303911 h 687724"/>
                <a:gd name="connsiteX922" fmla="*/ 288350 w 548379"/>
                <a:gd name="connsiteY922" fmla="*/ 301335 h 687724"/>
                <a:gd name="connsiteX923" fmla="*/ 288350 w 548379"/>
                <a:gd name="connsiteY923" fmla="*/ 298760 h 687724"/>
                <a:gd name="connsiteX924" fmla="*/ 288350 w 548379"/>
                <a:gd name="connsiteY924" fmla="*/ 296184 h 687724"/>
                <a:gd name="connsiteX925" fmla="*/ 288350 w 548379"/>
                <a:gd name="connsiteY925" fmla="*/ 280731 h 687724"/>
                <a:gd name="connsiteX926" fmla="*/ 288350 w 548379"/>
                <a:gd name="connsiteY926" fmla="*/ 273005 h 687724"/>
                <a:gd name="connsiteX927" fmla="*/ 288350 w 548379"/>
                <a:gd name="connsiteY927" fmla="*/ 262703 h 687724"/>
                <a:gd name="connsiteX928" fmla="*/ 288350 w 548379"/>
                <a:gd name="connsiteY928" fmla="*/ 260127 h 687724"/>
                <a:gd name="connsiteX929" fmla="*/ 288350 w 548379"/>
                <a:gd name="connsiteY929" fmla="*/ 247250 h 687724"/>
                <a:gd name="connsiteX930" fmla="*/ 288350 w 548379"/>
                <a:gd name="connsiteY930" fmla="*/ 239523 h 687724"/>
                <a:gd name="connsiteX931" fmla="*/ 288350 w 548379"/>
                <a:gd name="connsiteY931" fmla="*/ 236948 h 687724"/>
                <a:gd name="connsiteX932" fmla="*/ 288350 w 548379"/>
                <a:gd name="connsiteY932" fmla="*/ 234372 h 687724"/>
                <a:gd name="connsiteX933" fmla="*/ 288350 w 548379"/>
                <a:gd name="connsiteY933" fmla="*/ 231797 h 687724"/>
                <a:gd name="connsiteX934" fmla="*/ 288350 w 548379"/>
                <a:gd name="connsiteY934" fmla="*/ 229221 h 687724"/>
                <a:gd name="connsiteX935" fmla="*/ 290924 w 548379"/>
                <a:gd name="connsiteY935" fmla="*/ 229221 h 687724"/>
                <a:gd name="connsiteX936" fmla="*/ 290924 w 548379"/>
                <a:gd name="connsiteY936" fmla="*/ 226646 h 687724"/>
                <a:gd name="connsiteX937" fmla="*/ 288350 w 548379"/>
                <a:gd name="connsiteY937" fmla="*/ 224070 h 687724"/>
                <a:gd name="connsiteX938" fmla="*/ 288350 w 548379"/>
                <a:gd name="connsiteY938" fmla="*/ 221494 h 687724"/>
                <a:gd name="connsiteX939" fmla="*/ 288350 w 548379"/>
                <a:gd name="connsiteY939" fmla="*/ 218919 h 687724"/>
                <a:gd name="connsiteX940" fmla="*/ 288350 w 548379"/>
                <a:gd name="connsiteY940" fmla="*/ 216343 h 687724"/>
                <a:gd name="connsiteX941" fmla="*/ 288350 w 548379"/>
                <a:gd name="connsiteY941" fmla="*/ 213768 h 687724"/>
                <a:gd name="connsiteX942" fmla="*/ 288350 w 548379"/>
                <a:gd name="connsiteY942" fmla="*/ 211192 h 687724"/>
                <a:gd name="connsiteX943" fmla="*/ 288350 w 548379"/>
                <a:gd name="connsiteY943" fmla="*/ 208617 h 687724"/>
                <a:gd name="connsiteX944" fmla="*/ 288350 w 548379"/>
                <a:gd name="connsiteY944" fmla="*/ 188013 h 687724"/>
                <a:gd name="connsiteX945" fmla="*/ 288350 w 548379"/>
                <a:gd name="connsiteY945" fmla="*/ 185437 h 687724"/>
                <a:gd name="connsiteX946" fmla="*/ 288350 w 548379"/>
                <a:gd name="connsiteY946" fmla="*/ 182862 h 687724"/>
                <a:gd name="connsiteX947" fmla="*/ 288350 w 548379"/>
                <a:gd name="connsiteY947" fmla="*/ 180286 h 687724"/>
                <a:gd name="connsiteX948" fmla="*/ 260030 w 548379"/>
                <a:gd name="connsiteY948" fmla="*/ 180286 h 687724"/>
                <a:gd name="connsiteX949" fmla="*/ 260030 w 548379"/>
                <a:gd name="connsiteY949" fmla="*/ 182862 h 687724"/>
                <a:gd name="connsiteX950" fmla="*/ 262604 w 548379"/>
                <a:gd name="connsiteY950" fmla="*/ 182862 h 687724"/>
                <a:gd name="connsiteX951" fmla="*/ 262604 w 548379"/>
                <a:gd name="connsiteY951" fmla="*/ 185437 h 687724"/>
                <a:gd name="connsiteX952" fmla="*/ 262604 w 548379"/>
                <a:gd name="connsiteY952" fmla="*/ 188013 h 687724"/>
                <a:gd name="connsiteX953" fmla="*/ 262604 w 548379"/>
                <a:gd name="connsiteY953" fmla="*/ 211192 h 687724"/>
                <a:gd name="connsiteX954" fmla="*/ 262604 w 548379"/>
                <a:gd name="connsiteY954" fmla="*/ 213768 h 687724"/>
                <a:gd name="connsiteX955" fmla="*/ 262604 w 548379"/>
                <a:gd name="connsiteY955" fmla="*/ 218919 h 687724"/>
                <a:gd name="connsiteX956" fmla="*/ 260030 w 548379"/>
                <a:gd name="connsiteY956" fmla="*/ 218919 h 687724"/>
                <a:gd name="connsiteX957" fmla="*/ 260030 w 548379"/>
                <a:gd name="connsiteY957" fmla="*/ 221494 h 687724"/>
                <a:gd name="connsiteX958" fmla="*/ 260030 w 548379"/>
                <a:gd name="connsiteY958" fmla="*/ 224070 h 687724"/>
                <a:gd name="connsiteX959" fmla="*/ 260030 w 548379"/>
                <a:gd name="connsiteY959" fmla="*/ 226646 h 687724"/>
                <a:gd name="connsiteX960" fmla="*/ 260030 w 548379"/>
                <a:gd name="connsiteY960" fmla="*/ 229221 h 687724"/>
                <a:gd name="connsiteX961" fmla="*/ 260030 w 548379"/>
                <a:gd name="connsiteY961" fmla="*/ 231797 h 687724"/>
                <a:gd name="connsiteX962" fmla="*/ 260030 w 548379"/>
                <a:gd name="connsiteY962" fmla="*/ 234372 h 687724"/>
                <a:gd name="connsiteX963" fmla="*/ 262604 w 548379"/>
                <a:gd name="connsiteY963" fmla="*/ 234372 h 687724"/>
                <a:gd name="connsiteX964" fmla="*/ 262604 w 548379"/>
                <a:gd name="connsiteY964" fmla="*/ 236948 h 687724"/>
                <a:gd name="connsiteX965" fmla="*/ 260030 w 548379"/>
                <a:gd name="connsiteY965" fmla="*/ 236948 h 687724"/>
                <a:gd name="connsiteX966" fmla="*/ 260030 w 548379"/>
                <a:gd name="connsiteY966" fmla="*/ 239523 h 687724"/>
                <a:gd name="connsiteX967" fmla="*/ 260030 w 548379"/>
                <a:gd name="connsiteY967" fmla="*/ 242099 h 687724"/>
                <a:gd name="connsiteX968" fmla="*/ 260030 w 548379"/>
                <a:gd name="connsiteY968" fmla="*/ 247250 h 687724"/>
                <a:gd name="connsiteX969" fmla="*/ 262604 w 548379"/>
                <a:gd name="connsiteY969" fmla="*/ 247250 h 687724"/>
                <a:gd name="connsiteX970" fmla="*/ 262604 w 548379"/>
                <a:gd name="connsiteY970" fmla="*/ 260127 h 687724"/>
                <a:gd name="connsiteX971" fmla="*/ 262604 w 548379"/>
                <a:gd name="connsiteY971" fmla="*/ 262703 h 687724"/>
                <a:gd name="connsiteX972" fmla="*/ 262604 w 548379"/>
                <a:gd name="connsiteY972" fmla="*/ 273005 h 687724"/>
                <a:gd name="connsiteX973" fmla="*/ 262604 w 548379"/>
                <a:gd name="connsiteY973" fmla="*/ 280731 h 687724"/>
                <a:gd name="connsiteX974" fmla="*/ 262604 w 548379"/>
                <a:gd name="connsiteY974" fmla="*/ 296184 h 687724"/>
                <a:gd name="connsiteX975" fmla="*/ 262604 w 548379"/>
                <a:gd name="connsiteY975" fmla="*/ 298760 h 687724"/>
                <a:gd name="connsiteX976" fmla="*/ 262604 w 548379"/>
                <a:gd name="connsiteY976" fmla="*/ 301335 h 687724"/>
                <a:gd name="connsiteX977" fmla="*/ 262604 w 548379"/>
                <a:gd name="connsiteY977" fmla="*/ 303911 h 687724"/>
                <a:gd name="connsiteX978" fmla="*/ 260030 w 548379"/>
                <a:gd name="connsiteY978" fmla="*/ 303911 h 687724"/>
                <a:gd name="connsiteX979" fmla="*/ 262604 w 548379"/>
                <a:gd name="connsiteY979" fmla="*/ 306487 h 687724"/>
                <a:gd name="connsiteX980" fmla="*/ 262604 w 548379"/>
                <a:gd name="connsiteY980" fmla="*/ 309062 h 687724"/>
                <a:gd name="connsiteX981" fmla="*/ 260030 w 548379"/>
                <a:gd name="connsiteY981" fmla="*/ 309062 h 687724"/>
                <a:gd name="connsiteX982" fmla="*/ 260030 w 548379"/>
                <a:gd name="connsiteY982" fmla="*/ 316789 h 687724"/>
                <a:gd name="connsiteX983" fmla="*/ 260030 w 548379"/>
                <a:gd name="connsiteY983" fmla="*/ 319364 h 687724"/>
                <a:gd name="connsiteX984" fmla="*/ 262604 w 548379"/>
                <a:gd name="connsiteY984" fmla="*/ 319364 h 687724"/>
                <a:gd name="connsiteX985" fmla="*/ 262604 w 548379"/>
                <a:gd name="connsiteY985" fmla="*/ 327091 h 687724"/>
                <a:gd name="connsiteX986" fmla="*/ 262604 w 548379"/>
                <a:gd name="connsiteY986" fmla="*/ 329666 h 687724"/>
                <a:gd name="connsiteX987" fmla="*/ 262604 w 548379"/>
                <a:gd name="connsiteY987" fmla="*/ 334817 h 687724"/>
                <a:gd name="connsiteX988" fmla="*/ 262604 w 548379"/>
                <a:gd name="connsiteY988" fmla="*/ 339968 h 687724"/>
                <a:gd name="connsiteX989" fmla="*/ 262604 w 548379"/>
                <a:gd name="connsiteY989" fmla="*/ 342544 h 687724"/>
                <a:gd name="connsiteX990" fmla="*/ 262604 w 548379"/>
                <a:gd name="connsiteY990" fmla="*/ 345119 h 687724"/>
                <a:gd name="connsiteX991" fmla="*/ 262604 w 548379"/>
                <a:gd name="connsiteY991" fmla="*/ 347695 h 687724"/>
                <a:gd name="connsiteX992" fmla="*/ 260030 w 548379"/>
                <a:gd name="connsiteY992" fmla="*/ 347695 h 687724"/>
                <a:gd name="connsiteX993" fmla="*/ 260030 w 548379"/>
                <a:gd name="connsiteY993" fmla="*/ 350270 h 687724"/>
                <a:gd name="connsiteX994" fmla="*/ 260030 w 548379"/>
                <a:gd name="connsiteY994" fmla="*/ 352846 h 687724"/>
                <a:gd name="connsiteX995" fmla="*/ 260030 w 548379"/>
                <a:gd name="connsiteY995" fmla="*/ 365723 h 687724"/>
                <a:gd name="connsiteX996" fmla="*/ 260030 w 548379"/>
                <a:gd name="connsiteY996" fmla="*/ 368299 h 687724"/>
                <a:gd name="connsiteX997" fmla="*/ 257455 w 548379"/>
                <a:gd name="connsiteY997" fmla="*/ 368299 h 687724"/>
                <a:gd name="connsiteX998" fmla="*/ 257455 w 548379"/>
                <a:gd name="connsiteY998" fmla="*/ 370874 h 687724"/>
                <a:gd name="connsiteX999" fmla="*/ 254881 w 548379"/>
                <a:gd name="connsiteY999" fmla="*/ 370874 h 687724"/>
                <a:gd name="connsiteX1000" fmla="*/ 254881 w 548379"/>
                <a:gd name="connsiteY1000" fmla="*/ 373450 h 687724"/>
                <a:gd name="connsiteX1001" fmla="*/ 252306 w 548379"/>
                <a:gd name="connsiteY1001" fmla="*/ 373450 h 687724"/>
                <a:gd name="connsiteX1002" fmla="*/ 252306 w 548379"/>
                <a:gd name="connsiteY1002" fmla="*/ 376025 h 687724"/>
                <a:gd name="connsiteX1003" fmla="*/ 249731 w 548379"/>
                <a:gd name="connsiteY1003" fmla="*/ 376025 h 687724"/>
                <a:gd name="connsiteX1004" fmla="*/ 249731 w 548379"/>
                <a:gd name="connsiteY1004" fmla="*/ 378601 h 687724"/>
                <a:gd name="connsiteX1005" fmla="*/ 247157 w 548379"/>
                <a:gd name="connsiteY1005" fmla="*/ 378601 h 687724"/>
                <a:gd name="connsiteX1006" fmla="*/ 244582 w 548379"/>
                <a:gd name="connsiteY1006" fmla="*/ 378601 h 687724"/>
                <a:gd name="connsiteX1007" fmla="*/ 244582 w 548379"/>
                <a:gd name="connsiteY1007" fmla="*/ 381176 h 687724"/>
                <a:gd name="connsiteX1008" fmla="*/ 242008 w 548379"/>
                <a:gd name="connsiteY1008" fmla="*/ 381176 h 687724"/>
                <a:gd name="connsiteX1009" fmla="*/ 242008 w 548379"/>
                <a:gd name="connsiteY1009" fmla="*/ 383752 h 687724"/>
                <a:gd name="connsiteX1010" fmla="*/ 239433 w 548379"/>
                <a:gd name="connsiteY1010" fmla="*/ 383752 h 687724"/>
                <a:gd name="connsiteX1011" fmla="*/ 236859 w 548379"/>
                <a:gd name="connsiteY1011" fmla="*/ 386327 h 687724"/>
                <a:gd name="connsiteX1012" fmla="*/ 234284 w 548379"/>
                <a:gd name="connsiteY1012" fmla="*/ 386327 h 687724"/>
                <a:gd name="connsiteX1013" fmla="*/ 234284 w 548379"/>
                <a:gd name="connsiteY1013" fmla="*/ 388903 h 687724"/>
                <a:gd name="connsiteX1014" fmla="*/ 231710 w 548379"/>
                <a:gd name="connsiteY1014" fmla="*/ 388903 h 687724"/>
                <a:gd name="connsiteX1015" fmla="*/ 231710 w 548379"/>
                <a:gd name="connsiteY1015" fmla="*/ 391479 h 687724"/>
                <a:gd name="connsiteX1016" fmla="*/ 229135 w 548379"/>
                <a:gd name="connsiteY1016" fmla="*/ 391479 h 687724"/>
                <a:gd name="connsiteX1017" fmla="*/ 226560 w 548379"/>
                <a:gd name="connsiteY1017" fmla="*/ 391479 h 687724"/>
                <a:gd name="connsiteX1018" fmla="*/ 226560 w 548379"/>
                <a:gd name="connsiteY1018" fmla="*/ 394054 h 687724"/>
                <a:gd name="connsiteX1019" fmla="*/ 223986 w 548379"/>
                <a:gd name="connsiteY1019" fmla="*/ 396630 h 687724"/>
                <a:gd name="connsiteX1020" fmla="*/ 221411 w 548379"/>
                <a:gd name="connsiteY1020" fmla="*/ 396630 h 687724"/>
                <a:gd name="connsiteX1021" fmla="*/ 218837 w 548379"/>
                <a:gd name="connsiteY1021" fmla="*/ 396630 h 687724"/>
                <a:gd name="connsiteX1022" fmla="*/ 218837 w 548379"/>
                <a:gd name="connsiteY1022" fmla="*/ 399205 h 687724"/>
                <a:gd name="connsiteX1023" fmla="*/ 216262 w 548379"/>
                <a:gd name="connsiteY1023" fmla="*/ 399205 h 687724"/>
                <a:gd name="connsiteX1024" fmla="*/ 213688 w 548379"/>
                <a:gd name="connsiteY1024" fmla="*/ 401781 h 687724"/>
                <a:gd name="connsiteX1025" fmla="*/ 211113 w 548379"/>
                <a:gd name="connsiteY1025" fmla="*/ 401781 h 687724"/>
                <a:gd name="connsiteX1026" fmla="*/ 208539 w 548379"/>
                <a:gd name="connsiteY1026" fmla="*/ 401781 h 687724"/>
                <a:gd name="connsiteX1027" fmla="*/ 208539 w 548379"/>
                <a:gd name="connsiteY1027" fmla="*/ 404356 h 687724"/>
                <a:gd name="connsiteX1028" fmla="*/ 205964 w 548379"/>
                <a:gd name="connsiteY1028" fmla="*/ 404356 h 687724"/>
                <a:gd name="connsiteX1029" fmla="*/ 203390 w 548379"/>
                <a:gd name="connsiteY1029" fmla="*/ 406932 h 687724"/>
                <a:gd name="connsiteX1030" fmla="*/ 200815 w 548379"/>
                <a:gd name="connsiteY1030" fmla="*/ 406932 h 687724"/>
                <a:gd name="connsiteX1031" fmla="*/ 200815 w 548379"/>
                <a:gd name="connsiteY1031" fmla="*/ 409507 h 687724"/>
                <a:gd name="connsiteX1032" fmla="*/ 193091 w 548379"/>
                <a:gd name="connsiteY1032" fmla="*/ 412083 h 687724"/>
                <a:gd name="connsiteX1033" fmla="*/ 187942 w 548379"/>
                <a:gd name="connsiteY1033" fmla="*/ 414658 h 687724"/>
                <a:gd name="connsiteX1034" fmla="*/ 182793 w 548379"/>
                <a:gd name="connsiteY1034" fmla="*/ 419809 h 687724"/>
                <a:gd name="connsiteX1035" fmla="*/ 180219 w 548379"/>
                <a:gd name="connsiteY1035" fmla="*/ 419809 h 687724"/>
                <a:gd name="connsiteX1036" fmla="*/ 177644 w 548379"/>
                <a:gd name="connsiteY1036" fmla="*/ 419809 h 687724"/>
                <a:gd name="connsiteX1037" fmla="*/ 172495 w 548379"/>
                <a:gd name="connsiteY1037" fmla="*/ 419809 h 687724"/>
                <a:gd name="connsiteX1038" fmla="*/ 172495 w 548379"/>
                <a:gd name="connsiteY1038" fmla="*/ 422385 h 687724"/>
                <a:gd name="connsiteX1039" fmla="*/ 167346 w 548379"/>
                <a:gd name="connsiteY1039" fmla="*/ 422385 h 687724"/>
                <a:gd name="connsiteX1040" fmla="*/ 167346 w 548379"/>
                <a:gd name="connsiteY1040" fmla="*/ 424960 h 687724"/>
                <a:gd name="connsiteX1041" fmla="*/ 154473 w 548379"/>
                <a:gd name="connsiteY1041" fmla="*/ 427536 h 687724"/>
                <a:gd name="connsiteX1042" fmla="*/ 151899 w 548379"/>
                <a:gd name="connsiteY1042" fmla="*/ 427536 h 687724"/>
                <a:gd name="connsiteX1043" fmla="*/ 149324 w 548379"/>
                <a:gd name="connsiteY1043" fmla="*/ 430111 h 687724"/>
                <a:gd name="connsiteX1044" fmla="*/ 146749 w 548379"/>
                <a:gd name="connsiteY1044" fmla="*/ 430111 h 687724"/>
                <a:gd name="connsiteX1045" fmla="*/ 144175 w 548379"/>
                <a:gd name="connsiteY1045" fmla="*/ 432687 h 687724"/>
                <a:gd name="connsiteX1046" fmla="*/ 141600 w 548379"/>
                <a:gd name="connsiteY1046" fmla="*/ 432687 h 687724"/>
                <a:gd name="connsiteX1047" fmla="*/ 141600 w 548379"/>
                <a:gd name="connsiteY1047" fmla="*/ 435262 h 687724"/>
                <a:gd name="connsiteX1048" fmla="*/ 139026 w 548379"/>
                <a:gd name="connsiteY1048" fmla="*/ 435262 h 687724"/>
                <a:gd name="connsiteX1049" fmla="*/ 133877 w 548379"/>
                <a:gd name="connsiteY1049" fmla="*/ 435262 h 687724"/>
                <a:gd name="connsiteX1050" fmla="*/ 131302 w 548379"/>
                <a:gd name="connsiteY1050" fmla="*/ 437838 h 687724"/>
                <a:gd name="connsiteX1051" fmla="*/ 128728 w 548379"/>
                <a:gd name="connsiteY1051" fmla="*/ 437838 h 687724"/>
                <a:gd name="connsiteX1052" fmla="*/ 126153 w 548379"/>
                <a:gd name="connsiteY1052" fmla="*/ 437838 h 687724"/>
                <a:gd name="connsiteX1053" fmla="*/ 126153 w 548379"/>
                <a:gd name="connsiteY1053" fmla="*/ 440413 h 687724"/>
                <a:gd name="connsiteX1054" fmla="*/ 123578 w 548379"/>
                <a:gd name="connsiteY1054" fmla="*/ 440413 h 687724"/>
                <a:gd name="connsiteX1055" fmla="*/ 121004 w 548379"/>
                <a:gd name="connsiteY1055" fmla="*/ 440413 h 687724"/>
                <a:gd name="connsiteX1056" fmla="*/ 118429 w 548379"/>
                <a:gd name="connsiteY1056" fmla="*/ 440413 h 687724"/>
                <a:gd name="connsiteX1057" fmla="*/ 118429 w 548379"/>
                <a:gd name="connsiteY1057" fmla="*/ 442989 h 687724"/>
                <a:gd name="connsiteX1058" fmla="*/ 115855 w 548379"/>
                <a:gd name="connsiteY1058" fmla="*/ 442989 h 687724"/>
                <a:gd name="connsiteX1059" fmla="*/ 113280 w 548379"/>
                <a:gd name="connsiteY1059" fmla="*/ 442989 h 687724"/>
                <a:gd name="connsiteX1060" fmla="*/ 105557 w 548379"/>
                <a:gd name="connsiteY1060" fmla="*/ 445564 h 687724"/>
                <a:gd name="connsiteX1061" fmla="*/ 97833 w 548379"/>
                <a:gd name="connsiteY1061" fmla="*/ 448140 h 687724"/>
                <a:gd name="connsiteX1062" fmla="*/ 92684 w 548379"/>
                <a:gd name="connsiteY1062" fmla="*/ 448140 h 687724"/>
                <a:gd name="connsiteX1063" fmla="*/ 90109 w 548379"/>
                <a:gd name="connsiteY1063" fmla="*/ 448140 h 687724"/>
                <a:gd name="connsiteX1064" fmla="*/ 87535 w 548379"/>
                <a:gd name="connsiteY1064" fmla="*/ 448140 h 687724"/>
                <a:gd name="connsiteX1065" fmla="*/ 87535 w 548379"/>
                <a:gd name="connsiteY1065" fmla="*/ 450715 h 687724"/>
                <a:gd name="connsiteX1066" fmla="*/ 84960 w 548379"/>
                <a:gd name="connsiteY1066" fmla="*/ 450715 h 687724"/>
                <a:gd name="connsiteX1067" fmla="*/ 82386 w 548379"/>
                <a:gd name="connsiteY1067" fmla="*/ 450715 h 687724"/>
                <a:gd name="connsiteX1068" fmla="*/ 79811 w 548379"/>
                <a:gd name="connsiteY1068" fmla="*/ 453291 h 687724"/>
                <a:gd name="connsiteX1069" fmla="*/ 77237 w 548379"/>
                <a:gd name="connsiteY1069" fmla="*/ 453291 h 687724"/>
                <a:gd name="connsiteX1070" fmla="*/ 69513 w 548379"/>
                <a:gd name="connsiteY1070" fmla="*/ 455866 h 687724"/>
                <a:gd name="connsiteX1071" fmla="*/ 66938 w 548379"/>
                <a:gd name="connsiteY1071" fmla="*/ 458442 h 687724"/>
                <a:gd name="connsiteX1072" fmla="*/ 66938 w 548379"/>
                <a:gd name="connsiteY1072" fmla="*/ 466168 h 687724"/>
                <a:gd name="connsiteX1073" fmla="*/ 66938 w 548379"/>
                <a:gd name="connsiteY1073" fmla="*/ 471320 h 687724"/>
                <a:gd name="connsiteX1074" fmla="*/ 64364 w 548379"/>
                <a:gd name="connsiteY1074" fmla="*/ 471320 h 687724"/>
                <a:gd name="connsiteX1075" fmla="*/ 64364 w 548379"/>
                <a:gd name="connsiteY1075" fmla="*/ 476471 h 687724"/>
                <a:gd name="connsiteX1076" fmla="*/ 64364 w 548379"/>
                <a:gd name="connsiteY1076" fmla="*/ 479046 h 687724"/>
                <a:gd name="connsiteX1077" fmla="*/ 64364 w 548379"/>
                <a:gd name="connsiteY1077" fmla="*/ 489348 h 687724"/>
                <a:gd name="connsiteX1078" fmla="*/ 64364 w 548379"/>
                <a:gd name="connsiteY1078" fmla="*/ 497075 h 687724"/>
                <a:gd name="connsiteX1079" fmla="*/ 64364 w 548379"/>
                <a:gd name="connsiteY1079" fmla="*/ 499650 h 687724"/>
                <a:gd name="connsiteX1080" fmla="*/ 74662 w 548379"/>
                <a:gd name="connsiteY1080" fmla="*/ 499650 h 687724"/>
                <a:gd name="connsiteX1081" fmla="*/ 74662 w 548379"/>
                <a:gd name="connsiteY1081" fmla="*/ 497075 h 687724"/>
                <a:gd name="connsiteX1082" fmla="*/ 77237 w 548379"/>
                <a:gd name="connsiteY1082" fmla="*/ 497075 h 687724"/>
                <a:gd name="connsiteX1083" fmla="*/ 79811 w 548379"/>
                <a:gd name="connsiteY1083" fmla="*/ 497075 h 687724"/>
                <a:gd name="connsiteX1084" fmla="*/ 82386 w 548379"/>
                <a:gd name="connsiteY1084" fmla="*/ 497075 h 687724"/>
                <a:gd name="connsiteX1085" fmla="*/ 84960 w 548379"/>
                <a:gd name="connsiteY1085" fmla="*/ 497075 h 687724"/>
                <a:gd name="connsiteX1086" fmla="*/ 87535 w 548379"/>
                <a:gd name="connsiteY1086" fmla="*/ 497075 h 687724"/>
                <a:gd name="connsiteX1087" fmla="*/ 87535 w 548379"/>
                <a:gd name="connsiteY1087" fmla="*/ 494499 h 687724"/>
                <a:gd name="connsiteX1088" fmla="*/ 92684 w 548379"/>
                <a:gd name="connsiteY1088" fmla="*/ 494499 h 687724"/>
                <a:gd name="connsiteX1089" fmla="*/ 95258 w 548379"/>
                <a:gd name="connsiteY1089" fmla="*/ 494499 h 687724"/>
                <a:gd name="connsiteX1090" fmla="*/ 97833 w 548379"/>
                <a:gd name="connsiteY1090" fmla="*/ 494499 h 687724"/>
                <a:gd name="connsiteX1091" fmla="*/ 97833 w 548379"/>
                <a:gd name="connsiteY1091" fmla="*/ 491924 h 687724"/>
                <a:gd name="connsiteX1092" fmla="*/ 100408 w 548379"/>
                <a:gd name="connsiteY1092" fmla="*/ 491924 h 687724"/>
                <a:gd name="connsiteX1093" fmla="*/ 102982 w 548379"/>
                <a:gd name="connsiteY1093" fmla="*/ 491924 h 687724"/>
                <a:gd name="connsiteX1094" fmla="*/ 108131 w 548379"/>
                <a:gd name="connsiteY1094" fmla="*/ 491924 h 687724"/>
                <a:gd name="connsiteX1095" fmla="*/ 115855 w 548379"/>
                <a:gd name="connsiteY1095" fmla="*/ 489348 h 687724"/>
                <a:gd name="connsiteX1096" fmla="*/ 123578 w 548379"/>
                <a:gd name="connsiteY1096" fmla="*/ 489348 h 687724"/>
                <a:gd name="connsiteX1097" fmla="*/ 126153 w 548379"/>
                <a:gd name="connsiteY1097" fmla="*/ 486773 h 687724"/>
                <a:gd name="connsiteX1098" fmla="*/ 133877 w 548379"/>
                <a:gd name="connsiteY1098" fmla="*/ 486773 h 687724"/>
                <a:gd name="connsiteX1099" fmla="*/ 141600 w 548379"/>
                <a:gd name="connsiteY1099" fmla="*/ 481622 h 687724"/>
                <a:gd name="connsiteX1100" fmla="*/ 146749 w 548379"/>
                <a:gd name="connsiteY1100" fmla="*/ 479046 h 687724"/>
                <a:gd name="connsiteX1101" fmla="*/ 149324 w 548379"/>
                <a:gd name="connsiteY1101" fmla="*/ 479046 h 687724"/>
                <a:gd name="connsiteX1102" fmla="*/ 151899 w 548379"/>
                <a:gd name="connsiteY1102" fmla="*/ 479046 h 687724"/>
                <a:gd name="connsiteX1103" fmla="*/ 154473 w 548379"/>
                <a:gd name="connsiteY1103" fmla="*/ 479046 h 687724"/>
                <a:gd name="connsiteX1104" fmla="*/ 154473 w 548379"/>
                <a:gd name="connsiteY1104" fmla="*/ 476471 h 687724"/>
                <a:gd name="connsiteX1105" fmla="*/ 157048 w 548379"/>
                <a:gd name="connsiteY1105" fmla="*/ 476471 h 687724"/>
                <a:gd name="connsiteX1106" fmla="*/ 159622 w 548379"/>
                <a:gd name="connsiteY1106" fmla="*/ 476471 h 687724"/>
                <a:gd name="connsiteX1107" fmla="*/ 162197 w 548379"/>
                <a:gd name="connsiteY1107" fmla="*/ 476471 h 687724"/>
                <a:gd name="connsiteX1108" fmla="*/ 167346 w 548379"/>
                <a:gd name="connsiteY1108" fmla="*/ 473895 h 687724"/>
                <a:gd name="connsiteX1109" fmla="*/ 169920 w 548379"/>
                <a:gd name="connsiteY1109" fmla="*/ 471320 h 687724"/>
                <a:gd name="connsiteX1110" fmla="*/ 172495 w 548379"/>
                <a:gd name="connsiteY1110" fmla="*/ 471320 h 687724"/>
                <a:gd name="connsiteX1111" fmla="*/ 172495 w 548379"/>
                <a:gd name="connsiteY1111" fmla="*/ 468744 h 687724"/>
                <a:gd name="connsiteX1112" fmla="*/ 175069 w 548379"/>
                <a:gd name="connsiteY1112" fmla="*/ 468744 h 687724"/>
                <a:gd name="connsiteX1113" fmla="*/ 175069 w 548379"/>
                <a:gd name="connsiteY1113" fmla="*/ 466168 h 687724"/>
                <a:gd name="connsiteX1114" fmla="*/ 177644 w 548379"/>
                <a:gd name="connsiteY1114" fmla="*/ 466168 h 687724"/>
                <a:gd name="connsiteX1115" fmla="*/ 180219 w 548379"/>
                <a:gd name="connsiteY1115" fmla="*/ 466168 h 687724"/>
                <a:gd name="connsiteX1116" fmla="*/ 180219 w 548379"/>
                <a:gd name="connsiteY1116" fmla="*/ 463593 h 687724"/>
                <a:gd name="connsiteX1117" fmla="*/ 182793 w 548379"/>
                <a:gd name="connsiteY1117" fmla="*/ 463593 h 687724"/>
                <a:gd name="connsiteX1118" fmla="*/ 185368 w 548379"/>
                <a:gd name="connsiteY1118" fmla="*/ 463593 h 687724"/>
                <a:gd name="connsiteX1119" fmla="*/ 187942 w 548379"/>
                <a:gd name="connsiteY1119" fmla="*/ 463593 h 687724"/>
                <a:gd name="connsiteX1120" fmla="*/ 187942 w 548379"/>
                <a:gd name="connsiteY1120" fmla="*/ 461017 h 687724"/>
                <a:gd name="connsiteX1121" fmla="*/ 190517 w 548379"/>
                <a:gd name="connsiteY1121" fmla="*/ 461017 h 687724"/>
                <a:gd name="connsiteX1122" fmla="*/ 193091 w 548379"/>
                <a:gd name="connsiteY1122" fmla="*/ 458442 h 687724"/>
                <a:gd name="connsiteX1123" fmla="*/ 195666 w 548379"/>
                <a:gd name="connsiteY1123" fmla="*/ 458442 h 687724"/>
                <a:gd name="connsiteX1124" fmla="*/ 195666 w 548379"/>
                <a:gd name="connsiteY1124" fmla="*/ 455866 h 687724"/>
                <a:gd name="connsiteX1125" fmla="*/ 198240 w 548379"/>
                <a:gd name="connsiteY1125" fmla="*/ 455866 h 687724"/>
                <a:gd name="connsiteX1126" fmla="*/ 198240 w 548379"/>
                <a:gd name="connsiteY1126" fmla="*/ 453291 h 687724"/>
                <a:gd name="connsiteX1127" fmla="*/ 200815 w 548379"/>
                <a:gd name="connsiteY1127" fmla="*/ 453291 h 687724"/>
                <a:gd name="connsiteX1128" fmla="*/ 203390 w 548379"/>
                <a:gd name="connsiteY1128" fmla="*/ 453291 h 687724"/>
                <a:gd name="connsiteX1129" fmla="*/ 203390 w 548379"/>
                <a:gd name="connsiteY1129" fmla="*/ 450715 h 687724"/>
                <a:gd name="connsiteX1130" fmla="*/ 205964 w 548379"/>
                <a:gd name="connsiteY1130" fmla="*/ 450715 h 687724"/>
                <a:gd name="connsiteX1131" fmla="*/ 208539 w 548379"/>
                <a:gd name="connsiteY1131" fmla="*/ 450715 h 687724"/>
                <a:gd name="connsiteX1132" fmla="*/ 208539 w 548379"/>
                <a:gd name="connsiteY1132" fmla="*/ 448140 h 687724"/>
                <a:gd name="connsiteX1133" fmla="*/ 211113 w 548379"/>
                <a:gd name="connsiteY1133" fmla="*/ 448140 h 687724"/>
                <a:gd name="connsiteX1134" fmla="*/ 213688 w 548379"/>
                <a:gd name="connsiteY1134" fmla="*/ 448140 h 687724"/>
                <a:gd name="connsiteX1135" fmla="*/ 213688 w 548379"/>
                <a:gd name="connsiteY1135" fmla="*/ 445564 h 687724"/>
                <a:gd name="connsiteX1136" fmla="*/ 216262 w 548379"/>
                <a:gd name="connsiteY1136" fmla="*/ 445564 h 687724"/>
                <a:gd name="connsiteX1137" fmla="*/ 216262 w 548379"/>
                <a:gd name="connsiteY1137" fmla="*/ 442989 h 687724"/>
                <a:gd name="connsiteX1138" fmla="*/ 218837 w 548379"/>
                <a:gd name="connsiteY1138" fmla="*/ 442989 h 687724"/>
                <a:gd name="connsiteX1139" fmla="*/ 218837 w 548379"/>
                <a:gd name="connsiteY1139" fmla="*/ 440413 h 687724"/>
                <a:gd name="connsiteX1140" fmla="*/ 221411 w 548379"/>
                <a:gd name="connsiteY1140" fmla="*/ 440413 h 687724"/>
                <a:gd name="connsiteX1141" fmla="*/ 221411 w 548379"/>
                <a:gd name="connsiteY1141" fmla="*/ 437838 h 687724"/>
                <a:gd name="connsiteX1142" fmla="*/ 223986 w 548379"/>
                <a:gd name="connsiteY1142" fmla="*/ 437838 h 687724"/>
                <a:gd name="connsiteX1143" fmla="*/ 226560 w 548379"/>
                <a:gd name="connsiteY1143" fmla="*/ 437838 h 687724"/>
                <a:gd name="connsiteX1144" fmla="*/ 226560 w 548379"/>
                <a:gd name="connsiteY1144" fmla="*/ 435262 h 687724"/>
                <a:gd name="connsiteX1145" fmla="*/ 229135 w 548379"/>
                <a:gd name="connsiteY1145" fmla="*/ 435262 h 687724"/>
                <a:gd name="connsiteX1146" fmla="*/ 231710 w 548379"/>
                <a:gd name="connsiteY1146" fmla="*/ 435262 h 687724"/>
                <a:gd name="connsiteX1147" fmla="*/ 231710 w 548379"/>
                <a:gd name="connsiteY1147" fmla="*/ 432687 h 687724"/>
                <a:gd name="connsiteX1148" fmla="*/ 234284 w 548379"/>
                <a:gd name="connsiteY1148" fmla="*/ 432687 h 687724"/>
                <a:gd name="connsiteX1149" fmla="*/ 234284 w 548379"/>
                <a:gd name="connsiteY1149" fmla="*/ 430111 h 687724"/>
                <a:gd name="connsiteX1150" fmla="*/ 236859 w 548379"/>
                <a:gd name="connsiteY1150" fmla="*/ 430111 h 687724"/>
                <a:gd name="connsiteX1151" fmla="*/ 239433 w 548379"/>
                <a:gd name="connsiteY1151" fmla="*/ 427536 h 687724"/>
                <a:gd name="connsiteX1152" fmla="*/ 242008 w 548379"/>
                <a:gd name="connsiteY1152" fmla="*/ 427536 h 687724"/>
                <a:gd name="connsiteX1153" fmla="*/ 242008 w 548379"/>
                <a:gd name="connsiteY1153" fmla="*/ 424960 h 687724"/>
                <a:gd name="connsiteX1154" fmla="*/ 244582 w 548379"/>
                <a:gd name="connsiteY1154" fmla="*/ 424960 h 687724"/>
                <a:gd name="connsiteX1155" fmla="*/ 247157 w 548379"/>
                <a:gd name="connsiteY1155" fmla="*/ 424960 h 687724"/>
                <a:gd name="connsiteX1156" fmla="*/ 247157 w 548379"/>
                <a:gd name="connsiteY1156" fmla="*/ 422385 h 687724"/>
                <a:gd name="connsiteX1157" fmla="*/ 249731 w 548379"/>
                <a:gd name="connsiteY1157" fmla="*/ 422385 h 687724"/>
                <a:gd name="connsiteX1158" fmla="*/ 249731 w 548379"/>
                <a:gd name="connsiteY1158" fmla="*/ 419809 h 687724"/>
                <a:gd name="connsiteX1159" fmla="*/ 252306 w 548379"/>
                <a:gd name="connsiteY1159" fmla="*/ 419809 h 687724"/>
                <a:gd name="connsiteX1160" fmla="*/ 252306 w 548379"/>
                <a:gd name="connsiteY1160" fmla="*/ 417234 h 687724"/>
                <a:gd name="connsiteX1161" fmla="*/ 254881 w 548379"/>
                <a:gd name="connsiteY1161" fmla="*/ 417234 h 687724"/>
                <a:gd name="connsiteX1162" fmla="*/ 257455 w 548379"/>
                <a:gd name="connsiteY1162" fmla="*/ 417234 h 687724"/>
                <a:gd name="connsiteX1163" fmla="*/ 257455 w 548379"/>
                <a:gd name="connsiteY1163" fmla="*/ 414658 h 687724"/>
                <a:gd name="connsiteX1164" fmla="*/ 260030 w 548379"/>
                <a:gd name="connsiteY1164" fmla="*/ 414658 h 687724"/>
                <a:gd name="connsiteX1165" fmla="*/ 262604 w 548379"/>
                <a:gd name="connsiteY1165" fmla="*/ 414658 h 687724"/>
                <a:gd name="connsiteX1166" fmla="*/ 265179 w 548379"/>
                <a:gd name="connsiteY1166" fmla="*/ 414658 h 687724"/>
                <a:gd name="connsiteX1167" fmla="*/ 265179 w 548379"/>
                <a:gd name="connsiteY1167" fmla="*/ 417234 h 687724"/>
                <a:gd name="connsiteX1168" fmla="*/ 265179 w 548379"/>
                <a:gd name="connsiteY1168" fmla="*/ 419809 h 687724"/>
                <a:gd name="connsiteX1169" fmla="*/ 265179 w 548379"/>
                <a:gd name="connsiteY1169" fmla="*/ 424960 h 687724"/>
                <a:gd name="connsiteX1170" fmla="*/ 265179 w 548379"/>
                <a:gd name="connsiteY1170" fmla="*/ 427536 h 687724"/>
                <a:gd name="connsiteX1171" fmla="*/ 265179 w 548379"/>
                <a:gd name="connsiteY1171" fmla="*/ 430111 h 687724"/>
                <a:gd name="connsiteX1172" fmla="*/ 265179 w 548379"/>
                <a:gd name="connsiteY1172" fmla="*/ 432687 h 687724"/>
                <a:gd name="connsiteX1173" fmla="*/ 265179 w 548379"/>
                <a:gd name="connsiteY1173" fmla="*/ 435262 h 687724"/>
                <a:gd name="connsiteX1174" fmla="*/ 265179 w 548379"/>
                <a:gd name="connsiteY1174" fmla="*/ 437838 h 687724"/>
                <a:gd name="connsiteX1175" fmla="*/ 265179 w 548379"/>
                <a:gd name="connsiteY1175" fmla="*/ 440413 h 687724"/>
                <a:gd name="connsiteX1176" fmla="*/ 265179 w 548379"/>
                <a:gd name="connsiteY1176" fmla="*/ 450715 h 687724"/>
                <a:gd name="connsiteX1177" fmla="*/ 262604 w 548379"/>
                <a:gd name="connsiteY1177" fmla="*/ 450715 h 687724"/>
                <a:gd name="connsiteX1178" fmla="*/ 262604 w 548379"/>
                <a:gd name="connsiteY1178" fmla="*/ 453291 h 687724"/>
                <a:gd name="connsiteX1179" fmla="*/ 262604 w 548379"/>
                <a:gd name="connsiteY1179" fmla="*/ 455866 h 687724"/>
                <a:gd name="connsiteX1180" fmla="*/ 262604 w 548379"/>
                <a:gd name="connsiteY1180" fmla="*/ 461017 h 687724"/>
                <a:gd name="connsiteX1181" fmla="*/ 262604 w 548379"/>
                <a:gd name="connsiteY1181" fmla="*/ 463593 h 687724"/>
                <a:gd name="connsiteX1182" fmla="*/ 262604 w 548379"/>
                <a:gd name="connsiteY1182" fmla="*/ 466168 h 687724"/>
                <a:gd name="connsiteX1183" fmla="*/ 260030 w 548379"/>
                <a:gd name="connsiteY1183" fmla="*/ 466168 h 687724"/>
                <a:gd name="connsiteX1184" fmla="*/ 260030 w 548379"/>
                <a:gd name="connsiteY1184" fmla="*/ 468744 h 687724"/>
                <a:gd name="connsiteX1185" fmla="*/ 257455 w 548379"/>
                <a:gd name="connsiteY1185" fmla="*/ 468744 h 687724"/>
                <a:gd name="connsiteX1186" fmla="*/ 257455 w 548379"/>
                <a:gd name="connsiteY1186" fmla="*/ 471320 h 687724"/>
                <a:gd name="connsiteX1187" fmla="*/ 254881 w 548379"/>
                <a:gd name="connsiteY1187" fmla="*/ 471320 h 687724"/>
                <a:gd name="connsiteX1188" fmla="*/ 254881 w 548379"/>
                <a:gd name="connsiteY1188" fmla="*/ 473895 h 687724"/>
                <a:gd name="connsiteX1189" fmla="*/ 252306 w 548379"/>
                <a:gd name="connsiteY1189" fmla="*/ 473895 h 687724"/>
                <a:gd name="connsiteX1190" fmla="*/ 252306 w 548379"/>
                <a:gd name="connsiteY1190" fmla="*/ 476471 h 687724"/>
                <a:gd name="connsiteX1191" fmla="*/ 249731 w 548379"/>
                <a:gd name="connsiteY1191" fmla="*/ 476471 h 687724"/>
                <a:gd name="connsiteX1192" fmla="*/ 247157 w 548379"/>
                <a:gd name="connsiteY1192" fmla="*/ 476471 h 687724"/>
                <a:gd name="connsiteX1193" fmla="*/ 247157 w 548379"/>
                <a:gd name="connsiteY1193" fmla="*/ 479046 h 687724"/>
                <a:gd name="connsiteX1194" fmla="*/ 244582 w 548379"/>
                <a:gd name="connsiteY1194" fmla="*/ 479046 h 687724"/>
                <a:gd name="connsiteX1195" fmla="*/ 244582 w 548379"/>
                <a:gd name="connsiteY1195" fmla="*/ 481622 h 687724"/>
                <a:gd name="connsiteX1196" fmla="*/ 242008 w 548379"/>
                <a:gd name="connsiteY1196" fmla="*/ 481622 h 687724"/>
                <a:gd name="connsiteX1197" fmla="*/ 239433 w 548379"/>
                <a:gd name="connsiteY1197" fmla="*/ 481622 h 687724"/>
                <a:gd name="connsiteX1198" fmla="*/ 239433 w 548379"/>
                <a:gd name="connsiteY1198" fmla="*/ 484197 h 687724"/>
                <a:gd name="connsiteX1199" fmla="*/ 236859 w 548379"/>
                <a:gd name="connsiteY1199" fmla="*/ 484197 h 687724"/>
                <a:gd name="connsiteX1200" fmla="*/ 236859 w 548379"/>
                <a:gd name="connsiteY1200" fmla="*/ 486773 h 687724"/>
                <a:gd name="connsiteX1201" fmla="*/ 231710 w 548379"/>
                <a:gd name="connsiteY1201" fmla="*/ 489348 h 687724"/>
                <a:gd name="connsiteX1202" fmla="*/ 229135 w 548379"/>
                <a:gd name="connsiteY1202" fmla="*/ 489348 h 687724"/>
                <a:gd name="connsiteX1203" fmla="*/ 229135 w 548379"/>
                <a:gd name="connsiteY1203" fmla="*/ 491924 h 687724"/>
                <a:gd name="connsiteX1204" fmla="*/ 226560 w 548379"/>
                <a:gd name="connsiteY1204" fmla="*/ 491924 h 687724"/>
                <a:gd name="connsiteX1205" fmla="*/ 223986 w 548379"/>
                <a:gd name="connsiteY1205" fmla="*/ 494499 h 687724"/>
                <a:gd name="connsiteX1206" fmla="*/ 223986 w 548379"/>
                <a:gd name="connsiteY1206" fmla="*/ 497075 h 687724"/>
                <a:gd name="connsiteX1207" fmla="*/ 221411 w 548379"/>
                <a:gd name="connsiteY1207" fmla="*/ 497075 h 687724"/>
                <a:gd name="connsiteX1208" fmla="*/ 218837 w 548379"/>
                <a:gd name="connsiteY1208" fmla="*/ 499650 h 687724"/>
                <a:gd name="connsiteX1209" fmla="*/ 216262 w 548379"/>
                <a:gd name="connsiteY1209" fmla="*/ 499650 h 687724"/>
                <a:gd name="connsiteX1210" fmla="*/ 213688 w 548379"/>
                <a:gd name="connsiteY1210" fmla="*/ 502226 h 687724"/>
                <a:gd name="connsiteX1211" fmla="*/ 211113 w 548379"/>
                <a:gd name="connsiteY1211" fmla="*/ 502226 h 687724"/>
                <a:gd name="connsiteX1212" fmla="*/ 211113 w 548379"/>
                <a:gd name="connsiteY1212" fmla="*/ 504801 h 687724"/>
                <a:gd name="connsiteX1213" fmla="*/ 208539 w 548379"/>
                <a:gd name="connsiteY1213" fmla="*/ 504801 h 687724"/>
                <a:gd name="connsiteX1214" fmla="*/ 205964 w 548379"/>
                <a:gd name="connsiteY1214" fmla="*/ 504801 h 687724"/>
                <a:gd name="connsiteX1215" fmla="*/ 203390 w 548379"/>
                <a:gd name="connsiteY1215" fmla="*/ 507377 h 687724"/>
                <a:gd name="connsiteX1216" fmla="*/ 198240 w 548379"/>
                <a:gd name="connsiteY1216" fmla="*/ 509952 h 687724"/>
                <a:gd name="connsiteX1217" fmla="*/ 195666 w 548379"/>
                <a:gd name="connsiteY1217" fmla="*/ 512528 h 687724"/>
                <a:gd name="connsiteX1218" fmla="*/ 193091 w 548379"/>
                <a:gd name="connsiteY1218" fmla="*/ 515103 h 687724"/>
                <a:gd name="connsiteX1219" fmla="*/ 190517 w 548379"/>
                <a:gd name="connsiteY1219" fmla="*/ 515103 h 687724"/>
                <a:gd name="connsiteX1220" fmla="*/ 187942 w 548379"/>
                <a:gd name="connsiteY1220" fmla="*/ 517679 h 687724"/>
                <a:gd name="connsiteX1221" fmla="*/ 185368 w 548379"/>
                <a:gd name="connsiteY1221" fmla="*/ 520254 h 687724"/>
                <a:gd name="connsiteX1222" fmla="*/ 175069 w 548379"/>
                <a:gd name="connsiteY1222" fmla="*/ 522830 h 687724"/>
                <a:gd name="connsiteX1223" fmla="*/ 172495 w 548379"/>
                <a:gd name="connsiteY1223" fmla="*/ 522830 h 687724"/>
                <a:gd name="connsiteX1224" fmla="*/ 172495 w 548379"/>
                <a:gd name="connsiteY1224" fmla="*/ 525405 h 687724"/>
                <a:gd name="connsiteX1225" fmla="*/ 169920 w 548379"/>
                <a:gd name="connsiteY1225" fmla="*/ 525405 h 687724"/>
                <a:gd name="connsiteX1226" fmla="*/ 167346 w 548379"/>
                <a:gd name="connsiteY1226" fmla="*/ 527981 h 687724"/>
                <a:gd name="connsiteX1227" fmla="*/ 164771 w 548379"/>
                <a:gd name="connsiteY1227" fmla="*/ 527981 h 687724"/>
                <a:gd name="connsiteX1228" fmla="*/ 164771 w 548379"/>
                <a:gd name="connsiteY1228" fmla="*/ 530556 h 687724"/>
                <a:gd name="connsiteX1229" fmla="*/ 162197 w 548379"/>
                <a:gd name="connsiteY1229" fmla="*/ 530556 h 687724"/>
                <a:gd name="connsiteX1230" fmla="*/ 159622 w 548379"/>
                <a:gd name="connsiteY1230" fmla="*/ 530556 h 687724"/>
                <a:gd name="connsiteX1231" fmla="*/ 157048 w 548379"/>
                <a:gd name="connsiteY1231" fmla="*/ 530556 h 687724"/>
                <a:gd name="connsiteX1232" fmla="*/ 149324 w 548379"/>
                <a:gd name="connsiteY1232" fmla="*/ 535707 h 687724"/>
                <a:gd name="connsiteX1233" fmla="*/ 146749 w 548379"/>
                <a:gd name="connsiteY1233" fmla="*/ 535707 h 687724"/>
                <a:gd name="connsiteX1234" fmla="*/ 144175 w 548379"/>
                <a:gd name="connsiteY1234" fmla="*/ 535707 h 687724"/>
                <a:gd name="connsiteX1235" fmla="*/ 144175 w 548379"/>
                <a:gd name="connsiteY1235" fmla="*/ 538283 h 687724"/>
                <a:gd name="connsiteX1236" fmla="*/ 141600 w 548379"/>
                <a:gd name="connsiteY1236" fmla="*/ 538283 h 687724"/>
                <a:gd name="connsiteX1237" fmla="*/ 136451 w 548379"/>
                <a:gd name="connsiteY1237" fmla="*/ 540858 h 687724"/>
                <a:gd name="connsiteX1238" fmla="*/ 126153 w 548379"/>
                <a:gd name="connsiteY1238" fmla="*/ 546009 h 687724"/>
                <a:gd name="connsiteX1239" fmla="*/ 113280 w 548379"/>
                <a:gd name="connsiteY1239" fmla="*/ 548585 h 687724"/>
                <a:gd name="connsiteX1240" fmla="*/ 108131 w 548379"/>
                <a:gd name="connsiteY1240" fmla="*/ 551161 h 687724"/>
                <a:gd name="connsiteX1241" fmla="*/ 105557 w 548379"/>
                <a:gd name="connsiteY1241" fmla="*/ 551161 h 687724"/>
                <a:gd name="connsiteX1242" fmla="*/ 105557 w 548379"/>
                <a:gd name="connsiteY1242" fmla="*/ 553736 h 687724"/>
                <a:gd name="connsiteX1243" fmla="*/ 102982 w 548379"/>
                <a:gd name="connsiteY1243" fmla="*/ 553736 h 687724"/>
                <a:gd name="connsiteX1244" fmla="*/ 97833 w 548379"/>
                <a:gd name="connsiteY1244" fmla="*/ 553736 h 687724"/>
                <a:gd name="connsiteX1245" fmla="*/ 95258 w 548379"/>
                <a:gd name="connsiteY1245" fmla="*/ 553736 h 687724"/>
                <a:gd name="connsiteX1246" fmla="*/ 95258 w 548379"/>
                <a:gd name="connsiteY1246" fmla="*/ 556312 h 687724"/>
                <a:gd name="connsiteX1247" fmla="*/ 92684 w 548379"/>
                <a:gd name="connsiteY1247" fmla="*/ 556312 h 687724"/>
                <a:gd name="connsiteX1248" fmla="*/ 90109 w 548379"/>
                <a:gd name="connsiteY1248" fmla="*/ 558887 h 687724"/>
                <a:gd name="connsiteX1249" fmla="*/ 84960 w 548379"/>
                <a:gd name="connsiteY1249" fmla="*/ 558887 h 687724"/>
                <a:gd name="connsiteX1250" fmla="*/ 84960 w 548379"/>
                <a:gd name="connsiteY1250" fmla="*/ 561463 h 687724"/>
                <a:gd name="connsiteX1251" fmla="*/ 82386 w 548379"/>
                <a:gd name="connsiteY1251" fmla="*/ 561463 h 687724"/>
                <a:gd name="connsiteX1252" fmla="*/ 77237 w 548379"/>
                <a:gd name="connsiteY1252" fmla="*/ 561463 h 687724"/>
                <a:gd name="connsiteX1253" fmla="*/ 74662 w 548379"/>
                <a:gd name="connsiteY1253" fmla="*/ 564038 h 687724"/>
                <a:gd name="connsiteX1254" fmla="*/ 72088 w 548379"/>
                <a:gd name="connsiteY1254" fmla="*/ 564038 h 687724"/>
                <a:gd name="connsiteX1255" fmla="*/ 66938 w 548379"/>
                <a:gd name="connsiteY1255" fmla="*/ 566614 h 687724"/>
                <a:gd name="connsiteX1256" fmla="*/ 64364 w 548379"/>
                <a:gd name="connsiteY1256" fmla="*/ 566614 h 687724"/>
                <a:gd name="connsiteX1257" fmla="*/ 61789 w 548379"/>
                <a:gd name="connsiteY1257" fmla="*/ 566614 h 687724"/>
                <a:gd name="connsiteX1258" fmla="*/ 59215 w 548379"/>
                <a:gd name="connsiteY1258" fmla="*/ 569189 h 687724"/>
                <a:gd name="connsiteX1259" fmla="*/ 54066 w 548379"/>
                <a:gd name="connsiteY1259" fmla="*/ 569189 h 687724"/>
                <a:gd name="connsiteX1260" fmla="*/ 48917 w 548379"/>
                <a:gd name="connsiteY1260" fmla="*/ 569189 h 687724"/>
                <a:gd name="connsiteX1261" fmla="*/ 41193 w 548379"/>
                <a:gd name="connsiteY1261" fmla="*/ 569189 h 687724"/>
                <a:gd name="connsiteX1262" fmla="*/ 38618 w 548379"/>
                <a:gd name="connsiteY1262" fmla="*/ 569189 h 687724"/>
                <a:gd name="connsiteX1263" fmla="*/ 38618 w 548379"/>
                <a:gd name="connsiteY1263" fmla="*/ 571765 h 687724"/>
                <a:gd name="connsiteX1264" fmla="*/ 36044 w 548379"/>
                <a:gd name="connsiteY1264" fmla="*/ 571765 h 687724"/>
                <a:gd name="connsiteX1265" fmla="*/ 33469 w 548379"/>
                <a:gd name="connsiteY1265" fmla="*/ 571765 h 687724"/>
                <a:gd name="connsiteX1266" fmla="*/ 30895 w 548379"/>
                <a:gd name="connsiteY1266" fmla="*/ 571765 h 687724"/>
                <a:gd name="connsiteX1267" fmla="*/ 23171 w 548379"/>
                <a:gd name="connsiteY1267" fmla="*/ 571765 h 687724"/>
                <a:gd name="connsiteX1268" fmla="*/ 20597 w 548379"/>
                <a:gd name="connsiteY1268" fmla="*/ 571765 h 687724"/>
                <a:gd name="connsiteX1269" fmla="*/ 12873 w 548379"/>
                <a:gd name="connsiteY1269" fmla="*/ 571765 h 687724"/>
                <a:gd name="connsiteX1270" fmla="*/ 10298 w 548379"/>
                <a:gd name="connsiteY1270" fmla="*/ 571765 h 687724"/>
                <a:gd name="connsiteX1271" fmla="*/ 5149 w 548379"/>
                <a:gd name="connsiteY1271" fmla="*/ 571765 h 687724"/>
                <a:gd name="connsiteX1272" fmla="*/ 5149 w 548379"/>
                <a:gd name="connsiteY1272" fmla="*/ 569189 h 687724"/>
                <a:gd name="connsiteX1273" fmla="*/ 2575 w 548379"/>
                <a:gd name="connsiteY1273" fmla="*/ 569189 h 687724"/>
                <a:gd name="connsiteX1274" fmla="*/ 2575 w 548379"/>
                <a:gd name="connsiteY1274" fmla="*/ 566614 h 687724"/>
                <a:gd name="connsiteX1275" fmla="*/ 0 w 548379"/>
                <a:gd name="connsiteY1275" fmla="*/ 566614 h 687724"/>
                <a:gd name="connsiteX1276" fmla="*/ 0 w 548379"/>
                <a:gd name="connsiteY1276" fmla="*/ 564038 h 687724"/>
                <a:gd name="connsiteX1277" fmla="*/ 2575 w 548379"/>
                <a:gd name="connsiteY1277" fmla="*/ 564038 h 687724"/>
                <a:gd name="connsiteX1278" fmla="*/ 2575 w 548379"/>
                <a:gd name="connsiteY1278" fmla="*/ 561463 h 687724"/>
                <a:gd name="connsiteX1279" fmla="*/ 2575 w 548379"/>
                <a:gd name="connsiteY1279" fmla="*/ 553736 h 687724"/>
                <a:gd name="connsiteX1280" fmla="*/ 2575 w 548379"/>
                <a:gd name="connsiteY1280" fmla="*/ 551161 h 687724"/>
                <a:gd name="connsiteX1281" fmla="*/ 2575 w 548379"/>
                <a:gd name="connsiteY1281" fmla="*/ 546009 h 687724"/>
                <a:gd name="connsiteX1282" fmla="*/ 2575 w 548379"/>
                <a:gd name="connsiteY1282" fmla="*/ 543434 h 687724"/>
                <a:gd name="connsiteX1283" fmla="*/ 2575 w 548379"/>
                <a:gd name="connsiteY1283" fmla="*/ 540858 h 687724"/>
                <a:gd name="connsiteX1284" fmla="*/ 5149 w 548379"/>
                <a:gd name="connsiteY1284" fmla="*/ 540858 h 687724"/>
                <a:gd name="connsiteX1285" fmla="*/ 2575 w 548379"/>
                <a:gd name="connsiteY1285" fmla="*/ 535707 h 687724"/>
                <a:gd name="connsiteX1286" fmla="*/ 5149 w 548379"/>
                <a:gd name="connsiteY1286" fmla="*/ 525405 h 687724"/>
                <a:gd name="connsiteX1287" fmla="*/ 5149 w 548379"/>
                <a:gd name="connsiteY1287" fmla="*/ 512528 h 687724"/>
                <a:gd name="connsiteX1288" fmla="*/ 5149 w 548379"/>
                <a:gd name="connsiteY1288" fmla="*/ 507377 h 687724"/>
                <a:gd name="connsiteX1289" fmla="*/ 5149 w 548379"/>
                <a:gd name="connsiteY1289" fmla="*/ 504801 h 687724"/>
                <a:gd name="connsiteX1290" fmla="*/ 5149 w 548379"/>
                <a:gd name="connsiteY1290" fmla="*/ 502226 h 687724"/>
                <a:gd name="connsiteX1291" fmla="*/ 5149 w 548379"/>
                <a:gd name="connsiteY1291" fmla="*/ 499650 h 687724"/>
                <a:gd name="connsiteX1292" fmla="*/ 7724 w 548379"/>
                <a:gd name="connsiteY1292" fmla="*/ 499650 h 687724"/>
                <a:gd name="connsiteX1293" fmla="*/ 7724 w 548379"/>
                <a:gd name="connsiteY1293" fmla="*/ 497075 h 687724"/>
                <a:gd name="connsiteX1294" fmla="*/ 7724 w 548379"/>
                <a:gd name="connsiteY1294" fmla="*/ 494499 h 687724"/>
                <a:gd name="connsiteX1295" fmla="*/ 12873 w 548379"/>
                <a:gd name="connsiteY1295" fmla="*/ 491924 h 687724"/>
                <a:gd name="connsiteX1296" fmla="*/ 12873 w 548379"/>
                <a:gd name="connsiteY1296" fmla="*/ 489348 h 687724"/>
                <a:gd name="connsiteX1297" fmla="*/ 7724 w 548379"/>
                <a:gd name="connsiteY1297" fmla="*/ 486773 h 687724"/>
                <a:gd name="connsiteX1298" fmla="*/ 7724 w 548379"/>
                <a:gd name="connsiteY1298" fmla="*/ 484197 h 687724"/>
                <a:gd name="connsiteX1299" fmla="*/ 10298 w 548379"/>
                <a:gd name="connsiteY1299" fmla="*/ 484197 h 687724"/>
                <a:gd name="connsiteX1300" fmla="*/ 10298 w 548379"/>
                <a:gd name="connsiteY1300" fmla="*/ 481622 h 687724"/>
                <a:gd name="connsiteX1301" fmla="*/ 10298 w 548379"/>
                <a:gd name="connsiteY1301" fmla="*/ 479046 h 687724"/>
                <a:gd name="connsiteX1302" fmla="*/ 10298 w 548379"/>
                <a:gd name="connsiteY1302" fmla="*/ 473895 h 687724"/>
                <a:gd name="connsiteX1303" fmla="*/ 10298 w 548379"/>
                <a:gd name="connsiteY1303" fmla="*/ 471320 h 687724"/>
                <a:gd name="connsiteX1304" fmla="*/ 10298 w 548379"/>
                <a:gd name="connsiteY1304" fmla="*/ 466168 h 687724"/>
                <a:gd name="connsiteX1305" fmla="*/ 10298 w 548379"/>
                <a:gd name="connsiteY1305" fmla="*/ 463593 h 687724"/>
                <a:gd name="connsiteX1306" fmla="*/ 10298 w 548379"/>
                <a:gd name="connsiteY1306" fmla="*/ 461017 h 687724"/>
                <a:gd name="connsiteX1307" fmla="*/ 10298 w 548379"/>
                <a:gd name="connsiteY1307" fmla="*/ 455866 h 687724"/>
                <a:gd name="connsiteX1308" fmla="*/ 10298 w 548379"/>
                <a:gd name="connsiteY1308" fmla="*/ 453291 h 687724"/>
                <a:gd name="connsiteX1309" fmla="*/ 12873 w 548379"/>
                <a:gd name="connsiteY1309" fmla="*/ 453291 h 687724"/>
                <a:gd name="connsiteX1310" fmla="*/ 12873 w 548379"/>
                <a:gd name="connsiteY1310" fmla="*/ 450715 h 687724"/>
                <a:gd name="connsiteX1311" fmla="*/ 12873 w 548379"/>
                <a:gd name="connsiteY1311" fmla="*/ 448140 h 687724"/>
                <a:gd name="connsiteX1312" fmla="*/ 12873 w 548379"/>
                <a:gd name="connsiteY1312" fmla="*/ 445564 h 687724"/>
                <a:gd name="connsiteX1313" fmla="*/ 12873 w 548379"/>
                <a:gd name="connsiteY1313" fmla="*/ 442989 h 687724"/>
                <a:gd name="connsiteX1314" fmla="*/ 12873 w 548379"/>
                <a:gd name="connsiteY1314" fmla="*/ 440413 h 687724"/>
                <a:gd name="connsiteX1315" fmla="*/ 15447 w 548379"/>
                <a:gd name="connsiteY1315" fmla="*/ 440413 h 687724"/>
                <a:gd name="connsiteX1316" fmla="*/ 15447 w 548379"/>
                <a:gd name="connsiteY1316" fmla="*/ 435262 h 687724"/>
                <a:gd name="connsiteX1317" fmla="*/ 15447 w 548379"/>
                <a:gd name="connsiteY1317" fmla="*/ 432687 h 687724"/>
                <a:gd name="connsiteX1318" fmla="*/ 15447 w 548379"/>
                <a:gd name="connsiteY1318" fmla="*/ 430111 h 687724"/>
                <a:gd name="connsiteX1319" fmla="*/ 15447 w 548379"/>
                <a:gd name="connsiteY1319" fmla="*/ 424960 h 687724"/>
                <a:gd name="connsiteX1320" fmla="*/ 15447 w 548379"/>
                <a:gd name="connsiteY1320" fmla="*/ 422385 h 687724"/>
                <a:gd name="connsiteX1321" fmla="*/ 18022 w 548379"/>
                <a:gd name="connsiteY1321" fmla="*/ 419809 h 687724"/>
                <a:gd name="connsiteX1322" fmla="*/ 18022 w 548379"/>
                <a:gd name="connsiteY1322" fmla="*/ 417234 h 687724"/>
                <a:gd name="connsiteX1323" fmla="*/ 20597 w 548379"/>
                <a:gd name="connsiteY1323" fmla="*/ 417234 h 687724"/>
                <a:gd name="connsiteX1324" fmla="*/ 20597 w 548379"/>
                <a:gd name="connsiteY1324" fmla="*/ 414658 h 687724"/>
                <a:gd name="connsiteX1325" fmla="*/ 23171 w 548379"/>
                <a:gd name="connsiteY1325" fmla="*/ 414658 h 687724"/>
                <a:gd name="connsiteX1326" fmla="*/ 25746 w 548379"/>
                <a:gd name="connsiteY1326" fmla="*/ 414658 h 687724"/>
                <a:gd name="connsiteX1327" fmla="*/ 25746 w 548379"/>
                <a:gd name="connsiteY1327" fmla="*/ 412083 h 687724"/>
                <a:gd name="connsiteX1328" fmla="*/ 28320 w 548379"/>
                <a:gd name="connsiteY1328" fmla="*/ 412083 h 687724"/>
                <a:gd name="connsiteX1329" fmla="*/ 30895 w 548379"/>
                <a:gd name="connsiteY1329" fmla="*/ 412083 h 687724"/>
                <a:gd name="connsiteX1330" fmla="*/ 36044 w 548379"/>
                <a:gd name="connsiteY1330" fmla="*/ 412083 h 687724"/>
                <a:gd name="connsiteX1331" fmla="*/ 36044 w 548379"/>
                <a:gd name="connsiteY1331" fmla="*/ 409507 h 687724"/>
                <a:gd name="connsiteX1332" fmla="*/ 43767 w 548379"/>
                <a:gd name="connsiteY1332" fmla="*/ 406932 h 687724"/>
                <a:gd name="connsiteX1333" fmla="*/ 48917 w 548379"/>
                <a:gd name="connsiteY1333" fmla="*/ 406932 h 687724"/>
                <a:gd name="connsiteX1334" fmla="*/ 54066 w 548379"/>
                <a:gd name="connsiteY1334" fmla="*/ 404356 h 687724"/>
                <a:gd name="connsiteX1335" fmla="*/ 61789 w 548379"/>
                <a:gd name="connsiteY1335" fmla="*/ 404356 h 687724"/>
                <a:gd name="connsiteX1336" fmla="*/ 66938 w 548379"/>
                <a:gd name="connsiteY1336" fmla="*/ 401781 h 687724"/>
                <a:gd name="connsiteX1337" fmla="*/ 69513 w 548379"/>
                <a:gd name="connsiteY1337" fmla="*/ 401781 h 687724"/>
                <a:gd name="connsiteX1338" fmla="*/ 72088 w 548379"/>
                <a:gd name="connsiteY1338" fmla="*/ 401781 h 687724"/>
                <a:gd name="connsiteX1339" fmla="*/ 74662 w 548379"/>
                <a:gd name="connsiteY1339" fmla="*/ 401781 h 687724"/>
                <a:gd name="connsiteX1340" fmla="*/ 79811 w 548379"/>
                <a:gd name="connsiteY1340" fmla="*/ 399205 h 687724"/>
                <a:gd name="connsiteX1341" fmla="*/ 87535 w 548379"/>
                <a:gd name="connsiteY1341" fmla="*/ 396630 h 687724"/>
                <a:gd name="connsiteX1342" fmla="*/ 92684 w 548379"/>
                <a:gd name="connsiteY1342" fmla="*/ 394054 h 687724"/>
                <a:gd name="connsiteX1343" fmla="*/ 97833 w 548379"/>
                <a:gd name="connsiteY1343" fmla="*/ 394054 h 687724"/>
                <a:gd name="connsiteX1344" fmla="*/ 100408 w 548379"/>
                <a:gd name="connsiteY1344" fmla="*/ 394054 h 687724"/>
                <a:gd name="connsiteX1345" fmla="*/ 102982 w 548379"/>
                <a:gd name="connsiteY1345" fmla="*/ 394054 h 687724"/>
                <a:gd name="connsiteX1346" fmla="*/ 102982 w 548379"/>
                <a:gd name="connsiteY1346" fmla="*/ 391479 h 687724"/>
                <a:gd name="connsiteX1347" fmla="*/ 105557 w 548379"/>
                <a:gd name="connsiteY1347" fmla="*/ 391479 h 687724"/>
                <a:gd name="connsiteX1348" fmla="*/ 108131 w 548379"/>
                <a:gd name="connsiteY1348" fmla="*/ 391479 h 687724"/>
                <a:gd name="connsiteX1349" fmla="*/ 113280 w 548379"/>
                <a:gd name="connsiteY1349" fmla="*/ 388903 h 687724"/>
                <a:gd name="connsiteX1350" fmla="*/ 115855 w 548379"/>
                <a:gd name="connsiteY1350" fmla="*/ 388903 h 687724"/>
                <a:gd name="connsiteX1351" fmla="*/ 118429 w 548379"/>
                <a:gd name="connsiteY1351" fmla="*/ 388903 h 687724"/>
                <a:gd name="connsiteX1352" fmla="*/ 123578 w 548379"/>
                <a:gd name="connsiteY1352" fmla="*/ 386327 h 687724"/>
                <a:gd name="connsiteX1353" fmla="*/ 133877 w 548379"/>
                <a:gd name="connsiteY1353" fmla="*/ 383752 h 687724"/>
                <a:gd name="connsiteX1354" fmla="*/ 146749 w 548379"/>
                <a:gd name="connsiteY1354" fmla="*/ 376025 h 687724"/>
                <a:gd name="connsiteX1355" fmla="*/ 151899 w 548379"/>
                <a:gd name="connsiteY1355" fmla="*/ 373450 h 687724"/>
                <a:gd name="connsiteX1356" fmla="*/ 154473 w 548379"/>
                <a:gd name="connsiteY1356" fmla="*/ 373450 h 687724"/>
                <a:gd name="connsiteX1357" fmla="*/ 159622 w 548379"/>
                <a:gd name="connsiteY1357" fmla="*/ 370874 h 687724"/>
                <a:gd name="connsiteX1358" fmla="*/ 164771 w 548379"/>
                <a:gd name="connsiteY1358" fmla="*/ 370874 h 687724"/>
                <a:gd name="connsiteX1359" fmla="*/ 175069 w 548379"/>
                <a:gd name="connsiteY1359" fmla="*/ 363148 h 687724"/>
                <a:gd name="connsiteX1360" fmla="*/ 180219 w 548379"/>
                <a:gd name="connsiteY1360" fmla="*/ 360572 h 687724"/>
                <a:gd name="connsiteX1361" fmla="*/ 182793 w 548379"/>
                <a:gd name="connsiteY1361" fmla="*/ 360572 h 687724"/>
                <a:gd name="connsiteX1362" fmla="*/ 185368 w 548379"/>
                <a:gd name="connsiteY1362" fmla="*/ 360572 h 687724"/>
                <a:gd name="connsiteX1363" fmla="*/ 185368 w 548379"/>
                <a:gd name="connsiteY1363" fmla="*/ 357997 h 687724"/>
                <a:gd name="connsiteX1364" fmla="*/ 187942 w 548379"/>
                <a:gd name="connsiteY1364" fmla="*/ 355421 h 687724"/>
                <a:gd name="connsiteX1365" fmla="*/ 190517 w 548379"/>
                <a:gd name="connsiteY1365" fmla="*/ 355421 h 687724"/>
                <a:gd name="connsiteX1366" fmla="*/ 190517 w 548379"/>
                <a:gd name="connsiteY1366" fmla="*/ 352846 h 687724"/>
                <a:gd name="connsiteX1367" fmla="*/ 193091 w 548379"/>
                <a:gd name="connsiteY1367" fmla="*/ 352846 h 687724"/>
                <a:gd name="connsiteX1368" fmla="*/ 195666 w 548379"/>
                <a:gd name="connsiteY1368" fmla="*/ 350270 h 687724"/>
                <a:gd name="connsiteX1369" fmla="*/ 200815 w 548379"/>
                <a:gd name="connsiteY1369" fmla="*/ 347695 h 687724"/>
                <a:gd name="connsiteX1370" fmla="*/ 208539 w 548379"/>
                <a:gd name="connsiteY1370" fmla="*/ 345119 h 687724"/>
                <a:gd name="connsiteX1371" fmla="*/ 211113 w 548379"/>
                <a:gd name="connsiteY1371" fmla="*/ 342544 h 687724"/>
                <a:gd name="connsiteX1372" fmla="*/ 213688 w 548379"/>
                <a:gd name="connsiteY1372" fmla="*/ 342544 h 687724"/>
                <a:gd name="connsiteX1373" fmla="*/ 213688 w 548379"/>
                <a:gd name="connsiteY1373" fmla="*/ 339968 h 687724"/>
                <a:gd name="connsiteX1374" fmla="*/ 216262 w 548379"/>
                <a:gd name="connsiteY1374" fmla="*/ 339968 h 687724"/>
                <a:gd name="connsiteX1375" fmla="*/ 218837 w 548379"/>
                <a:gd name="connsiteY1375" fmla="*/ 337393 h 687724"/>
                <a:gd name="connsiteX1376" fmla="*/ 218837 w 548379"/>
                <a:gd name="connsiteY1376" fmla="*/ 334817 h 687724"/>
                <a:gd name="connsiteX1377" fmla="*/ 218837 w 548379"/>
                <a:gd name="connsiteY1377" fmla="*/ 332242 h 687724"/>
                <a:gd name="connsiteX1378" fmla="*/ 218837 w 548379"/>
                <a:gd name="connsiteY1378" fmla="*/ 327091 h 687724"/>
                <a:gd name="connsiteX1379" fmla="*/ 221411 w 548379"/>
                <a:gd name="connsiteY1379" fmla="*/ 327091 h 687724"/>
                <a:gd name="connsiteX1380" fmla="*/ 221411 w 548379"/>
                <a:gd name="connsiteY1380" fmla="*/ 321940 h 687724"/>
                <a:gd name="connsiteX1381" fmla="*/ 218837 w 548379"/>
                <a:gd name="connsiteY1381" fmla="*/ 321940 h 687724"/>
                <a:gd name="connsiteX1382" fmla="*/ 221411 w 548379"/>
                <a:gd name="connsiteY1382" fmla="*/ 288458 h 687724"/>
                <a:gd name="connsiteX1383" fmla="*/ 218837 w 548379"/>
                <a:gd name="connsiteY1383" fmla="*/ 285882 h 687724"/>
                <a:gd name="connsiteX1384" fmla="*/ 211113 w 548379"/>
                <a:gd name="connsiteY1384" fmla="*/ 285882 h 687724"/>
                <a:gd name="connsiteX1385" fmla="*/ 208539 w 548379"/>
                <a:gd name="connsiteY1385" fmla="*/ 285882 h 687724"/>
                <a:gd name="connsiteX1386" fmla="*/ 208539 w 548379"/>
                <a:gd name="connsiteY1386" fmla="*/ 288458 h 687724"/>
                <a:gd name="connsiteX1387" fmla="*/ 205964 w 548379"/>
                <a:gd name="connsiteY1387" fmla="*/ 288458 h 687724"/>
                <a:gd name="connsiteX1388" fmla="*/ 205964 w 548379"/>
                <a:gd name="connsiteY1388" fmla="*/ 291033 h 687724"/>
                <a:gd name="connsiteX1389" fmla="*/ 203390 w 548379"/>
                <a:gd name="connsiteY1389" fmla="*/ 293609 h 687724"/>
                <a:gd name="connsiteX1390" fmla="*/ 198240 w 548379"/>
                <a:gd name="connsiteY1390" fmla="*/ 296184 h 687724"/>
                <a:gd name="connsiteX1391" fmla="*/ 193091 w 548379"/>
                <a:gd name="connsiteY1391" fmla="*/ 298760 h 687724"/>
                <a:gd name="connsiteX1392" fmla="*/ 193091 w 548379"/>
                <a:gd name="connsiteY1392" fmla="*/ 301335 h 687724"/>
                <a:gd name="connsiteX1393" fmla="*/ 187942 w 548379"/>
                <a:gd name="connsiteY1393" fmla="*/ 303911 h 687724"/>
                <a:gd name="connsiteX1394" fmla="*/ 187942 w 548379"/>
                <a:gd name="connsiteY1394" fmla="*/ 306487 h 687724"/>
                <a:gd name="connsiteX1395" fmla="*/ 182793 w 548379"/>
                <a:gd name="connsiteY1395" fmla="*/ 306487 h 687724"/>
                <a:gd name="connsiteX1396" fmla="*/ 180219 w 548379"/>
                <a:gd name="connsiteY1396" fmla="*/ 309062 h 687724"/>
                <a:gd name="connsiteX1397" fmla="*/ 177644 w 548379"/>
                <a:gd name="connsiteY1397" fmla="*/ 311638 h 687724"/>
                <a:gd name="connsiteX1398" fmla="*/ 175069 w 548379"/>
                <a:gd name="connsiteY1398" fmla="*/ 311638 h 687724"/>
                <a:gd name="connsiteX1399" fmla="*/ 175069 w 548379"/>
                <a:gd name="connsiteY1399" fmla="*/ 314213 h 687724"/>
                <a:gd name="connsiteX1400" fmla="*/ 172495 w 548379"/>
                <a:gd name="connsiteY1400" fmla="*/ 314213 h 687724"/>
                <a:gd name="connsiteX1401" fmla="*/ 169920 w 548379"/>
                <a:gd name="connsiteY1401" fmla="*/ 316789 h 687724"/>
                <a:gd name="connsiteX1402" fmla="*/ 167346 w 548379"/>
                <a:gd name="connsiteY1402" fmla="*/ 319364 h 687724"/>
                <a:gd name="connsiteX1403" fmla="*/ 162197 w 548379"/>
                <a:gd name="connsiteY1403" fmla="*/ 321940 h 687724"/>
                <a:gd name="connsiteX1404" fmla="*/ 159622 w 548379"/>
                <a:gd name="connsiteY1404" fmla="*/ 321940 h 687724"/>
                <a:gd name="connsiteX1405" fmla="*/ 157048 w 548379"/>
                <a:gd name="connsiteY1405" fmla="*/ 321940 h 687724"/>
                <a:gd name="connsiteX1406" fmla="*/ 157048 w 548379"/>
                <a:gd name="connsiteY1406" fmla="*/ 324515 h 687724"/>
                <a:gd name="connsiteX1407" fmla="*/ 154473 w 548379"/>
                <a:gd name="connsiteY1407" fmla="*/ 324515 h 687724"/>
                <a:gd name="connsiteX1408" fmla="*/ 146749 w 548379"/>
                <a:gd name="connsiteY1408" fmla="*/ 329666 h 687724"/>
                <a:gd name="connsiteX1409" fmla="*/ 141600 w 548379"/>
                <a:gd name="connsiteY1409" fmla="*/ 329666 h 687724"/>
                <a:gd name="connsiteX1410" fmla="*/ 139026 w 548379"/>
                <a:gd name="connsiteY1410" fmla="*/ 332242 h 687724"/>
                <a:gd name="connsiteX1411" fmla="*/ 133877 w 548379"/>
                <a:gd name="connsiteY1411" fmla="*/ 334817 h 687724"/>
                <a:gd name="connsiteX1412" fmla="*/ 131302 w 548379"/>
                <a:gd name="connsiteY1412" fmla="*/ 334817 h 687724"/>
                <a:gd name="connsiteX1413" fmla="*/ 128728 w 548379"/>
                <a:gd name="connsiteY1413" fmla="*/ 337393 h 687724"/>
                <a:gd name="connsiteX1414" fmla="*/ 126153 w 548379"/>
                <a:gd name="connsiteY1414" fmla="*/ 337393 h 687724"/>
                <a:gd name="connsiteX1415" fmla="*/ 123578 w 548379"/>
                <a:gd name="connsiteY1415" fmla="*/ 337393 h 687724"/>
                <a:gd name="connsiteX1416" fmla="*/ 123578 w 548379"/>
                <a:gd name="connsiteY1416" fmla="*/ 339968 h 687724"/>
                <a:gd name="connsiteX1417" fmla="*/ 121004 w 548379"/>
                <a:gd name="connsiteY1417" fmla="*/ 339968 h 687724"/>
                <a:gd name="connsiteX1418" fmla="*/ 118429 w 548379"/>
                <a:gd name="connsiteY1418" fmla="*/ 339968 h 687724"/>
                <a:gd name="connsiteX1419" fmla="*/ 115855 w 548379"/>
                <a:gd name="connsiteY1419" fmla="*/ 342544 h 687724"/>
                <a:gd name="connsiteX1420" fmla="*/ 113280 w 548379"/>
                <a:gd name="connsiteY1420" fmla="*/ 342544 h 687724"/>
                <a:gd name="connsiteX1421" fmla="*/ 110706 w 548379"/>
                <a:gd name="connsiteY1421" fmla="*/ 342544 h 687724"/>
                <a:gd name="connsiteX1422" fmla="*/ 110706 w 548379"/>
                <a:gd name="connsiteY1422" fmla="*/ 345119 h 687724"/>
                <a:gd name="connsiteX1423" fmla="*/ 108131 w 548379"/>
                <a:gd name="connsiteY1423" fmla="*/ 345119 h 687724"/>
                <a:gd name="connsiteX1424" fmla="*/ 105557 w 548379"/>
                <a:gd name="connsiteY1424" fmla="*/ 345119 h 687724"/>
                <a:gd name="connsiteX1425" fmla="*/ 105557 w 548379"/>
                <a:gd name="connsiteY1425" fmla="*/ 347695 h 687724"/>
                <a:gd name="connsiteX1426" fmla="*/ 102982 w 548379"/>
                <a:gd name="connsiteY1426" fmla="*/ 347695 h 687724"/>
                <a:gd name="connsiteX1427" fmla="*/ 100408 w 548379"/>
                <a:gd name="connsiteY1427" fmla="*/ 347695 h 687724"/>
                <a:gd name="connsiteX1428" fmla="*/ 97833 w 548379"/>
                <a:gd name="connsiteY1428" fmla="*/ 347695 h 687724"/>
                <a:gd name="connsiteX1429" fmla="*/ 97833 w 548379"/>
                <a:gd name="connsiteY1429" fmla="*/ 350270 h 687724"/>
                <a:gd name="connsiteX1430" fmla="*/ 95258 w 548379"/>
                <a:gd name="connsiteY1430" fmla="*/ 350270 h 687724"/>
                <a:gd name="connsiteX1431" fmla="*/ 92684 w 548379"/>
                <a:gd name="connsiteY1431" fmla="*/ 350270 h 687724"/>
                <a:gd name="connsiteX1432" fmla="*/ 90109 w 548379"/>
                <a:gd name="connsiteY1432" fmla="*/ 350270 h 687724"/>
                <a:gd name="connsiteX1433" fmla="*/ 87535 w 548379"/>
                <a:gd name="connsiteY1433" fmla="*/ 350270 h 687724"/>
                <a:gd name="connsiteX1434" fmla="*/ 87535 w 548379"/>
                <a:gd name="connsiteY1434" fmla="*/ 352846 h 687724"/>
                <a:gd name="connsiteX1435" fmla="*/ 84960 w 548379"/>
                <a:gd name="connsiteY1435" fmla="*/ 352846 h 687724"/>
                <a:gd name="connsiteX1436" fmla="*/ 82386 w 548379"/>
                <a:gd name="connsiteY1436" fmla="*/ 352846 h 687724"/>
                <a:gd name="connsiteX1437" fmla="*/ 82386 w 548379"/>
                <a:gd name="connsiteY1437" fmla="*/ 355421 h 687724"/>
                <a:gd name="connsiteX1438" fmla="*/ 69513 w 548379"/>
                <a:gd name="connsiteY1438" fmla="*/ 355421 h 687724"/>
                <a:gd name="connsiteX1439" fmla="*/ 66938 w 548379"/>
                <a:gd name="connsiteY1439" fmla="*/ 357997 h 687724"/>
                <a:gd name="connsiteX1440" fmla="*/ 59215 w 548379"/>
                <a:gd name="connsiteY1440" fmla="*/ 360572 h 687724"/>
                <a:gd name="connsiteX1441" fmla="*/ 54066 w 548379"/>
                <a:gd name="connsiteY1441" fmla="*/ 360572 h 687724"/>
                <a:gd name="connsiteX1442" fmla="*/ 54066 w 548379"/>
                <a:gd name="connsiteY1442" fmla="*/ 363148 h 687724"/>
                <a:gd name="connsiteX1443" fmla="*/ 51491 w 548379"/>
                <a:gd name="connsiteY1443" fmla="*/ 363148 h 687724"/>
                <a:gd name="connsiteX1444" fmla="*/ 48917 w 548379"/>
                <a:gd name="connsiteY1444" fmla="*/ 363148 h 687724"/>
                <a:gd name="connsiteX1445" fmla="*/ 46342 w 548379"/>
                <a:gd name="connsiteY1445" fmla="*/ 363148 h 687724"/>
                <a:gd name="connsiteX1446" fmla="*/ 43767 w 548379"/>
                <a:gd name="connsiteY1446" fmla="*/ 365723 h 687724"/>
                <a:gd name="connsiteX1447" fmla="*/ 41193 w 548379"/>
                <a:gd name="connsiteY1447" fmla="*/ 365723 h 687724"/>
                <a:gd name="connsiteX1448" fmla="*/ 38618 w 548379"/>
                <a:gd name="connsiteY1448" fmla="*/ 365723 h 687724"/>
                <a:gd name="connsiteX1449" fmla="*/ 38618 w 548379"/>
                <a:gd name="connsiteY1449" fmla="*/ 368299 h 687724"/>
                <a:gd name="connsiteX1450" fmla="*/ 33469 w 548379"/>
                <a:gd name="connsiteY1450" fmla="*/ 368299 h 687724"/>
                <a:gd name="connsiteX1451" fmla="*/ 25746 w 548379"/>
                <a:gd name="connsiteY1451" fmla="*/ 368299 h 687724"/>
                <a:gd name="connsiteX1452" fmla="*/ 23171 w 548379"/>
                <a:gd name="connsiteY1452" fmla="*/ 368299 h 687724"/>
                <a:gd name="connsiteX1453" fmla="*/ 23171 w 548379"/>
                <a:gd name="connsiteY1453" fmla="*/ 365723 h 687724"/>
                <a:gd name="connsiteX1454" fmla="*/ 20597 w 548379"/>
                <a:gd name="connsiteY1454" fmla="*/ 365723 h 687724"/>
                <a:gd name="connsiteX1455" fmla="*/ 20597 w 548379"/>
                <a:gd name="connsiteY1455" fmla="*/ 363148 h 687724"/>
                <a:gd name="connsiteX1456" fmla="*/ 20597 w 548379"/>
                <a:gd name="connsiteY1456" fmla="*/ 360572 h 687724"/>
                <a:gd name="connsiteX1457" fmla="*/ 23171 w 548379"/>
                <a:gd name="connsiteY1457" fmla="*/ 357997 h 687724"/>
                <a:gd name="connsiteX1458" fmla="*/ 23171 w 548379"/>
                <a:gd name="connsiteY1458" fmla="*/ 355421 h 687724"/>
                <a:gd name="connsiteX1459" fmla="*/ 23171 w 548379"/>
                <a:gd name="connsiteY1459" fmla="*/ 352846 h 687724"/>
                <a:gd name="connsiteX1460" fmla="*/ 23171 w 548379"/>
                <a:gd name="connsiteY1460" fmla="*/ 350270 h 687724"/>
                <a:gd name="connsiteX1461" fmla="*/ 23171 w 548379"/>
                <a:gd name="connsiteY1461" fmla="*/ 347695 h 687724"/>
                <a:gd name="connsiteX1462" fmla="*/ 25746 w 548379"/>
                <a:gd name="connsiteY1462" fmla="*/ 347695 h 687724"/>
                <a:gd name="connsiteX1463" fmla="*/ 25746 w 548379"/>
                <a:gd name="connsiteY1463" fmla="*/ 345119 h 687724"/>
                <a:gd name="connsiteX1464" fmla="*/ 23171 w 548379"/>
                <a:gd name="connsiteY1464" fmla="*/ 345119 h 687724"/>
                <a:gd name="connsiteX1465" fmla="*/ 23171 w 548379"/>
                <a:gd name="connsiteY1465" fmla="*/ 339968 h 687724"/>
                <a:gd name="connsiteX1466" fmla="*/ 23171 w 548379"/>
                <a:gd name="connsiteY1466" fmla="*/ 337393 h 687724"/>
                <a:gd name="connsiteX1467" fmla="*/ 25746 w 548379"/>
                <a:gd name="connsiteY1467" fmla="*/ 337393 h 687724"/>
                <a:gd name="connsiteX1468" fmla="*/ 25746 w 548379"/>
                <a:gd name="connsiteY1468" fmla="*/ 334817 h 687724"/>
                <a:gd name="connsiteX1469" fmla="*/ 25746 w 548379"/>
                <a:gd name="connsiteY1469" fmla="*/ 332242 h 687724"/>
                <a:gd name="connsiteX1470" fmla="*/ 25746 w 548379"/>
                <a:gd name="connsiteY1470" fmla="*/ 329666 h 687724"/>
                <a:gd name="connsiteX1471" fmla="*/ 25746 w 548379"/>
                <a:gd name="connsiteY1471" fmla="*/ 327091 h 687724"/>
                <a:gd name="connsiteX1472" fmla="*/ 25746 w 548379"/>
                <a:gd name="connsiteY1472" fmla="*/ 324515 h 687724"/>
                <a:gd name="connsiteX1473" fmla="*/ 25746 w 548379"/>
                <a:gd name="connsiteY1473" fmla="*/ 321940 h 687724"/>
                <a:gd name="connsiteX1474" fmla="*/ 28320 w 548379"/>
                <a:gd name="connsiteY1474" fmla="*/ 321940 h 687724"/>
                <a:gd name="connsiteX1475" fmla="*/ 28320 w 548379"/>
                <a:gd name="connsiteY1475" fmla="*/ 319364 h 687724"/>
                <a:gd name="connsiteX1476" fmla="*/ 30895 w 548379"/>
                <a:gd name="connsiteY1476" fmla="*/ 316789 h 687724"/>
                <a:gd name="connsiteX1477" fmla="*/ 30895 w 548379"/>
                <a:gd name="connsiteY1477" fmla="*/ 314213 h 687724"/>
                <a:gd name="connsiteX1478" fmla="*/ 38618 w 548379"/>
                <a:gd name="connsiteY1478" fmla="*/ 314213 h 687724"/>
                <a:gd name="connsiteX1479" fmla="*/ 43767 w 548379"/>
                <a:gd name="connsiteY1479" fmla="*/ 311638 h 687724"/>
                <a:gd name="connsiteX1480" fmla="*/ 46342 w 548379"/>
                <a:gd name="connsiteY1480" fmla="*/ 309062 h 687724"/>
                <a:gd name="connsiteX1481" fmla="*/ 48917 w 548379"/>
                <a:gd name="connsiteY1481" fmla="*/ 309062 h 687724"/>
                <a:gd name="connsiteX1482" fmla="*/ 51491 w 548379"/>
                <a:gd name="connsiteY1482" fmla="*/ 309062 h 687724"/>
                <a:gd name="connsiteX1483" fmla="*/ 54066 w 548379"/>
                <a:gd name="connsiteY1483" fmla="*/ 309062 h 687724"/>
                <a:gd name="connsiteX1484" fmla="*/ 54066 w 548379"/>
                <a:gd name="connsiteY1484" fmla="*/ 306487 h 687724"/>
                <a:gd name="connsiteX1485" fmla="*/ 56640 w 548379"/>
                <a:gd name="connsiteY1485" fmla="*/ 306487 h 687724"/>
                <a:gd name="connsiteX1486" fmla="*/ 59215 w 548379"/>
                <a:gd name="connsiteY1486" fmla="*/ 306487 h 687724"/>
                <a:gd name="connsiteX1487" fmla="*/ 59215 w 548379"/>
                <a:gd name="connsiteY1487" fmla="*/ 303911 h 687724"/>
                <a:gd name="connsiteX1488" fmla="*/ 61789 w 548379"/>
                <a:gd name="connsiteY1488" fmla="*/ 303911 h 687724"/>
                <a:gd name="connsiteX1489" fmla="*/ 64364 w 548379"/>
                <a:gd name="connsiteY1489" fmla="*/ 303911 h 687724"/>
                <a:gd name="connsiteX1490" fmla="*/ 66938 w 548379"/>
                <a:gd name="connsiteY1490" fmla="*/ 303911 h 687724"/>
                <a:gd name="connsiteX1491" fmla="*/ 66938 w 548379"/>
                <a:gd name="connsiteY1491" fmla="*/ 301335 h 687724"/>
                <a:gd name="connsiteX1492" fmla="*/ 69513 w 548379"/>
                <a:gd name="connsiteY1492" fmla="*/ 301335 h 687724"/>
                <a:gd name="connsiteX1493" fmla="*/ 74662 w 548379"/>
                <a:gd name="connsiteY1493" fmla="*/ 298760 h 687724"/>
                <a:gd name="connsiteX1494" fmla="*/ 84960 w 548379"/>
                <a:gd name="connsiteY1494" fmla="*/ 298760 h 687724"/>
                <a:gd name="connsiteX1495" fmla="*/ 90109 w 548379"/>
                <a:gd name="connsiteY1495" fmla="*/ 296184 h 687724"/>
                <a:gd name="connsiteX1496" fmla="*/ 92684 w 548379"/>
                <a:gd name="connsiteY1496" fmla="*/ 293609 h 687724"/>
                <a:gd name="connsiteX1497" fmla="*/ 95258 w 548379"/>
                <a:gd name="connsiteY1497" fmla="*/ 293609 h 687724"/>
                <a:gd name="connsiteX1498" fmla="*/ 97833 w 548379"/>
                <a:gd name="connsiteY1498" fmla="*/ 293609 h 687724"/>
                <a:gd name="connsiteX1499" fmla="*/ 100408 w 548379"/>
                <a:gd name="connsiteY1499" fmla="*/ 291033 h 687724"/>
                <a:gd name="connsiteX1500" fmla="*/ 102982 w 548379"/>
                <a:gd name="connsiteY1500" fmla="*/ 291033 h 687724"/>
                <a:gd name="connsiteX1501" fmla="*/ 105557 w 548379"/>
                <a:gd name="connsiteY1501" fmla="*/ 291033 h 687724"/>
                <a:gd name="connsiteX1502" fmla="*/ 108131 w 548379"/>
                <a:gd name="connsiteY1502" fmla="*/ 291033 h 687724"/>
                <a:gd name="connsiteX1503" fmla="*/ 108131 w 548379"/>
                <a:gd name="connsiteY1503" fmla="*/ 288458 h 687724"/>
                <a:gd name="connsiteX1504" fmla="*/ 110706 w 548379"/>
                <a:gd name="connsiteY1504" fmla="*/ 288458 h 687724"/>
                <a:gd name="connsiteX1505" fmla="*/ 113280 w 548379"/>
                <a:gd name="connsiteY1505" fmla="*/ 288458 h 687724"/>
                <a:gd name="connsiteX1506" fmla="*/ 115855 w 548379"/>
                <a:gd name="connsiteY1506" fmla="*/ 285882 h 687724"/>
                <a:gd name="connsiteX1507" fmla="*/ 118429 w 548379"/>
                <a:gd name="connsiteY1507" fmla="*/ 285882 h 687724"/>
                <a:gd name="connsiteX1508" fmla="*/ 121004 w 548379"/>
                <a:gd name="connsiteY1508" fmla="*/ 285882 h 687724"/>
                <a:gd name="connsiteX1509" fmla="*/ 121004 w 548379"/>
                <a:gd name="connsiteY1509" fmla="*/ 283307 h 687724"/>
                <a:gd name="connsiteX1510" fmla="*/ 123578 w 548379"/>
                <a:gd name="connsiteY1510" fmla="*/ 283307 h 687724"/>
                <a:gd name="connsiteX1511" fmla="*/ 126153 w 548379"/>
                <a:gd name="connsiteY1511" fmla="*/ 283307 h 687724"/>
                <a:gd name="connsiteX1512" fmla="*/ 131302 w 548379"/>
                <a:gd name="connsiteY1512" fmla="*/ 280731 h 687724"/>
                <a:gd name="connsiteX1513" fmla="*/ 133877 w 548379"/>
                <a:gd name="connsiteY1513" fmla="*/ 278156 h 687724"/>
                <a:gd name="connsiteX1514" fmla="*/ 136451 w 548379"/>
                <a:gd name="connsiteY1514" fmla="*/ 275580 h 687724"/>
                <a:gd name="connsiteX1515" fmla="*/ 139026 w 548379"/>
                <a:gd name="connsiteY1515" fmla="*/ 275580 h 687724"/>
                <a:gd name="connsiteX1516" fmla="*/ 141600 w 548379"/>
                <a:gd name="connsiteY1516" fmla="*/ 275580 h 687724"/>
                <a:gd name="connsiteX1517" fmla="*/ 141600 w 548379"/>
                <a:gd name="connsiteY1517" fmla="*/ 273005 h 687724"/>
                <a:gd name="connsiteX1518" fmla="*/ 144175 w 548379"/>
                <a:gd name="connsiteY1518" fmla="*/ 273005 h 687724"/>
                <a:gd name="connsiteX1519" fmla="*/ 146749 w 548379"/>
                <a:gd name="connsiteY1519" fmla="*/ 270429 h 687724"/>
                <a:gd name="connsiteX1520" fmla="*/ 154473 w 548379"/>
                <a:gd name="connsiteY1520" fmla="*/ 267854 h 687724"/>
                <a:gd name="connsiteX1521" fmla="*/ 157048 w 548379"/>
                <a:gd name="connsiteY1521" fmla="*/ 265278 h 687724"/>
                <a:gd name="connsiteX1522" fmla="*/ 162197 w 548379"/>
                <a:gd name="connsiteY1522" fmla="*/ 262703 h 687724"/>
                <a:gd name="connsiteX1523" fmla="*/ 164771 w 548379"/>
                <a:gd name="connsiteY1523" fmla="*/ 262703 h 687724"/>
                <a:gd name="connsiteX1524" fmla="*/ 167346 w 548379"/>
                <a:gd name="connsiteY1524" fmla="*/ 260127 h 687724"/>
                <a:gd name="connsiteX1525" fmla="*/ 169920 w 548379"/>
                <a:gd name="connsiteY1525" fmla="*/ 257552 h 687724"/>
                <a:gd name="connsiteX1526" fmla="*/ 172495 w 548379"/>
                <a:gd name="connsiteY1526" fmla="*/ 257552 h 687724"/>
                <a:gd name="connsiteX1527" fmla="*/ 175069 w 548379"/>
                <a:gd name="connsiteY1527" fmla="*/ 254976 h 687724"/>
                <a:gd name="connsiteX1528" fmla="*/ 177644 w 548379"/>
                <a:gd name="connsiteY1528" fmla="*/ 254976 h 687724"/>
                <a:gd name="connsiteX1529" fmla="*/ 180219 w 548379"/>
                <a:gd name="connsiteY1529" fmla="*/ 254976 h 687724"/>
                <a:gd name="connsiteX1530" fmla="*/ 180219 w 548379"/>
                <a:gd name="connsiteY1530" fmla="*/ 252401 h 687724"/>
                <a:gd name="connsiteX1531" fmla="*/ 182793 w 548379"/>
                <a:gd name="connsiteY1531" fmla="*/ 249825 h 687724"/>
                <a:gd name="connsiteX1532" fmla="*/ 185368 w 548379"/>
                <a:gd name="connsiteY1532" fmla="*/ 249825 h 687724"/>
                <a:gd name="connsiteX1533" fmla="*/ 185368 w 548379"/>
                <a:gd name="connsiteY1533" fmla="*/ 247250 h 687724"/>
                <a:gd name="connsiteX1534" fmla="*/ 187942 w 548379"/>
                <a:gd name="connsiteY1534" fmla="*/ 247250 h 687724"/>
                <a:gd name="connsiteX1535" fmla="*/ 190517 w 548379"/>
                <a:gd name="connsiteY1535" fmla="*/ 247250 h 687724"/>
                <a:gd name="connsiteX1536" fmla="*/ 190517 w 548379"/>
                <a:gd name="connsiteY1536" fmla="*/ 244674 h 687724"/>
                <a:gd name="connsiteX1537" fmla="*/ 193091 w 548379"/>
                <a:gd name="connsiteY1537" fmla="*/ 244674 h 687724"/>
                <a:gd name="connsiteX1538" fmla="*/ 195666 w 548379"/>
                <a:gd name="connsiteY1538" fmla="*/ 244674 h 687724"/>
                <a:gd name="connsiteX1539" fmla="*/ 195666 w 548379"/>
                <a:gd name="connsiteY1539" fmla="*/ 242099 h 687724"/>
                <a:gd name="connsiteX1540" fmla="*/ 198240 w 548379"/>
                <a:gd name="connsiteY1540" fmla="*/ 239523 h 687724"/>
                <a:gd name="connsiteX1541" fmla="*/ 200815 w 548379"/>
                <a:gd name="connsiteY1541" fmla="*/ 239523 h 687724"/>
                <a:gd name="connsiteX1542" fmla="*/ 200815 w 548379"/>
                <a:gd name="connsiteY1542" fmla="*/ 236948 h 687724"/>
                <a:gd name="connsiteX1543" fmla="*/ 203390 w 548379"/>
                <a:gd name="connsiteY1543" fmla="*/ 234372 h 687724"/>
                <a:gd name="connsiteX1544" fmla="*/ 205964 w 548379"/>
                <a:gd name="connsiteY1544" fmla="*/ 234372 h 687724"/>
                <a:gd name="connsiteX1545" fmla="*/ 205964 w 548379"/>
                <a:gd name="connsiteY1545" fmla="*/ 231797 h 687724"/>
                <a:gd name="connsiteX1546" fmla="*/ 208539 w 548379"/>
                <a:gd name="connsiteY1546" fmla="*/ 231797 h 687724"/>
                <a:gd name="connsiteX1547" fmla="*/ 211113 w 548379"/>
                <a:gd name="connsiteY1547" fmla="*/ 231797 h 687724"/>
                <a:gd name="connsiteX1548" fmla="*/ 211113 w 548379"/>
                <a:gd name="connsiteY1548" fmla="*/ 229221 h 687724"/>
                <a:gd name="connsiteX1549" fmla="*/ 213688 w 548379"/>
                <a:gd name="connsiteY1549" fmla="*/ 229221 h 687724"/>
                <a:gd name="connsiteX1550" fmla="*/ 216262 w 548379"/>
                <a:gd name="connsiteY1550" fmla="*/ 229221 h 687724"/>
                <a:gd name="connsiteX1551" fmla="*/ 216262 w 548379"/>
                <a:gd name="connsiteY1551" fmla="*/ 226646 h 687724"/>
                <a:gd name="connsiteX1552" fmla="*/ 218837 w 548379"/>
                <a:gd name="connsiteY1552" fmla="*/ 226646 h 687724"/>
                <a:gd name="connsiteX1553" fmla="*/ 218837 w 548379"/>
                <a:gd name="connsiteY1553" fmla="*/ 224070 h 687724"/>
                <a:gd name="connsiteX1554" fmla="*/ 226560 w 548379"/>
                <a:gd name="connsiteY1554" fmla="*/ 216343 h 687724"/>
                <a:gd name="connsiteX1555" fmla="*/ 229135 w 548379"/>
                <a:gd name="connsiteY1555" fmla="*/ 216343 h 687724"/>
                <a:gd name="connsiteX1556" fmla="*/ 231710 w 548379"/>
                <a:gd name="connsiteY1556" fmla="*/ 211192 h 687724"/>
                <a:gd name="connsiteX1557" fmla="*/ 236859 w 548379"/>
                <a:gd name="connsiteY1557" fmla="*/ 208617 h 687724"/>
                <a:gd name="connsiteX1558" fmla="*/ 239433 w 548379"/>
                <a:gd name="connsiteY1558" fmla="*/ 203466 h 687724"/>
                <a:gd name="connsiteX1559" fmla="*/ 244582 w 548379"/>
                <a:gd name="connsiteY1559" fmla="*/ 200890 h 687724"/>
                <a:gd name="connsiteX1560" fmla="*/ 244582 w 548379"/>
                <a:gd name="connsiteY1560" fmla="*/ 198315 h 687724"/>
                <a:gd name="connsiteX1561" fmla="*/ 247157 w 548379"/>
                <a:gd name="connsiteY1561" fmla="*/ 198315 h 687724"/>
                <a:gd name="connsiteX1562" fmla="*/ 247157 w 548379"/>
                <a:gd name="connsiteY1562" fmla="*/ 195739 h 687724"/>
                <a:gd name="connsiteX1563" fmla="*/ 249731 w 548379"/>
                <a:gd name="connsiteY1563" fmla="*/ 193164 h 687724"/>
                <a:gd name="connsiteX1564" fmla="*/ 249731 w 548379"/>
                <a:gd name="connsiteY1564" fmla="*/ 190588 h 687724"/>
                <a:gd name="connsiteX1565" fmla="*/ 252306 w 548379"/>
                <a:gd name="connsiteY1565" fmla="*/ 188013 h 687724"/>
                <a:gd name="connsiteX1566" fmla="*/ 252306 w 548379"/>
                <a:gd name="connsiteY1566" fmla="*/ 185437 h 687724"/>
                <a:gd name="connsiteX1567" fmla="*/ 254881 w 548379"/>
                <a:gd name="connsiteY1567" fmla="*/ 185437 h 687724"/>
                <a:gd name="connsiteX1568" fmla="*/ 254881 w 548379"/>
                <a:gd name="connsiteY1568" fmla="*/ 182862 h 687724"/>
                <a:gd name="connsiteX1569" fmla="*/ 260030 w 548379"/>
                <a:gd name="connsiteY1569" fmla="*/ 180286 h 687724"/>
                <a:gd name="connsiteX1570" fmla="*/ 270328 w 548379"/>
                <a:gd name="connsiteY1570" fmla="*/ 0 h 687724"/>
                <a:gd name="connsiteX1571" fmla="*/ 272902 w 548379"/>
                <a:gd name="connsiteY1571" fmla="*/ 0 h 687724"/>
                <a:gd name="connsiteX1572" fmla="*/ 275477 w 548379"/>
                <a:gd name="connsiteY1572" fmla="*/ 0 h 687724"/>
                <a:gd name="connsiteX1573" fmla="*/ 275477 w 548379"/>
                <a:gd name="connsiteY1573" fmla="*/ 2576 h 687724"/>
                <a:gd name="connsiteX1574" fmla="*/ 278051 w 548379"/>
                <a:gd name="connsiteY1574" fmla="*/ 2576 h 687724"/>
                <a:gd name="connsiteX1575" fmla="*/ 280626 w 548379"/>
                <a:gd name="connsiteY1575" fmla="*/ 2576 h 687724"/>
                <a:gd name="connsiteX1576" fmla="*/ 280626 w 548379"/>
                <a:gd name="connsiteY1576" fmla="*/ 5151 h 687724"/>
                <a:gd name="connsiteX1577" fmla="*/ 280626 w 548379"/>
                <a:gd name="connsiteY1577" fmla="*/ 7727 h 687724"/>
                <a:gd name="connsiteX1578" fmla="*/ 283201 w 548379"/>
                <a:gd name="connsiteY1578" fmla="*/ 7727 h 687724"/>
                <a:gd name="connsiteX1579" fmla="*/ 283201 w 548379"/>
                <a:gd name="connsiteY1579" fmla="*/ 10302 h 687724"/>
                <a:gd name="connsiteX1580" fmla="*/ 285775 w 548379"/>
                <a:gd name="connsiteY1580" fmla="*/ 10302 h 687724"/>
                <a:gd name="connsiteX1581" fmla="*/ 285775 w 548379"/>
                <a:gd name="connsiteY1581" fmla="*/ 12878 h 687724"/>
                <a:gd name="connsiteX1582" fmla="*/ 288350 w 548379"/>
                <a:gd name="connsiteY1582" fmla="*/ 12878 h 687724"/>
                <a:gd name="connsiteX1583" fmla="*/ 288350 w 548379"/>
                <a:gd name="connsiteY1583" fmla="*/ 15453 h 687724"/>
                <a:gd name="connsiteX1584" fmla="*/ 290924 w 548379"/>
                <a:gd name="connsiteY1584" fmla="*/ 15453 h 687724"/>
                <a:gd name="connsiteX1585" fmla="*/ 290924 w 548379"/>
                <a:gd name="connsiteY1585" fmla="*/ 18029 h 687724"/>
                <a:gd name="connsiteX1586" fmla="*/ 293499 w 548379"/>
                <a:gd name="connsiteY1586" fmla="*/ 18029 h 687724"/>
                <a:gd name="connsiteX1587" fmla="*/ 293499 w 548379"/>
                <a:gd name="connsiteY1587" fmla="*/ 20604 h 687724"/>
                <a:gd name="connsiteX1588" fmla="*/ 296073 w 548379"/>
                <a:gd name="connsiteY1588" fmla="*/ 20604 h 687724"/>
                <a:gd name="connsiteX1589" fmla="*/ 296073 w 548379"/>
                <a:gd name="connsiteY1589" fmla="*/ 23180 h 687724"/>
                <a:gd name="connsiteX1590" fmla="*/ 298648 w 548379"/>
                <a:gd name="connsiteY1590" fmla="*/ 23180 h 687724"/>
                <a:gd name="connsiteX1591" fmla="*/ 301222 w 548379"/>
                <a:gd name="connsiteY1591" fmla="*/ 23180 h 687724"/>
                <a:gd name="connsiteX1592" fmla="*/ 303797 w 548379"/>
                <a:gd name="connsiteY1592" fmla="*/ 23180 h 687724"/>
                <a:gd name="connsiteX1593" fmla="*/ 303797 w 548379"/>
                <a:gd name="connsiteY1593" fmla="*/ 25755 h 687724"/>
                <a:gd name="connsiteX1594" fmla="*/ 306372 w 548379"/>
                <a:gd name="connsiteY1594" fmla="*/ 25755 h 687724"/>
                <a:gd name="connsiteX1595" fmla="*/ 306372 w 548379"/>
                <a:gd name="connsiteY1595" fmla="*/ 28331 h 687724"/>
                <a:gd name="connsiteX1596" fmla="*/ 308946 w 548379"/>
                <a:gd name="connsiteY1596" fmla="*/ 28331 h 687724"/>
                <a:gd name="connsiteX1597" fmla="*/ 308946 w 548379"/>
                <a:gd name="connsiteY1597" fmla="*/ 30906 h 687724"/>
                <a:gd name="connsiteX1598" fmla="*/ 311521 w 548379"/>
                <a:gd name="connsiteY1598" fmla="*/ 30906 h 687724"/>
                <a:gd name="connsiteX1599" fmla="*/ 314095 w 548379"/>
                <a:gd name="connsiteY1599" fmla="*/ 30906 h 687724"/>
                <a:gd name="connsiteX1600" fmla="*/ 314095 w 548379"/>
                <a:gd name="connsiteY1600" fmla="*/ 33482 h 687724"/>
                <a:gd name="connsiteX1601" fmla="*/ 316670 w 548379"/>
                <a:gd name="connsiteY1601" fmla="*/ 33482 h 687724"/>
                <a:gd name="connsiteX1602" fmla="*/ 316670 w 548379"/>
                <a:gd name="connsiteY1602" fmla="*/ 36057 h 687724"/>
                <a:gd name="connsiteX1603" fmla="*/ 319244 w 548379"/>
                <a:gd name="connsiteY1603" fmla="*/ 36057 h 687724"/>
                <a:gd name="connsiteX1604" fmla="*/ 321819 w 548379"/>
                <a:gd name="connsiteY1604" fmla="*/ 36057 h 687724"/>
                <a:gd name="connsiteX1605" fmla="*/ 321819 w 548379"/>
                <a:gd name="connsiteY1605" fmla="*/ 38633 h 687724"/>
                <a:gd name="connsiteX1606" fmla="*/ 324393 w 548379"/>
                <a:gd name="connsiteY1606" fmla="*/ 38633 h 687724"/>
                <a:gd name="connsiteX1607" fmla="*/ 326968 w 548379"/>
                <a:gd name="connsiteY1607" fmla="*/ 38633 h 687724"/>
                <a:gd name="connsiteX1608" fmla="*/ 326968 w 548379"/>
                <a:gd name="connsiteY1608" fmla="*/ 41208 h 687724"/>
                <a:gd name="connsiteX1609" fmla="*/ 329542 w 548379"/>
                <a:gd name="connsiteY1609" fmla="*/ 41208 h 687724"/>
                <a:gd name="connsiteX1610" fmla="*/ 332117 w 548379"/>
                <a:gd name="connsiteY1610" fmla="*/ 41208 h 687724"/>
                <a:gd name="connsiteX1611" fmla="*/ 332117 w 548379"/>
                <a:gd name="connsiteY1611" fmla="*/ 43784 h 687724"/>
                <a:gd name="connsiteX1612" fmla="*/ 334692 w 548379"/>
                <a:gd name="connsiteY1612" fmla="*/ 43784 h 687724"/>
                <a:gd name="connsiteX1613" fmla="*/ 337266 w 548379"/>
                <a:gd name="connsiteY1613" fmla="*/ 43784 h 687724"/>
                <a:gd name="connsiteX1614" fmla="*/ 337266 w 548379"/>
                <a:gd name="connsiteY1614" fmla="*/ 46359 h 687724"/>
                <a:gd name="connsiteX1615" fmla="*/ 339841 w 548379"/>
                <a:gd name="connsiteY1615" fmla="*/ 46359 h 687724"/>
                <a:gd name="connsiteX1616" fmla="*/ 342415 w 548379"/>
                <a:gd name="connsiteY1616" fmla="*/ 46359 h 687724"/>
                <a:gd name="connsiteX1617" fmla="*/ 342415 w 548379"/>
                <a:gd name="connsiteY1617" fmla="*/ 48935 h 687724"/>
                <a:gd name="connsiteX1618" fmla="*/ 344990 w 548379"/>
                <a:gd name="connsiteY1618" fmla="*/ 48935 h 687724"/>
                <a:gd name="connsiteX1619" fmla="*/ 347564 w 548379"/>
                <a:gd name="connsiteY1619" fmla="*/ 48935 h 687724"/>
                <a:gd name="connsiteX1620" fmla="*/ 350139 w 548379"/>
                <a:gd name="connsiteY1620" fmla="*/ 48935 h 687724"/>
                <a:gd name="connsiteX1621" fmla="*/ 350139 w 548379"/>
                <a:gd name="connsiteY1621" fmla="*/ 51510 h 687724"/>
                <a:gd name="connsiteX1622" fmla="*/ 352713 w 548379"/>
                <a:gd name="connsiteY1622" fmla="*/ 51510 h 687724"/>
                <a:gd name="connsiteX1623" fmla="*/ 355288 w 548379"/>
                <a:gd name="connsiteY1623" fmla="*/ 51510 h 687724"/>
                <a:gd name="connsiteX1624" fmla="*/ 357862 w 548379"/>
                <a:gd name="connsiteY1624" fmla="*/ 51510 h 687724"/>
                <a:gd name="connsiteX1625" fmla="*/ 360437 w 548379"/>
                <a:gd name="connsiteY1625" fmla="*/ 51510 h 687724"/>
                <a:gd name="connsiteX1626" fmla="*/ 360437 w 548379"/>
                <a:gd name="connsiteY1626" fmla="*/ 54086 h 687724"/>
                <a:gd name="connsiteX1627" fmla="*/ 363012 w 548379"/>
                <a:gd name="connsiteY1627" fmla="*/ 54086 h 687724"/>
                <a:gd name="connsiteX1628" fmla="*/ 363012 w 548379"/>
                <a:gd name="connsiteY1628" fmla="*/ 56661 h 687724"/>
                <a:gd name="connsiteX1629" fmla="*/ 365586 w 548379"/>
                <a:gd name="connsiteY1629" fmla="*/ 56661 h 687724"/>
                <a:gd name="connsiteX1630" fmla="*/ 368161 w 548379"/>
                <a:gd name="connsiteY1630" fmla="*/ 56661 h 687724"/>
                <a:gd name="connsiteX1631" fmla="*/ 370735 w 548379"/>
                <a:gd name="connsiteY1631" fmla="*/ 59237 h 687724"/>
                <a:gd name="connsiteX1632" fmla="*/ 373310 w 548379"/>
                <a:gd name="connsiteY1632" fmla="*/ 59237 h 687724"/>
                <a:gd name="connsiteX1633" fmla="*/ 375884 w 548379"/>
                <a:gd name="connsiteY1633" fmla="*/ 59237 h 687724"/>
                <a:gd name="connsiteX1634" fmla="*/ 378459 w 548379"/>
                <a:gd name="connsiteY1634" fmla="*/ 59237 h 687724"/>
                <a:gd name="connsiteX1635" fmla="*/ 381033 w 548379"/>
                <a:gd name="connsiteY1635" fmla="*/ 59237 h 687724"/>
                <a:gd name="connsiteX1636" fmla="*/ 381033 w 548379"/>
                <a:gd name="connsiteY1636" fmla="*/ 61813 h 687724"/>
                <a:gd name="connsiteX1637" fmla="*/ 383608 w 548379"/>
                <a:gd name="connsiteY1637" fmla="*/ 61813 h 687724"/>
                <a:gd name="connsiteX1638" fmla="*/ 386183 w 548379"/>
                <a:gd name="connsiteY1638" fmla="*/ 61813 h 687724"/>
                <a:gd name="connsiteX1639" fmla="*/ 388757 w 548379"/>
                <a:gd name="connsiteY1639" fmla="*/ 61813 h 687724"/>
                <a:gd name="connsiteX1640" fmla="*/ 388757 w 548379"/>
                <a:gd name="connsiteY1640" fmla="*/ 64388 h 687724"/>
                <a:gd name="connsiteX1641" fmla="*/ 391332 w 548379"/>
                <a:gd name="connsiteY1641" fmla="*/ 64388 h 687724"/>
                <a:gd name="connsiteX1642" fmla="*/ 391332 w 548379"/>
                <a:gd name="connsiteY1642" fmla="*/ 66964 h 687724"/>
                <a:gd name="connsiteX1643" fmla="*/ 393906 w 548379"/>
                <a:gd name="connsiteY1643" fmla="*/ 66964 h 687724"/>
                <a:gd name="connsiteX1644" fmla="*/ 396481 w 548379"/>
                <a:gd name="connsiteY1644" fmla="*/ 66964 h 687724"/>
                <a:gd name="connsiteX1645" fmla="*/ 399055 w 548379"/>
                <a:gd name="connsiteY1645" fmla="*/ 66964 h 687724"/>
                <a:gd name="connsiteX1646" fmla="*/ 401630 w 548379"/>
                <a:gd name="connsiteY1646" fmla="*/ 66964 h 687724"/>
                <a:gd name="connsiteX1647" fmla="*/ 401630 w 548379"/>
                <a:gd name="connsiteY1647" fmla="*/ 67768 h 687724"/>
                <a:gd name="connsiteX1648" fmla="*/ 401630 w 548379"/>
                <a:gd name="connsiteY1648" fmla="*/ 69539 h 687724"/>
                <a:gd name="connsiteX1649" fmla="*/ 404204 w 548379"/>
                <a:gd name="connsiteY1649" fmla="*/ 69539 h 687724"/>
                <a:gd name="connsiteX1650" fmla="*/ 406779 w 548379"/>
                <a:gd name="connsiteY1650" fmla="*/ 69539 h 687724"/>
                <a:gd name="connsiteX1651" fmla="*/ 409353 w 548379"/>
                <a:gd name="connsiteY1651" fmla="*/ 69539 h 687724"/>
                <a:gd name="connsiteX1652" fmla="*/ 411928 w 548379"/>
                <a:gd name="connsiteY1652" fmla="*/ 69539 h 687724"/>
                <a:gd name="connsiteX1653" fmla="*/ 411928 w 548379"/>
                <a:gd name="connsiteY1653" fmla="*/ 72115 h 687724"/>
                <a:gd name="connsiteX1654" fmla="*/ 414503 w 548379"/>
                <a:gd name="connsiteY1654" fmla="*/ 72115 h 687724"/>
                <a:gd name="connsiteX1655" fmla="*/ 417077 w 548379"/>
                <a:gd name="connsiteY1655" fmla="*/ 72115 h 687724"/>
                <a:gd name="connsiteX1656" fmla="*/ 419652 w 548379"/>
                <a:gd name="connsiteY1656" fmla="*/ 72115 h 687724"/>
                <a:gd name="connsiteX1657" fmla="*/ 419652 w 548379"/>
                <a:gd name="connsiteY1657" fmla="*/ 74690 h 687724"/>
                <a:gd name="connsiteX1658" fmla="*/ 424801 w 548379"/>
                <a:gd name="connsiteY1658" fmla="*/ 74690 h 687724"/>
                <a:gd name="connsiteX1659" fmla="*/ 427375 w 548379"/>
                <a:gd name="connsiteY1659" fmla="*/ 74690 h 687724"/>
                <a:gd name="connsiteX1660" fmla="*/ 429950 w 548379"/>
                <a:gd name="connsiteY1660" fmla="*/ 74690 h 687724"/>
                <a:gd name="connsiteX1661" fmla="*/ 429950 w 548379"/>
                <a:gd name="connsiteY1661" fmla="*/ 77266 h 687724"/>
                <a:gd name="connsiteX1662" fmla="*/ 432524 w 548379"/>
                <a:gd name="connsiteY1662" fmla="*/ 77266 h 687724"/>
                <a:gd name="connsiteX1663" fmla="*/ 440248 w 548379"/>
                <a:gd name="connsiteY1663" fmla="*/ 77266 h 687724"/>
                <a:gd name="connsiteX1664" fmla="*/ 442823 w 548379"/>
                <a:gd name="connsiteY1664" fmla="*/ 77266 h 687724"/>
                <a:gd name="connsiteX1665" fmla="*/ 445397 w 548379"/>
                <a:gd name="connsiteY1665" fmla="*/ 77266 h 687724"/>
                <a:gd name="connsiteX1666" fmla="*/ 447972 w 548379"/>
                <a:gd name="connsiteY1666" fmla="*/ 77266 h 687724"/>
                <a:gd name="connsiteX1667" fmla="*/ 450546 w 548379"/>
                <a:gd name="connsiteY1667" fmla="*/ 77266 h 687724"/>
                <a:gd name="connsiteX1668" fmla="*/ 450546 w 548379"/>
                <a:gd name="connsiteY1668" fmla="*/ 79841 h 687724"/>
                <a:gd name="connsiteX1669" fmla="*/ 453121 w 548379"/>
                <a:gd name="connsiteY1669" fmla="*/ 79841 h 687724"/>
                <a:gd name="connsiteX1670" fmla="*/ 455695 w 548379"/>
                <a:gd name="connsiteY1670" fmla="*/ 79841 h 687724"/>
                <a:gd name="connsiteX1671" fmla="*/ 458270 w 548379"/>
                <a:gd name="connsiteY1671" fmla="*/ 79841 h 687724"/>
                <a:gd name="connsiteX1672" fmla="*/ 468568 w 548379"/>
                <a:gd name="connsiteY1672" fmla="*/ 79841 h 687724"/>
                <a:gd name="connsiteX1673" fmla="*/ 471143 w 548379"/>
                <a:gd name="connsiteY1673" fmla="*/ 79841 h 687724"/>
                <a:gd name="connsiteX1674" fmla="*/ 473717 w 548379"/>
                <a:gd name="connsiteY1674" fmla="*/ 79841 h 687724"/>
                <a:gd name="connsiteX1675" fmla="*/ 476292 w 548379"/>
                <a:gd name="connsiteY1675" fmla="*/ 79841 h 687724"/>
                <a:gd name="connsiteX1676" fmla="*/ 478866 w 548379"/>
                <a:gd name="connsiteY1676" fmla="*/ 79841 h 687724"/>
                <a:gd name="connsiteX1677" fmla="*/ 481441 w 548379"/>
                <a:gd name="connsiteY1677" fmla="*/ 79841 h 687724"/>
                <a:gd name="connsiteX1678" fmla="*/ 481441 w 548379"/>
                <a:gd name="connsiteY1678" fmla="*/ 82417 h 687724"/>
                <a:gd name="connsiteX1679" fmla="*/ 484015 w 548379"/>
                <a:gd name="connsiteY1679" fmla="*/ 82417 h 687724"/>
                <a:gd name="connsiteX1680" fmla="*/ 486590 w 548379"/>
                <a:gd name="connsiteY1680" fmla="*/ 82417 h 687724"/>
                <a:gd name="connsiteX1681" fmla="*/ 486590 w 548379"/>
                <a:gd name="connsiteY1681" fmla="*/ 84992 h 687724"/>
                <a:gd name="connsiteX1682" fmla="*/ 489165 w 548379"/>
                <a:gd name="connsiteY1682" fmla="*/ 84992 h 687724"/>
                <a:gd name="connsiteX1683" fmla="*/ 489165 w 548379"/>
                <a:gd name="connsiteY1683" fmla="*/ 87568 h 687724"/>
                <a:gd name="connsiteX1684" fmla="*/ 489165 w 548379"/>
                <a:gd name="connsiteY1684" fmla="*/ 90143 h 687724"/>
                <a:gd name="connsiteX1685" fmla="*/ 489165 w 548379"/>
                <a:gd name="connsiteY1685" fmla="*/ 95294 h 687724"/>
                <a:gd name="connsiteX1686" fmla="*/ 489165 w 548379"/>
                <a:gd name="connsiteY1686" fmla="*/ 97870 h 687724"/>
                <a:gd name="connsiteX1687" fmla="*/ 491739 w 548379"/>
                <a:gd name="connsiteY1687" fmla="*/ 97870 h 687724"/>
                <a:gd name="connsiteX1688" fmla="*/ 491739 w 548379"/>
                <a:gd name="connsiteY1688" fmla="*/ 100445 h 687724"/>
                <a:gd name="connsiteX1689" fmla="*/ 491739 w 548379"/>
                <a:gd name="connsiteY1689" fmla="*/ 103021 h 687724"/>
                <a:gd name="connsiteX1690" fmla="*/ 491739 w 548379"/>
                <a:gd name="connsiteY1690" fmla="*/ 105596 h 687724"/>
                <a:gd name="connsiteX1691" fmla="*/ 491739 w 548379"/>
                <a:gd name="connsiteY1691" fmla="*/ 108172 h 687724"/>
                <a:gd name="connsiteX1692" fmla="*/ 494314 w 548379"/>
                <a:gd name="connsiteY1692" fmla="*/ 108172 h 687724"/>
                <a:gd name="connsiteX1693" fmla="*/ 494314 w 548379"/>
                <a:gd name="connsiteY1693" fmla="*/ 110747 h 687724"/>
                <a:gd name="connsiteX1694" fmla="*/ 494314 w 548379"/>
                <a:gd name="connsiteY1694" fmla="*/ 113323 h 687724"/>
                <a:gd name="connsiteX1695" fmla="*/ 494314 w 548379"/>
                <a:gd name="connsiteY1695" fmla="*/ 115898 h 687724"/>
                <a:gd name="connsiteX1696" fmla="*/ 494314 w 548379"/>
                <a:gd name="connsiteY1696" fmla="*/ 118474 h 687724"/>
                <a:gd name="connsiteX1697" fmla="*/ 494314 w 548379"/>
                <a:gd name="connsiteY1697" fmla="*/ 121049 h 687724"/>
                <a:gd name="connsiteX1698" fmla="*/ 494314 w 548379"/>
                <a:gd name="connsiteY1698" fmla="*/ 123625 h 687724"/>
                <a:gd name="connsiteX1699" fmla="*/ 496888 w 548379"/>
                <a:gd name="connsiteY1699" fmla="*/ 123625 h 687724"/>
                <a:gd name="connsiteX1700" fmla="*/ 496888 w 548379"/>
                <a:gd name="connsiteY1700" fmla="*/ 126200 h 687724"/>
                <a:gd name="connsiteX1701" fmla="*/ 496888 w 548379"/>
                <a:gd name="connsiteY1701" fmla="*/ 128776 h 687724"/>
                <a:gd name="connsiteX1702" fmla="*/ 496888 w 548379"/>
                <a:gd name="connsiteY1702" fmla="*/ 131351 h 687724"/>
                <a:gd name="connsiteX1703" fmla="*/ 499463 w 548379"/>
                <a:gd name="connsiteY1703" fmla="*/ 131351 h 687724"/>
                <a:gd name="connsiteX1704" fmla="*/ 499463 w 548379"/>
                <a:gd name="connsiteY1704" fmla="*/ 133927 h 687724"/>
                <a:gd name="connsiteX1705" fmla="*/ 499463 w 548379"/>
                <a:gd name="connsiteY1705" fmla="*/ 136502 h 687724"/>
                <a:gd name="connsiteX1706" fmla="*/ 496888 w 548379"/>
                <a:gd name="connsiteY1706" fmla="*/ 136502 h 687724"/>
                <a:gd name="connsiteX1707" fmla="*/ 496888 w 548379"/>
                <a:gd name="connsiteY1707" fmla="*/ 139078 h 687724"/>
                <a:gd name="connsiteX1708" fmla="*/ 494314 w 548379"/>
                <a:gd name="connsiteY1708" fmla="*/ 139078 h 687724"/>
                <a:gd name="connsiteX1709" fmla="*/ 491739 w 548379"/>
                <a:gd name="connsiteY1709" fmla="*/ 139078 h 687724"/>
                <a:gd name="connsiteX1710" fmla="*/ 489165 w 548379"/>
                <a:gd name="connsiteY1710" fmla="*/ 139078 h 687724"/>
                <a:gd name="connsiteX1711" fmla="*/ 484015 w 548379"/>
                <a:gd name="connsiteY1711" fmla="*/ 139078 h 687724"/>
                <a:gd name="connsiteX1712" fmla="*/ 481441 w 548379"/>
                <a:gd name="connsiteY1712" fmla="*/ 139078 h 687724"/>
                <a:gd name="connsiteX1713" fmla="*/ 476292 w 548379"/>
                <a:gd name="connsiteY1713" fmla="*/ 139078 h 687724"/>
                <a:gd name="connsiteX1714" fmla="*/ 473717 w 548379"/>
                <a:gd name="connsiteY1714" fmla="*/ 139078 h 687724"/>
                <a:gd name="connsiteX1715" fmla="*/ 473717 w 548379"/>
                <a:gd name="connsiteY1715" fmla="*/ 136502 h 687724"/>
                <a:gd name="connsiteX1716" fmla="*/ 471143 w 548379"/>
                <a:gd name="connsiteY1716" fmla="*/ 136502 h 687724"/>
                <a:gd name="connsiteX1717" fmla="*/ 468568 w 548379"/>
                <a:gd name="connsiteY1717" fmla="*/ 136502 h 687724"/>
                <a:gd name="connsiteX1718" fmla="*/ 465994 w 548379"/>
                <a:gd name="connsiteY1718" fmla="*/ 136502 h 687724"/>
                <a:gd name="connsiteX1719" fmla="*/ 463419 w 548379"/>
                <a:gd name="connsiteY1719" fmla="*/ 136502 h 687724"/>
                <a:gd name="connsiteX1720" fmla="*/ 463419 w 548379"/>
                <a:gd name="connsiteY1720" fmla="*/ 133927 h 687724"/>
                <a:gd name="connsiteX1721" fmla="*/ 460844 w 548379"/>
                <a:gd name="connsiteY1721" fmla="*/ 133927 h 687724"/>
                <a:gd name="connsiteX1722" fmla="*/ 458270 w 548379"/>
                <a:gd name="connsiteY1722" fmla="*/ 133927 h 687724"/>
                <a:gd name="connsiteX1723" fmla="*/ 455695 w 548379"/>
                <a:gd name="connsiteY1723" fmla="*/ 133927 h 687724"/>
                <a:gd name="connsiteX1724" fmla="*/ 453121 w 548379"/>
                <a:gd name="connsiteY1724" fmla="*/ 133927 h 687724"/>
                <a:gd name="connsiteX1725" fmla="*/ 450546 w 548379"/>
                <a:gd name="connsiteY1725" fmla="*/ 133927 h 687724"/>
                <a:gd name="connsiteX1726" fmla="*/ 447972 w 548379"/>
                <a:gd name="connsiteY1726" fmla="*/ 133927 h 687724"/>
                <a:gd name="connsiteX1727" fmla="*/ 447972 w 548379"/>
                <a:gd name="connsiteY1727" fmla="*/ 131351 h 687724"/>
                <a:gd name="connsiteX1728" fmla="*/ 445397 w 548379"/>
                <a:gd name="connsiteY1728" fmla="*/ 131351 h 687724"/>
                <a:gd name="connsiteX1729" fmla="*/ 442823 w 548379"/>
                <a:gd name="connsiteY1729" fmla="*/ 131351 h 687724"/>
                <a:gd name="connsiteX1730" fmla="*/ 440248 w 548379"/>
                <a:gd name="connsiteY1730" fmla="*/ 131351 h 687724"/>
                <a:gd name="connsiteX1731" fmla="*/ 437674 w 548379"/>
                <a:gd name="connsiteY1731" fmla="*/ 131351 h 687724"/>
                <a:gd name="connsiteX1732" fmla="*/ 437674 w 548379"/>
                <a:gd name="connsiteY1732" fmla="*/ 128776 h 687724"/>
                <a:gd name="connsiteX1733" fmla="*/ 435099 w 548379"/>
                <a:gd name="connsiteY1733" fmla="*/ 128776 h 687724"/>
                <a:gd name="connsiteX1734" fmla="*/ 432524 w 548379"/>
                <a:gd name="connsiteY1734" fmla="*/ 128776 h 687724"/>
                <a:gd name="connsiteX1735" fmla="*/ 429950 w 548379"/>
                <a:gd name="connsiteY1735" fmla="*/ 128776 h 687724"/>
                <a:gd name="connsiteX1736" fmla="*/ 429950 w 548379"/>
                <a:gd name="connsiteY1736" fmla="*/ 126200 h 687724"/>
                <a:gd name="connsiteX1737" fmla="*/ 427375 w 548379"/>
                <a:gd name="connsiteY1737" fmla="*/ 126200 h 687724"/>
                <a:gd name="connsiteX1738" fmla="*/ 424801 w 548379"/>
                <a:gd name="connsiteY1738" fmla="*/ 126200 h 687724"/>
                <a:gd name="connsiteX1739" fmla="*/ 422226 w 548379"/>
                <a:gd name="connsiteY1739" fmla="*/ 126200 h 687724"/>
                <a:gd name="connsiteX1740" fmla="*/ 422226 w 548379"/>
                <a:gd name="connsiteY1740" fmla="*/ 123625 h 687724"/>
                <a:gd name="connsiteX1741" fmla="*/ 419652 w 548379"/>
                <a:gd name="connsiteY1741" fmla="*/ 123625 h 687724"/>
                <a:gd name="connsiteX1742" fmla="*/ 417077 w 548379"/>
                <a:gd name="connsiteY1742" fmla="*/ 123625 h 687724"/>
                <a:gd name="connsiteX1743" fmla="*/ 414503 w 548379"/>
                <a:gd name="connsiteY1743" fmla="*/ 123625 h 687724"/>
                <a:gd name="connsiteX1744" fmla="*/ 411928 w 548379"/>
                <a:gd name="connsiteY1744" fmla="*/ 123625 h 687724"/>
                <a:gd name="connsiteX1745" fmla="*/ 411928 w 548379"/>
                <a:gd name="connsiteY1745" fmla="*/ 121049 h 687724"/>
                <a:gd name="connsiteX1746" fmla="*/ 409353 w 548379"/>
                <a:gd name="connsiteY1746" fmla="*/ 121049 h 687724"/>
                <a:gd name="connsiteX1747" fmla="*/ 406779 w 548379"/>
                <a:gd name="connsiteY1747" fmla="*/ 121049 h 687724"/>
                <a:gd name="connsiteX1748" fmla="*/ 404204 w 548379"/>
                <a:gd name="connsiteY1748" fmla="*/ 121049 h 687724"/>
                <a:gd name="connsiteX1749" fmla="*/ 404204 w 548379"/>
                <a:gd name="connsiteY1749" fmla="*/ 118474 h 687724"/>
                <a:gd name="connsiteX1750" fmla="*/ 401630 w 548379"/>
                <a:gd name="connsiteY1750" fmla="*/ 118474 h 687724"/>
                <a:gd name="connsiteX1751" fmla="*/ 399055 w 548379"/>
                <a:gd name="connsiteY1751" fmla="*/ 118474 h 687724"/>
                <a:gd name="connsiteX1752" fmla="*/ 399055 w 548379"/>
                <a:gd name="connsiteY1752" fmla="*/ 115898 h 687724"/>
                <a:gd name="connsiteX1753" fmla="*/ 396481 w 548379"/>
                <a:gd name="connsiteY1753" fmla="*/ 115898 h 687724"/>
                <a:gd name="connsiteX1754" fmla="*/ 393906 w 548379"/>
                <a:gd name="connsiteY1754" fmla="*/ 115898 h 687724"/>
                <a:gd name="connsiteX1755" fmla="*/ 391332 w 548379"/>
                <a:gd name="connsiteY1755" fmla="*/ 115898 h 687724"/>
                <a:gd name="connsiteX1756" fmla="*/ 391332 w 548379"/>
                <a:gd name="connsiteY1756" fmla="*/ 113323 h 687724"/>
                <a:gd name="connsiteX1757" fmla="*/ 388757 w 548379"/>
                <a:gd name="connsiteY1757" fmla="*/ 113323 h 687724"/>
                <a:gd name="connsiteX1758" fmla="*/ 386183 w 548379"/>
                <a:gd name="connsiteY1758" fmla="*/ 113323 h 687724"/>
                <a:gd name="connsiteX1759" fmla="*/ 383608 w 548379"/>
                <a:gd name="connsiteY1759" fmla="*/ 113323 h 687724"/>
                <a:gd name="connsiteX1760" fmla="*/ 383608 w 548379"/>
                <a:gd name="connsiteY1760" fmla="*/ 110747 h 687724"/>
                <a:gd name="connsiteX1761" fmla="*/ 381033 w 548379"/>
                <a:gd name="connsiteY1761" fmla="*/ 110747 h 687724"/>
                <a:gd name="connsiteX1762" fmla="*/ 381033 w 548379"/>
                <a:gd name="connsiteY1762" fmla="*/ 108172 h 687724"/>
                <a:gd name="connsiteX1763" fmla="*/ 378459 w 548379"/>
                <a:gd name="connsiteY1763" fmla="*/ 108172 h 687724"/>
                <a:gd name="connsiteX1764" fmla="*/ 375884 w 548379"/>
                <a:gd name="connsiteY1764" fmla="*/ 108172 h 687724"/>
                <a:gd name="connsiteX1765" fmla="*/ 375884 w 548379"/>
                <a:gd name="connsiteY1765" fmla="*/ 105596 h 687724"/>
                <a:gd name="connsiteX1766" fmla="*/ 373310 w 548379"/>
                <a:gd name="connsiteY1766" fmla="*/ 105596 h 687724"/>
                <a:gd name="connsiteX1767" fmla="*/ 370735 w 548379"/>
                <a:gd name="connsiteY1767" fmla="*/ 105596 h 687724"/>
                <a:gd name="connsiteX1768" fmla="*/ 368161 w 548379"/>
                <a:gd name="connsiteY1768" fmla="*/ 105596 h 687724"/>
                <a:gd name="connsiteX1769" fmla="*/ 368161 w 548379"/>
                <a:gd name="connsiteY1769" fmla="*/ 103021 h 687724"/>
                <a:gd name="connsiteX1770" fmla="*/ 365586 w 548379"/>
                <a:gd name="connsiteY1770" fmla="*/ 103021 h 687724"/>
                <a:gd name="connsiteX1771" fmla="*/ 363012 w 548379"/>
                <a:gd name="connsiteY1771" fmla="*/ 103021 h 687724"/>
                <a:gd name="connsiteX1772" fmla="*/ 360437 w 548379"/>
                <a:gd name="connsiteY1772" fmla="*/ 103021 h 687724"/>
                <a:gd name="connsiteX1773" fmla="*/ 360437 w 548379"/>
                <a:gd name="connsiteY1773" fmla="*/ 100445 h 687724"/>
                <a:gd name="connsiteX1774" fmla="*/ 357862 w 548379"/>
                <a:gd name="connsiteY1774" fmla="*/ 100445 h 687724"/>
                <a:gd name="connsiteX1775" fmla="*/ 355288 w 548379"/>
                <a:gd name="connsiteY1775" fmla="*/ 100445 h 687724"/>
                <a:gd name="connsiteX1776" fmla="*/ 352713 w 548379"/>
                <a:gd name="connsiteY1776" fmla="*/ 100445 h 687724"/>
                <a:gd name="connsiteX1777" fmla="*/ 352713 w 548379"/>
                <a:gd name="connsiteY1777" fmla="*/ 97870 h 687724"/>
                <a:gd name="connsiteX1778" fmla="*/ 350139 w 548379"/>
                <a:gd name="connsiteY1778" fmla="*/ 97870 h 687724"/>
                <a:gd name="connsiteX1779" fmla="*/ 350139 w 548379"/>
                <a:gd name="connsiteY1779" fmla="*/ 95294 h 687724"/>
                <a:gd name="connsiteX1780" fmla="*/ 347564 w 548379"/>
                <a:gd name="connsiteY1780" fmla="*/ 95294 h 687724"/>
                <a:gd name="connsiteX1781" fmla="*/ 344990 w 548379"/>
                <a:gd name="connsiteY1781" fmla="*/ 95294 h 687724"/>
                <a:gd name="connsiteX1782" fmla="*/ 342415 w 548379"/>
                <a:gd name="connsiteY1782" fmla="*/ 95294 h 687724"/>
                <a:gd name="connsiteX1783" fmla="*/ 342415 w 548379"/>
                <a:gd name="connsiteY1783" fmla="*/ 92719 h 687724"/>
                <a:gd name="connsiteX1784" fmla="*/ 339841 w 548379"/>
                <a:gd name="connsiteY1784" fmla="*/ 92719 h 687724"/>
                <a:gd name="connsiteX1785" fmla="*/ 339841 w 548379"/>
                <a:gd name="connsiteY1785" fmla="*/ 90143 h 687724"/>
                <a:gd name="connsiteX1786" fmla="*/ 337266 w 548379"/>
                <a:gd name="connsiteY1786" fmla="*/ 90143 h 687724"/>
                <a:gd name="connsiteX1787" fmla="*/ 337266 w 548379"/>
                <a:gd name="connsiteY1787" fmla="*/ 87568 h 687724"/>
                <a:gd name="connsiteX1788" fmla="*/ 334692 w 548379"/>
                <a:gd name="connsiteY1788" fmla="*/ 87568 h 687724"/>
                <a:gd name="connsiteX1789" fmla="*/ 332117 w 548379"/>
                <a:gd name="connsiteY1789" fmla="*/ 87568 h 687724"/>
                <a:gd name="connsiteX1790" fmla="*/ 332117 w 548379"/>
                <a:gd name="connsiteY1790" fmla="*/ 84992 h 687724"/>
                <a:gd name="connsiteX1791" fmla="*/ 329542 w 548379"/>
                <a:gd name="connsiteY1791" fmla="*/ 84992 h 687724"/>
                <a:gd name="connsiteX1792" fmla="*/ 329542 w 548379"/>
                <a:gd name="connsiteY1792" fmla="*/ 82417 h 687724"/>
                <a:gd name="connsiteX1793" fmla="*/ 326968 w 548379"/>
                <a:gd name="connsiteY1793" fmla="*/ 82417 h 687724"/>
                <a:gd name="connsiteX1794" fmla="*/ 326968 w 548379"/>
                <a:gd name="connsiteY1794" fmla="*/ 79841 h 687724"/>
                <a:gd name="connsiteX1795" fmla="*/ 324393 w 548379"/>
                <a:gd name="connsiteY1795" fmla="*/ 79841 h 687724"/>
                <a:gd name="connsiteX1796" fmla="*/ 324393 w 548379"/>
                <a:gd name="connsiteY1796" fmla="*/ 77266 h 687724"/>
                <a:gd name="connsiteX1797" fmla="*/ 321819 w 548379"/>
                <a:gd name="connsiteY1797" fmla="*/ 77266 h 687724"/>
                <a:gd name="connsiteX1798" fmla="*/ 319244 w 548379"/>
                <a:gd name="connsiteY1798" fmla="*/ 77266 h 687724"/>
                <a:gd name="connsiteX1799" fmla="*/ 319244 w 548379"/>
                <a:gd name="connsiteY1799" fmla="*/ 74690 h 687724"/>
                <a:gd name="connsiteX1800" fmla="*/ 316670 w 548379"/>
                <a:gd name="connsiteY1800" fmla="*/ 74690 h 687724"/>
                <a:gd name="connsiteX1801" fmla="*/ 316670 w 548379"/>
                <a:gd name="connsiteY1801" fmla="*/ 72115 h 687724"/>
                <a:gd name="connsiteX1802" fmla="*/ 314095 w 548379"/>
                <a:gd name="connsiteY1802" fmla="*/ 72115 h 687724"/>
                <a:gd name="connsiteX1803" fmla="*/ 314095 w 548379"/>
                <a:gd name="connsiteY1803" fmla="*/ 69539 h 687724"/>
                <a:gd name="connsiteX1804" fmla="*/ 311521 w 548379"/>
                <a:gd name="connsiteY1804" fmla="*/ 69539 h 687724"/>
                <a:gd name="connsiteX1805" fmla="*/ 311521 w 548379"/>
                <a:gd name="connsiteY1805" fmla="*/ 66964 h 687724"/>
                <a:gd name="connsiteX1806" fmla="*/ 308946 w 548379"/>
                <a:gd name="connsiteY1806" fmla="*/ 66964 h 687724"/>
                <a:gd name="connsiteX1807" fmla="*/ 308946 w 548379"/>
                <a:gd name="connsiteY1807" fmla="*/ 64388 h 687724"/>
                <a:gd name="connsiteX1808" fmla="*/ 306372 w 548379"/>
                <a:gd name="connsiteY1808" fmla="*/ 64388 h 687724"/>
                <a:gd name="connsiteX1809" fmla="*/ 303797 w 548379"/>
                <a:gd name="connsiteY1809" fmla="*/ 64388 h 687724"/>
                <a:gd name="connsiteX1810" fmla="*/ 303797 w 548379"/>
                <a:gd name="connsiteY1810" fmla="*/ 61813 h 687724"/>
                <a:gd name="connsiteX1811" fmla="*/ 301222 w 548379"/>
                <a:gd name="connsiteY1811" fmla="*/ 61813 h 687724"/>
                <a:gd name="connsiteX1812" fmla="*/ 301222 w 548379"/>
                <a:gd name="connsiteY1812" fmla="*/ 59237 h 687724"/>
                <a:gd name="connsiteX1813" fmla="*/ 298648 w 548379"/>
                <a:gd name="connsiteY1813" fmla="*/ 59237 h 687724"/>
                <a:gd name="connsiteX1814" fmla="*/ 298648 w 548379"/>
                <a:gd name="connsiteY1814" fmla="*/ 56661 h 687724"/>
                <a:gd name="connsiteX1815" fmla="*/ 298648 w 548379"/>
                <a:gd name="connsiteY1815" fmla="*/ 54086 h 687724"/>
                <a:gd name="connsiteX1816" fmla="*/ 296073 w 548379"/>
                <a:gd name="connsiteY1816" fmla="*/ 54086 h 687724"/>
                <a:gd name="connsiteX1817" fmla="*/ 296073 w 548379"/>
                <a:gd name="connsiteY1817" fmla="*/ 51510 h 687724"/>
                <a:gd name="connsiteX1818" fmla="*/ 293499 w 548379"/>
                <a:gd name="connsiteY1818" fmla="*/ 51510 h 687724"/>
                <a:gd name="connsiteX1819" fmla="*/ 293499 w 548379"/>
                <a:gd name="connsiteY1819" fmla="*/ 48935 h 687724"/>
                <a:gd name="connsiteX1820" fmla="*/ 290924 w 548379"/>
                <a:gd name="connsiteY1820" fmla="*/ 48935 h 687724"/>
                <a:gd name="connsiteX1821" fmla="*/ 290924 w 548379"/>
                <a:gd name="connsiteY1821" fmla="*/ 46359 h 687724"/>
                <a:gd name="connsiteX1822" fmla="*/ 288350 w 548379"/>
                <a:gd name="connsiteY1822" fmla="*/ 46359 h 687724"/>
                <a:gd name="connsiteX1823" fmla="*/ 288350 w 548379"/>
                <a:gd name="connsiteY1823" fmla="*/ 43784 h 687724"/>
                <a:gd name="connsiteX1824" fmla="*/ 285775 w 548379"/>
                <a:gd name="connsiteY1824" fmla="*/ 43784 h 687724"/>
                <a:gd name="connsiteX1825" fmla="*/ 285775 w 548379"/>
                <a:gd name="connsiteY1825" fmla="*/ 41208 h 687724"/>
                <a:gd name="connsiteX1826" fmla="*/ 283201 w 548379"/>
                <a:gd name="connsiteY1826" fmla="*/ 41208 h 687724"/>
                <a:gd name="connsiteX1827" fmla="*/ 283201 w 548379"/>
                <a:gd name="connsiteY1827" fmla="*/ 38633 h 687724"/>
                <a:gd name="connsiteX1828" fmla="*/ 280626 w 548379"/>
                <a:gd name="connsiteY1828" fmla="*/ 38633 h 687724"/>
                <a:gd name="connsiteX1829" fmla="*/ 280626 w 548379"/>
                <a:gd name="connsiteY1829" fmla="*/ 36057 h 687724"/>
                <a:gd name="connsiteX1830" fmla="*/ 278051 w 548379"/>
                <a:gd name="connsiteY1830" fmla="*/ 36057 h 687724"/>
                <a:gd name="connsiteX1831" fmla="*/ 278051 w 548379"/>
                <a:gd name="connsiteY1831" fmla="*/ 38633 h 687724"/>
                <a:gd name="connsiteX1832" fmla="*/ 280626 w 548379"/>
                <a:gd name="connsiteY1832" fmla="*/ 41208 h 687724"/>
                <a:gd name="connsiteX1833" fmla="*/ 280626 w 548379"/>
                <a:gd name="connsiteY1833" fmla="*/ 43784 h 687724"/>
                <a:gd name="connsiteX1834" fmla="*/ 280626 w 548379"/>
                <a:gd name="connsiteY1834" fmla="*/ 46359 h 687724"/>
                <a:gd name="connsiteX1835" fmla="*/ 283201 w 548379"/>
                <a:gd name="connsiteY1835" fmla="*/ 46359 h 687724"/>
                <a:gd name="connsiteX1836" fmla="*/ 283201 w 548379"/>
                <a:gd name="connsiteY1836" fmla="*/ 48935 h 687724"/>
                <a:gd name="connsiteX1837" fmla="*/ 283201 w 548379"/>
                <a:gd name="connsiteY1837" fmla="*/ 51510 h 687724"/>
                <a:gd name="connsiteX1838" fmla="*/ 283201 w 548379"/>
                <a:gd name="connsiteY1838" fmla="*/ 54086 h 687724"/>
                <a:gd name="connsiteX1839" fmla="*/ 285775 w 548379"/>
                <a:gd name="connsiteY1839" fmla="*/ 54086 h 687724"/>
                <a:gd name="connsiteX1840" fmla="*/ 285775 w 548379"/>
                <a:gd name="connsiteY1840" fmla="*/ 56661 h 687724"/>
                <a:gd name="connsiteX1841" fmla="*/ 285775 w 548379"/>
                <a:gd name="connsiteY1841" fmla="*/ 59237 h 687724"/>
                <a:gd name="connsiteX1842" fmla="*/ 288350 w 548379"/>
                <a:gd name="connsiteY1842" fmla="*/ 59237 h 687724"/>
                <a:gd name="connsiteX1843" fmla="*/ 288350 w 548379"/>
                <a:gd name="connsiteY1843" fmla="*/ 61813 h 687724"/>
                <a:gd name="connsiteX1844" fmla="*/ 288350 w 548379"/>
                <a:gd name="connsiteY1844" fmla="*/ 64388 h 687724"/>
                <a:gd name="connsiteX1845" fmla="*/ 290924 w 548379"/>
                <a:gd name="connsiteY1845" fmla="*/ 64388 h 687724"/>
                <a:gd name="connsiteX1846" fmla="*/ 290924 w 548379"/>
                <a:gd name="connsiteY1846" fmla="*/ 66964 h 687724"/>
                <a:gd name="connsiteX1847" fmla="*/ 290924 w 548379"/>
                <a:gd name="connsiteY1847" fmla="*/ 69539 h 687724"/>
                <a:gd name="connsiteX1848" fmla="*/ 293499 w 548379"/>
                <a:gd name="connsiteY1848" fmla="*/ 69539 h 687724"/>
                <a:gd name="connsiteX1849" fmla="*/ 293499 w 548379"/>
                <a:gd name="connsiteY1849" fmla="*/ 72115 h 687724"/>
                <a:gd name="connsiteX1850" fmla="*/ 293499 w 548379"/>
                <a:gd name="connsiteY1850" fmla="*/ 74690 h 687724"/>
                <a:gd name="connsiteX1851" fmla="*/ 296073 w 548379"/>
                <a:gd name="connsiteY1851" fmla="*/ 74690 h 687724"/>
                <a:gd name="connsiteX1852" fmla="*/ 296073 w 548379"/>
                <a:gd name="connsiteY1852" fmla="*/ 77266 h 687724"/>
                <a:gd name="connsiteX1853" fmla="*/ 298648 w 548379"/>
                <a:gd name="connsiteY1853" fmla="*/ 77266 h 687724"/>
                <a:gd name="connsiteX1854" fmla="*/ 298648 w 548379"/>
                <a:gd name="connsiteY1854" fmla="*/ 79841 h 687724"/>
                <a:gd name="connsiteX1855" fmla="*/ 301222 w 548379"/>
                <a:gd name="connsiteY1855" fmla="*/ 79841 h 687724"/>
                <a:gd name="connsiteX1856" fmla="*/ 301222 w 548379"/>
                <a:gd name="connsiteY1856" fmla="*/ 82417 h 687724"/>
                <a:gd name="connsiteX1857" fmla="*/ 301222 w 548379"/>
                <a:gd name="connsiteY1857" fmla="*/ 84992 h 687724"/>
                <a:gd name="connsiteX1858" fmla="*/ 303797 w 548379"/>
                <a:gd name="connsiteY1858" fmla="*/ 84992 h 687724"/>
                <a:gd name="connsiteX1859" fmla="*/ 303797 w 548379"/>
                <a:gd name="connsiteY1859" fmla="*/ 87568 h 687724"/>
                <a:gd name="connsiteX1860" fmla="*/ 306372 w 548379"/>
                <a:gd name="connsiteY1860" fmla="*/ 87568 h 687724"/>
                <a:gd name="connsiteX1861" fmla="*/ 308946 w 548379"/>
                <a:gd name="connsiteY1861" fmla="*/ 87568 h 687724"/>
                <a:gd name="connsiteX1862" fmla="*/ 308946 w 548379"/>
                <a:gd name="connsiteY1862" fmla="*/ 90143 h 687724"/>
                <a:gd name="connsiteX1863" fmla="*/ 311521 w 548379"/>
                <a:gd name="connsiteY1863" fmla="*/ 90143 h 687724"/>
                <a:gd name="connsiteX1864" fmla="*/ 311521 w 548379"/>
                <a:gd name="connsiteY1864" fmla="*/ 92719 h 687724"/>
                <a:gd name="connsiteX1865" fmla="*/ 311521 w 548379"/>
                <a:gd name="connsiteY1865" fmla="*/ 95294 h 687724"/>
                <a:gd name="connsiteX1866" fmla="*/ 314095 w 548379"/>
                <a:gd name="connsiteY1866" fmla="*/ 95294 h 687724"/>
                <a:gd name="connsiteX1867" fmla="*/ 314095 w 548379"/>
                <a:gd name="connsiteY1867" fmla="*/ 97870 h 687724"/>
                <a:gd name="connsiteX1868" fmla="*/ 316670 w 548379"/>
                <a:gd name="connsiteY1868" fmla="*/ 97870 h 687724"/>
                <a:gd name="connsiteX1869" fmla="*/ 319244 w 548379"/>
                <a:gd name="connsiteY1869" fmla="*/ 97870 h 687724"/>
                <a:gd name="connsiteX1870" fmla="*/ 319244 w 548379"/>
                <a:gd name="connsiteY1870" fmla="*/ 100445 h 687724"/>
                <a:gd name="connsiteX1871" fmla="*/ 321819 w 548379"/>
                <a:gd name="connsiteY1871" fmla="*/ 100445 h 687724"/>
                <a:gd name="connsiteX1872" fmla="*/ 321819 w 548379"/>
                <a:gd name="connsiteY1872" fmla="*/ 103021 h 687724"/>
                <a:gd name="connsiteX1873" fmla="*/ 324393 w 548379"/>
                <a:gd name="connsiteY1873" fmla="*/ 103021 h 687724"/>
                <a:gd name="connsiteX1874" fmla="*/ 324393 w 548379"/>
                <a:gd name="connsiteY1874" fmla="*/ 105596 h 687724"/>
                <a:gd name="connsiteX1875" fmla="*/ 326968 w 548379"/>
                <a:gd name="connsiteY1875" fmla="*/ 105596 h 687724"/>
                <a:gd name="connsiteX1876" fmla="*/ 326968 w 548379"/>
                <a:gd name="connsiteY1876" fmla="*/ 108172 h 687724"/>
                <a:gd name="connsiteX1877" fmla="*/ 329542 w 548379"/>
                <a:gd name="connsiteY1877" fmla="*/ 108172 h 687724"/>
                <a:gd name="connsiteX1878" fmla="*/ 329542 w 548379"/>
                <a:gd name="connsiteY1878" fmla="*/ 110747 h 687724"/>
                <a:gd name="connsiteX1879" fmla="*/ 332117 w 548379"/>
                <a:gd name="connsiteY1879" fmla="*/ 110747 h 687724"/>
                <a:gd name="connsiteX1880" fmla="*/ 332117 w 548379"/>
                <a:gd name="connsiteY1880" fmla="*/ 113323 h 687724"/>
                <a:gd name="connsiteX1881" fmla="*/ 334692 w 548379"/>
                <a:gd name="connsiteY1881" fmla="*/ 113323 h 687724"/>
                <a:gd name="connsiteX1882" fmla="*/ 337266 w 548379"/>
                <a:gd name="connsiteY1882" fmla="*/ 113323 h 687724"/>
                <a:gd name="connsiteX1883" fmla="*/ 337266 w 548379"/>
                <a:gd name="connsiteY1883" fmla="*/ 115898 h 687724"/>
                <a:gd name="connsiteX1884" fmla="*/ 339841 w 548379"/>
                <a:gd name="connsiteY1884" fmla="*/ 115898 h 687724"/>
                <a:gd name="connsiteX1885" fmla="*/ 339841 w 548379"/>
                <a:gd name="connsiteY1885" fmla="*/ 118474 h 687724"/>
                <a:gd name="connsiteX1886" fmla="*/ 342415 w 548379"/>
                <a:gd name="connsiteY1886" fmla="*/ 118474 h 687724"/>
                <a:gd name="connsiteX1887" fmla="*/ 342415 w 548379"/>
                <a:gd name="connsiteY1887" fmla="*/ 121049 h 687724"/>
                <a:gd name="connsiteX1888" fmla="*/ 344990 w 548379"/>
                <a:gd name="connsiteY1888" fmla="*/ 121049 h 687724"/>
                <a:gd name="connsiteX1889" fmla="*/ 347564 w 548379"/>
                <a:gd name="connsiteY1889" fmla="*/ 121049 h 687724"/>
                <a:gd name="connsiteX1890" fmla="*/ 347564 w 548379"/>
                <a:gd name="connsiteY1890" fmla="*/ 123625 h 687724"/>
                <a:gd name="connsiteX1891" fmla="*/ 350139 w 548379"/>
                <a:gd name="connsiteY1891" fmla="*/ 123625 h 687724"/>
                <a:gd name="connsiteX1892" fmla="*/ 352713 w 548379"/>
                <a:gd name="connsiteY1892" fmla="*/ 123625 h 687724"/>
                <a:gd name="connsiteX1893" fmla="*/ 352713 w 548379"/>
                <a:gd name="connsiteY1893" fmla="*/ 126200 h 687724"/>
                <a:gd name="connsiteX1894" fmla="*/ 352713 w 548379"/>
                <a:gd name="connsiteY1894" fmla="*/ 128776 h 687724"/>
                <a:gd name="connsiteX1895" fmla="*/ 355288 w 548379"/>
                <a:gd name="connsiteY1895" fmla="*/ 128776 h 687724"/>
                <a:gd name="connsiteX1896" fmla="*/ 357862 w 548379"/>
                <a:gd name="connsiteY1896" fmla="*/ 128776 h 687724"/>
                <a:gd name="connsiteX1897" fmla="*/ 357862 w 548379"/>
                <a:gd name="connsiteY1897" fmla="*/ 131351 h 687724"/>
                <a:gd name="connsiteX1898" fmla="*/ 360437 w 548379"/>
                <a:gd name="connsiteY1898" fmla="*/ 131351 h 687724"/>
                <a:gd name="connsiteX1899" fmla="*/ 360437 w 548379"/>
                <a:gd name="connsiteY1899" fmla="*/ 133927 h 687724"/>
                <a:gd name="connsiteX1900" fmla="*/ 363012 w 548379"/>
                <a:gd name="connsiteY1900" fmla="*/ 133927 h 687724"/>
                <a:gd name="connsiteX1901" fmla="*/ 363012 w 548379"/>
                <a:gd name="connsiteY1901" fmla="*/ 136502 h 687724"/>
                <a:gd name="connsiteX1902" fmla="*/ 365586 w 548379"/>
                <a:gd name="connsiteY1902" fmla="*/ 136502 h 687724"/>
                <a:gd name="connsiteX1903" fmla="*/ 368161 w 548379"/>
                <a:gd name="connsiteY1903" fmla="*/ 136502 h 687724"/>
                <a:gd name="connsiteX1904" fmla="*/ 368161 w 548379"/>
                <a:gd name="connsiteY1904" fmla="*/ 139078 h 687724"/>
                <a:gd name="connsiteX1905" fmla="*/ 370735 w 548379"/>
                <a:gd name="connsiteY1905" fmla="*/ 139078 h 687724"/>
                <a:gd name="connsiteX1906" fmla="*/ 370735 w 548379"/>
                <a:gd name="connsiteY1906" fmla="*/ 141653 h 687724"/>
                <a:gd name="connsiteX1907" fmla="*/ 373310 w 548379"/>
                <a:gd name="connsiteY1907" fmla="*/ 141653 h 687724"/>
                <a:gd name="connsiteX1908" fmla="*/ 375884 w 548379"/>
                <a:gd name="connsiteY1908" fmla="*/ 141653 h 687724"/>
                <a:gd name="connsiteX1909" fmla="*/ 375884 w 548379"/>
                <a:gd name="connsiteY1909" fmla="*/ 144229 h 687724"/>
                <a:gd name="connsiteX1910" fmla="*/ 378459 w 548379"/>
                <a:gd name="connsiteY1910" fmla="*/ 144229 h 687724"/>
                <a:gd name="connsiteX1911" fmla="*/ 381033 w 548379"/>
                <a:gd name="connsiteY1911" fmla="*/ 144229 h 687724"/>
                <a:gd name="connsiteX1912" fmla="*/ 381033 w 548379"/>
                <a:gd name="connsiteY1912" fmla="*/ 146805 h 687724"/>
                <a:gd name="connsiteX1913" fmla="*/ 383608 w 548379"/>
                <a:gd name="connsiteY1913" fmla="*/ 146805 h 687724"/>
                <a:gd name="connsiteX1914" fmla="*/ 383608 w 548379"/>
                <a:gd name="connsiteY1914" fmla="*/ 149380 h 687724"/>
                <a:gd name="connsiteX1915" fmla="*/ 386183 w 548379"/>
                <a:gd name="connsiteY1915" fmla="*/ 149380 h 687724"/>
                <a:gd name="connsiteX1916" fmla="*/ 388757 w 548379"/>
                <a:gd name="connsiteY1916" fmla="*/ 149380 h 687724"/>
                <a:gd name="connsiteX1917" fmla="*/ 388757 w 548379"/>
                <a:gd name="connsiteY1917" fmla="*/ 151956 h 687724"/>
                <a:gd name="connsiteX1918" fmla="*/ 391332 w 548379"/>
                <a:gd name="connsiteY1918" fmla="*/ 151956 h 687724"/>
                <a:gd name="connsiteX1919" fmla="*/ 393906 w 548379"/>
                <a:gd name="connsiteY1919" fmla="*/ 151956 h 687724"/>
                <a:gd name="connsiteX1920" fmla="*/ 396481 w 548379"/>
                <a:gd name="connsiteY1920" fmla="*/ 151956 h 687724"/>
                <a:gd name="connsiteX1921" fmla="*/ 396481 w 548379"/>
                <a:gd name="connsiteY1921" fmla="*/ 154531 h 687724"/>
                <a:gd name="connsiteX1922" fmla="*/ 399055 w 548379"/>
                <a:gd name="connsiteY1922" fmla="*/ 154531 h 687724"/>
                <a:gd name="connsiteX1923" fmla="*/ 401630 w 548379"/>
                <a:gd name="connsiteY1923" fmla="*/ 157107 h 687724"/>
                <a:gd name="connsiteX1924" fmla="*/ 404204 w 548379"/>
                <a:gd name="connsiteY1924" fmla="*/ 157107 h 687724"/>
                <a:gd name="connsiteX1925" fmla="*/ 404204 w 548379"/>
                <a:gd name="connsiteY1925" fmla="*/ 159682 h 687724"/>
                <a:gd name="connsiteX1926" fmla="*/ 406779 w 548379"/>
                <a:gd name="connsiteY1926" fmla="*/ 159682 h 687724"/>
                <a:gd name="connsiteX1927" fmla="*/ 409353 w 548379"/>
                <a:gd name="connsiteY1927" fmla="*/ 159682 h 687724"/>
                <a:gd name="connsiteX1928" fmla="*/ 409353 w 548379"/>
                <a:gd name="connsiteY1928" fmla="*/ 162258 h 687724"/>
                <a:gd name="connsiteX1929" fmla="*/ 411928 w 548379"/>
                <a:gd name="connsiteY1929" fmla="*/ 162258 h 687724"/>
                <a:gd name="connsiteX1930" fmla="*/ 414503 w 548379"/>
                <a:gd name="connsiteY1930" fmla="*/ 162258 h 687724"/>
                <a:gd name="connsiteX1931" fmla="*/ 414503 w 548379"/>
                <a:gd name="connsiteY1931" fmla="*/ 164833 h 687724"/>
                <a:gd name="connsiteX1932" fmla="*/ 417077 w 548379"/>
                <a:gd name="connsiteY1932" fmla="*/ 164833 h 687724"/>
                <a:gd name="connsiteX1933" fmla="*/ 419652 w 548379"/>
                <a:gd name="connsiteY1933" fmla="*/ 164833 h 687724"/>
                <a:gd name="connsiteX1934" fmla="*/ 419652 w 548379"/>
                <a:gd name="connsiteY1934" fmla="*/ 167409 h 687724"/>
                <a:gd name="connsiteX1935" fmla="*/ 422226 w 548379"/>
                <a:gd name="connsiteY1935" fmla="*/ 167409 h 687724"/>
                <a:gd name="connsiteX1936" fmla="*/ 424801 w 548379"/>
                <a:gd name="connsiteY1936" fmla="*/ 167409 h 687724"/>
                <a:gd name="connsiteX1937" fmla="*/ 424801 w 548379"/>
                <a:gd name="connsiteY1937" fmla="*/ 169984 h 687724"/>
                <a:gd name="connsiteX1938" fmla="*/ 427375 w 548379"/>
                <a:gd name="connsiteY1938" fmla="*/ 169984 h 687724"/>
                <a:gd name="connsiteX1939" fmla="*/ 427375 w 548379"/>
                <a:gd name="connsiteY1939" fmla="*/ 172560 h 687724"/>
                <a:gd name="connsiteX1940" fmla="*/ 429950 w 548379"/>
                <a:gd name="connsiteY1940" fmla="*/ 172560 h 687724"/>
                <a:gd name="connsiteX1941" fmla="*/ 432524 w 548379"/>
                <a:gd name="connsiteY1941" fmla="*/ 172560 h 687724"/>
                <a:gd name="connsiteX1942" fmla="*/ 432524 w 548379"/>
                <a:gd name="connsiteY1942" fmla="*/ 175135 h 687724"/>
                <a:gd name="connsiteX1943" fmla="*/ 435099 w 548379"/>
                <a:gd name="connsiteY1943" fmla="*/ 175135 h 687724"/>
                <a:gd name="connsiteX1944" fmla="*/ 437674 w 548379"/>
                <a:gd name="connsiteY1944" fmla="*/ 175135 h 687724"/>
                <a:gd name="connsiteX1945" fmla="*/ 437674 w 548379"/>
                <a:gd name="connsiteY1945" fmla="*/ 177711 h 687724"/>
                <a:gd name="connsiteX1946" fmla="*/ 440248 w 548379"/>
                <a:gd name="connsiteY1946" fmla="*/ 177711 h 687724"/>
                <a:gd name="connsiteX1947" fmla="*/ 442823 w 548379"/>
                <a:gd name="connsiteY1947" fmla="*/ 177711 h 687724"/>
                <a:gd name="connsiteX1948" fmla="*/ 445397 w 548379"/>
                <a:gd name="connsiteY1948" fmla="*/ 177711 h 687724"/>
                <a:gd name="connsiteX1949" fmla="*/ 445397 w 548379"/>
                <a:gd name="connsiteY1949" fmla="*/ 180286 h 687724"/>
                <a:gd name="connsiteX1950" fmla="*/ 447972 w 548379"/>
                <a:gd name="connsiteY1950" fmla="*/ 180286 h 687724"/>
                <a:gd name="connsiteX1951" fmla="*/ 450546 w 548379"/>
                <a:gd name="connsiteY1951" fmla="*/ 180286 h 687724"/>
                <a:gd name="connsiteX1952" fmla="*/ 453121 w 548379"/>
                <a:gd name="connsiteY1952" fmla="*/ 180286 h 687724"/>
                <a:gd name="connsiteX1953" fmla="*/ 453121 w 548379"/>
                <a:gd name="connsiteY1953" fmla="*/ 182862 h 687724"/>
                <a:gd name="connsiteX1954" fmla="*/ 455695 w 548379"/>
                <a:gd name="connsiteY1954" fmla="*/ 182862 h 687724"/>
                <a:gd name="connsiteX1955" fmla="*/ 458270 w 548379"/>
                <a:gd name="connsiteY1955" fmla="*/ 182862 h 687724"/>
                <a:gd name="connsiteX1956" fmla="*/ 458270 w 548379"/>
                <a:gd name="connsiteY1956" fmla="*/ 185437 h 687724"/>
                <a:gd name="connsiteX1957" fmla="*/ 460844 w 548379"/>
                <a:gd name="connsiteY1957" fmla="*/ 185437 h 687724"/>
                <a:gd name="connsiteX1958" fmla="*/ 463419 w 548379"/>
                <a:gd name="connsiteY1958" fmla="*/ 185437 h 687724"/>
                <a:gd name="connsiteX1959" fmla="*/ 465994 w 548379"/>
                <a:gd name="connsiteY1959" fmla="*/ 185437 h 687724"/>
                <a:gd name="connsiteX1960" fmla="*/ 468568 w 548379"/>
                <a:gd name="connsiteY1960" fmla="*/ 185437 h 687724"/>
                <a:gd name="connsiteX1961" fmla="*/ 468568 w 548379"/>
                <a:gd name="connsiteY1961" fmla="*/ 188013 h 687724"/>
                <a:gd name="connsiteX1962" fmla="*/ 471143 w 548379"/>
                <a:gd name="connsiteY1962" fmla="*/ 188013 h 687724"/>
                <a:gd name="connsiteX1963" fmla="*/ 473717 w 548379"/>
                <a:gd name="connsiteY1963" fmla="*/ 188013 h 687724"/>
                <a:gd name="connsiteX1964" fmla="*/ 476292 w 548379"/>
                <a:gd name="connsiteY1964" fmla="*/ 188013 h 687724"/>
                <a:gd name="connsiteX1965" fmla="*/ 478866 w 548379"/>
                <a:gd name="connsiteY1965" fmla="*/ 188013 h 687724"/>
                <a:gd name="connsiteX1966" fmla="*/ 478866 w 548379"/>
                <a:gd name="connsiteY1966" fmla="*/ 190588 h 687724"/>
                <a:gd name="connsiteX1967" fmla="*/ 481441 w 548379"/>
                <a:gd name="connsiteY1967" fmla="*/ 190588 h 687724"/>
                <a:gd name="connsiteX1968" fmla="*/ 484015 w 548379"/>
                <a:gd name="connsiteY1968" fmla="*/ 190588 h 687724"/>
                <a:gd name="connsiteX1969" fmla="*/ 486590 w 548379"/>
                <a:gd name="connsiteY1969" fmla="*/ 190588 h 687724"/>
                <a:gd name="connsiteX1970" fmla="*/ 486590 w 548379"/>
                <a:gd name="connsiteY1970" fmla="*/ 193164 h 687724"/>
                <a:gd name="connsiteX1971" fmla="*/ 489165 w 548379"/>
                <a:gd name="connsiteY1971" fmla="*/ 193164 h 687724"/>
                <a:gd name="connsiteX1972" fmla="*/ 494314 w 548379"/>
                <a:gd name="connsiteY1972" fmla="*/ 193164 h 687724"/>
                <a:gd name="connsiteX1973" fmla="*/ 496888 w 548379"/>
                <a:gd name="connsiteY1973" fmla="*/ 193164 h 687724"/>
                <a:gd name="connsiteX1974" fmla="*/ 499463 w 548379"/>
                <a:gd name="connsiteY1974" fmla="*/ 193164 h 687724"/>
                <a:gd name="connsiteX1975" fmla="*/ 499463 w 548379"/>
                <a:gd name="connsiteY1975" fmla="*/ 195739 h 687724"/>
                <a:gd name="connsiteX1976" fmla="*/ 502037 w 548379"/>
                <a:gd name="connsiteY1976" fmla="*/ 195739 h 687724"/>
                <a:gd name="connsiteX1977" fmla="*/ 504612 w 548379"/>
                <a:gd name="connsiteY1977" fmla="*/ 195739 h 687724"/>
                <a:gd name="connsiteX1978" fmla="*/ 504612 w 548379"/>
                <a:gd name="connsiteY1978" fmla="*/ 198315 h 687724"/>
                <a:gd name="connsiteX1979" fmla="*/ 507186 w 548379"/>
                <a:gd name="connsiteY1979" fmla="*/ 198315 h 687724"/>
                <a:gd name="connsiteX1980" fmla="*/ 507186 w 548379"/>
                <a:gd name="connsiteY1980" fmla="*/ 200890 h 687724"/>
                <a:gd name="connsiteX1981" fmla="*/ 507186 w 548379"/>
                <a:gd name="connsiteY1981" fmla="*/ 203466 h 687724"/>
                <a:gd name="connsiteX1982" fmla="*/ 509761 w 548379"/>
                <a:gd name="connsiteY1982" fmla="*/ 203466 h 687724"/>
                <a:gd name="connsiteX1983" fmla="*/ 509761 w 548379"/>
                <a:gd name="connsiteY1983" fmla="*/ 206041 h 687724"/>
                <a:gd name="connsiteX1984" fmla="*/ 509761 w 548379"/>
                <a:gd name="connsiteY1984" fmla="*/ 211192 h 687724"/>
                <a:gd name="connsiteX1985" fmla="*/ 509761 w 548379"/>
                <a:gd name="connsiteY1985" fmla="*/ 213768 h 687724"/>
                <a:gd name="connsiteX1986" fmla="*/ 509761 w 548379"/>
                <a:gd name="connsiteY1986" fmla="*/ 216343 h 687724"/>
                <a:gd name="connsiteX1987" fmla="*/ 509761 w 548379"/>
                <a:gd name="connsiteY1987" fmla="*/ 218919 h 687724"/>
                <a:gd name="connsiteX1988" fmla="*/ 512335 w 548379"/>
                <a:gd name="connsiteY1988" fmla="*/ 218919 h 687724"/>
                <a:gd name="connsiteX1989" fmla="*/ 512335 w 548379"/>
                <a:gd name="connsiteY1989" fmla="*/ 221494 h 687724"/>
                <a:gd name="connsiteX1990" fmla="*/ 512335 w 548379"/>
                <a:gd name="connsiteY1990" fmla="*/ 224070 h 687724"/>
                <a:gd name="connsiteX1991" fmla="*/ 512335 w 548379"/>
                <a:gd name="connsiteY1991" fmla="*/ 226646 h 687724"/>
                <a:gd name="connsiteX1992" fmla="*/ 514910 w 548379"/>
                <a:gd name="connsiteY1992" fmla="*/ 226646 h 687724"/>
                <a:gd name="connsiteX1993" fmla="*/ 514910 w 548379"/>
                <a:gd name="connsiteY1993" fmla="*/ 229221 h 687724"/>
                <a:gd name="connsiteX1994" fmla="*/ 514910 w 548379"/>
                <a:gd name="connsiteY1994" fmla="*/ 231797 h 687724"/>
                <a:gd name="connsiteX1995" fmla="*/ 514910 w 548379"/>
                <a:gd name="connsiteY1995" fmla="*/ 236948 h 687724"/>
                <a:gd name="connsiteX1996" fmla="*/ 514910 w 548379"/>
                <a:gd name="connsiteY1996" fmla="*/ 239523 h 687724"/>
                <a:gd name="connsiteX1997" fmla="*/ 514910 w 548379"/>
                <a:gd name="connsiteY1997" fmla="*/ 242099 h 687724"/>
                <a:gd name="connsiteX1998" fmla="*/ 514910 w 548379"/>
                <a:gd name="connsiteY1998" fmla="*/ 244674 h 687724"/>
                <a:gd name="connsiteX1999" fmla="*/ 517485 w 548379"/>
                <a:gd name="connsiteY1999" fmla="*/ 244674 h 687724"/>
                <a:gd name="connsiteX2000" fmla="*/ 517485 w 548379"/>
                <a:gd name="connsiteY2000" fmla="*/ 247250 h 687724"/>
                <a:gd name="connsiteX2001" fmla="*/ 517485 w 548379"/>
                <a:gd name="connsiteY2001" fmla="*/ 249825 h 687724"/>
                <a:gd name="connsiteX2002" fmla="*/ 517485 w 548379"/>
                <a:gd name="connsiteY2002" fmla="*/ 252401 h 687724"/>
                <a:gd name="connsiteX2003" fmla="*/ 517485 w 548379"/>
                <a:gd name="connsiteY2003" fmla="*/ 254976 h 687724"/>
                <a:gd name="connsiteX2004" fmla="*/ 517485 w 548379"/>
                <a:gd name="connsiteY2004" fmla="*/ 257552 h 687724"/>
                <a:gd name="connsiteX2005" fmla="*/ 517485 w 548379"/>
                <a:gd name="connsiteY2005" fmla="*/ 260127 h 687724"/>
                <a:gd name="connsiteX2006" fmla="*/ 517485 w 548379"/>
                <a:gd name="connsiteY2006" fmla="*/ 262703 h 687724"/>
                <a:gd name="connsiteX2007" fmla="*/ 520059 w 548379"/>
                <a:gd name="connsiteY2007" fmla="*/ 262703 h 687724"/>
                <a:gd name="connsiteX2008" fmla="*/ 520059 w 548379"/>
                <a:gd name="connsiteY2008" fmla="*/ 265278 h 687724"/>
                <a:gd name="connsiteX2009" fmla="*/ 520059 w 548379"/>
                <a:gd name="connsiteY2009" fmla="*/ 267854 h 687724"/>
                <a:gd name="connsiteX2010" fmla="*/ 520059 w 548379"/>
                <a:gd name="connsiteY2010" fmla="*/ 270429 h 687724"/>
                <a:gd name="connsiteX2011" fmla="*/ 517485 w 548379"/>
                <a:gd name="connsiteY2011" fmla="*/ 270429 h 687724"/>
                <a:gd name="connsiteX2012" fmla="*/ 517485 w 548379"/>
                <a:gd name="connsiteY2012" fmla="*/ 273005 h 687724"/>
                <a:gd name="connsiteX2013" fmla="*/ 517485 w 548379"/>
                <a:gd name="connsiteY2013" fmla="*/ 275580 h 687724"/>
                <a:gd name="connsiteX2014" fmla="*/ 514910 w 548379"/>
                <a:gd name="connsiteY2014" fmla="*/ 275580 h 687724"/>
                <a:gd name="connsiteX2015" fmla="*/ 514910 w 548379"/>
                <a:gd name="connsiteY2015" fmla="*/ 273005 h 687724"/>
                <a:gd name="connsiteX2016" fmla="*/ 512335 w 548379"/>
                <a:gd name="connsiteY2016" fmla="*/ 273005 h 687724"/>
                <a:gd name="connsiteX2017" fmla="*/ 509761 w 548379"/>
                <a:gd name="connsiteY2017" fmla="*/ 273005 h 687724"/>
                <a:gd name="connsiteX2018" fmla="*/ 507186 w 548379"/>
                <a:gd name="connsiteY2018" fmla="*/ 273005 h 687724"/>
                <a:gd name="connsiteX2019" fmla="*/ 504612 w 548379"/>
                <a:gd name="connsiteY2019" fmla="*/ 273005 h 687724"/>
                <a:gd name="connsiteX2020" fmla="*/ 504612 w 548379"/>
                <a:gd name="connsiteY2020" fmla="*/ 270429 h 687724"/>
                <a:gd name="connsiteX2021" fmla="*/ 502037 w 548379"/>
                <a:gd name="connsiteY2021" fmla="*/ 270429 h 687724"/>
                <a:gd name="connsiteX2022" fmla="*/ 499463 w 548379"/>
                <a:gd name="connsiteY2022" fmla="*/ 270429 h 687724"/>
                <a:gd name="connsiteX2023" fmla="*/ 496888 w 548379"/>
                <a:gd name="connsiteY2023" fmla="*/ 270429 h 687724"/>
                <a:gd name="connsiteX2024" fmla="*/ 494314 w 548379"/>
                <a:gd name="connsiteY2024" fmla="*/ 270429 h 687724"/>
                <a:gd name="connsiteX2025" fmla="*/ 491739 w 548379"/>
                <a:gd name="connsiteY2025" fmla="*/ 270429 h 687724"/>
                <a:gd name="connsiteX2026" fmla="*/ 491739 w 548379"/>
                <a:gd name="connsiteY2026" fmla="*/ 267854 h 687724"/>
                <a:gd name="connsiteX2027" fmla="*/ 489165 w 548379"/>
                <a:gd name="connsiteY2027" fmla="*/ 267854 h 687724"/>
                <a:gd name="connsiteX2028" fmla="*/ 486590 w 548379"/>
                <a:gd name="connsiteY2028" fmla="*/ 267854 h 687724"/>
                <a:gd name="connsiteX2029" fmla="*/ 484015 w 548379"/>
                <a:gd name="connsiteY2029" fmla="*/ 267854 h 687724"/>
                <a:gd name="connsiteX2030" fmla="*/ 484015 w 548379"/>
                <a:gd name="connsiteY2030" fmla="*/ 265278 h 687724"/>
                <a:gd name="connsiteX2031" fmla="*/ 481441 w 548379"/>
                <a:gd name="connsiteY2031" fmla="*/ 265278 h 687724"/>
                <a:gd name="connsiteX2032" fmla="*/ 478866 w 548379"/>
                <a:gd name="connsiteY2032" fmla="*/ 265278 h 687724"/>
                <a:gd name="connsiteX2033" fmla="*/ 478866 w 548379"/>
                <a:gd name="connsiteY2033" fmla="*/ 262703 h 687724"/>
                <a:gd name="connsiteX2034" fmla="*/ 476292 w 548379"/>
                <a:gd name="connsiteY2034" fmla="*/ 262703 h 687724"/>
                <a:gd name="connsiteX2035" fmla="*/ 473717 w 548379"/>
                <a:gd name="connsiteY2035" fmla="*/ 262703 h 687724"/>
                <a:gd name="connsiteX2036" fmla="*/ 471143 w 548379"/>
                <a:gd name="connsiteY2036" fmla="*/ 262703 h 687724"/>
                <a:gd name="connsiteX2037" fmla="*/ 471143 w 548379"/>
                <a:gd name="connsiteY2037" fmla="*/ 260127 h 687724"/>
                <a:gd name="connsiteX2038" fmla="*/ 468568 w 548379"/>
                <a:gd name="connsiteY2038" fmla="*/ 260127 h 687724"/>
                <a:gd name="connsiteX2039" fmla="*/ 465994 w 548379"/>
                <a:gd name="connsiteY2039" fmla="*/ 260127 h 687724"/>
                <a:gd name="connsiteX2040" fmla="*/ 463419 w 548379"/>
                <a:gd name="connsiteY2040" fmla="*/ 260127 h 687724"/>
                <a:gd name="connsiteX2041" fmla="*/ 463419 w 548379"/>
                <a:gd name="connsiteY2041" fmla="*/ 257552 h 687724"/>
                <a:gd name="connsiteX2042" fmla="*/ 460844 w 548379"/>
                <a:gd name="connsiteY2042" fmla="*/ 257552 h 687724"/>
                <a:gd name="connsiteX2043" fmla="*/ 458270 w 548379"/>
                <a:gd name="connsiteY2043" fmla="*/ 257552 h 687724"/>
                <a:gd name="connsiteX2044" fmla="*/ 455695 w 548379"/>
                <a:gd name="connsiteY2044" fmla="*/ 257552 h 687724"/>
                <a:gd name="connsiteX2045" fmla="*/ 455695 w 548379"/>
                <a:gd name="connsiteY2045" fmla="*/ 254976 h 687724"/>
                <a:gd name="connsiteX2046" fmla="*/ 453121 w 548379"/>
                <a:gd name="connsiteY2046" fmla="*/ 254976 h 687724"/>
                <a:gd name="connsiteX2047" fmla="*/ 450546 w 548379"/>
                <a:gd name="connsiteY2047" fmla="*/ 254976 h 687724"/>
                <a:gd name="connsiteX2048" fmla="*/ 450546 w 548379"/>
                <a:gd name="connsiteY2048" fmla="*/ 252401 h 687724"/>
                <a:gd name="connsiteX2049" fmla="*/ 447972 w 548379"/>
                <a:gd name="connsiteY2049" fmla="*/ 252401 h 687724"/>
                <a:gd name="connsiteX2050" fmla="*/ 445397 w 548379"/>
                <a:gd name="connsiteY2050" fmla="*/ 252401 h 687724"/>
                <a:gd name="connsiteX2051" fmla="*/ 445397 w 548379"/>
                <a:gd name="connsiteY2051" fmla="*/ 249825 h 687724"/>
                <a:gd name="connsiteX2052" fmla="*/ 442823 w 548379"/>
                <a:gd name="connsiteY2052" fmla="*/ 249825 h 687724"/>
                <a:gd name="connsiteX2053" fmla="*/ 440248 w 548379"/>
                <a:gd name="connsiteY2053" fmla="*/ 249825 h 687724"/>
                <a:gd name="connsiteX2054" fmla="*/ 437674 w 548379"/>
                <a:gd name="connsiteY2054" fmla="*/ 249825 h 687724"/>
                <a:gd name="connsiteX2055" fmla="*/ 437674 w 548379"/>
                <a:gd name="connsiteY2055" fmla="*/ 247250 h 687724"/>
                <a:gd name="connsiteX2056" fmla="*/ 435099 w 548379"/>
                <a:gd name="connsiteY2056" fmla="*/ 247250 h 687724"/>
                <a:gd name="connsiteX2057" fmla="*/ 432524 w 548379"/>
                <a:gd name="connsiteY2057" fmla="*/ 247250 h 687724"/>
                <a:gd name="connsiteX2058" fmla="*/ 432524 w 548379"/>
                <a:gd name="connsiteY2058" fmla="*/ 244674 h 687724"/>
                <a:gd name="connsiteX2059" fmla="*/ 429950 w 548379"/>
                <a:gd name="connsiteY2059" fmla="*/ 244674 h 687724"/>
                <a:gd name="connsiteX2060" fmla="*/ 427375 w 548379"/>
                <a:gd name="connsiteY2060" fmla="*/ 244674 h 687724"/>
                <a:gd name="connsiteX2061" fmla="*/ 427375 w 548379"/>
                <a:gd name="connsiteY2061" fmla="*/ 242099 h 687724"/>
                <a:gd name="connsiteX2062" fmla="*/ 424801 w 548379"/>
                <a:gd name="connsiteY2062" fmla="*/ 242099 h 687724"/>
                <a:gd name="connsiteX2063" fmla="*/ 424801 w 548379"/>
                <a:gd name="connsiteY2063" fmla="*/ 239523 h 687724"/>
                <a:gd name="connsiteX2064" fmla="*/ 422226 w 548379"/>
                <a:gd name="connsiteY2064" fmla="*/ 239523 h 687724"/>
                <a:gd name="connsiteX2065" fmla="*/ 419652 w 548379"/>
                <a:gd name="connsiteY2065" fmla="*/ 239523 h 687724"/>
                <a:gd name="connsiteX2066" fmla="*/ 419652 w 548379"/>
                <a:gd name="connsiteY2066" fmla="*/ 236948 h 687724"/>
                <a:gd name="connsiteX2067" fmla="*/ 417077 w 548379"/>
                <a:gd name="connsiteY2067" fmla="*/ 236948 h 687724"/>
                <a:gd name="connsiteX2068" fmla="*/ 417077 w 548379"/>
                <a:gd name="connsiteY2068" fmla="*/ 234372 h 687724"/>
                <a:gd name="connsiteX2069" fmla="*/ 414503 w 548379"/>
                <a:gd name="connsiteY2069" fmla="*/ 234372 h 687724"/>
                <a:gd name="connsiteX2070" fmla="*/ 411928 w 548379"/>
                <a:gd name="connsiteY2070" fmla="*/ 234372 h 687724"/>
                <a:gd name="connsiteX2071" fmla="*/ 409353 w 548379"/>
                <a:gd name="connsiteY2071" fmla="*/ 234372 h 687724"/>
                <a:gd name="connsiteX2072" fmla="*/ 409353 w 548379"/>
                <a:gd name="connsiteY2072" fmla="*/ 231797 h 687724"/>
                <a:gd name="connsiteX2073" fmla="*/ 406779 w 548379"/>
                <a:gd name="connsiteY2073" fmla="*/ 231797 h 687724"/>
                <a:gd name="connsiteX2074" fmla="*/ 406779 w 548379"/>
                <a:gd name="connsiteY2074" fmla="*/ 229221 h 687724"/>
                <a:gd name="connsiteX2075" fmla="*/ 404204 w 548379"/>
                <a:gd name="connsiteY2075" fmla="*/ 229221 h 687724"/>
                <a:gd name="connsiteX2076" fmla="*/ 401630 w 548379"/>
                <a:gd name="connsiteY2076" fmla="*/ 229221 h 687724"/>
                <a:gd name="connsiteX2077" fmla="*/ 401630 w 548379"/>
                <a:gd name="connsiteY2077" fmla="*/ 226646 h 687724"/>
                <a:gd name="connsiteX2078" fmla="*/ 399055 w 548379"/>
                <a:gd name="connsiteY2078" fmla="*/ 226646 h 687724"/>
                <a:gd name="connsiteX2079" fmla="*/ 396481 w 548379"/>
                <a:gd name="connsiteY2079" fmla="*/ 226646 h 687724"/>
                <a:gd name="connsiteX2080" fmla="*/ 396481 w 548379"/>
                <a:gd name="connsiteY2080" fmla="*/ 224070 h 687724"/>
                <a:gd name="connsiteX2081" fmla="*/ 393906 w 548379"/>
                <a:gd name="connsiteY2081" fmla="*/ 224070 h 687724"/>
                <a:gd name="connsiteX2082" fmla="*/ 393906 w 548379"/>
                <a:gd name="connsiteY2082" fmla="*/ 221494 h 687724"/>
                <a:gd name="connsiteX2083" fmla="*/ 391332 w 548379"/>
                <a:gd name="connsiteY2083" fmla="*/ 221494 h 687724"/>
                <a:gd name="connsiteX2084" fmla="*/ 388757 w 548379"/>
                <a:gd name="connsiteY2084" fmla="*/ 221494 h 687724"/>
                <a:gd name="connsiteX2085" fmla="*/ 388757 w 548379"/>
                <a:gd name="connsiteY2085" fmla="*/ 218919 h 687724"/>
                <a:gd name="connsiteX2086" fmla="*/ 386183 w 548379"/>
                <a:gd name="connsiteY2086" fmla="*/ 218919 h 687724"/>
                <a:gd name="connsiteX2087" fmla="*/ 386183 w 548379"/>
                <a:gd name="connsiteY2087" fmla="*/ 216343 h 687724"/>
                <a:gd name="connsiteX2088" fmla="*/ 383608 w 548379"/>
                <a:gd name="connsiteY2088" fmla="*/ 216343 h 687724"/>
                <a:gd name="connsiteX2089" fmla="*/ 383608 w 548379"/>
                <a:gd name="connsiteY2089" fmla="*/ 213768 h 687724"/>
                <a:gd name="connsiteX2090" fmla="*/ 381033 w 548379"/>
                <a:gd name="connsiteY2090" fmla="*/ 213768 h 687724"/>
                <a:gd name="connsiteX2091" fmla="*/ 378459 w 548379"/>
                <a:gd name="connsiteY2091" fmla="*/ 211192 h 687724"/>
                <a:gd name="connsiteX2092" fmla="*/ 375884 w 548379"/>
                <a:gd name="connsiteY2092" fmla="*/ 211192 h 687724"/>
                <a:gd name="connsiteX2093" fmla="*/ 373310 w 548379"/>
                <a:gd name="connsiteY2093" fmla="*/ 211192 h 687724"/>
                <a:gd name="connsiteX2094" fmla="*/ 373310 w 548379"/>
                <a:gd name="connsiteY2094" fmla="*/ 208617 h 687724"/>
                <a:gd name="connsiteX2095" fmla="*/ 370735 w 548379"/>
                <a:gd name="connsiteY2095" fmla="*/ 208617 h 687724"/>
                <a:gd name="connsiteX2096" fmla="*/ 368161 w 548379"/>
                <a:gd name="connsiteY2096" fmla="*/ 208617 h 687724"/>
                <a:gd name="connsiteX2097" fmla="*/ 368161 w 548379"/>
                <a:gd name="connsiteY2097" fmla="*/ 206041 h 687724"/>
                <a:gd name="connsiteX2098" fmla="*/ 368161 w 548379"/>
                <a:gd name="connsiteY2098" fmla="*/ 203466 h 687724"/>
                <a:gd name="connsiteX2099" fmla="*/ 365586 w 548379"/>
                <a:gd name="connsiteY2099" fmla="*/ 203466 h 687724"/>
                <a:gd name="connsiteX2100" fmla="*/ 363012 w 548379"/>
                <a:gd name="connsiteY2100" fmla="*/ 203466 h 687724"/>
                <a:gd name="connsiteX2101" fmla="*/ 363012 w 548379"/>
                <a:gd name="connsiteY2101" fmla="*/ 200890 h 687724"/>
                <a:gd name="connsiteX2102" fmla="*/ 360437 w 548379"/>
                <a:gd name="connsiteY2102" fmla="*/ 200890 h 687724"/>
                <a:gd name="connsiteX2103" fmla="*/ 360437 w 548379"/>
                <a:gd name="connsiteY2103" fmla="*/ 198315 h 687724"/>
                <a:gd name="connsiteX2104" fmla="*/ 357862 w 548379"/>
                <a:gd name="connsiteY2104" fmla="*/ 198315 h 687724"/>
                <a:gd name="connsiteX2105" fmla="*/ 355288 w 548379"/>
                <a:gd name="connsiteY2105" fmla="*/ 198315 h 687724"/>
                <a:gd name="connsiteX2106" fmla="*/ 355288 w 548379"/>
                <a:gd name="connsiteY2106" fmla="*/ 195739 h 687724"/>
                <a:gd name="connsiteX2107" fmla="*/ 352713 w 548379"/>
                <a:gd name="connsiteY2107" fmla="*/ 195739 h 687724"/>
                <a:gd name="connsiteX2108" fmla="*/ 352713 w 548379"/>
                <a:gd name="connsiteY2108" fmla="*/ 193164 h 687724"/>
                <a:gd name="connsiteX2109" fmla="*/ 350139 w 548379"/>
                <a:gd name="connsiteY2109" fmla="*/ 193164 h 687724"/>
                <a:gd name="connsiteX2110" fmla="*/ 350139 w 548379"/>
                <a:gd name="connsiteY2110" fmla="*/ 190588 h 687724"/>
                <a:gd name="connsiteX2111" fmla="*/ 347564 w 548379"/>
                <a:gd name="connsiteY2111" fmla="*/ 190588 h 687724"/>
                <a:gd name="connsiteX2112" fmla="*/ 344990 w 548379"/>
                <a:gd name="connsiteY2112" fmla="*/ 190588 h 687724"/>
                <a:gd name="connsiteX2113" fmla="*/ 344990 w 548379"/>
                <a:gd name="connsiteY2113" fmla="*/ 188013 h 687724"/>
                <a:gd name="connsiteX2114" fmla="*/ 342415 w 548379"/>
                <a:gd name="connsiteY2114" fmla="*/ 188013 h 687724"/>
                <a:gd name="connsiteX2115" fmla="*/ 342415 w 548379"/>
                <a:gd name="connsiteY2115" fmla="*/ 185437 h 687724"/>
                <a:gd name="connsiteX2116" fmla="*/ 339841 w 548379"/>
                <a:gd name="connsiteY2116" fmla="*/ 185437 h 687724"/>
                <a:gd name="connsiteX2117" fmla="*/ 339841 w 548379"/>
                <a:gd name="connsiteY2117" fmla="*/ 182862 h 687724"/>
                <a:gd name="connsiteX2118" fmla="*/ 337266 w 548379"/>
                <a:gd name="connsiteY2118" fmla="*/ 182862 h 687724"/>
                <a:gd name="connsiteX2119" fmla="*/ 337266 w 548379"/>
                <a:gd name="connsiteY2119" fmla="*/ 180286 h 687724"/>
                <a:gd name="connsiteX2120" fmla="*/ 334692 w 548379"/>
                <a:gd name="connsiteY2120" fmla="*/ 180286 h 687724"/>
                <a:gd name="connsiteX2121" fmla="*/ 334692 w 548379"/>
                <a:gd name="connsiteY2121" fmla="*/ 177711 h 687724"/>
                <a:gd name="connsiteX2122" fmla="*/ 332117 w 548379"/>
                <a:gd name="connsiteY2122" fmla="*/ 177711 h 687724"/>
                <a:gd name="connsiteX2123" fmla="*/ 332117 w 548379"/>
                <a:gd name="connsiteY2123" fmla="*/ 175135 h 687724"/>
                <a:gd name="connsiteX2124" fmla="*/ 329542 w 548379"/>
                <a:gd name="connsiteY2124" fmla="*/ 175135 h 687724"/>
                <a:gd name="connsiteX2125" fmla="*/ 326968 w 548379"/>
                <a:gd name="connsiteY2125" fmla="*/ 175135 h 687724"/>
                <a:gd name="connsiteX2126" fmla="*/ 326968 w 548379"/>
                <a:gd name="connsiteY2126" fmla="*/ 172560 h 687724"/>
                <a:gd name="connsiteX2127" fmla="*/ 324393 w 548379"/>
                <a:gd name="connsiteY2127" fmla="*/ 172560 h 687724"/>
                <a:gd name="connsiteX2128" fmla="*/ 324393 w 548379"/>
                <a:gd name="connsiteY2128" fmla="*/ 169984 h 687724"/>
                <a:gd name="connsiteX2129" fmla="*/ 321819 w 548379"/>
                <a:gd name="connsiteY2129" fmla="*/ 169984 h 687724"/>
                <a:gd name="connsiteX2130" fmla="*/ 321819 w 548379"/>
                <a:gd name="connsiteY2130" fmla="*/ 167409 h 687724"/>
                <a:gd name="connsiteX2131" fmla="*/ 319244 w 548379"/>
                <a:gd name="connsiteY2131" fmla="*/ 167409 h 687724"/>
                <a:gd name="connsiteX2132" fmla="*/ 319244 w 548379"/>
                <a:gd name="connsiteY2132" fmla="*/ 164833 h 687724"/>
                <a:gd name="connsiteX2133" fmla="*/ 319244 w 548379"/>
                <a:gd name="connsiteY2133" fmla="*/ 162258 h 687724"/>
                <a:gd name="connsiteX2134" fmla="*/ 316670 w 548379"/>
                <a:gd name="connsiteY2134" fmla="*/ 162258 h 687724"/>
                <a:gd name="connsiteX2135" fmla="*/ 316670 w 548379"/>
                <a:gd name="connsiteY2135" fmla="*/ 159682 h 687724"/>
                <a:gd name="connsiteX2136" fmla="*/ 314095 w 548379"/>
                <a:gd name="connsiteY2136" fmla="*/ 159682 h 687724"/>
                <a:gd name="connsiteX2137" fmla="*/ 314095 w 548379"/>
                <a:gd name="connsiteY2137" fmla="*/ 157107 h 687724"/>
                <a:gd name="connsiteX2138" fmla="*/ 311521 w 548379"/>
                <a:gd name="connsiteY2138" fmla="*/ 157107 h 687724"/>
                <a:gd name="connsiteX2139" fmla="*/ 311521 w 548379"/>
                <a:gd name="connsiteY2139" fmla="*/ 154531 h 687724"/>
                <a:gd name="connsiteX2140" fmla="*/ 308946 w 548379"/>
                <a:gd name="connsiteY2140" fmla="*/ 154531 h 687724"/>
                <a:gd name="connsiteX2141" fmla="*/ 308946 w 548379"/>
                <a:gd name="connsiteY2141" fmla="*/ 151956 h 687724"/>
                <a:gd name="connsiteX2142" fmla="*/ 306372 w 548379"/>
                <a:gd name="connsiteY2142" fmla="*/ 151956 h 687724"/>
                <a:gd name="connsiteX2143" fmla="*/ 306372 w 548379"/>
                <a:gd name="connsiteY2143" fmla="*/ 149380 h 687724"/>
                <a:gd name="connsiteX2144" fmla="*/ 303797 w 548379"/>
                <a:gd name="connsiteY2144" fmla="*/ 149380 h 687724"/>
                <a:gd name="connsiteX2145" fmla="*/ 303797 w 548379"/>
                <a:gd name="connsiteY2145" fmla="*/ 146805 h 687724"/>
                <a:gd name="connsiteX2146" fmla="*/ 301222 w 548379"/>
                <a:gd name="connsiteY2146" fmla="*/ 146805 h 687724"/>
                <a:gd name="connsiteX2147" fmla="*/ 301222 w 548379"/>
                <a:gd name="connsiteY2147" fmla="*/ 144229 h 687724"/>
                <a:gd name="connsiteX2148" fmla="*/ 298648 w 548379"/>
                <a:gd name="connsiteY2148" fmla="*/ 144229 h 687724"/>
                <a:gd name="connsiteX2149" fmla="*/ 298648 w 548379"/>
                <a:gd name="connsiteY2149" fmla="*/ 141653 h 687724"/>
                <a:gd name="connsiteX2150" fmla="*/ 298648 w 548379"/>
                <a:gd name="connsiteY2150" fmla="*/ 139078 h 687724"/>
                <a:gd name="connsiteX2151" fmla="*/ 296073 w 548379"/>
                <a:gd name="connsiteY2151" fmla="*/ 139078 h 687724"/>
                <a:gd name="connsiteX2152" fmla="*/ 296073 w 548379"/>
                <a:gd name="connsiteY2152" fmla="*/ 136502 h 687724"/>
                <a:gd name="connsiteX2153" fmla="*/ 293499 w 548379"/>
                <a:gd name="connsiteY2153" fmla="*/ 136502 h 687724"/>
                <a:gd name="connsiteX2154" fmla="*/ 293499 w 548379"/>
                <a:gd name="connsiteY2154" fmla="*/ 133927 h 687724"/>
                <a:gd name="connsiteX2155" fmla="*/ 290924 w 548379"/>
                <a:gd name="connsiteY2155" fmla="*/ 133927 h 687724"/>
                <a:gd name="connsiteX2156" fmla="*/ 290924 w 548379"/>
                <a:gd name="connsiteY2156" fmla="*/ 131351 h 687724"/>
                <a:gd name="connsiteX2157" fmla="*/ 290924 w 548379"/>
                <a:gd name="connsiteY2157" fmla="*/ 128776 h 687724"/>
                <a:gd name="connsiteX2158" fmla="*/ 288350 w 548379"/>
                <a:gd name="connsiteY2158" fmla="*/ 128776 h 687724"/>
                <a:gd name="connsiteX2159" fmla="*/ 288350 w 548379"/>
                <a:gd name="connsiteY2159" fmla="*/ 126200 h 687724"/>
                <a:gd name="connsiteX2160" fmla="*/ 285775 w 548379"/>
                <a:gd name="connsiteY2160" fmla="*/ 126200 h 687724"/>
                <a:gd name="connsiteX2161" fmla="*/ 285775 w 548379"/>
                <a:gd name="connsiteY2161" fmla="*/ 123625 h 687724"/>
                <a:gd name="connsiteX2162" fmla="*/ 283201 w 548379"/>
                <a:gd name="connsiteY2162" fmla="*/ 121049 h 687724"/>
                <a:gd name="connsiteX2163" fmla="*/ 283201 w 548379"/>
                <a:gd name="connsiteY2163" fmla="*/ 118474 h 687724"/>
                <a:gd name="connsiteX2164" fmla="*/ 280626 w 548379"/>
                <a:gd name="connsiteY2164" fmla="*/ 118474 h 687724"/>
                <a:gd name="connsiteX2165" fmla="*/ 280626 w 548379"/>
                <a:gd name="connsiteY2165" fmla="*/ 115898 h 687724"/>
                <a:gd name="connsiteX2166" fmla="*/ 278051 w 548379"/>
                <a:gd name="connsiteY2166" fmla="*/ 113323 h 687724"/>
                <a:gd name="connsiteX2167" fmla="*/ 278051 w 548379"/>
                <a:gd name="connsiteY2167" fmla="*/ 110747 h 687724"/>
                <a:gd name="connsiteX2168" fmla="*/ 275477 w 548379"/>
                <a:gd name="connsiteY2168" fmla="*/ 110747 h 687724"/>
                <a:gd name="connsiteX2169" fmla="*/ 275477 w 548379"/>
                <a:gd name="connsiteY2169" fmla="*/ 108172 h 687724"/>
                <a:gd name="connsiteX2170" fmla="*/ 272902 w 548379"/>
                <a:gd name="connsiteY2170" fmla="*/ 108172 h 687724"/>
                <a:gd name="connsiteX2171" fmla="*/ 272902 w 548379"/>
                <a:gd name="connsiteY2171" fmla="*/ 110747 h 687724"/>
                <a:gd name="connsiteX2172" fmla="*/ 270328 w 548379"/>
                <a:gd name="connsiteY2172" fmla="*/ 110747 h 687724"/>
                <a:gd name="connsiteX2173" fmla="*/ 270328 w 548379"/>
                <a:gd name="connsiteY2173" fmla="*/ 113323 h 687724"/>
                <a:gd name="connsiteX2174" fmla="*/ 270328 w 548379"/>
                <a:gd name="connsiteY2174" fmla="*/ 115898 h 687724"/>
                <a:gd name="connsiteX2175" fmla="*/ 267753 w 548379"/>
                <a:gd name="connsiteY2175" fmla="*/ 115898 h 687724"/>
                <a:gd name="connsiteX2176" fmla="*/ 267753 w 548379"/>
                <a:gd name="connsiteY2176" fmla="*/ 118474 h 687724"/>
                <a:gd name="connsiteX2177" fmla="*/ 265179 w 548379"/>
                <a:gd name="connsiteY2177" fmla="*/ 118474 h 687724"/>
                <a:gd name="connsiteX2178" fmla="*/ 265179 w 548379"/>
                <a:gd name="connsiteY2178" fmla="*/ 121049 h 687724"/>
                <a:gd name="connsiteX2179" fmla="*/ 265179 w 548379"/>
                <a:gd name="connsiteY2179" fmla="*/ 123625 h 687724"/>
                <a:gd name="connsiteX2180" fmla="*/ 265179 w 548379"/>
                <a:gd name="connsiteY2180" fmla="*/ 126200 h 687724"/>
                <a:gd name="connsiteX2181" fmla="*/ 262604 w 548379"/>
                <a:gd name="connsiteY2181" fmla="*/ 126200 h 687724"/>
                <a:gd name="connsiteX2182" fmla="*/ 262604 w 548379"/>
                <a:gd name="connsiteY2182" fmla="*/ 128776 h 687724"/>
                <a:gd name="connsiteX2183" fmla="*/ 260030 w 548379"/>
                <a:gd name="connsiteY2183" fmla="*/ 128776 h 687724"/>
                <a:gd name="connsiteX2184" fmla="*/ 260030 w 548379"/>
                <a:gd name="connsiteY2184" fmla="*/ 131351 h 687724"/>
                <a:gd name="connsiteX2185" fmla="*/ 260030 w 548379"/>
                <a:gd name="connsiteY2185" fmla="*/ 133927 h 687724"/>
                <a:gd name="connsiteX2186" fmla="*/ 257455 w 548379"/>
                <a:gd name="connsiteY2186" fmla="*/ 133927 h 687724"/>
                <a:gd name="connsiteX2187" fmla="*/ 257455 w 548379"/>
                <a:gd name="connsiteY2187" fmla="*/ 136502 h 687724"/>
                <a:gd name="connsiteX2188" fmla="*/ 254881 w 548379"/>
                <a:gd name="connsiteY2188" fmla="*/ 136502 h 687724"/>
                <a:gd name="connsiteX2189" fmla="*/ 254881 w 548379"/>
                <a:gd name="connsiteY2189" fmla="*/ 139078 h 687724"/>
                <a:gd name="connsiteX2190" fmla="*/ 254881 w 548379"/>
                <a:gd name="connsiteY2190" fmla="*/ 141653 h 687724"/>
                <a:gd name="connsiteX2191" fmla="*/ 252306 w 548379"/>
                <a:gd name="connsiteY2191" fmla="*/ 141653 h 687724"/>
                <a:gd name="connsiteX2192" fmla="*/ 252306 w 548379"/>
                <a:gd name="connsiteY2192" fmla="*/ 144229 h 687724"/>
                <a:gd name="connsiteX2193" fmla="*/ 252306 w 548379"/>
                <a:gd name="connsiteY2193" fmla="*/ 146805 h 687724"/>
                <a:gd name="connsiteX2194" fmla="*/ 249731 w 548379"/>
                <a:gd name="connsiteY2194" fmla="*/ 146805 h 687724"/>
                <a:gd name="connsiteX2195" fmla="*/ 249731 w 548379"/>
                <a:gd name="connsiteY2195" fmla="*/ 149380 h 687724"/>
                <a:gd name="connsiteX2196" fmla="*/ 247157 w 548379"/>
                <a:gd name="connsiteY2196" fmla="*/ 149380 h 687724"/>
                <a:gd name="connsiteX2197" fmla="*/ 247157 w 548379"/>
                <a:gd name="connsiteY2197" fmla="*/ 151956 h 687724"/>
                <a:gd name="connsiteX2198" fmla="*/ 244582 w 548379"/>
                <a:gd name="connsiteY2198" fmla="*/ 154531 h 687724"/>
                <a:gd name="connsiteX2199" fmla="*/ 244582 w 548379"/>
                <a:gd name="connsiteY2199" fmla="*/ 157107 h 687724"/>
                <a:gd name="connsiteX2200" fmla="*/ 242008 w 548379"/>
                <a:gd name="connsiteY2200" fmla="*/ 157107 h 687724"/>
                <a:gd name="connsiteX2201" fmla="*/ 242008 w 548379"/>
                <a:gd name="connsiteY2201" fmla="*/ 159682 h 687724"/>
                <a:gd name="connsiteX2202" fmla="*/ 239433 w 548379"/>
                <a:gd name="connsiteY2202" fmla="*/ 159682 h 687724"/>
                <a:gd name="connsiteX2203" fmla="*/ 239433 w 548379"/>
                <a:gd name="connsiteY2203" fmla="*/ 162258 h 687724"/>
                <a:gd name="connsiteX2204" fmla="*/ 239433 w 548379"/>
                <a:gd name="connsiteY2204" fmla="*/ 164833 h 687724"/>
                <a:gd name="connsiteX2205" fmla="*/ 236859 w 548379"/>
                <a:gd name="connsiteY2205" fmla="*/ 164833 h 687724"/>
                <a:gd name="connsiteX2206" fmla="*/ 236859 w 548379"/>
                <a:gd name="connsiteY2206" fmla="*/ 167409 h 687724"/>
                <a:gd name="connsiteX2207" fmla="*/ 234284 w 548379"/>
                <a:gd name="connsiteY2207" fmla="*/ 167409 h 687724"/>
                <a:gd name="connsiteX2208" fmla="*/ 234284 w 548379"/>
                <a:gd name="connsiteY2208" fmla="*/ 169984 h 687724"/>
                <a:gd name="connsiteX2209" fmla="*/ 231710 w 548379"/>
                <a:gd name="connsiteY2209" fmla="*/ 169984 h 687724"/>
                <a:gd name="connsiteX2210" fmla="*/ 231710 w 548379"/>
                <a:gd name="connsiteY2210" fmla="*/ 172560 h 687724"/>
                <a:gd name="connsiteX2211" fmla="*/ 229135 w 548379"/>
                <a:gd name="connsiteY2211" fmla="*/ 172560 h 687724"/>
                <a:gd name="connsiteX2212" fmla="*/ 229135 w 548379"/>
                <a:gd name="connsiteY2212" fmla="*/ 175135 h 687724"/>
                <a:gd name="connsiteX2213" fmla="*/ 226560 w 548379"/>
                <a:gd name="connsiteY2213" fmla="*/ 175135 h 687724"/>
                <a:gd name="connsiteX2214" fmla="*/ 226560 w 548379"/>
                <a:gd name="connsiteY2214" fmla="*/ 177711 h 687724"/>
                <a:gd name="connsiteX2215" fmla="*/ 223986 w 548379"/>
                <a:gd name="connsiteY2215" fmla="*/ 177711 h 687724"/>
                <a:gd name="connsiteX2216" fmla="*/ 223986 w 548379"/>
                <a:gd name="connsiteY2216" fmla="*/ 180286 h 687724"/>
                <a:gd name="connsiteX2217" fmla="*/ 223986 w 548379"/>
                <a:gd name="connsiteY2217" fmla="*/ 182862 h 687724"/>
                <a:gd name="connsiteX2218" fmla="*/ 221411 w 548379"/>
                <a:gd name="connsiteY2218" fmla="*/ 182862 h 687724"/>
                <a:gd name="connsiteX2219" fmla="*/ 218837 w 548379"/>
                <a:gd name="connsiteY2219" fmla="*/ 182862 h 687724"/>
                <a:gd name="connsiteX2220" fmla="*/ 218837 w 548379"/>
                <a:gd name="connsiteY2220" fmla="*/ 185437 h 687724"/>
                <a:gd name="connsiteX2221" fmla="*/ 216262 w 548379"/>
                <a:gd name="connsiteY2221" fmla="*/ 185437 h 687724"/>
                <a:gd name="connsiteX2222" fmla="*/ 216262 w 548379"/>
                <a:gd name="connsiteY2222" fmla="*/ 188013 h 687724"/>
                <a:gd name="connsiteX2223" fmla="*/ 213688 w 548379"/>
                <a:gd name="connsiteY2223" fmla="*/ 188013 h 687724"/>
                <a:gd name="connsiteX2224" fmla="*/ 213688 w 548379"/>
                <a:gd name="connsiteY2224" fmla="*/ 190588 h 687724"/>
                <a:gd name="connsiteX2225" fmla="*/ 211113 w 548379"/>
                <a:gd name="connsiteY2225" fmla="*/ 190588 h 687724"/>
                <a:gd name="connsiteX2226" fmla="*/ 211113 w 548379"/>
                <a:gd name="connsiteY2226" fmla="*/ 193164 h 687724"/>
                <a:gd name="connsiteX2227" fmla="*/ 208539 w 548379"/>
                <a:gd name="connsiteY2227" fmla="*/ 193164 h 687724"/>
                <a:gd name="connsiteX2228" fmla="*/ 208539 w 548379"/>
                <a:gd name="connsiteY2228" fmla="*/ 195739 h 687724"/>
                <a:gd name="connsiteX2229" fmla="*/ 205964 w 548379"/>
                <a:gd name="connsiteY2229" fmla="*/ 195739 h 687724"/>
                <a:gd name="connsiteX2230" fmla="*/ 205964 w 548379"/>
                <a:gd name="connsiteY2230" fmla="*/ 198315 h 687724"/>
                <a:gd name="connsiteX2231" fmla="*/ 203390 w 548379"/>
                <a:gd name="connsiteY2231" fmla="*/ 198315 h 687724"/>
                <a:gd name="connsiteX2232" fmla="*/ 203390 w 548379"/>
                <a:gd name="connsiteY2232" fmla="*/ 200890 h 687724"/>
                <a:gd name="connsiteX2233" fmla="*/ 200815 w 548379"/>
                <a:gd name="connsiteY2233" fmla="*/ 200890 h 687724"/>
                <a:gd name="connsiteX2234" fmla="*/ 200815 w 548379"/>
                <a:gd name="connsiteY2234" fmla="*/ 203466 h 687724"/>
                <a:gd name="connsiteX2235" fmla="*/ 198240 w 548379"/>
                <a:gd name="connsiteY2235" fmla="*/ 203466 h 687724"/>
                <a:gd name="connsiteX2236" fmla="*/ 198240 w 548379"/>
                <a:gd name="connsiteY2236" fmla="*/ 206041 h 687724"/>
                <a:gd name="connsiteX2237" fmla="*/ 195666 w 548379"/>
                <a:gd name="connsiteY2237" fmla="*/ 206041 h 687724"/>
                <a:gd name="connsiteX2238" fmla="*/ 195666 w 548379"/>
                <a:gd name="connsiteY2238" fmla="*/ 208617 h 687724"/>
                <a:gd name="connsiteX2239" fmla="*/ 193091 w 548379"/>
                <a:gd name="connsiteY2239" fmla="*/ 208617 h 687724"/>
                <a:gd name="connsiteX2240" fmla="*/ 193091 w 548379"/>
                <a:gd name="connsiteY2240" fmla="*/ 211192 h 687724"/>
                <a:gd name="connsiteX2241" fmla="*/ 190517 w 548379"/>
                <a:gd name="connsiteY2241" fmla="*/ 211192 h 687724"/>
                <a:gd name="connsiteX2242" fmla="*/ 190517 w 548379"/>
                <a:gd name="connsiteY2242" fmla="*/ 213768 h 687724"/>
                <a:gd name="connsiteX2243" fmla="*/ 187942 w 548379"/>
                <a:gd name="connsiteY2243" fmla="*/ 213768 h 687724"/>
                <a:gd name="connsiteX2244" fmla="*/ 185368 w 548379"/>
                <a:gd name="connsiteY2244" fmla="*/ 213768 h 687724"/>
                <a:gd name="connsiteX2245" fmla="*/ 185368 w 548379"/>
                <a:gd name="connsiteY2245" fmla="*/ 216343 h 687724"/>
                <a:gd name="connsiteX2246" fmla="*/ 182793 w 548379"/>
                <a:gd name="connsiteY2246" fmla="*/ 216343 h 687724"/>
                <a:gd name="connsiteX2247" fmla="*/ 182793 w 548379"/>
                <a:gd name="connsiteY2247" fmla="*/ 218919 h 687724"/>
                <a:gd name="connsiteX2248" fmla="*/ 180219 w 548379"/>
                <a:gd name="connsiteY2248" fmla="*/ 218919 h 687724"/>
                <a:gd name="connsiteX2249" fmla="*/ 180219 w 548379"/>
                <a:gd name="connsiteY2249" fmla="*/ 221494 h 687724"/>
                <a:gd name="connsiteX2250" fmla="*/ 177644 w 548379"/>
                <a:gd name="connsiteY2250" fmla="*/ 221494 h 687724"/>
                <a:gd name="connsiteX2251" fmla="*/ 175069 w 548379"/>
                <a:gd name="connsiteY2251" fmla="*/ 221494 h 687724"/>
                <a:gd name="connsiteX2252" fmla="*/ 175069 w 548379"/>
                <a:gd name="connsiteY2252" fmla="*/ 224070 h 687724"/>
                <a:gd name="connsiteX2253" fmla="*/ 172495 w 548379"/>
                <a:gd name="connsiteY2253" fmla="*/ 224070 h 687724"/>
                <a:gd name="connsiteX2254" fmla="*/ 172495 w 548379"/>
                <a:gd name="connsiteY2254" fmla="*/ 226646 h 687724"/>
                <a:gd name="connsiteX2255" fmla="*/ 169920 w 548379"/>
                <a:gd name="connsiteY2255" fmla="*/ 226646 h 687724"/>
                <a:gd name="connsiteX2256" fmla="*/ 167346 w 548379"/>
                <a:gd name="connsiteY2256" fmla="*/ 226646 h 687724"/>
                <a:gd name="connsiteX2257" fmla="*/ 167346 w 548379"/>
                <a:gd name="connsiteY2257" fmla="*/ 229221 h 687724"/>
                <a:gd name="connsiteX2258" fmla="*/ 164771 w 548379"/>
                <a:gd name="connsiteY2258" fmla="*/ 229221 h 687724"/>
                <a:gd name="connsiteX2259" fmla="*/ 162197 w 548379"/>
                <a:gd name="connsiteY2259" fmla="*/ 229221 h 687724"/>
                <a:gd name="connsiteX2260" fmla="*/ 162197 w 548379"/>
                <a:gd name="connsiteY2260" fmla="*/ 231797 h 687724"/>
                <a:gd name="connsiteX2261" fmla="*/ 159622 w 548379"/>
                <a:gd name="connsiteY2261" fmla="*/ 231797 h 687724"/>
                <a:gd name="connsiteX2262" fmla="*/ 157048 w 548379"/>
                <a:gd name="connsiteY2262" fmla="*/ 231797 h 687724"/>
                <a:gd name="connsiteX2263" fmla="*/ 157048 w 548379"/>
                <a:gd name="connsiteY2263" fmla="*/ 234372 h 687724"/>
                <a:gd name="connsiteX2264" fmla="*/ 154473 w 548379"/>
                <a:gd name="connsiteY2264" fmla="*/ 234372 h 687724"/>
                <a:gd name="connsiteX2265" fmla="*/ 151899 w 548379"/>
                <a:gd name="connsiteY2265" fmla="*/ 234372 h 687724"/>
                <a:gd name="connsiteX2266" fmla="*/ 151899 w 548379"/>
                <a:gd name="connsiteY2266" fmla="*/ 236948 h 687724"/>
                <a:gd name="connsiteX2267" fmla="*/ 149324 w 548379"/>
                <a:gd name="connsiteY2267" fmla="*/ 236948 h 687724"/>
                <a:gd name="connsiteX2268" fmla="*/ 146749 w 548379"/>
                <a:gd name="connsiteY2268" fmla="*/ 236948 h 687724"/>
                <a:gd name="connsiteX2269" fmla="*/ 146749 w 548379"/>
                <a:gd name="connsiteY2269" fmla="*/ 238316 h 687724"/>
                <a:gd name="connsiteX2270" fmla="*/ 146749 w 548379"/>
                <a:gd name="connsiteY2270" fmla="*/ 239523 h 687724"/>
                <a:gd name="connsiteX2271" fmla="*/ 144175 w 548379"/>
                <a:gd name="connsiteY2271" fmla="*/ 239523 h 687724"/>
                <a:gd name="connsiteX2272" fmla="*/ 141600 w 548379"/>
                <a:gd name="connsiteY2272" fmla="*/ 239523 h 687724"/>
                <a:gd name="connsiteX2273" fmla="*/ 141600 w 548379"/>
                <a:gd name="connsiteY2273" fmla="*/ 242099 h 687724"/>
                <a:gd name="connsiteX2274" fmla="*/ 139026 w 548379"/>
                <a:gd name="connsiteY2274" fmla="*/ 242099 h 687724"/>
                <a:gd name="connsiteX2275" fmla="*/ 139026 w 548379"/>
                <a:gd name="connsiteY2275" fmla="*/ 244674 h 687724"/>
                <a:gd name="connsiteX2276" fmla="*/ 136451 w 548379"/>
                <a:gd name="connsiteY2276" fmla="*/ 244674 h 687724"/>
                <a:gd name="connsiteX2277" fmla="*/ 133877 w 548379"/>
                <a:gd name="connsiteY2277" fmla="*/ 244674 h 687724"/>
                <a:gd name="connsiteX2278" fmla="*/ 131302 w 548379"/>
                <a:gd name="connsiteY2278" fmla="*/ 244674 h 687724"/>
                <a:gd name="connsiteX2279" fmla="*/ 131302 w 548379"/>
                <a:gd name="connsiteY2279" fmla="*/ 247250 h 687724"/>
                <a:gd name="connsiteX2280" fmla="*/ 128728 w 548379"/>
                <a:gd name="connsiteY2280" fmla="*/ 247250 h 687724"/>
                <a:gd name="connsiteX2281" fmla="*/ 126153 w 548379"/>
                <a:gd name="connsiteY2281" fmla="*/ 247250 h 687724"/>
                <a:gd name="connsiteX2282" fmla="*/ 123578 w 548379"/>
                <a:gd name="connsiteY2282" fmla="*/ 247250 h 687724"/>
                <a:gd name="connsiteX2283" fmla="*/ 123578 w 548379"/>
                <a:gd name="connsiteY2283" fmla="*/ 249825 h 687724"/>
                <a:gd name="connsiteX2284" fmla="*/ 121004 w 548379"/>
                <a:gd name="connsiteY2284" fmla="*/ 249825 h 687724"/>
                <a:gd name="connsiteX2285" fmla="*/ 121004 w 548379"/>
                <a:gd name="connsiteY2285" fmla="*/ 252401 h 687724"/>
                <a:gd name="connsiteX2286" fmla="*/ 118429 w 548379"/>
                <a:gd name="connsiteY2286" fmla="*/ 252401 h 687724"/>
                <a:gd name="connsiteX2287" fmla="*/ 115855 w 548379"/>
                <a:gd name="connsiteY2287" fmla="*/ 252401 h 687724"/>
                <a:gd name="connsiteX2288" fmla="*/ 113280 w 548379"/>
                <a:gd name="connsiteY2288" fmla="*/ 252401 h 687724"/>
                <a:gd name="connsiteX2289" fmla="*/ 113280 w 548379"/>
                <a:gd name="connsiteY2289" fmla="*/ 254976 h 687724"/>
                <a:gd name="connsiteX2290" fmla="*/ 110706 w 548379"/>
                <a:gd name="connsiteY2290" fmla="*/ 254976 h 687724"/>
                <a:gd name="connsiteX2291" fmla="*/ 108131 w 548379"/>
                <a:gd name="connsiteY2291" fmla="*/ 254976 h 687724"/>
                <a:gd name="connsiteX2292" fmla="*/ 105557 w 548379"/>
                <a:gd name="connsiteY2292" fmla="*/ 254976 h 687724"/>
                <a:gd name="connsiteX2293" fmla="*/ 105557 w 548379"/>
                <a:gd name="connsiteY2293" fmla="*/ 257552 h 687724"/>
                <a:gd name="connsiteX2294" fmla="*/ 102982 w 548379"/>
                <a:gd name="connsiteY2294" fmla="*/ 257552 h 687724"/>
                <a:gd name="connsiteX2295" fmla="*/ 100408 w 548379"/>
                <a:gd name="connsiteY2295" fmla="*/ 257552 h 687724"/>
                <a:gd name="connsiteX2296" fmla="*/ 97833 w 548379"/>
                <a:gd name="connsiteY2296" fmla="*/ 257552 h 687724"/>
                <a:gd name="connsiteX2297" fmla="*/ 97833 w 548379"/>
                <a:gd name="connsiteY2297" fmla="*/ 260127 h 687724"/>
                <a:gd name="connsiteX2298" fmla="*/ 95258 w 548379"/>
                <a:gd name="connsiteY2298" fmla="*/ 260127 h 687724"/>
                <a:gd name="connsiteX2299" fmla="*/ 92684 w 548379"/>
                <a:gd name="connsiteY2299" fmla="*/ 260127 h 687724"/>
                <a:gd name="connsiteX2300" fmla="*/ 92684 w 548379"/>
                <a:gd name="connsiteY2300" fmla="*/ 262703 h 687724"/>
                <a:gd name="connsiteX2301" fmla="*/ 90109 w 548379"/>
                <a:gd name="connsiteY2301" fmla="*/ 262703 h 687724"/>
                <a:gd name="connsiteX2302" fmla="*/ 87535 w 548379"/>
                <a:gd name="connsiteY2302" fmla="*/ 262703 h 687724"/>
                <a:gd name="connsiteX2303" fmla="*/ 84960 w 548379"/>
                <a:gd name="connsiteY2303" fmla="*/ 262703 h 687724"/>
                <a:gd name="connsiteX2304" fmla="*/ 84960 w 548379"/>
                <a:gd name="connsiteY2304" fmla="*/ 265278 h 687724"/>
                <a:gd name="connsiteX2305" fmla="*/ 82386 w 548379"/>
                <a:gd name="connsiteY2305" fmla="*/ 265278 h 687724"/>
                <a:gd name="connsiteX2306" fmla="*/ 79811 w 548379"/>
                <a:gd name="connsiteY2306" fmla="*/ 265278 h 687724"/>
                <a:gd name="connsiteX2307" fmla="*/ 77237 w 548379"/>
                <a:gd name="connsiteY2307" fmla="*/ 265278 h 687724"/>
                <a:gd name="connsiteX2308" fmla="*/ 74662 w 548379"/>
                <a:gd name="connsiteY2308" fmla="*/ 265278 h 687724"/>
                <a:gd name="connsiteX2309" fmla="*/ 74662 w 548379"/>
                <a:gd name="connsiteY2309" fmla="*/ 267854 h 687724"/>
                <a:gd name="connsiteX2310" fmla="*/ 72088 w 548379"/>
                <a:gd name="connsiteY2310" fmla="*/ 267854 h 687724"/>
                <a:gd name="connsiteX2311" fmla="*/ 69513 w 548379"/>
                <a:gd name="connsiteY2311" fmla="*/ 267854 h 687724"/>
                <a:gd name="connsiteX2312" fmla="*/ 66938 w 548379"/>
                <a:gd name="connsiteY2312" fmla="*/ 267854 h 687724"/>
                <a:gd name="connsiteX2313" fmla="*/ 66938 w 548379"/>
                <a:gd name="connsiteY2313" fmla="*/ 270429 h 687724"/>
                <a:gd name="connsiteX2314" fmla="*/ 64364 w 548379"/>
                <a:gd name="connsiteY2314" fmla="*/ 270429 h 687724"/>
                <a:gd name="connsiteX2315" fmla="*/ 61789 w 548379"/>
                <a:gd name="connsiteY2315" fmla="*/ 270429 h 687724"/>
                <a:gd name="connsiteX2316" fmla="*/ 59215 w 548379"/>
                <a:gd name="connsiteY2316" fmla="*/ 270429 h 687724"/>
                <a:gd name="connsiteX2317" fmla="*/ 59215 w 548379"/>
                <a:gd name="connsiteY2317" fmla="*/ 273005 h 687724"/>
                <a:gd name="connsiteX2318" fmla="*/ 56640 w 548379"/>
                <a:gd name="connsiteY2318" fmla="*/ 273005 h 687724"/>
                <a:gd name="connsiteX2319" fmla="*/ 54066 w 548379"/>
                <a:gd name="connsiteY2319" fmla="*/ 273005 h 687724"/>
                <a:gd name="connsiteX2320" fmla="*/ 54066 w 548379"/>
                <a:gd name="connsiteY2320" fmla="*/ 275580 h 687724"/>
                <a:gd name="connsiteX2321" fmla="*/ 51491 w 548379"/>
                <a:gd name="connsiteY2321" fmla="*/ 275580 h 687724"/>
                <a:gd name="connsiteX2322" fmla="*/ 48917 w 548379"/>
                <a:gd name="connsiteY2322" fmla="*/ 275580 h 687724"/>
                <a:gd name="connsiteX2323" fmla="*/ 43767 w 548379"/>
                <a:gd name="connsiteY2323" fmla="*/ 275580 h 687724"/>
                <a:gd name="connsiteX2324" fmla="*/ 41193 w 548379"/>
                <a:gd name="connsiteY2324" fmla="*/ 278156 h 687724"/>
                <a:gd name="connsiteX2325" fmla="*/ 38618 w 548379"/>
                <a:gd name="connsiteY2325" fmla="*/ 278156 h 687724"/>
                <a:gd name="connsiteX2326" fmla="*/ 36044 w 548379"/>
                <a:gd name="connsiteY2326" fmla="*/ 278156 h 687724"/>
                <a:gd name="connsiteX2327" fmla="*/ 36044 w 548379"/>
                <a:gd name="connsiteY2327" fmla="*/ 280731 h 687724"/>
                <a:gd name="connsiteX2328" fmla="*/ 33469 w 548379"/>
                <a:gd name="connsiteY2328" fmla="*/ 280731 h 687724"/>
                <a:gd name="connsiteX2329" fmla="*/ 30895 w 548379"/>
                <a:gd name="connsiteY2329" fmla="*/ 280731 h 687724"/>
                <a:gd name="connsiteX2330" fmla="*/ 28320 w 548379"/>
                <a:gd name="connsiteY2330" fmla="*/ 280731 h 687724"/>
                <a:gd name="connsiteX2331" fmla="*/ 28320 w 548379"/>
                <a:gd name="connsiteY2331" fmla="*/ 275580 h 687724"/>
                <a:gd name="connsiteX2332" fmla="*/ 28320 w 548379"/>
                <a:gd name="connsiteY2332" fmla="*/ 273005 h 687724"/>
                <a:gd name="connsiteX2333" fmla="*/ 28320 w 548379"/>
                <a:gd name="connsiteY2333" fmla="*/ 270429 h 687724"/>
                <a:gd name="connsiteX2334" fmla="*/ 28320 w 548379"/>
                <a:gd name="connsiteY2334" fmla="*/ 267854 h 687724"/>
                <a:gd name="connsiteX2335" fmla="*/ 30895 w 548379"/>
                <a:gd name="connsiteY2335" fmla="*/ 267854 h 687724"/>
                <a:gd name="connsiteX2336" fmla="*/ 30895 w 548379"/>
                <a:gd name="connsiteY2336" fmla="*/ 265278 h 687724"/>
                <a:gd name="connsiteX2337" fmla="*/ 28320 w 548379"/>
                <a:gd name="connsiteY2337" fmla="*/ 265278 h 687724"/>
                <a:gd name="connsiteX2338" fmla="*/ 28320 w 548379"/>
                <a:gd name="connsiteY2338" fmla="*/ 260127 h 687724"/>
                <a:gd name="connsiteX2339" fmla="*/ 28320 w 548379"/>
                <a:gd name="connsiteY2339" fmla="*/ 257552 h 687724"/>
                <a:gd name="connsiteX2340" fmla="*/ 30895 w 548379"/>
                <a:gd name="connsiteY2340" fmla="*/ 257552 h 687724"/>
                <a:gd name="connsiteX2341" fmla="*/ 30895 w 548379"/>
                <a:gd name="connsiteY2341" fmla="*/ 254976 h 687724"/>
                <a:gd name="connsiteX2342" fmla="*/ 30895 w 548379"/>
                <a:gd name="connsiteY2342" fmla="*/ 252401 h 687724"/>
                <a:gd name="connsiteX2343" fmla="*/ 30895 w 548379"/>
                <a:gd name="connsiteY2343" fmla="*/ 249825 h 687724"/>
                <a:gd name="connsiteX2344" fmla="*/ 30895 w 548379"/>
                <a:gd name="connsiteY2344" fmla="*/ 244674 h 687724"/>
                <a:gd name="connsiteX2345" fmla="*/ 30895 w 548379"/>
                <a:gd name="connsiteY2345" fmla="*/ 239523 h 687724"/>
                <a:gd name="connsiteX2346" fmla="*/ 30895 w 548379"/>
                <a:gd name="connsiteY2346" fmla="*/ 236948 h 687724"/>
                <a:gd name="connsiteX2347" fmla="*/ 30895 w 548379"/>
                <a:gd name="connsiteY2347" fmla="*/ 234372 h 687724"/>
                <a:gd name="connsiteX2348" fmla="*/ 30895 w 548379"/>
                <a:gd name="connsiteY2348" fmla="*/ 231797 h 687724"/>
                <a:gd name="connsiteX2349" fmla="*/ 33469 w 548379"/>
                <a:gd name="connsiteY2349" fmla="*/ 231797 h 687724"/>
                <a:gd name="connsiteX2350" fmla="*/ 33469 w 548379"/>
                <a:gd name="connsiteY2350" fmla="*/ 226646 h 687724"/>
                <a:gd name="connsiteX2351" fmla="*/ 33469 w 548379"/>
                <a:gd name="connsiteY2351" fmla="*/ 224070 h 687724"/>
                <a:gd name="connsiteX2352" fmla="*/ 33469 w 548379"/>
                <a:gd name="connsiteY2352" fmla="*/ 221494 h 687724"/>
                <a:gd name="connsiteX2353" fmla="*/ 33469 w 548379"/>
                <a:gd name="connsiteY2353" fmla="*/ 216343 h 687724"/>
                <a:gd name="connsiteX2354" fmla="*/ 33469 w 548379"/>
                <a:gd name="connsiteY2354" fmla="*/ 213768 h 687724"/>
                <a:gd name="connsiteX2355" fmla="*/ 36044 w 548379"/>
                <a:gd name="connsiteY2355" fmla="*/ 213768 h 687724"/>
                <a:gd name="connsiteX2356" fmla="*/ 36044 w 548379"/>
                <a:gd name="connsiteY2356" fmla="*/ 211192 h 687724"/>
                <a:gd name="connsiteX2357" fmla="*/ 36044 w 548379"/>
                <a:gd name="connsiteY2357" fmla="*/ 208617 h 687724"/>
                <a:gd name="connsiteX2358" fmla="*/ 36044 w 548379"/>
                <a:gd name="connsiteY2358" fmla="*/ 206041 h 687724"/>
                <a:gd name="connsiteX2359" fmla="*/ 36044 w 548379"/>
                <a:gd name="connsiteY2359" fmla="*/ 203466 h 687724"/>
                <a:gd name="connsiteX2360" fmla="*/ 36044 w 548379"/>
                <a:gd name="connsiteY2360" fmla="*/ 200890 h 687724"/>
                <a:gd name="connsiteX2361" fmla="*/ 36044 w 548379"/>
                <a:gd name="connsiteY2361" fmla="*/ 198315 h 687724"/>
                <a:gd name="connsiteX2362" fmla="*/ 38618 w 548379"/>
                <a:gd name="connsiteY2362" fmla="*/ 198315 h 687724"/>
                <a:gd name="connsiteX2363" fmla="*/ 38618 w 548379"/>
                <a:gd name="connsiteY2363" fmla="*/ 195739 h 687724"/>
                <a:gd name="connsiteX2364" fmla="*/ 41193 w 548379"/>
                <a:gd name="connsiteY2364" fmla="*/ 195739 h 687724"/>
                <a:gd name="connsiteX2365" fmla="*/ 41193 w 548379"/>
                <a:gd name="connsiteY2365" fmla="*/ 193164 h 687724"/>
                <a:gd name="connsiteX2366" fmla="*/ 43767 w 548379"/>
                <a:gd name="connsiteY2366" fmla="*/ 193164 h 687724"/>
                <a:gd name="connsiteX2367" fmla="*/ 46342 w 548379"/>
                <a:gd name="connsiteY2367" fmla="*/ 193164 h 687724"/>
                <a:gd name="connsiteX2368" fmla="*/ 48917 w 548379"/>
                <a:gd name="connsiteY2368" fmla="*/ 193164 h 687724"/>
                <a:gd name="connsiteX2369" fmla="*/ 51491 w 548379"/>
                <a:gd name="connsiteY2369" fmla="*/ 193164 h 687724"/>
                <a:gd name="connsiteX2370" fmla="*/ 54066 w 548379"/>
                <a:gd name="connsiteY2370" fmla="*/ 193164 h 687724"/>
                <a:gd name="connsiteX2371" fmla="*/ 56640 w 548379"/>
                <a:gd name="connsiteY2371" fmla="*/ 193164 h 687724"/>
                <a:gd name="connsiteX2372" fmla="*/ 56640 w 548379"/>
                <a:gd name="connsiteY2372" fmla="*/ 190588 h 687724"/>
                <a:gd name="connsiteX2373" fmla="*/ 59215 w 548379"/>
                <a:gd name="connsiteY2373" fmla="*/ 190588 h 687724"/>
                <a:gd name="connsiteX2374" fmla="*/ 61789 w 548379"/>
                <a:gd name="connsiteY2374" fmla="*/ 190588 h 687724"/>
                <a:gd name="connsiteX2375" fmla="*/ 64364 w 548379"/>
                <a:gd name="connsiteY2375" fmla="*/ 190588 h 687724"/>
                <a:gd name="connsiteX2376" fmla="*/ 66938 w 548379"/>
                <a:gd name="connsiteY2376" fmla="*/ 190588 h 687724"/>
                <a:gd name="connsiteX2377" fmla="*/ 69513 w 548379"/>
                <a:gd name="connsiteY2377" fmla="*/ 190588 h 687724"/>
                <a:gd name="connsiteX2378" fmla="*/ 72088 w 548379"/>
                <a:gd name="connsiteY2378" fmla="*/ 190588 h 687724"/>
                <a:gd name="connsiteX2379" fmla="*/ 72088 w 548379"/>
                <a:gd name="connsiteY2379" fmla="*/ 188013 h 687724"/>
                <a:gd name="connsiteX2380" fmla="*/ 74662 w 548379"/>
                <a:gd name="connsiteY2380" fmla="*/ 188013 h 687724"/>
                <a:gd name="connsiteX2381" fmla="*/ 77237 w 548379"/>
                <a:gd name="connsiteY2381" fmla="*/ 188013 h 687724"/>
                <a:gd name="connsiteX2382" fmla="*/ 79811 w 548379"/>
                <a:gd name="connsiteY2382" fmla="*/ 188013 h 687724"/>
                <a:gd name="connsiteX2383" fmla="*/ 79811 w 548379"/>
                <a:gd name="connsiteY2383" fmla="*/ 185437 h 687724"/>
                <a:gd name="connsiteX2384" fmla="*/ 82386 w 548379"/>
                <a:gd name="connsiteY2384" fmla="*/ 185437 h 687724"/>
                <a:gd name="connsiteX2385" fmla="*/ 84960 w 548379"/>
                <a:gd name="connsiteY2385" fmla="*/ 185437 h 687724"/>
                <a:gd name="connsiteX2386" fmla="*/ 87535 w 548379"/>
                <a:gd name="connsiteY2386" fmla="*/ 185437 h 687724"/>
                <a:gd name="connsiteX2387" fmla="*/ 87535 w 548379"/>
                <a:gd name="connsiteY2387" fmla="*/ 182862 h 687724"/>
                <a:gd name="connsiteX2388" fmla="*/ 90109 w 548379"/>
                <a:gd name="connsiteY2388" fmla="*/ 182862 h 687724"/>
                <a:gd name="connsiteX2389" fmla="*/ 92684 w 548379"/>
                <a:gd name="connsiteY2389" fmla="*/ 182862 h 687724"/>
                <a:gd name="connsiteX2390" fmla="*/ 95258 w 548379"/>
                <a:gd name="connsiteY2390" fmla="*/ 182862 h 687724"/>
                <a:gd name="connsiteX2391" fmla="*/ 95258 w 548379"/>
                <a:gd name="connsiteY2391" fmla="*/ 180286 h 687724"/>
                <a:gd name="connsiteX2392" fmla="*/ 97833 w 548379"/>
                <a:gd name="connsiteY2392" fmla="*/ 180286 h 687724"/>
                <a:gd name="connsiteX2393" fmla="*/ 100408 w 548379"/>
                <a:gd name="connsiteY2393" fmla="*/ 180286 h 687724"/>
                <a:gd name="connsiteX2394" fmla="*/ 102982 w 548379"/>
                <a:gd name="connsiteY2394" fmla="*/ 180286 h 687724"/>
                <a:gd name="connsiteX2395" fmla="*/ 102982 w 548379"/>
                <a:gd name="connsiteY2395" fmla="*/ 177711 h 687724"/>
                <a:gd name="connsiteX2396" fmla="*/ 105557 w 548379"/>
                <a:gd name="connsiteY2396" fmla="*/ 177711 h 687724"/>
                <a:gd name="connsiteX2397" fmla="*/ 108131 w 548379"/>
                <a:gd name="connsiteY2397" fmla="*/ 177711 h 687724"/>
                <a:gd name="connsiteX2398" fmla="*/ 110706 w 548379"/>
                <a:gd name="connsiteY2398" fmla="*/ 177711 h 687724"/>
                <a:gd name="connsiteX2399" fmla="*/ 110706 w 548379"/>
                <a:gd name="connsiteY2399" fmla="*/ 175135 h 687724"/>
                <a:gd name="connsiteX2400" fmla="*/ 113280 w 548379"/>
                <a:gd name="connsiteY2400" fmla="*/ 175135 h 687724"/>
                <a:gd name="connsiteX2401" fmla="*/ 115855 w 548379"/>
                <a:gd name="connsiteY2401" fmla="*/ 175135 h 687724"/>
                <a:gd name="connsiteX2402" fmla="*/ 118429 w 548379"/>
                <a:gd name="connsiteY2402" fmla="*/ 175135 h 687724"/>
                <a:gd name="connsiteX2403" fmla="*/ 118429 w 548379"/>
                <a:gd name="connsiteY2403" fmla="*/ 172560 h 687724"/>
                <a:gd name="connsiteX2404" fmla="*/ 121004 w 548379"/>
                <a:gd name="connsiteY2404" fmla="*/ 172560 h 687724"/>
                <a:gd name="connsiteX2405" fmla="*/ 123578 w 548379"/>
                <a:gd name="connsiteY2405" fmla="*/ 172560 h 687724"/>
                <a:gd name="connsiteX2406" fmla="*/ 123578 w 548379"/>
                <a:gd name="connsiteY2406" fmla="*/ 169984 h 687724"/>
                <a:gd name="connsiteX2407" fmla="*/ 126153 w 548379"/>
                <a:gd name="connsiteY2407" fmla="*/ 169984 h 687724"/>
                <a:gd name="connsiteX2408" fmla="*/ 128728 w 548379"/>
                <a:gd name="connsiteY2408" fmla="*/ 169984 h 687724"/>
                <a:gd name="connsiteX2409" fmla="*/ 128728 w 548379"/>
                <a:gd name="connsiteY2409" fmla="*/ 167409 h 687724"/>
                <a:gd name="connsiteX2410" fmla="*/ 131302 w 548379"/>
                <a:gd name="connsiteY2410" fmla="*/ 167409 h 687724"/>
                <a:gd name="connsiteX2411" fmla="*/ 133877 w 548379"/>
                <a:gd name="connsiteY2411" fmla="*/ 167409 h 687724"/>
                <a:gd name="connsiteX2412" fmla="*/ 136451 w 548379"/>
                <a:gd name="connsiteY2412" fmla="*/ 167409 h 687724"/>
                <a:gd name="connsiteX2413" fmla="*/ 136451 w 548379"/>
                <a:gd name="connsiteY2413" fmla="*/ 164833 h 687724"/>
                <a:gd name="connsiteX2414" fmla="*/ 139026 w 548379"/>
                <a:gd name="connsiteY2414" fmla="*/ 164833 h 687724"/>
                <a:gd name="connsiteX2415" fmla="*/ 141600 w 548379"/>
                <a:gd name="connsiteY2415" fmla="*/ 164833 h 687724"/>
                <a:gd name="connsiteX2416" fmla="*/ 141600 w 548379"/>
                <a:gd name="connsiteY2416" fmla="*/ 162258 h 687724"/>
                <a:gd name="connsiteX2417" fmla="*/ 144175 w 548379"/>
                <a:gd name="connsiteY2417" fmla="*/ 162258 h 687724"/>
                <a:gd name="connsiteX2418" fmla="*/ 146749 w 548379"/>
                <a:gd name="connsiteY2418" fmla="*/ 162258 h 687724"/>
                <a:gd name="connsiteX2419" fmla="*/ 146749 w 548379"/>
                <a:gd name="connsiteY2419" fmla="*/ 159682 h 687724"/>
                <a:gd name="connsiteX2420" fmla="*/ 149324 w 548379"/>
                <a:gd name="connsiteY2420" fmla="*/ 159682 h 687724"/>
                <a:gd name="connsiteX2421" fmla="*/ 151899 w 548379"/>
                <a:gd name="connsiteY2421" fmla="*/ 159682 h 687724"/>
                <a:gd name="connsiteX2422" fmla="*/ 151899 w 548379"/>
                <a:gd name="connsiteY2422" fmla="*/ 157107 h 687724"/>
                <a:gd name="connsiteX2423" fmla="*/ 154473 w 548379"/>
                <a:gd name="connsiteY2423" fmla="*/ 157107 h 687724"/>
                <a:gd name="connsiteX2424" fmla="*/ 154473 w 548379"/>
                <a:gd name="connsiteY2424" fmla="*/ 154531 h 687724"/>
                <a:gd name="connsiteX2425" fmla="*/ 157048 w 548379"/>
                <a:gd name="connsiteY2425" fmla="*/ 154531 h 687724"/>
                <a:gd name="connsiteX2426" fmla="*/ 159622 w 548379"/>
                <a:gd name="connsiteY2426" fmla="*/ 154531 h 687724"/>
                <a:gd name="connsiteX2427" fmla="*/ 159622 w 548379"/>
                <a:gd name="connsiteY2427" fmla="*/ 151956 h 687724"/>
                <a:gd name="connsiteX2428" fmla="*/ 162197 w 548379"/>
                <a:gd name="connsiteY2428" fmla="*/ 151956 h 687724"/>
                <a:gd name="connsiteX2429" fmla="*/ 164771 w 548379"/>
                <a:gd name="connsiteY2429" fmla="*/ 151956 h 687724"/>
                <a:gd name="connsiteX2430" fmla="*/ 164771 w 548379"/>
                <a:gd name="connsiteY2430" fmla="*/ 149380 h 687724"/>
                <a:gd name="connsiteX2431" fmla="*/ 167346 w 548379"/>
                <a:gd name="connsiteY2431" fmla="*/ 149380 h 687724"/>
                <a:gd name="connsiteX2432" fmla="*/ 169920 w 548379"/>
                <a:gd name="connsiteY2432" fmla="*/ 149380 h 687724"/>
                <a:gd name="connsiteX2433" fmla="*/ 169920 w 548379"/>
                <a:gd name="connsiteY2433" fmla="*/ 146805 h 687724"/>
                <a:gd name="connsiteX2434" fmla="*/ 172495 w 548379"/>
                <a:gd name="connsiteY2434" fmla="*/ 146805 h 687724"/>
                <a:gd name="connsiteX2435" fmla="*/ 175069 w 548379"/>
                <a:gd name="connsiteY2435" fmla="*/ 146805 h 687724"/>
                <a:gd name="connsiteX2436" fmla="*/ 175069 w 548379"/>
                <a:gd name="connsiteY2436" fmla="*/ 144229 h 687724"/>
                <a:gd name="connsiteX2437" fmla="*/ 177644 w 548379"/>
                <a:gd name="connsiteY2437" fmla="*/ 144229 h 687724"/>
                <a:gd name="connsiteX2438" fmla="*/ 180219 w 548379"/>
                <a:gd name="connsiteY2438" fmla="*/ 144229 h 687724"/>
                <a:gd name="connsiteX2439" fmla="*/ 180219 w 548379"/>
                <a:gd name="connsiteY2439" fmla="*/ 141653 h 687724"/>
                <a:gd name="connsiteX2440" fmla="*/ 182793 w 548379"/>
                <a:gd name="connsiteY2440" fmla="*/ 141653 h 687724"/>
                <a:gd name="connsiteX2441" fmla="*/ 182793 w 548379"/>
                <a:gd name="connsiteY2441" fmla="*/ 139078 h 687724"/>
                <a:gd name="connsiteX2442" fmla="*/ 185368 w 548379"/>
                <a:gd name="connsiteY2442" fmla="*/ 139078 h 687724"/>
                <a:gd name="connsiteX2443" fmla="*/ 187942 w 548379"/>
                <a:gd name="connsiteY2443" fmla="*/ 139078 h 687724"/>
                <a:gd name="connsiteX2444" fmla="*/ 187942 w 548379"/>
                <a:gd name="connsiteY2444" fmla="*/ 136502 h 687724"/>
                <a:gd name="connsiteX2445" fmla="*/ 190517 w 548379"/>
                <a:gd name="connsiteY2445" fmla="*/ 136502 h 687724"/>
                <a:gd name="connsiteX2446" fmla="*/ 190517 w 548379"/>
                <a:gd name="connsiteY2446" fmla="*/ 133927 h 687724"/>
                <a:gd name="connsiteX2447" fmla="*/ 193091 w 548379"/>
                <a:gd name="connsiteY2447" fmla="*/ 133927 h 687724"/>
                <a:gd name="connsiteX2448" fmla="*/ 195666 w 548379"/>
                <a:gd name="connsiteY2448" fmla="*/ 133927 h 687724"/>
                <a:gd name="connsiteX2449" fmla="*/ 195666 w 548379"/>
                <a:gd name="connsiteY2449" fmla="*/ 131351 h 687724"/>
                <a:gd name="connsiteX2450" fmla="*/ 198240 w 548379"/>
                <a:gd name="connsiteY2450" fmla="*/ 131351 h 687724"/>
                <a:gd name="connsiteX2451" fmla="*/ 198240 w 548379"/>
                <a:gd name="connsiteY2451" fmla="*/ 128776 h 687724"/>
                <a:gd name="connsiteX2452" fmla="*/ 200815 w 548379"/>
                <a:gd name="connsiteY2452" fmla="*/ 128776 h 687724"/>
                <a:gd name="connsiteX2453" fmla="*/ 203390 w 548379"/>
                <a:gd name="connsiteY2453" fmla="*/ 128776 h 687724"/>
                <a:gd name="connsiteX2454" fmla="*/ 203390 w 548379"/>
                <a:gd name="connsiteY2454" fmla="*/ 126200 h 687724"/>
                <a:gd name="connsiteX2455" fmla="*/ 205964 w 548379"/>
                <a:gd name="connsiteY2455" fmla="*/ 126200 h 687724"/>
                <a:gd name="connsiteX2456" fmla="*/ 205964 w 548379"/>
                <a:gd name="connsiteY2456" fmla="*/ 123625 h 687724"/>
                <a:gd name="connsiteX2457" fmla="*/ 208539 w 548379"/>
                <a:gd name="connsiteY2457" fmla="*/ 123625 h 687724"/>
                <a:gd name="connsiteX2458" fmla="*/ 208539 w 548379"/>
                <a:gd name="connsiteY2458" fmla="*/ 121049 h 687724"/>
                <a:gd name="connsiteX2459" fmla="*/ 211113 w 548379"/>
                <a:gd name="connsiteY2459" fmla="*/ 121049 h 687724"/>
                <a:gd name="connsiteX2460" fmla="*/ 211113 w 548379"/>
                <a:gd name="connsiteY2460" fmla="*/ 118474 h 687724"/>
                <a:gd name="connsiteX2461" fmla="*/ 213688 w 548379"/>
                <a:gd name="connsiteY2461" fmla="*/ 118474 h 687724"/>
                <a:gd name="connsiteX2462" fmla="*/ 213688 w 548379"/>
                <a:gd name="connsiteY2462" fmla="*/ 115898 h 687724"/>
                <a:gd name="connsiteX2463" fmla="*/ 216262 w 548379"/>
                <a:gd name="connsiteY2463" fmla="*/ 115898 h 687724"/>
                <a:gd name="connsiteX2464" fmla="*/ 216262 w 548379"/>
                <a:gd name="connsiteY2464" fmla="*/ 113323 h 687724"/>
                <a:gd name="connsiteX2465" fmla="*/ 218837 w 548379"/>
                <a:gd name="connsiteY2465" fmla="*/ 113323 h 687724"/>
                <a:gd name="connsiteX2466" fmla="*/ 218837 w 548379"/>
                <a:gd name="connsiteY2466" fmla="*/ 110747 h 687724"/>
                <a:gd name="connsiteX2467" fmla="*/ 221411 w 548379"/>
                <a:gd name="connsiteY2467" fmla="*/ 110747 h 687724"/>
                <a:gd name="connsiteX2468" fmla="*/ 221411 w 548379"/>
                <a:gd name="connsiteY2468" fmla="*/ 108172 h 687724"/>
                <a:gd name="connsiteX2469" fmla="*/ 223986 w 548379"/>
                <a:gd name="connsiteY2469" fmla="*/ 108172 h 687724"/>
                <a:gd name="connsiteX2470" fmla="*/ 223986 w 548379"/>
                <a:gd name="connsiteY2470" fmla="*/ 105596 h 687724"/>
                <a:gd name="connsiteX2471" fmla="*/ 226560 w 548379"/>
                <a:gd name="connsiteY2471" fmla="*/ 105596 h 687724"/>
                <a:gd name="connsiteX2472" fmla="*/ 226560 w 548379"/>
                <a:gd name="connsiteY2472" fmla="*/ 103021 h 687724"/>
                <a:gd name="connsiteX2473" fmla="*/ 229135 w 548379"/>
                <a:gd name="connsiteY2473" fmla="*/ 103021 h 687724"/>
                <a:gd name="connsiteX2474" fmla="*/ 229135 w 548379"/>
                <a:gd name="connsiteY2474" fmla="*/ 100445 h 687724"/>
                <a:gd name="connsiteX2475" fmla="*/ 231710 w 548379"/>
                <a:gd name="connsiteY2475" fmla="*/ 100445 h 687724"/>
                <a:gd name="connsiteX2476" fmla="*/ 231710 w 548379"/>
                <a:gd name="connsiteY2476" fmla="*/ 97870 h 687724"/>
                <a:gd name="connsiteX2477" fmla="*/ 231710 w 548379"/>
                <a:gd name="connsiteY2477" fmla="*/ 95294 h 687724"/>
                <a:gd name="connsiteX2478" fmla="*/ 234284 w 548379"/>
                <a:gd name="connsiteY2478" fmla="*/ 95294 h 687724"/>
                <a:gd name="connsiteX2479" fmla="*/ 236859 w 548379"/>
                <a:gd name="connsiteY2479" fmla="*/ 95294 h 687724"/>
                <a:gd name="connsiteX2480" fmla="*/ 236859 w 548379"/>
                <a:gd name="connsiteY2480" fmla="*/ 92719 h 687724"/>
                <a:gd name="connsiteX2481" fmla="*/ 236859 w 548379"/>
                <a:gd name="connsiteY2481" fmla="*/ 90143 h 687724"/>
                <a:gd name="connsiteX2482" fmla="*/ 239433 w 548379"/>
                <a:gd name="connsiteY2482" fmla="*/ 90143 h 687724"/>
                <a:gd name="connsiteX2483" fmla="*/ 239433 w 548379"/>
                <a:gd name="connsiteY2483" fmla="*/ 87568 h 687724"/>
                <a:gd name="connsiteX2484" fmla="*/ 242008 w 548379"/>
                <a:gd name="connsiteY2484" fmla="*/ 87568 h 687724"/>
                <a:gd name="connsiteX2485" fmla="*/ 242008 w 548379"/>
                <a:gd name="connsiteY2485" fmla="*/ 84992 h 687724"/>
                <a:gd name="connsiteX2486" fmla="*/ 244582 w 548379"/>
                <a:gd name="connsiteY2486" fmla="*/ 84992 h 687724"/>
                <a:gd name="connsiteX2487" fmla="*/ 244582 w 548379"/>
                <a:gd name="connsiteY2487" fmla="*/ 82417 h 687724"/>
                <a:gd name="connsiteX2488" fmla="*/ 247157 w 548379"/>
                <a:gd name="connsiteY2488" fmla="*/ 82417 h 687724"/>
                <a:gd name="connsiteX2489" fmla="*/ 247157 w 548379"/>
                <a:gd name="connsiteY2489" fmla="*/ 79841 h 687724"/>
                <a:gd name="connsiteX2490" fmla="*/ 249731 w 548379"/>
                <a:gd name="connsiteY2490" fmla="*/ 79841 h 687724"/>
                <a:gd name="connsiteX2491" fmla="*/ 249731 w 548379"/>
                <a:gd name="connsiteY2491" fmla="*/ 77266 h 687724"/>
                <a:gd name="connsiteX2492" fmla="*/ 249731 w 548379"/>
                <a:gd name="connsiteY2492" fmla="*/ 74690 h 687724"/>
                <a:gd name="connsiteX2493" fmla="*/ 252306 w 548379"/>
                <a:gd name="connsiteY2493" fmla="*/ 74690 h 687724"/>
                <a:gd name="connsiteX2494" fmla="*/ 252306 w 548379"/>
                <a:gd name="connsiteY2494" fmla="*/ 72115 h 687724"/>
                <a:gd name="connsiteX2495" fmla="*/ 254881 w 548379"/>
                <a:gd name="connsiteY2495" fmla="*/ 72115 h 687724"/>
                <a:gd name="connsiteX2496" fmla="*/ 254881 w 548379"/>
                <a:gd name="connsiteY2496" fmla="*/ 69539 h 687724"/>
                <a:gd name="connsiteX2497" fmla="*/ 254881 w 548379"/>
                <a:gd name="connsiteY2497" fmla="*/ 66964 h 687724"/>
                <a:gd name="connsiteX2498" fmla="*/ 257455 w 548379"/>
                <a:gd name="connsiteY2498" fmla="*/ 66964 h 687724"/>
                <a:gd name="connsiteX2499" fmla="*/ 257455 w 548379"/>
                <a:gd name="connsiteY2499" fmla="*/ 64388 h 687724"/>
                <a:gd name="connsiteX2500" fmla="*/ 257455 w 548379"/>
                <a:gd name="connsiteY2500" fmla="*/ 61813 h 687724"/>
                <a:gd name="connsiteX2501" fmla="*/ 260030 w 548379"/>
                <a:gd name="connsiteY2501" fmla="*/ 61813 h 687724"/>
                <a:gd name="connsiteX2502" fmla="*/ 260030 w 548379"/>
                <a:gd name="connsiteY2502" fmla="*/ 59237 h 687724"/>
                <a:gd name="connsiteX2503" fmla="*/ 262604 w 548379"/>
                <a:gd name="connsiteY2503" fmla="*/ 59237 h 687724"/>
                <a:gd name="connsiteX2504" fmla="*/ 262604 w 548379"/>
                <a:gd name="connsiteY2504" fmla="*/ 56661 h 687724"/>
                <a:gd name="connsiteX2505" fmla="*/ 262604 w 548379"/>
                <a:gd name="connsiteY2505" fmla="*/ 54086 h 687724"/>
                <a:gd name="connsiteX2506" fmla="*/ 265179 w 548379"/>
                <a:gd name="connsiteY2506" fmla="*/ 54086 h 687724"/>
                <a:gd name="connsiteX2507" fmla="*/ 265179 w 548379"/>
                <a:gd name="connsiteY2507" fmla="*/ 51510 h 687724"/>
                <a:gd name="connsiteX2508" fmla="*/ 265179 w 548379"/>
                <a:gd name="connsiteY2508" fmla="*/ 48935 h 687724"/>
                <a:gd name="connsiteX2509" fmla="*/ 267753 w 548379"/>
                <a:gd name="connsiteY2509" fmla="*/ 48935 h 687724"/>
                <a:gd name="connsiteX2510" fmla="*/ 267753 w 548379"/>
                <a:gd name="connsiteY2510" fmla="*/ 46359 h 687724"/>
                <a:gd name="connsiteX2511" fmla="*/ 267753 w 548379"/>
                <a:gd name="connsiteY2511" fmla="*/ 43784 h 687724"/>
                <a:gd name="connsiteX2512" fmla="*/ 267753 w 548379"/>
                <a:gd name="connsiteY2512" fmla="*/ 41208 h 687724"/>
                <a:gd name="connsiteX2513" fmla="*/ 267753 w 548379"/>
                <a:gd name="connsiteY2513" fmla="*/ 38633 h 687724"/>
                <a:gd name="connsiteX2514" fmla="*/ 270328 w 548379"/>
                <a:gd name="connsiteY2514" fmla="*/ 38633 h 687724"/>
                <a:gd name="connsiteX2515" fmla="*/ 270328 w 548379"/>
                <a:gd name="connsiteY2515" fmla="*/ 36057 h 687724"/>
                <a:gd name="connsiteX2516" fmla="*/ 267753 w 548379"/>
                <a:gd name="connsiteY2516" fmla="*/ 36057 h 687724"/>
                <a:gd name="connsiteX2517" fmla="*/ 267753 w 548379"/>
                <a:gd name="connsiteY2517" fmla="*/ 38633 h 687724"/>
                <a:gd name="connsiteX2518" fmla="*/ 265179 w 548379"/>
                <a:gd name="connsiteY2518" fmla="*/ 38633 h 687724"/>
                <a:gd name="connsiteX2519" fmla="*/ 265179 w 548379"/>
                <a:gd name="connsiteY2519" fmla="*/ 41208 h 687724"/>
                <a:gd name="connsiteX2520" fmla="*/ 262604 w 548379"/>
                <a:gd name="connsiteY2520" fmla="*/ 41208 h 687724"/>
                <a:gd name="connsiteX2521" fmla="*/ 262604 w 548379"/>
                <a:gd name="connsiteY2521" fmla="*/ 43784 h 687724"/>
                <a:gd name="connsiteX2522" fmla="*/ 260030 w 548379"/>
                <a:gd name="connsiteY2522" fmla="*/ 43784 h 687724"/>
                <a:gd name="connsiteX2523" fmla="*/ 260030 w 548379"/>
                <a:gd name="connsiteY2523" fmla="*/ 46359 h 687724"/>
                <a:gd name="connsiteX2524" fmla="*/ 257455 w 548379"/>
                <a:gd name="connsiteY2524" fmla="*/ 46359 h 687724"/>
                <a:gd name="connsiteX2525" fmla="*/ 257455 w 548379"/>
                <a:gd name="connsiteY2525" fmla="*/ 48935 h 687724"/>
                <a:gd name="connsiteX2526" fmla="*/ 254881 w 548379"/>
                <a:gd name="connsiteY2526" fmla="*/ 48935 h 687724"/>
                <a:gd name="connsiteX2527" fmla="*/ 254881 w 548379"/>
                <a:gd name="connsiteY2527" fmla="*/ 51510 h 687724"/>
                <a:gd name="connsiteX2528" fmla="*/ 252306 w 548379"/>
                <a:gd name="connsiteY2528" fmla="*/ 51510 h 687724"/>
                <a:gd name="connsiteX2529" fmla="*/ 252306 w 548379"/>
                <a:gd name="connsiteY2529" fmla="*/ 54086 h 687724"/>
                <a:gd name="connsiteX2530" fmla="*/ 249731 w 548379"/>
                <a:gd name="connsiteY2530" fmla="*/ 54086 h 687724"/>
                <a:gd name="connsiteX2531" fmla="*/ 249731 w 548379"/>
                <a:gd name="connsiteY2531" fmla="*/ 56661 h 687724"/>
                <a:gd name="connsiteX2532" fmla="*/ 247157 w 548379"/>
                <a:gd name="connsiteY2532" fmla="*/ 56661 h 687724"/>
                <a:gd name="connsiteX2533" fmla="*/ 247157 w 548379"/>
                <a:gd name="connsiteY2533" fmla="*/ 59237 h 687724"/>
                <a:gd name="connsiteX2534" fmla="*/ 244582 w 548379"/>
                <a:gd name="connsiteY2534" fmla="*/ 59237 h 687724"/>
                <a:gd name="connsiteX2535" fmla="*/ 244582 w 548379"/>
                <a:gd name="connsiteY2535" fmla="*/ 61813 h 687724"/>
                <a:gd name="connsiteX2536" fmla="*/ 242008 w 548379"/>
                <a:gd name="connsiteY2536" fmla="*/ 61813 h 687724"/>
                <a:gd name="connsiteX2537" fmla="*/ 242008 w 548379"/>
                <a:gd name="connsiteY2537" fmla="*/ 64388 h 687724"/>
                <a:gd name="connsiteX2538" fmla="*/ 239433 w 548379"/>
                <a:gd name="connsiteY2538" fmla="*/ 64388 h 687724"/>
                <a:gd name="connsiteX2539" fmla="*/ 239433 w 548379"/>
                <a:gd name="connsiteY2539" fmla="*/ 66964 h 687724"/>
                <a:gd name="connsiteX2540" fmla="*/ 236859 w 548379"/>
                <a:gd name="connsiteY2540" fmla="*/ 66964 h 687724"/>
                <a:gd name="connsiteX2541" fmla="*/ 236859 w 548379"/>
                <a:gd name="connsiteY2541" fmla="*/ 69539 h 687724"/>
                <a:gd name="connsiteX2542" fmla="*/ 234284 w 548379"/>
                <a:gd name="connsiteY2542" fmla="*/ 69539 h 687724"/>
                <a:gd name="connsiteX2543" fmla="*/ 234284 w 548379"/>
                <a:gd name="connsiteY2543" fmla="*/ 72115 h 687724"/>
                <a:gd name="connsiteX2544" fmla="*/ 231710 w 548379"/>
                <a:gd name="connsiteY2544" fmla="*/ 72115 h 687724"/>
                <a:gd name="connsiteX2545" fmla="*/ 231710 w 548379"/>
                <a:gd name="connsiteY2545" fmla="*/ 74690 h 687724"/>
                <a:gd name="connsiteX2546" fmla="*/ 229135 w 548379"/>
                <a:gd name="connsiteY2546" fmla="*/ 74690 h 687724"/>
                <a:gd name="connsiteX2547" fmla="*/ 229135 w 548379"/>
                <a:gd name="connsiteY2547" fmla="*/ 77266 h 687724"/>
                <a:gd name="connsiteX2548" fmla="*/ 226560 w 548379"/>
                <a:gd name="connsiteY2548" fmla="*/ 77266 h 687724"/>
                <a:gd name="connsiteX2549" fmla="*/ 223986 w 548379"/>
                <a:gd name="connsiteY2549" fmla="*/ 77266 h 687724"/>
                <a:gd name="connsiteX2550" fmla="*/ 223986 w 548379"/>
                <a:gd name="connsiteY2550" fmla="*/ 79841 h 687724"/>
                <a:gd name="connsiteX2551" fmla="*/ 221411 w 548379"/>
                <a:gd name="connsiteY2551" fmla="*/ 79841 h 687724"/>
                <a:gd name="connsiteX2552" fmla="*/ 218837 w 548379"/>
                <a:gd name="connsiteY2552" fmla="*/ 79841 h 687724"/>
                <a:gd name="connsiteX2553" fmla="*/ 218837 w 548379"/>
                <a:gd name="connsiteY2553" fmla="*/ 82417 h 687724"/>
                <a:gd name="connsiteX2554" fmla="*/ 216262 w 548379"/>
                <a:gd name="connsiteY2554" fmla="*/ 82417 h 687724"/>
                <a:gd name="connsiteX2555" fmla="*/ 216262 w 548379"/>
                <a:gd name="connsiteY2555" fmla="*/ 84992 h 687724"/>
                <a:gd name="connsiteX2556" fmla="*/ 213688 w 548379"/>
                <a:gd name="connsiteY2556" fmla="*/ 84992 h 687724"/>
                <a:gd name="connsiteX2557" fmla="*/ 213688 w 548379"/>
                <a:gd name="connsiteY2557" fmla="*/ 87568 h 687724"/>
                <a:gd name="connsiteX2558" fmla="*/ 211113 w 548379"/>
                <a:gd name="connsiteY2558" fmla="*/ 87568 h 687724"/>
                <a:gd name="connsiteX2559" fmla="*/ 208539 w 548379"/>
                <a:gd name="connsiteY2559" fmla="*/ 87568 h 687724"/>
                <a:gd name="connsiteX2560" fmla="*/ 208539 w 548379"/>
                <a:gd name="connsiteY2560" fmla="*/ 90143 h 687724"/>
                <a:gd name="connsiteX2561" fmla="*/ 205964 w 548379"/>
                <a:gd name="connsiteY2561" fmla="*/ 90143 h 687724"/>
                <a:gd name="connsiteX2562" fmla="*/ 205964 w 548379"/>
                <a:gd name="connsiteY2562" fmla="*/ 92719 h 687724"/>
                <a:gd name="connsiteX2563" fmla="*/ 203390 w 548379"/>
                <a:gd name="connsiteY2563" fmla="*/ 92719 h 687724"/>
                <a:gd name="connsiteX2564" fmla="*/ 203390 w 548379"/>
                <a:gd name="connsiteY2564" fmla="*/ 95294 h 687724"/>
                <a:gd name="connsiteX2565" fmla="*/ 200815 w 548379"/>
                <a:gd name="connsiteY2565" fmla="*/ 95294 h 687724"/>
                <a:gd name="connsiteX2566" fmla="*/ 198240 w 548379"/>
                <a:gd name="connsiteY2566" fmla="*/ 95294 h 687724"/>
                <a:gd name="connsiteX2567" fmla="*/ 195666 w 548379"/>
                <a:gd name="connsiteY2567" fmla="*/ 95294 h 687724"/>
                <a:gd name="connsiteX2568" fmla="*/ 195666 w 548379"/>
                <a:gd name="connsiteY2568" fmla="*/ 97870 h 687724"/>
                <a:gd name="connsiteX2569" fmla="*/ 193091 w 548379"/>
                <a:gd name="connsiteY2569" fmla="*/ 97870 h 687724"/>
                <a:gd name="connsiteX2570" fmla="*/ 190517 w 548379"/>
                <a:gd name="connsiteY2570" fmla="*/ 97870 h 687724"/>
                <a:gd name="connsiteX2571" fmla="*/ 190517 w 548379"/>
                <a:gd name="connsiteY2571" fmla="*/ 100445 h 687724"/>
                <a:gd name="connsiteX2572" fmla="*/ 187942 w 548379"/>
                <a:gd name="connsiteY2572" fmla="*/ 100445 h 687724"/>
                <a:gd name="connsiteX2573" fmla="*/ 185368 w 548379"/>
                <a:gd name="connsiteY2573" fmla="*/ 100445 h 687724"/>
                <a:gd name="connsiteX2574" fmla="*/ 185368 w 548379"/>
                <a:gd name="connsiteY2574" fmla="*/ 103021 h 687724"/>
                <a:gd name="connsiteX2575" fmla="*/ 182793 w 548379"/>
                <a:gd name="connsiteY2575" fmla="*/ 103021 h 687724"/>
                <a:gd name="connsiteX2576" fmla="*/ 180219 w 548379"/>
                <a:gd name="connsiteY2576" fmla="*/ 103021 h 687724"/>
                <a:gd name="connsiteX2577" fmla="*/ 177644 w 548379"/>
                <a:gd name="connsiteY2577" fmla="*/ 103021 h 687724"/>
                <a:gd name="connsiteX2578" fmla="*/ 177644 w 548379"/>
                <a:gd name="connsiteY2578" fmla="*/ 105596 h 687724"/>
                <a:gd name="connsiteX2579" fmla="*/ 175069 w 548379"/>
                <a:gd name="connsiteY2579" fmla="*/ 105596 h 687724"/>
                <a:gd name="connsiteX2580" fmla="*/ 172495 w 548379"/>
                <a:gd name="connsiteY2580" fmla="*/ 105596 h 687724"/>
                <a:gd name="connsiteX2581" fmla="*/ 169920 w 548379"/>
                <a:gd name="connsiteY2581" fmla="*/ 105596 h 687724"/>
                <a:gd name="connsiteX2582" fmla="*/ 169920 w 548379"/>
                <a:gd name="connsiteY2582" fmla="*/ 108172 h 687724"/>
                <a:gd name="connsiteX2583" fmla="*/ 167346 w 548379"/>
                <a:gd name="connsiteY2583" fmla="*/ 108172 h 687724"/>
                <a:gd name="connsiteX2584" fmla="*/ 167346 w 548379"/>
                <a:gd name="connsiteY2584" fmla="*/ 110747 h 687724"/>
                <a:gd name="connsiteX2585" fmla="*/ 164771 w 548379"/>
                <a:gd name="connsiteY2585" fmla="*/ 110747 h 687724"/>
                <a:gd name="connsiteX2586" fmla="*/ 162197 w 548379"/>
                <a:gd name="connsiteY2586" fmla="*/ 110747 h 687724"/>
                <a:gd name="connsiteX2587" fmla="*/ 162197 w 548379"/>
                <a:gd name="connsiteY2587" fmla="*/ 113323 h 687724"/>
                <a:gd name="connsiteX2588" fmla="*/ 159622 w 548379"/>
                <a:gd name="connsiteY2588" fmla="*/ 113323 h 687724"/>
                <a:gd name="connsiteX2589" fmla="*/ 157048 w 548379"/>
                <a:gd name="connsiteY2589" fmla="*/ 113323 h 687724"/>
                <a:gd name="connsiteX2590" fmla="*/ 154473 w 548379"/>
                <a:gd name="connsiteY2590" fmla="*/ 113323 h 687724"/>
                <a:gd name="connsiteX2591" fmla="*/ 154473 w 548379"/>
                <a:gd name="connsiteY2591" fmla="*/ 115898 h 687724"/>
                <a:gd name="connsiteX2592" fmla="*/ 151899 w 548379"/>
                <a:gd name="connsiteY2592" fmla="*/ 115898 h 687724"/>
                <a:gd name="connsiteX2593" fmla="*/ 149324 w 548379"/>
                <a:gd name="connsiteY2593" fmla="*/ 115898 h 687724"/>
                <a:gd name="connsiteX2594" fmla="*/ 146749 w 548379"/>
                <a:gd name="connsiteY2594" fmla="*/ 115898 h 687724"/>
                <a:gd name="connsiteX2595" fmla="*/ 146749 w 548379"/>
                <a:gd name="connsiteY2595" fmla="*/ 117669 h 687724"/>
                <a:gd name="connsiteX2596" fmla="*/ 146749 w 548379"/>
                <a:gd name="connsiteY2596" fmla="*/ 118474 h 687724"/>
                <a:gd name="connsiteX2597" fmla="*/ 144175 w 548379"/>
                <a:gd name="connsiteY2597" fmla="*/ 118474 h 687724"/>
                <a:gd name="connsiteX2598" fmla="*/ 141600 w 548379"/>
                <a:gd name="connsiteY2598" fmla="*/ 118474 h 687724"/>
                <a:gd name="connsiteX2599" fmla="*/ 141600 w 548379"/>
                <a:gd name="connsiteY2599" fmla="*/ 121049 h 687724"/>
                <a:gd name="connsiteX2600" fmla="*/ 139026 w 548379"/>
                <a:gd name="connsiteY2600" fmla="*/ 121049 h 687724"/>
                <a:gd name="connsiteX2601" fmla="*/ 136451 w 548379"/>
                <a:gd name="connsiteY2601" fmla="*/ 121049 h 687724"/>
                <a:gd name="connsiteX2602" fmla="*/ 133877 w 548379"/>
                <a:gd name="connsiteY2602" fmla="*/ 121049 h 687724"/>
                <a:gd name="connsiteX2603" fmla="*/ 131302 w 548379"/>
                <a:gd name="connsiteY2603" fmla="*/ 121049 h 687724"/>
                <a:gd name="connsiteX2604" fmla="*/ 131302 w 548379"/>
                <a:gd name="connsiteY2604" fmla="*/ 123625 h 687724"/>
                <a:gd name="connsiteX2605" fmla="*/ 128728 w 548379"/>
                <a:gd name="connsiteY2605" fmla="*/ 123625 h 687724"/>
                <a:gd name="connsiteX2606" fmla="*/ 126153 w 548379"/>
                <a:gd name="connsiteY2606" fmla="*/ 123625 h 687724"/>
                <a:gd name="connsiteX2607" fmla="*/ 123578 w 548379"/>
                <a:gd name="connsiteY2607" fmla="*/ 123625 h 687724"/>
                <a:gd name="connsiteX2608" fmla="*/ 123578 w 548379"/>
                <a:gd name="connsiteY2608" fmla="*/ 126200 h 687724"/>
                <a:gd name="connsiteX2609" fmla="*/ 121004 w 548379"/>
                <a:gd name="connsiteY2609" fmla="*/ 126200 h 687724"/>
                <a:gd name="connsiteX2610" fmla="*/ 118429 w 548379"/>
                <a:gd name="connsiteY2610" fmla="*/ 126200 h 687724"/>
                <a:gd name="connsiteX2611" fmla="*/ 115855 w 548379"/>
                <a:gd name="connsiteY2611" fmla="*/ 126200 h 687724"/>
                <a:gd name="connsiteX2612" fmla="*/ 113280 w 548379"/>
                <a:gd name="connsiteY2612" fmla="*/ 126200 h 687724"/>
                <a:gd name="connsiteX2613" fmla="*/ 113280 w 548379"/>
                <a:gd name="connsiteY2613" fmla="*/ 128776 h 687724"/>
                <a:gd name="connsiteX2614" fmla="*/ 110706 w 548379"/>
                <a:gd name="connsiteY2614" fmla="*/ 128776 h 687724"/>
                <a:gd name="connsiteX2615" fmla="*/ 108131 w 548379"/>
                <a:gd name="connsiteY2615" fmla="*/ 128776 h 687724"/>
                <a:gd name="connsiteX2616" fmla="*/ 105557 w 548379"/>
                <a:gd name="connsiteY2616" fmla="*/ 128776 h 687724"/>
                <a:gd name="connsiteX2617" fmla="*/ 105557 w 548379"/>
                <a:gd name="connsiteY2617" fmla="*/ 131351 h 687724"/>
                <a:gd name="connsiteX2618" fmla="*/ 102982 w 548379"/>
                <a:gd name="connsiteY2618" fmla="*/ 131351 h 687724"/>
                <a:gd name="connsiteX2619" fmla="*/ 100408 w 548379"/>
                <a:gd name="connsiteY2619" fmla="*/ 131351 h 687724"/>
                <a:gd name="connsiteX2620" fmla="*/ 97833 w 548379"/>
                <a:gd name="connsiteY2620" fmla="*/ 131351 h 687724"/>
                <a:gd name="connsiteX2621" fmla="*/ 95258 w 548379"/>
                <a:gd name="connsiteY2621" fmla="*/ 131351 h 687724"/>
                <a:gd name="connsiteX2622" fmla="*/ 95258 w 548379"/>
                <a:gd name="connsiteY2622" fmla="*/ 133927 h 687724"/>
                <a:gd name="connsiteX2623" fmla="*/ 92684 w 548379"/>
                <a:gd name="connsiteY2623" fmla="*/ 133927 h 687724"/>
                <a:gd name="connsiteX2624" fmla="*/ 90109 w 548379"/>
                <a:gd name="connsiteY2624" fmla="*/ 133927 h 687724"/>
                <a:gd name="connsiteX2625" fmla="*/ 87535 w 548379"/>
                <a:gd name="connsiteY2625" fmla="*/ 133927 h 687724"/>
                <a:gd name="connsiteX2626" fmla="*/ 84960 w 548379"/>
                <a:gd name="connsiteY2626" fmla="*/ 133927 h 687724"/>
                <a:gd name="connsiteX2627" fmla="*/ 82386 w 548379"/>
                <a:gd name="connsiteY2627" fmla="*/ 133927 h 687724"/>
                <a:gd name="connsiteX2628" fmla="*/ 79811 w 548379"/>
                <a:gd name="connsiteY2628" fmla="*/ 133927 h 687724"/>
                <a:gd name="connsiteX2629" fmla="*/ 79811 w 548379"/>
                <a:gd name="connsiteY2629" fmla="*/ 136502 h 687724"/>
                <a:gd name="connsiteX2630" fmla="*/ 77237 w 548379"/>
                <a:gd name="connsiteY2630" fmla="*/ 136502 h 687724"/>
                <a:gd name="connsiteX2631" fmla="*/ 74662 w 548379"/>
                <a:gd name="connsiteY2631" fmla="*/ 136502 h 687724"/>
                <a:gd name="connsiteX2632" fmla="*/ 69513 w 548379"/>
                <a:gd name="connsiteY2632" fmla="*/ 136502 h 687724"/>
                <a:gd name="connsiteX2633" fmla="*/ 66938 w 548379"/>
                <a:gd name="connsiteY2633" fmla="*/ 136502 h 687724"/>
                <a:gd name="connsiteX2634" fmla="*/ 61789 w 548379"/>
                <a:gd name="connsiteY2634" fmla="*/ 136502 h 687724"/>
                <a:gd name="connsiteX2635" fmla="*/ 59215 w 548379"/>
                <a:gd name="connsiteY2635" fmla="*/ 136502 h 687724"/>
                <a:gd name="connsiteX2636" fmla="*/ 56640 w 548379"/>
                <a:gd name="connsiteY2636" fmla="*/ 136502 h 687724"/>
                <a:gd name="connsiteX2637" fmla="*/ 54066 w 548379"/>
                <a:gd name="connsiteY2637" fmla="*/ 136502 h 687724"/>
                <a:gd name="connsiteX2638" fmla="*/ 54066 w 548379"/>
                <a:gd name="connsiteY2638" fmla="*/ 133927 h 687724"/>
                <a:gd name="connsiteX2639" fmla="*/ 54066 w 548379"/>
                <a:gd name="connsiteY2639" fmla="*/ 131351 h 687724"/>
                <a:gd name="connsiteX2640" fmla="*/ 54066 w 548379"/>
                <a:gd name="connsiteY2640" fmla="*/ 128776 h 687724"/>
                <a:gd name="connsiteX2641" fmla="*/ 54066 w 548379"/>
                <a:gd name="connsiteY2641" fmla="*/ 126200 h 687724"/>
                <a:gd name="connsiteX2642" fmla="*/ 54066 w 548379"/>
                <a:gd name="connsiteY2642" fmla="*/ 123625 h 687724"/>
                <a:gd name="connsiteX2643" fmla="*/ 54066 w 548379"/>
                <a:gd name="connsiteY2643" fmla="*/ 121049 h 687724"/>
                <a:gd name="connsiteX2644" fmla="*/ 56640 w 548379"/>
                <a:gd name="connsiteY2644" fmla="*/ 121049 h 687724"/>
                <a:gd name="connsiteX2645" fmla="*/ 56640 w 548379"/>
                <a:gd name="connsiteY2645" fmla="*/ 118474 h 687724"/>
                <a:gd name="connsiteX2646" fmla="*/ 56640 w 548379"/>
                <a:gd name="connsiteY2646" fmla="*/ 115898 h 687724"/>
                <a:gd name="connsiteX2647" fmla="*/ 56640 w 548379"/>
                <a:gd name="connsiteY2647" fmla="*/ 113323 h 687724"/>
                <a:gd name="connsiteX2648" fmla="*/ 56640 w 548379"/>
                <a:gd name="connsiteY2648" fmla="*/ 110747 h 687724"/>
                <a:gd name="connsiteX2649" fmla="*/ 56640 w 548379"/>
                <a:gd name="connsiteY2649" fmla="*/ 108172 h 687724"/>
                <a:gd name="connsiteX2650" fmla="*/ 56640 w 548379"/>
                <a:gd name="connsiteY2650" fmla="*/ 105596 h 687724"/>
                <a:gd name="connsiteX2651" fmla="*/ 59215 w 548379"/>
                <a:gd name="connsiteY2651" fmla="*/ 103021 h 687724"/>
                <a:gd name="connsiteX2652" fmla="*/ 59215 w 548379"/>
                <a:gd name="connsiteY2652" fmla="*/ 100445 h 687724"/>
                <a:gd name="connsiteX2653" fmla="*/ 59215 w 548379"/>
                <a:gd name="connsiteY2653" fmla="*/ 97870 h 687724"/>
                <a:gd name="connsiteX2654" fmla="*/ 59215 w 548379"/>
                <a:gd name="connsiteY2654" fmla="*/ 95294 h 687724"/>
                <a:gd name="connsiteX2655" fmla="*/ 59215 w 548379"/>
                <a:gd name="connsiteY2655" fmla="*/ 92719 h 687724"/>
                <a:gd name="connsiteX2656" fmla="*/ 61789 w 548379"/>
                <a:gd name="connsiteY2656" fmla="*/ 92719 h 687724"/>
                <a:gd name="connsiteX2657" fmla="*/ 61789 w 548379"/>
                <a:gd name="connsiteY2657" fmla="*/ 90143 h 687724"/>
                <a:gd name="connsiteX2658" fmla="*/ 61789 w 548379"/>
                <a:gd name="connsiteY2658" fmla="*/ 87568 h 687724"/>
                <a:gd name="connsiteX2659" fmla="*/ 61789 w 548379"/>
                <a:gd name="connsiteY2659" fmla="*/ 84992 h 687724"/>
                <a:gd name="connsiteX2660" fmla="*/ 61789 w 548379"/>
                <a:gd name="connsiteY2660" fmla="*/ 82417 h 687724"/>
                <a:gd name="connsiteX2661" fmla="*/ 64364 w 548379"/>
                <a:gd name="connsiteY2661" fmla="*/ 82417 h 687724"/>
                <a:gd name="connsiteX2662" fmla="*/ 64364 w 548379"/>
                <a:gd name="connsiteY2662" fmla="*/ 79841 h 687724"/>
                <a:gd name="connsiteX2663" fmla="*/ 66938 w 548379"/>
                <a:gd name="connsiteY2663" fmla="*/ 79841 h 687724"/>
                <a:gd name="connsiteX2664" fmla="*/ 69513 w 548379"/>
                <a:gd name="connsiteY2664" fmla="*/ 79841 h 687724"/>
                <a:gd name="connsiteX2665" fmla="*/ 79811 w 548379"/>
                <a:gd name="connsiteY2665" fmla="*/ 79841 h 687724"/>
                <a:gd name="connsiteX2666" fmla="*/ 90109 w 548379"/>
                <a:gd name="connsiteY2666" fmla="*/ 79841 h 687724"/>
                <a:gd name="connsiteX2667" fmla="*/ 92684 w 548379"/>
                <a:gd name="connsiteY2667" fmla="*/ 79841 h 687724"/>
                <a:gd name="connsiteX2668" fmla="*/ 92684 w 548379"/>
                <a:gd name="connsiteY2668" fmla="*/ 77266 h 687724"/>
                <a:gd name="connsiteX2669" fmla="*/ 95258 w 548379"/>
                <a:gd name="connsiteY2669" fmla="*/ 77266 h 687724"/>
                <a:gd name="connsiteX2670" fmla="*/ 97833 w 548379"/>
                <a:gd name="connsiteY2670" fmla="*/ 77266 h 687724"/>
                <a:gd name="connsiteX2671" fmla="*/ 100408 w 548379"/>
                <a:gd name="connsiteY2671" fmla="*/ 77266 h 687724"/>
                <a:gd name="connsiteX2672" fmla="*/ 102982 w 548379"/>
                <a:gd name="connsiteY2672" fmla="*/ 77266 h 687724"/>
                <a:gd name="connsiteX2673" fmla="*/ 105557 w 548379"/>
                <a:gd name="connsiteY2673" fmla="*/ 77266 h 687724"/>
                <a:gd name="connsiteX2674" fmla="*/ 105557 w 548379"/>
                <a:gd name="connsiteY2674" fmla="*/ 74690 h 687724"/>
                <a:gd name="connsiteX2675" fmla="*/ 108131 w 548379"/>
                <a:gd name="connsiteY2675" fmla="*/ 74690 h 687724"/>
                <a:gd name="connsiteX2676" fmla="*/ 110706 w 548379"/>
                <a:gd name="connsiteY2676" fmla="*/ 74690 h 687724"/>
                <a:gd name="connsiteX2677" fmla="*/ 113280 w 548379"/>
                <a:gd name="connsiteY2677" fmla="*/ 74690 h 687724"/>
                <a:gd name="connsiteX2678" fmla="*/ 115855 w 548379"/>
                <a:gd name="connsiteY2678" fmla="*/ 74690 h 687724"/>
                <a:gd name="connsiteX2679" fmla="*/ 118429 w 548379"/>
                <a:gd name="connsiteY2679" fmla="*/ 74690 h 687724"/>
                <a:gd name="connsiteX2680" fmla="*/ 121004 w 548379"/>
                <a:gd name="connsiteY2680" fmla="*/ 74690 h 687724"/>
                <a:gd name="connsiteX2681" fmla="*/ 121004 w 548379"/>
                <a:gd name="connsiteY2681" fmla="*/ 72115 h 687724"/>
                <a:gd name="connsiteX2682" fmla="*/ 123578 w 548379"/>
                <a:gd name="connsiteY2682" fmla="*/ 72115 h 687724"/>
                <a:gd name="connsiteX2683" fmla="*/ 128728 w 548379"/>
                <a:gd name="connsiteY2683" fmla="*/ 72115 h 687724"/>
                <a:gd name="connsiteX2684" fmla="*/ 131302 w 548379"/>
                <a:gd name="connsiteY2684" fmla="*/ 72115 h 687724"/>
                <a:gd name="connsiteX2685" fmla="*/ 133877 w 548379"/>
                <a:gd name="connsiteY2685" fmla="*/ 72115 h 687724"/>
                <a:gd name="connsiteX2686" fmla="*/ 133877 w 548379"/>
                <a:gd name="connsiteY2686" fmla="*/ 69539 h 687724"/>
                <a:gd name="connsiteX2687" fmla="*/ 136451 w 548379"/>
                <a:gd name="connsiteY2687" fmla="*/ 69539 h 687724"/>
                <a:gd name="connsiteX2688" fmla="*/ 139026 w 548379"/>
                <a:gd name="connsiteY2688" fmla="*/ 69539 h 687724"/>
                <a:gd name="connsiteX2689" fmla="*/ 139026 w 548379"/>
                <a:gd name="connsiteY2689" fmla="*/ 66964 h 687724"/>
                <a:gd name="connsiteX2690" fmla="*/ 141600 w 548379"/>
                <a:gd name="connsiteY2690" fmla="*/ 66964 h 687724"/>
                <a:gd name="connsiteX2691" fmla="*/ 144175 w 548379"/>
                <a:gd name="connsiteY2691" fmla="*/ 66964 h 687724"/>
                <a:gd name="connsiteX2692" fmla="*/ 146749 w 548379"/>
                <a:gd name="connsiteY2692" fmla="*/ 66964 h 687724"/>
                <a:gd name="connsiteX2693" fmla="*/ 149324 w 548379"/>
                <a:gd name="connsiteY2693" fmla="*/ 66964 h 687724"/>
                <a:gd name="connsiteX2694" fmla="*/ 151899 w 548379"/>
                <a:gd name="connsiteY2694" fmla="*/ 66964 h 687724"/>
                <a:gd name="connsiteX2695" fmla="*/ 151899 w 548379"/>
                <a:gd name="connsiteY2695" fmla="*/ 64388 h 687724"/>
                <a:gd name="connsiteX2696" fmla="*/ 154473 w 548379"/>
                <a:gd name="connsiteY2696" fmla="*/ 64388 h 687724"/>
                <a:gd name="connsiteX2697" fmla="*/ 157048 w 548379"/>
                <a:gd name="connsiteY2697" fmla="*/ 64388 h 687724"/>
                <a:gd name="connsiteX2698" fmla="*/ 157048 w 548379"/>
                <a:gd name="connsiteY2698" fmla="*/ 61813 h 687724"/>
                <a:gd name="connsiteX2699" fmla="*/ 159622 w 548379"/>
                <a:gd name="connsiteY2699" fmla="*/ 61813 h 687724"/>
                <a:gd name="connsiteX2700" fmla="*/ 162197 w 548379"/>
                <a:gd name="connsiteY2700" fmla="*/ 61813 h 687724"/>
                <a:gd name="connsiteX2701" fmla="*/ 164771 w 548379"/>
                <a:gd name="connsiteY2701" fmla="*/ 61813 h 687724"/>
                <a:gd name="connsiteX2702" fmla="*/ 164771 w 548379"/>
                <a:gd name="connsiteY2702" fmla="*/ 59237 h 687724"/>
                <a:gd name="connsiteX2703" fmla="*/ 167346 w 548379"/>
                <a:gd name="connsiteY2703" fmla="*/ 59237 h 687724"/>
                <a:gd name="connsiteX2704" fmla="*/ 172495 w 548379"/>
                <a:gd name="connsiteY2704" fmla="*/ 59237 h 687724"/>
                <a:gd name="connsiteX2705" fmla="*/ 175069 w 548379"/>
                <a:gd name="connsiteY2705" fmla="*/ 56661 h 687724"/>
                <a:gd name="connsiteX2706" fmla="*/ 177644 w 548379"/>
                <a:gd name="connsiteY2706" fmla="*/ 56661 h 687724"/>
                <a:gd name="connsiteX2707" fmla="*/ 180219 w 548379"/>
                <a:gd name="connsiteY2707" fmla="*/ 56661 h 687724"/>
                <a:gd name="connsiteX2708" fmla="*/ 182793 w 548379"/>
                <a:gd name="connsiteY2708" fmla="*/ 56661 h 687724"/>
                <a:gd name="connsiteX2709" fmla="*/ 182793 w 548379"/>
                <a:gd name="connsiteY2709" fmla="*/ 54086 h 687724"/>
                <a:gd name="connsiteX2710" fmla="*/ 185368 w 548379"/>
                <a:gd name="connsiteY2710" fmla="*/ 54086 h 687724"/>
                <a:gd name="connsiteX2711" fmla="*/ 185368 w 548379"/>
                <a:gd name="connsiteY2711" fmla="*/ 51510 h 687724"/>
                <a:gd name="connsiteX2712" fmla="*/ 187942 w 548379"/>
                <a:gd name="connsiteY2712" fmla="*/ 51510 h 687724"/>
                <a:gd name="connsiteX2713" fmla="*/ 190517 w 548379"/>
                <a:gd name="connsiteY2713" fmla="*/ 51510 h 687724"/>
                <a:gd name="connsiteX2714" fmla="*/ 193091 w 548379"/>
                <a:gd name="connsiteY2714" fmla="*/ 51510 h 687724"/>
                <a:gd name="connsiteX2715" fmla="*/ 195666 w 548379"/>
                <a:gd name="connsiteY2715" fmla="*/ 51510 h 687724"/>
                <a:gd name="connsiteX2716" fmla="*/ 195666 w 548379"/>
                <a:gd name="connsiteY2716" fmla="*/ 48935 h 687724"/>
                <a:gd name="connsiteX2717" fmla="*/ 198240 w 548379"/>
                <a:gd name="connsiteY2717" fmla="*/ 48935 h 687724"/>
                <a:gd name="connsiteX2718" fmla="*/ 200815 w 548379"/>
                <a:gd name="connsiteY2718" fmla="*/ 48935 h 687724"/>
                <a:gd name="connsiteX2719" fmla="*/ 200815 w 548379"/>
                <a:gd name="connsiteY2719" fmla="*/ 46359 h 687724"/>
                <a:gd name="connsiteX2720" fmla="*/ 203390 w 548379"/>
                <a:gd name="connsiteY2720" fmla="*/ 46359 h 687724"/>
                <a:gd name="connsiteX2721" fmla="*/ 205964 w 548379"/>
                <a:gd name="connsiteY2721" fmla="*/ 46359 h 687724"/>
                <a:gd name="connsiteX2722" fmla="*/ 208539 w 548379"/>
                <a:gd name="connsiteY2722" fmla="*/ 46359 h 687724"/>
                <a:gd name="connsiteX2723" fmla="*/ 208539 w 548379"/>
                <a:gd name="connsiteY2723" fmla="*/ 43784 h 687724"/>
                <a:gd name="connsiteX2724" fmla="*/ 211113 w 548379"/>
                <a:gd name="connsiteY2724" fmla="*/ 43784 h 687724"/>
                <a:gd name="connsiteX2725" fmla="*/ 213688 w 548379"/>
                <a:gd name="connsiteY2725" fmla="*/ 43784 h 687724"/>
                <a:gd name="connsiteX2726" fmla="*/ 213688 w 548379"/>
                <a:gd name="connsiteY2726" fmla="*/ 41208 h 687724"/>
                <a:gd name="connsiteX2727" fmla="*/ 216262 w 548379"/>
                <a:gd name="connsiteY2727" fmla="*/ 41208 h 687724"/>
                <a:gd name="connsiteX2728" fmla="*/ 218837 w 548379"/>
                <a:gd name="connsiteY2728" fmla="*/ 41208 h 687724"/>
                <a:gd name="connsiteX2729" fmla="*/ 218837 w 548379"/>
                <a:gd name="connsiteY2729" fmla="*/ 38633 h 687724"/>
                <a:gd name="connsiteX2730" fmla="*/ 221411 w 548379"/>
                <a:gd name="connsiteY2730" fmla="*/ 38633 h 687724"/>
                <a:gd name="connsiteX2731" fmla="*/ 223986 w 548379"/>
                <a:gd name="connsiteY2731" fmla="*/ 38633 h 687724"/>
                <a:gd name="connsiteX2732" fmla="*/ 226560 w 548379"/>
                <a:gd name="connsiteY2732" fmla="*/ 38633 h 687724"/>
                <a:gd name="connsiteX2733" fmla="*/ 226560 w 548379"/>
                <a:gd name="connsiteY2733" fmla="*/ 36057 h 687724"/>
                <a:gd name="connsiteX2734" fmla="*/ 229135 w 548379"/>
                <a:gd name="connsiteY2734" fmla="*/ 36057 h 687724"/>
                <a:gd name="connsiteX2735" fmla="*/ 231710 w 548379"/>
                <a:gd name="connsiteY2735" fmla="*/ 36057 h 687724"/>
                <a:gd name="connsiteX2736" fmla="*/ 231710 w 548379"/>
                <a:gd name="connsiteY2736" fmla="*/ 33482 h 687724"/>
                <a:gd name="connsiteX2737" fmla="*/ 234284 w 548379"/>
                <a:gd name="connsiteY2737" fmla="*/ 33482 h 687724"/>
                <a:gd name="connsiteX2738" fmla="*/ 234284 w 548379"/>
                <a:gd name="connsiteY2738" fmla="*/ 30906 h 687724"/>
                <a:gd name="connsiteX2739" fmla="*/ 236859 w 548379"/>
                <a:gd name="connsiteY2739" fmla="*/ 30906 h 687724"/>
                <a:gd name="connsiteX2740" fmla="*/ 239433 w 548379"/>
                <a:gd name="connsiteY2740" fmla="*/ 30906 h 687724"/>
                <a:gd name="connsiteX2741" fmla="*/ 239433 w 548379"/>
                <a:gd name="connsiteY2741" fmla="*/ 28331 h 687724"/>
                <a:gd name="connsiteX2742" fmla="*/ 242008 w 548379"/>
                <a:gd name="connsiteY2742" fmla="*/ 28331 h 687724"/>
                <a:gd name="connsiteX2743" fmla="*/ 242008 w 548379"/>
                <a:gd name="connsiteY2743" fmla="*/ 25755 h 687724"/>
                <a:gd name="connsiteX2744" fmla="*/ 244582 w 548379"/>
                <a:gd name="connsiteY2744" fmla="*/ 25755 h 687724"/>
                <a:gd name="connsiteX2745" fmla="*/ 244582 w 548379"/>
                <a:gd name="connsiteY2745" fmla="*/ 23180 h 687724"/>
                <a:gd name="connsiteX2746" fmla="*/ 247157 w 548379"/>
                <a:gd name="connsiteY2746" fmla="*/ 23180 h 687724"/>
                <a:gd name="connsiteX2747" fmla="*/ 249731 w 548379"/>
                <a:gd name="connsiteY2747" fmla="*/ 23180 h 687724"/>
                <a:gd name="connsiteX2748" fmla="*/ 249731 w 548379"/>
                <a:gd name="connsiteY2748" fmla="*/ 20604 h 687724"/>
                <a:gd name="connsiteX2749" fmla="*/ 252306 w 548379"/>
                <a:gd name="connsiteY2749" fmla="*/ 20604 h 687724"/>
                <a:gd name="connsiteX2750" fmla="*/ 252306 w 548379"/>
                <a:gd name="connsiteY2750" fmla="*/ 18029 h 687724"/>
                <a:gd name="connsiteX2751" fmla="*/ 254881 w 548379"/>
                <a:gd name="connsiteY2751" fmla="*/ 18029 h 687724"/>
                <a:gd name="connsiteX2752" fmla="*/ 257455 w 548379"/>
                <a:gd name="connsiteY2752" fmla="*/ 18029 h 687724"/>
                <a:gd name="connsiteX2753" fmla="*/ 257455 w 548379"/>
                <a:gd name="connsiteY2753" fmla="*/ 15453 h 687724"/>
                <a:gd name="connsiteX2754" fmla="*/ 260030 w 548379"/>
                <a:gd name="connsiteY2754" fmla="*/ 15453 h 687724"/>
                <a:gd name="connsiteX2755" fmla="*/ 260030 w 548379"/>
                <a:gd name="connsiteY2755" fmla="*/ 12878 h 687724"/>
                <a:gd name="connsiteX2756" fmla="*/ 262604 w 548379"/>
                <a:gd name="connsiteY2756" fmla="*/ 12878 h 687724"/>
                <a:gd name="connsiteX2757" fmla="*/ 262604 w 548379"/>
                <a:gd name="connsiteY2757" fmla="*/ 10302 h 687724"/>
                <a:gd name="connsiteX2758" fmla="*/ 265179 w 548379"/>
                <a:gd name="connsiteY2758" fmla="*/ 10302 h 687724"/>
                <a:gd name="connsiteX2759" fmla="*/ 265179 w 548379"/>
                <a:gd name="connsiteY2759" fmla="*/ 7727 h 687724"/>
                <a:gd name="connsiteX2760" fmla="*/ 265179 w 548379"/>
                <a:gd name="connsiteY2760" fmla="*/ 5151 h 687724"/>
                <a:gd name="connsiteX2761" fmla="*/ 267753 w 548379"/>
                <a:gd name="connsiteY2761" fmla="*/ 5151 h 687724"/>
                <a:gd name="connsiteX2762" fmla="*/ 267753 w 548379"/>
                <a:gd name="connsiteY2762" fmla="*/ 2576 h 687724"/>
                <a:gd name="connsiteX2763" fmla="*/ 270328 w 548379"/>
                <a:gd name="connsiteY2763" fmla="*/ 2576 h 687724"/>
                <a:gd name="connsiteX2764" fmla="*/ 270328 w 548379"/>
                <a:gd name="connsiteY2764" fmla="*/ 0 h 687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</a:cxnLst>
              <a:rect l="l" t="t" r="r" b="b"/>
              <a:pathLst>
                <a:path w="548379" h="687724">
                  <a:moveTo>
                    <a:pt x="252229" y="638703"/>
                  </a:moveTo>
                  <a:cubicBezTo>
                    <a:pt x="252229" y="638703"/>
                    <a:pt x="249635" y="638703"/>
                    <a:pt x="247042" y="641283"/>
                  </a:cubicBezTo>
                  <a:cubicBezTo>
                    <a:pt x="244449" y="643863"/>
                    <a:pt x="244449" y="646443"/>
                    <a:pt x="247042" y="651604"/>
                  </a:cubicBezTo>
                  <a:cubicBezTo>
                    <a:pt x="247042" y="654184"/>
                    <a:pt x="247042" y="654184"/>
                    <a:pt x="249635" y="656764"/>
                  </a:cubicBezTo>
                  <a:cubicBezTo>
                    <a:pt x="249635" y="656764"/>
                    <a:pt x="252229" y="659344"/>
                    <a:pt x="254822" y="659344"/>
                  </a:cubicBezTo>
                  <a:cubicBezTo>
                    <a:pt x="257416" y="659344"/>
                    <a:pt x="257416" y="656764"/>
                    <a:pt x="260009" y="654184"/>
                  </a:cubicBezTo>
                  <a:cubicBezTo>
                    <a:pt x="262603" y="651604"/>
                    <a:pt x="262603" y="649023"/>
                    <a:pt x="260009" y="646443"/>
                  </a:cubicBezTo>
                  <a:cubicBezTo>
                    <a:pt x="260009" y="643863"/>
                    <a:pt x="260009" y="641283"/>
                    <a:pt x="260009" y="638703"/>
                  </a:cubicBezTo>
                  <a:cubicBezTo>
                    <a:pt x="257416" y="638703"/>
                    <a:pt x="254822" y="638703"/>
                    <a:pt x="254822" y="638703"/>
                  </a:cubicBezTo>
                  <a:cubicBezTo>
                    <a:pt x="252229" y="638703"/>
                    <a:pt x="252229" y="638703"/>
                    <a:pt x="252229" y="638703"/>
                  </a:cubicBezTo>
                  <a:close/>
                  <a:moveTo>
                    <a:pt x="370795" y="628383"/>
                  </a:moveTo>
                  <a:lnTo>
                    <a:pt x="383599" y="628383"/>
                  </a:lnTo>
                  <a:cubicBezTo>
                    <a:pt x="383599" y="687724"/>
                    <a:pt x="383599" y="687724"/>
                    <a:pt x="383599" y="687724"/>
                  </a:cubicBezTo>
                  <a:cubicBezTo>
                    <a:pt x="368234" y="687724"/>
                    <a:pt x="368234" y="687724"/>
                    <a:pt x="368234" y="687724"/>
                  </a:cubicBezTo>
                  <a:cubicBezTo>
                    <a:pt x="368234" y="649023"/>
                    <a:pt x="368234" y="649023"/>
                    <a:pt x="368234" y="649023"/>
                  </a:cubicBezTo>
                  <a:cubicBezTo>
                    <a:pt x="363112" y="651604"/>
                    <a:pt x="357991" y="654184"/>
                    <a:pt x="352869" y="656764"/>
                  </a:cubicBezTo>
                  <a:cubicBezTo>
                    <a:pt x="352869" y="641283"/>
                    <a:pt x="352869" y="641283"/>
                    <a:pt x="352869" y="641283"/>
                  </a:cubicBezTo>
                  <a:cubicBezTo>
                    <a:pt x="360552" y="638703"/>
                    <a:pt x="365673" y="633543"/>
                    <a:pt x="370795" y="628383"/>
                  </a:cubicBezTo>
                  <a:close/>
                  <a:moveTo>
                    <a:pt x="311421" y="628383"/>
                  </a:moveTo>
                  <a:lnTo>
                    <a:pt x="324259" y="628383"/>
                  </a:lnTo>
                  <a:cubicBezTo>
                    <a:pt x="324259" y="687724"/>
                    <a:pt x="324259" y="687724"/>
                    <a:pt x="324259" y="687724"/>
                  </a:cubicBezTo>
                  <a:cubicBezTo>
                    <a:pt x="308853" y="687724"/>
                    <a:pt x="308853" y="687724"/>
                    <a:pt x="308853" y="687724"/>
                  </a:cubicBezTo>
                  <a:cubicBezTo>
                    <a:pt x="308853" y="649023"/>
                    <a:pt x="308853" y="649023"/>
                    <a:pt x="308853" y="649023"/>
                  </a:cubicBezTo>
                  <a:cubicBezTo>
                    <a:pt x="303718" y="651604"/>
                    <a:pt x="298582" y="654184"/>
                    <a:pt x="290879" y="656764"/>
                  </a:cubicBezTo>
                  <a:cubicBezTo>
                    <a:pt x="290879" y="641283"/>
                    <a:pt x="290879" y="641283"/>
                    <a:pt x="290879" y="641283"/>
                  </a:cubicBezTo>
                  <a:cubicBezTo>
                    <a:pt x="301150" y="638703"/>
                    <a:pt x="306285" y="633543"/>
                    <a:pt x="311421" y="628383"/>
                  </a:cubicBezTo>
                  <a:close/>
                  <a:moveTo>
                    <a:pt x="252229" y="628383"/>
                  </a:moveTo>
                  <a:cubicBezTo>
                    <a:pt x="252229" y="628383"/>
                    <a:pt x="252229" y="628383"/>
                    <a:pt x="254822" y="628383"/>
                  </a:cubicBezTo>
                  <a:cubicBezTo>
                    <a:pt x="260009" y="628383"/>
                    <a:pt x="265196" y="630963"/>
                    <a:pt x="267789" y="633543"/>
                  </a:cubicBezTo>
                  <a:cubicBezTo>
                    <a:pt x="272976" y="638703"/>
                    <a:pt x="275570" y="643863"/>
                    <a:pt x="278163" y="651604"/>
                  </a:cubicBezTo>
                  <a:cubicBezTo>
                    <a:pt x="278163" y="656764"/>
                    <a:pt x="278163" y="661924"/>
                    <a:pt x="275570" y="669664"/>
                  </a:cubicBezTo>
                  <a:cubicBezTo>
                    <a:pt x="275570" y="674824"/>
                    <a:pt x="272976" y="679984"/>
                    <a:pt x="267789" y="682564"/>
                  </a:cubicBezTo>
                  <a:cubicBezTo>
                    <a:pt x="265196" y="687724"/>
                    <a:pt x="260009" y="687724"/>
                    <a:pt x="254822" y="687724"/>
                  </a:cubicBezTo>
                  <a:cubicBezTo>
                    <a:pt x="252229" y="687724"/>
                    <a:pt x="252229" y="687724"/>
                    <a:pt x="252229" y="687724"/>
                  </a:cubicBezTo>
                  <a:cubicBezTo>
                    <a:pt x="247042" y="687724"/>
                    <a:pt x="241855" y="687724"/>
                    <a:pt x="239262" y="685144"/>
                  </a:cubicBezTo>
                  <a:cubicBezTo>
                    <a:pt x="234075" y="682564"/>
                    <a:pt x="231482" y="679984"/>
                    <a:pt x="231482" y="674824"/>
                  </a:cubicBezTo>
                  <a:cubicBezTo>
                    <a:pt x="247042" y="672244"/>
                    <a:pt x="247042" y="672244"/>
                    <a:pt x="247042" y="672244"/>
                  </a:cubicBezTo>
                  <a:cubicBezTo>
                    <a:pt x="247042" y="677404"/>
                    <a:pt x="249635" y="677404"/>
                    <a:pt x="252229" y="677404"/>
                  </a:cubicBezTo>
                  <a:cubicBezTo>
                    <a:pt x="252229" y="677404"/>
                    <a:pt x="252229" y="677404"/>
                    <a:pt x="254822" y="677404"/>
                  </a:cubicBezTo>
                  <a:cubicBezTo>
                    <a:pt x="254822" y="677404"/>
                    <a:pt x="257416" y="677404"/>
                    <a:pt x="257416" y="674824"/>
                  </a:cubicBezTo>
                  <a:cubicBezTo>
                    <a:pt x="260009" y="672244"/>
                    <a:pt x="260009" y="669664"/>
                    <a:pt x="262603" y="664504"/>
                  </a:cubicBezTo>
                  <a:lnTo>
                    <a:pt x="260009" y="664504"/>
                  </a:lnTo>
                  <a:cubicBezTo>
                    <a:pt x="260009" y="664504"/>
                    <a:pt x="257416" y="667084"/>
                    <a:pt x="254822" y="667084"/>
                  </a:cubicBezTo>
                  <a:cubicBezTo>
                    <a:pt x="252229" y="667084"/>
                    <a:pt x="252229" y="667084"/>
                    <a:pt x="249635" y="667084"/>
                  </a:cubicBezTo>
                  <a:cubicBezTo>
                    <a:pt x="244449" y="667084"/>
                    <a:pt x="241855" y="667084"/>
                    <a:pt x="236668" y="661924"/>
                  </a:cubicBezTo>
                  <a:cubicBezTo>
                    <a:pt x="234075" y="659344"/>
                    <a:pt x="231482" y="656764"/>
                    <a:pt x="231482" y="651604"/>
                  </a:cubicBezTo>
                  <a:cubicBezTo>
                    <a:pt x="228888" y="643863"/>
                    <a:pt x="231482" y="638703"/>
                    <a:pt x="234075" y="636123"/>
                  </a:cubicBezTo>
                  <a:cubicBezTo>
                    <a:pt x="239262" y="630963"/>
                    <a:pt x="244449" y="628383"/>
                    <a:pt x="252229" y="628383"/>
                  </a:cubicBezTo>
                  <a:close/>
                  <a:moveTo>
                    <a:pt x="190652" y="628383"/>
                  </a:moveTo>
                  <a:lnTo>
                    <a:pt x="203456" y="628383"/>
                  </a:lnTo>
                  <a:cubicBezTo>
                    <a:pt x="203456" y="687724"/>
                    <a:pt x="203456" y="687724"/>
                    <a:pt x="203456" y="687724"/>
                  </a:cubicBezTo>
                  <a:cubicBezTo>
                    <a:pt x="188091" y="687724"/>
                    <a:pt x="188091" y="687724"/>
                    <a:pt x="188091" y="687724"/>
                  </a:cubicBezTo>
                  <a:cubicBezTo>
                    <a:pt x="188091" y="649023"/>
                    <a:pt x="188091" y="649023"/>
                    <a:pt x="188091" y="649023"/>
                  </a:cubicBezTo>
                  <a:cubicBezTo>
                    <a:pt x="182969" y="651604"/>
                    <a:pt x="177848" y="654184"/>
                    <a:pt x="172726" y="656764"/>
                  </a:cubicBezTo>
                  <a:cubicBezTo>
                    <a:pt x="172726" y="641283"/>
                    <a:pt x="172726" y="641283"/>
                    <a:pt x="172726" y="641283"/>
                  </a:cubicBezTo>
                  <a:cubicBezTo>
                    <a:pt x="180409" y="638703"/>
                    <a:pt x="185530" y="633543"/>
                    <a:pt x="190652" y="628383"/>
                  </a:cubicBezTo>
                  <a:close/>
                  <a:moveTo>
                    <a:pt x="288350" y="180286"/>
                  </a:moveTo>
                  <a:cubicBezTo>
                    <a:pt x="288350" y="180286"/>
                    <a:pt x="290924" y="180286"/>
                    <a:pt x="290924" y="180286"/>
                  </a:cubicBezTo>
                  <a:cubicBezTo>
                    <a:pt x="290924" y="180286"/>
                    <a:pt x="290924" y="180286"/>
                    <a:pt x="293499" y="180286"/>
                  </a:cubicBezTo>
                  <a:cubicBezTo>
                    <a:pt x="293499" y="180286"/>
                    <a:pt x="293499" y="180286"/>
                    <a:pt x="293499" y="182862"/>
                  </a:cubicBezTo>
                  <a:cubicBezTo>
                    <a:pt x="293499" y="182862"/>
                    <a:pt x="293499" y="182862"/>
                    <a:pt x="296073" y="182862"/>
                  </a:cubicBezTo>
                  <a:cubicBezTo>
                    <a:pt x="296073" y="182862"/>
                    <a:pt x="296073" y="182862"/>
                    <a:pt x="296073" y="185437"/>
                  </a:cubicBezTo>
                  <a:cubicBezTo>
                    <a:pt x="296073" y="185437"/>
                    <a:pt x="296073" y="185437"/>
                    <a:pt x="298648" y="185437"/>
                  </a:cubicBezTo>
                  <a:cubicBezTo>
                    <a:pt x="298648" y="185437"/>
                    <a:pt x="298648" y="185437"/>
                    <a:pt x="298648" y="188013"/>
                  </a:cubicBezTo>
                  <a:cubicBezTo>
                    <a:pt x="298648" y="188013"/>
                    <a:pt x="298648" y="188013"/>
                    <a:pt x="298648" y="190588"/>
                  </a:cubicBezTo>
                  <a:cubicBezTo>
                    <a:pt x="298648" y="190588"/>
                    <a:pt x="298648" y="190588"/>
                    <a:pt x="301222" y="190588"/>
                  </a:cubicBezTo>
                  <a:cubicBezTo>
                    <a:pt x="301222" y="190588"/>
                    <a:pt x="301222" y="190588"/>
                    <a:pt x="301222" y="193164"/>
                  </a:cubicBezTo>
                  <a:cubicBezTo>
                    <a:pt x="301222" y="193164"/>
                    <a:pt x="303797" y="193164"/>
                    <a:pt x="303797" y="193164"/>
                  </a:cubicBezTo>
                  <a:cubicBezTo>
                    <a:pt x="303797" y="193164"/>
                    <a:pt x="303797" y="193164"/>
                    <a:pt x="303797" y="195739"/>
                  </a:cubicBezTo>
                  <a:cubicBezTo>
                    <a:pt x="303797" y="195739"/>
                    <a:pt x="303797" y="195739"/>
                    <a:pt x="303797" y="198315"/>
                  </a:cubicBezTo>
                  <a:cubicBezTo>
                    <a:pt x="303797" y="198315"/>
                    <a:pt x="303797" y="198315"/>
                    <a:pt x="306372" y="198315"/>
                  </a:cubicBezTo>
                  <a:cubicBezTo>
                    <a:pt x="306372" y="200890"/>
                    <a:pt x="306372" y="200890"/>
                    <a:pt x="306372" y="200890"/>
                  </a:cubicBezTo>
                  <a:cubicBezTo>
                    <a:pt x="306372" y="200890"/>
                    <a:pt x="306372" y="200890"/>
                    <a:pt x="308946" y="200890"/>
                  </a:cubicBezTo>
                  <a:cubicBezTo>
                    <a:pt x="308946" y="200890"/>
                    <a:pt x="308946" y="200890"/>
                    <a:pt x="308946" y="203466"/>
                  </a:cubicBezTo>
                  <a:cubicBezTo>
                    <a:pt x="308946" y="203466"/>
                    <a:pt x="308946" y="203466"/>
                    <a:pt x="311521" y="203466"/>
                  </a:cubicBezTo>
                  <a:cubicBezTo>
                    <a:pt x="311521" y="203466"/>
                    <a:pt x="311521" y="203466"/>
                    <a:pt x="311521" y="206041"/>
                  </a:cubicBezTo>
                  <a:cubicBezTo>
                    <a:pt x="311521" y="206041"/>
                    <a:pt x="311521" y="206041"/>
                    <a:pt x="311521" y="208617"/>
                  </a:cubicBezTo>
                  <a:cubicBezTo>
                    <a:pt x="311521" y="208617"/>
                    <a:pt x="311521" y="208617"/>
                    <a:pt x="314095" y="208617"/>
                  </a:cubicBezTo>
                  <a:cubicBezTo>
                    <a:pt x="314095" y="208617"/>
                    <a:pt x="314095" y="208617"/>
                    <a:pt x="314095" y="211192"/>
                  </a:cubicBezTo>
                  <a:cubicBezTo>
                    <a:pt x="314095" y="211192"/>
                    <a:pt x="314095" y="211192"/>
                    <a:pt x="316670" y="211192"/>
                  </a:cubicBezTo>
                  <a:cubicBezTo>
                    <a:pt x="316670" y="211192"/>
                    <a:pt x="316670" y="211192"/>
                    <a:pt x="319244" y="211192"/>
                  </a:cubicBezTo>
                  <a:cubicBezTo>
                    <a:pt x="319244" y="211192"/>
                    <a:pt x="319244" y="211192"/>
                    <a:pt x="319244" y="213768"/>
                  </a:cubicBezTo>
                  <a:cubicBezTo>
                    <a:pt x="321819" y="213768"/>
                    <a:pt x="321819" y="213768"/>
                    <a:pt x="321819" y="213768"/>
                  </a:cubicBezTo>
                  <a:cubicBezTo>
                    <a:pt x="321819" y="213768"/>
                    <a:pt x="321819" y="213768"/>
                    <a:pt x="321819" y="216343"/>
                  </a:cubicBezTo>
                  <a:cubicBezTo>
                    <a:pt x="324393" y="216343"/>
                    <a:pt x="324393" y="216343"/>
                    <a:pt x="324393" y="216343"/>
                  </a:cubicBezTo>
                  <a:cubicBezTo>
                    <a:pt x="324393" y="216343"/>
                    <a:pt x="324393" y="216343"/>
                    <a:pt x="324393" y="218919"/>
                  </a:cubicBezTo>
                  <a:cubicBezTo>
                    <a:pt x="324393" y="218919"/>
                    <a:pt x="324393" y="218919"/>
                    <a:pt x="326968" y="218919"/>
                  </a:cubicBezTo>
                  <a:cubicBezTo>
                    <a:pt x="326968" y="218919"/>
                    <a:pt x="326968" y="218919"/>
                    <a:pt x="326968" y="221494"/>
                  </a:cubicBezTo>
                  <a:cubicBezTo>
                    <a:pt x="326968" y="221494"/>
                    <a:pt x="326968" y="221494"/>
                    <a:pt x="329542" y="221494"/>
                  </a:cubicBezTo>
                  <a:cubicBezTo>
                    <a:pt x="329542" y="221494"/>
                    <a:pt x="329542" y="221494"/>
                    <a:pt x="329542" y="224070"/>
                  </a:cubicBezTo>
                  <a:cubicBezTo>
                    <a:pt x="329542" y="224070"/>
                    <a:pt x="332117" y="224070"/>
                    <a:pt x="332117" y="226646"/>
                  </a:cubicBezTo>
                  <a:cubicBezTo>
                    <a:pt x="334692" y="226646"/>
                    <a:pt x="334692" y="226646"/>
                    <a:pt x="334692" y="226646"/>
                  </a:cubicBezTo>
                  <a:cubicBezTo>
                    <a:pt x="334692" y="226646"/>
                    <a:pt x="334692" y="226646"/>
                    <a:pt x="334692" y="229221"/>
                  </a:cubicBezTo>
                  <a:cubicBezTo>
                    <a:pt x="334692" y="229221"/>
                    <a:pt x="334692" y="229221"/>
                    <a:pt x="337266" y="229221"/>
                  </a:cubicBezTo>
                  <a:cubicBezTo>
                    <a:pt x="337266" y="229221"/>
                    <a:pt x="337266" y="229221"/>
                    <a:pt x="339841" y="229221"/>
                  </a:cubicBezTo>
                  <a:cubicBezTo>
                    <a:pt x="339841" y="229221"/>
                    <a:pt x="339841" y="229221"/>
                    <a:pt x="339841" y="231797"/>
                  </a:cubicBezTo>
                  <a:cubicBezTo>
                    <a:pt x="339841" y="231797"/>
                    <a:pt x="339841" y="231797"/>
                    <a:pt x="342415" y="231797"/>
                  </a:cubicBezTo>
                  <a:cubicBezTo>
                    <a:pt x="342415" y="231797"/>
                    <a:pt x="342415" y="231797"/>
                    <a:pt x="344990" y="231797"/>
                  </a:cubicBezTo>
                  <a:cubicBezTo>
                    <a:pt x="344990" y="231797"/>
                    <a:pt x="344990" y="231797"/>
                    <a:pt x="344990" y="234372"/>
                  </a:cubicBezTo>
                  <a:cubicBezTo>
                    <a:pt x="344990" y="234372"/>
                    <a:pt x="344990" y="234372"/>
                    <a:pt x="347564" y="234372"/>
                  </a:cubicBezTo>
                  <a:cubicBezTo>
                    <a:pt x="347564" y="234372"/>
                    <a:pt x="347564" y="234372"/>
                    <a:pt x="347564" y="236948"/>
                  </a:cubicBezTo>
                  <a:cubicBezTo>
                    <a:pt x="347564" y="236948"/>
                    <a:pt x="347564" y="236948"/>
                    <a:pt x="350139" y="236948"/>
                  </a:cubicBezTo>
                  <a:cubicBezTo>
                    <a:pt x="350139" y="236948"/>
                    <a:pt x="350139" y="236948"/>
                    <a:pt x="350139" y="239523"/>
                  </a:cubicBezTo>
                  <a:cubicBezTo>
                    <a:pt x="350139" y="239523"/>
                    <a:pt x="350139" y="239523"/>
                    <a:pt x="352713" y="239523"/>
                  </a:cubicBezTo>
                  <a:cubicBezTo>
                    <a:pt x="352713" y="239523"/>
                    <a:pt x="352713" y="239523"/>
                    <a:pt x="352713" y="242099"/>
                  </a:cubicBezTo>
                  <a:cubicBezTo>
                    <a:pt x="352713" y="242099"/>
                    <a:pt x="352713" y="242099"/>
                    <a:pt x="355288" y="242099"/>
                  </a:cubicBezTo>
                  <a:cubicBezTo>
                    <a:pt x="355288" y="242099"/>
                    <a:pt x="355288" y="242099"/>
                    <a:pt x="355288" y="244674"/>
                  </a:cubicBezTo>
                  <a:cubicBezTo>
                    <a:pt x="355288" y="244674"/>
                    <a:pt x="355288" y="244674"/>
                    <a:pt x="357862" y="244674"/>
                  </a:cubicBezTo>
                  <a:cubicBezTo>
                    <a:pt x="357862" y="244674"/>
                    <a:pt x="360437" y="244674"/>
                    <a:pt x="360437" y="244674"/>
                  </a:cubicBezTo>
                  <a:cubicBezTo>
                    <a:pt x="360437" y="244674"/>
                    <a:pt x="360437" y="244674"/>
                    <a:pt x="360437" y="247250"/>
                  </a:cubicBezTo>
                  <a:cubicBezTo>
                    <a:pt x="360437" y="247250"/>
                    <a:pt x="360437" y="247250"/>
                    <a:pt x="363012" y="247250"/>
                  </a:cubicBezTo>
                  <a:cubicBezTo>
                    <a:pt x="363012" y="247250"/>
                    <a:pt x="363012" y="247250"/>
                    <a:pt x="365586" y="247250"/>
                  </a:cubicBezTo>
                  <a:cubicBezTo>
                    <a:pt x="365586" y="247250"/>
                    <a:pt x="365586" y="247250"/>
                    <a:pt x="365586" y="249825"/>
                  </a:cubicBezTo>
                  <a:cubicBezTo>
                    <a:pt x="365586" y="249825"/>
                    <a:pt x="368161" y="249825"/>
                    <a:pt x="368161" y="249825"/>
                  </a:cubicBezTo>
                  <a:cubicBezTo>
                    <a:pt x="368161" y="249825"/>
                    <a:pt x="368161" y="249825"/>
                    <a:pt x="368161" y="252401"/>
                  </a:cubicBezTo>
                  <a:cubicBezTo>
                    <a:pt x="368161" y="252401"/>
                    <a:pt x="368161" y="252401"/>
                    <a:pt x="370735" y="252401"/>
                  </a:cubicBezTo>
                  <a:cubicBezTo>
                    <a:pt x="370735" y="252401"/>
                    <a:pt x="370735" y="252401"/>
                    <a:pt x="370735" y="254976"/>
                  </a:cubicBezTo>
                  <a:cubicBezTo>
                    <a:pt x="370735" y="254976"/>
                    <a:pt x="370735" y="254976"/>
                    <a:pt x="373310" y="254976"/>
                  </a:cubicBezTo>
                  <a:cubicBezTo>
                    <a:pt x="373310" y="254976"/>
                    <a:pt x="373310" y="254976"/>
                    <a:pt x="375884" y="254976"/>
                  </a:cubicBezTo>
                  <a:cubicBezTo>
                    <a:pt x="375884" y="254976"/>
                    <a:pt x="375884" y="254976"/>
                    <a:pt x="375884" y="257552"/>
                  </a:cubicBezTo>
                  <a:cubicBezTo>
                    <a:pt x="378459" y="257552"/>
                    <a:pt x="378459" y="257552"/>
                    <a:pt x="378459" y="257552"/>
                  </a:cubicBezTo>
                  <a:cubicBezTo>
                    <a:pt x="378459" y="257552"/>
                    <a:pt x="378459" y="257552"/>
                    <a:pt x="381033" y="257552"/>
                  </a:cubicBezTo>
                  <a:cubicBezTo>
                    <a:pt x="381033" y="257552"/>
                    <a:pt x="381033" y="257552"/>
                    <a:pt x="381033" y="260127"/>
                  </a:cubicBezTo>
                  <a:cubicBezTo>
                    <a:pt x="381033" y="260127"/>
                    <a:pt x="381033" y="260127"/>
                    <a:pt x="383608" y="260127"/>
                  </a:cubicBezTo>
                  <a:cubicBezTo>
                    <a:pt x="383608" y="260127"/>
                    <a:pt x="383608" y="260127"/>
                    <a:pt x="386183" y="260127"/>
                  </a:cubicBezTo>
                  <a:cubicBezTo>
                    <a:pt x="386183" y="260127"/>
                    <a:pt x="386183" y="260127"/>
                    <a:pt x="386183" y="262703"/>
                  </a:cubicBezTo>
                  <a:cubicBezTo>
                    <a:pt x="386183" y="262703"/>
                    <a:pt x="386183" y="262703"/>
                    <a:pt x="388757" y="262703"/>
                  </a:cubicBezTo>
                  <a:cubicBezTo>
                    <a:pt x="388757" y="262703"/>
                    <a:pt x="388757" y="262703"/>
                    <a:pt x="391332" y="262703"/>
                  </a:cubicBezTo>
                  <a:cubicBezTo>
                    <a:pt x="391332" y="262703"/>
                    <a:pt x="391332" y="262703"/>
                    <a:pt x="391332" y="265278"/>
                  </a:cubicBezTo>
                  <a:cubicBezTo>
                    <a:pt x="391332" y="265278"/>
                    <a:pt x="391332" y="265278"/>
                    <a:pt x="393906" y="265278"/>
                  </a:cubicBezTo>
                  <a:cubicBezTo>
                    <a:pt x="393906" y="265278"/>
                    <a:pt x="393906" y="265278"/>
                    <a:pt x="396481" y="265278"/>
                  </a:cubicBezTo>
                  <a:cubicBezTo>
                    <a:pt x="396481" y="265278"/>
                    <a:pt x="396481" y="265278"/>
                    <a:pt x="396481" y="267854"/>
                  </a:cubicBezTo>
                  <a:cubicBezTo>
                    <a:pt x="396481" y="267854"/>
                    <a:pt x="396481" y="267854"/>
                    <a:pt x="399055" y="267854"/>
                  </a:cubicBezTo>
                  <a:cubicBezTo>
                    <a:pt x="399055" y="267854"/>
                    <a:pt x="399055" y="267854"/>
                    <a:pt x="401630" y="270429"/>
                  </a:cubicBezTo>
                  <a:cubicBezTo>
                    <a:pt x="401630" y="270429"/>
                    <a:pt x="401630" y="270429"/>
                    <a:pt x="404204" y="270429"/>
                  </a:cubicBezTo>
                  <a:cubicBezTo>
                    <a:pt x="404204" y="270429"/>
                    <a:pt x="404204" y="270429"/>
                    <a:pt x="404204" y="273005"/>
                  </a:cubicBezTo>
                  <a:cubicBezTo>
                    <a:pt x="404204" y="273005"/>
                    <a:pt x="404204" y="273005"/>
                    <a:pt x="406779" y="273005"/>
                  </a:cubicBezTo>
                  <a:cubicBezTo>
                    <a:pt x="406779" y="273005"/>
                    <a:pt x="406779" y="273005"/>
                    <a:pt x="409353" y="273005"/>
                  </a:cubicBezTo>
                  <a:cubicBezTo>
                    <a:pt x="409353" y="275580"/>
                    <a:pt x="409353" y="275580"/>
                    <a:pt x="409353" y="275580"/>
                  </a:cubicBezTo>
                  <a:cubicBezTo>
                    <a:pt x="409353" y="275580"/>
                    <a:pt x="411928" y="275580"/>
                    <a:pt x="411928" y="275580"/>
                  </a:cubicBezTo>
                  <a:cubicBezTo>
                    <a:pt x="411928" y="275580"/>
                    <a:pt x="411928" y="275580"/>
                    <a:pt x="414503" y="275580"/>
                  </a:cubicBezTo>
                  <a:cubicBezTo>
                    <a:pt x="414503" y="275580"/>
                    <a:pt x="414503" y="275580"/>
                    <a:pt x="414503" y="278156"/>
                  </a:cubicBezTo>
                  <a:cubicBezTo>
                    <a:pt x="414503" y="278156"/>
                    <a:pt x="414503" y="278156"/>
                    <a:pt x="417077" y="278156"/>
                  </a:cubicBezTo>
                  <a:cubicBezTo>
                    <a:pt x="417077" y="278156"/>
                    <a:pt x="417077" y="278156"/>
                    <a:pt x="419652" y="278156"/>
                  </a:cubicBezTo>
                  <a:cubicBezTo>
                    <a:pt x="419652" y="278156"/>
                    <a:pt x="419652" y="278156"/>
                    <a:pt x="419652" y="280731"/>
                  </a:cubicBezTo>
                  <a:cubicBezTo>
                    <a:pt x="419652" y="280731"/>
                    <a:pt x="419652" y="280731"/>
                    <a:pt x="422226" y="280731"/>
                  </a:cubicBezTo>
                  <a:cubicBezTo>
                    <a:pt x="422226" y="280731"/>
                    <a:pt x="422226" y="280731"/>
                    <a:pt x="424801" y="280731"/>
                  </a:cubicBezTo>
                  <a:cubicBezTo>
                    <a:pt x="424801" y="280731"/>
                    <a:pt x="424801" y="280731"/>
                    <a:pt x="424801" y="283307"/>
                  </a:cubicBezTo>
                  <a:cubicBezTo>
                    <a:pt x="424801" y="283307"/>
                    <a:pt x="424801" y="283307"/>
                    <a:pt x="427375" y="283307"/>
                  </a:cubicBezTo>
                  <a:cubicBezTo>
                    <a:pt x="429950" y="283307"/>
                    <a:pt x="429950" y="283307"/>
                    <a:pt x="429950" y="283307"/>
                  </a:cubicBezTo>
                  <a:cubicBezTo>
                    <a:pt x="429950" y="283307"/>
                    <a:pt x="429950" y="283307"/>
                    <a:pt x="429950" y="285882"/>
                  </a:cubicBezTo>
                  <a:cubicBezTo>
                    <a:pt x="429950" y="285882"/>
                    <a:pt x="429950" y="285882"/>
                    <a:pt x="432524" y="285882"/>
                  </a:cubicBezTo>
                  <a:cubicBezTo>
                    <a:pt x="435099" y="285882"/>
                    <a:pt x="435099" y="285882"/>
                    <a:pt x="435099" y="285882"/>
                  </a:cubicBezTo>
                  <a:cubicBezTo>
                    <a:pt x="435099" y="285882"/>
                    <a:pt x="437674" y="285882"/>
                    <a:pt x="437674" y="288458"/>
                  </a:cubicBezTo>
                  <a:cubicBezTo>
                    <a:pt x="437674" y="288458"/>
                    <a:pt x="437674" y="288458"/>
                    <a:pt x="440248" y="288458"/>
                  </a:cubicBezTo>
                  <a:cubicBezTo>
                    <a:pt x="440248" y="288458"/>
                    <a:pt x="440248" y="288458"/>
                    <a:pt x="442823" y="288458"/>
                  </a:cubicBezTo>
                  <a:cubicBezTo>
                    <a:pt x="442823" y="288458"/>
                    <a:pt x="442823" y="291033"/>
                    <a:pt x="442823" y="291033"/>
                  </a:cubicBezTo>
                  <a:cubicBezTo>
                    <a:pt x="442823" y="291033"/>
                    <a:pt x="442823" y="291033"/>
                    <a:pt x="445397" y="291033"/>
                  </a:cubicBezTo>
                  <a:cubicBezTo>
                    <a:pt x="445397" y="291033"/>
                    <a:pt x="445397" y="291033"/>
                    <a:pt x="447972" y="291033"/>
                  </a:cubicBezTo>
                  <a:cubicBezTo>
                    <a:pt x="450546" y="291033"/>
                    <a:pt x="450546" y="291033"/>
                    <a:pt x="450546" y="291033"/>
                  </a:cubicBezTo>
                  <a:cubicBezTo>
                    <a:pt x="450546" y="291033"/>
                    <a:pt x="450546" y="291033"/>
                    <a:pt x="453121" y="291033"/>
                  </a:cubicBezTo>
                  <a:cubicBezTo>
                    <a:pt x="453121" y="291033"/>
                    <a:pt x="453121" y="291033"/>
                    <a:pt x="453121" y="293609"/>
                  </a:cubicBezTo>
                  <a:cubicBezTo>
                    <a:pt x="453121" y="293609"/>
                    <a:pt x="455695" y="293609"/>
                    <a:pt x="455695" y="293609"/>
                  </a:cubicBezTo>
                  <a:cubicBezTo>
                    <a:pt x="455695" y="293609"/>
                    <a:pt x="455695" y="293609"/>
                    <a:pt x="458270" y="293609"/>
                  </a:cubicBezTo>
                  <a:cubicBezTo>
                    <a:pt x="458270" y="293609"/>
                    <a:pt x="458270" y="293609"/>
                    <a:pt x="458270" y="296184"/>
                  </a:cubicBezTo>
                  <a:cubicBezTo>
                    <a:pt x="460844" y="296184"/>
                    <a:pt x="460844" y="296184"/>
                    <a:pt x="460844" y="296184"/>
                  </a:cubicBezTo>
                  <a:cubicBezTo>
                    <a:pt x="463419" y="296184"/>
                    <a:pt x="463419" y="296184"/>
                    <a:pt x="463419" y="296184"/>
                  </a:cubicBezTo>
                  <a:cubicBezTo>
                    <a:pt x="463419" y="296184"/>
                    <a:pt x="463419" y="296184"/>
                    <a:pt x="465994" y="296184"/>
                  </a:cubicBezTo>
                  <a:cubicBezTo>
                    <a:pt x="465994" y="296184"/>
                    <a:pt x="465994" y="296184"/>
                    <a:pt x="465994" y="298760"/>
                  </a:cubicBezTo>
                  <a:cubicBezTo>
                    <a:pt x="465994" y="298760"/>
                    <a:pt x="465994" y="298760"/>
                    <a:pt x="468568" y="298760"/>
                  </a:cubicBezTo>
                  <a:cubicBezTo>
                    <a:pt x="468568" y="298760"/>
                    <a:pt x="468568" y="298760"/>
                    <a:pt x="471143" y="298760"/>
                  </a:cubicBezTo>
                  <a:cubicBezTo>
                    <a:pt x="471143" y="298760"/>
                    <a:pt x="471143" y="298760"/>
                    <a:pt x="473717" y="298760"/>
                  </a:cubicBezTo>
                  <a:cubicBezTo>
                    <a:pt x="473717" y="298760"/>
                    <a:pt x="473717" y="298760"/>
                    <a:pt x="476292" y="298760"/>
                  </a:cubicBezTo>
                  <a:cubicBezTo>
                    <a:pt x="476292" y="298760"/>
                    <a:pt x="476292" y="298760"/>
                    <a:pt x="476292" y="301335"/>
                  </a:cubicBezTo>
                  <a:cubicBezTo>
                    <a:pt x="478866" y="301335"/>
                    <a:pt x="478866" y="301335"/>
                    <a:pt x="478866" y="301335"/>
                  </a:cubicBezTo>
                  <a:cubicBezTo>
                    <a:pt x="478866" y="301335"/>
                    <a:pt x="478866" y="301335"/>
                    <a:pt x="481441" y="301335"/>
                  </a:cubicBezTo>
                  <a:cubicBezTo>
                    <a:pt x="481441" y="301335"/>
                    <a:pt x="481441" y="301335"/>
                    <a:pt x="484015" y="301335"/>
                  </a:cubicBezTo>
                  <a:cubicBezTo>
                    <a:pt x="484015" y="301335"/>
                    <a:pt x="484015" y="301335"/>
                    <a:pt x="484015" y="303911"/>
                  </a:cubicBezTo>
                  <a:cubicBezTo>
                    <a:pt x="486590" y="303911"/>
                    <a:pt x="486590" y="303911"/>
                    <a:pt x="486590" y="303911"/>
                  </a:cubicBezTo>
                  <a:cubicBezTo>
                    <a:pt x="486590" y="303911"/>
                    <a:pt x="486590" y="303911"/>
                    <a:pt x="489165" y="303911"/>
                  </a:cubicBezTo>
                  <a:cubicBezTo>
                    <a:pt x="489165" y="303911"/>
                    <a:pt x="489165" y="303911"/>
                    <a:pt x="491739" y="303911"/>
                  </a:cubicBezTo>
                  <a:cubicBezTo>
                    <a:pt x="491739" y="303911"/>
                    <a:pt x="491739" y="303911"/>
                    <a:pt x="491739" y="306487"/>
                  </a:cubicBezTo>
                  <a:cubicBezTo>
                    <a:pt x="491739" y="306487"/>
                    <a:pt x="491739" y="306487"/>
                    <a:pt x="494314" y="306487"/>
                  </a:cubicBezTo>
                  <a:cubicBezTo>
                    <a:pt x="496888" y="306487"/>
                    <a:pt x="496888" y="306487"/>
                    <a:pt x="496888" y="306487"/>
                  </a:cubicBezTo>
                  <a:cubicBezTo>
                    <a:pt x="496888" y="306487"/>
                    <a:pt x="496888" y="306487"/>
                    <a:pt x="496888" y="309062"/>
                  </a:cubicBezTo>
                  <a:cubicBezTo>
                    <a:pt x="496888" y="309062"/>
                    <a:pt x="496888" y="309062"/>
                    <a:pt x="499463" y="309062"/>
                  </a:cubicBezTo>
                  <a:cubicBezTo>
                    <a:pt x="499463" y="309062"/>
                    <a:pt x="499463" y="309062"/>
                    <a:pt x="502037" y="309062"/>
                  </a:cubicBezTo>
                  <a:cubicBezTo>
                    <a:pt x="502037" y="309062"/>
                    <a:pt x="502037" y="309062"/>
                    <a:pt x="504612" y="309062"/>
                  </a:cubicBezTo>
                  <a:cubicBezTo>
                    <a:pt x="504612" y="309062"/>
                    <a:pt x="504612" y="309062"/>
                    <a:pt x="504612" y="311638"/>
                  </a:cubicBezTo>
                  <a:cubicBezTo>
                    <a:pt x="507186" y="311638"/>
                    <a:pt x="507186" y="311638"/>
                    <a:pt x="507186" y="311638"/>
                  </a:cubicBezTo>
                  <a:cubicBezTo>
                    <a:pt x="507186" y="311638"/>
                    <a:pt x="507186" y="311638"/>
                    <a:pt x="509761" y="311638"/>
                  </a:cubicBezTo>
                  <a:cubicBezTo>
                    <a:pt x="512335" y="311638"/>
                    <a:pt x="512335" y="311638"/>
                    <a:pt x="512335" y="311638"/>
                  </a:cubicBezTo>
                  <a:cubicBezTo>
                    <a:pt x="512335" y="311638"/>
                    <a:pt x="512335" y="311638"/>
                    <a:pt x="512335" y="314213"/>
                  </a:cubicBezTo>
                  <a:cubicBezTo>
                    <a:pt x="514910" y="314213"/>
                    <a:pt x="514910" y="314213"/>
                    <a:pt x="514910" y="314213"/>
                  </a:cubicBezTo>
                  <a:cubicBezTo>
                    <a:pt x="514910" y="314213"/>
                    <a:pt x="514910" y="314213"/>
                    <a:pt x="517485" y="314213"/>
                  </a:cubicBezTo>
                  <a:cubicBezTo>
                    <a:pt x="517485" y="314213"/>
                    <a:pt x="517485" y="314213"/>
                    <a:pt x="517485" y="316789"/>
                  </a:cubicBezTo>
                  <a:cubicBezTo>
                    <a:pt x="517485" y="316789"/>
                    <a:pt x="517485" y="316789"/>
                    <a:pt x="520059" y="316789"/>
                  </a:cubicBezTo>
                  <a:cubicBezTo>
                    <a:pt x="520059" y="316789"/>
                    <a:pt x="520059" y="319364"/>
                    <a:pt x="520059" y="319364"/>
                  </a:cubicBezTo>
                  <a:cubicBezTo>
                    <a:pt x="520059" y="319364"/>
                    <a:pt x="520059" y="319364"/>
                    <a:pt x="522634" y="319364"/>
                  </a:cubicBezTo>
                  <a:cubicBezTo>
                    <a:pt x="522634" y="319364"/>
                    <a:pt x="522634" y="319364"/>
                    <a:pt x="522634" y="321940"/>
                  </a:cubicBezTo>
                  <a:cubicBezTo>
                    <a:pt x="522634" y="321940"/>
                    <a:pt x="522634" y="321940"/>
                    <a:pt x="525208" y="321940"/>
                  </a:cubicBezTo>
                  <a:cubicBezTo>
                    <a:pt x="525208" y="321940"/>
                    <a:pt x="525208" y="321940"/>
                    <a:pt x="525208" y="324515"/>
                  </a:cubicBezTo>
                  <a:cubicBezTo>
                    <a:pt x="525208" y="324515"/>
                    <a:pt x="525208" y="327091"/>
                    <a:pt x="525208" y="327091"/>
                  </a:cubicBezTo>
                  <a:cubicBezTo>
                    <a:pt x="525208" y="327091"/>
                    <a:pt x="525208" y="327091"/>
                    <a:pt x="525208" y="329666"/>
                  </a:cubicBezTo>
                  <a:cubicBezTo>
                    <a:pt x="525208" y="329666"/>
                    <a:pt x="525208" y="329666"/>
                    <a:pt x="525208" y="332242"/>
                  </a:cubicBezTo>
                  <a:cubicBezTo>
                    <a:pt x="525208" y="332242"/>
                    <a:pt x="525208" y="332242"/>
                    <a:pt x="525208" y="334817"/>
                  </a:cubicBezTo>
                  <a:cubicBezTo>
                    <a:pt x="525208" y="334817"/>
                    <a:pt x="525208" y="334817"/>
                    <a:pt x="525208" y="337393"/>
                  </a:cubicBezTo>
                  <a:cubicBezTo>
                    <a:pt x="525208" y="337393"/>
                    <a:pt x="525208" y="337393"/>
                    <a:pt x="525208" y="339968"/>
                  </a:cubicBezTo>
                  <a:cubicBezTo>
                    <a:pt x="525208" y="339968"/>
                    <a:pt x="525208" y="342544"/>
                    <a:pt x="525208" y="345119"/>
                  </a:cubicBezTo>
                  <a:cubicBezTo>
                    <a:pt x="525208" y="345119"/>
                    <a:pt x="525208" y="345119"/>
                    <a:pt x="525208" y="347695"/>
                  </a:cubicBezTo>
                  <a:cubicBezTo>
                    <a:pt x="525208" y="350270"/>
                    <a:pt x="525208" y="350270"/>
                    <a:pt x="525208" y="350270"/>
                  </a:cubicBezTo>
                  <a:cubicBezTo>
                    <a:pt x="525208" y="350270"/>
                    <a:pt x="525208" y="352846"/>
                    <a:pt x="527783" y="352846"/>
                  </a:cubicBezTo>
                  <a:cubicBezTo>
                    <a:pt x="527783" y="352846"/>
                    <a:pt x="527783" y="352846"/>
                    <a:pt x="527783" y="355421"/>
                  </a:cubicBezTo>
                  <a:cubicBezTo>
                    <a:pt x="527783" y="355421"/>
                    <a:pt x="527783" y="355421"/>
                    <a:pt x="527783" y="357997"/>
                  </a:cubicBezTo>
                  <a:cubicBezTo>
                    <a:pt x="527783" y="360572"/>
                    <a:pt x="527783" y="360572"/>
                    <a:pt x="527783" y="360572"/>
                  </a:cubicBezTo>
                  <a:cubicBezTo>
                    <a:pt x="527783" y="360572"/>
                    <a:pt x="527783" y="360572"/>
                    <a:pt x="527783" y="363148"/>
                  </a:cubicBezTo>
                  <a:cubicBezTo>
                    <a:pt x="527783" y="365723"/>
                    <a:pt x="527783" y="365723"/>
                    <a:pt x="527783" y="365723"/>
                  </a:cubicBezTo>
                  <a:cubicBezTo>
                    <a:pt x="527783" y="365723"/>
                    <a:pt x="527783" y="365723"/>
                    <a:pt x="527783" y="368299"/>
                  </a:cubicBezTo>
                  <a:cubicBezTo>
                    <a:pt x="527783" y="368299"/>
                    <a:pt x="527783" y="368299"/>
                    <a:pt x="527783" y="370874"/>
                  </a:cubicBezTo>
                  <a:cubicBezTo>
                    <a:pt x="527783" y="370874"/>
                    <a:pt x="527783" y="373450"/>
                    <a:pt x="527783" y="373450"/>
                  </a:cubicBezTo>
                  <a:cubicBezTo>
                    <a:pt x="527783" y="373450"/>
                    <a:pt x="527783" y="376025"/>
                    <a:pt x="530357" y="376025"/>
                  </a:cubicBezTo>
                  <a:cubicBezTo>
                    <a:pt x="530357" y="376025"/>
                    <a:pt x="530357" y="376025"/>
                    <a:pt x="530357" y="378601"/>
                  </a:cubicBezTo>
                  <a:cubicBezTo>
                    <a:pt x="530357" y="378601"/>
                    <a:pt x="530357" y="378601"/>
                    <a:pt x="530357" y="381176"/>
                  </a:cubicBezTo>
                  <a:cubicBezTo>
                    <a:pt x="527783" y="381176"/>
                    <a:pt x="527783" y="381176"/>
                    <a:pt x="527783" y="383752"/>
                  </a:cubicBezTo>
                  <a:cubicBezTo>
                    <a:pt x="527783" y="383752"/>
                    <a:pt x="527783" y="383752"/>
                    <a:pt x="527783" y="386327"/>
                  </a:cubicBezTo>
                  <a:cubicBezTo>
                    <a:pt x="525208" y="386327"/>
                    <a:pt x="525208" y="386327"/>
                    <a:pt x="525208" y="386327"/>
                  </a:cubicBezTo>
                  <a:cubicBezTo>
                    <a:pt x="522634" y="386327"/>
                    <a:pt x="522634" y="386327"/>
                    <a:pt x="522634" y="386327"/>
                  </a:cubicBezTo>
                  <a:cubicBezTo>
                    <a:pt x="522634" y="386327"/>
                    <a:pt x="520059" y="386327"/>
                    <a:pt x="520059" y="386327"/>
                  </a:cubicBezTo>
                  <a:cubicBezTo>
                    <a:pt x="517485" y="386327"/>
                    <a:pt x="517485" y="386327"/>
                    <a:pt x="514910" y="386327"/>
                  </a:cubicBezTo>
                  <a:cubicBezTo>
                    <a:pt x="512335" y="386327"/>
                    <a:pt x="512335" y="386327"/>
                    <a:pt x="512335" y="386327"/>
                  </a:cubicBezTo>
                  <a:cubicBezTo>
                    <a:pt x="512335" y="383752"/>
                    <a:pt x="512335" y="383752"/>
                    <a:pt x="512335" y="383752"/>
                  </a:cubicBezTo>
                  <a:cubicBezTo>
                    <a:pt x="512335" y="383752"/>
                    <a:pt x="509761" y="383752"/>
                    <a:pt x="509761" y="383752"/>
                  </a:cubicBezTo>
                  <a:cubicBezTo>
                    <a:pt x="507186" y="383752"/>
                    <a:pt x="507186" y="383752"/>
                    <a:pt x="507186" y="383752"/>
                  </a:cubicBezTo>
                  <a:cubicBezTo>
                    <a:pt x="504612" y="383752"/>
                    <a:pt x="504612" y="383752"/>
                    <a:pt x="504612" y="383752"/>
                  </a:cubicBezTo>
                  <a:cubicBezTo>
                    <a:pt x="504612" y="381176"/>
                    <a:pt x="504612" y="381176"/>
                    <a:pt x="504612" y="381176"/>
                  </a:cubicBezTo>
                  <a:cubicBezTo>
                    <a:pt x="504612" y="381176"/>
                    <a:pt x="504612" y="381176"/>
                    <a:pt x="502037" y="381176"/>
                  </a:cubicBezTo>
                  <a:cubicBezTo>
                    <a:pt x="502037" y="381176"/>
                    <a:pt x="502037" y="381176"/>
                    <a:pt x="499463" y="381176"/>
                  </a:cubicBezTo>
                  <a:cubicBezTo>
                    <a:pt x="496888" y="381176"/>
                    <a:pt x="496888" y="381176"/>
                    <a:pt x="496888" y="381176"/>
                  </a:cubicBezTo>
                  <a:cubicBezTo>
                    <a:pt x="496888" y="378601"/>
                    <a:pt x="496888" y="378601"/>
                    <a:pt x="494314" y="378601"/>
                  </a:cubicBezTo>
                  <a:cubicBezTo>
                    <a:pt x="491739" y="378601"/>
                    <a:pt x="491739" y="378601"/>
                    <a:pt x="491739" y="378601"/>
                  </a:cubicBezTo>
                  <a:cubicBezTo>
                    <a:pt x="489165" y="378601"/>
                    <a:pt x="489165" y="378601"/>
                    <a:pt x="489165" y="378601"/>
                  </a:cubicBezTo>
                  <a:cubicBezTo>
                    <a:pt x="489165" y="378601"/>
                    <a:pt x="489165" y="378601"/>
                    <a:pt x="489165" y="376025"/>
                  </a:cubicBezTo>
                  <a:cubicBezTo>
                    <a:pt x="486590" y="376025"/>
                    <a:pt x="486590" y="376025"/>
                    <a:pt x="486590" y="376025"/>
                  </a:cubicBezTo>
                  <a:cubicBezTo>
                    <a:pt x="484015" y="373450"/>
                    <a:pt x="484015" y="373450"/>
                    <a:pt x="484015" y="373450"/>
                  </a:cubicBezTo>
                  <a:cubicBezTo>
                    <a:pt x="481441" y="373450"/>
                    <a:pt x="481441" y="373450"/>
                    <a:pt x="481441" y="373450"/>
                  </a:cubicBezTo>
                  <a:cubicBezTo>
                    <a:pt x="481441" y="370874"/>
                    <a:pt x="481441" y="370874"/>
                    <a:pt x="481441" y="370874"/>
                  </a:cubicBezTo>
                  <a:cubicBezTo>
                    <a:pt x="481441" y="370874"/>
                    <a:pt x="481441" y="370874"/>
                    <a:pt x="481441" y="368299"/>
                  </a:cubicBezTo>
                  <a:cubicBezTo>
                    <a:pt x="481441" y="365723"/>
                    <a:pt x="481441" y="365723"/>
                    <a:pt x="481441" y="365723"/>
                  </a:cubicBezTo>
                  <a:cubicBezTo>
                    <a:pt x="481441" y="363148"/>
                    <a:pt x="481441" y="363148"/>
                    <a:pt x="481441" y="363148"/>
                  </a:cubicBezTo>
                  <a:cubicBezTo>
                    <a:pt x="478866" y="363148"/>
                    <a:pt x="478866" y="363148"/>
                    <a:pt x="478866" y="363148"/>
                  </a:cubicBezTo>
                  <a:cubicBezTo>
                    <a:pt x="478866" y="363148"/>
                    <a:pt x="478866" y="363148"/>
                    <a:pt x="478866" y="360572"/>
                  </a:cubicBezTo>
                  <a:cubicBezTo>
                    <a:pt x="478866" y="357997"/>
                    <a:pt x="478866" y="357997"/>
                    <a:pt x="478866" y="357997"/>
                  </a:cubicBezTo>
                  <a:cubicBezTo>
                    <a:pt x="476292" y="357997"/>
                    <a:pt x="476292" y="357997"/>
                    <a:pt x="476292" y="357997"/>
                  </a:cubicBezTo>
                  <a:cubicBezTo>
                    <a:pt x="476292" y="357997"/>
                    <a:pt x="476292" y="357997"/>
                    <a:pt x="473717" y="357997"/>
                  </a:cubicBezTo>
                  <a:cubicBezTo>
                    <a:pt x="473717" y="355421"/>
                    <a:pt x="473717" y="355421"/>
                    <a:pt x="473717" y="355421"/>
                  </a:cubicBezTo>
                  <a:cubicBezTo>
                    <a:pt x="471143" y="355421"/>
                    <a:pt x="471143" y="355421"/>
                    <a:pt x="471143" y="355421"/>
                  </a:cubicBezTo>
                  <a:cubicBezTo>
                    <a:pt x="468568" y="355421"/>
                    <a:pt x="468568" y="355421"/>
                    <a:pt x="468568" y="355421"/>
                  </a:cubicBezTo>
                  <a:cubicBezTo>
                    <a:pt x="468568" y="352846"/>
                    <a:pt x="465994" y="352846"/>
                    <a:pt x="465994" y="352846"/>
                  </a:cubicBezTo>
                  <a:cubicBezTo>
                    <a:pt x="465994" y="352846"/>
                    <a:pt x="465994" y="352846"/>
                    <a:pt x="463419" y="352846"/>
                  </a:cubicBezTo>
                  <a:cubicBezTo>
                    <a:pt x="463419" y="352846"/>
                    <a:pt x="463419" y="352846"/>
                    <a:pt x="463419" y="350270"/>
                  </a:cubicBezTo>
                  <a:cubicBezTo>
                    <a:pt x="463419" y="350270"/>
                    <a:pt x="460844" y="350270"/>
                    <a:pt x="460844" y="350270"/>
                  </a:cubicBezTo>
                  <a:cubicBezTo>
                    <a:pt x="458270" y="350270"/>
                    <a:pt x="458270" y="350270"/>
                    <a:pt x="458270" y="350270"/>
                  </a:cubicBezTo>
                  <a:cubicBezTo>
                    <a:pt x="458270" y="350270"/>
                    <a:pt x="455695" y="350270"/>
                    <a:pt x="455695" y="350270"/>
                  </a:cubicBezTo>
                  <a:cubicBezTo>
                    <a:pt x="455695" y="350270"/>
                    <a:pt x="455695" y="350270"/>
                    <a:pt x="453121" y="350270"/>
                  </a:cubicBezTo>
                  <a:cubicBezTo>
                    <a:pt x="450546" y="350270"/>
                    <a:pt x="450546" y="350270"/>
                    <a:pt x="450546" y="350270"/>
                  </a:cubicBezTo>
                  <a:cubicBezTo>
                    <a:pt x="450546" y="347695"/>
                    <a:pt x="450546" y="347695"/>
                    <a:pt x="450546" y="347695"/>
                  </a:cubicBezTo>
                  <a:cubicBezTo>
                    <a:pt x="450546" y="347695"/>
                    <a:pt x="447972" y="347695"/>
                    <a:pt x="447972" y="347695"/>
                  </a:cubicBezTo>
                  <a:cubicBezTo>
                    <a:pt x="445397" y="347695"/>
                    <a:pt x="445397" y="347695"/>
                    <a:pt x="445397" y="347695"/>
                  </a:cubicBezTo>
                  <a:cubicBezTo>
                    <a:pt x="442823" y="347695"/>
                    <a:pt x="442823" y="347695"/>
                    <a:pt x="442823" y="347695"/>
                  </a:cubicBezTo>
                  <a:cubicBezTo>
                    <a:pt x="442823" y="345119"/>
                    <a:pt x="442823" y="345119"/>
                    <a:pt x="442823" y="345119"/>
                  </a:cubicBezTo>
                  <a:cubicBezTo>
                    <a:pt x="440248" y="345119"/>
                    <a:pt x="440248" y="345119"/>
                    <a:pt x="440248" y="345119"/>
                  </a:cubicBezTo>
                  <a:cubicBezTo>
                    <a:pt x="440248" y="342544"/>
                    <a:pt x="440248" y="342544"/>
                    <a:pt x="440248" y="342544"/>
                  </a:cubicBezTo>
                  <a:cubicBezTo>
                    <a:pt x="440248" y="342544"/>
                    <a:pt x="440248" y="342544"/>
                    <a:pt x="437674" y="342544"/>
                  </a:cubicBezTo>
                  <a:cubicBezTo>
                    <a:pt x="435099" y="342544"/>
                    <a:pt x="435099" y="342544"/>
                    <a:pt x="435099" y="342544"/>
                  </a:cubicBezTo>
                  <a:cubicBezTo>
                    <a:pt x="432524" y="342544"/>
                    <a:pt x="432524" y="342544"/>
                    <a:pt x="432524" y="342544"/>
                  </a:cubicBezTo>
                  <a:cubicBezTo>
                    <a:pt x="432524" y="339968"/>
                    <a:pt x="432524" y="339968"/>
                    <a:pt x="432524" y="339968"/>
                  </a:cubicBezTo>
                  <a:cubicBezTo>
                    <a:pt x="432524" y="339968"/>
                    <a:pt x="432524" y="339968"/>
                    <a:pt x="429950" y="339968"/>
                  </a:cubicBezTo>
                  <a:cubicBezTo>
                    <a:pt x="429950" y="339968"/>
                    <a:pt x="427375" y="339968"/>
                    <a:pt x="427375" y="339968"/>
                  </a:cubicBezTo>
                  <a:cubicBezTo>
                    <a:pt x="427375" y="339968"/>
                    <a:pt x="427375" y="339968"/>
                    <a:pt x="424801" y="339968"/>
                  </a:cubicBezTo>
                  <a:cubicBezTo>
                    <a:pt x="424801" y="337393"/>
                    <a:pt x="424801" y="337393"/>
                    <a:pt x="424801" y="337393"/>
                  </a:cubicBezTo>
                  <a:cubicBezTo>
                    <a:pt x="424801" y="337393"/>
                    <a:pt x="424801" y="337393"/>
                    <a:pt x="422226" y="337393"/>
                  </a:cubicBezTo>
                  <a:cubicBezTo>
                    <a:pt x="419652" y="337393"/>
                    <a:pt x="419652" y="337393"/>
                    <a:pt x="419652" y="337393"/>
                  </a:cubicBezTo>
                  <a:cubicBezTo>
                    <a:pt x="419652" y="334817"/>
                    <a:pt x="419652" y="334817"/>
                    <a:pt x="419652" y="334817"/>
                  </a:cubicBezTo>
                  <a:cubicBezTo>
                    <a:pt x="419652" y="334817"/>
                    <a:pt x="419652" y="334817"/>
                    <a:pt x="417077" y="334817"/>
                  </a:cubicBezTo>
                  <a:cubicBezTo>
                    <a:pt x="417077" y="334817"/>
                    <a:pt x="417077" y="334817"/>
                    <a:pt x="414503" y="334817"/>
                  </a:cubicBezTo>
                  <a:cubicBezTo>
                    <a:pt x="414503" y="332242"/>
                    <a:pt x="414503" y="332242"/>
                    <a:pt x="414503" y="332242"/>
                  </a:cubicBezTo>
                  <a:cubicBezTo>
                    <a:pt x="414503" y="332242"/>
                    <a:pt x="414503" y="332242"/>
                    <a:pt x="411928" y="332242"/>
                  </a:cubicBezTo>
                  <a:cubicBezTo>
                    <a:pt x="411928" y="332242"/>
                    <a:pt x="411928" y="332242"/>
                    <a:pt x="409353" y="332242"/>
                  </a:cubicBezTo>
                  <a:cubicBezTo>
                    <a:pt x="409353" y="329666"/>
                    <a:pt x="409353" y="329666"/>
                    <a:pt x="409353" y="329666"/>
                  </a:cubicBezTo>
                  <a:cubicBezTo>
                    <a:pt x="409353" y="329666"/>
                    <a:pt x="409353" y="329666"/>
                    <a:pt x="406779" y="329666"/>
                  </a:cubicBezTo>
                  <a:cubicBezTo>
                    <a:pt x="404204" y="329666"/>
                    <a:pt x="404204" y="329666"/>
                    <a:pt x="404204" y="329666"/>
                  </a:cubicBezTo>
                  <a:cubicBezTo>
                    <a:pt x="404204" y="329666"/>
                    <a:pt x="404204" y="329666"/>
                    <a:pt x="401630" y="329666"/>
                  </a:cubicBezTo>
                  <a:lnTo>
                    <a:pt x="401630" y="328741"/>
                  </a:lnTo>
                  <a:lnTo>
                    <a:pt x="401630" y="327091"/>
                  </a:lnTo>
                  <a:cubicBezTo>
                    <a:pt x="399055" y="327091"/>
                    <a:pt x="399055" y="327091"/>
                    <a:pt x="399055" y="327091"/>
                  </a:cubicBezTo>
                  <a:cubicBezTo>
                    <a:pt x="396481" y="327091"/>
                    <a:pt x="396481" y="327091"/>
                    <a:pt x="396481" y="327091"/>
                  </a:cubicBezTo>
                  <a:cubicBezTo>
                    <a:pt x="396481" y="327091"/>
                    <a:pt x="396481" y="327091"/>
                    <a:pt x="393906" y="327091"/>
                  </a:cubicBezTo>
                  <a:cubicBezTo>
                    <a:pt x="393906" y="327091"/>
                    <a:pt x="393906" y="327091"/>
                    <a:pt x="393906" y="324515"/>
                  </a:cubicBezTo>
                  <a:cubicBezTo>
                    <a:pt x="391332" y="324515"/>
                    <a:pt x="391332" y="324515"/>
                    <a:pt x="391332" y="324515"/>
                  </a:cubicBezTo>
                  <a:cubicBezTo>
                    <a:pt x="391332" y="321940"/>
                    <a:pt x="391332" y="321940"/>
                    <a:pt x="391332" y="321940"/>
                  </a:cubicBezTo>
                  <a:cubicBezTo>
                    <a:pt x="388757" y="321940"/>
                    <a:pt x="388757" y="321940"/>
                    <a:pt x="388757" y="321940"/>
                  </a:cubicBezTo>
                  <a:cubicBezTo>
                    <a:pt x="388757" y="321940"/>
                    <a:pt x="388757" y="321940"/>
                    <a:pt x="386183" y="321940"/>
                  </a:cubicBezTo>
                  <a:cubicBezTo>
                    <a:pt x="386183" y="319364"/>
                    <a:pt x="386183" y="319364"/>
                    <a:pt x="386183" y="319364"/>
                  </a:cubicBezTo>
                  <a:cubicBezTo>
                    <a:pt x="383608" y="319364"/>
                    <a:pt x="383608" y="319364"/>
                    <a:pt x="383608" y="319364"/>
                  </a:cubicBezTo>
                  <a:cubicBezTo>
                    <a:pt x="381033" y="319364"/>
                    <a:pt x="381033" y="319364"/>
                    <a:pt x="381033" y="319364"/>
                  </a:cubicBezTo>
                  <a:cubicBezTo>
                    <a:pt x="381033" y="319364"/>
                    <a:pt x="381033" y="319364"/>
                    <a:pt x="381033" y="316789"/>
                  </a:cubicBezTo>
                  <a:cubicBezTo>
                    <a:pt x="381033" y="316789"/>
                    <a:pt x="381033" y="316789"/>
                    <a:pt x="378459" y="316789"/>
                  </a:cubicBezTo>
                  <a:cubicBezTo>
                    <a:pt x="378459" y="316789"/>
                    <a:pt x="378459" y="316789"/>
                    <a:pt x="378459" y="314213"/>
                  </a:cubicBezTo>
                  <a:cubicBezTo>
                    <a:pt x="375884" y="314213"/>
                    <a:pt x="375884" y="314213"/>
                    <a:pt x="375884" y="314213"/>
                  </a:cubicBezTo>
                  <a:cubicBezTo>
                    <a:pt x="375884" y="314213"/>
                    <a:pt x="375884" y="314213"/>
                    <a:pt x="373310" y="314213"/>
                  </a:cubicBezTo>
                  <a:cubicBezTo>
                    <a:pt x="373310" y="311638"/>
                    <a:pt x="373310" y="311638"/>
                    <a:pt x="373310" y="311638"/>
                  </a:cubicBezTo>
                  <a:cubicBezTo>
                    <a:pt x="370735" y="311638"/>
                    <a:pt x="370735" y="311638"/>
                    <a:pt x="370735" y="311638"/>
                  </a:cubicBezTo>
                  <a:cubicBezTo>
                    <a:pt x="370735" y="309062"/>
                    <a:pt x="370735" y="309062"/>
                    <a:pt x="370735" y="309062"/>
                  </a:cubicBezTo>
                  <a:cubicBezTo>
                    <a:pt x="368161" y="309062"/>
                    <a:pt x="368161" y="309062"/>
                    <a:pt x="368161" y="309062"/>
                  </a:cubicBezTo>
                  <a:cubicBezTo>
                    <a:pt x="368161" y="309062"/>
                    <a:pt x="368161" y="309062"/>
                    <a:pt x="365586" y="309062"/>
                  </a:cubicBezTo>
                  <a:cubicBezTo>
                    <a:pt x="365586" y="309062"/>
                    <a:pt x="365586" y="309062"/>
                    <a:pt x="365586" y="306487"/>
                  </a:cubicBezTo>
                  <a:cubicBezTo>
                    <a:pt x="363012" y="306487"/>
                    <a:pt x="363012" y="306487"/>
                    <a:pt x="363012" y="306487"/>
                  </a:cubicBezTo>
                  <a:cubicBezTo>
                    <a:pt x="363012" y="306487"/>
                    <a:pt x="363012" y="306487"/>
                    <a:pt x="363012" y="303911"/>
                  </a:cubicBezTo>
                  <a:cubicBezTo>
                    <a:pt x="360437" y="303911"/>
                    <a:pt x="360437" y="303911"/>
                    <a:pt x="360437" y="303911"/>
                  </a:cubicBezTo>
                  <a:cubicBezTo>
                    <a:pt x="360437" y="301335"/>
                    <a:pt x="360437" y="301335"/>
                    <a:pt x="360437" y="301335"/>
                  </a:cubicBezTo>
                  <a:cubicBezTo>
                    <a:pt x="360437" y="301335"/>
                    <a:pt x="360437" y="301335"/>
                    <a:pt x="357862" y="301335"/>
                  </a:cubicBezTo>
                  <a:cubicBezTo>
                    <a:pt x="357862" y="298760"/>
                    <a:pt x="357862" y="298760"/>
                    <a:pt x="357862" y="298760"/>
                  </a:cubicBezTo>
                  <a:cubicBezTo>
                    <a:pt x="355288" y="298760"/>
                    <a:pt x="355288" y="298760"/>
                    <a:pt x="355288" y="298760"/>
                  </a:cubicBezTo>
                  <a:cubicBezTo>
                    <a:pt x="352713" y="298760"/>
                    <a:pt x="352713" y="298760"/>
                    <a:pt x="352713" y="298760"/>
                  </a:cubicBezTo>
                  <a:cubicBezTo>
                    <a:pt x="352713" y="296184"/>
                    <a:pt x="352713" y="296184"/>
                    <a:pt x="352713" y="296184"/>
                  </a:cubicBezTo>
                  <a:cubicBezTo>
                    <a:pt x="350139" y="296184"/>
                    <a:pt x="350139" y="296184"/>
                    <a:pt x="350139" y="296184"/>
                  </a:cubicBezTo>
                  <a:cubicBezTo>
                    <a:pt x="350139" y="293609"/>
                    <a:pt x="350139" y="293609"/>
                    <a:pt x="350139" y="293609"/>
                  </a:cubicBezTo>
                  <a:cubicBezTo>
                    <a:pt x="347564" y="293609"/>
                    <a:pt x="347564" y="293609"/>
                    <a:pt x="347564" y="293609"/>
                  </a:cubicBezTo>
                  <a:cubicBezTo>
                    <a:pt x="347564" y="293609"/>
                    <a:pt x="347564" y="293609"/>
                    <a:pt x="344990" y="293609"/>
                  </a:cubicBezTo>
                  <a:cubicBezTo>
                    <a:pt x="344990" y="291033"/>
                    <a:pt x="344990" y="291033"/>
                    <a:pt x="344990" y="291033"/>
                  </a:cubicBezTo>
                  <a:cubicBezTo>
                    <a:pt x="342415" y="291033"/>
                    <a:pt x="342415" y="291033"/>
                    <a:pt x="342415" y="291033"/>
                  </a:cubicBezTo>
                  <a:cubicBezTo>
                    <a:pt x="342415" y="291033"/>
                    <a:pt x="342415" y="291033"/>
                    <a:pt x="342415" y="288458"/>
                  </a:cubicBezTo>
                  <a:cubicBezTo>
                    <a:pt x="342415" y="285882"/>
                    <a:pt x="342415" y="285882"/>
                    <a:pt x="342415" y="285882"/>
                  </a:cubicBezTo>
                  <a:cubicBezTo>
                    <a:pt x="339841" y="285882"/>
                    <a:pt x="339841" y="285882"/>
                    <a:pt x="339841" y="285882"/>
                  </a:cubicBezTo>
                  <a:cubicBezTo>
                    <a:pt x="339841" y="283307"/>
                    <a:pt x="339841" y="283307"/>
                    <a:pt x="339841" y="283307"/>
                  </a:cubicBezTo>
                  <a:cubicBezTo>
                    <a:pt x="339841" y="283307"/>
                    <a:pt x="339841" y="283307"/>
                    <a:pt x="337266" y="283307"/>
                  </a:cubicBezTo>
                  <a:cubicBezTo>
                    <a:pt x="334692" y="283307"/>
                    <a:pt x="334692" y="283307"/>
                    <a:pt x="334692" y="283307"/>
                  </a:cubicBezTo>
                  <a:cubicBezTo>
                    <a:pt x="334692" y="283307"/>
                    <a:pt x="332117" y="283307"/>
                    <a:pt x="332117" y="283307"/>
                  </a:cubicBezTo>
                  <a:cubicBezTo>
                    <a:pt x="332117" y="283307"/>
                    <a:pt x="329542" y="283307"/>
                    <a:pt x="329542" y="285882"/>
                  </a:cubicBezTo>
                  <a:cubicBezTo>
                    <a:pt x="329542" y="288458"/>
                    <a:pt x="329542" y="288458"/>
                    <a:pt x="329542" y="288458"/>
                  </a:cubicBezTo>
                  <a:cubicBezTo>
                    <a:pt x="329542" y="291033"/>
                    <a:pt x="329542" y="291033"/>
                    <a:pt x="329542" y="293609"/>
                  </a:cubicBezTo>
                  <a:cubicBezTo>
                    <a:pt x="329542" y="296184"/>
                    <a:pt x="329542" y="298760"/>
                    <a:pt x="329542" y="301335"/>
                  </a:cubicBezTo>
                  <a:cubicBezTo>
                    <a:pt x="329542" y="303911"/>
                    <a:pt x="329542" y="306487"/>
                    <a:pt x="329542" y="309062"/>
                  </a:cubicBezTo>
                  <a:cubicBezTo>
                    <a:pt x="329542" y="311638"/>
                    <a:pt x="329542" y="311638"/>
                    <a:pt x="329542" y="311638"/>
                  </a:cubicBezTo>
                  <a:cubicBezTo>
                    <a:pt x="329542" y="311638"/>
                    <a:pt x="329542" y="311638"/>
                    <a:pt x="329542" y="314213"/>
                  </a:cubicBezTo>
                  <a:cubicBezTo>
                    <a:pt x="329542" y="314213"/>
                    <a:pt x="329542" y="319364"/>
                    <a:pt x="329542" y="321940"/>
                  </a:cubicBezTo>
                  <a:cubicBezTo>
                    <a:pt x="329542" y="324515"/>
                    <a:pt x="329542" y="324515"/>
                    <a:pt x="329542" y="324515"/>
                  </a:cubicBezTo>
                  <a:cubicBezTo>
                    <a:pt x="329542" y="327091"/>
                    <a:pt x="329542" y="327091"/>
                    <a:pt x="329542" y="327091"/>
                  </a:cubicBezTo>
                  <a:cubicBezTo>
                    <a:pt x="329542" y="329666"/>
                    <a:pt x="329542" y="329666"/>
                    <a:pt x="329542" y="332242"/>
                  </a:cubicBezTo>
                  <a:cubicBezTo>
                    <a:pt x="329542" y="332242"/>
                    <a:pt x="329542" y="332242"/>
                    <a:pt x="332117" y="332242"/>
                  </a:cubicBezTo>
                  <a:cubicBezTo>
                    <a:pt x="332117" y="332242"/>
                    <a:pt x="332117" y="332242"/>
                    <a:pt x="332117" y="334817"/>
                  </a:cubicBezTo>
                  <a:cubicBezTo>
                    <a:pt x="332117" y="334817"/>
                    <a:pt x="332117" y="337393"/>
                    <a:pt x="332117" y="337393"/>
                  </a:cubicBezTo>
                  <a:cubicBezTo>
                    <a:pt x="332117" y="339968"/>
                    <a:pt x="332117" y="339968"/>
                    <a:pt x="332117" y="339968"/>
                  </a:cubicBezTo>
                  <a:cubicBezTo>
                    <a:pt x="332117" y="339968"/>
                    <a:pt x="334692" y="339968"/>
                    <a:pt x="334692" y="339968"/>
                  </a:cubicBezTo>
                  <a:cubicBezTo>
                    <a:pt x="334692" y="339968"/>
                    <a:pt x="334692" y="339968"/>
                    <a:pt x="337266" y="339968"/>
                  </a:cubicBezTo>
                  <a:cubicBezTo>
                    <a:pt x="337266" y="339968"/>
                    <a:pt x="337266" y="339968"/>
                    <a:pt x="337266" y="342544"/>
                  </a:cubicBezTo>
                  <a:cubicBezTo>
                    <a:pt x="339841" y="342544"/>
                    <a:pt x="339841" y="342544"/>
                    <a:pt x="339841" y="342544"/>
                  </a:cubicBezTo>
                  <a:cubicBezTo>
                    <a:pt x="339841" y="342544"/>
                    <a:pt x="339841" y="342544"/>
                    <a:pt x="339841" y="345119"/>
                  </a:cubicBezTo>
                  <a:cubicBezTo>
                    <a:pt x="339841" y="345119"/>
                    <a:pt x="339841" y="345119"/>
                    <a:pt x="342415" y="345119"/>
                  </a:cubicBezTo>
                  <a:cubicBezTo>
                    <a:pt x="342415" y="345119"/>
                    <a:pt x="342415" y="345119"/>
                    <a:pt x="344990" y="345119"/>
                  </a:cubicBezTo>
                  <a:cubicBezTo>
                    <a:pt x="344990" y="345119"/>
                    <a:pt x="344990" y="345119"/>
                    <a:pt x="344990" y="347695"/>
                  </a:cubicBezTo>
                  <a:cubicBezTo>
                    <a:pt x="344990" y="347695"/>
                    <a:pt x="344990" y="347695"/>
                    <a:pt x="347564" y="347695"/>
                  </a:cubicBezTo>
                  <a:cubicBezTo>
                    <a:pt x="347564" y="347695"/>
                    <a:pt x="347564" y="347695"/>
                    <a:pt x="350139" y="347695"/>
                  </a:cubicBezTo>
                  <a:cubicBezTo>
                    <a:pt x="352713" y="347695"/>
                    <a:pt x="352713" y="347695"/>
                    <a:pt x="352713" y="350270"/>
                  </a:cubicBezTo>
                  <a:cubicBezTo>
                    <a:pt x="352713" y="350270"/>
                    <a:pt x="355288" y="350270"/>
                    <a:pt x="355288" y="350270"/>
                  </a:cubicBezTo>
                  <a:cubicBezTo>
                    <a:pt x="355288" y="350270"/>
                    <a:pt x="355288" y="350270"/>
                    <a:pt x="355288" y="352846"/>
                  </a:cubicBezTo>
                  <a:cubicBezTo>
                    <a:pt x="355288" y="352846"/>
                    <a:pt x="355288" y="352846"/>
                    <a:pt x="357862" y="352846"/>
                  </a:cubicBezTo>
                  <a:cubicBezTo>
                    <a:pt x="357862" y="352846"/>
                    <a:pt x="357862" y="352846"/>
                    <a:pt x="357862" y="355421"/>
                  </a:cubicBezTo>
                  <a:cubicBezTo>
                    <a:pt x="357862" y="355421"/>
                    <a:pt x="357862" y="355421"/>
                    <a:pt x="360437" y="355421"/>
                  </a:cubicBezTo>
                  <a:cubicBezTo>
                    <a:pt x="363012" y="355421"/>
                    <a:pt x="363012" y="355421"/>
                    <a:pt x="363012" y="355421"/>
                  </a:cubicBezTo>
                  <a:cubicBezTo>
                    <a:pt x="363012" y="355421"/>
                    <a:pt x="363012" y="355421"/>
                    <a:pt x="363012" y="357997"/>
                  </a:cubicBezTo>
                  <a:cubicBezTo>
                    <a:pt x="363012" y="357997"/>
                    <a:pt x="363012" y="357997"/>
                    <a:pt x="365586" y="357997"/>
                  </a:cubicBezTo>
                  <a:cubicBezTo>
                    <a:pt x="365586" y="357997"/>
                    <a:pt x="365586" y="357997"/>
                    <a:pt x="365586" y="360572"/>
                  </a:cubicBezTo>
                  <a:cubicBezTo>
                    <a:pt x="365586" y="360572"/>
                    <a:pt x="365586" y="360572"/>
                    <a:pt x="368161" y="360572"/>
                  </a:cubicBezTo>
                  <a:cubicBezTo>
                    <a:pt x="368161" y="360572"/>
                    <a:pt x="368161" y="360572"/>
                    <a:pt x="370735" y="360572"/>
                  </a:cubicBezTo>
                  <a:cubicBezTo>
                    <a:pt x="370735" y="360572"/>
                    <a:pt x="370735" y="360572"/>
                    <a:pt x="370735" y="363148"/>
                  </a:cubicBezTo>
                  <a:cubicBezTo>
                    <a:pt x="370735" y="363148"/>
                    <a:pt x="370735" y="363148"/>
                    <a:pt x="373310" y="363148"/>
                  </a:cubicBezTo>
                  <a:cubicBezTo>
                    <a:pt x="375884" y="363148"/>
                    <a:pt x="375884" y="363148"/>
                    <a:pt x="375884" y="363148"/>
                  </a:cubicBezTo>
                  <a:cubicBezTo>
                    <a:pt x="375884" y="363148"/>
                    <a:pt x="375884" y="363148"/>
                    <a:pt x="375884" y="365723"/>
                  </a:cubicBezTo>
                  <a:cubicBezTo>
                    <a:pt x="375884" y="365723"/>
                    <a:pt x="375884" y="365723"/>
                    <a:pt x="378459" y="365723"/>
                  </a:cubicBezTo>
                  <a:cubicBezTo>
                    <a:pt x="378459" y="365723"/>
                    <a:pt x="378459" y="365723"/>
                    <a:pt x="381033" y="365723"/>
                  </a:cubicBezTo>
                  <a:cubicBezTo>
                    <a:pt x="381033" y="365723"/>
                    <a:pt x="381033" y="365723"/>
                    <a:pt x="381033" y="368299"/>
                  </a:cubicBezTo>
                  <a:cubicBezTo>
                    <a:pt x="381033" y="368299"/>
                    <a:pt x="381033" y="368299"/>
                    <a:pt x="383608" y="368299"/>
                  </a:cubicBezTo>
                  <a:cubicBezTo>
                    <a:pt x="383608" y="368299"/>
                    <a:pt x="383608" y="368299"/>
                    <a:pt x="386183" y="368299"/>
                  </a:cubicBezTo>
                  <a:cubicBezTo>
                    <a:pt x="386183" y="368299"/>
                    <a:pt x="386183" y="368299"/>
                    <a:pt x="386183" y="370874"/>
                  </a:cubicBezTo>
                  <a:cubicBezTo>
                    <a:pt x="386183" y="370874"/>
                    <a:pt x="386183" y="370874"/>
                    <a:pt x="388757" y="370874"/>
                  </a:cubicBezTo>
                  <a:cubicBezTo>
                    <a:pt x="388757" y="370874"/>
                    <a:pt x="388757" y="370874"/>
                    <a:pt x="391332" y="370874"/>
                  </a:cubicBezTo>
                  <a:cubicBezTo>
                    <a:pt x="391332" y="370874"/>
                    <a:pt x="391332" y="370874"/>
                    <a:pt x="391332" y="373450"/>
                  </a:cubicBezTo>
                  <a:cubicBezTo>
                    <a:pt x="391332" y="373450"/>
                    <a:pt x="391332" y="373450"/>
                    <a:pt x="393906" y="373450"/>
                  </a:cubicBezTo>
                  <a:cubicBezTo>
                    <a:pt x="396481" y="373450"/>
                    <a:pt x="396481" y="373450"/>
                    <a:pt x="396481" y="373450"/>
                  </a:cubicBezTo>
                  <a:cubicBezTo>
                    <a:pt x="396481" y="373450"/>
                    <a:pt x="396481" y="373450"/>
                    <a:pt x="399055" y="373450"/>
                  </a:cubicBezTo>
                  <a:cubicBezTo>
                    <a:pt x="399055" y="373450"/>
                    <a:pt x="399055" y="373450"/>
                    <a:pt x="399055" y="376025"/>
                  </a:cubicBezTo>
                  <a:cubicBezTo>
                    <a:pt x="399055" y="376025"/>
                    <a:pt x="399055" y="376025"/>
                    <a:pt x="401630" y="376025"/>
                  </a:cubicBezTo>
                  <a:cubicBezTo>
                    <a:pt x="404204" y="376025"/>
                    <a:pt x="404204" y="376025"/>
                    <a:pt x="404204" y="376025"/>
                  </a:cubicBezTo>
                  <a:cubicBezTo>
                    <a:pt x="404204" y="378601"/>
                    <a:pt x="404204" y="378601"/>
                    <a:pt x="404204" y="378601"/>
                  </a:cubicBezTo>
                  <a:cubicBezTo>
                    <a:pt x="404204" y="378601"/>
                    <a:pt x="404204" y="378601"/>
                    <a:pt x="406779" y="378601"/>
                  </a:cubicBezTo>
                  <a:cubicBezTo>
                    <a:pt x="409353" y="378601"/>
                    <a:pt x="409353" y="378601"/>
                    <a:pt x="409353" y="378601"/>
                  </a:cubicBezTo>
                  <a:cubicBezTo>
                    <a:pt x="409353" y="378601"/>
                    <a:pt x="409353" y="378601"/>
                    <a:pt x="409353" y="381176"/>
                  </a:cubicBezTo>
                  <a:cubicBezTo>
                    <a:pt x="411928" y="381176"/>
                    <a:pt x="411928" y="381176"/>
                    <a:pt x="411928" y="381176"/>
                  </a:cubicBezTo>
                  <a:cubicBezTo>
                    <a:pt x="411928" y="381176"/>
                    <a:pt x="411928" y="381176"/>
                    <a:pt x="414503" y="381176"/>
                  </a:cubicBezTo>
                  <a:cubicBezTo>
                    <a:pt x="414503" y="381176"/>
                    <a:pt x="414503" y="381176"/>
                    <a:pt x="414503" y="383752"/>
                  </a:cubicBezTo>
                  <a:cubicBezTo>
                    <a:pt x="417077" y="383752"/>
                    <a:pt x="417077" y="383752"/>
                    <a:pt x="417077" y="383752"/>
                  </a:cubicBezTo>
                  <a:cubicBezTo>
                    <a:pt x="417077" y="383752"/>
                    <a:pt x="417077" y="383752"/>
                    <a:pt x="419652" y="383752"/>
                  </a:cubicBezTo>
                  <a:cubicBezTo>
                    <a:pt x="419652" y="383752"/>
                    <a:pt x="422226" y="383752"/>
                    <a:pt x="422226" y="383752"/>
                  </a:cubicBezTo>
                  <a:cubicBezTo>
                    <a:pt x="422226" y="383752"/>
                    <a:pt x="424801" y="383752"/>
                    <a:pt x="424801" y="383752"/>
                  </a:cubicBezTo>
                  <a:cubicBezTo>
                    <a:pt x="424801" y="383752"/>
                    <a:pt x="427375" y="383752"/>
                    <a:pt x="427375" y="386327"/>
                  </a:cubicBezTo>
                  <a:cubicBezTo>
                    <a:pt x="427375" y="386327"/>
                    <a:pt x="427375" y="386327"/>
                    <a:pt x="429950" y="386327"/>
                  </a:cubicBezTo>
                  <a:cubicBezTo>
                    <a:pt x="429950" y="386327"/>
                    <a:pt x="432524" y="386327"/>
                    <a:pt x="432524" y="386327"/>
                  </a:cubicBezTo>
                  <a:cubicBezTo>
                    <a:pt x="432524" y="386327"/>
                    <a:pt x="432524" y="386327"/>
                    <a:pt x="432524" y="388903"/>
                  </a:cubicBezTo>
                  <a:cubicBezTo>
                    <a:pt x="435099" y="388903"/>
                    <a:pt x="435099" y="388903"/>
                    <a:pt x="435099" y="388903"/>
                  </a:cubicBezTo>
                  <a:cubicBezTo>
                    <a:pt x="435099" y="388903"/>
                    <a:pt x="435099" y="388903"/>
                    <a:pt x="437674" y="388903"/>
                  </a:cubicBezTo>
                  <a:cubicBezTo>
                    <a:pt x="437674" y="388903"/>
                    <a:pt x="437674" y="388903"/>
                    <a:pt x="437674" y="391479"/>
                  </a:cubicBezTo>
                  <a:cubicBezTo>
                    <a:pt x="440248" y="391479"/>
                    <a:pt x="440248" y="391479"/>
                    <a:pt x="442823" y="391479"/>
                  </a:cubicBezTo>
                  <a:cubicBezTo>
                    <a:pt x="442823" y="391479"/>
                    <a:pt x="442823" y="391479"/>
                    <a:pt x="445397" y="391479"/>
                  </a:cubicBezTo>
                  <a:cubicBezTo>
                    <a:pt x="445397" y="391479"/>
                    <a:pt x="445397" y="391479"/>
                    <a:pt x="447972" y="394054"/>
                  </a:cubicBezTo>
                  <a:cubicBezTo>
                    <a:pt x="447972" y="394054"/>
                    <a:pt x="447972" y="394054"/>
                    <a:pt x="450546" y="394054"/>
                  </a:cubicBezTo>
                  <a:cubicBezTo>
                    <a:pt x="450546" y="394054"/>
                    <a:pt x="453121" y="394054"/>
                    <a:pt x="453121" y="394054"/>
                  </a:cubicBezTo>
                  <a:cubicBezTo>
                    <a:pt x="455695" y="394054"/>
                    <a:pt x="455695" y="394054"/>
                    <a:pt x="455695" y="394054"/>
                  </a:cubicBezTo>
                  <a:cubicBezTo>
                    <a:pt x="455695" y="394054"/>
                    <a:pt x="458270" y="394054"/>
                    <a:pt x="458270" y="394054"/>
                  </a:cubicBezTo>
                  <a:cubicBezTo>
                    <a:pt x="460844" y="394054"/>
                    <a:pt x="460844" y="394054"/>
                    <a:pt x="460844" y="394054"/>
                  </a:cubicBezTo>
                  <a:cubicBezTo>
                    <a:pt x="460844" y="396630"/>
                    <a:pt x="460844" y="396630"/>
                    <a:pt x="460844" y="396630"/>
                  </a:cubicBezTo>
                  <a:cubicBezTo>
                    <a:pt x="463419" y="396630"/>
                    <a:pt x="463419" y="396630"/>
                    <a:pt x="463419" y="396630"/>
                  </a:cubicBezTo>
                  <a:cubicBezTo>
                    <a:pt x="463419" y="396630"/>
                    <a:pt x="463419" y="396630"/>
                    <a:pt x="465994" y="396630"/>
                  </a:cubicBezTo>
                  <a:cubicBezTo>
                    <a:pt x="468568" y="396630"/>
                    <a:pt x="468568" y="396630"/>
                    <a:pt x="468568" y="396630"/>
                  </a:cubicBezTo>
                  <a:cubicBezTo>
                    <a:pt x="468568" y="396630"/>
                    <a:pt x="468568" y="396630"/>
                    <a:pt x="468568" y="399205"/>
                  </a:cubicBezTo>
                  <a:cubicBezTo>
                    <a:pt x="468568" y="399205"/>
                    <a:pt x="471143" y="399205"/>
                    <a:pt x="471143" y="399205"/>
                  </a:cubicBezTo>
                  <a:cubicBezTo>
                    <a:pt x="471143" y="399205"/>
                    <a:pt x="471143" y="399205"/>
                    <a:pt x="473717" y="399205"/>
                  </a:cubicBezTo>
                  <a:cubicBezTo>
                    <a:pt x="476292" y="399205"/>
                    <a:pt x="476292" y="399205"/>
                    <a:pt x="476292" y="399205"/>
                  </a:cubicBezTo>
                  <a:cubicBezTo>
                    <a:pt x="476292" y="399205"/>
                    <a:pt x="476292" y="399205"/>
                    <a:pt x="478866" y="399205"/>
                  </a:cubicBezTo>
                  <a:cubicBezTo>
                    <a:pt x="478866" y="399205"/>
                    <a:pt x="478866" y="399205"/>
                    <a:pt x="478866" y="401781"/>
                  </a:cubicBezTo>
                  <a:cubicBezTo>
                    <a:pt x="478866" y="401781"/>
                    <a:pt x="478866" y="401781"/>
                    <a:pt x="481441" y="401781"/>
                  </a:cubicBezTo>
                  <a:cubicBezTo>
                    <a:pt x="484015" y="401781"/>
                    <a:pt x="484015" y="401781"/>
                    <a:pt x="484015" y="401781"/>
                  </a:cubicBezTo>
                  <a:cubicBezTo>
                    <a:pt x="486590" y="401781"/>
                    <a:pt x="486590" y="401781"/>
                    <a:pt x="486590" y="401781"/>
                  </a:cubicBezTo>
                  <a:cubicBezTo>
                    <a:pt x="486590" y="401781"/>
                    <a:pt x="486590" y="401781"/>
                    <a:pt x="489165" y="401781"/>
                  </a:cubicBezTo>
                  <a:cubicBezTo>
                    <a:pt x="489165" y="404356"/>
                    <a:pt x="489165" y="404356"/>
                    <a:pt x="489165" y="404356"/>
                  </a:cubicBezTo>
                  <a:cubicBezTo>
                    <a:pt x="491739" y="404356"/>
                    <a:pt x="491739" y="404356"/>
                    <a:pt x="491739" y="404356"/>
                  </a:cubicBezTo>
                  <a:cubicBezTo>
                    <a:pt x="491739" y="404356"/>
                    <a:pt x="491739" y="404356"/>
                    <a:pt x="494314" y="404356"/>
                  </a:cubicBezTo>
                  <a:cubicBezTo>
                    <a:pt x="494314" y="404356"/>
                    <a:pt x="496888" y="404356"/>
                    <a:pt x="496888" y="404356"/>
                  </a:cubicBezTo>
                  <a:cubicBezTo>
                    <a:pt x="496888" y="404356"/>
                    <a:pt x="496888" y="404356"/>
                    <a:pt x="499463" y="404356"/>
                  </a:cubicBezTo>
                  <a:cubicBezTo>
                    <a:pt x="499463" y="404356"/>
                    <a:pt x="499463" y="404356"/>
                    <a:pt x="499463" y="406932"/>
                  </a:cubicBezTo>
                  <a:cubicBezTo>
                    <a:pt x="499463" y="406932"/>
                    <a:pt x="499463" y="406932"/>
                    <a:pt x="502037" y="406932"/>
                  </a:cubicBezTo>
                  <a:cubicBezTo>
                    <a:pt x="504612" y="406932"/>
                    <a:pt x="504612" y="406932"/>
                    <a:pt x="504612" y="406932"/>
                  </a:cubicBezTo>
                  <a:cubicBezTo>
                    <a:pt x="504612" y="406932"/>
                    <a:pt x="504612" y="406932"/>
                    <a:pt x="507186" y="406932"/>
                  </a:cubicBezTo>
                  <a:cubicBezTo>
                    <a:pt x="507186" y="406932"/>
                    <a:pt x="509761" y="406932"/>
                    <a:pt x="509761" y="406932"/>
                  </a:cubicBezTo>
                  <a:cubicBezTo>
                    <a:pt x="509761" y="406932"/>
                    <a:pt x="509761" y="406932"/>
                    <a:pt x="509761" y="409507"/>
                  </a:cubicBezTo>
                  <a:cubicBezTo>
                    <a:pt x="509761" y="409507"/>
                    <a:pt x="512335" y="409507"/>
                    <a:pt x="512335" y="409507"/>
                  </a:cubicBezTo>
                  <a:cubicBezTo>
                    <a:pt x="514910" y="409507"/>
                    <a:pt x="514910" y="409507"/>
                    <a:pt x="514910" y="409507"/>
                  </a:cubicBezTo>
                  <a:cubicBezTo>
                    <a:pt x="514910" y="409507"/>
                    <a:pt x="514910" y="409507"/>
                    <a:pt x="517485" y="409507"/>
                  </a:cubicBezTo>
                  <a:cubicBezTo>
                    <a:pt x="517485" y="409507"/>
                    <a:pt x="517485" y="409507"/>
                    <a:pt x="517485" y="412083"/>
                  </a:cubicBezTo>
                  <a:cubicBezTo>
                    <a:pt x="517485" y="412083"/>
                    <a:pt x="520059" y="412083"/>
                    <a:pt x="520059" y="412083"/>
                  </a:cubicBezTo>
                  <a:cubicBezTo>
                    <a:pt x="520059" y="412083"/>
                    <a:pt x="520059" y="412083"/>
                    <a:pt x="522634" y="412083"/>
                  </a:cubicBezTo>
                  <a:cubicBezTo>
                    <a:pt x="522634" y="412083"/>
                    <a:pt x="522634" y="412083"/>
                    <a:pt x="525208" y="412083"/>
                  </a:cubicBezTo>
                  <a:cubicBezTo>
                    <a:pt x="525208" y="412083"/>
                    <a:pt x="527783" y="412083"/>
                    <a:pt x="527783" y="412083"/>
                  </a:cubicBezTo>
                  <a:cubicBezTo>
                    <a:pt x="527783" y="414658"/>
                    <a:pt x="527783" y="414658"/>
                    <a:pt x="527783" y="414658"/>
                  </a:cubicBezTo>
                  <a:cubicBezTo>
                    <a:pt x="527783" y="414658"/>
                    <a:pt x="527783" y="414658"/>
                    <a:pt x="530357" y="414658"/>
                  </a:cubicBezTo>
                  <a:cubicBezTo>
                    <a:pt x="530357" y="414658"/>
                    <a:pt x="530357" y="414658"/>
                    <a:pt x="530357" y="417234"/>
                  </a:cubicBezTo>
                  <a:cubicBezTo>
                    <a:pt x="532932" y="417234"/>
                    <a:pt x="532932" y="417234"/>
                    <a:pt x="532932" y="417234"/>
                  </a:cubicBezTo>
                  <a:cubicBezTo>
                    <a:pt x="532932" y="417234"/>
                    <a:pt x="532932" y="417234"/>
                    <a:pt x="532932" y="419809"/>
                  </a:cubicBezTo>
                  <a:cubicBezTo>
                    <a:pt x="532932" y="422385"/>
                    <a:pt x="532932" y="422385"/>
                    <a:pt x="532932" y="422385"/>
                  </a:cubicBezTo>
                  <a:cubicBezTo>
                    <a:pt x="532932" y="424960"/>
                    <a:pt x="532932" y="424960"/>
                    <a:pt x="532932" y="424960"/>
                  </a:cubicBezTo>
                  <a:cubicBezTo>
                    <a:pt x="532932" y="424960"/>
                    <a:pt x="532932" y="427536"/>
                    <a:pt x="532932" y="430111"/>
                  </a:cubicBezTo>
                  <a:cubicBezTo>
                    <a:pt x="532932" y="430111"/>
                    <a:pt x="532932" y="430111"/>
                    <a:pt x="535506" y="430111"/>
                  </a:cubicBezTo>
                  <a:cubicBezTo>
                    <a:pt x="535506" y="430111"/>
                    <a:pt x="535506" y="432687"/>
                    <a:pt x="535506" y="432687"/>
                  </a:cubicBezTo>
                  <a:cubicBezTo>
                    <a:pt x="535506" y="435262"/>
                    <a:pt x="535506" y="435262"/>
                    <a:pt x="535506" y="435262"/>
                  </a:cubicBezTo>
                  <a:cubicBezTo>
                    <a:pt x="535506" y="437838"/>
                    <a:pt x="535506" y="437838"/>
                    <a:pt x="535506" y="440413"/>
                  </a:cubicBezTo>
                  <a:cubicBezTo>
                    <a:pt x="535506" y="440413"/>
                    <a:pt x="535506" y="442989"/>
                    <a:pt x="535506" y="442989"/>
                  </a:cubicBezTo>
                  <a:cubicBezTo>
                    <a:pt x="535506" y="442989"/>
                    <a:pt x="535506" y="442989"/>
                    <a:pt x="538081" y="442989"/>
                  </a:cubicBezTo>
                  <a:cubicBezTo>
                    <a:pt x="538081" y="445564"/>
                    <a:pt x="538081" y="445564"/>
                    <a:pt x="538081" y="445564"/>
                  </a:cubicBezTo>
                  <a:cubicBezTo>
                    <a:pt x="538081" y="445564"/>
                    <a:pt x="538081" y="448140"/>
                    <a:pt x="538081" y="448140"/>
                  </a:cubicBezTo>
                  <a:cubicBezTo>
                    <a:pt x="538081" y="448140"/>
                    <a:pt x="538081" y="450715"/>
                    <a:pt x="538081" y="450715"/>
                  </a:cubicBezTo>
                  <a:cubicBezTo>
                    <a:pt x="538081" y="453291"/>
                    <a:pt x="538081" y="453291"/>
                    <a:pt x="538081" y="453291"/>
                  </a:cubicBezTo>
                  <a:cubicBezTo>
                    <a:pt x="538081" y="453291"/>
                    <a:pt x="538081" y="455866"/>
                    <a:pt x="538081" y="455866"/>
                  </a:cubicBezTo>
                  <a:cubicBezTo>
                    <a:pt x="540656" y="455866"/>
                    <a:pt x="540656" y="455866"/>
                    <a:pt x="540656" y="455866"/>
                  </a:cubicBezTo>
                  <a:cubicBezTo>
                    <a:pt x="540656" y="458442"/>
                    <a:pt x="540656" y="458442"/>
                    <a:pt x="540656" y="461017"/>
                  </a:cubicBezTo>
                  <a:cubicBezTo>
                    <a:pt x="540656" y="461017"/>
                    <a:pt x="540656" y="461017"/>
                    <a:pt x="540656" y="463593"/>
                  </a:cubicBezTo>
                  <a:cubicBezTo>
                    <a:pt x="540656" y="463593"/>
                    <a:pt x="540656" y="463593"/>
                    <a:pt x="540656" y="466168"/>
                  </a:cubicBezTo>
                  <a:cubicBezTo>
                    <a:pt x="540656" y="468744"/>
                    <a:pt x="540656" y="471320"/>
                    <a:pt x="540656" y="471320"/>
                  </a:cubicBezTo>
                  <a:cubicBezTo>
                    <a:pt x="540656" y="473895"/>
                    <a:pt x="540656" y="473895"/>
                    <a:pt x="540656" y="473895"/>
                  </a:cubicBezTo>
                  <a:cubicBezTo>
                    <a:pt x="540656" y="473895"/>
                    <a:pt x="540656" y="476471"/>
                    <a:pt x="540656" y="479046"/>
                  </a:cubicBezTo>
                  <a:cubicBezTo>
                    <a:pt x="540656" y="479046"/>
                    <a:pt x="540656" y="481622"/>
                    <a:pt x="540656" y="481622"/>
                  </a:cubicBezTo>
                  <a:cubicBezTo>
                    <a:pt x="540656" y="481622"/>
                    <a:pt x="540656" y="484197"/>
                    <a:pt x="540656" y="484197"/>
                  </a:cubicBezTo>
                  <a:cubicBezTo>
                    <a:pt x="540656" y="484197"/>
                    <a:pt x="540656" y="484197"/>
                    <a:pt x="540656" y="486773"/>
                  </a:cubicBezTo>
                  <a:cubicBezTo>
                    <a:pt x="540656" y="486773"/>
                    <a:pt x="540656" y="486773"/>
                    <a:pt x="543230" y="486773"/>
                  </a:cubicBezTo>
                  <a:cubicBezTo>
                    <a:pt x="543230" y="486773"/>
                    <a:pt x="543230" y="486773"/>
                    <a:pt x="543230" y="489348"/>
                  </a:cubicBezTo>
                  <a:cubicBezTo>
                    <a:pt x="540656" y="489348"/>
                    <a:pt x="540656" y="489348"/>
                    <a:pt x="540656" y="489348"/>
                  </a:cubicBezTo>
                  <a:cubicBezTo>
                    <a:pt x="540656" y="489348"/>
                    <a:pt x="538081" y="489348"/>
                    <a:pt x="538081" y="489348"/>
                  </a:cubicBezTo>
                  <a:cubicBezTo>
                    <a:pt x="538081" y="491924"/>
                    <a:pt x="538081" y="491924"/>
                    <a:pt x="538081" y="491924"/>
                  </a:cubicBezTo>
                  <a:cubicBezTo>
                    <a:pt x="538081" y="491924"/>
                    <a:pt x="540656" y="491924"/>
                    <a:pt x="540656" y="491924"/>
                  </a:cubicBezTo>
                  <a:cubicBezTo>
                    <a:pt x="540656" y="491924"/>
                    <a:pt x="540656" y="491924"/>
                    <a:pt x="543230" y="494499"/>
                  </a:cubicBezTo>
                  <a:cubicBezTo>
                    <a:pt x="543230" y="494499"/>
                    <a:pt x="543230" y="494499"/>
                    <a:pt x="543230" y="497075"/>
                  </a:cubicBezTo>
                  <a:cubicBezTo>
                    <a:pt x="543230" y="499650"/>
                    <a:pt x="543230" y="499650"/>
                    <a:pt x="543230" y="499650"/>
                  </a:cubicBezTo>
                  <a:cubicBezTo>
                    <a:pt x="543230" y="502226"/>
                    <a:pt x="543230" y="502226"/>
                    <a:pt x="543230" y="502226"/>
                  </a:cubicBezTo>
                  <a:cubicBezTo>
                    <a:pt x="543230" y="502226"/>
                    <a:pt x="543230" y="504801"/>
                    <a:pt x="543230" y="504801"/>
                  </a:cubicBezTo>
                  <a:cubicBezTo>
                    <a:pt x="543230" y="504801"/>
                    <a:pt x="543230" y="504801"/>
                    <a:pt x="545805" y="504801"/>
                  </a:cubicBezTo>
                  <a:cubicBezTo>
                    <a:pt x="545805" y="504801"/>
                    <a:pt x="545805" y="507377"/>
                    <a:pt x="545805" y="507377"/>
                  </a:cubicBezTo>
                  <a:cubicBezTo>
                    <a:pt x="545805" y="509952"/>
                    <a:pt x="545805" y="512528"/>
                    <a:pt x="545805" y="512528"/>
                  </a:cubicBezTo>
                  <a:cubicBezTo>
                    <a:pt x="545805" y="517679"/>
                    <a:pt x="545805" y="520254"/>
                    <a:pt x="545805" y="522830"/>
                  </a:cubicBezTo>
                  <a:cubicBezTo>
                    <a:pt x="545805" y="522830"/>
                    <a:pt x="545805" y="525405"/>
                    <a:pt x="545805" y="525405"/>
                  </a:cubicBezTo>
                  <a:cubicBezTo>
                    <a:pt x="545805" y="527981"/>
                    <a:pt x="545805" y="527981"/>
                    <a:pt x="545805" y="530556"/>
                  </a:cubicBezTo>
                  <a:cubicBezTo>
                    <a:pt x="545805" y="530556"/>
                    <a:pt x="545805" y="533132"/>
                    <a:pt x="545805" y="533132"/>
                  </a:cubicBezTo>
                  <a:cubicBezTo>
                    <a:pt x="545805" y="533132"/>
                    <a:pt x="545805" y="535707"/>
                    <a:pt x="545805" y="535707"/>
                  </a:cubicBezTo>
                  <a:cubicBezTo>
                    <a:pt x="545805" y="535707"/>
                    <a:pt x="545805" y="538283"/>
                    <a:pt x="545805" y="538283"/>
                  </a:cubicBezTo>
                  <a:cubicBezTo>
                    <a:pt x="545805" y="540858"/>
                    <a:pt x="545805" y="540858"/>
                    <a:pt x="545805" y="540858"/>
                  </a:cubicBezTo>
                  <a:cubicBezTo>
                    <a:pt x="545805" y="540858"/>
                    <a:pt x="545805" y="540858"/>
                    <a:pt x="548379" y="540858"/>
                  </a:cubicBezTo>
                  <a:cubicBezTo>
                    <a:pt x="548379" y="540858"/>
                    <a:pt x="548379" y="540858"/>
                    <a:pt x="548379" y="543434"/>
                  </a:cubicBezTo>
                  <a:cubicBezTo>
                    <a:pt x="548379" y="543434"/>
                    <a:pt x="548379" y="543434"/>
                    <a:pt x="548379" y="546009"/>
                  </a:cubicBezTo>
                  <a:cubicBezTo>
                    <a:pt x="548379" y="548585"/>
                    <a:pt x="548379" y="548585"/>
                    <a:pt x="548379" y="551161"/>
                  </a:cubicBezTo>
                  <a:cubicBezTo>
                    <a:pt x="548379" y="551161"/>
                    <a:pt x="548379" y="553736"/>
                    <a:pt x="548379" y="553736"/>
                  </a:cubicBezTo>
                  <a:cubicBezTo>
                    <a:pt x="548379" y="556312"/>
                    <a:pt x="548379" y="558887"/>
                    <a:pt x="548379" y="561463"/>
                  </a:cubicBezTo>
                  <a:cubicBezTo>
                    <a:pt x="548379" y="561463"/>
                    <a:pt x="548379" y="561463"/>
                    <a:pt x="548379" y="564038"/>
                  </a:cubicBezTo>
                  <a:cubicBezTo>
                    <a:pt x="548379" y="564038"/>
                    <a:pt x="548379" y="566614"/>
                    <a:pt x="548379" y="566614"/>
                  </a:cubicBezTo>
                  <a:cubicBezTo>
                    <a:pt x="548379" y="566614"/>
                    <a:pt x="548379" y="566614"/>
                    <a:pt x="548379" y="569189"/>
                  </a:cubicBezTo>
                  <a:cubicBezTo>
                    <a:pt x="548379" y="569189"/>
                    <a:pt x="548379" y="569189"/>
                    <a:pt x="545805" y="569189"/>
                  </a:cubicBezTo>
                  <a:cubicBezTo>
                    <a:pt x="545805" y="571765"/>
                    <a:pt x="545805" y="571765"/>
                    <a:pt x="545805" y="571765"/>
                  </a:cubicBezTo>
                  <a:cubicBezTo>
                    <a:pt x="543230" y="571765"/>
                    <a:pt x="543230" y="571765"/>
                    <a:pt x="543230" y="571765"/>
                  </a:cubicBezTo>
                  <a:cubicBezTo>
                    <a:pt x="543230" y="571765"/>
                    <a:pt x="540656" y="571765"/>
                    <a:pt x="540656" y="571765"/>
                  </a:cubicBezTo>
                  <a:cubicBezTo>
                    <a:pt x="538081" y="571765"/>
                    <a:pt x="538081" y="571765"/>
                    <a:pt x="538081" y="571765"/>
                  </a:cubicBezTo>
                  <a:cubicBezTo>
                    <a:pt x="538081" y="571765"/>
                    <a:pt x="538081" y="571765"/>
                    <a:pt x="535506" y="571765"/>
                  </a:cubicBezTo>
                  <a:cubicBezTo>
                    <a:pt x="535506" y="571765"/>
                    <a:pt x="535506" y="571765"/>
                    <a:pt x="532932" y="571765"/>
                  </a:cubicBezTo>
                  <a:cubicBezTo>
                    <a:pt x="532932" y="571765"/>
                    <a:pt x="532932" y="571765"/>
                    <a:pt x="532932" y="574340"/>
                  </a:cubicBezTo>
                  <a:cubicBezTo>
                    <a:pt x="530357" y="574340"/>
                    <a:pt x="530357" y="574340"/>
                    <a:pt x="530357" y="574340"/>
                  </a:cubicBezTo>
                  <a:cubicBezTo>
                    <a:pt x="530357" y="571765"/>
                    <a:pt x="530357" y="571765"/>
                    <a:pt x="530357" y="571765"/>
                  </a:cubicBezTo>
                  <a:cubicBezTo>
                    <a:pt x="530357" y="571765"/>
                    <a:pt x="530357" y="571765"/>
                    <a:pt x="527783" y="571765"/>
                  </a:cubicBezTo>
                  <a:cubicBezTo>
                    <a:pt x="527783" y="571765"/>
                    <a:pt x="527783" y="571765"/>
                    <a:pt x="527783" y="574340"/>
                  </a:cubicBezTo>
                  <a:cubicBezTo>
                    <a:pt x="527783" y="574340"/>
                    <a:pt x="527783" y="574340"/>
                    <a:pt x="525208" y="574340"/>
                  </a:cubicBezTo>
                  <a:cubicBezTo>
                    <a:pt x="525208" y="571765"/>
                    <a:pt x="525208" y="571765"/>
                    <a:pt x="525208" y="571765"/>
                  </a:cubicBezTo>
                  <a:cubicBezTo>
                    <a:pt x="522634" y="571765"/>
                    <a:pt x="522634" y="571765"/>
                    <a:pt x="522634" y="571765"/>
                  </a:cubicBezTo>
                  <a:cubicBezTo>
                    <a:pt x="522634" y="571765"/>
                    <a:pt x="522634" y="571765"/>
                    <a:pt x="522634" y="574340"/>
                  </a:cubicBezTo>
                  <a:cubicBezTo>
                    <a:pt x="522634" y="574340"/>
                    <a:pt x="522634" y="574340"/>
                    <a:pt x="520059" y="574340"/>
                  </a:cubicBezTo>
                  <a:cubicBezTo>
                    <a:pt x="520059" y="571765"/>
                    <a:pt x="520059" y="571765"/>
                    <a:pt x="520059" y="571765"/>
                  </a:cubicBezTo>
                  <a:cubicBezTo>
                    <a:pt x="517485" y="571765"/>
                    <a:pt x="517485" y="571765"/>
                    <a:pt x="517485" y="571765"/>
                  </a:cubicBezTo>
                  <a:cubicBezTo>
                    <a:pt x="514910" y="571765"/>
                    <a:pt x="514910" y="571765"/>
                    <a:pt x="514910" y="571765"/>
                  </a:cubicBezTo>
                  <a:cubicBezTo>
                    <a:pt x="514910" y="571765"/>
                    <a:pt x="514910" y="571765"/>
                    <a:pt x="512335" y="571765"/>
                  </a:cubicBezTo>
                  <a:cubicBezTo>
                    <a:pt x="509761" y="571765"/>
                    <a:pt x="509761" y="571765"/>
                    <a:pt x="509761" y="571765"/>
                  </a:cubicBezTo>
                  <a:cubicBezTo>
                    <a:pt x="509761" y="569189"/>
                    <a:pt x="509761" y="569189"/>
                    <a:pt x="509761" y="569189"/>
                  </a:cubicBezTo>
                  <a:cubicBezTo>
                    <a:pt x="507186" y="569189"/>
                    <a:pt x="507186" y="569189"/>
                    <a:pt x="507186" y="569189"/>
                  </a:cubicBezTo>
                  <a:cubicBezTo>
                    <a:pt x="504612" y="569189"/>
                    <a:pt x="504612" y="569189"/>
                    <a:pt x="504612" y="569189"/>
                  </a:cubicBezTo>
                  <a:cubicBezTo>
                    <a:pt x="504612" y="569189"/>
                    <a:pt x="504612" y="569189"/>
                    <a:pt x="502037" y="569189"/>
                  </a:cubicBezTo>
                  <a:cubicBezTo>
                    <a:pt x="499463" y="569189"/>
                    <a:pt x="499463" y="569189"/>
                    <a:pt x="499463" y="569189"/>
                  </a:cubicBezTo>
                  <a:cubicBezTo>
                    <a:pt x="499463" y="569189"/>
                    <a:pt x="496888" y="569189"/>
                    <a:pt x="496888" y="569189"/>
                  </a:cubicBezTo>
                  <a:cubicBezTo>
                    <a:pt x="496888" y="569189"/>
                    <a:pt x="494314" y="569189"/>
                    <a:pt x="494314" y="569189"/>
                  </a:cubicBezTo>
                  <a:cubicBezTo>
                    <a:pt x="494314" y="569189"/>
                    <a:pt x="491739" y="569189"/>
                    <a:pt x="491739" y="569189"/>
                  </a:cubicBezTo>
                  <a:cubicBezTo>
                    <a:pt x="491739" y="569189"/>
                    <a:pt x="489165" y="569189"/>
                    <a:pt x="489165" y="569189"/>
                  </a:cubicBezTo>
                  <a:cubicBezTo>
                    <a:pt x="489165" y="566614"/>
                    <a:pt x="489165" y="566614"/>
                    <a:pt x="489165" y="566614"/>
                  </a:cubicBezTo>
                  <a:cubicBezTo>
                    <a:pt x="486590" y="566614"/>
                    <a:pt x="486590" y="566614"/>
                    <a:pt x="486590" y="566614"/>
                  </a:cubicBezTo>
                  <a:cubicBezTo>
                    <a:pt x="486590" y="566614"/>
                    <a:pt x="486590" y="566614"/>
                    <a:pt x="484015" y="566614"/>
                  </a:cubicBezTo>
                  <a:cubicBezTo>
                    <a:pt x="484015" y="566614"/>
                    <a:pt x="484015" y="566614"/>
                    <a:pt x="481441" y="566614"/>
                  </a:cubicBezTo>
                  <a:cubicBezTo>
                    <a:pt x="478866" y="564038"/>
                    <a:pt x="478866" y="564038"/>
                    <a:pt x="478866" y="564038"/>
                  </a:cubicBezTo>
                  <a:cubicBezTo>
                    <a:pt x="476292" y="564038"/>
                    <a:pt x="476292" y="564038"/>
                    <a:pt x="476292" y="564038"/>
                  </a:cubicBezTo>
                  <a:cubicBezTo>
                    <a:pt x="473717" y="564038"/>
                    <a:pt x="473717" y="564038"/>
                    <a:pt x="473717" y="564038"/>
                  </a:cubicBezTo>
                  <a:cubicBezTo>
                    <a:pt x="471143" y="564038"/>
                    <a:pt x="471143" y="564038"/>
                    <a:pt x="471143" y="564038"/>
                  </a:cubicBezTo>
                  <a:cubicBezTo>
                    <a:pt x="471143" y="561463"/>
                    <a:pt x="471143" y="561463"/>
                    <a:pt x="471143" y="561463"/>
                  </a:cubicBezTo>
                  <a:cubicBezTo>
                    <a:pt x="471143" y="561463"/>
                    <a:pt x="471143" y="561463"/>
                    <a:pt x="468568" y="561463"/>
                  </a:cubicBezTo>
                  <a:cubicBezTo>
                    <a:pt x="468568" y="561463"/>
                    <a:pt x="465994" y="561463"/>
                    <a:pt x="465994" y="561463"/>
                  </a:cubicBezTo>
                  <a:cubicBezTo>
                    <a:pt x="465994" y="558887"/>
                    <a:pt x="465994" y="558887"/>
                    <a:pt x="465994" y="558887"/>
                  </a:cubicBezTo>
                  <a:cubicBezTo>
                    <a:pt x="463419" y="558887"/>
                    <a:pt x="463419" y="558887"/>
                    <a:pt x="463419" y="558887"/>
                  </a:cubicBezTo>
                  <a:cubicBezTo>
                    <a:pt x="463419" y="558887"/>
                    <a:pt x="460844" y="558887"/>
                    <a:pt x="460844" y="558887"/>
                  </a:cubicBezTo>
                  <a:cubicBezTo>
                    <a:pt x="460844" y="558887"/>
                    <a:pt x="460844" y="558887"/>
                    <a:pt x="458270" y="558887"/>
                  </a:cubicBezTo>
                  <a:cubicBezTo>
                    <a:pt x="458270" y="556312"/>
                    <a:pt x="458270" y="556312"/>
                    <a:pt x="458270" y="556312"/>
                  </a:cubicBezTo>
                  <a:cubicBezTo>
                    <a:pt x="455695" y="556312"/>
                    <a:pt x="455695" y="556312"/>
                    <a:pt x="455695" y="556312"/>
                  </a:cubicBezTo>
                  <a:cubicBezTo>
                    <a:pt x="453121" y="556312"/>
                    <a:pt x="453121" y="556312"/>
                    <a:pt x="453121" y="556312"/>
                  </a:cubicBezTo>
                  <a:cubicBezTo>
                    <a:pt x="453121" y="553736"/>
                    <a:pt x="453121" y="553736"/>
                    <a:pt x="453121" y="553736"/>
                  </a:cubicBezTo>
                  <a:cubicBezTo>
                    <a:pt x="450546" y="553736"/>
                    <a:pt x="447972" y="553736"/>
                    <a:pt x="447972" y="553736"/>
                  </a:cubicBezTo>
                  <a:cubicBezTo>
                    <a:pt x="445397" y="553736"/>
                    <a:pt x="445397" y="553736"/>
                    <a:pt x="445397" y="553736"/>
                  </a:cubicBezTo>
                  <a:cubicBezTo>
                    <a:pt x="442823" y="553736"/>
                    <a:pt x="442823" y="553736"/>
                    <a:pt x="442823" y="553736"/>
                  </a:cubicBezTo>
                  <a:cubicBezTo>
                    <a:pt x="442823" y="551161"/>
                    <a:pt x="442823" y="551161"/>
                    <a:pt x="442823" y="551161"/>
                  </a:cubicBezTo>
                  <a:cubicBezTo>
                    <a:pt x="442823" y="551161"/>
                    <a:pt x="442823" y="551161"/>
                    <a:pt x="440248" y="551161"/>
                  </a:cubicBezTo>
                  <a:cubicBezTo>
                    <a:pt x="437674" y="551161"/>
                    <a:pt x="437674" y="551161"/>
                    <a:pt x="437674" y="551161"/>
                  </a:cubicBezTo>
                  <a:cubicBezTo>
                    <a:pt x="437674" y="548585"/>
                    <a:pt x="437674" y="548585"/>
                    <a:pt x="437674" y="548585"/>
                  </a:cubicBezTo>
                  <a:cubicBezTo>
                    <a:pt x="435099" y="548585"/>
                    <a:pt x="435099" y="548585"/>
                    <a:pt x="435099" y="548585"/>
                  </a:cubicBezTo>
                  <a:cubicBezTo>
                    <a:pt x="435099" y="548585"/>
                    <a:pt x="432524" y="548585"/>
                    <a:pt x="432524" y="548585"/>
                  </a:cubicBezTo>
                  <a:cubicBezTo>
                    <a:pt x="432524" y="548585"/>
                    <a:pt x="429950" y="548585"/>
                    <a:pt x="429950" y="548585"/>
                  </a:cubicBezTo>
                  <a:cubicBezTo>
                    <a:pt x="427375" y="548585"/>
                    <a:pt x="427375" y="548585"/>
                    <a:pt x="427375" y="548585"/>
                  </a:cubicBezTo>
                  <a:cubicBezTo>
                    <a:pt x="427375" y="546009"/>
                    <a:pt x="427375" y="546009"/>
                    <a:pt x="427375" y="546009"/>
                  </a:cubicBezTo>
                  <a:cubicBezTo>
                    <a:pt x="424801" y="546009"/>
                    <a:pt x="424801" y="546009"/>
                    <a:pt x="424801" y="546009"/>
                  </a:cubicBezTo>
                  <a:cubicBezTo>
                    <a:pt x="422226" y="546009"/>
                    <a:pt x="422226" y="546009"/>
                    <a:pt x="422226" y="546009"/>
                  </a:cubicBezTo>
                  <a:cubicBezTo>
                    <a:pt x="422226" y="543434"/>
                    <a:pt x="422226" y="543434"/>
                    <a:pt x="422226" y="543434"/>
                  </a:cubicBezTo>
                  <a:cubicBezTo>
                    <a:pt x="419652" y="543434"/>
                    <a:pt x="419652" y="543434"/>
                    <a:pt x="419652" y="543434"/>
                  </a:cubicBezTo>
                  <a:cubicBezTo>
                    <a:pt x="417077" y="543434"/>
                    <a:pt x="417077" y="543434"/>
                    <a:pt x="417077" y="543434"/>
                  </a:cubicBezTo>
                  <a:cubicBezTo>
                    <a:pt x="417077" y="540858"/>
                    <a:pt x="417077" y="540858"/>
                    <a:pt x="417077" y="540858"/>
                  </a:cubicBezTo>
                  <a:cubicBezTo>
                    <a:pt x="414503" y="540858"/>
                    <a:pt x="414503" y="540858"/>
                    <a:pt x="414503" y="540858"/>
                  </a:cubicBezTo>
                  <a:cubicBezTo>
                    <a:pt x="414503" y="540858"/>
                    <a:pt x="411928" y="540858"/>
                    <a:pt x="411928" y="540858"/>
                  </a:cubicBezTo>
                  <a:cubicBezTo>
                    <a:pt x="409353" y="540858"/>
                    <a:pt x="409353" y="540858"/>
                    <a:pt x="409353" y="540858"/>
                  </a:cubicBezTo>
                  <a:cubicBezTo>
                    <a:pt x="409353" y="538283"/>
                    <a:pt x="409353" y="538283"/>
                    <a:pt x="409353" y="538283"/>
                  </a:cubicBezTo>
                  <a:cubicBezTo>
                    <a:pt x="409353" y="538283"/>
                    <a:pt x="409353" y="538283"/>
                    <a:pt x="406779" y="538283"/>
                  </a:cubicBezTo>
                  <a:cubicBezTo>
                    <a:pt x="404204" y="538283"/>
                    <a:pt x="404204" y="538283"/>
                    <a:pt x="404204" y="538283"/>
                  </a:cubicBezTo>
                  <a:cubicBezTo>
                    <a:pt x="404204" y="535707"/>
                    <a:pt x="404204" y="535707"/>
                    <a:pt x="404204" y="535707"/>
                  </a:cubicBezTo>
                  <a:cubicBezTo>
                    <a:pt x="401630" y="535707"/>
                    <a:pt x="401630" y="535707"/>
                    <a:pt x="401630" y="535707"/>
                  </a:cubicBezTo>
                  <a:cubicBezTo>
                    <a:pt x="399055" y="535707"/>
                    <a:pt x="399055" y="535707"/>
                    <a:pt x="399055" y="535707"/>
                  </a:cubicBezTo>
                  <a:cubicBezTo>
                    <a:pt x="399055" y="535707"/>
                    <a:pt x="399055" y="535707"/>
                    <a:pt x="396481" y="535707"/>
                  </a:cubicBezTo>
                  <a:cubicBezTo>
                    <a:pt x="396481" y="533132"/>
                    <a:pt x="396481" y="533132"/>
                    <a:pt x="396481" y="533132"/>
                  </a:cubicBezTo>
                  <a:cubicBezTo>
                    <a:pt x="396481" y="533132"/>
                    <a:pt x="396481" y="533132"/>
                    <a:pt x="393906" y="533132"/>
                  </a:cubicBezTo>
                  <a:cubicBezTo>
                    <a:pt x="393906" y="530556"/>
                    <a:pt x="393906" y="530556"/>
                    <a:pt x="393906" y="530556"/>
                  </a:cubicBezTo>
                  <a:cubicBezTo>
                    <a:pt x="391332" y="530556"/>
                    <a:pt x="391332" y="530556"/>
                    <a:pt x="391332" y="530556"/>
                  </a:cubicBezTo>
                  <a:cubicBezTo>
                    <a:pt x="388757" y="530556"/>
                    <a:pt x="388757" y="530556"/>
                    <a:pt x="388757" y="530556"/>
                  </a:cubicBezTo>
                  <a:cubicBezTo>
                    <a:pt x="388757" y="530556"/>
                    <a:pt x="388757" y="530556"/>
                    <a:pt x="386183" y="530556"/>
                  </a:cubicBezTo>
                  <a:cubicBezTo>
                    <a:pt x="383608" y="530556"/>
                    <a:pt x="383608" y="530556"/>
                    <a:pt x="383608" y="530556"/>
                  </a:cubicBezTo>
                  <a:cubicBezTo>
                    <a:pt x="383608" y="527981"/>
                    <a:pt x="383608" y="527981"/>
                    <a:pt x="383608" y="527981"/>
                  </a:cubicBezTo>
                  <a:cubicBezTo>
                    <a:pt x="381033" y="527981"/>
                    <a:pt x="381033" y="527981"/>
                    <a:pt x="381033" y="527981"/>
                  </a:cubicBezTo>
                  <a:cubicBezTo>
                    <a:pt x="381033" y="525405"/>
                    <a:pt x="381033" y="525405"/>
                    <a:pt x="381033" y="525405"/>
                  </a:cubicBezTo>
                  <a:cubicBezTo>
                    <a:pt x="378459" y="525405"/>
                    <a:pt x="378459" y="525405"/>
                    <a:pt x="378459" y="525405"/>
                  </a:cubicBezTo>
                  <a:cubicBezTo>
                    <a:pt x="375884" y="525405"/>
                    <a:pt x="375884" y="525405"/>
                    <a:pt x="375884" y="525405"/>
                  </a:cubicBezTo>
                  <a:cubicBezTo>
                    <a:pt x="375884" y="522830"/>
                    <a:pt x="375884" y="522830"/>
                    <a:pt x="375884" y="522830"/>
                  </a:cubicBezTo>
                  <a:cubicBezTo>
                    <a:pt x="375884" y="522830"/>
                    <a:pt x="375884" y="522830"/>
                    <a:pt x="373310" y="522830"/>
                  </a:cubicBezTo>
                  <a:cubicBezTo>
                    <a:pt x="370735" y="522830"/>
                    <a:pt x="370735" y="522830"/>
                    <a:pt x="370735" y="522830"/>
                  </a:cubicBezTo>
                  <a:cubicBezTo>
                    <a:pt x="368161" y="522830"/>
                    <a:pt x="368161" y="522830"/>
                    <a:pt x="368161" y="522830"/>
                  </a:cubicBezTo>
                  <a:cubicBezTo>
                    <a:pt x="368161" y="520254"/>
                    <a:pt x="368161" y="520254"/>
                    <a:pt x="368161" y="520254"/>
                  </a:cubicBezTo>
                  <a:cubicBezTo>
                    <a:pt x="365586" y="520254"/>
                    <a:pt x="365586" y="520254"/>
                    <a:pt x="365586" y="520254"/>
                  </a:cubicBezTo>
                  <a:cubicBezTo>
                    <a:pt x="363012" y="520254"/>
                    <a:pt x="363012" y="520254"/>
                    <a:pt x="363012" y="520254"/>
                  </a:cubicBezTo>
                  <a:cubicBezTo>
                    <a:pt x="363012" y="517679"/>
                    <a:pt x="363012" y="517679"/>
                    <a:pt x="363012" y="517679"/>
                  </a:cubicBezTo>
                  <a:cubicBezTo>
                    <a:pt x="360437" y="517679"/>
                    <a:pt x="360437" y="517679"/>
                    <a:pt x="360437" y="517679"/>
                  </a:cubicBezTo>
                  <a:cubicBezTo>
                    <a:pt x="360437" y="515103"/>
                    <a:pt x="360437" y="515103"/>
                    <a:pt x="360437" y="515103"/>
                  </a:cubicBezTo>
                  <a:cubicBezTo>
                    <a:pt x="360437" y="515103"/>
                    <a:pt x="360437" y="515103"/>
                    <a:pt x="357862" y="515103"/>
                  </a:cubicBezTo>
                  <a:cubicBezTo>
                    <a:pt x="357862" y="512528"/>
                    <a:pt x="357862" y="512528"/>
                    <a:pt x="357862" y="512528"/>
                  </a:cubicBezTo>
                  <a:cubicBezTo>
                    <a:pt x="355288" y="512528"/>
                    <a:pt x="355288" y="512528"/>
                    <a:pt x="355288" y="512528"/>
                  </a:cubicBezTo>
                  <a:cubicBezTo>
                    <a:pt x="352713" y="512528"/>
                    <a:pt x="352713" y="512528"/>
                    <a:pt x="352713" y="512528"/>
                  </a:cubicBezTo>
                  <a:cubicBezTo>
                    <a:pt x="352713" y="509952"/>
                    <a:pt x="352713" y="509952"/>
                    <a:pt x="352713" y="509952"/>
                  </a:cubicBezTo>
                  <a:cubicBezTo>
                    <a:pt x="352713" y="509952"/>
                    <a:pt x="350139" y="509952"/>
                    <a:pt x="350139" y="509952"/>
                  </a:cubicBezTo>
                  <a:cubicBezTo>
                    <a:pt x="350139" y="507377"/>
                    <a:pt x="350139" y="507377"/>
                    <a:pt x="350139" y="507377"/>
                  </a:cubicBezTo>
                  <a:cubicBezTo>
                    <a:pt x="347564" y="507377"/>
                    <a:pt x="347564" y="507377"/>
                    <a:pt x="347564" y="507377"/>
                  </a:cubicBezTo>
                  <a:cubicBezTo>
                    <a:pt x="344990" y="507377"/>
                    <a:pt x="344990" y="507377"/>
                    <a:pt x="344990" y="507377"/>
                  </a:cubicBezTo>
                  <a:cubicBezTo>
                    <a:pt x="344990" y="504801"/>
                    <a:pt x="344990" y="504801"/>
                    <a:pt x="344990" y="504801"/>
                  </a:cubicBezTo>
                  <a:cubicBezTo>
                    <a:pt x="342415" y="504801"/>
                    <a:pt x="342415" y="504801"/>
                    <a:pt x="342415" y="504801"/>
                  </a:cubicBezTo>
                  <a:cubicBezTo>
                    <a:pt x="342415" y="504801"/>
                    <a:pt x="339841" y="504801"/>
                    <a:pt x="339841" y="504801"/>
                  </a:cubicBezTo>
                  <a:cubicBezTo>
                    <a:pt x="339841" y="502226"/>
                    <a:pt x="339841" y="502226"/>
                    <a:pt x="339841" y="502226"/>
                  </a:cubicBezTo>
                  <a:cubicBezTo>
                    <a:pt x="339841" y="502226"/>
                    <a:pt x="339841" y="502226"/>
                    <a:pt x="337266" y="502226"/>
                  </a:cubicBezTo>
                  <a:cubicBezTo>
                    <a:pt x="334692" y="502226"/>
                    <a:pt x="334692" y="502226"/>
                    <a:pt x="334692" y="502226"/>
                  </a:cubicBezTo>
                  <a:cubicBezTo>
                    <a:pt x="334692" y="502226"/>
                    <a:pt x="334692" y="499650"/>
                    <a:pt x="334692" y="499650"/>
                  </a:cubicBezTo>
                  <a:cubicBezTo>
                    <a:pt x="334692" y="499650"/>
                    <a:pt x="334692" y="499650"/>
                    <a:pt x="332117" y="499650"/>
                  </a:cubicBezTo>
                  <a:cubicBezTo>
                    <a:pt x="329542" y="499650"/>
                    <a:pt x="329542" y="499650"/>
                    <a:pt x="329542" y="499650"/>
                  </a:cubicBezTo>
                  <a:cubicBezTo>
                    <a:pt x="329542" y="497075"/>
                    <a:pt x="329542" y="497075"/>
                    <a:pt x="329542" y="497075"/>
                  </a:cubicBezTo>
                  <a:cubicBezTo>
                    <a:pt x="326968" y="497075"/>
                    <a:pt x="326968" y="497075"/>
                    <a:pt x="326968" y="497075"/>
                  </a:cubicBezTo>
                  <a:cubicBezTo>
                    <a:pt x="326968" y="494499"/>
                    <a:pt x="326968" y="494499"/>
                    <a:pt x="326968" y="494499"/>
                  </a:cubicBezTo>
                  <a:cubicBezTo>
                    <a:pt x="324393" y="494499"/>
                    <a:pt x="324393" y="494499"/>
                    <a:pt x="324393" y="494499"/>
                  </a:cubicBezTo>
                  <a:cubicBezTo>
                    <a:pt x="324393" y="491924"/>
                    <a:pt x="324393" y="491924"/>
                    <a:pt x="324393" y="491924"/>
                  </a:cubicBezTo>
                  <a:cubicBezTo>
                    <a:pt x="321819" y="491924"/>
                    <a:pt x="321819" y="491924"/>
                    <a:pt x="321819" y="491924"/>
                  </a:cubicBezTo>
                  <a:cubicBezTo>
                    <a:pt x="319244" y="491924"/>
                    <a:pt x="319244" y="491924"/>
                    <a:pt x="319244" y="491924"/>
                  </a:cubicBezTo>
                  <a:cubicBezTo>
                    <a:pt x="319244" y="489348"/>
                    <a:pt x="319244" y="489348"/>
                    <a:pt x="319244" y="489348"/>
                  </a:cubicBezTo>
                  <a:cubicBezTo>
                    <a:pt x="316670" y="489348"/>
                    <a:pt x="316670" y="489348"/>
                    <a:pt x="316670" y="489348"/>
                  </a:cubicBezTo>
                  <a:cubicBezTo>
                    <a:pt x="316670" y="486773"/>
                    <a:pt x="316670" y="486773"/>
                    <a:pt x="316670" y="486773"/>
                  </a:cubicBezTo>
                  <a:cubicBezTo>
                    <a:pt x="314095" y="486773"/>
                    <a:pt x="314095" y="486773"/>
                    <a:pt x="314095" y="486773"/>
                  </a:cubicBezTo>
                  <a:cubicBezTo>
                    <a:pt x="314095" y="486773"/>
                    <a:pt x="314095" y="486773"/>
                    <a:pt x="311521" y="486773"/>
                  </a:cubicBezTo>
                  <a:cubicBezTo>
                    <a:pt x="311521" y="484197"/>
                    <a:pt x="311521" y="484197"/>
                    <a:pt x="311521" y="484197"/>
                  </a:cubicBezTo>
                  <a:cubicBezTo>
                    <a:pt x="308946" y="484197"/>
                    <a:pt x="308946" y="484197"/>
                    <a:pt x="308946" y="484197"/>
                  </a:cubicBezTo>
                  <a:cubicBezTo>
                    <a:pt x="308946" y="481622"/>
                    <a:pt x="308946" y="481622"/>
                    <a:pt x="308946" y="481622"/>
                  </a:cubicBezTo>
                  <a:cubicBezTo>
                    <a:pt x="306372" y="481622"/>
                    <a:pt x="306372" y="481622"/>
                    <a:pt x="306372" y="481622"/>
                  </a:cubicBezTo>
                  <a:cubicBezTo>
                    <a:pt x="306372" y="479046"/>
                    <a:pt x="306372" y="479046"/>
                    <a:pt x="306372" y="479046"/>
                  </a:cubicBezTo>
                  <a:cubicBezTo>
                    <a:pt x="303797" y="479046"/>
                    <a:pt x="303797" y="479046"/>
                    <a:pt x="303797" y="479046"/>
                  </a:cubicBezTo>
                  <a:cubicBezTo>
                    <a:pt x="301222" y="479046"/>
                    <a:pt x="301222" y="479046"/>
                    <a:pt x="301222" y="479046"/>
                  </a:cubicBezTo>
                  <a:cubicBezTo>
                    <a:pt x="301222" y="476471"/>
                    <a:pt x="301222" y="476471"/>
                    <a:pt x="301222" y="476471"/>
                  </a:cubicBezTo>
                  <a:cubicBezTo>
                    <a:pt x="298648" y="476471"/>
                    <a:pt x="298648" y="476471"/>
                    <a:pt x="298648" y="476471"/>
                  </a:cubicBezTo>
                  <a:cubicBezTo>
                    <a:pt x="298648" y="473895"/>
                    <a:pt x="298648" y="473895"/>
                    <a:pt x="298648" y="473895"/>
                  </a:cubicBezTo>
                  <a:cubicBezTo>
                    <a:pt x="296073" y="473895"/>
                    <a:pt x="296073" y="473895"/>
                    <a:pt x="296073" y="473895"/>
                  </a:cubicBezTo>
                  <a:cubicBezTo>
                    <a:pt x="296073" y="471320"/>
                    <a:pt x="296073" y="471320"/>
                    <a:pt x="296073" y="471320"/>
                  </a:cubicBezTo>
                  <a:cubicBezTo>
                    <a:pt x="293499" y="471320"/>
                    <a:pt x="293499" y="471320"/>
                    <a:pt x="293499" y="471320"/>
                  </a:cubicBezTo>
                  <a:cubicBezTo>
                    <a:pt x="290924" y="471320"/>
                    <a:pt x="290924" y="471320"/>
                    <a:pt x="290924" y="471320"/>
                  </a:cubicBezTo>
                  <a:cubicBezTo>
                    <a:pt x="290924" y="468744"/>
                    <a:pt x="290924" y="468744"/>
                    <a:pt x="290924" y="468744"/>
                  </a:cubicBezTo>
                  <a:cubicBezTo>
                    <a:pt x="290924" y="466168"/>
                    <a:pt x="290924" y="466168"/>
                    <a:pt x="290924" y="466168"/>
                  </a:cubicBezTo>
                  <a:cubicBezTo>
                    <a:pt x="288350" y="466168"/>
                    <a:pt x="288350" y="466168"/>
                    <a:pt x="288350" y="466168"/>
                  </a:cubicBezTo>
                  <a:cubicBezTo>
                    <a:pt x="288350" y="463593"/>
                    <a:pt x="288350" y="463593"/>
                    <a:pt x="288350" y="463593"/>
                  </a:cubicBezTo>
                  <a:cubicBezTo>
                    <a:pt x="285775" y="463593"/>
                    <a:pt x="285775" y="463593"/>
                    <a:pt x="285775" y="463593"/>
                  </a:cubicBezTo>
                  <a:cubicBezTo>
                    <a:pt x="285775" y="461017"/>
                    <a:pt x="285775" y="458442"/>
                    <a:pt x="285775" y="455866"/>
                  </a:cubicBezTo>
                  <a:cubicBezTo>
                    <a:pt x="285775" y="453291"/>
                    <a:pt x="285775" y="453291"/>
                    <a:pt x="285775" y="453291"/>
                  </a:cubicBezTo>
                  <a:cubicBezTo>
                    <a:pt x="285775" y="450715"/>
                    <a:pt x="285775" y="450715"/>
                    <a:pt x="285775" y="450715"/>
                  </a:cubicBezTo>
                  <a:cubicBezTo>
                    <a:pt x="285775" y="448140"/>
                    <a:pt x="285775" y="445564"/>
                    <a:pt x="285775" y="440413"/>
                  </a:cubicBezTo>
                  <a:cubicBezTo>
                    <a:pt x="285775" y="437838"/>
                    <a:pt x="285775" y="437838"/>
                    <a:pt x="285775" y="437838"/>
                  </a:cubicBezTo>
                  <a:cubicBezTo>
                    <a:pt x="285775" y="435262"/>
                    <a:pt x="285775" y="435262"/>
                    <a:pt x="285775" y="435262"/>
                  </a:cubicBezTo>
                  <a:cubicBezTo>
                    <a:pt x="285775" y="432687"/>
                    <a:pt x="285775" y="432687"/>
                    <a:pt x="285775" y="432687"/>
                  </a:cubicBezTo>
                  <a:cubicBezTo>
                    <a:pt x="285775" y="432687"/>
                    <a:pt x="285775" y="430111"/>
                    <a:pt x="285775" y="430111"/>
                  </a:cubicBezTo>
                  <a:cubicBezTo>
                    <a:pt x="285775" y="427536"/>
                    <a:pt x="285775" y="427536"/>
                    <a:pt x="285775" y="427536"/>
                  </a:cubicBezTo>
                  <a:cubicBezTo>
                    <a:pt x="285775" y="424960"/>
                    <a:pt x="285775" y="424960"/>
                    <a:pt x="285775" y="424960"/>
                  </a:cubicBezTo>
                  <a:cubicBezTo>
                    <a:pt x="285775" y="422385"/>
                    <a:pt x="285775" y="422385"/>
                    <a:pt x="285775" y="419809"/>
                  </a:cubicBezTo>
                  <a:cubicBezTo>
                    <a:pt x="285775" y="414658"/>
                    <a:pt x="285775" y="409507"/>
                    <a:pt x="285775" y="404356"/>
                  </a:cubicBezTo>
                  <a:cubicBezTo>
                    <a:pt x="285775" y="401781"/>
                    <a:pt x="285775" y="401781"/>
                    <a:pt x="285775" y="401781"/>
                  </a:cubicBezTo>
                  <a:cubicBezTo>
                    <a:pt x="285775" y="401781"/>
                    <a:pt x="285775" y="401781"/>
                    <a:pt x="288350" y="401781"/>
                  </a:cubicBezTo>
                  <a:cubicBezTo>
                    <a:pt x="288350" y="401781"/>
                    <a:pt x="290924" y="401781"/>
                    <a:pt x="290924" y="401781"/>
                  </a:cubicBezTo>
                  <a:cubicBezTo>
                    <a:pt x="290924" y="401781"/>
                    <a:pt x="290924" y="401781"/>
                    <a:pt x="293499" y="401781"/>
                  </a:cubicBezTo>
                  <a:cubicBezTo>
                    <a:pt x="293499" y="404356"/>
                    <a:pt x="293499" y="404356"/>
                    <a:pt x="293499" y="404356"/>
                  </a:cubicBezTo>
                  <a:cubicBezTo>
                    <a:pt x="296073" y="404356"/>
                    <a:pt x="296073" y="404356"/>
                    <a:pt x="296073" y="404356"/>
                  </a:cubicBezTo>
                  <a:cubicBezTo>
                    <a:pt x="296073" y="404356"/>
                    <a:pt x="298648" y="404356"/>
                    <a:pt x="298648" y="404356"/>
                  </a:cubicBezTo>
                  <a:cubicBezTo>
                    <a:pt x="298648" y="404356"/>
                    <a:pt x="298648" y="404356"/>
                    <a:pt x="298648" y="406932"/>
                  </a:cubicBezTo>
                  <a:cubicBezTo>
                    <a:pt x="298648" y="406932"/>
                    <a:pt x="298648" y="406932"/>
                    <a:pt x="301222" y="406932"/>
                  </a:cubicBezTo>
                  <a:cubicBezTo>
                    <a:pt x="303797" y="406932"/>
                    <a:pt x="303797" y="406932"/>
                    <a:pt x="303797" y="406932"/>
                  </a:cubicBezTo>
                  <a:cubicBezTo>
                    <a:pt x="303797" y="406932"/>
                    <a:pt x="303797" y="406932"/>
                    <a:pt x="303797" y="409507"/>
                  </a:cubicBezTo>
                  <a:cubicBezTo>
                    <a:pt x="303797" y="409507"/>
                    <a:pt x="303797" y="409507"/>
                    <a:pt x="303797" y="412083"/>
                  </a:cubicBezTo>
                  <a:cubicBezTo>
                    <a:pt x="306372" y="412083"/>
                    <a:pt x="306372" y="412083"/>
                    <a:pt x="306372" y="412083"/>
                  </a:cubicBezTo>
                  <a:cubicBezTo>
                    <a:pt x="306372" y="412083"/>
                    <a:pt x="306372" y="412083"/>
                    <a:pt x="308946" y="412083"/>
                  </a:cubicBezTo>
                  <a:cubicBezTo>
                    <a:pt x="308946" y="412083"/>
                    <a:pt x="308946" y="412083"/>
                    <a:pt x="311521" y="412083"/>
                  </a:cubicBezTo>
                  <a:cubicBezTo>
                    <a:pt x="311521" y="414658"/>
                    <a:pt x="311521" y="414658"/>
                    <a:pt x="311521" y="414658"/>
                  </a:cubicBezTo>
                  <a:cubicBezTo>
                    <a:pt x="311521" y="414658"/>
                    <a:pt x="311521" y="414658"/>
                    <a:pt x="314095" y="414658"/>
                  </a:cubicBezTo>
                  <a:cubicBezTo>
                    <a:pt x="314095" y="414658"/>
                    <a:pt x="314095" y="414658"/>
                    <a:pt x="314095" y="417234"/>
                  </a:cubicBezTo>
                  <a:cubicBezTo>
                    <a:pt x="316670" y="417234"/>
                    <a:pt x="316670" y="417234"/>
                    <a:pt x="316670" y="417234"/>
                  </a:cubicBezTo>
                  <a:cubicBezTo>
                    <a:pt x="316670" y="417234"/>
                    <a:pt x="316670" y="417234"/>
                    <a:pt x="319244" y="417234"/>
                  </a:cubicBezTo>
                  <a:cubicBezTo>
                    <a:pt x="319244" y="417234"/>
                    <a:pt x="319244" y="417234"/>
                    <a:pt x="321819" y="417234"/>
                  </a:cubicBezTo>
                  <a:cubicBezTo>
                    <a:pt x="321819" y="417234"/>
                    <a:pt x="321819" y="417234"/>
                    <a:pt x="321819" y="419809"/>
                  </a:cubicBezTo>
                  <a:cubicBezTo>
                    <a:pt x="321819" y="419809"/>
                    <a:pt x="321819" y="419809"/>
                    <a:pt x="324393" y="419809"/>
                  </a:cubicBezTo>
                  <a:cubicBezTo>
                    <a:pt x="324393" y="419809"/>
                    <a:pt x="324393" y="419809"/>
                    <a:pt x="324393" y="422385"/>
                  </a:cubicBezTo>
                  <a:cubicBezTo>
                    <a:pt x="324393" y="422385"/>
                    <a:pt x="324393" y="422385"/>
                    <a:pt x="326968" y="422385"/>
                  </a:cubicBezTo>
                  <a:cubicBezTo>
                    <a:pt x="326968" y="422385"/>
                    <a:pt x="326968" y="422385"/>
                    <a:pt x="326968" y="424960"/>
                  </a:cubicBezTo>
                  <a:cubicBezTo>
                    <a:pt x="326968" y="424960"/>
                    <a:pt x="326968" y="424960"/>
                    <a:pt x="329542" y="424960"/>
                  </a:cubicBezTo>
                  <a:cubicBezTo>
                    <a:pt x="329542" y="424960"/>
                    <a:pt x="329542" y="424960"/>
                    <a:pt x="329542" y="427536"/>
                  </a:cubicBezTo>
                  <a:cubicBezTo>
                    <a:pt x="329542" y="430111"/>
                    <a:pt x="329542" y="435262"/>
                    <a:pt x="329542" y="437838"/>
                  </a:cubicBezTo>
                  <a:cubicBezTo>
                    <a:pt x="329542" y="440413"/>
                    <a:pt x="329542" y="440413"/>
                    <a:pt x="329542" y="440413"/>
                  </a:cubicBezTo>
                  <a:cubicBezTo>
                    <a:pt x="329542" y="440413"/>
                    <a:pt x="332117" y="440413"/>
                    <a:pt x="332117" y="440413"/>
                  </a:cubicBezTo>
                  <a:cubicBezTo>
                    <a:pt x="332117" y="442989"/>
                    <a:pt x="332117" y="442989"/>
                    <a:pt x="332117" y="442989"/>
                  </a:cubicBezTo>
                  <a:cubicBezTo>
                    <a:pt x="334692" y="442989"/>
                    <a:pt x="334692" y="442989"/>
                    <a:pt x="334692" y="442989"/>
                  </a:cubicBezTo>
                  <a:cubicBezTo>
                    <a:pt x="334692" y="442989"/>
                    <a:pt x="334692" y="442989"/>
                    <a:pt x="334692" y="445564"/>
                  </a:cubicBezTo>
                  <a:cubicBezTo>
                    <a:pt x="334692" y="445564"/>
                    <a:pt x="334692" y="445564"/>
                    <a:pt x="337266" y="445564"/>
                  </a:cubicBezTo>
                  <a:cubicBezTo>
                    <a:pt x="339841" y="445564"/>
                    <a:pt x="339841" y="445564"/>
                    <a:pt x="339841" y="445564"/>
                  </a:cubicBezTo>
                  <a:cubicBezTo>
                    <a:pt x="339841" y="445564"/>
                    <a:pt x="339841" y="445564"/>
                    <a:pt x="339841" y="448140"/>
                  </a:cubicBezTo>
                  <a:cubicBezTo>
                    <a:pt x="342415" y="448140"/>
                    <a:pt x="342415" y="448140"/>
                    <a:pt x="342415" y="448140"/>
                  </a:cubicBezTo>
                  <a:cubicBezTo>
                    <a:pt x="342415" y="448140"/>
                    <a:pt x="342415" y="448140"/>
                    <a:pt x="342415" y="450715"/>
                  </a:cubicBezTo>
                  <a:cubicBezTo>
                    <a:pt x="342415" y="450715"/>
                    <a:pt x="342415" y="450715"/>
                    <a:pt x="344990" y="450715"/>
                  </a:cubicBezTo>
                  <a:cubicBezTo>
                    <a:pt x="344990" y="450715"/>
                    <a:pt x="344990" y="450715"/>
                    <a:pt x="347564" y="450715"/>
                  </a:cubicBezTo>
                  <a:cubicBezTo>
                    <a:pt x="347564" y="450715"/>
                    <a:pt x="347564" y="450715"/>
                    <a:pt x="347564" y="453291"/>
                  </a:cubicBezTo>
                  <a:cubicBezTo>
                    <a:pt x="350139" y="453291"/>
                    <a:pt x="350139" y="453291"/>
                    <a:pt x="350139" y="453291"/>
                  </a:cubicBezTo>
                  <a:cubicBezTo>
                    <a:pt x="350139" y="453291"/>
                    <a:pt x="350139" y="453291"/>
                    <a:pt x="352713" y="453291"/>
                  </a:cubicBezTo>
                  <a:cubicBezTo>
                    <a:pt x="352713" y="453291"/>
                    <a:pt x="352713" y="453291"/>
                    <a:pt x="352713" y="455866"/>
                  </a:cubicBezTo>
                  <a:cubicBezTo>
                    <a:pt x="352713" y="455866"/>
                    <a:pt x="352713" y="455866"/>
                    <a:pt x="355288" y="455866"/>
                  </a:cubicBezTo>
                  <a:cubicBezTo>
                    <a:pt x="355288" y="458442"/>
                    <a:pt x="355288" y="458442"/>
                    <a:pt x="355288" y="458442"/>
                  </a:cubicBezTo>
                  <a:cubicBezTo>
                    <a:pt x="357862" y="458442"/>
                    <a:pt x="357862" y="458442"/>
                    <a:pt x="357862" y="458442"/>
                  </a:cubicBezTo>
                  <a:cubicBezTo>
                    <a:pt x="357862" y="458442"/>
                    <a:pt x="357862" y="458442"/>
                    <a:pt x="357862" y="461017"/>
                  </a:cubicBezTo>
                  <a:cubicBezTo>
                    <a:pt x="360437" y="461017"/>
                    <a:pt x="360437" y="461017"/>
                    <a:pt x="360437" y="461017"/>
                  </a:cubicBezTo>
                  <a:cubicBezTo>
                    <a:pt x="363012" y="461017"/>
                    <a:pt x="363012" y="461017"/>
                    <a:pt x="363012" y="461017"/>
                  </a:cubicBezTo>
                  <a:cubicBezTo>
                    <a:pt x="363012" y="461017"/>
                    <a:pt x="363012" y="461017"/>
                    <a:pt x="363012" y="463593"/>
                  </a:cubicBezTo>
                  <a:cubicBezTo>
                    <a:pt x="363012" y="463593"/>
                    <a:pt x="363012" y="463593"/>
                    <a:pt x="365586" y="463593"/>
                  </a:cubicBezTo>
                  <a:cubicBezTo>
                    <a:pt x="365586" y="463593"/>
                    <a:pt x="368161" y="463593"/>
                    <a:pt x="368161" y="463593"/>
                  </a:cubicBezTo>
                  <a:cubicBezTo>
                    <a:pt x="368161" y="463593"/>
                    <a:pt x="368161" y="463593"/>
                    <a:pt x="370735" y="463593"/>
                  </a:cubicBezTo>
                  <a:cubicBezTo>
                    <a:pt x="370735" y="466168"/>
                    <a:pt x="370735" y="466168"/>
                    <a:pt x="370735" y="466168"/>
                  </a:cubicBezTo>
                  <a:cubicBezTo>
                    <a:pt x="370735" y="466168"/>
                    <a:pt x="373310" y="466168"/>
                    <a:pt x="373310" y="466168"/>
                  </a:cubicBezTo>
                  <a:cubicBezTo>
                    <a:pt x="373310" y="466168"/>
                    <a:pt x="375884" y="466168"/>
                    <a:pt x="375884" y="466168"/>
                  </a:cubicBezTo>
                  <a:cubicBezTo>
                    <a:pt x="375884" y="466168"/>
                    <a:pt x="375884" y="466168"/>
                    <a:pt x="375884" y="468744"/>
                  </a:cubicBezTo>
                  <a:cubicBezTo>
                    <a:pt x="375884" y="468744"/>
                    <a:pt x="375884" y="468744"/>
                    <a:pt x="378459" y="468744"/>
                  </a:cubicBezTo>
                  <a:cubicBezTo>
                    <a:pt x="378459" y="468744"/>
                    <a:pt x="378459" y="468744"/>
                    <a:pt x="378459" y="471320"/>
                  </a:cubicBezTo>
                  <a:cubicBezTo>
                    <a:pt x="381033" y="471320"/>
                    <a:pt x="381033" y="471320"/>
                    <a:pt x="381033" y="471320"/>
                  </a:cubicBezTo>
                  <a:cubicBezTo>
                    <a:pt x="381033" y="471320"/>
                    <a:pt x="381033" y="471320"/>
                    <a:pt x="383608" y="471320"/>
                  </a:cubicBezTo>
                  <a:cubicBezTo>
                    <a:pt x="383608" y="471320"/>
                    <a:pt x="383608" y="471320"/>
                    <a:pt x="383608" y="473895"/>
                  </a:cubicBezTo>
                  <a:cubicBezTo>
                    <a:pt x="383608" y="473895"/>
                    <a:pt x="383608" y="473895"/>
                    <a:pt x="386183" y="473895"/>
                  </a:cubicBezTo>
                  <a:cubicBezTo>
                    <a:pt x="388757" y="473895"/>
                    <a:pt x="388757" y="473895"/>
                    <a:pt x="388757" y="473895"/>
                  </a:cubicBezTo>
                  <a:cubicBezTo>
                    <a:pt x="388757" y="473895"/>
                    <a:pt x="388757" y="473895"/>
                    <a:pt x="388757" y="476471"/>
                  </a:cubicBezTo>
                  <a:cubicBezTo>
                    <a:pt x="388757" y="476471"/>
                    <a:pt x="388757" y="476471"/>
                    <a:pt x="391332" y="476471"/>
                  </a:cubicBezTo>
                  <a:cubicBezTo>
                    <a:pt x="391332" y="476471"/>
                    <a:pt x="391332" y="476471"/>
                    <a:pt x="393906" y="476471"/>
                  </a:cubicBezTo>
                  <a:cubicBezTo>
                    <a:pt x="393906" y="476471"/>
                    <a:pt x="393906" y="476471"/>
                    <a:pt x="396481" y="476471"/>
                  </a:cubicBezTo>
                  <a:cubicBezTo>
                    <a:pt x="396481" y="476471"/>
                    <a:pt x="396481" y="476471"/>
                    <a:pt x="396481" y="479046"/>
                  </a:cubicBezTo>
                  <a:cubicBezTo>
                    <a:pt x="399055" y="479046"/>
                    <a:pt x="399055" y="479046"/>
                    <a:pt x="399055" y="479046"/>
                  </a:cubicBezTo>
                  <a:cubicBezTo>
                    <a:pt x="399055" y="479046"/>
                    <a:pt x="399055" y="479046"/>
                    <a:pt x="401630" y="479046"/>
                  </a:cubicBezTo>
                  <a:cubicBezTo>
                    <a:pt x="401630" y="479046"/>
                    <a:pt x="401630" y="479046"/>
                    <a:pt x="404204" y="479046"/>
                  </a:cubicBezTo>
                  <a:cubicBezTo>
                    <a:pt x="404204" y="479046"/>
                    <a:pt x="404204" y="479046"/>
                    <a:pt x="404204" y="481622"/>
                  </a:cubicBezTo>
                  <a:cubicBezTo>
                    <a:pt x="406779" y="481622"/>
                    <a:pt x="406779" y="481622"/>
                    <a:pt x="406779" y="481622"/>
                  </a:cubicBezTo>
                  <a:cubicBezTo>
                    <a:pt x="406779" y="481622"/>
                    <a:pt x="406779" y="481622"/>
                    <a:pt x="409353" y="481622"/>
                  </a:cubicBezTo>
                  <a:cubicBezTo>
                    <a:pt x="409353" y="481622"/>
                    <a:pt x="411928" y="481622"/>
                    <a:pt x="411928" y="481622"/>
                  </a:cubicBezTo>
                  <a:cubicBezTo>
                    <a:pt x="411928" y="484197"/>
                    <a:pt x="411928" y="484197"/>
                    <a:pt x="411928" y="484197"/>
                  </a:cubicBezTo>
                  <a:cubicBezTo>
                    <a:pt x="411928" y="484197"/>
                    <a:pt x="411928" y="484197"/>
                    <a:pt x="414503" y="484197"/>
                  </a:cubicBezTo>
                  <a:cubicBezTo>
                    <a:pt x="414503" y="484197"/>
                    <a:pt x="414503" y="484197"/>
                    <a:pt x="414503" y="486773"/>
                  </a:cubicBezTo>
                  <a:cubicBezTo>
                    <a:pt x="417077" y="486773"/>
                    <a:pt x="417077" y="486773"/>
                    <a:pt x="417077" y="486773"/>
                  </a:cubicBezTo>
                  <a:cubicBezTo>
                    <a:pt x="417077" y="486773"/>
                    <a:pt x="419652" y="486773"/>
                    <a:pt x="419652" y="486773"/>
                  </a:cubicBezTo>
                  <a:cubicBezTo>
                    <a:pt x="419652" y="486773"/>
                    <a:pt x="422226" y="486773"/>
                    <a:pt x="422226" y="486773"/>
                  </a:cubicBezTo>
                  <a:cubicBezTo>
                    <a:pt x="424801" y="486773"/>
                    <a:pt x="424801" y="486773"/>
                    <a:pt x="424801" y="486773"/>
                  </a:cubicBezTo>
                  <a:cubicBezTo>
                    <a:pt x="424801" y="486773"/>
                    <a:pt x="424801" y="486773"/>
                    <a:pt x="427375" y="486773"/>
                  </a:cubicBezTo>
                  <a:cubicBezTo>
                    <a:pt x="427375" y="486773"/>
                    <a:pt x="427375" y="486773"/>
                    <a:pt x="427375" y="489348"/>
                  </a:cubicBezTo>
                  <a:cubicBezTo>
                    <a:pt x="427375" y="489348"/>
                    <a:pt x="429950" y="489348"/>
                    <a:pt x="429950" y="489348"/>
                  </a:cubicBezTo>
                  <a:cubicBezTo>
                    <a:pt x="432524" y="489348"/>
                    <a:pt x="432524" y="489348"/>
                    <a:pt x="432524" y="489348"/>
                  </a:cubicBezTo>
                  <a:cubicBezTo>
                    <a:pt x="432524" y="489348"/>
                    <a:pt x="432524" y="489348"/>
                    <a:pt x="435099" y="489348"/>
                  </a:cubicBezTo>
                  <a:cubicBezTo>
                    <a:pt x="435099" y="489348"/>
                    <a:pt x="435099" y="489348"/>
                    <a:pt x="437674" y="489348"/>
                  </a:cubicBezTo>
                  <a:cubicBezTo>
                    <a:pt x="437674" y="489348"/>
                    <a:pt x="440248" y="489348"/>
                    <a:pt x="440248" y="489348"/>
                  </a:cubicBezTo>
                  <a:cubicBezTo>
                    <a:pt x="440248" y="491924"/>
                    <a:pt x="440248" y="491924"/>
                    <a:pt x="440248" y="491924"/>
                  </a:cubicBezTo>
                  <a:cubicBezTo>
                    <a:pt x="440248" y="491924"/>
                    <a:pt x="442823" y="491924"/>
                    <a:pt x="442823" y="491924"/>
                  </a:cubicBezTo>
                  <a:cubicBezTo>
                    <a:pt x="445397" y="491924"/>
                    <a:pt x="445397" y="491924"/>
                    <a:pt x="445397" y="491924"/>
                  </a:cubicBezTo>
                  <a:cubicBezTo>
                    <a:pt x="445397" y="491924"/>
                    <a:pt x="445397" y="491924"/>
                    <a:pt x="447972" y="491924"/>
                  </a:cubicBezTo>
                  <a:cubicBezTo>
                    <a:pt x="450546" y="491924"/>
                    <a:pt x="450546" y="491924"/>
                    <a:pt x="453121" y="491924"/>
                  </a:cubicBezTo>
                  <a:cubicBezTo>
                    <a:pt x="453121" y="491924"/>
                    <a:pt x="453121" y="491924"/>
                    <a:pt x="453121" y="494499"/>
                  </a:cubicBezTo>
                  <a:cubicBezTo>
                    <a:pt x="455695" y="494499"/>
                    <a:pt x="455695" y="494499"/>
                    <a:pt x="455695" y="494499"/>
                  </a:cubicBezTo>
                  <a:cubicBezTo>
                    <a:pt x="458270" y="494499"/>
                    <a:pt x="460844" y="494499"/>
                    <a:pt x="463419" y="494499"/>
                  </a:cubicBezTo>
                  <a:cubicBezTo>
                    <a:pt x="463419" y="494499"/>
                    <a:pt x="463419" y="494499"/>
                    <a:pt x="463419" y="497075"/>
                  </a:cubicBezTo>
                  <a:cubicBezTo>
                    <a:pt x="463419" y="497075"/>
                    <a:pt x="463419" y="497075"/>
                    <a:pt x="465994" y="497075"/>
                  </a:cubicBezTo>
                  <a:cubicBezTo>
                    <a:pt x="465994" y="497075"/>
                    <a:pt x="465994" y="497075"/>
                    <a:pt x="468568" y="497075"/>
                  </a:cubicBezTo>
                  <a:cubicBezTo>
                    <a:pt x="468568" y="497075"/>
                    <a:pt x="468568" y="497075"/>
                    <a:pt x="471143" y="497075"/>
                  </a:cubicBezTo>
                  <a:cubicBezTo>
                    <a:pt x="471143" y="497075"/>
                    <a:pt x="473717" y="497075"/>
                    <a:pt x="473717" y="497075"/>
                  </a:cubicBezTo>
                  <a:cubicBezTo>
                    <a:pt x="476292" y="497075"/>
                    <a:pt x="476292" y="497075"/>
                    <a:pt x="476292" y="497075"/>
                  </a:cubicBezTo>
                  <a:cubicBezTo>
                    <a:pt x="476292" y="497075"/>
                    <a:pt x="478866" y="497075"/>
                    <a:pt x="478866" y="497075"/>
                  </a:cubicBezTo>
                  <a:cubicBezTo>
                    <a:pt x="478866" y="497075"/>
                    <a:pt x="478866" y="497075"/>
                    <a:pt x="478866" y="499650"/>
                  </a:cubicBezTo>
                  <a:cubicBezTo>
                    <a:pt x="478866" y="499650"/>
                    <a:pt x="481441" y="499650"/>
                    <a:pt x="481441" y="499650"/>
                  </a:cubicBezTo>
                  <a:cubicBezTo>
                    <a:pt x="481441" y="499650"/>
                    <a:pt x="484015" y="499650"/>
                    <a:pt x="484015" y="499650"/>
                  </a:cubicBezTo>
                  <a:cubicBezTo>
                    <a:pt x="484015" y="499650"/>
                    <a:pt x="484015" y="497075"/>
                    <a:pt x="484015" y="497075"/>
                  </a:cubicBezTo>
                  <a:cubicBezTo>
                    <a:pt x="484015" y="497075"/>
                    <a:pt x="484015" y="497075"/>
                    <a:pt x="486590" y="497075"/>
                  </a:cubicBezTo>
                  <a:cubicBezTo>
                    <a:pt x="486590" y="497075"/>
                    <a:pt x="486590" y="494499"/>
                    <a:pt x="486590" y="494499"/>
                  </a:cubicBezTo>
                  <a:cubicBezTo>
                    <a:pt x="486590" y="491924"/>
                    <a:pt x="486590" y="491924"/>
                    <a:pt x="486590" y="491924"/>
                  </a:cubicBezTo>
                  <a:cubicBezTo>
                    <a:pt x="486590" y="486773"/>
                    <a:pt x="486590" y="484197"/>
                    <a:pt x="486590" y="481622"/>
                  </a:cubicBezTo>
                  <a:cubicBezTo>
                    <a:pt x="486590" y="481622"/>
                    <a:pt x="486590" y="479046"/>
                    <a:pt x="486590" y="479046"/>
                  </a:cubicBezTo>
                  <a:cubicBezTo>
                    <a:pt x="484015" y="479046"/>
                    <a:pt x="484015" y="479046"/>
                    <a:pt x="484015" y="479046"/>
                  </a:cubicBezTo>
                  <a:cubicBezTo>
                    <a:pt x="484015" y="476471"/>
                    <a:pt x="484015" y="476471"/>
                    <a:pt x="484015" y="476471"/>
                  </a:cubicBezTo>
                  <a:cubicBezTo>
                    <a:pt x="484015" y="473895"/>
                    <a:pt x="484015" y="473895"/>
                    <a:pt x="484015" y="471320"/>
                  </a:cubicBezTo>
                  <a:cubicBezTo>
                    <a:pt x="484015" y="471320"/>
                    <a:pt x="484015" y="468744"/>
                    <a:pt x="484015" y="468744"/>
                  </a:cubicBezTo>
                  <a:cubicBezTo>
                    <a:pt x="484015" y="466168"/>
                    <a:pt x="484015" y="466168"/>
                    <a:pt x="484015" y="466168"/>
                  </a:cubicBezTo>
                  <a:cubicBezTo>
                    <a:pt x="481441" y="466168"/>
                    <a:pt x="481441" y="466168"/>
                    <a:pt x="481441" y="466168"/>
                  </a:cubicBezTo>
                  <a:cubicBezTo>
                    <a:pt x="481441" y="463593"/>
                    <a:pt x="481441" y="463593"/>
                    <a:pt x="481441" y="463593"/>
                  </a:cubicBezTo>
                  <a:cubicBezTo>
                    <a:pt x="481441" y="461017"/>
                    <a:pt x="481441" y="461017"/>
                    <a:pt x="481441" y="461017"/>
                  </a:cubicBezTo>
                  <a:cubicBezTo>
                    <a:pt x="481441" y="461017"/>
                    <a:pt x="481441" y="458442"/>
                    <a:pt x="481441" y="458442"/>
                  </a:cubicBezTo>
                  <a:cubicBezTo>
                    <a:pt x="481441" y="455866"/>
                    <a:pt x="481441" y="455866"/>
                    <a:pt x="481441" y="455866"/>
                  </a:cubicBezTo>
                  <a:cubicBezTo>
                    <a:pt x="478866" y="455866"/>
                    <a:pt x="478866" y="455866"/>
                    <a:pt x="478866" y="455866"/>
                  </a:cubicBezTo>
                  <a:cubicBezTo>
                    <a:pt x="478866" y="453291"/>
                    <a:pt x="478866" y="453291"/>
                    <a:pt x="478866" y="453291"/>
                  </a:cubicBezTo>
                  <a:cubicBezTo>
                    <a:pt x="476292" y="453291"/>
                    <a:pt x="476292" y="453291"/>
                    <a:pt x="476292" y="453291"/>
                  </a:cubicBezTo>
                  <a:cubicBezTo>
                    <a:pt x="476292" y="453291"/>
                    <a:pt x="473717" y="453291"/>
                    <a:pt x="473717" y="453291"/>
                  </a:cubicBezTo>
                  <a:cubicBezTo>
                    <a:pt x="471143" y="453291"/>
                    <a:pt x="471143" y="453291"/>
                    <a:pt x="471143" y="453291"/>
                  </a:cubicBezTo>
                  <a:cubicBezTo>
                    <a:pt x="468568" y="450715"/>
                    <a:pt x="468568" y="450715"/>
                    <a:pt x="468568" y="450715"/>
                  </a:cubicBezTo>
                  <a:cubicBezTo>
                    <a:pt x="465994" y="450715"/>
                    <a:pt x="465994" y="450715"/>
                    <a:pt x="465994" y="450715"/>
                  </a:cubicBezTo>
                  <a:cubicBezTo>
                    <a:pt x="463419" y="450715"/>
                    <a:pt x="463419" y="450715"/>
                    <a:pt x="463419" y="450715"/>
                  </a:cubicBezTo>
                  <a:cubicBezTo>
                    <a:pt x="460844" y="450715"/>
                    <a:pt x="460844" y="450715"/>
                    <a:pt x="460844" y="450715"/>
                  </a:cubicBezTo>
                  <a:cubicBezTo>
                    <a:pt x="460844" y="448140"/>
                    <a:pt x="460844" y="448140"/>
                    <a:pt x="460844" y="448140"/>
                  </a:cubicBezTo>
                  <a:cubicBezTo>
                    <a:pt x="458270" y="448140"/>
                    <a:pt x="458270" y="448140"/>
                    <a:pt x="458270" y="448140"/>
                  </a:cubicBezTo>
                  <a:cubicBezTo>
                    <a:pt x="455695" y="448140"/>
                    <a:pt x="455695" y="448140"/>
                    <a:pt x="455695" y="448140"/>
                  </a:cubicBezTo>
                  <a:cubicBezTo>
                    <a:pt x="453121" y="448140"/>
                    <a:pt x="453121" y="448140"/>
                    <a:pt x="453121" y="448140"/>
                  </a:cubicBezTo>
                  <a:cubicBezTo>
                    <a:pt x="453121" y="448140"/>
                    <a:pt x="450546" y="448140"/>
                    <a:pt x="450546" y="448140"/>
                  </a:cubicBezTo>
                  <a:cubicBezTo>
                    <a:pt x="450546" y="445564"/>
                    <a:pt x="450546" y="445564"/>
                    <a:pt x="450546" y="445564"/>
                  </a:cubicBezTo>
                  <a:cubicBezTo>
                    <a:pt x="447972" y="445564"/>
                    <a:pt x="447972" y="445564"/>
                    <a:pt x="447972" y="445564"/>
                  </a:cubicBezTo>
                  <a:cubicBezTo>
                    <a:pt x="445397" y="445564"/>
                    <a:pt x="445397" y="445564"/>
                    <a:pt x="445397" y="445564"/>
                  </a:cubicBezTo>
                  <a:cubicBezTo>
                    <a:pt x="442823" y="445564"/>
                    <a:pt x="442823" y="445564"/>
                    <a:pt x="442823" y="445564"/>
                  </a:cubicBezTo>
                  <a:cubicBezTo>
                    <a:pt x="440248" y="445564"/>
                    <a:pt x="440248" y="445564"/>
                    <a:pt x="440248" y="445564"/>
                  </a:cubicBezTo>
                  <a:cubicBezTo>
                    <a:pt x="440248" y="445564"/>
                    <a:pt x="437674" y="445564"/>
                    <a:pt x="437674" y="445564"/>
                  </a:cubicBezTo>
                  <a:cubicBezTo>
                    <a:pt x="437674" y="442989"/>
                    <a:pt x="437674" y="442989"/>
                    <a:pt x="437674" y="442989"/>
                  </a:cubicBezTo>
                  <a:cubicBezTo>
                    <a:pt x="437674" y="442989"/>
                    <a:pt x="435099" y="442989"/>
                    <a:pt x="435099" y="442989"/>
                  </a:cubicBezTo>
                  <a:cubicBezTo>
                    <a:pt x="432524" y="442989"/>
                    <a:pt x="432524" y="442989"/>
                    <a:pt x="432524" y="442989"/>
                  </a:cubicBezTo>
                  <a:cubicBezTo>
                    <a:pt x="432524" y="442989"/>
                    <a:pt x="432524" y="442989"/>
                    <a:pt x="429950" y="442989"/>
                  </a:cubicBezTo>
                  <a:cubicBezTo>
                    <a:pt x="429950" y="440413"/>
                    <a:pt x="429950" y="440413"/>
                    <a:pt x="429950" y="440413"/>
                  </a:cubicBezTo>
                  <a:cubicBezTo>
                    <a:pt x="427375" y="440413"/>
                    <a:pt x="427375" y="440413"/>
                    <a:pt x="427375" y="440413"/>
                  </a:cubicBezTo>
                  <a:cubicBezTo>
                    <a:pt x="424801" y="440413"/>
                    <a:pt x="424801" y="440413"/>
                    <a:pt x="424801" y="440413"/>
                  </a:cubicBezTo>
                  <a:cubicBezTo>
                    <a:pt x="424801" y="437838"/>
                    <a:pt x="424801" y="437838"/>
                    <a:pt x="424801" y="437838"/>
                  </a:cubicBezTo>
                  <a:cubicBezTo>
                    <a:pt x="422226" y="437838"/>
                    <a:pt x="422226" y="437838"/>
                    <a:pt x="422226" y="437838"/>
                  </a:cubicBezTo>
                  <a:cubicBezTo>
                    <a:pt x="419652" y="437838"/>
                    <a:pt x="419652" y="437838"/>
                    <a:pt x="419652" y="437838"/>
                  </a:cubicBezTo>
                  <a:cubicBezTo>
                    <a:pt x="417077" y="437838"/>
                    <a:pt x="417077" y="437838"/>
                    <a:pt x="417077" y="437838"/>
                  </a:cubicBezTo>
                  <a:cubicBezTo>
                    <a:pt x="417077" y="435262"/>
                    <a:pt x="417077" y="435262"/>
                    <a:pt x="417077" y="435262"/>
                  </a:cubicBezTo>
                  <a:cubicBezTo>
                    <a:pt x="417077" y="435262"/>
                    <a:pt x="414503" y="435262"/>
                    <a:pt x="414503" y="435262"/>
                  </a:cubicBezTo>
                  <a:cubicBezTo>
                    <a:pt x="411928" y="435262"/>
                    <a:pt x="411928" y="435262"/>
                    <a:pt x="411928" y="435262"/>
                  </a:cubicBezTo>
                  <a:cubicBezTo>
                    <a:pt x="411928" y="435262"/>
                    <a:pt x="411928" y="435262"/>
                    <a:pt x="409353" y="435262"/>
                  </a:cubicBezTo>
                  <a:cubicBezTo>
                    <a:pt x="409353" y="432687"/>
                    <a:pt x="409353" y="432687"/>
                    <a:pt x="409353" y="432687"/>
                  </a:cubicBezTo>
                  <a:cubicBezTo>
                    <a:pt x="406779" y="432687"/>
                    <a:pt x="406779" y="432687"/>
                    <a:pt x="406779" y="432687"/>
                  </a:cubicBezTo>
                  <a:cubicBezTo>
                    <a:pt x="404204" y="432687"/>
                    <a:pt x="404204" y="432687"/>
                    <a:pt x="404204" y="432687"/>
                  </a:cubicBezTo>
                  <a:cubicBezTo>
                    <a:pt x="404204" y="432687"/>
                    <a:pt x="404204" y="430111"/>
                    <a:pt x="404204" y="430111"/>
                  </a:cubicBezTo>
                  <a:cubicBezTo>
                    <a:pt x="404204" y="430111"/>
                    <a:pt x="401630" y="430111"/>
                    <a:pt x="401630" y="430111"/>
                  </a:cubicBezTo>
                  <a:cubicBezTo>
                    <a:pt x="399055" y="430111"/>
                    <a:pt x="399055" y="430111"/>
                    <a:pt x="399055" y="430111"/>
                  </a:cubicBezTo>
                  <a:cubicBezTo>
                    <a:pt x="399055" y="427536"/>
                    <a:pt x="399055" y="427536"/>
                    <a:pt x="399055" y="427536"/>
                  </a:cubicBezTo>
                  <a:cubicBezTo>
                    <a:pt x="396481" y="427536"/>
                    <a:pt x="396481" y="427536"/>
                    <a:pt x="393906" y="427536"/>
                  </a:cubicBezTo>
                  <a:cubicBezTo>
                    <a:pt x="393906" y="427536"/>
                    <a:pt x="393906" y="427536"/>
                    <a:pt x="391332" y="427536"/>
                  </a:cubicBezTo>
                  <a:cubicBezTo>
                    <a:pt x="391332" y="424960"/>
                    <a:pt x="391332" y="424960"/>
                    <a:pt x="391332" y="424960"/>
                  </a:cubicBezTo>
                  <a:cubicBezTo>
                    <a:pt x="388757" y="424960"/>
                    <a:pt x="388757" y="424960"/>
                    <a:pt x="388757" y="424960"/>
                  </a:cubicBezTo>
                  <a:cubicBezTo>
                    <a:pt x="386183" y="424960"/>
                    <a:pt x="386183" y="424960"/>
                    <a:pt x="386183" y="424960"/>
                  </a:cubicBezTo>
                  <a:cubicBezTo>
                    <a:pt x="383608" y="424960"/>
                    <a:pt x="383608" y="424960"/>
                    <a:pt x="383608" y="424960"/>
                  </a:cubicBezTo>
                  <a:cubicBezTo>
                    <a:pt x="383608" y="424960"/>
                    <a:pt x="383608" y="424960"/>
                    <a:pt x="381033" y="424960"/>
                  </a:cubicBezTo>
                  <a:cubicBezTo>
                    <a:pt x="381033" y="422385"/>
                    <a:pt x="381033" y="422385"/>
                    <a:pt x="381033" y="422385"/>
                  </a:cubicBezTo>
                  <a:cubicBezTo>
                    <a:pt x="381033" y="422385"/>
                    <a:pt x="381033" y="422385"/>
                    <a:pt x="378459" y="422385"/>
                  </a:cubicBezTo>
                  <a:cubicBezTo>
                    <a:pt x="375884" y="422385"/>
                    <a:pt x="375884" y="422385"/>
                    <a:pt x="375884" y="422385"/>
                  </a:cubicBezTo>
                  <a:cubicBezTo>
                    <a:pt x="375884" y="419809"/>
                    <a:pt x="375884" y="419809"/>
                    <a:pt x="375884" y="419809"/>
                  </a:cubicBezTo>
                  <a:cubicBezTo>
                    <a:pt x="375884" y="419809"/>
                    <a:pt x="375884" y="419809"/>
                    <a:pt x="373310" y="419809"/>
                  </a:cubicBezTo>
                  <a:cubicBezTo>
                    <a:pt x="373310" y="419809"/>
                    <a:pt x="370735" y="419809"/>
                    <a:pt x="370735" y="419809"/>
                  </a:cubicBezTo>
                  <a:cubicBezTo>
                    <a:pt x="370735" y="419809"/>
                    <a:pt x="368161" y="419809"/>
                    <a:pt x="368161" y="419809"/>
                  </a:cubicBezTo>
                  <a:cubicBezTo>
                    <a:pt x="368161" y="419809"/>
                    <a:pt x="368161" y="419809"/>
                    <a:pt x="365586" y="419809"/>
                  </a:cubicBezTo>
                  <a:cubicBezTo>
                    <a:pt x="365586" y="417234"/>
                    <a:pt x="365586" y="417234"/>
                    <a:pt x="365586" y="417234"/>
                  </a:cubicBezTo>
                  <a:cubicBezTo>
                    <a:pt x="363012" y="417234"/>
                    <a:pt x="363012" y="417234"/>
                    <a:pt x="363012" y="417234"/>
                  </a:cubicBezTo>
                  <a:cubicBezTo>
                    <a:pt x="363012" y="414658"/>
                    <a:pt x="363012" y="414658"/>
                    <a:pt x="363012" y="414658"/>
                  </a:cubicBezTo>
                  <a:cubicBezTo>
                    <a:pt x="360437" y="414658"/>
                    <a:pt x="360437" y="414658"/>
                    <a:pt x="360437" y="414658"/>
                  </a:cubicBezTo>
                  <a:cubicBezTo>
                    <a:pt x="360437" y="414658"/>
                    <a:pt x="360437" y="414658"/>
                    <a:pt x="357862" y="414658"/>
                  </a:cubicBezTo>
                  <a:cubicBezTo>
                    <a:pt x="357862" y="414658"/>
                    <a:pt x="357862" y="414658"/>
                    <a:pt x="357862" y="412083"/>
                  </a:cubicBezTo>
                  <a:cubicBezTo>
                    <a:pt x="355288" y="412083"/>
                    <a:pt x="355288" y="412083"/>
                    <a:pt x="355288" y="412083"/>
                  </a:cubicBezTo>
                  <a:cubicBezTo>
                    <a:pt x="352713" y="412083"/>
                    <a:pt x="352713" y="412083"/>
                    <a:pt x="352713" y="412083"/>
                  </a:cubicBezTo>
                  <a:cubicBezTo>
                    <a:pt x="352713" y="409507"/>
                    <a:pt x="352713" y="409507"/>
                    <a:pt x="352713" y="409507"/>
                  </a:cubicBezTo>
                  <a:cubicBezTo>
                    <a:pt x="352713" y="409507"/>
                    <a:pt x="352713" y="409507"/>
                    <a:pt x="350139" y="409507"/>
                  </a:cubicBezTo>
                  <a:cubicBezTo>
                    <a:pt x="350139" y="406932"/>
                    <a:pt x="350139" y="406932"/>
                    <a:pt x="350139" y="406932"/>
                  </a:cubicBezTo>
                  <a:cubicBezTo>
                    <a:pt x="347564" y="406932"/>
                    <a:pt x="347564" y="406932"/>
                    <a:pt x="347564" y="406932"/>
                  </a:cubicBezTo>
                  <a:cubicBezTo>
                    <a:pt x="344990" y="406932"/>
                    <a:pt x="344990" y="406932"/>
                    <a:pt x="344990" y="406932"/>
                  </a:cubicBezTo>
                  <a:cubicBezTo>
                    <a:pt x="344990" y="404356"/>
                    <a:pt x="344990" y="404356"/>
                    <a:pt x="344990" y="404356"/>
                  </a:cubicBezTo>
                  <a:cubicBezTo>
                    <a:pt x="342415" y="404356"/>
                    <a:pt x="342415" y="404356"/>
                    <a:pt x="342415" y="404356"/>
                  </a:cubicBezTo>
                  <a:cubicBezTo>
                    <a:pt x="339841" y="404356"/>
                    <a:pt x="339841" y="404356"/>
                    <a:pt x="339841" y="404356"/>
                  </a:cubicBezTo>
                  <a:cubicBezTo>
                    <a:pt x="339841" y="404356"/>
                    <a:pt x="339841" y="404356"/>
                    <a:pt x="339841" y="401781"/>
                  </a:cubicBezTo>
                  <a:cubicBezTo>
                    <a:pt x="339841" y="401781"/>
                    <a:pt x="339841" y="401781"/>
                    <a:pt x="337266" y="401781"/>
                  </a:cubicBezTo>
                  <a:cubicBezTo>
                    <a:pt x="334692" y="399205"/>
                    <a:pt x="334692" y="399205"/>
                    <a:pt x="334692" y="399205"/>
                  </a:cubicBezTo>
                  <a:cubicBezTo>
                    <a:pt x="334692" y="399205"/>
                    <a:pt x="334692" y="399205"/>
                    <a:pt x="332117" y="399205"/>
                  </a:cubicBezTo>
                  <a:cubicBezTo>
                    <a:pt x="332117" y="396630"/>
                    <a:pt x="332117" y="396630"/>
                    <a:pt x="332117" y="396630"/>
                  </a:cubicBezTo>
                  <a:cubicBezTo>
                    <a:pt x="332117" y="396630"/>
                    <a:pt x="332117" y="396630"/>
                    <a:pt x="329542" y="396630"/>
                  </a:cubicBezTo>
                  <a:cubicBezTo>
                    <a:pt x="326968" y="396630"/>
                    <a:pt x="326968" y="396630"/>
                    <a:pt x="326968" y="396630"/>
                  </a:cubicBezTo>
                  <a:cubicBezTo>
                    <a:pt x="326968" y="396630"/>
                    <a:pt x="326968" y="396630"/>
                    <a:pt x="326968" y="394054"/>
                  </a:cubicBezTo>
                  <a:cubicBezTo>
                    <a:pt x="324393" y="394054"/>
                    <a:pt x="324393" y="394054"/>
                    <a:pt x="324393" y="394054"/>
                  </a:cubicBezTo>
                  <a:cubicBezTo>
                    <a:pt x="324393" y="391479"/>
                    <a:pt x="324393" y="391479"/>
                    <a:pt x="324393" y="391479"/>
                  </a:cubicBezTo>
                  <a:cubicBezTo>
                    <a:pt x="321819" y="391479"/>
                    <a:pt x="321819" y="391479"/>
                    <a:pt x="321819" y="391479"/>
                  </a:cubicBezTo>
                  <a:cubicBezTo>
                    <a:pt x="319244" y="391479"/>
                    <a:pt x="319244" y="391479"/>
                    <a:pt x="319244" y="391479"/>
                  </a:cubicBezTo>
                  <a:cubicBezTo>
                    <a:pt x="319244" y="388903"/>
                    <a:pt x="319244" y="388903"/>
                    <a:pt x="319244" y="388903"/>
                  </a:cubicBezTo>
                  <a:cubicBezTo>
                    <a:pt x="319244" y="388903"/>
                    <a:pt x="319244" y="388903"/>
                    <a:pt x="316670" y="388903"/>
                  </a:cubicBezTo>
                  <a:cubicBezTo>
                    <a:pt x="316670" y="386327"/>
                    <a:pt x="316670" y="386327"/>
                    <a:pt x="316670" y="386327"/>
                  </a:cubicBezTo>
                  <a:cubicBezTo>
                    <a:pt x="314095" y="386327"/>
                    <a:pt x="314095" y="386327"/>
                    <a:pt x="314095" y="386327"/>
                  </a:cubicBezTo>
                  <a:cubicBezTo>
                    <a:pt x="311521" y="386327"/>
                    <a:pt x="311521" y="386327"/>
                    <a:pt x="311521" y="386327"/>
                  </a:cubicBezTo>
                  <a:cubicBezTo>
                    <a:pt x="311521" y="383752"/>
                    <a:pt x="311521" y="383752"/>
                    <a:pt x="311521" y="383752"/>
                  </a:cubicBezTo>
                  <a:cubicBezTo>
                    <a:pt x="308946" y="383752"/>
                    <a:pt x="308946" y="383752"/>
                    <a:pt x="308946" y="383752"/>
                  </a:cubicBezTo>
                  <a:cubicBezTo>
                    <a:pt x="308946" y="381176"/>
                    <a:pt x="308946" y="381176"/>
                    <a:pt x="308946" y="381176"/>
                  </a:cubicBezTo>
                  <a:cubicBezTo>
                    <a:pt x="306372" y="381176"/>
                    <a:pt x="306372" y="381176"/>
                    <a:pt x="306372" y="381176"/>
                  </a:cubicBezTo>
                  <a:cubicBezTo>
                    <a:pt x="303797" y="381176"/>
                    <a:pt x="303797" y="381176"/>
                    <a:pt x="303797" y="381176"/>
                  </a:cubicBezTo>
                  <a:cubicBezTo>
                    <a:pt x="303797" y="378601"/>
                    <a:pt x="303797" y="378601"/>
                    <a:pt x="303797" y="378601"/>
                  </a:cubicBezTo>
                  <a:cubicBezTo>
                    <a:pt x="303797" y="378601"/>
                    <a:pt x="303797" y="378601"/>
                    <a:pt x="301222" y="378601"/>
                  </a:cubicBezTo>
                  <a:cubicBezTo>
                    <a:pt x="301222" y="378601"/>
                    <a:pt x="301222" y="378601"/>
                    <a:pt x="301222" y="376025"/>
                  </a:cubicBezTo>
                  <a:cubicBezTo>
                    <a:pt x="298648" y="376025"/>
                    <a:pt x="298648" y="376025"/>
                    <a:pt x="298648" y="376025"/>
                  </a:cubicBezTo>
                  <a:cubicBezTo>
                    <a:pt x="298648" y="373450"/>
                    <a:pt x="298648" y="373450"/>
                    <a:pt x="298648" y="373450"/>
                  </a:cubicBezTo>
                  <a:cubicBezTo>
                    <a:pt x="298648" y="373450"/>
                    <a:pt x="298648" y="373450"/>
                    <a:pt x="296073" y="373450"/>
                  </a:cubicBezTo>
                  <a:cubicBezTo>
                    <a:pt x="296073" y="370874"/>
                    <a:pt x="296073" y="370874"/>
                    <a:pt x="296073" y="370874"/>
                  </a:cubicBezTo>
                  <a:cubicBezTo>
                    <a:pt x="296073" y="370874"/>
                    <a:pt x="296073" y="370874"/>
                    <a:pt x="293499" y="370874"/>
                  </a:cubicBezTo>
                  <a:cubicBezTo>
                    <a:pt x="293499" y="370874"/>
                    <a:pt x="293499" y="370874"/>
                    <a:pt x="293499" y="368299"/>
                  </a:cubicBezTo>
                  <a:cubicBezTo>
                    <a:pt x="290924" y="368299"/>
                    <a:pt x="290924" y="368299"/>
                    <a:pt x="290924" y="368299"/>
                  </a:cubicBezTo>
                  <a:cubicBezTo>
                    <a:pt x="290924" y="368299"/>
                    <a:pt x="290924" y="368299"/>
                    <a:pt x="290924" y="365723"/>
                  </a:cubicBezTo>
                  <a:cubicBezTo>
                    <a:pt x="290924" y="360572"/>
                    <a:pt x="290924" y="357997"/>
                    <a:pt x="290924" y="352846"/>
                  </a:cubicBezTo>
                  <a:cubicBezTo>
                    <a:pt x="290924" y="352846"/>
                    <a:pt x="288350" y="352846"/>
                    <a:pt x="288350" y="352846"/>
                  </a:cubicBezTo>
                  <a:cubicBezTo>
                    <a:pt x="288350" y="352846"/>
                    <a:pt x="288350" y="352846"/>
                    <a:pt x="288350" y="350270"/>
                  </a:cubicBezTo>
                  <a:cubicBezTo>
                    <a:pt x="288350" y="350270"/>
                    <a:pt x="290924" y="350270"/>
                    <a:pt x="290924" y="350270"/>
                  </a:cubicBezTo>
                  <a:cubicBezTo>
                    <a:pt x="290924" y="350270"/>
                    <a:pt x="290924" y="350270"/>
                    <a:pt x="290924" y="347695"/>
                  </a:cubicBezTo>
                  <a:cubicBezTo>
                    <a:pt x="290924" y="347695"/>
                    <a:pt x="288350" y="347695"/>
                    <a:pt x="288350" y="347695"/>
                  </a:cubicBezTo>
                  <a:cubicBezTo>
                    <a:pt x="288350" y="345119"/>
                    <a:pt x="288350" y="345119"/>
                    <a:pt x="288350" y="345119"/>
                  </a:cubicBezTo>
                  <a:cubicBezTo>
                    <a:pt x="288350" y="345119"/>
                    <a:pt x="288350" y="342544"/>
                    <a:pt x="288350" y="342544"/>
                  </a:cubicBezTo>
                  <a:cubicBezTo>
                    <a:pt x="288350" y="342544"/>
                    <a:pt x="288350" y="339968"/>
                    <a:pt x="288350" y="339968"/>
                  </a:cubicBezTo>
                  <a:cubicBezTo>
                    <a:pt x="288350" y="337393"/>
                    <a:pt x="288350" y="337393"/>
                    <a:pt x="288350" y="334817"/>
                  </a:cubicBezTo>
                  <a:cubicBezTo>
                    <a:pt x="288350" y="332242"/>
                    <a:pt x="288350" y="329666"/>
                    <a:pt x="288350" y="329666"/>
                  </a:cubicBezTo>
                  <a:cubicBezTo>
                    <a:pt x="288350" y="327091"/>
                    <a:pt x="288350" y="327091"/>
                    <a:pt x="288350" y="327091"/>
                  </a:cubicBezTo>
                  <a:cubicBezTo>
                    <a:pt x="288350" y="324515"/>
                    <a:pt x="288350" y="321940"/>
                    <a:pt x="288350" y="319364"/>
                  </a:cubicBezTo>
                  <a:cubicBezTo>
                    <a:pt x="288350" y="319364"/>
                    <a:pt x="288350" y="319364"/>
                    <a:pt x="288350" y="316789"/>
                  </a:cubicBezTo>
                  <a:cubicBezTo>
                    <a:pt x="288350" y="314213"/>
                    <a:pt x="288350" y="311638"/>
                    <a:pt x="288350" y="311638"/>
                  </a:cubicBezTo>
                  <a:cubicBezTo>
                    <a:pt x="288350" y="309062"/>
                    <a:pt x="288350" y="309062"/>
                    <a:pt x="288350" y="309062"/>
                  </a:cubicBezTo>
                  <a:cubicBezTo>
                    <a:pt x="288350" y="309062"/>
                    <a:pt x="288350" y="306487"/>
                    <a:pt x="288350" y="303911"/>
                  </a:cubicBezTo>
                  <a:cubicBezTo>
                    <a:pt x="288350" y="301335"/>
                    <a:pt x="288350" y="301335"/>
                    <a:pt x="288350" y="301335"/>
                  </a:cubicBezTo>
                  <a:cubicBezTo>
                    <a:pt x="288350" y="298760"/>
                    <a:pt x="288350" y="298760"/>
                    <a:pt x="288350" y="298760"/>
                  </a:cubicBezTo>
                  <a:cubicBezTo>
                    <a:pt x="288350" y="296184"/>
                    <a:pt x="288350" y="296184"/>
                    <a:pt x="288350" y="296184"/>
                  </a:cubicBezTo>
                  <a:cubicBezTo>
                    <a:pt x="288350" y="291033"/>
                    <a:pt x="288350" y="285882"/>
                    <a:pt x="288350" y="280731"/>
                  </a:cubicBezTo>
                  <a:cubicBezTo>
                    <a:pt x="288350" y="278156"/>
                    <a:pt x="288350" y="275580"/>
                    <a:pt x="288350" y="273005"/>
                  </a:cubicBezTo>
                  <a:cubicBezTo>
                    <a:pt x="288350" y="270429"/>
                    <a:pt x="288350" y="265278"/>
                    <a:pt x="288350" y="262703"/>
                  </a:cubicBezTo>
                  <a:cubicBezTo>
                    <a:pt x="288350" y="262703"/>
                    <a:pt x="288350" y="260127"/>
                    <a:pt x="288350" y="260127"/>
                  </a:cubicBezTo>
                  <a:cubicBezTo>
                    <a:pt x="288350" y="254976"/>
                    <a:pt x="288350" y="252401"/>
                    <a:pt x="288350" y="247250"/>
                  </a:cubicBezTo>
                  <a:cubicBezTo>
                    <a:pt x="288350" y="244674"/>
                    <a:pt x="288350" y="242099"/>
                    <a:pt x="288350" y="239523"/>
                  </a:cubicBezTo>
                  <a:cubicBezTo>
                    <a:pt x="288350" y="239523"/>
                    <a:pt x="288350" y="239523"/>
                    <a:pt x="288350" y="236948"/>
                  </a:cubicBezTo>
                  <a:cubicBezTo>
                    <a:pt x="288350" y="236948"/>
                    <a:pt x="288350" y="234372"/>
                    <a:pt x="288350" y="234372"/>
                  </a:cubicBezTo>
                  <a:cubicBezTo>
                    <a:pt x="288350" y="231797"/>
                    <a:pt x="288350" y="231797"/>
                    <a:pt x="288350" y="231797"/>
                  </a:cubicBezTo>
                  <a:cubicBezTo>
                    <a:pt x="288350" y="229221"/>
                    <a:pt x="288350" y="229221"/>
                    <a:pt x="288350" y="229221"/>
                  </a:cubicBezTo>
                  <a:cubicBezTo>
                    <a:pt x="288350" y="229221"/>
                    <a:pt x="288350" y="229221"/>
                    <a:pt x="290924" y="229221"/>
                  </a:cubicBezTo>
                  <a:cubicBezTo>
                    <a:pt x="290924" y="229221"/>
                    <a:pt x="290924" y="229221"/>
                    <a:pt x="290924" y="226646"/>
                  </a:cubicBezTo>
                  <a:cubicBezTo>
                    <a:pt x="290924" y="226646"/>
                    <a:pt x="288350" y="224070"/>
                    <a:pt x="288350" y="224070"/>
                  </a:cubicBezTo>
                  <a:cubicBezTo>
                    <a:pt x="288350" y="221494"/>
                    <a:pt x="288350" y="221494"/>
                    <a:pt x="288350" y="221494"/>
                  </a:cubicBezTo>
                  <a:cubicBezTo>
                    <a:pt x="288350" y="218919"/>
                    <a:pt x="288350" y="218919"/>
                    <a:pt x="288350" y="218919"/>
                  </a:cubicBezTo>
                  <a:cubicBezTo>
                    <a:pt x="288350" y="216343"/>
                    <a:pt x="288350" y="216343"/>
                    <a:pt x="288350" y="216343"/>
                  </a:cubicBezTo>
                  <a:cubicBezTo>
                    <a:pt x="288350" y="213768"/>
                    <a:pt x="288350" y="213768"/>
                    <a:pt x="288350" y="213768"/>
                  </a:cubicBezTo>
                  <a:cubicBezTo>
                    <a:pt x="288350" y="211192"/>
                    <a:pt x="288350" y="211192"/>
                    <a:pt x="288350" y="211192"/>
                  </a:cubicBezTo>
                  <a:cubicBezTo>
                    <a:pt x="288350" y="208617"/>
                    <a:pt x="288350" y="208617"/>
                    <a:pt x="288350" y="208617"/>
                  </a:cubicBezTo>
                  <a:cubicBezTo>
                    <a:pt x="288350" y="200890"/>
                    <a:pt x="288350" y="195739"/>
                    <a:pt x="288350" y="188013"/>
                  </a:cubicBezTo>
                  <a:cubicBezTo>
                    <a:pt x="288350" y="188013"/>
                    <a:pt x="288350" y="185437"/>
                    <a:pt x="288350" y="185437"/>
                  </a:cubicBezTo>
                  <a:cubicBezTo>
                    <a:pt x="288350" y="185437"/>
                    <a:pt x="288350" y="185437"/>
                    <a:pt x="288350" y="182862"/>
                  </a:cubicBezTo>
                  <a:cubicBezTo>
                    <a:pt x="288350" y="182862"/>
                    <a:pt x="288350" y="182862"/>
                    <a:pt x="288350" y="180286"/>
                  </a:cubicBezTo>
                  <a:close/>
                  <a:moveTo>
                    <a:pt x="260030" y="180286"/>
                  </a:moveTo>
                  <a:cubicBezTo>
                    <a:pt x="260030" y="182862"/>
                    <a:pt x="260030" y="182862"/>
                    <a:pt x="260030" y="182862"/>
                  </a:cubicBezTo>
                  <a:cubicBezTo>
                    <a:pt x="262604" y="182862"/>
                    <a:pt x="262604" y="182862"/>
                    <a:pt x="262604" y="182862"/>
                  </a:cubicBezTo>
                  <a:cubicBezTo>
                    <a:pt x="262604" y="182862"/>
                    <a:pt x="262604" y="182862"/>
                    <a:pt x="262604" y="185437"/>
                  </a:cubicBezTo>
                  <a:cubicBezTo>
                    <a:pt x="262604" y="185437"/>
                    <a:pt x="262604" y="188013"/>
                    <a:pt x="262604" y="188013"/>
                  </a:cubicBezTo>
                  <a:cubicBezTo>
                    <a:pt x="262604" y="195739"/>
                    <a:pt x="262604" y="203466"/>
                    <a:pt x="262604" y="211192"/>
                  </a:cubicBezTo>
                  <a:cubicBezTo>
                    <a:pt x="262604" y="211192"/>
                    <a:pt x="262604" y="213768"/>
                    <a:pt x="262604" y="213768"/>
                  </a:cubicBezTo>
                  <a:cubicBezTo>
                    <a:pt x="262604" y="213768"/>
                    <a:pt x="262604" y="218919"/>
                    <a:pt x="262604" y="218919"/>
                  </a:cubicBezTo>
                  <a:cubicBezTo>
                    <a:pt x="262604" y="218919"/>
                    <a:pt x="262604" y="218919"/>
                    <a:pt x="260030" y="218919"/>
                  </a:cubicBezTo>
                  <a:cubicBezTo>
                    <a:pt x="260030" y="221494"/>
                    <a:pt x="260030" y="221494"/>
                    <a:pt x="260030" y="221494"/>
                  </a:cubicBezTo>
                  <a:cubicBezTo>
                    <a:pt x="260030" y="224070"/>
                    <a:pt x="260030" y="224070"/>
                    <a:pt x="260030" y="224070"/>
                  </a:cubicBezTo>
                  <a:cubicBezTo>
                    <a:pt x="260030" y="224070"/>
                    <a:pt x="260030" y="226646"/>
                    <a:pt x="260030" y="226646"/>
                  </a:cubicBezTo>
                  <a:cubicBezTo>
                    <a:pt x="260030" y="226646"/>
                    <a:pt x="260030" y="226646"/>
                    <a:pt x="260030" y="229221"/>
                  </a:cubicBezTo>
                  <a:cubicBezTo>
                    <a:pt x="260030" y="229221"/>
                    <a:pt x="260030" y="229221"/>
                    <a:pt x="260030" y="231797"/>
                  </a:cubicBezTo>
                  <a:cubicBezTo>
                    <a:pt x="260030" y="231797"/>
                    <a:pt x="260030" y="231797"/>
                    <a:pt x="260030" y="234372"/>
                  </a:cubicBezTo>
                  <a:cubicBezTo>
                    <a:pt x="260030" y="234372"/>
                    <a:pt x="260030" y="234372"/>
                    <a:pt x="262604" y="234372"/>
                  </a:cubicBezTo>
                  <a:cubicBezTo>
                    <a:pt x="262604" y="234372"/>
                    <a:pt x="262604" y="236948"/>
                    <a:pt x="262604" y="236948"/>
                  </a:cubicBezTo>
                  <a:cubicBezTo>
                    <a:pt x="262604" y="236948"/>
                    <a:pt x="262604" y="236948"/>
                    <a:pt x="260030" y="236948"/>
                  </a:cubicBezTo>
                  <a:cubicBezTo>
                    <a:pt x="260030" y="236948"/>
                    <a:pt x="260030" y="236948"/>
                    <a:pt x="260030" y="239523"/>
                  </a:cubicBezTo>
                  <a:cubicBezTo>
                    <a:pt x="260030" y="239523"/>
                    <a:pt x="260030" y="239523"/>
                    <a:pt x="260030" y="242099"/>
                  </a:cubicBezTo>
                  <a:cubicBezTo>
                    <a:pt x="260030" y="242099"/>
                    <a:pt x="260030" y="244674"/>
                    <a:pt x="260030" y="247250"/>
                  </a:cubicBezTo>
                  <a:cubicBezTo>
                    <a:pt x="262604" y="247250"/>
                    <a:pt x="262604" y="247250"/>
                    <a:pt x="262604" y="247250"/>
                  </a:cubicBezTo>
                  <a:cubicBezTo>
                    <a:pt x="262604" y="252401"/>
                    <a:pt x="262604" y="257552"/>
                    <a:pt x="262604" y="260127"/>
                  </a:cubicBezTo>
                  <a:cubicBezTo>
                    <a:pt x="262604" y="262703"/>
                    <a:pt x="262604" y="262703"/>
                    <a:pt x="262604" y="262703"/>
                  </a:cubicBezTo>
                  <a:cubicBezTo>
                    <a:pt x="262604" y="265278"/>
                    <a:pt x="262604" y="270429"/>
                    <a:pt x="262604" y="273005"/>
                  </a:cubicBezTo>
                  <a:cubicBezTo>
                    <a:pt x="262604" y="275580"/>
                    <a:pt x="262604" y="280731"/>
                    <a:pt x="262604" y="280731"/>
                  </a:cubicBezTo>
                  <a:cubicBezTo>
                    <a:pt x="262604" y="285882"/>
                    <a:pt x="262604" y="291033"/>
                    <a:pt x="262604" y="296184"/>
                  </a:cubicBezTo>
                  <a:cubicBezTo>
                    <a:pt x="262604" y="296184"/>
                    <a:pt x="262604" y="296184"/>
                    <a:pt x="262604" y="298760"/>
                  </a:cubicBezTo>
                  <a:cubicBezTo>
                    <a:pt x="262604" y="298760"/>
                    <a:pt x="262604" y="298760"/>
                    <a:pt x="262604" y="301335"/>
                  </a:cubicBezTo>
                  <a:cubicBezTo>
                    <a:pt x="262604" y="301335"/>
                    <a:pt x="262604" y="301335"/>
                    <a:pt x="262604" y="303911"/>
                  </a:cubicBezTo>
                  <a:cubicBezTo>
                    <a:pt x="262604" y="303911"/>
                    <a:pt x="262604" y="303911"/>
                    <a:pt x="260030" y="303911"/>
                  </a:cubicBezTo>
                  <a:cubicBezTo>
                    <a:pt x="260030" y="303911"/>
                    <a:pt x="262604" y="303911"/>
                    <a:pt x="262604" y="306487"/>
                  </a:cubicBezTo>
                  <a:cubicBezTo>
                    <a:pt x="262604" y="306487"/>
                    <a:pt x="262604" y="309062"/>
                    <a:pt x="262604" y="309062"/>
                  </a:cubicBezTo>
                  <a:cubicBezTo>
                    <a:pt x="262604" y="309062"/>
                    <a:pt x="262604" y="309062"/>
                    <a:pt x="260030" y="309062"/>
                  </a:cubicBezTo>
                  <a:cubicBezTo>
                    <a:pt x="260030" y="311638"/>
                    <a:pt x="260030" y="314213"/>
                    <a:pt x="260030" y="316789"/>
                  </a:cubicBezTo>
                  <a:cubicBezTo>
                    <a:pt x="260030" y="316789"/>
                    <a:pt x="260030" y="316789"/>
                    <a:pt x="260030" y="319364"/>
                  </a:cubicBezTo>
                  <a:cubicBezTo>
                    <a:pt x="260030" y="319364"/>
                    <a:pt x="262604" y="319364"/>
                    <a:pt x="262604" y="319364"/>
                  </a:cubicBezTo>
                  <a:cubicBezTo>
                    <a:pt x="262604" y="321940"/>
                    <a:pt x="262604" y="324515"/>
                    <a:pt x="262604" y="327091"/>
                  </a:cubicBezTo>
                  <a:cubicBezTo>
                    <a:pt x="262604" y="327091"/>
                    <a:pt x="262604" y="327091"/>
                    <a:pt x="262604" y="329666"/>
                  </a:cubicBezTo>
                  <a:cubicBezTo>
                    <a:pt x="262604" y="329666"/>
                    <a:pt x="262604" y="332242"/>
                    <a:pt x="262604" y="334817"/>
                  </a:cubicBezTo>
                  <a:cubicBezTo>
                    <a:pt x="262604" y="337393"/>
                    <a:pt x="262604" y="337393"/>
                    <a:pt x="262604" y="339968"/>
                  </a:cubicBezTo>
                  <a:cubicBezTo>
                    <a:pt x="262604" y="339968"/>
                    <a:pt x="262604" y="342544"/>
                    <a:pt x="262604" y="342544"/>
                  </a:cubicBezTo>
                  <a:cubicBezTo>
                    <a:pt x="262604" y="342544"/>
                    <a:pt x="262604" y="345119"/>
                    <a:pt x="262604" y="345119"/>
                  </a:cubicBezTo>
                  <a:cubicBezTo>
                    <a:pt x="262604" y="345119"/>
                    <a:pt x="262604" y="345119"/>
                    <a:pt x="262604" y="347695"/>
                  </a:cubicBezTo>
                  <a:cubicBezTo>
                    <a:pt x="262604" y="347695"/>
                    <a:pt x="262604" y="347695"/>
                    <a:pt x="260030" y="347695"/>
                  </a:cubicBezTo>
                  <a:cubicBezTo>
                    <a:pt x="260030" y="350270"/>
                    <a:pt x="260030" y="350270"/>
                    <a:pt x="260030" y="350270"/>
                  </a:cubicBezTo>
                  <a:cubicBezTo>
                    <a:pt x="260030" y="352846"/>
                    <a:pt x="260030" y="352846"/>
                    <a:pt x="260030" y="352846"/>
                  </a:cubicBezTo>
                  <a:cubicBezTo>
                    <a:pt x="260030" y="357997"/>
                    <a:pt x="260030" y="360572"/>
                    <a:pt x="260030" y="365723"/>
                  </a:cubicBezTo>
                  <a:cubicBezTo>
                    <a:pt x="260030" y="365723"/>
                    <a:pt x="260030" y="365723"/>
                    <a:pt x="260030" y="368299"/>
                  </a:cubicBezTo>
                  <a:cubicBezTo>
                    <a:pt x="257455" y="368299"/>
                    <a:pt x="257455" y="368299"/>
                    <a:pt x="257455" y="368299"/>
                  </a:cubicBezTo>
                  <a:cubicBezTo>
                    <a:pt x="257455" y="368299"/>
                    <a:pt x="257455" y="368299"/>
                    <a:pt x="257455" y="370874"/>
                  </a:cubicBezTo>
                  <a:cubicBezTo>
                    <a:pt x="257455" y="370874"/>
                    <a:pt x="254881" y="370874"/>
                    <a:pt x="254881" y="370874"/>
                  </a:cubicBezTo>
                  <a:cubicBezTo>
                    <a:pt x="254881" y="370874"/>
                    <a:pt x="254881" y="370874"/>
                    <a:pt x="254881" y="373450"/>
                  </a:cubicBezTo>
                  <a:cubicBezTo>
                    <a:pt x="254881" y="373450"/>
                    <a:pt x="254881" y="373450"/>
                    <a:pt x="252306" y="373450"/>
                  </a:cubicBezTo>
                  <a:cubicBezTo>
                    <a:pt x="252306" y="373450"/>
                    <a:pt x="252306" y="373450"/>
                    <a:pt x="252306" y="376025"/>
                  </a:cubicBezTo>
                  <a:cubicBezTo>
                    <a:pt x="249731" y="376025"/>
                    <a:pt x="249731" y="376025"/>
                    <a:pt x="249731" y="376025"/>
                  </a:cubicBezTo>
                  <a:cubicBezTo>
                    <a:pt x="249731" y="376025"/>
                    <a:pt x="249731" y="376025"/>
                    <a:pt x="249731" y="378601"/>
                  </a:cubicBezTo>
                  <a:cubicBezTo>
                    <a:pt x="247157" y="378601"/>
                    <a:pt x="247157" y="378601"/>
                    <a:pt x="247157" y="378601"/>
                  </a:cubicBezTo>
                  <a:cubicBezTo>
                    <a:pt x="244582" y="378601"/>
                    <a:pt x="244582" y="378601"/>
                    <a:pt x="244582" y="378601"/>
                  </a:cubicBezTo>
                  <a:cubicBezTo>
                    <a:pt x="244582" y="378601"/>
                    <a:pt x="244582" y="378601"/>
                    <a:pt x="244582" y="381176"/>
                  </a:cubicBezTo>
                  <a:cubicBezTo>
                    <a:pt x="242008" y="381176"/>
                    <a:pt x="242008" y="381176"/>
                    <a:pt x="242008" y="381176"/>
                  </a:cubicBezTo>
                  <a:cubicBezTo>
                    <a:pt x="242008" y="381176"/>
                    <a:pt x="242008" y="381176"/>
                    <a:pt x="242008" y="383752"/>
                  </a:cubicBezTo>
                  <a:cubicBezTo>
                    <a:pt x="239433" y="383752"/>
                    <a:pt x="239433" y="383752"/>
                    <a:pt x="239433" y="383752"/>
                  </a:cubicBezTo>
                  <a:cubicBezTo>
                    <a:pt x="236859" y="383752"/>
                    <a:pt x="236859" y="383752"/>
                    <a:pt x="236859" y="386327"/>
                  </a:cubicBezTo>
                  <a:cubicBezTo>
                    <a:pt x="234284" y="386327"/>
                    <a:pt x="234284" y="386327"/>
                    <a:pt x="234284" y="386327"/>
                  </a:cubicBezTo>
                  <a:cubicBezTo>
                    <a:pt x="234284" y="386327"/>
                    <a:pt x="234284" y="386327"/>
                    <a:pt x="234284" y="388903"/>
                  </a:cubicBezTo>
                  <a:cubicBezTo>
                    <a:pt x="231710" y="388903"/>
                    <a:pt x="231710" y="388903"/>
                    <a:pt x="231710" y="388903"/>
                  </a:cubicBezTo>
                  <a:cubicBezTo>
                    <a:pt x="231710" y="388903"/>
                    <a:pt x="231710" y="388903"/>
                    <a:pt x="231710" y="391479"/>
                  </a:cubicBezTo>
                  <a:cubicBezTo>
                    <a:pt x="229135" y="391479"/>
                    <a:pt x="229135" y="391479"/>
                    <a:pt x="229135" y="391479"/>
                  </a:cubicBezTo>
                  <a:cubicBezTo>
                    <a:pt x="229135" y="391479"/>
                    <a:pt x="226560" y="391479"/>
                    <a:pt x="226560" y="391479"/>
                  </a:cubicBezTo>
                  <a:cubicBezTo>
                    <a:pt x="226560" y="391479"/>
                    <a:pt x="226560" y="391479"/>
                    <a:pt x="226560" y="394054"/>
                  </a:cubicBezTo>
                  <a:cubicBezTo>
                    <a:pt x="223986" y="394054"/>
                    <a:pt x="223986" y="394054"/>
                    <a:pt x="223986" y="396630"/>
                  </a:cubicBezTo>
                  <a:cubicBezTo>
                    <a:pt x="221411" y="396630"/>
                    <a:pt x="221411" y="396630"/>
                    <a:pt x="221411" y="396630"/>
                  </a:cubicBezTo>
                  <a:cubicBezTo>
                    <a:pt x="218837" y="396630"/>
                    <a:pt x="218837" y="396630"/>
                    <a:pt x="218837" y="396630"/>
                  </a:cubicBezTo>
                  <a:cubicBezTo>
                    <a:pt x="218837" y="399205"/>
                    <a:pt x="218837" y="399205"/>
                    <a:pt x="218837" y="399205"/>
                  </a:cubicBezTo>
                  <a:cubicBezTo>
                    <a:pt x="218837" y="399205"/>
                    <a:pt x="218837" y="399205"/>
                    <a:pt x="216262" y="399205"/>
                  </a:cubicBezTo>
                  <a:cubicBezTo>
                    <a:pt x="213688" y="399205"/>
                    <a:pt x="213688" y="399205"/>
                    <a:pt x="213688" y="401781"/>
                  </a:cubicBezTo>
                  <a:cubicBezTo>
                    <a:pt x="213688" y="401781"/>
                    <a:pt x="213688" y="401781"/>
                    <a:pt x="211113" y="401781"/>
                  </a:cubicBezTo>
                  <a:cubicBezTo>
                    <a:pt x="208539" y="401781"/>
                    <a:pt x="208539" y="401781"/>
                    <a:pt x="208539" y="401781"/>
                  </a:cubicBezTo>
                  <a:cubicBezTo>
                    <a:pt x="208539" y="404356"/>
                    <a:pt x="208539" y="404356"/>
                    <a:pt x="208539" y="404356"/>
                  </a:cubicBezTo>
                  <a:cubicBezTo>
                    <a:pt x="208539" y="404356"/>
                    <a:pt x="205964" y="404356"/>
                    <a:pt x="205964" y="404356"/>
                  </a:cubicBezTo>
                  <a:cubicBezTo>
                    <a:pt x="205964" y="404356"/>
                    <a:pt x="203390" y="406932"/>
                    <a:pt x="203390" y="406932"/>
                  </a:cubicBezTo>
                  <a:cubicBezTo>
                    <a:pt x="200815" y="406932"/>
                    <a:pt x="200815" y="406932"/>
                    <a:pt x="200815" y="406932"/>
                  </a:cubicBezTo>
                  <a:cubicBezTo>
                    <a:pt x="200815" y="409507"/>
                    <a:pt x="200815" y="409507"/>
                    <a:pt x="200815" y="409507"/>
                  </a:cubicBezTo>
                  <a:cubicBezTo>
                    <a:pt x="198240" y="409507"/>
                    <a:pt x="195666" y="412083"/>
                    <a:pt x="193091" y="412083"/>
                  </a:cubicBezTo>
                  <a:cubicBezTo>
                    <a:pt x="193091" y="412083"/>
                    <a:pt x="190517" y="414658"/>
                    <a:pt x="187942" y="414658"/>
                  </a:cubicBezTo>
                  <a:cubicBezTo>
                    <a:pt x="187942" y="417234"/>
                    <a:pt x="182793" y="417234"/>
                    <a:pt x="182793" y="419809"/>
                  </a:cubicBezTo>
                  <a:cubicBezTo>
                    <a:pt x="180219" y="419809"/>
                    <a:pt x="180219" y="419809"/>
                    <a:pt x="180219" y="419809"/>
                  </a:cubicBezTo>
                  <a:cubicBezTo>
                    <a:pt x="177644" y="419809"/>
                    <a:pt x="177644" y="419809"/>
                    <a:pt x="177644" y="419809"/>
                  </a:cubicBezTo>
                  <a:cubicBezTo>
                    <a:pt x="177644" y="419809"/>
                    <a:pt x="175069" y="419809"/>
                    <a:pt x="172495" y="419809"/>
                  </a:cubicBezTo>
                  <a:cubicBezTo>
                    <a:pt x="172495" y="419809"/>
                    <a:pt x="172495" y="419809"/>
                    <a:pt x="172495" y="422385"/>
                  </a:cubicBezTo>
                  <a:cubicBezTo>
                    <a:pt x="172495" y="422385"/>
                    <a:pt x="169920" y="422385"/>
                    <a:pt x="167346" y="422385"/>
                  </a:cubicBezTo>
                  <a:cubicBezTo>
                    <a:pt x="167346" y="424960"/>
                    <a:pt x="167346" y="424960"/>
                    <a:pt x="167346" y="424960"/>
                  </a:cubicBezTo>
                  <a:cubicBezTo>
                    <a:pt x="162197" y="424960"/>
                    <a:pt x="159622" y="427536"/>
                    <a:pt x="154473" y="427536"/>
                  </a:cubicBezTo>
                  <a:cubicBezTo>
                    <a:pt x="154473" y="427536"/>
                    <a:pt x="151899" y="427536"/>
                    <a:pt x="151899" y="427536"/>
                  </a:cubicBezTo>
                  <a:cubicBezTo>
                    <a:pt x="151899" y="427536"/>
                    <a:pt x="149324" y="430111"/>
                    <a:pt x="149324" y="430111"/>
                  </a:cubicBezTo>
                  <a:cubicBezTo>
                    <a:pt x="149324" y="430111"/>
                    <a:pt x="146749" y="430111"/>
                    <a:pt x="146749" y="430111"/>
                  </a:cubicBezTo>
                  <a:cubicBezTo>
                    <a:pt x="146749" y="430111"/>
                    <a:pt x="146749" y="432687"/>
                    <a:pt x="144175" y="432687"/>
                  </a:cubicBezTo>
                  <a:cubicBezTo>
                    <a:pt x="141600" y="432687"/>
                    <a:pt x="141600" y="432687"/>
                    <a:pt x="141600" y="432687"/>
                  </a:cubicBezTo>
                  <a:cubicBezTo>
                    <a:pt x="141600" y="432687"/>
                    <a:pt x="141600" y="432687"/>
                    <a:pt x="141600" y="435262"/>
                  </a:cubicBezTo>
                  <a:cubicBezTo>
                    <a:pt x="139026" y="435262"/>
                    <a:pt x="139026" y="435262"/>
                    <a:pt x="139026" y="435262"/>
                  </a:cubicBezTo>
                  <a:cubicBezTo>
                    <a:pt x="136451" y="435262"/>
                    <a:pt x="136451" y="435262"/>
                    <a:pt x="133877" y="435262"/>
                  </a:cubicBezTo>
                  <a:cubicBezTo>
                    <a:pt x="131302" y="437838"/>
                    <a:pt x="131302" y="437838"/>
                    <a:pt x="131302" y="437838"/>
                  </a:cubicBezTo>
                  <a:cubicBezTo>
                    <a:pt x="131302" y="437838"/>
                    <a:pt x="128728" y="437838"/>
                    <a:pt x="128728" y="437838"/>
                  </a:cubicBezTo>
                  <a:cubicBezTo>
                    <a:pt x="128728" y="437838"/>
                    <a:pt x="128728" y="437838"/>
                    <a:pt x="126153" y="437838"/>
                  </a:cubicBezTo>
                  <a:cubicBezTo>
                    <a:pt x="126153" y="440413"/>
                    <a:pt x="126153" y="440413"/>
                    <a:pt x="126153" y="440413"/>
                  </a:cubicBezTo>
                  <a:cubicBezTo>
                    <a:pt x="126153" y="440413"/>
                    <a:pt x="126153" y="440413"/>
                    <a:pt x="123578" y="440413"/>
                  </a:cubicBezTo>
                  <a:cubicBezTo>
                    <a:pt x="121004" y="440413"/>
                    <a:pt x="121004" y="440413"/>
                    <a:pt x="121004" y="440413"/>
                  </a:cubicBezTo>
                  <a:cubicBezTo>
                    <a:pt x="121004" y="440413"/>
                    <a:pt x="118429" y="440413"/>
                    <a:pt x="118429" y="440413"/>
                  </a:cubicBezTo>
                  <a:cubicBezTo>
                    <a:pt x="118429" y="440413"/>
                    <a:pt x="118429" y="440413"/>
                    <a:pt x="118429" y="442989"/>
                  </a:cubicBezTo>
                  <a:cubicBezTo>
                    <a:pt x="118429" y="442989"/>
                    <a:pt x="115855" y="442989"/>
                    <a:pt x="115855" y="442989"/>
                  </a:cubicBezTo>
                  <a:cubicBezTo>
                    <a:pt x="115855" y="442989"/>
                    <a:pt x="115855" y="442989"/>
                    <a:pt x="113280" y="442989"/>
                  </a:cubicBezTo>
                  <a:cubicBezTo>
                    <a:pt x="110706" y="442989"/>
                    <a:pt x="108131" y="445564"/>
                    <a:pt x="105557" y="445564"/>
                  </a:cubicBezTo>
                  <a:cubicBezTo>
                    <a:pt x="102982" y="445564"/>
                    <a:pt x="100408" y="445564"/>
                    <a:pt x="97833" y="448140"/>
                  </a:cubicBezTo>
                  <a:cubicBezTo>
                    <a:pt x="95258" y="448140"/>
                    <a:pt x="92684" y="448140"/>
                    <a:pt x="92684" y="448140"/>
                  </a:cubicBezTo>
                  <a:cubicBezTo>
                    <a:pt x="90109" y="448140"/>
                    <a:pt x="90109" y="448140"/>
                    <a:pt x="90109" y="448140"/>
                  </a:cubicBezTo>
                  <a:cubicBezTo>
                    <a:pt x="87535" y="448140"/>
                    <a:pt x="87535" y="448140"/>
                    <a:pt x="87535" y="448140"/>
                  </a:cubicBezTo>
                  <a:cubicBezTo>
                    <a:pt x="87535" y="450715"/>
                    <a:pt x="87535" y="450715"/>
                    <a:pt x="87535" y="450715"/>
                  </a:cubicBezTo>
                  <a:cubicBezTo>
                    <a:pt x="87535" y="450715"/>
                    <a:pt x="84960" y="450715"/>
                    <a:pt x="84960" y="450715"/>
                  </a:cubicBezTo>
                  <a:cubicBezTo>
                    <a:pt x="84960" y="450715"/>
                    <a:pt x="84960" y="450715"/>
                    <a:pt x="82386" y="450715"/>
                  </a:cubicBezTo>
                  <a:cubicBezTo>
                    <a:pt x="82386" y="450715"/>
                    <a:pt x="79811" y="450715"/>
                    <a:pt x="79811" y="453291"/>
                  </a:cubicBezTo>
                  <a:cubicBezTo>
                    <a:pt x="77237" y="453291"/>
                    <a:pt x="77237" y="453291"/>
                    <a:pt x="77237" y="453291"/>
                  </a:cubicBezTo>
                  <a:cubicBezTo>
                    <a:pt x="74662" y="453291"/>
                    <a:pt x="72088" y="453291"/>
                    <a:pt x="69513" y="455866"/>
                  </a:cubicBezTo>
                  <a:cubicBezTo>
                    <a:pt x="69513" y="455866"/>
                    <a:pt x="69513" y="455866"/>
                    <a:pt x="66938" y="458442"/>
                  </a:cubicBezTo>
                  <a:cubicBezTo>
                    <a:pt x="66938" y="461017"/>
                    <a:pt x="66938" y="463593"/>
                    <a:pt x="66938" y="466168"/>
                  </a:cubicBezTo>
                  <a:cubicBezTo>
                    <a:pt x="64364" y="468744"/>
                    <a:pt x="64364" y="468744"/>
                    <a:pt x="66938" y="471320"/>
                  </a:cubicBezTo>
                  <a:cubicBezTo>
                    <a:pt x="64364" y="471320"/>
                    <a:pt x="64364" y="471320"/>
                    <a:pt x="64364" y="471320"/>
                  </a:cubicBezTo>
                  <a:cubicBezTo>
                    <a:pt x="64364" y="473895"/>
                    <a:pt x="64364" y="476471"/>
                    <a:pt x="64364" y="476471"/>
                  </a:cubicBezTo>
                  <a:cubicBezTo>
                    <a:pt x="64364" y="476471"/>
                    <a:pt x="64364" y="476471"/>
                    <a:pt x="64364" y="479046"/>
                  </a:cubicBezTo>
                  <a:cubicBezTo>
                    <a:pt x="64364" y="481622"/>
                    <a:pt x="64364" y="486773"/>
                    <a:pt x="64364" y="489348"/>
                  </a:cubicBezTo>
                  <a:cubicBezTo>
                    <a:pt x="64364" y="491924"/>
                    <a:pt x="64364" y="497075"/>
                    <a:pt x="64364" y="497075"/>
                  </a:cubicBezTo>
                  <a:cubicBezTo>
                    <a:pt x="64364" y="497075"/>
                    <a:pt x="64364" y="499650"/>
                    <a:pt x="64364" y="499650"/>
                  </a:cubicBezTo>
                  <a:cubicBezTo>
                    <a:pt x="66938" y="499650"/>
                    <a:pt x="72088" y="499650"/>
                    <a:pt x="74662" y="499650"/>
                  </a:cubicBezTo>
                  <a:cubicBezTo>
                    <a:pt x="74662" y="497075"/>
                    <a:pt x="74662" y="497075"/>
                    <a:pt x="74662" y="497075"/>
                  </a:cubicBezTo>
                  <a:cubicBezTo>
                    <a:pt x="74662" y="497075"/>
                    <a:pt x="74662" y="497075"/>
                    <a:pt x="77237" y="497075"/>
                  </a:cubicBezTo>
                  <a:cubicBezTo>
                    <a:pt x="77237" y="497075"/>
                    <a:pt x="77237" y="497075"/>
                    <a:pt x="79811" y="497075"/>
                  </a:cubicBezTo>
                  <a:cubicBezTo>
                    <a:pt x="82386" y="497075"/>
                    <a:pt x="82386" y="497075"/>
                    <a:pt x="82386" y="497075"/>
                  </a:cubicBezTo>
                  <a:cubicBezTo>
                    <a:pt x="84960" y="497075"/>
                    <a:pt x="84960" y="497075"/>
                    <a:pt x="84960" y="497075"/>
                  </a:cubicBezTo>
                  <a:cubicBezTo>
                    <a:pt x="84960" y="497075"/>
                    <a:pt x="84960" y="497075"/>
                    <a:pt x="87535" y="497075"/>
                  </a:cubicBezTo>
                  <a:cubicBezTo>
                    <a:pt x="87535" y="494499"/>
                    <a:pt x="87535" y="494499"/>
                    <a:pt x="87535" y="494499"/>
                  </a:cubicBezTo>
                  <a:cubicBezTo>
                    <a:pt x="90109" y="494499"/>
                    <a:pt x="92684" y="494499"/>
                    <a:pt x="92684" y="494499"/>
                  </a:cubicBezTo>
                  <a:cubicBezTo>
                    <a:pt x="95258" y="494499"/>
                    <a:pt x="95258" y="494499"/>
                    <a:pt x="95258" y="494499"/>
                  </a:cubicBezTo>
                  <a:cubicBezTo>
                    <a:pt x="95258" y="494499"/>
                    <a:pt x="95258" y="494499"/>
                    <a:pt x="97833" y="494499"/>
                  </a:cubicBezTo>
                  <a:cubicBezTo>
                    <a:pt x="97833" y="494499"/>
                    <a:pt x="97833" y="494499"/>
                    <a:pt x="97833" y="491924"/>
                  </a:cubicBezTo>
                  <a:cubicBezTo>
                    <a:pt x="100408" y="491924"/>
                    <a:pt x="100408" y="491924"/>
                    <a:pt x="100408" y="491924"/>
                  </a:cubicBezTo>
                  <a:cubicBezTo>
                    <a:pt x="102982" y="491924"/>
                    <a:pt x="102982" y="491924"/>
                    <a:pt x="102982" y="491924"/>
                  </a:cubicBezTo>
                  <a:cubicBezTo>
                    <a:pt x="102982" y="491924"/>
                    <a:pt x="105557" y="491924"/>
                    <a:pt x="108131" y="491924"/>
                  </a:cubicBezTo>
                  <a:cubicBezTo>
                    <a:pt x="110706" y="491924"/>
                    <a:pt x="113280" y="489348"/>
                    <a:pt x="115855" y="489348"/>
                  </a:cubicBezTo>
                  <a:cubicBezTo>
                    <a:pt x="118429" y="489348"/>
                    <a:pt x="121004" y="489348"/>
                    <a:pt x="123578" y="489348"/>
                  </a:cubicBezTo>
                  <a:cubicBezTo>
                    <a:pt x="123578" y="486773"/>
                    <a:pt x="123578" y="486773"/>
                    <a:pt x="126153" y="486773"/>
                  </a:cubicBezTo>
                  <a:cubicBezTo>
                    <a:pt x="128728" y="486773"/>
                    <a:pt x="131302" y="486773"/>
                    <a:pt x="133877" y="486773"/>
                  </a:cubicBezTo>
                  <a:cubicBezTo>
                    <a:pt x="136451" y="484197"/>
                    <a:pt x="139026" y="484197"/>
                    <a:pt x="141600" y="481622"/>
                  </a:cubicBezTo>
                  <a:cubicBezTo>
                    <a:pt x="141600" y="481622"/>
                    <a:pt x="144175" y="481622"/>
                    <a:pt x="146749" y="479046"/>
                  </a:cubicBezTo>
                  <a:cubicBezTo>
                    <a:pt x="149324" y="479046"/>
                    <a:pt x="149324" y="479046"/>
                    <a:pt x="149324" y="479046"/>
                  </a:cubicBezTo>
                  <a:cubicBezTo>
                    <a:pt x="149324" y="479046"/>
                    <a:pt x="149324" y="479046"/>
                    <a:pt x="151899" y="479046"/>
                  </a:cubicBezTo>
                  <a:cubicBezTo>
                    <a:pt x="154473" y="479046"/>
                    <a:pt x="154473" y="479046"/>
                    <a:pt x="154473" y="479046"/>
                  </a:cubicBezTo>
                  <a:cubicBezTo>
                    <a:pt x="154473" y="479046"/>
                    <a:pt x="154473" y="476471"/>
                    <a:pt x="154473" y="476471"/>
                  </a:cubicBezTo>
                  <a:cubicBezTo>
                    <a:pt x="157048" y="476471"/>
                    <a:pt x="157048" y="476471"/>
                    <a:pt x="157048" y="476471"/>
                  </a:cubicBezTo>
                  <a:cubicBezTo>
                    <a:pt x="157048" y="476471"/>
                    <a:pt x="159622" y="476471"/>
                    <a:pt x="159622" y="476471"/>
                  </a:cubicBezTo>
                  <a:cubicBezTo>
                    <a:pt x="159622" y="476471"/>
                    <a:pt x="159622" y="476471"/>
                    <a:pt x="162197" y="476471"/>
                  </a:cubicBezTo>
                  <a:cubicBezTo>
                    <a:pt x="162197" y="473895"/>
                    <a:pt x="164771" y="473895"/>
                    <a:pt x="167346" y="473895"/>
                  </a:cubicBezTo>
                  <a:cubicBezTo>
                    <a:pt x="167346" y="473895"/>
                    <a:pt x="167346" y="471320"/>
                    <a:pt x="169920" y="471320"/>
                  </a:cubicBezTo>
                  <a:cubicBezTo>
                    <a:pt x="169920" y="471320"/>
                    <a:pt x="169920" y="471320"/>
                    <a:pt x="172495" y="471320"/>
                  </a:cubicBezTo>
                  <a:cubicBezTo>
                    <a:pt x="172495" y="468744"/>
                    <a:pt x="172495" y="468744"/>
                    <a:pt x="172495" y="468744"/>
                  </a:cubicBezTo>
                  <a:cubicBezTo>
                    <a:pt x="172495" y="468744"/>
                    <a:pt x="172495" y="468744"/>
                    <a:pt x="175069" y="468744"/>
                  </a:cubicBezTo>
                  <a:cubicBezTo>
                    <a:pt x="175069" y="466168"/>
                    <a:pt x="175069" y="466168"/>
                    <a:pt x="175069" y="466168"/>
                  </a:cubicBezTo>
                  <a:cubicBezTo>
                    <a:pt x="177644" y="466168"/>
                    <a:pt x="177644" y="466168"/>
                    <a:pt x="177644" y="466168"/>
                  </a:cubicBezTo>
                  <a:cubicBezTo>
                    <a:pt x="177644" y="466168"/>
                    <a:pt x="177644" y="466168"/>
                    <a:pt x="180219" y="466168"/>
                  </a:cubicBezTo>
                  <a:cubicBezTo>
                    <a:pt x="180219" y="463593"/>
                    <a:pt x="180219" y="463593"/>
                    <a:pt x="180219" y="463593"/>
                  </a:cubicBezTo>
                  <a:cubicBezTo>
                    <a:pt x="180219" y="463593"/>
                    <a:pt x="180219" y="463593"/>
                    <a:pt x="182793" y="463593"/>
                  </a:cubicBezTo>
                  <a:cubicBezTo>
                    <a:pt x="182793" y="463593"/>
                    <a:pt x="182793" y="463593"/>
                    <a:pt x="185368" y="463593"/>
                  </a:cubicBezTo>
                  <a:cubicBezTo>
                    <a:pt x="187942" y="463593"/>
                    <a:pt x="187942" y="463593"/>
                    <a:pt x="187942" y="463593"/>
                  </a:cubicBezTo>
                  <a:cubicBezTo>
                    <a:pt x="187942" y="461017"/>
                    <a:pt x="187942" y="461017"/>
                    <a:pt x="187942" y="461017"/>
                  </a:cubicBezTo>
                  <a:cubicBezTo>
                    <a:pt x="190517" y="461017"/>
                    <a:pt x="190517" y="461017"/>
                    <a:pt x="190517" y="461017"/>
                  </a:cubicBezTo>
                  <a:cubicBezTo>
                    <a:pt x="190517" y="458442"/>
                    <a:pt x="190517" y="458442"/>
                    <a:pt x="193091" y="458442"/>
                  </a:cubicBezTo>
                  <a:cubicBezTo>
                    <a:pt x="193091" y="458442"/>
                    <a:pt x="193091" y="458442"/>
                    <a:pt x="195666" y="458442"/>
                  </a:cubicBezTo>
                  <a:cubicBezTo>
                    <a:pt x="195666" y="455866"/>
                    <a:pt x="195666" y="455866"/>
                    <a:pt x="195666" y="455866"/>
                  </a:cubicBezTo>
                  <a:cubicBezTo>
                    <a:pt x="195666" y="455866"/>
                    <a:pt x="198240" y="455866"/>
                    <a:pt x="198240" y="455866"/>
                  </a:cubicBezTo>
                  <a:cubicBezTo>
                    <a:pt x="198240" y="455866"/>
                    <a:pt x="198240" y="453291"/>
                    <a:pt x="198240" y="453291"/>
                  </a:cubicBezTo>
                  <a:cubicBezTo>
                    <a:pt x="200815" y="453291"/>
                    <a:pt x="200815" y="453291"/>
                    <a:pt x="200815" y="453291"/>
                  </a:cubicBezTo>
                  <a:cubicBezTo>
                    <a:pt x="200815" y="453291"/>
                    <a:pt x="200815" y="453291"/>
                    <a:pt x="203390" y="453291"/>
                  </a:cubicBezTo>
                  <a:cubicBezTo>
                    <a:pt x="203390" y="450715"/>
                    <a:pt x="203390" y="450715"/>
                    <a:pt x="203390" y="450715"/>
                  </a:cubicBezTo>
                  <a:cubicBezTo>
                    <a:pt x="203390" y="450715"/>
                    <a:pt x="203390" y="450715"/>
                    <a:pt x="205964" y="450715"/>
                  </a:cubicBezTo>
                  <a:cubicBezTo>
                    <a:pt x="205964" y="450715"/>
                    <a:pt x="205964" y="450715"/>
                    <a:pt x="208539" y="450715"/>
                  </a:cubicBezTo>
                  <a:cubicBezTo>
                    <a:pt x="208539" y="448140"/>
                    <a:pt x="208539" y="448140"/>
                    <a:pt x="208539" y="448140"/>
                  </a:cubicBezTo>
                  <a:cubicBezTo>
                    <a:pt x="208539" y="448140"/>
                    <a:pt x="208539" y="448140"/>
                    <a:pt x="211113" y="448140"/>
                  </a:cubicBezTo>
                  <a:cubicBezTo>
                    <a:pt x="211113" y="448140"/>
                    <a:pt x="211113" y="448140"/>
                    <a:pt x="213688" y="448140"/>
                  </a:cubicBezTo>
                  <a:cubicBezTo>
                    <a:pt x="213688" y="445564"/>
                    <a:pt x="213688" y="445564"/>
                    <a:pt x="213688" y="445564"/>
                  </a:cubicBezTo>
                  <a:cubicBezTo>
                    <a:pt x="213688" y="445564"/>
                    <a:pt x="213688" y="445564"/>
                    <a:pt x="216262" y="445564"/>
                  </a:cubicBezTo>
                  <a:cubicBezTo>
                    <a:pt x="216262" y="445564"/>
                    <a:pt x="216262" y="442989"/>
                    <a:pt x="216262" y="442989"/>
                  </a:cubicBezTo>
                  <a:cubicBezTo>
                    <a:pt x="218837" y="442989"/>
                    <a:pt x="218837" y="442989"/>
                    <a:pt x="218837" y="442989"/>
                  </a:cubicBezTo>
                  <a:cubicBezTo>
                    <a:pt x="218837" y="440413"/>
                    <a:pt x="218837" y="440413"/>
                    <a:pt x="218837" y="440413"/>
                  </a:cubicBezTo>
                  <a:cubicBezTo>
                    <a:pt x="218837" y="440413"/>
                    <a:pt x="218837" y="440413"/>
                    <a:pt x="221411" y="440413"/>
                  </a:cubicBezTo>
                  <a:cubicBezTo>
                    <a:pt x="221411" y="437838"/>
                    <a:pt x="221411" y="437838"/>
                    <a:pt x="221411" y="437838"/>
                  </a:cubicBezTo>
                  <a:cubicBezTo>
                    <a:pt x="221411" y="437838"/>
                    <a:pt x="221411" y="437838"/>
                    <a:pt x="223986" y="437838"/>
                  </a:cubicBezTo>
                  <a:cubicBezTo>
                    <a:pt x="223986" y="437838"/>
                    <a:pt x="226560" y="437838"/>
                    <a:pt x="226560" y="437838"/>
                  </a:cubicBezTo>
                  <a:cubicBezTo>
                    <a:pt x="226560" y="435262"/>
                    <a:pt x="226560" y="435262"/>
                    <a:pt x="226560" y="435262"/>
                  </a:cubicBezTo>
                  <a:cubicBezTo>
                    <a:pt x="226560" y="435262"/>
                    <a:pt x="229135" y="435262"/>
                    <a:pt x="229135" y="435262"/>
                  </a:cubicBezTo>
                  <a:cubicBezTo>
                    <a:pt x="229135" y="435262"/>
                    <a:pt x="229135" y="435262"/>
                    <a:pt x="231710" y="435262"/>
                  </a:cubicBezTo>
                  <a:cubicBezTo>
                    <a:pt x="231710" y="432687"/>
                    <a:pt x="231710" y="432687"/>
                    <a:pt x="231710" y="432687"/>
                  </a:cubicBezTo>
                  <a:cubicBezTo>
                    <a:pt x="234284" y="432687"/>
                    <a:pt x="234284" y="432687"/>
                    <a:pt x="234284" y="432687"/>
                  </a:cubicBezTo>
                  <a:cubicBezTo>
                    <a:pt x="234284" y="432687"/>
                    <a:pt x="234284" y="430111"/>
                    <a:pt x="234284" y="430111"/>
                  </a:cubicBezTo>
                  <a:cubicBezTo>
                    <a:pt x="234284" y="430111"/>
                    <a:pt x="234284" y="430111"/>
                    <a:pt x="236859" y="430111"/>
                  </a:cubicBezTo>
                  <a:cubicBezTo>
                    <a:pt x="236859" y="430111"/>
                    <a:pt x="236859" y="427536"/>
                    <a:pt x="239433" y="427536"/>
                  </a:cubicBezTo>
                  <a:cubicBezTo>
                    <a:pt x="239433" y="427536"/>
                    <a:pt x="239433" y="427536"/>
                    <a:pt x="242008" y="427536"/>
                  </a:cubicBezTo>
                  <a:cubicBezTo>
                    <a:pt x="242008" y="424960"/>
                    <a:pt x="242008" y="424960"/>
                    <a:pt x="242008" y="424960"/>
                  </a:cubicBezTo>
                  <a:cubicBezTo>
                    <a:pt x="242008" y="424960"/>
                    <a:pt x="244582" y="424960"/>
                    <a:pt x="244582" y="424960"/>
                  </a:cubicBezTo>
                  <a:cubicBezTo>
                    <a:pt x="244582" y="424960"/>
                    <a:pt x="244582" y="424960"/>
                    <a:pt x="247157" y="424960"/>
                  </a:cubicBezTo>
                  <a:cubicBezTo>
                    <a:pt x="247157" y="422385"/>
                    <a:pt x="247157" y="422385"/>
                    <a:pt x="247157" y="422385"/>
                  </a:cubicBezTo>
                  <a:cubicBezTo>
                    <a:pt x="247157" y="422385"/>
                    <a:pt x="247157" y="422385"/>
                    <a:pt x="249731" y="422385"/>
                  </a:cubicBezTo>
                  <a:cubicBezTo>
                    <a:pt x="249731" y="419809"/>
                    <a:pt x="249731" y="419809"/>
                    <a:pt x="249731" y="419809"/>
                  </a:cubicBezTo>
                  <a:cubicBezTo>
                    <a:pt x="249731" y="419809"/>
                    <a:pt x="249731" y="419809"/>
                    <a:pt x="252306" y="419809"/>
                  </a:cubicBezTo>
                  <a:cubicBezTo>
                    <a:pt x="252306" y="417234"/>
                    <a:pt x="252306" y="417234"/>
                    <a:pt x="252306" y="417234"/>
                  </a:cubicBezTo>
                  <a:cubicBezTo>
                    <a:pt x="254881" y="417234"/>
                    <a:pt x="254881" y="417234"/>
                    <a:pt x="254881" y="417234"/>
                  </a:cubicBezTo>
                  <a:cubicBezTo>
                    <a:pt x="254881" y="417234"/>
                    <a:pt x="254881" y="417234"/>
                    <a:pt x="257455" y="417234"/>
                  </a:cubicBezTo>
                  <a:cubicBezTo>
                    <a:pt x="257455" y="414658"/>
                    <a:pt x="257455" y="414658"/>
                    <a:pt x="257455" y="414658"/>
                  </a:cubicBezTo>
                  <a:cubicBezTo>
                    <a:pt x="257455" y="414658"/>
                    <a:pt x="257455" y="414658"/>
                    <a:pt x="260030" y="414658"/>
                  </a:cubicBezTo>
                  <a:cubicBezTo>
                    <a:pt x="262604" y="414658"/>
                    <a:pt x="262604" y="414658"/>
                    <a:pt x="262604" y="414658"/>
                  </a:cubicBezTo>
                  <a:cubicBezTo>
                    <a:pt x="262604" y="414658"/>
                    <a:pt x="262604" y="414658"/>
                    <a:pt x="265179" y="414658"/>
                  </a:cubicBezTo>
                  <a:cubicBezTo>
                    <a:pt x="265179" y="417234"/>
                    <a:pt x="265179" y="417234"/>
                    <a:pt x="265179" y="417234"/>
                  </a:cubicBezTo>
                  <a:cubicBezTo>
                    <a:pt x="265179" y="417234"/>
                    <a:pt x="265179" y="417234"/>
                    <a:pt x="265179" y="419809"/>
                  </a:cubicBezTo>
                  <a:cubicBezTo>
                    <a:pt x="265179" y="422385"/>
                    <a:pt x="265179" y="422385"/>
                    <a:pt x="265179" y="424960"/>
                  </a:cubicBezTo>
                  <a:cubicBezTo>
                    <a:pt x="265179" y="424960"/>
                    <a:pt x="265179" y="427536"/>
                    <a:pt x="265179" y="427536"/>
                  </a:cubicBezTo>
                  <a:cubicBezTo>
                    <a:pt x="265179" y="430111"/>
                    <a:pt x="265179" y="430111"/>
                    <a:pt x="265179" y="430111"/>
                  </a:cubicBezTo>
                  <a:cubicBezTo>
                    <a:pt x="265179" y="432687"/>
                    <a:pt x="265179" y="432687"/>
                    <a:pt x="265179" y="432687"/>
                  </a:cubicBezTo>
                  <a:cubicBezTo>
                    <a:pt x="265179" y="435262"/>
                    <a:pt x="265179" y="435262"/>
                    <a:pt x="265179" y="435262"/>
                  </a:cubicBezTo>
                  <a:cubicBezTo>
                    <a:pt x="265179" y="435262"/>
                    <a:pt x="265179" y="435262"/>
                    <a:pt x="265179" y="437838"/>
                  </a:cubicBezTo>
                  <a:cubicBezTo>
                    <a:pt x="265179" y="437838"/>
                    <a:pt x="265179" y="437838"/>
                    <a:pt x="265179" y="440413"/>
                  </a:cubicBezTo>
                  <a:cubicBezTo>
                    <a:pt x="265179" y="442989"/>
                    <a:pt x="265179" y="445564"/>
                    <a:pt x="265179" y="450715"/>
                  </a:cubicBezTo>
                  <a:cubicBezTo>
                    <a:pt x="265179" y="450715"/>
                    <a:pt x="262604" y="450715"/>
                    <a:pt x="262604" y="450715"/>
                  </a:cubicBezTo>
                  <a:cubicBezTo>
                    <a:pt x="262604" y="450715"/>
                    <a:pt x="262604" y="450715"/>
                    <a:pt x="262604" y="453291"/>
                  </a:cubicBezTo>
                  <a:cubicBezTo>
                    <a:pt x="262604" y="453291"/>
                    <a:pt x="262604" y="453291"/>
                    <a:pt x="262604" y="455866"/>
                  </a:cubicBezTo>
                  <a:cubicBezTo>
                    <a:pt x="262604" y="458442"/>
                    <a:pt x="262604" y="461017"/>
                    <a:pt x="262604" y="461017"/>
                  </a:cubicBezTo>
                  <a:cubicBezTo>
                    <a:pt x="262604" y="461017"/>
                    <a:pt x="262604" y="461017"/>
                    <a:pt x="262604" y="463593"/>
                  </a:cubicBezTo>
                  <a:cubicBezTo>
                    <a:pt x="262604" y="463593"/>
                    <a:pt x="262604" y="466168"/>
                    <a:pt x="262604" y="466168"/>
                  </a:cubicBezTo>
                  <a:cubicBezTo>
                    <a:pt x="260030" y="466168"/>
                    <a:pt x="260030" y="466168"/>
                    <a:pt x="260030" y="466168"/>
                  </a:cubicBezTo>
                  <a:cubicBezTo>
                    <a:pt x="260030" y="466168"/>
                    <a:pt x="260030" y="468744"/>
                    <a:pt x="260030" y="468744"/>
                  </a:cubicBezTo>
                  <a:cubicBezTo>
                    <a:pt x="257455" y="468744"/>
                    <a:pt x="257455" y="468744"/>
                    <a:pt x="257455" y="468744"/>
                  </a:cubicBezTo>
                  <a:cubicBezTo>
                    <a:pt x="257455" y="468744"/>
                    <a:pt x="257455" y="468744"/>
                    <a:pt x="257455" y="471320"/>
                  </a:cubicBezTo>
                  <a:cubicBezTo>
                    <a:pt x="254881" y="471320"/>
                    <a:pt x="254881" y="471320"/>
                    <a:pt x="254881" y="471320"/>
                  </a:cubicBezTo>
                  <a:cubicBezTo>
                    <a:pt x="254881" y="471320"/>
                    <a:pt x="254881" y="471320"/>
                    <a:pt x="254881" y="473895"/>
                  </a:cubicBezTo>
                  <a:cubicBezTo>
                    <a:pt x="254881" y="473895"/>
                    <a:pt x="252306" y="473895"/>
                    <a:pt x="252306" y="473895"/>
                  </a:cubicBezTo>
                  <a:cubicBezTo>
                    <a:pt x="252306" y="473895"/>
                    <a:pt x="252306" y="473895"/>
                    <a:pt x="252306" y="476471"/>
                  </a:cubicBezTo>
                  <a:cubicBezTo>
                    <a:pt x="249731" y="476471"/>
                    <a:pt x="249731" y="476471"/>
                    <a:pt x="249731" y="476471"/>
                  </a:cubicBezTo>
                  <a:cubicBezTo>
                    <a:pt x="249731" y="476471"/>
                    <a:pt x="249731" y="476471"/>
                    <a:pt x="247157" y="476471"/>
                  </a:cubicBezTo>
                  <a:cubicBezTo>
                    <a:pt x="247157" y="476471"/>
                    <a:pt x="247157" y="476471"/>
                    <a:pt x="247157" y="479046"/>
                  </a:cubicBezTo>
                  <a:cubicBezTo>
                    <a:pt x="244582" y="479046"/>
                    <a:pt x="244582" y="479046"/>
                    <a:pt x="244582" y="479046"/>
                  </a:cubicBezTo>
                  <a:cubicBezTo>
                    <a:pt x="244582" y="479046"/>
                    <a:pt x="244582" y="479046"/>
                    <a:pt x="244582" y="481622"/>
                  </a:cubicBezTo>
                  <a:cubicBezTo>
                    <a:pt x="242008" y="481622"/>
                    <a:pt x="242008" y="481622"/>
                    <a:pt x="242008" y="481622"/>
                  </a:cubicBezTo>
                  <a:cubicBezTo>
                    <a:pt x="242008" y="481622"/>
                    <a:pt x="239433" y="481622"/>
                    <a:pt x="239433" y="481622"/>
                  </a:cubicBezTo>
                  <a:cubicBezTo>
                    <a:pt x="239433" y="484197"/>
                    <a:pt x="239433" y="484197"/>
                    <a:pt x="239433" y="484197"/>
                  </a:cubicBezTo>
                  <a:cubicBezTo>
                    <a:pt x="236859" y="484197"/>
                    <a:pt x="236859" y="484197"/>
                    <a:pt x="236859" y="484197"/>
                  </a:cubicBezTo>
                  <a:cubicBezTo>
                    <a:pt x="236859" y="484197"/>
                    <a:pt x="236859" y="484197"/>
                    <a:pt x="236859" y="486773"/>
                  </a:cubicBezTo>
                  <a:cubicBezTo>
                    <a:pt x="234284" y="486773"/>
                    <a:pt x="231710" y="486773"/>
                    <a:pt x="231710" y="489348"/>
                  </a:cubicBezTo>
                  <a:cubicBezTo>
                    <a:pt x="229135" y="489348"/>
                    <a:pt x="229135" y="489348"/>
                    <a:pt x="229135" y="489348"/>
                  </a:cubicBezTo>
                  <a:cubicBezTo>
                    <a:pt x="229135" y="491924"/>
                    <a:pt x="229135" y="491924"/>
                    <a:pt x="229135" y="491924"/>
                  </a:cubicBezTo>
                  <a:cubicBezTo>
                    <a:pt x="226560" y="491924"/>
                    <a:pt x="226560" y="491924"/>
                    <a:pt x="226560" y="491924"/>
                  </a:cubicBezTo>
                  <a:cubicBezTo>
                    <a:pt x="226560" y="491924"/>
                    <a:pt x="226560" y="494499"/>
                    <a:pt x="223986" y="494499"/>
                  </a:cubicBezTo>
                  <a:cubicBezTo>
                    <a:pt x="223986" y="494499"/>
                    <a:pt x="223986" y="494499"/>
                    <a:pt x="223986" y="497075"/>
                  </a:cubicBezTo>
                  <a:cubicBezTo>
                    <a:pt x="221411" y="497075"/>
                    <a:pt x="221411" y="497075"/>
                    <a:pt x="221411" y="497075"/>
                  </a:cubicBezTo>
                  <a:cubicBezTo>
                    <a:pt x="218837" y="497075"/>
                    <a:pt x="218837" y="497075"/>
                    <a:pt x="218837" y="499650"/>
                  </a:cubicBezTo>
                  <a:cubicBezTo>
                    <a:pt x="218837" y="499650"/>
                    <a:pt x="218837" y="499650"/>
                    <a:pt x="216262" y="499650"/>
                  </a:cubicBezTo>
                  <a:cubicBezTo>
                    <a:pt x="213688" y="499650"/>
                    <a:pt x="213688" y="502226"/>
                    <a:pt x="213688" y="502226"/>
                  </a:cubicBezTo>
                  <a:cubicBezTo>
                    <a:pt x="213688" y="502226"/>
                    <a:pt x="211113" y="502226"/>
                    <a:pt x="211113" y="502226"/>
                  </a:cubicBezTo>
                  <a:cubicBezTo>
                    <a:pt x="211113" y="502226"/>
                    <a:pt x="211113" y="504801"/>
                    <a:pt x="211113" y="504801"/>
                  </a:cubicBezTo>
                  <a:cubicBezTo>
                    <a:pt x="208539" y="504801"/>
                    <a:pt x="208539" y="504801"/>
                    <a:pt x="208539" y="504801"/>
                  </a:cubicBezTo>
                  <a:cubicBezTo>
                    <a:pt x="205964" y="504801"/>
                    <a:pt x="205964" y="504801"/>
                    <a:pt x="205964" y="504801"/>
                  </a:cubicBezTo>
                  <a:cubicBezTo>
                    <a:pt x="205964" y="504801"/>
                    <a:pt x="205964" y="507377"/>
                    <a:pt x="203390" y="507377"/>
                  </a:cubicBezTo>
                  <a:cubicBezTo>
                    <a:pt x="203390" y="507377"/>
                    <a:pt x="200815" y="509952"/>
                    <a:pt x="198240" y="509952"/>
                  </a:cubicBezTo>
                  <a:cubicBezTo>
                    <a:pt x="198240" y="509952"/>
                    <a:pt x="198240" y="509952"/>
                    <a:pt x="195666" y="512528"/>
                  </a:cubicBezTo>
                  <a:cubicBezTo>
                    <a:pt x="195666" y="512528"/>
                    <a:pt x="193091" y="512528"/>
                    <a:pt x="193091" y="515103"/>
                  </a:cubicBezTo>
                  <a:cubicBezTo>
                    <a:pt x="190517" y="515103"/>
                    <a:pt x="190517" y="515103"/>
                    <a:pt x="190517" y="515103"/>
                  </a:cubicBezTo>
                  <a:cubicBezTo>
                    <a:pt x="190517" y="515103"/>
                    <a:pt x="190517" y="517679"/>
                    <a:pt x="187942" y="517679"/>
                  </a:cubicBezTo>
                  <a:cubicBezTo>
                    <a:pt x="187942" y="517679"/>
                    <a:pt x="185368" y="517679"/>
                    <a:pt x="185368" y="520254"/>
                  </a:cubicBezTo>
                  <a:cubicBezTo>
                    <a:pt x="182793" y="520254"/>
                    <a:pt x="177644" y="522830"/>
                    <a:pt x="175069" y="522830"/>
                  </a:cubicBezTo>
                  <a:cubicBezTo>
                    <a:pt x="172495" y="522830"/>
                    <a:pt x="172495" y="522830"/>
                    <a:pt x="172495" y="522830"/>
                  </a:cubicBezTo>
                  <a:cubicBezTo>
                    <a:pt x="172495" y="525405"/>
                    <a:pt x="172495" y="525405"/>
                    <a:pt x="172495" y="525405"/>
                  </a:cubicBezTo>
                  <a:cubicBezTo>
                    <a:pt x="172495" y="525405"/>
                    <a:pt x="169920" y="525405"/>
                    <a:pt x="169920" y="525405"/>
                  </a:cubicBezTo>
                  <a:cubicBezTo>
                    <a:pt x="167346" y="525405"/>
                    <a:pt x="167346" y="525405"/>
                    <a:pt x="167346" y="527981"/>
                  </a:cubicBezTo>
                  <a:cubicBezTo>
                    <a:pt x="167346" y="527981"/>
                    <a:pt x="164771" y="527981"/>
                    <a:pt x="164771" y="527981"/>
                  </a:cubicBezTo>
                  <a:cubicBezTo>
                    <a:pt x="164771" y="527981"/>
                    <a:pt x="164771" y="527981"/>
                    <a:pt x="164771" y="530556"/>
                  </a:cubicBezTo>
                  <a:cubicBezTo>
                    <a:pt x="164771" y="530556"/>
                    <a:pt x="162197" y="530556"/>
                    <a:pt x="162197" y="530556"/>
                  </a:cubicBezTo>
                  <a:cubicBezTo>
                    <a:pt x="162197" y="530556"/>
                    <a:pt x="162197" y="530556"/>
                    <a:pt x="159622" y="530556"/>
                  </a:cubicBezTo>
                  <a:cubicBezTo>
                    <a:pt x="159622" y="530556"/>
                    <a:pt x="157048" y="530556"/>
                    <a:pt x="157048" y="530556"/>
                  </a:cubicBezTo>
                  <a:cubicBezTo>
                    <a:pt x="154473" y="533132"/>
                    <a:pt x="151899" y="535707"/>
                    <a:pt x="149324" y="535707"/>
                  </a:cubicBezTo>
                  <a:cubicBezTo>
                    <a:pt x="146749" y="535707"/>
                    <a:pt x="146749" y="535707"/>
                    <a:pt x="146749" y="535707"/>
                  </a:cubicBezTo>
                  <a:cubicBezTo>
                    <a:pt x="146749" y="535707"/>
                    <a:pt x="144175" y="535707"/>
                    <a:pt x="144175" y="535707"/>
                  </a:cubicBezTo>
                  <a:cubicBezTo>
                    <a:pt x="144175" y="538283"/>
                    <a:pt x="144175" y="538283"/>
                    <a:pt x="144175" y="538283"/>
                  </a:cubicBezTo>
                  <a:cubicBezTo>
                    <a:pt x="144175" y="538283"/>
                    <a:pt x="144175" y="538283"/>
                    <a:pt x="141600" y="538283"/>
                  </a:cubicBezTo>
                  <a:cubicBezTo>
                    <a:pt x="139026" y="538283"/>
                    <a:pt x="139026" y="538283"/>
                    <a:pt x="136451" y="540858"/>
                  </a:cubicBezTo>
                  <a:cubicBezTo>
                    <a:pt x="133877" y="540858"/>
                    <a:pt x="128728" y="543434"/>
                    <a:pt x="126153" y="546009"/>
                  </a:cubicBezTo>
                  <a:cubicBezTo>
                    <a:pt x="123578" y="546009"/>
                    <a:pt x="118429" y="548585"/>
                    <a:pt x="113280" y="548585"/>
                  </a:cubicBezTo>
                  <a:cubicBezTo>
                    <a:pt x="110706" y="548585"/>
                    <a:pt x="110706" y="551161"/>
                    <a:pt x="108131" y="551161"/>
                  </a:cubicBezTo>
                  <a:cubicBezTo>
                    <a:pt x="105557" y="551161"/>
                    <a:pt x="105557" y="551161"/>
                    <a:pt x="105557" y="551161"/>
                  </a:cubicBezTo>
                  <a:cubicBezTo>
                    <a:pt x="105557" y="553736"/>
                    <a:pt x="105557" y="553736"/>
                    <a:pt x="105557" y="553736"/>
                  </a:cubicBezTo>
                  <a:cubicBezTo>
                    <a:pt x="105557" y="553736"/>
                    <a:pt x="105557" y="553736"/>
                    <a:pt x="102982" y="553736"/>
                  </a:cubicBezTo>
                  <a:cubicBezTo>
                    <a:pt x="102982" y="553736"/>
                    <a:pt x="100408" y="553736"/>
                    <a:pt x="97833" y="553736"/>
                  </a:cubicBezTo>
                  <a:cubicBezTo>
                    <a:pt x="97833" y="553736"/>
                    <a:pt x="97833" y="553736"/>
                    <a:pt x="95258" y="553736"/>
                  </a:cubicBezTo>
                  <a:cubicBezTo>
                    <a:pt x="95258" y="556312"/>
                    <a:pt x="95258" y="556312"/>
                    <a:pt x="95258" y="556312"/>
                  </a:cubicBezTo>
                  <a:cubicBezTo>
                    <a:pt x="92684" y="556312"/>
                    <a:pt x="92684" y="556312"/>
                    <a:pt x="92684" y="556312"/>
                  </a:cubicBezTo>
                  <a:cubicBezTo>
                    <a:pt x="92684" y="556312"/>
                    <a:pt x="90109" y="558887"/>
                    <a:pt x="90109" y="558887"/>
                  </a:cubicBezTo>
                  <a:cubicBezTo>
                    <a:pt x="90109" y="558887"/>
                    <a:pt x="87535" y="558887"/>
                    <a:pt x="84960" y="558887"/>
                  </a:cubicBezTo>
                  <a:cubicBezTo>
                    <a:pt x="84960" y="558887"/>
                    <a:pt x="84960" y="558887"/>
                    <a:pt x="84960" y="561463"/>
                  </a:cubicBezTo>
                  <a:cubicBezTo>
                    <a:pt x="84960" y="561463"/>
                    <a:pt x="82386" y="561463"/>
                    <a:pt x="82386" y="561463"/>
                  </a:cubicBezTo>
                  <a:cubicBezTo>
                    <a:pt x="82386" y="561463"/>
                    <a:pt x="77237" y="561463"/>
                    <a:pt x="77237" y="561463"/>
                  </a:cubicBezTo>
                  <a:cubicBezTo>
                    <a:pt x="77237" y="564038"/>
                    <a:pt x="74662" y="564038"/>
                    <a:pt x="74662" y="564038"/>
                  </a:cubicBezTo>
                  <a:cubicBezTo>
                    <a:pt x="74662" y="564038"/>
                    <a:pt x="72088" y="564038"/>
                    <a:pt x="72088" y="564038"/>
                  </a:cubicBezTo>
                  <a:cubicBezTo>
                    <a:pt x="69513" y="564038"/>
                    <a:pt x="69513" y="564038"/>
                    <a:pt x="66938" y="566614"/>
                  </a:cubicBezTo>
                  <a:cubicBezTo>
                    <a:pt x="64364" y="566614"/>
                    <a:pt x="64364" y="566614"/>
                    <a:pt x="64364" y="566614"/>
                  </a:cubicBezTo>
                  <a:cubicBezTo>
                    <a:pt x="61789" y="566614"/>
                    <a:pt x="61789" y="566614"/>
                    <a:pt x="61789" y="566614"/>
                  </a:cubicBezTo>
                  <a:cubicBezTo>
                    <a:pt x="59215" y="566614"/>
                    <a:pt x="59215" y="569189"/>
                    <a:pt x="59215" y="569189"/>
                  </a:cubicBezTo>
                  <a:cubicBezTo>
                    <a:pt x="56640" y="569189"/>
                    <a:pt x="56640" y="569189"/>
                    <a:pt x="54066" y="569189"/>
                  </a:cubicBezTo>
                  <a:cubicBezTo>
                    <a:pt x="51491" y="569189"/>
                    <a:pt x="48917" y="569189"/>
                    <a:pt x="48917" y="569189"/>
                  </a:cubicBezTo>
                  <a:cubicBezTo>
                    <a:pt x="46342" y="569189"/>
                    <a:pt x="43767" y="569189"/>
                    <a:pt x="41193" y="569189"/>
                  </a:cubicBezTo>
                  <a:cubicBezTo>
                    <a:pt x="41193" y="569189"/>
                    <a:pt x="38618" y="569189"/>
                    <a:pt x="38618" y="569189"/>
                  </a:cubicBezTo>
                  <a:cubicBezTo>
                    <a:pt x="38618" y="571765"/>
                    <a:pt x="38618" y="571765"/>
                    <a:pt x="38618" y="571765"/>
                  </a:cubicBezTo>
                  <a:cubicBezTo>
                    <a:pt x="38618" y="571765"/>
                    <a:pt x="38618" y="571765"/>
                    <a:pt x="36044" y="571765"/>
                  </a:cubicBezTo>
                  <a:cubicBezTo>
                    <a:pt x="33469" y="571765"/>
                    <a:pt x="33469" y="571765"/>
                    <a:pt x="33469" y="571765"/>
                  </a:cubicBezTo>
                  <a:cubicBezTo>
                    <a:pt x="33469" y="571765"/>
                    <a:pt x="30895" y="571765"/>
                    <a:pt x="30895" y="571765"/>
                  </a:cubicBezTo>
                  <a:cubicBezTo>
                    <a:pt x="28320" y="571765"/>
                    <a:pt x="25746" y="571765"/>
                    <a:pt x="23171" y="571765"/>
                  </a:cubicBezTo>
                  <a:cubicBezTo>
                    <a:pt x="23171" y="571765"/>
                    <a:pt x="20597" y="571765"/>
                    <a:pt x="20597" y="571765"/>
                  </a:cubicBezTo>
                  <a:cubicBezTo>
                    <a:pt x="18022" y="571765"/>
                    <a:pt x="15447" y="571765"/>
                    <a:pt x="12873" y="571765"/>
                  </a:cubicBezTo>
                  <a:cubicBezTo>
                    <a:pt x="12873" y="571765"/>
                    <a:pt x="12873" y="571765"/>
                    <a:pt x="10298" y="571765"/>
                  </a:cubicBezTo>
                  <a:cubicBezTo>
                    <a:pt x="10298" y="571765"/>
                    <a:pt x="7724" y="571765"/>
                    <a:pt x="5149" y="571765"/>
                  </a:cubicBezTo>
                  <a:cubicBezTo>
                    <a:pt x="5149" y="571765"/>
                    <a:pt x="5149" y="571765"/>
                    <a:pt x="5149" y="569189"/>
                  </a:cubicBezTo>
                  <a:cubicBezTo>
                    <a:pt x="5149" y="569189"/>
                    <a:pt x="2575" y="569189"/>
                    <a:pt x="2575" y="569189"/>
                  </a:cubicBezTo>
                  <a:cubicBezTo>
                    <a:pt x="2575" y="569189"/>
                    <a:pt x="2575" y="566614"/>
                    <a:pt x="2575" y="566614"/>
                  </a:cubicBezTo>
                  <a:cubicBezTo>
                    <a:pt x="0" y="566614"/>
                    <a:pt x="0" y="566614"/>
                    <a:pt x="0" y="566614"/>
                  </a:cubicBezTo>
                  <a:cubicBezTo>
                    <a:pt x="0" y="566614"/>
                    <a:pt x="0" y="564038"/>
                    <a:pt x="0" y="564038"/>
                  </a:cubicBezTo>
                  <a:cubicBezTo>
                    <a:pt x="0" y="564038"/>
                    <a:pt x="0" y="564038"/>
                    <a:pt x="2575" y="564038"/>
                  </a:cubicBezTo>
                  <a:cubicBezTo>
                    <a:pt x="2575" y="564038"/>
                    <a:pt x="2575" y="561463"/>
                    <a:pt x="2575" y="561463"/>
                  </a:cubicBezTo>
                  <a:cubicBezTo>
                    <a:pt x="2575" y="558887"/>
                    <a:pt x="2575" y="556312"/>
                    <a:pt x="2575" y="553736"/>
                  </a:cubicBezTo>
                  <a:cubicBezTo>
                    <a:pt x="2575" y="553736"/>
                    <a:pt x="2575" y="551161"/>
                    <a:pt x="2575" y="551161"/>
                  </a:cubicBezTo>
                  <a:cubicBezTo>
                    <a:pt x="2575" y="548585"/>
                    <a:pt x="2575" y="548585"/>
                    <a:pt x="2575" y="546009"/>
                  </a:cubicBezTo>
                  <a:cubicBezTo>
                    <a:pt x="2575" y="543434"/>
                    <a:pt x="2575" y="543434"/>
                    <a:pt x="2575" y="543434"/>
                  </a:cubicBezTo>
                  <a:cubicBezTo>
                    <a:pt x="2575" y="540858"/>
                    <a:pt x="2575" y="540858"/>
                    <a:pt x="2575" y="540858"/>
                  </a:cubicBezTo>
                  <a:cubicBezTo>
                    <a:pt x="2575" y="540858"/>
                    <a:pt x="2575" y="540858"/>
                    <a:pt x="5149" y="540858"/>
                  </a:cubicBezTo>
                  <a:cubicBezTo>
                    <a:pt x="5149" y="538283"/>
                    <a:pt x="5149" y="535707"/>
                    <a:pt x="2575" y="535707"/>
                  </a:cubicBezTo>
                  <a:cubicBezTo>
                    <a:pt x="2575" y="533132"/>
                    <a:pt x="2575" y="530556"/>
                    <a:pt x="5149" y="525405"/>
                  </a:cubicBezTo>
                  <a:cubicBezTo>
                    <a:pt x="5149" y="522830"/>
                    <a:pt x="5149" y="517679"/>
                    <a:pt x="5149" y="512528"/>
                  </a:cubicBezTo>
                  <a:cubicBezTo>
                    <a:pt x="5149" y="512528"/>
                    <a:pt x="5149" y="509952"/>
                    <a:pt x="5149" y="507377"/>
                  </a:cubicBezTo>
                  <a:cubicBezTo>
                    <a:pt x="5149" y="507377"/>
                    <a:pt x="5149" y="507377"/>
                    <a:pt x="5149" y="504801"/>
                  </a:cubicBezTo>
                  <a:cubicBezTo>
                    <a:pt x="5149" y="504801"/>
                    <a:pt x="5149" y="502226"/>
                    <a:pt x="5149" y="502226"/>
                  </a:cubicBezTo>
                  <a:cubicBezTo>
                    <a:pt x="5149" y="502226"/>
                    <a:pt x="5149" y="502226"/>
                    <a:pt x="5149" y="499650"/>
                  </a:cubicBezTo>
                  <a:cubicBezTo>
                    <a:pt x="5149" y="499650"/>
                    <a:pt x="5149" y="499650"/>
                    <a:pt x="7724" y="499650"/>
                  </a:cubicBezTo>
                  <a:cubicBezTo>
                    <a:pt x="7724" y="499650"/>
                    <a:pt x="7724" y="499650"/>
                    <a:pt x="7724" y="497075"/>
                  </a:cubicBezTo>
                  <a:cubicBezTo>
                    <a:pt x="7724" y="494499"/>
                    <a:pt x="7724" y="494499"/>
                    <a:pt x="7724" y="494499"/>
                  </a:cubicBezTo>
                  <a:cubicBezTo>
                    <a:pt x="10298" y="491924"/>
                    <a:pt x="10298" y="491924"/>
                    <a:pt x="12873" y="491924"/>
                  </a:cubicBezTo>
                  <a:cubicBezTo>
                    <a:pt x="12873" y="489348"/>
                    <a:pt x="12873" y="489348"/>
                    <a:pt x="12873" y="489348"/>
                  </a:cubicBezTo>
                  <a:cubicBezTo>
                    <a:pt x="10298" y="489348"/>
                    <a:pt x="10298" y="489348"/>
                    <a:pt x="7724" y="486773"/>
                  </a:cubicBezTo>
                  <a:cubicBezTo>
                    <a:pt x="7724" y="484197"/>
                    <a:pt x="7724" y="484197"/>
                    <a:pt x="7724" y="484197"/>
                  </a:cubicBezTo>
                  <a:cubicBezTo>
                    <a:pt x="7724" y="484197"/>
                    <a:pt x="7724" y="484197"/>
                    <a:pt x="10298" y="484197"/>
                  </a:cubicBezTo>
                  <a:cubicBezTo>
                    <a:pt x="10298" y="481622"/>
                    <a:pt x="10298" y="481622"/>
                    <a:pt x="10298" y="481622"/>
                  </a:cubicBezTo>
                  <a:cubicBezTo>
                    <a:pt x="10298" y="481622"/>
                    <a:pt x="10298" y="481622"/>
                    <a:pt x="10298" y="479046"/>
                  </a:cubicBezTo>
                  <a:cubicBezTo>
                    <a:pt x="10298" y="476471"/>
                    <a:pt x="10298" y="473895"/>
                    <a:pt x="10298" y="473895"/>
                  </a:cubicBezTo>
                  <a:cubicBezTo>
                    <a:pt x="10298" y="473895"/>
                    <a:pt x="10298" y="473895"/>
                    <a:pt x="10298" y="471320"/>
                  </a:cubicBezTo>
                  <a:cubicBezTo>
                    <a:pt x="10298" y="471320"/>
                    <a:pt x="10298" y="468744"/>
                    <a:pt x="10298" y="466168"/>
                  </a:cubicBezTo>
                  <a:cubicBezTo>
                    <a:pt x="10298" y="463593"/>
                    <a:pt x="10298" y="463593"/>
                    <a:pt x="10298" y="463593"/>
                  </a:cubicBezTo>
                  <a:cubicBezTo>
                    <a:pt x="10298" y="461017"/>
                    <a:pt x="10298" y="461017"/>
                    <a:pt x="10298" y="461017"/>
                  </a:cubicBezTo>
                  <a:cubicBezTo>
                    <a:pt x="10298" y="458442"/>
                    <a:pt x="10298" y="458442"/>
                    <a:pt x="10298" y="455866"/>
                  </a:cubicBezTo>
                  <a:cubicBezTo>
                    <a:pt x="10298" y="455866"/>
                    <a:pt x="10298" y="453291"/>
                    <a:pt x="10298" y="453291"/>
                  </a:cubicBezTo>
                  <a:cubicBezTo>
                    <a:pt x="10298" y="453291"/>
                    <a:pt x="10298" y="453291"/>
                    <a:pt x="12873" y="453291"/>
                  </a:cubicBezTo>
                  <a:cubicBezTo>
                    <a:pt x="12873" y="453291"/>
                    <a:pt x="12873" y="453291"/>
                    <a:pt x="12873" y="450715"/>
                  </a:cubicBezTo>
                  <a:cubicBezTo>
                    <a:pt x="12873" y="450715"/>
                    <a:pt x="12873" y="450715"/>
                    <a:pt x="12873" y="448140"/>
                  </a:cubicBezTo>
                  <a:cubicBezTo>
                    <a:pt x="12873" y="448140"/>
                    <a:pt x="12873" y="445564"/>
                    <a:pt x="12873" y="445564"/>
                  </a:cubicBezTo>
                  <a:cubicBezTo>
                    <a:pt x="12873" y="442989"/>
                    <a:pt x="12873" y="442989"/>
                    <a:pt x="12873" y="442989"/>
                  </a:cubicBezTo>
                  <a:cubicBezTo>
                    <a:pt x="12873" y="442989"/>
                    <a:pt x="12873" y="440413"/>
                    <a:pt x="12873" y="440413"/>
                  </a:cubicBezTo>
                  <a:cubicBezTo>
                    <a:pt x="12873" y="440413"/>
                    <a:pt x="12873" y="440413"/>
                    <a:pt x="15447" y="440413"/>
                  </a:cubicBezTo>
                  <a:cubicBezTo>
                    <a:pt x="15447" y="437838"/>
                    <a:pt x="15447" y="437838"/>
                    <a:pt x="15447" y="435262"/>
                  </a:cubicBezTo>
                  <a:cubicBezTo>
                    <a:pt x="15447" y="432687"/>
                    <a:pt x="15447" y="432687"/>
                    <a:pt x="15447" y="432687"/>
                  </a:cubicBezTo>
                  <a:cubicBezTo>
                    <a:pt x="15447" y="432687"/>
                    <a:pt x="15447" y="430111"/>
                    <a:pt x="15447" y="430111"/>
                  </a:cubicBezTo>
                  <a:cubicBezTo>
                    <a:pt x="15447" y="427536"/>
                    <a:pt x="15447" y="424960"/>
                    <a:pt x="15447" y="424960"/>
                  </a:cubicBezTo>
                  <a:cubicBezTo>
                    <a:pt x="15447" y="422385"/>
                    <a:pt x="15447" y="422385"/>
                    <a:pt x="15447" y="422385"/>
                  </a:cubicBezTo>
                  <a:cubicBezTo>
                    <a:pt x="15447" y="419809"/>
                    <a:pt x="18022" y="419809"/>
                    <a:pt x="18022" y="419809"/>
                  </a:cubicBezTo>
                  <a:cubicBezTo>
                    <a:pt x="18022" y="417234"/>
                    <a:pt x="18022" y="417234"/>
                    <a:pt x="18022" y="417234"/>
                  </a:cubicBezTo>
                  <a:cubicBezTo>
                    <a:pt x="18022" y="417234"/>
                    <a:pt x="20597" y="417234"/>
                    <a:pt x="20597" y="417234"/>
                  </a:cubicBezTo>
                  <a:cubicBezTo>
                    <a:pt x="20597" y="414658"/>
                    <a:pt x="20597" y="414658"/>
                    <a:pt x="20597" y="414658"/>
                  </a:cubicBezTo>
                  <a:cubicBezTo>
                    <a:pt x="20597" y="414658"/>
                    <a:pt x="20597" y="414658"/>
                    <a:pt x="23171" y="414658"/>
                  </a:cubicBezTo>
                  <a:cubicBezTo>
                    <a:pt x="23171" y="414658"/>
                    <a:pt x="23171" y="414658"/>
                    <a:pt x="25746" y="414658"/>
                  </a:cubicBezTo>
                  <a:cubicBezTo>
                    <a:pt x="25746" y="412083"/>
                    <a:pt x="25746" y="412083"/>
                    <a:pt x="25746" y="412083"/>
                  </a:cubicBezTo>
                  <a:cubicBezTo>
                    <a:pt x="28320" y="412083"/>
                    <a:pt x="28320" y="412083"/>
                    <a:pt x="28320" y="412083"/>
                  </a:cubicBezTo>
                  <a:cubicBezTo>
                    <a:pt x="28320" y="412083"/>
                    <a:pt x="28320" y="412083"/>
                    <a:pt x="30895" y="412083"/>
                  </a:cubicBezTo>
                  <a:cubicBezTo>
                    <a:pt x="33469" y="412083"/>
                    <a:pt x="33469" y="412083"/>
                    <a:pt x="36044" y="412083"/>
                  </a:cubicBezTo>
                  <a:cubicBezTo>
                    <a:pt x="36044" y="409507"/>
                    <a:pt x="36044" y="409507"/>
                    <a:pt x="36044" y="409507"/>
                  </a:cubicBezTo>
                  <a:cubicBezTo>
                    <a:pt x="38618" y="409507"/>
                    <a:pt x="41193" y="409507"/>
                    <a:pt x="43767" y="406932"/>
                  </a:cubicBezTo>
                  <a:cubicBezTo>
                    <a:pt x="46342" y="406932"/>
                    <a:pt x="48917" y="406932"/>
                    <a:pt x="48917" y="406932"/>
                  </a:cubicBezTo>
                  <a:cubicBezTo>
                    <a:pt x="51491" y="406932"/>
                    <a:pt x="51491" y="406932"/>
                    <a:pt x="54066" y="404356"/>
                  </a:cubicBezTo>
                  <a:cubicBezTo>
                    <a:pt x="56640" y="404356"/>
                    <a:pt x="59215" y="404356"/>
                    <a:pt x="61789" y="404356"/>
                  </a:cubicBezTo>
                  <a:cubicBezTo>
                    <a:pt x="64364" y="401781"/>
                    <a:pt x="64364" y="401781"/>
                    <a:pt x="66938" y="401781"/>
                  </a:cubicBezTo>
                  <a:cubicBezTo>
                    <a:pt x="69513" y="401781"/>
                    <a:pt x="69513" y="401781"/>
                    <a:pt x="69513" y="401781"/>
                  </a:cubicBezTo>
                  <a:cubicBezTo>
                    <a:pt x="72088" y="401781"/>
                    <a:pt x="72088" y="401781"/>
                    <a:pt x="72088" y="401781"/>
                  </a:cubicBezTo>
                  <a:cubicBezTo>
                    <a:pt x="72088" y="401781"/>
                    <a:pt x="72088" y="401781"/>
                    <a:pt x="74662" y="401781"/>
                  </a:cubicBezTo>
                  <a:cubicBezTo>
                    <a:pt x="77237" y="399205"/>
                    <a:pt x="77237" y="399205"/>
                    <a:pt x="79811" y="399205"/>
                  </a:cubicBezTo>
                  <a:cubicBezTo>
                    <a:pt x="82386" y="399205"/>
                    <a:pt x="84960" y="396630"/>
                    <a:pt x="87535" y="396630"/>
                  </a:cubicBezTo>
                  <a:cubicBezTo>
                    <a:pt x="87535" y="396630"/>
                    <a:pt x="90109" y="394054"/>
                    <a:pt x="92684" y="394054"/>
                  </a:cubicBezTo>
                  <a:cubicBezTo>
                    <a:pt x="92684" y="394054"/>
                    <a:pt x="95258" y="394054"/>
                    <a:pt x="97833" y="394054"/>
                  </a:cubicBezTo>
                  <a:cubicBezTo>
                    <a:pt x="97833" y="394054"/>
                    <a:pt x="100408" y="394054"/>
                    <a:pt x="100408" y="394054"/>
                  </a:cubicBezTo>
                  <a:cubicBezTo>
                    <a:pt x="102982" y="394054"/>
                    <a:pt x="102982" y="394054"/>
                    <a:pt x="102982" y="394054"/>
                  </a:cubicBezTo>
                  <a:cubicBezTo>
                    <a:pt x="102982" y="391479"/>
                    <a:pt x="102982" y="391479"/>
                    <a:pt x="102982" y="391479"/>
                  </a:cubicBezTo>
                  <a:cubicBezTo>
                    <a:pt x="102982" y="391479"/>
                    <a:pt x="105557" y="391479"/>
                    <a:pt x="105557" y="391479"/>
                  </a:cubicBezTo>
                  <a:cubicBezTo>
                    <a:pt x="105557" y="391479"/>
                    <a:pt x="105557" y="391479"/>
                    <a:pt x="108131" y="391479"/>
                  </a:cubicBezTo>
                  <a:cubicBezTo>
                    <a:pt x="110706" y="391479"/>
                    <a:pt x="110706" y="388903"/>
                    <a:pt x="113280" y="388903"/>
                  </a:cubicBezTo>
                  <a:cubicBezTo>
                    <a:pt x="113280" y="388903"/>
                    <a:pt x="113280" y="388903"/>
                    <a:pt x="115855" y="388903"/>
                  </a:cubicBezTo>
                  <a:cubicBezTo>
                    <a:pt x="118429" y="388903"/>
                    <a:pt x="118429" y="388903"/>
                    <a:pt x="118429" y="388903"/>
                  </a:cubicBezTo>
                  <a:cubicBezTo>
                    <a:pt x="118429" y="386327"/>
                    <a:pt x="121004" y="386327"/>
                    <a:pt x="123578" y="386327"/>
                  </a:cubicBezTo>
                  <a:cubicBezTo>
                    <a:pt x="126153" y="383752"/>
                    <a:pt x="128728" y="383752"/>
                    <a:pt x="133877" y="383752"/>
                  </a:cubicBezTo>
                  <a:cubicBezTo>
                    <a:pt x="136451" y="381176"/>
                    <a:pt x="141600" y="378601"/>
                    <a:pt x="146749" y="376025"/>
                  </a:cubicBezTo>
                  <a:cubicBezTo>
                    <a:pt x="146749" y="376025"/>
                    <a:pt x="146749" y="376025"/>
                    <a:pt x="151899" y="373450"/>
                  </a:cubicBezTo>
                  <a:cubicBezTo>
                    <a:pt x="154473" y="373450"/>
                    <a:pt x="154473" y="373450"/>
                    <a:pt x="154473" y="373450"/>
                  </a:cubicBezTo>
                  <a:cubicBezTo>
                    <a:pt x="157048" y="373450"/>
                    <a:pt x="157048" y="373450"/>
                    <a:pt x="159622" y="370874"/>
                  </a:cubicBezTo>
                  <a:cubicBezTo>
                    <a:pt x="162197" y="370874"/>
                    <a:pt x="162197" y="370874"/>
                    <a:pt x="164771" y="370874"/>
                  </a:cubicBezTo>
                  <a:cubicBezTo>
                    <a:pt x="167346" y="368299"/>
                    <a:pt x="172495" y="365723"/>
                    <a:pt x="175069" y="363148"/>
                  </a:cubicBezTo>
                  <a:cubicBezTo>
                    <a:pt x="177644" y="363148"/>
                    <a:pt x="177644" y="363148"/>
                    <a:pt x="180219" y="360572"/>
                  </a:cubicBezTo>
                  <a:cubicBezTo>
                    <a:pt x="180219" y="360572"/>
                    <a:pt x="182793" y="360572"/>
                    <a:pt x="182793" y="360572"/>
                  </a:cubicBezTo>
                  <a:cubicBezTo>
                    <a:pt x="182793" y="360572"/>
                    <a:pt x="185368" y="360572"/>
                    <a:pt x="185368" y="360572"/>
                  </a:cubicBezTo>
                  <a:cubicBezTo>
                    <a:pt x="185368" y="357997"/>
                    <a:pt x="185368" y="357997"/>
                    <a:pt x="185368" y="357997"/>
                  </a:cubicBezTo>
                  <a:cubicBezTo>
                    <a:pt x="185368" y="357997"/>
                    <a:pt x="187942" y="355421"/>
                    <a:pt x="187942" y="355421"/>
                  </a:cubicBezTo>
                  <a:cubicBezTo>
                    <a:pt x="187942" y="355421"/>
                    <a:pt x="190517" y="355421"/>
                    <a:pt x="190517" y="355421"/>
                  </a:cubicBezTo>
                  <a:cubicBezTo>
                    <a:pt x="190517" y="352846"/>
                    <a:pt x="190517" y="352846"/>
                    <a:pt x="190517" y="352846"/>
                  </a:cubicBezTo>
                  <a:cubicBezTo>
                    <a:pt x="190517" y="352846"/>
                    <a:pt x="190517" y="352846"/>
                    <a:pt x="193091" y="352846"/>
                  </a:cubicBezTo>
                  <a:cubicBezTo>
                    <a:pt x="193091" y="350270"/>
                    <a:pt x="195666" y="350270"/>
                    <a:pt x="195666" y="350270"/>
                  </a:cubicBezTo>
                  <a:cubicBezTo>
                    <a:pt x="198240" y="350270"/>
                    <a:pt x="200815" y="347695"/>
                    <a:pt x="200815" y="347695"/>
                  </a:cubicBezTo>
                  <a:cubicBezTo>
                    <a:pt x="203390" y="347695"/>
                    <a:pt x="205964" y="347695"/>
                    <a:pt x="208539" y="345119"/>
                  </a:cubicBezTo>
                  <a:cubicBezTo>
                    <a:pt x="208539" y="342544"/>
                    <a:pt x="211113" y="342544"/>
                    <a:pt x="211113" y="342544"/>
                  </a:cubicBezTo>
                  <a:cubicBezTo>
                    <a:pt x="211113" y="342544"/>
                    <a:pt x="211113" y="342544"/>
                    <a:pt x="213688" y="342544"/>
                  </a:cubicBezTo>
                  <a:cubicBezTo>
                    <a:pt x="213688" y="339968"/>
                    <a:pt x="213688" y="339968"/>
                    <a:pt x="213688" y="339968"/>
                  </a:cubicBezTo>
                  <a:cubicBezTo>
                    <a:pt x="213688" y="339968"/>
                    <a:pt x="216262" y="339968"/>
                    <a:pt x="216262" y="339968"/>
                  </a:cubicBezTo>
                  <a:cubicBezTo>
                    <a:pt x="218837" y="337393"/>
                    <a:pt x="218837" y="337393"/>
                    <a:pt x="218837" y="337393"/>
                  </a:cubicBezTo>
                  <a:cubicBezTo>
                    <a:pt x="218837" y="337393"/>
                    <a:pt x="218837" y="337393"/>
                    <a:pt x="218837" y="334817"/>
                  </a:cubicBezTo>
                  <a:cubicBezTo>
                    <a:pt x="218837" y="334817"/>
                    <a:pt x="218837" y="334817"/>
                    <a:pt x="218837" y="332242"/>
                  </a:cubicBezTo>
                  <a:cubicBezTo>
                    <a:pt x="218837" y="332242"/>
                    <a:pt x="218837" y="329666"/>
                    <a:pt x="218837" y="327091"/>
                  </a:cubicBezTo>
                  <a:cubicBezTo>
                    <a:pt x="218837" y="327091"/>
                    <a:pt x="218837" y="327091"/>
                    <a:pt x="221411" y="327091"/>
                  </a:cubicBezTo>
                  <a:cubicBezTo>
                    <a:pt x="221411" y="327091"/>
                    <a:pt x="221411" y="324515"/>
                    <a:pt x="221411" y="321940"/>
                  </a:cubicBezTo>
                  <a:cubicBezTo>
                    <a:pt x="218837" y="321940"/>
                    <a:pt x="218837" y="321940"/>
                    <a:pt x="218837" y="321940"/>
                  </a:cubicBezTo>
                  <a:cubicBezTo>
                    <a:pt x="218837" y="311638"/>
                    <a:pt x="221411" y="298760"/>
                    <a:pt x="221411" y="288458"/>
                  </a:cubicBezTo>
                  <a:cubicBezTo>
                    <a:pt x="221411" y="285882"/>
                    <a:pt x="218837" y="285882"/>
                    <a:pt x="218837" y="285882"/>
                  </a:cubicBezTo>
                  <a:lnTo>
                    <a:pt x="211113" y="285882"/>
                  </a:lnTo>
                  <a:cubicBezTo>
                    <a:pt x="208539" y="285882"/>
                    <a:pt x="208539" y="285882"/>
                    <a:pt x="208539" y="285882"/>
                  </a:cubicBezTo>
                  <a:cubicBezTo>
                    <a:pt x="208539" y="285882"/>
                    <a:pt x="208539" y="285882"/>
                    <a:pt x="208539" y="288458"/>
                  </a:cubicBezTo>
                  <a:cubicBezTo>
                    <a:pt x="208539" y="288458"/>
                    <a:pt x="205964" y="288458"/>
                    <a:pt x="205964" y="288458"/>
                  </a:cubicBezTo>
                  <a:cubicBezTo>
                    <a:pt x="205964" y="288458"/>
                    <a:pt x="205964" y="288458"/>
                    <a:pt x="205964" y="291033"/>
                  </a:cubicBezTo>
                  <a:cubicBezTo>
                    <a:pt x="205964" y="291033"/>
                    <a:pt x="203390" y="293609"/>
                    <a:pt x="203390" y="293609"/>
                  </a:cubicBezTo>
                  <a:cubicBezTo>
                    <a:pt x="200815" y="293609"/>
                    <a:pt x="198240" y="296184"/>
                    <a:pt x="198240" y="296184"/>
                  </a:cubicBezTo>
                  <a:cubicBezTo>
                    <a:pt x="195666" y="298760"/>
                    <a:pt x="193091" y="298760"/>
                    <a:pt x="193091" y="298760"/>
                  </a:cubicBezTo>
                  <a:cubicBezTo>
                    <a:pt x="193091" y="298760"/>
                    <a:pt x="193091" y="298760"/>
                    <a:pt x="193091" y="301335"/>
                  </a:cubicBezTo>
                  <a:cubicBezTo>
                    <a:pt x="190517" y="301335"/>
                    <a:pt x="187942" y="301335"/>
                    <a:pt x="187942" y="303911"/>
                  </a:cubicBezTo>
                  <a:cubicBezTo>
                    <a:pt x="187942" y="303911"/>
                    <a:pt x="187942" y="303911"/>
                    <a:pt x="187942" y="306487"/>
                  </a:cubicBezTo>
                  <a:cubicBezTo>
                    <a:pt x="185368" y="306487"/>
                    <a:pt x="185368" y="306487"/>
                    <a:pt x="182793" y="306487"/>
                  </a:cubicBezTo>
                  <a:cubicBezTo>
                    <a:pt x="182793" y="309062"/>
                    <a:pt x="180219" y="309062"/>
                    <a:pt x="180219" y="309062"/>
                  </a:cubicBezTo>
                  <a:cubicBezTo>
                    <a:pt x="180219" y="309062"/>
                    <a:pt x="177644" y="309062"/>
                    <a:pt x="177644" y="311638"/>
                  </a:cubicBezTo>
                  <a:cubicBezTo>
                    <a:pt x="175069" y="311638"/>
                    <a:pt x="175069" y="311638"/>
                    <a:pt x="175069" y="311638"/>
                  </a:cubicBezTo>
                  <a:cubicBezTo>
                    <a:pt x="175069" y="311638"/>
                    <a:pt x="175069" y="311638"/>
                    <a:pt x="175069" y="314213"/>
                  </a:cubicBezTo>
                  <a:cubicBezTo>
                    <a:pt x="175069" y="314213"/>
                    <a:pt x="175069" y="314213"/>
                    <a:pt x="172495" y="314213"/>
                  </a:cubicBezTo>
                  <a:cubicBezTo>
                    <a:pt x="172495" y="314213"/>
                    <a:pt x="169920" y="316789"/>
                    <a:pt x="169920" y="316789"/>
                  </a:cubicBezTo>
                  <a:cubicBezTo>
                    <a:pt x="167346" y="316789"/>
                    <a:pt x="167346" y="319364"/>
                    <a:pt x="167346" y="319364"/>
                  </a:cubicBezTo>
                  <a:cubicBezTo>
                    <a:pt x="164771" y="319364"/>
                    <a:pt x="164771" y="319364"/>
                    <a:pt x="162197" y="321940"/>
                  </a:cubicBezTo>
                  <a:cubicBezTo>
                    <a:pt x="162197" y="321940"/>
                    <a:pt x="159622" y="321940"/>
                    <a:pt x="159622" y="321940"/>
                  </a:cubicBezTo>
                  <a:cubicBezTo>
                    <a:pt x="157048" y="321940"/>
                    <a:pt x="157048" y="321940"/>
                    <a:pt x="157048" y="321940"/>
                  </a:cubicBezTo>
                  <a:cubicBezTo>
                    <a:pt x="157048" y="321940"/>
                    <a:pt x="157048" y="321940"/>
                    <a:pt x="157048" y="324515"/>
                  </a:cubicBezTo>
                  <a:cubicBezTo>
                    <a:pt x="154473" y="324515"/>
                    <a:pt x="154473" y="324515"/>
                    <a:pt x="154473" y="324515"/>
                  </a:cubicBezTo>
                  <a:cubicBezTo>
                    <a:pt x="151899" y="327091"/>
                    <a:pt x="149324" y="327091"/>
                    <a:pt x="146749" y="329666"/>
                  </a:cubicBezTo>
                  <a:cubicBezTo>
                    <a:pt x="144175" y="329666"/>
                    <a:pt x="144175" y="329666"/>
                    <a:pt x="141600" y="329666"/>
                  </a:cubicBezTo>
                  <a:cubicBezTo>
                    <a:pt x="141600" y="329666"/>
                    <a:pt x="139026" y="332242"/>
                    <a:pt x="139026" y="332242"/>
                  </a:cubicBezTo>
                  <a:cubicBezTo>
                    <a:pt x="136451" y="332242"/>
                    <a:pt x="136451" y="332242"/>
                    <a:pt x="133877" y="334817"/>
                  </a:cubicBezTo>
                  <a:cubicBezTo>
                    <a:pt x="133877" y="334817"/>
                    <a:pt x="131302" y="334817"/>
                    <a:pt x="131302" y="334817"/>
                  </a:cubicBezTo>
                  <a:cubicBezTo>
                    <a:pt x="128728" y="334817"/>
                    <a:pt x="128728" y="334817"/>
                    <a:pt x="128728" y="337393"/>
                  </a:cubicBezTo>
                  <a:cubicBezTo>
                    <a:pt x="126153" y="337393"/>
                    <a:pt x="126153" y="337393"/>
                    <a:pt x="126153" y="337393"/>
                  </a:cubicBezTo>
                  <a:cubicBezTo>
                    <a:pt x="126153" y="337393"/>
                    <a:pt x="126153" y="337393"/>
                    <a:pt x="123578" y="337393"/>
                  </a:cubicBezTo>
                  <a:cubicBezTo>
                    <a:pt x="123578" y="337393"/>
                    <a:pt x="123578" y="337393"/>
                    <a:pt x="123578" y="339968"/>
                  </a:cubicBezTo>
                  <a:cubicBezTo>
                    <a:pt x="121004" y="339968"/>
                    <a:pt x="121004" y="339968"/>
                    <a:pt x="121004" y="339968"/>
                  </a:cubicBezTo>
                  <a:cubicBezTo>
                    <a:pt x="121004" y="339968"/>
                    <a:pt x="121004" y="339968"/>
                    <a:pt x="118429" y="339968"/>
                  </a:cubicBezTo>
                  <a:cubicBezTo>
                    <a:pt x="118429" y="339968"/>
                    <a:pt x="115855" y="339968"/>
                    <a:pt x="115855" y="342544"/>
                  </a:cubicBezTo>
                  <a:cubicBezTo>
                    <a:pt x="113280" y="342544"/>
                    <a:pt x="113280" y="342544"/>
                    <a:pt x="113280" y="342544"/>
                  </a:cubicBezTo>
                  <a:cubicBezTo>
                    <a:pt x="113280" y="342544"/>
                    <a:pt x="110706" y="342544"/>
                    <a:pt x="110706" y="342544"/>
                  </a:cubicBezTo>
                  <a:cubicBezTo>
                    <a:pt x="110706" y="342544"/>
                    <a:pt x="110706" y="342544"/>
                    <a:pt x="110706" y="345119"/>
                  </a:cubicBezTo>
                  <a:cubicBezTo>
                    <a:pt x="108131" y="345119"/>
                    <a:pt x="108131" y="345119"/>
                    <a:pt x="108131" y="345119"/>
                  </a:cubicBezTo>
                  <a:cubicBezTo>
                    <a:pt x="105557" y="345119"/>
                    <a:pt x="105557" y="345119"/>
                    <a:pt x="105557" y="345119"/>
                  </a:cubicBezTo>
                  <a:cubicBezTo>
                    <a:pt x="105557" y="345119"/>
                    <a:pt x="105557" y="345119"/>
                    <a:pt x="105557" y="347695"/>
                  </a:cubicBezTo>
                  <a:cubicBezTo>
                    <a:pt x="105557" y="347695"/>
                    <a:pt x="105557" y="347695"/>
                    <a:pt x="102982" y="347695"/>
                  </a:cubicBezTo>
                  <a:cubicBezTo>
                    <a:pt x="102982" y="347695"/>
                    <a:pt x="102982" y="347695"/>
                    <a:pt x="100408" y="347695"/>
                  </a:cubicBezTo>
                  <a:cubicBezTo>
                    <a:pt x="100408" y="347695"/>
                    <a:pt x="100408" y="347695"/>
                    <a:pt x="97833" y="347695"/>
                  </a:cubicBezTo>
                  <a:cubicBezTo>
                    <a:pt x="97833" y="347695"/>
                    <a:pt x="97833" y="347695"/>
                    <a:pt x="97833" y="350270"/>
                  </a:cubicBezTo>
                  <a:cubicBezTo>
                    <a:pt x="95258" y="350270"/>
                    <a:pt x="95258" y="350270"/>
                    <a:pt x="95258" y="350270"/>
                  </a:cubicBezTo>
                  <a:cubicBezTo>
                    <a:pt x="95258" y="350270"/>
                    <a:pt x="95258" y="350270"/>
                    <a:pt x="92684" y="350270"/>
                  </a:cubicBezTo>
                  <a:cubicBezTo>
                    <a:pt x="92684" y="350270"/>
                    <a:pt x="90109" y="350270"/>
                    <a:pt x="90109" y="350270"/>
                  </a:cubicBezTo>
                  <a:cubicBezTo>
                    <a:pt x="87535" y="350270"/>
                    <a:pt x="87535" y="350270"/>
                    <a:pt x="87535" y="350270"/>
                  </a:cubicBezTo>
                  <a:cubicBezTo>
                    <a:pt x="87535" y="350270"/>
                    <a:pt x="87535" y="350270"/>
                    <a:pt x="87535" y="352846"/>
                  </a:cubicBezTo>
                  <a:cubicBezTo>
                    <a:pt x="84960" y="352846"/>
                    <a:pt x="84960" y="352846"/>
                    <a:pt x="84960" y="352846"/>
                  </a:cubicBezTo>
                  <a:cubicBezTo>
                    <a:pt x="84960" y="352846"/>
                    <a:pt x="82386" y="352846"/>
                    <a:pt x="82386" y="352846"/>
                  </a:cubicBezTo>
                  <a:cubicBezTo>
                    <a:pt x="82386" y="355421"/>
                    <a:pt x="82386" y="355421"/>
                    <a:pt x="82386" y="355421"/>
                  </a:cubicBezTo>
                  <a:cubicBezTo>
                    <a:pt x="79811" y="355421"/>
                    <a:pt x="74662" y="355421"/>
                    <a:pt x="69513" y="355421"/>
                  </a:cubicBezTo>
                  <a:cubicBezTo>
                    <a:pt x="69513" y="357997"/>
                    <a:pt x="66938" y="357997"/>
                    <a:pt x="66938" y="357997"/>
                  </a:cubicBezTo>
                  <a:cubicBezTo>
                    <a:pt x="64364" y="357997"/>
                    <a:pt x="61789" y="360572"/>
                    <a:pt x="59215" y="360572"/>
                  </a:cubicBezTo>
                  <a:cubicBezTo>
                    <a:pt x="56640" y="360572"/>
                    <a:pt x="56640" y="360572"/>
                    <a:pt x="54066" y="360572"/>
                  </a:cubicBezTo>
                  <a:cubicBezTo>
                    <a:pt x="54066" y="363148"/>
                    <a:pt x="54066" y="363148"/>
                    <a:pt x="54066" y="363148"/>
                  </a:cubicBezTo>
                  <a:cubicBezTo>
                    <a:pt x="54066" y="363148"/>
                    <a:pt x="51491" y="363148"/>
                    <a:pt x="51491" y="363148"/>
                  </a:cubicBezTo>
                  <a:cubicBezTo>
                    <a:pt x="48917" y="363148"/>
                    <a:pt x="48917" y="363148"/>
                    <a:pt x="48917" y="363148"/>
                  </a:cubicBezTo>
                  <a:cubicBezTo>
                    <a:pt x="48917" y="363148"/>
                    <a:pt x="46342" y="363148"/>
                    <a:pt x="46342" y="363148"/>
                  </a:cubicBezTo>
                  <a:cubicBezTo>
                    <a:pt x="46342" y="363148"/>
                    <a:pt x="46342" y="365723"/>
                    <a:pt x="43767" y="365723"/>
                  </a:cubicBezTo>
                  <a:cubicBezTo>
                    <a:pt x="43767" y="365723"/>
                    <a:pt x="41193" y="365723"/>
                    <a:pt x="41193" y="365723"/>
                  </a:cubicBezTo>
                  <a:cubicBezTo>
                    <a:pt x="41193" y="365723"/>
                    <a:pt x="41193" y="365723"/>
                    <a:pt x="38618" y="365723"/>
                  </a:cubicBezTo>
                  <a:cubicBezTo>
                    <a:pt x="38618" y="365723"/>
                    <a:pt x="38618" y="365723"/>
                    <a:pt x="38618" y="368299"/>
                  </a:cubicBezTo>
                  <a:cubicBezTo>
                    <a:pt x="36044" y="368299"/>
                    <a:pt x="36044" y="368299"/>
                    <a:pt x="33469" y="368299"/>
                  </a:cubicBezTo>
                  <a:cubicBezTo>
                    <a:pt x="30895" y="368299"/>
                    <a:pt x="28320" y="368299"/>
                    <a:pt x="25746" y="368299"/>
                  </a:cubicBezTo>
                  <a:cubicBezTo>
                    <a:pt x="23171" y="368299"/>
                    <a:pt x="23171" y="368299"/>
                    <a:pt x="23171" y="368299"/>
                  </a:cubicBezTo>
                  <a:cubicBezTo>
                    <a:pt x="23171" y="368299"/>
                    <a:pt x="23171" y="368299"/>
                    <a:pt x="23171" y="365723"/>
                  </a:cubicBezTo>
                  <a:cubicBezTo>
                    <a:pt x="20597" y="365723"/>
                    <a:pt x="20597" y="365723"/>
                    <a:pt x="20597" y="365723"/>
                  </a:cubicBezTo>
                  <a:cubicBezTo>
                    <a:pt x="20597" y="365723"/>
                    <a:pt x="20597" y="365723"/>
                    <a:pt x="20597" y="363148"/>
                  </a:cubicBezTo>
                  <a:cubicBezTo>
                    <a:pt x="20597" y="363148"/>
                    <a:pt x="20597" y="363148"/>
                    <a:pt x="20597" y="360572"/>
                  </a:cubicBezTo>
                  <a:cubicBezTo>
                    <a:pt x="20597" y="357997"/>
                    <a:pt x="20597" y="357997"/>
                    <a:pt x="23171" y="357997"/>
                  </a:cubicBezTo>
                  <a:cubicBezTo>
                    <a:pt x="23171" y="355421"/>
                    <a:pt x="23171" y="355421"/>
                    <a:pt x="23171" y="355421"/>
                  </a:cubicBezTo>
                  <a:cubicBezTo>
                    <a:pt x="23171" y="352846"/>
                    <a:pt x="23171" y="352846"/>
                    <a:pt x="23171" y="352846"/>
                  </a:cubicBezTo>
                  <a:cubicBezTo>
                    <a:pt x="23171" y="352846"/>
                    <a:pt x="23171" y="352846"/>
                    <a:pt x="23171" y="350270"/>
                  </a:cubicBezTo>
                  <a:cubicBezTo>
                    <a:pt x="23171" y="350270"/>
                    <a:pt x="23171" y="350270"/>
                    <a:pt x="23171" y="347695"/>
                  </a:cubicBezTo>
                  <a:cubicBezTo>
                    <a:pt x="25746" y="347695"/>
                    <a:pt x="25746" y="347695"/>
                    <a:pt x="25746" y="347695"/>
                  </a:cubicBezTo>
                  <a:cubicBezTo>
                    <a:pt x="25746" y="345119"/>
                    <a:pt x="25746" y="345119"/>
                    <a:pt x="25746" y="345119"/>
                  </a:cubicBezTo>
                  <a:cubicBezTo>
                    <a:pt x="25746" y="345119"/>
                    <a:pt x="25746" y="345119"/>
                    <a:pt x="23171" y="345119"/>
                  </a:cubicBezTo>
                  <a:cubicBezTo>
                    <a:pt x="23171" y="342544"/>
                    <a:pt x="23171" y="339968"/>
                    <a:pt x="23171" y="339968"/>
                  </a:cubicBezTo>
                  <a:cubicBezTo>
                    <a:pt x="23171" y="337393"/>
                    <a:pt x="23171" y="337393"/>
                    <a:pt x="23171" y="337393"/>
                  </a:cubicBezTo>
                  <a:cubicBezTo>
                    <a:pt x="25746" y="337393"/>
                    <a:pt x="25746" y="337393"/>
                    <a:pt x="25746" y="337393"/>
                  </a:cubicBezTo>
                  <a:cubicBezTo>
                    <a:pt x="25746" y="334817"/>
                    <a:pt x="25746" y="334817"/>
                    <a:pt x="25746" y="334817"/>
                  </a:cubicBezTo>
                  <a:cubicBezTo>
                    <a:pt x="25746" y="334817"/>
                    <a:pt x="25746" y="332242"/>
                    <a:pt x="25746" y="332242"/>
                  </a:cubicBezTo>
                  <a:cubicBezTo>
                    <a:pt x="25746" y="329666"/>
                    <a:pt x="25746" y="329666"/>
                    <a:pt x="25746" y="329666"/>
                  </a:cubicBezTo>
                  <a:cubicBezTo>
                    <a:pt x="25746" y="327091"/>
                    <a:pt x="25746" y="327091"/>
                    <a:pt x="25746" y="327091"/>
                  </a:cubicBezTo>
                  <a:cubicBezTo>
                    <a:pt x="25746" y="327091"/>
                    <a:pt x="25746" y="327091"/>
                    <a:pt x="25746" y="324515"/>
                  </a:cubicBezTo>
                  <a:cubicBezTo>
                    <a:pt x="25746" y="321940"/>
                    <a:pt x="25746" y="321940"/>
                    <a:pt x="25746" y="321940"/>
                  </a:cubicBezTo>
                  <a:cubicBezTo>
                    <a:pt x="25746" y="321940"/>
                    <a:pt x="28320" y="321940"/>
                    <a:pt x="28320" y="321940"/>
                  </a:cubicBezTo>
                  <a:cubicBezTo>
                    <a:pt x="28320" y="319364"/>
                    <a:pt x="28320" y="319364"/>
                    <a:pt x="28320" y="319364"/>
                  </a:cubicBezTo>
                  <a:cubicBezTo>
                    <a:pt x="28320" y="319364"/>
                    <a:pt x="28320" y="316789"/>
                    <a:pt x="30895" y="316789"/>
                  </a:cubicBezTo>
                  <a:cubicBezTo>
                    <a:pt x="30895" y="316789"/>
                    <a:pt x="30895" y="316789"/>
                    <a:pt x="30895" y="314213"/>
                  </a:cubicBezTo>
                  <a:cubicBezTo>
                    <a:pt x="33469" y="314213"/>
                    <a:pt x="36044" y="314213"/>
                    <a:pt x="38618" y="314213"/>
                  </a:cubicBezTo>
                  <a:cubicBezTo>
                    <a:pt x="38618" y="314213"/>
                    <a:pt x="41193" y="311638"/>
                    <a:pt x="43767" y="311638"/>
                  </a:cubicBezTo>
                  <a:cubicBezTo>
                    <a:pt x="43767" y="311638"/>
                    <a:pt x="46342" y="311638"/>
                    <a:pt x="46342" y="309062"/>
                  </a:cubicBezTo>
                  <a:cubicBezTo>
                    <a:pt x="48917" y="309062"/>
                    <a:pt x="48917" y="309062"/>
                    <a:pt x="48917" y="309062"/>
                  </a:cubicBezTo>
                  <a:cubicBezTo>
                    <a:pt x="48917" y="309062"/>
                    <a:pt x="48917" y="309062"/>
                    <a:pt x="51491" y="309062"/>
                  </a:cubicBezTo>
                  <a:cubicBezTo>
                    <a:pt x="51491" y="309062"/>
                    <a:pt x="51491" y="309062"/>
                    <a:pt x="54066" y="309062"/>
                  </a:cubicBezTo>
                  <a:cubicBezTo>
                    <a:pt x="54066" y="309062"/>
                    <a:pt x="54066" y="309062"/>
                    <a:pt x="54066" y="306487"/>
                  </a:cubicBezTo>
                  <a:cubicBezTo>
                    <a:pt x="54066" y="306487"/>
                    <a:pt x="54066" y="306487"/>
                    <a:pt x="56640" y="306487"/>
                  </a:cubicBezTo>
                  <a:cubicBezTo>
                    <a:pt x="56640" y="306487"/>
                    <a:pt x="59215" y="306487"/>
                    <a:pt x="59215" y="306487"/>
                  </a:cubicBezTo>
                  <a:cubicBezTo>
                    <a:pt x="59215" y="303911"/>
                    <a:pt x="59215" y="303911"/>
                    <a:pt x="59215" y="303911"/>
                  </a:cubicBezTo>
                  <a:cubicBezTo>
                    <a:pt x="61789" y="303911"/>
                    <a:pt x="61789" y="303911"/>
                    <a:pt x="61789" y="303911"/>
                  </a:cubicBezTo>
                  <a:cubicBezTo>
                    <a:pt x="61789" y="303911"/>
                    <a:pt x="61789" y="303911"/>
                    <a:pt x="64364" y="303911"/>
                  </a:cubicBezTo>
                  <a:cubicBezTo>
                    <a:pt x="66938" y="303911"/>
                    <a:pt x="66938" y="303911"/>
                    <a:pt x="66938" y="303911"/>
                  </a:cubicBezTo>
                  <a:cubicBezTo>
                    <a:pt x="66938" y="301335"/>
                    <a:pt x="66938" y="301335"/>
                    <a:pt x="66938" y="301335"/>
                  </a:cubicBezTo>
                  <a:cubicBezTo>
                    <a:pt x="66938" y="301335"/>
                    <a:pt x="69513" y="301335"/>
                    <a:pt x="69513" y="301335"/>
                  </a:cubicBezTo>
                  <a:cubicBezTo>
                    <a:pt x="72088" y="301335"/>
                    <a:pt x="74662" y="301335"/>
                    <a:pt x="74662" y="298760"/>
                  </a:cubicBezTo>
                  <a:cubicBezTo>
                    <a:pt x="77237" y="298760"/>
                    <a:pt x="82386" y="298760"/>
                    <a:pt x="84960" y="298760"/>
                  </a:cubicBezTo>
                  <a:cubicBezTo>
                    <a:pt x="84960" y="296184"/>
                    <a:pt x="87535" y="296184"/>
                    <a:pt x="90109" y="296184"/>
                  </a:cubicBezTo>
                  <a:cubicBezTo>
                    <a:pt x="90109" y="296184"/>
                    <a:pt x="92684" y="293609"/>
                    <a:pt x="92684" y="293609"/>
                  </a:cubicBezTo>
                  <a:cubicBezTo>
                    <a:pt x="92684" y="293609"/>
                    <a:pt x="95258" y="293609"/>
                    <a:pt x="95258" y="293609"/>
                  </a:cubicBezTo>
                  <a:cubicBezTo>
                    <a:pt x="97833" y="293609"/>
                    <a:pt x="97833" y="293609"/>
                    <a:pt x="97833" y="293609"/>
                  </a:cubicBezTo>
                  <a:cubicBezTo>
                    <a:pt x="97833" y="291033"/>
                    <a:pt x="100408" y="291033"/>
                    <a:pt x="100408" y="291033"/>
                  </a:cubicBezTo>
                  <a:cubicBezTo>
                    <a:pt x="100408" y="291033"/>
                    <a:pt x="102982" y="291033"/>
                    <a:pt x="102982" y="291033"/>
                  </a:cubicBezTo>
                  <a:cubicBezTo>
                    <a:pt x="102982" y="291033"/>
                    <a:pt x="105557" y="291033"/>
                    <a:pt x="105557" y="291033"/>
                  </a:cubicBezTo>
                  <a:cubicBezTo>
                    <a:pt x="105557" y="291033"/>
                    <a:pt x="108131" y="291033"/>
                    <a:pt x="108131" y="291033"/>
                  </a:cubicBezTo>
                  <a:cubicBezTo>
                    <a:pt x="108131" y="291033"/>
                    <a:pt x="108131" y="291033"/>
                    <a:pt x="108131" y="288458"/>
                  </a:cubicBezTo>
                  <a:cubicBezTo>
                    <a:pt x="108131" y="288458"/>
                    <a:pt x="110706" y="288458"/>
                    <a:pt x="110706" y="288458"/>
                  </a:cubicBezTo>
                  <a:cubicBezTo>
                    <a:pt x="110706" y="288458"/>
                    <a:pt x="110706" y="288458"/>
                    <a:pt x="113280" y="288458"/>
                  </a:cubicBezTo>
                  <a:cubicBezTo>
                    <a:pt x="113280" y="288458"/>
                    <a:pt x="113280" y="285882"/>
                    <a:pt x="115855" y="285882"/>
                  </a:cubicBezTo>
                  <a:cubicBezTo>
                    <a:pt x="115855" y="285882"/>
                    <a:pt x="118429" y="285882"/>
                    <a:pt x="118429" y="285882"/>
                  </a:cubicBezTo>
                  <a:cubicBezTo>
                    <a:pt x="118429" y="285882"/>
                    <a:pt x="118429" y="285882"/>
                    <a:pt x="121004" y="285882"/>
                  </a:cubicBezTo>
                  <a:cubicBezTo>
                    <a:pt x="121004" y="283307"/>
                    <a:pt x="121004" y="283307"/>
                    <a:pt x="121004" y="283307"/>
                  </a:cubicBezTo>
                  <a:cubicBezTo>
                    <a:pt x="123578" y="283307"/>
                    <a:pt x="123578" y="283307"/>
                    <a:pt x="123578" y="283307"/>
                  </a:cubicBezTo>
                  <a:cubicBezTo>
                    <a:pt x="123578" y="283307"/>
                    <a:pt x="123578" y="283307"/>
                    <a:pt x="126153" y="283307"/>
                  </a:cubicBezTo>
                  <a:cubicBezTo>
                    <a:pt x="128728" y="280731"/>
                    <a:pt x="128728" y="280731"/>
                    <a:pt x="131302" y="280731"/>
                  </a:cubicBezTo>
                  <a:cubicBezTo>
                    <a:pt x="133877" y="278156"/>
                    <a:pt x="133877" y="278156"/>
                    <a:pt x="133877" y="278156"/>
                  </a:cubicBezTo>
                  <a:cubicBezTo>
                    <a:pt x="133877" y="275580"/>
                    <a:pt x="136451" y="275580"/>
                    <a:pt x="136451" y="275580"/>
                  </a:cubicBezTo>
                  <a:cubicBezTo>
                    <a:pt x="136451" y="275580"/>
                    <a:pt x="139026" y="275580"/>
                    <a:pt x="139026" y="275580"/>
                  </a:cubicBezTo>
                  <a:cubicBezTo>
                    <a:pt x="139026" y="275580"/>
                    <a:pt x="139026" y="275580"/>
                    <a:pt x="141600" y="275580"/>
                  </a:cubicBezTo>
                  <a:cubicBezTo>
                    <a:pt x="141600" y="273005"/>
                    <a:pt x="141600" y="273005"/>
                    <a:pt x="141600" y="273005"/>
                  </a:cubicBezTo>
                  <a:cubicBezTo>
                    <a:pt x="141600" y="273005"/>
                    <a:pt x="144175" y="273005"/>
                    <a:pt x="144175" y="273005"/>
                  </a:cubicBezTo>
                  <a:cubicBezTo>
                    <a:pt x="144175" y="273005"/>
                    <a:pt x="146749" y="270429"/>
                    <a:pt x="146749" y="270429"/>
                  </a:cubicBezTo>
                  <a:cubicBezTo>
                    <a:pt x="149324" y="270429"/>
                    <a:pt x="151899" y="267854"/>
                    <a:pt x="154473" y="267854"/>
                  </a:cubicBezTo>
                  <a:cubicBezTo>
                    <a:pt x="154473" y="267854"/>
                    <a:pt x="157048" y="265278"/>
                    <a:pt x="157048" y="265278"/>
                  </a:cubicBezTo>
                  <a:cubicBezTo>
                    <a:pt x="159622" y="265278"/>
                    <a:pt x="162197" y="262703"/>
                    <a:pt x="162197" y="262703"/>
                  </a:cubicBezTo>
                  <a:cubicBezTo>
                    <a:pt x="162197" y="262703"/>
                    <a:pt x="162197" y="262703"/>
                    <a:pt x="164771" y="262703"/>
                  </a:cubicBezTo>
                  <a:cubicBezTo>
                    <a:pt x="164771" y="260127"/>
                    <a:pt x="167346" y="260127"/>
                    <a:pt x="167346" y="260127"/>
                  </a:cubicBezTo>
                  <a:cubicBezTo>
                    <a:pt x="167346" y="260127"/>
                    <a:pt x="169920" y="260127"/>
                    <a:pt x="169920" y="257552"/>
                  </a:cubicBezTo>
                  <a:cubicBezTo>
                    <a:pt x="169920" y="257552"/>
                    <a:pt x="169920" y="257552"/>
                    <a:pt x="172495" y="257552"/>
                  </a:cubicBezTo>
                  <a:cubicBezTo>
                    <a:pt x="175069" y="257552"/>
                    <a:pt x="175069" y="254976"/>
                    <a:pt x="175069" y="254976"/>
                  </a:cubicBezTo>
                  <a:cubicBezTo>
                    <a:pt x="175069" y="254976"/>
                    <a:pt x="175069" y="254976"/>
                    <a:pt x="177644" y="254976"/>
                  </a:cubicBezTo>
                  <a:cubicBezTo>
                    <a:pt x="177644" y="254976"/>
                    <a:pt x="177644" y="254976"/>
                    <a:pt x="180219" y="254976"/>
                  </a:cubicBezTo>
                  <a:cubicBezTo>
                    <a:pt x="180219" y="252401"/>
                    <a:pt x="180219" y="252401"/>
                    <a:pt x="180219" y="252401"/>
                  </a:cubicBezTo>
                  <a:cubicBezTo>
                    <a:pt x="180219" y="249825"/>
                    <a:pt x="182793" y="249825"/>
                    <a:pt x="182793" y="249825"/>
                  </a:cubicBezTo>
                  <a:cubicBezTo>
                    <a:pt x="182793" y="249825"/>
                    <a:pt x="182793" y="249825"/>
                    <a:pt x="185368" y="249825"/>
                  </a:cubicBezTo>
                  <a:cubicBezTo>
                    <a:pt x="185368" y="247250"/>
                    <a:pt x="185368" y="247250"/>
                    <a:pt x="185368" y="247250"/>
                  </a:cubicBezTo>
                  <a:cubicBezTo>
                    <a:pt x="185368" y="247250"/>
                    <a:pt x="185368" y="247250"/>
                    <a:pt x="187942" y="247250"/>
                  </a:cubicBezTo>
                  <a:cubicBezTo>
                    <a:pt x="187942" y="247250"/>
                    <a:pt x="187942" y="247250"/>
                    <a:pt x="190517" y="247250"/>
                  </a:cubicBezTo>
                  <a:cubicBezTo>
                    <a:pt x="190517" y="244674"/>
                    <a:pt x="190517" y="244674"/>
                    <a:pt x="190517" y="244674"/>
                  </a:cubicBezTo>
                  <a:cubicBezTo>
                    <a:pt x="190517" y="244674"/>
                    <a:pt x="190517" y="244674"/>
                    <a:pt x="193091" y="244674"/>
                  </a:cubicBezTo>
                  <a:cubicBezTo>
                    <a:pt x="193091" y="244674"/>
                    <a:pt x="193091" y="244674"/>
                    <a:pt x="195666" y="244674"/>
                  </a:cubicBezTo>
                  <a:cubicBezTo>
                    <a:pt x="195666" y="242099"/>
                    <a:pt x="195666" y="242099"/>
                    <a:pt x="195666" y="242099"/>
                  </a:cubicBezTo>
                  <a:cubicBezTo>
                    <a:pt x="195666" y="239523"/>
                    <a:pt x="195666" y="239523"/>
                    <a:pt x="198240" y="239523"/>
                  </a:cubicBezTo>
                  <a:cubicBezTo>
                    <a:pt x="198240" y="239523"/>
                    <a:pt x="198240" y="239523"/>
                    <a:pt x="200815" y="239523"/>
                  </a:cubicBezTo>
                  <a:cubicBezTo>
                    <a:pt x="200815" y="239523"/>
                    <a:pt x="200815" y="239523"/>
                    <a:pt x="200815" y="236948"/>
                  </a:cubicBezTo>
                  <a:cubicBezTo>
                    <a:pt x="203390" y="236948"/>
                    <a:pt x="203390" y="236948"/>
                    <a:pt x="203390" y="234372"/>
                  </a:cubicBezTo>
                  <a:cubicBezTo>
                    <a:pt x="203390" y="234372"/>
                    <a:pt x="203390" y="234372"/>
                    <a:pt x="205964" y="234372"/>
                  </a:cubicBezTo>
                  <a:cubicBezTo>
                    <a:pt x="205964" y="234372"/>
                    <a:pt x="205964" y="231797"/>
                    <a:pt x="205964" y="231797"/>
                  </a:cubicBezTo>
                  <a:cubicBezTo>
                    <a:pt x="205964" y="231797"/>
                    <a:pt x="205964" y="231797"/>
                    <a:pt x="208539" y="231797"/>
                  </a:cubicBezTo>
                  <a:cubicBezTo>
                    <a:pt x="208539" y="231797"/>
                    <a:pt x="208539" y="231797"/>
                    <a:pt x="211113" y="231797"/>
                  </a:cubicBezTo>
                  <a:cubicBezTo>
                    <a:pt x="211113" y="229221"/>
                    <a:pt x="211113" y="229221"/>
                    <a:pt x="211113" y="229221"/>
                  </a:cubicBezTo>
                  <a:cubicBezTo>
                    <a:pt x="211113" y="229221"/>
                    <a:pt x="211113" y="229221"/>
                    <a:pt x="213688" y="229221"/>
                  </a:cubicBezTo>
                  <a:cubicBezTo>
                    <a:pt x="213688" y="229221"/>
                    <a:pt x="213688" y="229221"/>
                    <a:pt x="216262" y="229221"/>
                  </a:cubicBezTo>
                  <a:cubicBezTo>
                    <a:pt x="216262" y="229221"/>
                    <a:pt x="216262" y="229221"/>
                    <a:pt x="216262" y="226646"/>
                  </a:cubicBezTo>
                  <a:cubicBezTo>
                    <a:pt x="218837" y="226646"/>
                    <a:pt x="218837" y="226646"/>
                    <a:pt x="218837" y="226646"/>
                  </a:cubicBezTo>
                  <a:cubicBezTo>
                    <a:pt x="218837" y="224070"/>
                    <a:pt x="218837" y="224070"/>
                    <a:pt x="218837" y="224070"/>
                  </a:cubicBezTo>
                  <a:cubicBezTo>
                    <a:pt x="221411" y="221494"/>
                    <a:pt x="223986" y="218919"/>
                    <a:pt x="226560" y="216343"/>
                  </a:cubicBezTo>
                  <a:cubicBezTo>
                    <a:pt x="229135" y="216343"/>
                    <a:pt x="229135" y="216343"/>
                    <a:pt x="229135" y="216343"/>
                  </a:cubicBezTo>
                  <a:cubicBezTo>
                    <a:pt x="229135" y="216343"/>
                    <a:pt x="231710" y="211192"/>
                    <a:pt x="231710" y="211192"/>
                  </a:cubicBezTo>
                  <a:cubicBezTo>
                    <a:pt x="234284" y="211192"/>
                    <a:pt x="236859" y="211192"/>
                    <a:pt x="236859" y="208617"/>
                  </a:cubicBezTo>
                  <a:cubicBezTo>
                    <a:pt x="236859" y="208617"/>
                    <a:pt x="239433" y="206041"/>
                    <a:pt x="239433" y="203466"/>
                  </a:cubicBezTo>
                  <a:cubicBezTo>
                    <a:pt x="242008" y="203466"/>
                    <a:pt x="244582" y="200890"/>
                    <a:pt x="244582" y="200890"/>
                  </a:cubicBezTo>
                  <a:cubicBezTo>
                    <a:pt x="244582" y="198315"/>
                    <a:pt x="244582" y="198315"/>
                    <a:pt x="244582" y="198315"/>
                  </a:cubicBezTo>
                  <a:cubicBezTo>
                    <a:pt x="244582" y="198315"/>
                    <a:pt x="244582" y="198315"/>
                    <a:pt x="247157" y="198315"/>
                  </a:cubicBezTo>
                  <a:cubicBezTo>
                    <a:pt x="247157" y="195739"/>
                    <a:pt x="247157" y="195739"/>
                    <a:pt x="247157" y="195739"/>
                  </a:cubicBezTo>
                  <a:cubicBezTo>
                    <a:pt x="247157" y="195739"/>
                    <a:pt x="247157" y="193164"/>
                    <a:pt x="249731" y="193164"/>
                  </a:cubicBezTo>
                  <a:cubicBezTo>
                    <a:pt x="249731" y="190588"/>
                    <a:pt x="249731" y="190588"/>
                    <a:pt x="249731" y="190588"/>
                  </a:cubicBezTo>
                  <a:cubicBezTo>
                    <a:pt x="249731" y="190588"/>
                    <a:pt x="252306" y="188013"/>
                    <a:pt x="252306" y="188013"/>
                  </a:cubicBezTo>
                  <a:cubicBezTo>
                    <a:pt x="252306" y="188013"/>
                    <a:pt x="252306" y="188013"/>
                    <a:pt x="252306" y="185437"/>
                  </a:cubicBezTo>
                  <a:cubicBezTo>
                    <a:pt x="254881" y="185437"/>
                    <a:pt x="254881" y="185437"/>
                    <a:pt x="254881" y="185437"/>
                  </a:cubicBezTo>
                  <a:cubicBezTo>
                    <a:pt x="254881" y="182862"/>
                    <a:pt x="254881" y="182862"/>
                    <a:pt x="254881" y="182862"/>
                  </a:cubicBezTo>
                  <a:cubicBezTo>
                    <a:pt x="254881" y="182862"/>
                    <a:pt x="257455" y="180286"/>
                    <a:pt x="260030" y="180286"/>
                  </a:cubicBezTo>
                  <a:close/>
                  <a:moveTo>
                    <a:pt x="270328" y="0"/>
                  </a:moveTo>
                  <a:cubicBezTo>
                    <a:pt x="270328" y="0"/>
                    <a:pt x="270328" y="0"/>
                    <a:pt x="272902" y="0"/>
                  </a:cubicBezTo>
                  <a:cubicBezTo>
                    <a:pt x="272902" y="0"/>
                    <a:pt x="272902" y="0"/>
                    <a:pt x="275477" y="0"/>
                  </a:cubicBezTo>
                  <a:cubicBezTo>
                    <a:pt x="275477" y="0"/>
                    <a:pt x="275477" y="0"/>
                    <a:pt x="275477" y="2576"/>
                  </a:cubicBezTo>
                  <a:cubicBezTo>
                    <a:pt x="275477" y="2576"/>
                    <a:pt x="275477" y="2576"/>
                    <a:pt x="278051" y="2576"/>
                  </a:cubicBezTo>
                  <a:cubicBezTo>
                    <a:pt x="280626" y="2576"/>
                    <a:pt x="280626" y="2576"/>
                    <a:pt x="280626" y="2576"/>
                  </a:cubicBezTo>
                  <a:cubicBezTo>
                    <a:pt x="280626" y="2576"/>
                    <a:pt x="280626" y="2576"/>
                    <a:pt x="280626" y="5151"/>
                  </a:cubicBezTo>
                  <a:cubicBezTo>
                    <a:pt x="280626" y="5151"/>
                    <a:pt x="280626" y="5151"/>
                    <a:pt x="280626" y="7727"/>
                  </a:cubicBezTo>
                  <a:cubicBezTo>
                    <a:pt x="280626" y="7727"/>
                    <a:pt x="280626" y="7727"/>
                    <a:pt x="283201" y="7727"/>
                  </a:cubicBezTo>
                  <a:cubicBezTo>
                    <a:pt x="283201" y="10302"/>
                    <a:pt x="283201" y="10302"/>
                    <a:pt x="283201" y="10302"/>
                  </a:cubicBezTo>
                  <a:cubicBezTo>
                    <a:pt x="283201" y="10302"/>
                    <a:pt x="283201" y="10302"/>
                    <a:pt x="285775" y="10302"/>
                  </a:cubicBezTo>
                  <a:cubicBezTo>
                    <a:pt x="285775" y="10302"/>
                    <a:pt x="285775" y="10302"/>
                    <a:pt x="285775" y="12878"/>
                  </a:cubicBezTo>
                  <a:cubicBezTo>
                    <a:pt x="285775" y="12878"/>
                    <a:pt x="285775" y="12878"/>
                    <a:pt x="288350" y="12878"/>
                  </a:cubicBezTo>
                  <a:cubicBezTo>
                    <a:pt x="288350" y="12878"/>
                    <a:pt x="288350" y="12878"/>
                    <a:pt x="288350" y="15453"/>
                  </a:cubicBezTo>
                  <a:cubicBezTo>
                    <a:pt x="288350" y="15453"/>
                    <a:pt x="288350" y="15453"/>
                    <a:pt x="290924" y="15453"/>
                  </a:cubicBezTo>
                  <a:cubicBezTo>
                    <a:pt x="290924" y="15453"/>
                    <a:pt x="290924" y="15453"/>
                    <a:pt x="290924" y="18029"/>
                  </a:cubicBezTo>
                  <a:cubicBezTo>
                    <a:pt x="293499" y="18029"/>
                    <a:pt x="293499" y="18029"/>
                    <a:pt x="293499" y="18029"/>
                  </a:cubicBezTo>
                  <a:cubicBezTo>
                    <a:pt x="293499" y="18029"/>
                    <a:pt x="293499" y="18029"/>
                    <a:pt x="293499" y="20604"/>
                  </a:cubicBezTo>
                  <a:cubicBezTo>
                    <a:pt x="296073" y="20604"/>
                    <a:pt x="296073" y="20604"/>
                    <a:pt x="296073" y="20604"/>
                  </a:cubicBezTo>
                  <a:cubicBezTo>
                    <a:pt x="296073" y="20604"/>
                    <a:pt x="296073" y="20604"/>
                    <a:pt x="296073" y="23180"/>
                  </a:cubicBezTo>
                  <a:cubicBezTo>
                    <a:pt x="298648" y="23180"/>
                    <a:pt x="298648" y="23180"/>
                    <a:pt x="298648" y="23180"/>
                  </a:cubicBezTo>
                  <a:cubicBezTo>
                    <a:pt x="298648" y="23180"/>
                    <a:pt x="298648" y="23180"/>
                    <a:pt x="301222" y="23180"/>
                  </a:cubicBezTo>
                  <a:cubicBezTo>
                    <a:pt x="303797" y="23180"/>
                    <a:pt x="303797" y="23180"/>
                    <a:pt x="303797" y="23180"/>
                  </a:cubicBezTo>
                  <a:cubicBezTo>
                    <a:pt x="303797" y="23180"/>
                    <a:pt x="303797" y="23180"/>
                    <a:pt x="303797" y="25755"/>
                  </a:cubicBezTo>
                  <a:cubicBezTo>
                    <a:pt x="306372" y="25755"/>
                    <a:pt x="306372" y="25755"/>
                    <a:pt x="306372" y="25755"/>
                  </a:cubicBezTo>
                  <a:cubicBezTo>
                    <a:pt x="306372" y="25755"/>
                    <a:pt x="306372" y="25755"/>
                    <a:pt x="306372" y="28331"/>
                  </a:cubicBezTo>
                  <a:cubicBezTo>
                    <a:pt x="306372" y="28331"/>
                    <a:pt x="306372" y="28331"/>
                    <a:pt x="308946" y="28331"/>
                  </a:cubicBezTo>
                  <a:cubicBezTo>
                    <a:pt x="308946" y="28331"/>
                    <a:pt x="308946" y="28331"/>
                    <a:pt x="308946" y="30906"/>
                  </a:cubicBezTo>
                  <a:cubicBezTo>
                    <a:pt x="308946" y="30906"/>
                    <a:pt x="308946" y="30906"/>
                    <a:pt x="311521" y="30906"/>
                  </a:cubicBezTo>
                  <a:cubicBezTo>
                    <a:pt x="314095" y="30906"/>
                    <a:pt x="314095" y="30906"/>
                    <a:pt x="314095" y="30906"/>
                  </a:cubicBezTo>
                  <a:cubicBezTo>
                    <a:pt x="314095" y="30906"/>
                    <a:pt x="314095" y="30906"/>
                    <a:pt x="314095" y="33482"/>
                  </a:cubicBezTo>
                  <a:cubicBezTo>
                    <a:pt x="314095" y="33482"/>
                    <a:pt x="314095" y="33482"/>
                    <a:pt x="316670" y="33482"/>
                  </a:cubicBezTo>
                  <a:cubicBezTo>
                    <a:pt x="316670" y="33482"/>
                    <a:pt x="316670" y="36057"/>
                    <a:pt x="316670" y="36057"/>
                  </a:cubicBezTo>
                  <a:cubicBezTo>
                    <a:pt x="316670" y="36057"/>
                    <a:pt x="316670" y="36057"/>
                    <a:pt x="319244" y="36057"/>
                  </a:cubicBezTo>
                  <a:cubicBezTo>
                    <a:pt x="319244" y="36057"/>
                    <a:pt x="319244" y="36057"/>
                    <a:pt x="321819" y="36057"/>
                  </a:cubicBezTo>
                  <a:cubicBezTo>
                    <a:pt x="321819" y="36057"/>
                    <a:pt x="321819" y="36057"/>
                    <a:pt x="321819" y="38633"/>
                  </a:cubicBezTo>
                  <a:cubicBezTo>
                    <a:pt x="324393" y="38633"/>
                    <a:pt x="324393" y="38633"/>
                    <a:pt x="324393" y="38633"/>
                  </a:cubicBezTo>
                  <a:cubicBezTo>
                    <a:pt x="324393" y="38633"/>
                    <a:pt x="324393" y="38633"/>
                    <a:pt x="326968" y="38633"/>
                  </a:cubicBezTo>
                  <a:cubicBezTo>
                    <a:pt x="326968" y="41208"/>
                    <a:pt x="326968" y="41208"/>
                    <a:pt x="326968" y="41208"/>
                  </a:cubicBezTo>
                  <a:cubicBezTo>
                    <a:pt x="329542" y="41208"/>
                    <a:pt x="329542" y="41208"/>
                    <a:pt x="329542" y="41208"/>
                  </a:cubicBezTo>
                  <a:cubicBezTo>
                    <a:pt x="332117" y="41208"/>
                    <a:pt x="332117" y="41208"/>
                    <a:pt x="332117" y="41208"/>
                  </a:cubicBezTo>
                  <a:cubicBezTo>
                    <a:pt x="332117" y="41208"/>
                    <a:pt x="332117" y="41208"/>
                    <a:pt x="332117" y="43784"/>
                  </a:cubicBezTo>
                  <a:cubicBezTo>
                    <a:pt x="334692" y="43784"/>
                    <a:pt x="334692" y="43784"/>
                    <a:pt x="334692" y="43784"/>
                  </a:cubicBezTo>
                  <a:cubicBezTo>
                    <a:pt x="334692" y="43784"/>
                    <a:pt x="334692" y="43784"/>
                    <a:pt x="337266" y="43784"/>
                  </a:cubicBezTo>
                  <a:cubicBezTo>
                    <a:pt x="337266" y="46359"/>
                    <a:pt x="337266" y="46359"/>
                    <a:pt x="337266" y="46359"/>
                  </a:cubicBezTo>
                  <a:cubicBezTo>
                    <a:pt x="339841" y="46359"/>
                    <a:pt x="339841" y="46359"/>
                    <a:pt x="339841" y="46359"/>
                  </a:cubicBezTo>
                  <a:cubicBezTo>
                    <a:pt x="342415" y="46359"/>
                    <a:pt x="342415" y="46359"/>
                    <a:pt x="342415" y="46359"/>
                  </a:cubicBezTo>
                  <a:cubicBezTo>
                    <a:pt x="342415" y="46359"/>
                    <a:pt x="342415" y="46359"/>
                    <a:pt x="342415" y="48935"/>
                  </a:cubicBezTo>
                  <a:cubicBezTo>
                    <a:pt x="342415" y="48935"/>
                    <a:pt x="342415" y="48935"/>
                    <a:pt x="344990" y="48935"/>
                  </a:cubicBezTo>
                  <a:cubicBezTo>
                    <a:pt x="344990" y="48935"/>
                    <a:pt x="347564" y="48935"/>
                    <a:pt x="347564" y="48935"/>
                  </a:cubicBezTo>
                  <a:cubicBezTo>
                    <a:pt x="347564" y="48935"/>
                    <a:pt x="347564" y="48935"/>
                    <a:pt x="350139" y="48935"/>
                  </a:cubicBezTo>
                  <a:cubicBezTo>
                    <a:pt x="350139" y="48935"/>
                    <a:pt x="350139" y="48935"/>
                    <a:pt x="350139" y="51510"/>
                  </a:cubicBezTo>
                  <a:cubicBezTo>
                    <a:pt x="352713" y="51510"/>
                    <a:pt x="352713" y="51510"/>
                    <a:pt x="352713" y="51510"/>
                  </a:cubicBezTo>
                  <a:cubicBezTo>
                    <a:pt x="355288" y="51510"/>
                    <a:pt x="355288" y="51510"/>
                    <a:pt x="355288" y="51510"/>
                  </a:cubicBezTo>
                  <a:cubicBezTo>
                    <a:pt x="355288" y="51510"/>
                    <a:pt x="357862" y="51510"/>
                    <a:pt x="357862" y="51510"/>
                  </a:cubicBezTo>
                  <a:cubicBezTo>
                    <a:pt x="357862" y="51510"/>
                    <a:pt x="357862" y="51510"/>
                    <a:pt x="360437" y="51510"/>
                  </a:cubicBezTo>
                  <a:cubicBezTo>
                    <a:pt x="360437" y="51510"/>
                    <a:pt x="360437" y="51510"/>
                    <a:pt x="360437" y="54086"/>
                  </a:cubicBezTo>
                  <a:cubicBezTo>
                    <a:pt x="360437" y="54086"/>
                    <a:pt x="360437" y="54086"/>
                    <a:pt x="363012" y="54086"/>
                  </a:cubicBezTo>
                  <a:cubicBezTo>
                    <a:pt x="363012" y="54086"/>
                    <a:pt x="363012" y="54086"/>
                    <a:pt x="363012" y="56661"/>
                  </a:cubicBezTo>
                  <a:cubicBezTo>
                    <a:pt x="363012" y="56661"/>
                    <a:pt x="363012" y="56661"/>
                    <a:pt x="365586" y="56661"/>
                  </a:cubicBezTo>
                  <a:cubicBezTo>
                    <a:pt x="368161" y="56661"/>
                    <a:pt x="368161" y="56661"/>
                    <a:pt x="368161" y="56661"/>
                  </a:cubicBezTo>
                  <a:cubicBezTo>
                    <a:pt x="368161" y="56661"/>
                    <a:pt x="370735" y="56661"/>
                    <a:pt x="370735" y="59237"/>
                  </a:cubicBezTo>
                  <a:cubicBezTo>
                    <a:pt x="370735" y="59237"/>
                    <a:pt x="373310" y="59237"/>
                    <a:pt x="373310" y="59237"/>
                  </a:cubicBezTo>
                  <a:cubicBezTo>
                    <a:pt x="375884" y="59237"/>
                    <a:pt x="375884" y="59237"/>
                    <a:pt x="375884" y="59237"/>
                  </a:cubicBezTo>
                  <a:cubicBezTo>
                    <a:pt x="375884" y="59237"/>
                    <a:pt x="375884" y="59237"/>
                    <a:pt x="378459" y="59237"/>
                  </a:cubicBezTo>
                  <a:cubicBezTo>
                    <a:pt x="378459" y="59237"/>
                    <a:pt x="378459" y="59237"/>
                    <a:pt x="381033" y="59237"/>
                  </a:cubicBezTo>
                  <a:cubicBezTo>
                    <a:pt x="381033" y="61813"/>
                    <a:pt x="381033" y="61813"/>
                    <a:pt x="381033" y="61813"/>
                  </a:cubicBezTo>
                  <a:cubicBezTo>
                    <a:pt x="383608" y="61813"/>
                    <a:pt x="383608" y="61813"/>
                    <a:pt x="383608" y="61813"/>
                  </a:cubicBezTo>
                  <a:cubicBezTo>
                    <a:pt x="386183" y="61813"/>
                    <a:pt x="386183" y="61813"/>
                    <a:pt x="386183" y="61813"/>
                  </a:cubicBezTo>
                  <a:cubicBezTo>
                    <a:pt x="388757" y="61813"/>
                    <a:pt x="388757" y="61813"/>
                    <a:pt x="388757" y="61813"/>
                  </a:cubicBezTo>
                  <a:cubicBezTo>
                    <a:pt x="388757" y="61813"/>
                    <a:pt x="388757" y="61813"/>
                    <a:pt x="388757" y="64388"/>
                  </a:cubicBezTo>
                  <a:cubicBezTo>
                    <a:pt x="391332" y="64388"/>
                    <a:pt x="391332" y="64388"/>
                    <a:pt x="391332" y="64388"/>
                  </a:cubicBezTo>
                  <a:cubicBezTo>
                    <a:pt x="391332" y="64388"/>
                    <a:pt x="391332" y="64388"/>
                    <a:pt x="391332" y="66964"/>
                  </a:cubicBezTo>
                  <a:cubicBezTo>
                    <a:pt x="391332" y="66964"/>
                    <a:pt x="391332" y="66964"/>
                    <a:pt x="393906" y="66964"/>
                  </a:cubicBezTo>
                  <a:cubicBezTo>
                    <a:pt x="393906" y="66964"/>
                    <a:pt x="396481" y="66964"/>
                    <a:pt x="396481" y="66964"/>
                  </a:cubicBezTo>
                  <a:cubicBezTo>
                    <a:pt x="396481" y="66964"/>
                    <a:pt x="396481" y="66964"/>
                    <a:pt x="399055" y="66964"/>
                  </a:cubicBezTo>
                  <a:cubicBezTo>
                    <a:pt x="399055" y="66964"/>
                    <a:pt x="399055" y="66964"/>
                    <a:pt x="401630" y="66964"/>
                  </a:cubicBezTo>
                  <a:cubicBezTo>
                    <a:pt x="401630" y="66964"/>
                    <a:pt x="401630" y="66964"/>
                    <a:pt x="401630" y="67768"/>
                  </a:cubicBezTo>
                  <a:lnTo>
                    <a:pt x="401630" y="69539"/>
                  </a:lnTo>
                  <a:cubicBezTo>
                    <a:pt x="404204" y="69539"/>
                    <a:pt x="404204" y="69539"/>
                    <a:pt x="404204" y="69539"/>
                  </a:cubicBezTo>
                  <a:cubicBezTo>
                    <a:pt x="406779" y="69539"/>
                    <a:pt x="406779" y="69539"/>
                    <a:pt x="406779" y="69539"/>
                  </a:cubicBezTo>
                  <a:cubicBezTo>
                    <a:pt x="406779" y="69539"/>
                    <a:pt x="406779" y="69539"/>
                    <a:pt x="409353" y="69539"/>
                  </a:cubicBezTo>
                  <a:cubicBezTo>
                    <a:pt x="411928" y="69539"/>
                    <a:pt x="411928" y="69539"/>
                    <a:pt x="411928" y="69539"/>
                  </a:cubicBezTo>
                  <a:cubicBezTo>
                    <a:pt x="411928" y="72115"/>
                    <a:pt x="411928" y="72115"/>
                    <a:pt x="411928" y="72115"/>
                  </a:cubicBezTo>
                  <a:cubicBezTo>
                    <a:pt x="411928" y="72115"/>
                    <a:pt x="411928" y="72115"/>
                    <a:pt x="414503" y="72115"/>
                  </a:cubicBezTo>
                  <a:cubicBezTo>
                    <a:pt x="414503" y="72115"/>
                    <a:pt x="414503" y="72115"/>
                    <a:pt x="417077" y="72115"/>
                  </a:cubicBezTo>
                  <a:cubicBezTo>
                    <a:pt x="417077" y="72115"/>
                    <a:pt x="417077" y="72115"/>
                    <a:pt x="419652" y="72115"/>
                  </a:cubicBezTo>
                  <a:cubicBezTo>
                    <a:pt x="419652" y="72115"/>
                    <a:pt x="419652" y="72115"/>
                    <a:pt x="419652" y="74690"/>
                  </a:cubicBezTo>
                  <a:cubicBezTo>
                    <a:pt x="422226" y="74690"/>
                    <a:pt x="424801" y="74690"/>
                    <a:pt x="424801" y="74690"/>
                  </a:cubicBezTo>
                  <a:cubicBezTo>
                    <a:pt x="424801" y="74690"/>
                    <a:pt x="424801" y="74690"/>
                    <a:pt x="427375" y="74690"/>
                  </a:cubicBezTo>
                  <a:cubicBezTo>
                    <a:pt x="427375" y="74690"/>
                    <a:pt x="427375" y="74690"/>
                    <a:pt x="429950" y="74690"/>
                  </a:cubicBezTo>
                  <a:cubicBezTo>
                    <a:pt x="429950" y="74690"/>
                    <a:pt x="429950" y="74690"/>
                    <a:pt x="429950" y="77266"/>
                  </a:cubicBezTo>
                  <a:cubicBezTo>
                    <a:pt x="429950" y="77266"/>
                    <a:pt x="432524" y="77266"/>
                    <a:pt x="432524" y="77266"/>
                  </a:cubicBezTo>
                  <a:cubicBezTo>
                    <a:pt x="435099" y="77266"/>
                    <a:pt x="437674" y="77266"/>
                    <a:pt x="440248" y="77266"/>
                  </a:cubicBezTo>
                  <a:cubicBezTo>
                    <a:pt x="440248" y="77266"/>
                    <a:pt x="440248" y="77266"/>
                    <a:pt x="442823" y="77266"/>
                  </a:cubicBezTo>
                  <a:cubicBezTo>
                    <a:pt x="442823" y="77266"/>
                    <a:pt x="442823" y="77266"/>
                    <a:pt x="445397" y="77266"/>
                  </a:cubicBezTo>
                  <a:cubicBezTo>
                    <a:pt x="445397" y="77266"/>
                    <a:pt x="445397" y="77266"/>
                    <a:pt x="447972" y="77266"/>
                  </a:cubicBezTo>
                  <a:cubicBezTo>
                    <a:pt x="447972" y="77266"/>
                    <a:pt x="447972" y="77266"/>
                    <a:pt x="450546" y="77266"/>
                  </a:cubicBezTo>
                  <a:cubicBezTo>
                    <a:pt x="450546" y="77266"/>
                    <a:pt x="450546" y="77266"/>
                    <a:pt x="450546" y="79841"/>
                  </a:cubicBezTo>
                  <a:cubicBezTo>
                    <a:pt x="453121" y="79841"/>
                    <a:pt x="453121" y="79841"/>
                    <a:pt x="453121" y="79841"/>
                  </a:cubicBezTo>
                  <a:cubicBezTo>
                    <a:pt x="453121" y="79841"/>
                    <a:pt x="455695" y="79841"/>
                    <a:pt x="455695" y="79841"/>
                  </a:cubicBezTo>
                  <a:cubicBezTo>
                    <a:pt x="455695" y="79841"/>
                    <a:pt x="455695" y="79841"/>
                    <a:pt x="458270" y="79841"/>
                  </a:cubicBezTo>
                  <a:cubicBezTo>
                    <a:pt x="463419" y="79841"/>
                    <a:pt x="465994" y="79841"/>
                    <a:pt x="468568" y="79841"/>
                  </a:cubicBezTo>
                  <a:cubicBezTo>
                    <a:pt x="468568" y="79841"/>
                    <a:pt x="471143" y="79841"/>
                    <a:pt x="471143" y="79841"/>
                  </a:cubicBezTo>
                  <a:cubicBezTo>
                    <a:pt x="471143" y="79841"/>
                    <a:pt x="473717" y="79841"/>
                    <a:pt x="473717" y="79841"/>
                  </a:cubicBezTo>
                  <a:cubicBezTo>
                    <a:pt x="476292" y="79841"/>
                    <a:pt x="476292" y="79841"/>
                    <a:pt x="476292" y="79841"/>
                  </a:cubicBezTo>
                  <a:cubicBezTo>
                    <a:pt x="476292" y="79841"/>
                    <a:pt x="476292" y="79841"/>
                    <a:pt x="478866" y="79841"/>
                  </a:cubicBezTo>
                  <a:cubicBezTo>
                    <a:pt x="478866" y="79841"/>
                    <a:pt x="481441" y="79841"/>
                    <a:pt x="481441" y="79841"/>
                  </a:cubicBezTo>
                  <a:cubicBezTo>
                    <a:pt x="481441" y="79841"/>
                    <a:pt x="481441" y="79841"/>
                    <a:pt x="481441" y="82417"/>
                  </a:cubicBezTo>
                  <a:cubicBezTo>
                    <a:pt x="481441" y="82417"/>
                    <a:pt x="484015" y="82417"/>
                    <a:pt x="484015" y="82417"/>
                  </a:cubicBezTo>
                  <a:cubicBezTo>
                    <a:pt x="484015" y="82417"/>
                    <a:pt x="484015" y="82417"/>
                    <a:pt x="486590" y="82417"/>
                  </a:cubicBezTo>
                  <a:cubicBezTo>
                    <a:pt x="486590" y="82417"/>
                    <a:pt x="486590" y="82417"/>
                    <a:pt x="486590" y="84992"/>
                  </a:cubicBezTo>
                  <a:cubicBezTo>
                    <a:pt x="486590" y="84992"/>
                    <a:pt x="486590" y="84992"/>
                    <a:pt x="489165" y="84992"/>
                  </a:cubicBezTo>
                  <a:cubicBezTo>
                    <a:pt x="489165" y="84992"/>
                    <a:pt x="489165" y="84992"/>
                    <a:pt x="489165" y="87568"/>
                  </a:cubicBezTo>
                  <a:cubicBezTo>
                    <a:pt x="489165" y="90143"/>
                    <a:pt x="489165" y="90143"/>
                    <a:pt x="489165" y="90143"/>
                  </a:cubicBezTo>
                  <a:cubicBezTo>
                    <a:pt x="489165" y="92719"/>
                    <a:pt x="489165" y="92719"/>
                    <a:pt x="489165" y="95294"/>
                  </a:cubicBezTo>
                  <a:cubicBezTo>
                    <a:pt x="489165" y="95294"/>
                    <a:pt x="489165" y="95294"/>
                    <a:pt x="489165" y="97870"/>
                  </a:cubicBezTo>
                  <a:cubicBezTo>
                    <a:pt x="489165" y="97870"/>
                    <a:pt x="489165" y="97870"/>
                    <a:pt x="491739" y="97870"/>
                  </a:cubicBezTo>
                  <a:cubicBezTo>
                    <a:pt x="491739" y="100445"/>
                    <a:pt x="491739" y="100445"/>
                    <a:pt x="491739" y="100445"/>
                  </a:cubicBezTo>
                  <a:cubicBezTo>
                    <a:pt x="491739" y="100445"/>
                    <a:pt x="491739" y="103021"/>
                    <a:pt x="491739" y="103021"/>
                  </a:cubicBezTo>
                  <a:cubicBezTo>
                    <a:pt x="491739" y="105596"/>
                    <a:pt x="491739" y="105596"/>
                    <a:pt x="491739" y="105596"/>
                  </a:cubicBezTo>
                  <a:cubicBezTo>
                    <a:pt x="491739" y="105596"/>
                    <a:pt x="491739" y="105596"/>
                    <a:pt x="491739" y="108172"/>
                  </a:cubicBezTo>
                  <a:cubicBezTo>
                    <a:pt x="491739" y="108172"/>
                    <a:pt x="491739" y="108172"/>
                    <a:pt x="494314" y="108172"/>
                  </a:cubicBezTo>
                  <a:cubicBezTo>
                    <a:pt x="494314" y="108172"/>
                    <a:pt x="494314" y="108172"/>
                    <a:pt x="494314" y="110747"/>
                  </a:cubicBezTo>
                  <a:cubicBezTo>
                    <a:pt x="494314" y="110747"/>
                    <a:pt x="494314" y="110747"/>
                    <a:pt x="494314" y="113323"/>
                  </a:cubicBezTo>
                  <a:cubicBezTo>
                    <a:pt x="494314" y="113323"/>
                    <a:pt x="494314" y="113323"/>
                    <a:pt x="494314" y="115898"/>
                  </a:cubicBezTo>
                  <a:cubicBezTo>
                    <a:pt x="494314" y="115898"/>
                    <a:pt x="494314" y="115898"/>
                    <a:pt x="494314" y="118474"/>
                  </a:cubicBezTo>
                  <a:cubicBezTo>
                    <a:pt x="494314" y="118474"/>
                    <a:pt x="494314" y="121049"/>
                    <a:pt x="494314" y="121049"/>
                  </a:cubicBezTo>
                  <a:cubicBezTo>
                    <a:pt x="494314" y="121049"/>
                    <a:pt x="494314" y="123625"/>
                    <a:pt x="494314" y="123625"/>
                  </a:cubicBezTo>
                  <a:cubicBezTo>
                    <a:pt x="496888" y="123625"/>
                    <a:pt x="496888" y="123625"/>
                    <a:pt x="496888" y="123625"/>
                  </a:cubicBezTo>
                  <a:cubicBezTo>
                    <a:pt x="496888" y="123625"/>
                    <a:pt x="496888" y="123625"/>
                    <a:pt x="496888" y="126200"/>
                  </a:cubicBezTo>
                  <a:cubicBezTo>
                    <a:pt x="496888" y="126200"/>
                    <a:pt x="496888" y="126200"/>
                    <a:pt x="496888" y="128776"/>
                  </a:cubicBezTo>
                  <a:cubicBezTo>
                    <a:pt x="496888" y="131351"/>
                    <a:pt x="496888" y="131351"/>
                    <a:pt x="496888" y="131351"/>
                  </a:cubicBezTo>
                  <a:cubicBezTo>
                    <a:pt x="496888" y="131351"/>
                    <a:pt x="496888" y="131351"/>
                    <a:pt x="499463" y="131351"/>
                  </a:cubicBezTo>
                  <a:cubicBezTo>
                    <a:pt x="499463" y="131351"/>
                    <a:pt x="499463" y="133927"/>
                    <a:pt x="499463" y="133927"/>
                  </a:cubicBezTo>
                  <a:cubicBezTo>
                    <a:pt x="499463" y="133927"/>
                    <a:pt x="499463" y="136502"/>
                    <a:pt x="499463" y="136502"/>
                  </a:cubicBezTo>
                  <a:cubicBezTo>
                    <a:pt x="496888" y="136502"/>
                    <a:pt x="496888" y="136502"/>
                    <a:pt x="496888" y="136502"/>
                  </a:cubicBezTo>
                  <a:cubicBezTo>
                    <a:pt x="496888" y="136502"/>
                    <a:pt x="496888" y="136502"/>
                    <a:pt x="496888" y="139078"/>
                  </a:cubicBezTo>
                  <a:cubicBezTo>
                    <a:pt x="496888" y="139078"/>
                    <a:pt x="496888" y="139078"/>
                    <a:pt x="494314" y="139078"/>
                  </a:cubicBezTo>
                  <a:cubicBezTo>
                    <a:pt x="494314" y="139078"/>
                    <a:pt x="494314" y="139078"/>
                    <a:pt x="491739" y="139078"/>
                  </a:cubicBezTo>
                  <a:cubicBezTo>
                    <a:pt x="491739" y="139078"/>
                    <a:pt x="491739" y="139078"/>
                    <a:pt x="489165" y="139078"/>
                  </a:cubicBezTo>
                  <a:cubicBezTo>
                    <a:pt x="489165" y="139078"/>
                    <a:pt x="486590" y="139078"/>
                    <a:pt x="484015" y="139078"/>
                  </a:cubicBezTo>
                  <a:cubicBezTo>
                    <a:pt x="481441" y="139078"/>
                    <a:pt x="481441" y="139078"/>
                    <a:pt x="481441" y="139078"/>
                  </a:cubicBezTo>
                  <a:cubicBezTo>
                    <a:pt x="478866" y="139078"/>
                    <a:pt x="476292" y="139078"/>
                    <a:pt x="476292" y="139078"/>
                  </a:cubicBezTo>
                  <a:cubicBezTo>
                    <a:pt x="476292" y="139078"/>
                    <a:pt x="473717" y="139078"/>
                    <a:pt x="473717" y="139078"/>
                  </a:cubicBezTo>
                  <a:cubicBezTo>
                    <a:pt x="473717" y="136502"/>
                    <a:pt x="473717" y="136502"/>
                    <a:pt x="473717" y="136502"/>
                  </a:cubicBezTo>
                  <a:cubicBezTo>
                    <a:pt x="471143" y="136502"/>
                    <a:pt x="471143" y="136502"/>
                    <a:pt x="471143" y="136502"/>
                  </a:cubicBezTo>
                  <a:cubicBezTo>
                    <a:pt x="468568" y="136502"/>
                    <a:pt x="468568" y="136502"/>
                    <a:pt x="468568" y="136502"/>
                  </a:cubicBezTo>
                  <a:cubicBezTo>
                    <a:pt x="465994" y="136502"/>
                    <a:pt x="465994" y="136502"/>
                    <a:pt x="465994" y="136502"/>
                  </a:cubicBezTo>
                  <a:cubicBezTo>
                    <a:pt x="465994" y="136502"/>
                    <a:pt x="465994" y="136502"/>
                    <a:pt x="463419" y="136502"/>
                  </a:cubicBezTo>
                  <a:cubicBezTo>
                    <a:pt x="463419" y="133927"/>
                    <a:pt x="463419" y="133927"/>
                    <a:pt x="463419" y="133927"/>
                  </a:cubicBezTo>
                  <a:cubicBezTo>
                    <a:pt x="460844" y="133927"/>
                    <a:pt x="460844" y="133927"/>
                    <a:pt x="460844" y="133927"/>
                  </a:cubicBezTo>
                  <a:cubicBezTo>
                    <a:pt x="458270" y="133927"/>
                    <a:pt x="458270" y="133927"/>
                    <a:pt x="458270" y="133927"/>
                  </a:cubicBezTo>
                  <a:cubicBezTo>
                    <a:pt x="458270" y="133927"/>
                    <a:pt x="455695" y="133927"/>
                    <a:pt x="455695" y="133927"/>
                  </a:cubicBezTo>
                  <a:cubicBezTo>
                    <a:pt x="455695" y="133927"/>
                    <a:pt x="455695" y="133927"/>
                    <a:pt x="453121" y="133927"/>
                  </a:cubicBezTo>
                  <a:cubicBezTo>
                    <a:pt x="450546" y="133927"/>
                    <a:pt x="450546" y="133927"/>
                    <a:pt x="450546" y="133927"/>
                  </a:cubicBezTo>
                  <a:cubicBezTo>
                    <a:pt x="450546" y="133927"/>
                    <a:pt x="447972" y="133927"/>
                    <a:pt x="447972" y="133927"/>
                  </a:cubicBezTo>
                  <a:cubicBezTo>
                    <a:pt x="447972" y="131351"/>
                    <a:pt x="447972" y="131351"/>
                    <a:pt x="447972" y="131351"/>
                  </a:cubicBezTo>
                  <a:cubicBezTo>
                    <a:pt x="445397" y="131351"/>
                    <a:pt x="445397" y="131351"/>
                    <a:pt x="445397" y="131351"/>
                  </a:cubicBezTo>
                  <a:cubicBezTo>
                    <a:pt x="442823" y="131351"/>
                    <a:pt x="442823" y="131351"/>
                    <a:pt x="442823" y="131351"/>
                  </a:cubicBezTo>
                  <a:cubicBezTo>
                    <a:pt x="440248" y="131351"/>
                    <a:pt x="440248" y="131351"/>
                    <a:pt x="440248" y="131351"/>
                  </a:cubicBezTo>
                  <a:cubicBezTo>
                    <a:pt x="440248" y="131351"/>
                    <a:pt x="440248" y="131351"/>
                    <a:pt x="437674" y="131351"/>
                  </a:cubicBezTo>
                  <a:cubicBezTo>
                    <a:pt x="437674" y="128776"/>
                    <a:pt x="437674" y="128776"/>
                    <a:pt x="437674" y="128776"/>
                  </a:cubicBezTo>
                  <a:cubicBezTo>
                    <a:pt x="437674" y="128776"/>
                    <a:pt x="437674" y="128776"/>
                    <a:pt x="435099" y="128776"/>
                  </a:cubicBezTo>
                  <a:cubicBezTo>
                    <a:pt x="432524" y="128776"/>
                    <a:pt x="432524" y="128776"/>
                    <a:pt x="432524" y="128776"/>
                  </a:cubicBezTo>
                  <a:cubicBezTo>
                    <a:pt x="429950" y="128776"/>
                    <a:pt x="429950" y="128776"/>
                    <a:pt x="429950" y="128776"/>
                  </a:cubicBezTo>
                  <a:cubicBezTo>
                    <a:pt x="429950" y="126200"/>
                    <a:pt x="429950" y="126200"/>
                    <a:pt x="429950" y="126200"/>
                  </a:cubicBezTo>
                  <a:cubicBezTo>
                    <a:pt x="427375" y="126200"/>
                    <a:pt x="427375" y="126200"/>
                    <a:pt x="427375" y="126200"/>
                  </a:cubicBezTo>
                  <a:cubicBezTo>
                    <a:pt x="424801" y="126200"/>
                    <a:pt x="424801" y="126200"/>
                    <a:pt x="424801" y="126200"/>
                  </a:cubicBezTo>
                  <a:cubicBezTo>
                    <a:pt x="422226" y="126200"/>
                    <a:pt x="422226" y="126200"/>
                    <a:pt x="422226" y="126200"/>
                  </a:cubicBezTo>
                  <a:cubicBezTo>
                    <a:pt x="422226" y="123625"/>
                    <a:pt x="422226" y="123625"/>
                    <a:pt x="422226" y="123625"/>
                  </a:cubicBezTo>
                  <a:cubicBezTo>
                    <a:pt x="419652" y="123625"/>
                    <a:pt x="419652" y="123625"/>
                    <a:pt x="419652" y="123625"/>
                  </a:cubicBezTo>
                  <a:cubicBezTo>
                    <a:pt x="419652" y="123625"/>
                    <a:pt x="419652" y="123625"/>
                    <a:pt x="417077" y="123625"/>
                  </a:cubicBezTo>
                  <a:cubicBezTo>
                    <a:pt x="414503" y="123625"/>
                    <a:pt x="414503" y="123625"/>
                    <a:pt x="414503" y="123625"/>
                  </a:cubicBezTo>
                  <a:cubicBezTo>
                    <a:pt x="414503" y="123625"/>
                    <a:pt x="414503" y="123625"/>
                    <a:pt x="411928" y="123625"/>
                  </a:cubicBezTo>
                  <a:cubicBezTo>
                    <a:pt x="411928" y="121049"/>
                    <a:pt x="411928" y="121049"/>
                    <a:pt x="411928" y="121049"/>
                  </a:cubicBezTo>
                  <a:cubicBezTo>
                    <a:pt x="411928" y="121049"/>
                    <a:pt x="409353" y="121049"/>
                    <a:pt x="409353" y="121049"/>
                  </a:cubicBezTo>
                  <a:cubicBezTo>
                    <a:pt x="406779" y="121049"/>
                    <a:pt x="406779" y="121049"/>
                    <a:pt x="406779" y="121049"/>
                  </a:cubicBezTo>
                  <a:cubicBezTo>
                    <a:pt x="406779" y="121049"/>
                    <a:pt x="404204" y="121049"/>
                    <a:pt x="404204" y="121049"/>
                  </a:cubicBezTo>
                  <a:cubicBezTo>
                    <a:pt x="404204" y="118474"/>
                    <a:pt x="404204" y="118474"/>
                    <a:pt x="404204" y="118474"/>
                  </a:cubicBezTo>
                  <a:cubicBezTo>
                    <a:pt x="401630" y="118474"/>
                    <a:pt x="401630" y="118474"/>
                    <a:pt x="401630" y="118474"/>
                  </a:cubicBezTo>
                  <a:cubicBezTo>
                    <a:pt x="399055" y="118474"/>
                    <a:pt x="399055" y="118474"/>
                    <a:pt x="399055" y="118474"/>
                  </a:cubicBezTo>
                  <a:cubicBezTo>
                    <a:pt x="399055" y="115898"/>
                    <a:pt x="399055" y="115898"/>
                    <a:pt x="399055" y="115898"/>
                  </a:cubicBezTo>
                  <a:cubicBezTo>
                    <a:pt x="396481" y="115898"/>
                    <a:pt x="396481" y="115898"/>
                    <a:pt x="396481" y="115898"/>
                  </a:cubicBezTo>
                  <a:cubicBezTo>
                    <a:pt x="393906" y="115898"/>
                    <a:pt x="393906" y="115898"/>
                    <a:pt x="393906" y="115898"/>
                  </a:cubicBezTo>
                  <a:cubicBezTo>
                    <a:pt x="393906" y="115898"/>
                    <a:pt x="391332" y="115898"/>
                    <a:pt x="391332" y="115898"/>
                  </a:cubicBezTo>
                  <a:cubicBezTo>
                    <a:pt x="391332" y="113323"/>
                    <a:pt x="391332" y="113323"/>
                    <a:pt x="391332" y="113323"/>
                  </a:cubicBezTo>
                  <a:cubicBezTo>
                    <a:pt x="391332" y="113323"/>
                    <a:pt x="391332" y="113323"/>
                    <a:pt x="388757" y="113323"/>
                  </a:cubicBezTo>
                  <a:cubicBezTo>
                    <a:pt x="386183" y="113323"/>
                    <a:pt x="386183" y="113323"/>
                    <a:pt x="386183" y="113323"/>
                  </a:cubicBezTo>
                  <a:cubicBezTo>
                    <a:pt x="383608" y="113323"/>
                    <a:pt x="383608" y="113323"/>
                    <a:pt x="383608" y="113323"/>
                  </a:cubicBezTo>
                  <a:cubicBezTo>
                    <a:pt x="383608" y="110747"/>
                    <a:pt x="383608" y="110747"/>
                    <a:pt x="383608" y="110747"/>
                  </a:cubicBezTo>
                  <a:cubicBezTo>
                    <a:pt x="381033" y="110747"/>
                    <a:pt x="381033" y="110747"/>
                    <a:pt x="381033" y="110747"/>
                  </a:cubicBezTo>
                  <a:cubicBezTo>
                    <a:pt x="381033" y="108172"/>
                    <a:pt x="381033" y="108172"/>
                    <a:pt x="381033" y="108172"/>
                  </a:cubicBezTo>
                  <a:cubicBezTo>
                    <a:pt x="378459" y="108172"/>
                    <a:pt x="378459" y="108172"/>
                    <a:pt x="378459" y="108172"/>
                  </a:cubicBezTo>
                  <a:cubicBezTo>
                    <a:pt x="378459" y="108172"/>
                    <a:pt x="378459" y="108172"/>
                    <a:pt x="375884" y="108172"/>
                  </a:cubicBezTo>
                  <a:cubicBezTo>
                    <a:pt x="375884" y="105596"/>
                    <a:pt x="375884" y="105596"/>
                    <a:pt x="375884" y="105596"/>
                  </a:cubicBezTo>
                  <a:cubicBezTo>
                    <a:pt x="373310" y="105596"/>
                    <a:pt x="373310" y="105596"/>
                    <a:pt x="373310" y="105596"/>
                  </a:cubicBezTo>
                  <a:cubicBezTo>
                    <a:pt x="373310" y="105596"/>
                    <a:pt x="370735" y="105596"/>
                    <a:pt x="370735" y="105596"/>
                  </a:cubicBezTo>
                  <a:cubicBezTo>
                    <a:pt x="368161" y="105596"/>
                    <a:pt x="368161" y="105596"/>
                    <a:pt x="368161" y="105596"/>
                  </a:cubicBezTo>
                  <a:cubicBezTo>
                    <a:pt x="368161" y="103021"/>
                    <a:pt x="368161" y="103021"/>
                    <a:pt x="368161" y="103021"/>
                  </a:cubicBezTo>
                  <a:cubicBezTo>
                    <a:pt x="365586" y="103021"/>
                    <a:pt x="365586" y="103021"/>
                    <a:pt x="365586" y="103021"/>
                  </a:cubicBezTo>
                  <a:cubicBezTo>
                    <a:pt x="363012" y="103021"/>
                    <a:pt x="363012" y="103021"/>
                    <a:pt x="363012" y="103021"/>
                  </a:cubicBezTo>
                  <a:cubicBezTo>
                    <a:pt x="360437" y="103021"/>
                    <a:pt x="360437" y="103021"/>
                    <a:pt x="360437" y="103021"/>
                  </a:cubicBezTo>
                  <a:cubicBezTo>
                    <a:pt x="360437" y="100445"/>
                    <a:pt x="360437" y="100445"/>
                    <a:pt x="360437" y="100445"/>
                  </a:cubicBezTo>
                  <a:cubicBezTo>
                    <a:pt x="360437" y="100445"/>
                    <a:pt x="360437" y="100445"/>
                    <a:pt x="357862" y="100445"/>
                  </a:cubicBezTo>
                  <a:cubicBezTo>
                    <a:pt x="355288" y="100445"/>
                    <a:pt x="355288" y="100445"/>
                    <a:pt x="355288" y="100445"/>
                  </a:cubicBezTo>
                  <a:cubicBezTo>
                    <a:pt x="355288" y="100445"/>
                    <a:pt x="355288" y="100445"/>
                    <a:pt x="352713" y="100445"/>
                  </a:cubicBezTo>
                  <a:cubicBezTo>
                    <a:pt x="352713" y="97870"/>
                    <a:pt x="352713" y="97870"/>
                    <a:pt x="352713" y="97870"/>
                  </a:cubicBezTo>
                  <a:cubicBezTo>
                    <a:pt x="352713" y="97870"/>
                    <a:pt x="352713" y="97870"/>
                    <a:pt x="350139" y="97870"/>
                  </a:cubicBezTo>
                  <a:cubicBezTo>
                    <a:pt x="350139" y="95294"/>
                    <a:pt x="350139" y="95294"/>
                    <a:pt x="350139" y="95294"/>
                  </a:cubicBezTo>
                  <a:cubicBezTo>
                    <a:pt x="350139" y="95294"/>
                    <a:pt x="350139" y="95294"/>
                    <a:pt x="347564" y="95294"/>
                  </a:cubicBezTo>
                  <a:cubicBezTo>
                    <a:pt x="347564" y="95294"/>
                    <a:pt x="347564" y="95294"/>
                    <a:pt x="344990" y="95294"/>
                  </a:cubicBezTo>
                  <a:cubicBezTo>
                    <a:pt x="342415" y="95294"/>
                    <a:pt x="342415" y="95294"/>
                    <a:pt x="342415" y="95294"/>
                  </a:cubicBezTo>
                  <a:cubicBezTo>
                    <a:pt x="342415" y="92719"/>
                    <a:pt x="342415" y="92719"/>
                    <a:pt x="342415" y="92719"/>
                  </a:cubicBezTo>
                  <a:cubicBezTo>
                    <a:pt x="339841" y="92719"/>
                    <a:pt x="339841" y="92719"/>
                    <a:pt x="339841" y="92719"/>
                  </a:cubicBezTo>
                  <a:cubicBezTo>
                    <a:pt x="339841" y="90143"/>
                    <a:pt x="339841" y="90143"/>
                    <a:pt x="339841" y="90143"/>
                  </a:cubicBezTo>
                  <a:cubicBezTo>
                    <a:pt x="337266" y="90143"/>
                    <a:pt x="337266" y="90143"/>
                    <a:pt x="337266" y="90143"/>
                  </a:cubicBezTo>
                  <a:cubicBezTo>
                    <a:pt x="337266" y="87568"/>
                    <a:pt x="337266" y="87568"/>
                    <a:pt x="337266" y="87568"/>
                  </a:cubicBezTo>
                  <a:cubicBezTo>
                    <a:pt x="334692" y="87568"/>
                    <a:pt x="334692" y="87568"/>
                    <a:pt x="334692" y="87568"/>
                  </a:cubicBezTo>
                  <a:cubicBezTo>
                    <a:pt x="334692" y="87568"/>
                    <a:pt x="334692" y="87568"/>
                    <a:pt x="332117" y="87568"/>
                  </a:cubicBezTo>
                  <a:cubicBezTo>
                    <a:pt x="332117" y="84992"/>
                    <a:pt x="332117" y="84992"/>
                    <a:pt x="332117" y="84992"/>
                  </a:cubicBezTo>
                  <a:cubicBezTo>
                    <a:pt x="329542" y="84992"/>
                    <a:pt x="329542" y="84992"/>
                    <a:pt x="329542" y="84992"/>
                  </a:cubicBezTo>
                  <a:cubicBezTo>
                    <a:pt x="329542" y="82417"/>
                    <a:pt x="329542" y="82417"/>
                    <a:pt x="329542" y="82417"/>
                  </a:cubicBezTo>
                  <a:cubicBezTo>
                    <a:pt x="326968" y="82417"/>
                    <a:pt x="326968" y="82417"/>
                    <a:pt x="326968" y="82417"/>
                  </a:cubicBezTo>
                  <a:cubicBezTo>
                    <a:pt x="326968" y="79841"/>
                    <a:pt x="326968" y="79841"/>
                    <a:pt x="326968" y="79841"/>
                  </a:cubicBezTo>
                  <a:cubicBezTo>
                    <a:pt x="324393" y="79841"/>
                    <a:pt x="324393" y="79841"/>
                    <a:pt x="324393" y="79841"/>
                  </a:cubicBezTo>
                  <a:cubicBezTo>
                    <a:pt x="324393" y="77266"/>
                    <a:pt x="324393" y="77266"/>
                    <a:pt x="324393" y="77266"/>
                  </a:cubicBezTo>
                  <a:cubicBezTo>
                    <a:pt x="321819" y="77266"/>
                    <a:pt x="321819" y="77266"/>
                    <a:pt x="321819" y="77266"/>
                  </a:cubicBezTo>
                  <a:cubicBezTo>
                    <a:pt x="319244" y="77266"/>
                    <a:pt x="319244" y="77266"/>
                    <a:pt x="319244" y="77266"/>
                  </a:cubicBezTo>
                  <a:cubicBezTo>
                    <a:pt x="319244" y="74690"/>
                    <a:pt x="319244" y="74690"/>
                    <a:pt x="319244" y="74690"/>
                  </a:cubicBezTo>
                  <a:cubicBezTo>
                    <a:pt x="316670" y="74690"/>
                    <a:pt x="316670" y="74690"/>
                    <a:pt x="316670" y="74690"/>
                  </a:cubicBezTo>
                  <a:cubicBezTo>
                    <a:pt x="316670" y="72115"/>
                    <a:pt x="316670" y="72115"/>
                    <a:pt x="316670" y="72115"/>
                  </a:cubicBezTo>
                  <a:cubicBezTo>
                    <a:pt x="314095" y="72115"/>
                    <a:pt x="314095" y="72115"/>
                    <a:pt x="314095" y="72115"/>
                  </a:cubicBezTo>
                  <a:cubicBezTo>
                    <a:pt x="314095" y="69539"/>
                    <a:pt x="314095" y="69539"/>
                    <a:pt x="314095" y="69539"/>
                  </a:cubicBezTo>
                  <a:cubicBezTo>
                    <a:pt x="311521" y="69539"/>
                    <a:pt x="311521" y="69539"/>
                    <a:pt x="311521" y="69539"/>
                  </a:cubicBezTo>
                  <a:cubicBezTo>
                    <a:pt x="311521" y="66964"/>
                    <a:pt x="311521" y="66964"/>
                    <a:pt x="311521" y="66964"/>
                  </a:cubicBezTo>
                  <a:cubicBezTo>
                    <a:pt x="308946" y="66964"/>
                    <a:pt x="308946" y="66964"/>
                    <a:pt x="308946" y="66964"/>
                  </a:cubicBezTo>
                  <a:cubicBezTo>
                    <a:pt x="308946" y="64388"/>
                    <a:pt x="308946" y="64388"/>
                    <a:pt x="308946" y="64388"/>
                  </a:cubicBezTo>
                  <a:cubicBezTo>
                    <a:pt x="306372" y="64388"/>
                    <a:pt x="306372" y="64388"/>
                    <a:pt x="306372" y="64388"/>
                  </a:cubicBezTo>
                  <a:cubicBezTo>
                    <a:pt x="303797" y="64388"/>
                    <a:pt x="303797" y="64388"/>
                    <a:pt x="303797" y="64388"/>
                  </a:cubicBezTo>
                  <a:cubicBezTo>
                    <a:pt x="303797" y="61813"/>
                    <a:pt x="303797" y="61813"/>
                    <a:pt x="303797" y="61813"/>
                  </a:cubicBezTo>
                  <a:cubicBezTo>
                    <a:pt x="301222" y="61813"/>
                    <a:pt x="301222" y="61813"/>
                    <a:pt x="301222" y="61813"/>
                  </a:cubicBezTo>
                  <a:cubicBezTo>
                    <a:pt x="301222" y="59237"/>
                    <a:pt x="301222" y="59237"/>
                    <a:pt x="301222" y="59237"/>
                  </a:cubicBezTo>
                  <a:cubicBezTo>
                    <a:pt x="298648" y="59237"/>
                    <a:pt x="298648" y="59237"/>
                    <a:pt x="298648" y="59237"/>
                  </a:cubicBezTo>
                  <a:cubicBezTo>
                    <a:pt x="298648" y="56661"/>
                    <a:pt x="298648" y="56661"/>
                    <a:pt x="298648" y="56661"/>
                  </a:cubicBezTo>
                  <a:cubicBezTo>
                    <a:pt x="298648" y="56661"/>
                    <a:pt x="298648" y="56661"/>
                    <a:pt x="298648" y="54086"/>
                  </a:cubicBezTo>
                  <a:cubicBezTo>
                    <a:pt x="296073" y="54086"/>
                    <a:pt x="296073" y="54086"/>
                    <a:pt x="296073" y="54086"/>
                  </a:cubicBezTo>
                  <a:cubicBezTo>
                    <a:pt x="296073" y="51510"/>
                    <a:pt x="296073" y="51510"/>
                    <a:pt x="296073" y="51510"/>
                  </a:cubicBezTo>
                  <a:cubicBezTo>
                    <a:pt x="296073" y="51510"/>
                    <a:pt x="293499" y="51510"/>
                    <a:pt x="293499" y="51510"/>
                  </a:cubicBezTo>
                  <a:cubicBezTo>
                    <a:pt x="293499" y="48935"/>
                    <a:pt x="293499" y="48935"/>
                    <a:pt x="293499" y="48935"/>
                  </a:cubicBezTo>
                  <a:cubicBezTo>
                    <a:pt x="290924" y="48935"/>
                    <a:pt x="290924" y="48935"/>
                    <a:pt x="290924" y="48935"/>
                  </a:cubicBezTo>
                  <a:cubicBezTo>
                    <a:pt x="290924" y="46359"/>
                    <a:pt x="290924" y="46359"/>
                    <a:pt x="290924" y="46359"/>
                  </a:cubicBezTo>
                  <a:cubicBezTo>
                    <a:pt x="288350" y="46359"/>
                    <a:pt x="288350" y="46359"/>
                    <a:pt x="288350" y="46359"/>
                  </a:cubicBezTo>
                  <a:cubicBezTo>
                    <a:pt x="288350" y="43784"/>
                    <a:pt x="288350" y="43784"/>
                    <a:pt x="288350" y="43784"/>
                  </a:cubicBezTo>
                  <a:cubicBezTo>
                    <a:pt x="285775" y="43784"/>
                    <a:pt x="285775" y="43784"/>
                    <a:pt x="285775" y="43784"/>
                  </a:cubicBezTo>
                  <a:cubicBezTo>
                    <a:pt x="285775" y="41208"/>
                    <a:pt x="285775" y="41208"/>
                    <a:pt x="285775" y="41208"/>
                  </a:cubicBezTo>
                  <a:cubicBezTo>
                    <a:pt x="283201" y="41208"/>
                    <a:pt x="283201" y="41208"/>
                    <a:pt x="283201" y="41208"/>
                  </a:cubicBezTo>
                  <a:cubicBezTo>
                    <a:pt x="283201" y="38633"/>
                    <a:pt x="283201" y="38633"/>
                    <a:pt x="283201" y="38633"/>
                  </a:cubicBezTo>
                  <a:cubicBezTo>
                    <a:pt x="280626" y="38633"/>
                    <a:pt x="280626" y="38633"/>
                    <a:pt x="280626" y="38633"/>
                  </a:cubicBezTo>
                  <a:cubicBezTo>
                    <a:pt x="280626" y="36057"/>
                    <a:pt x="280626" y="36057"/>
                    <a:pt x="280626" y="36057"/>
                  </a:cubicBezTo>
                  <a:cubicBezTo>
                    <a:pt x="278051" y="36057"/>
                    <a:pt x="278051" y="36057"/>
                    <a:pt x="278051" y="36057"/>
                  </a:cubicBezTo>
                  <a:cubicBezTo>
                    <a:pt x="278051" y="36057"/>
                    <a:pt x="278051" y="36057"/>
                    <a:pt x="278051" y="38633"/>
                  </a:cubicBezTo>
                  <a:cubicBezTo>
                    <a:pt x="278051" y="38633"/>
                    <a:pt x="278051" y="38633"/>
                    <a:pt x="280626" y="41208"/>
                  </a:cubicBezTo>
                  <a:cubicBezTo>
                    <a:pt x="280626" y="41208"/>
                    <a:pt x="280626" y="41208"/>
                    <a:pt x="280626" y="43784"/>
                  </a:cubicBezTo>
                  <a:cubicBezTo>
                    <a:pt x="280626" y="43784"/>
                    <a:pt x="280626" y="43784"/>
                    <a:pt x="280626" y="46359"/>
                  </a:cubicBezTo>
                  <a:cubicBezTo>
                    <a:pt x="280626" y="46359"/>
                    <a:pt x="280626" y="46359"/>
                    <a:pt x="283201" y="46359"/>
                  </a:cubicBezTo>
                  <a:cubicBezTo>
                    <a:pt x="283201" y="48935"/>
                    <a:pt x="283201" y="48935"/>
                    <a:pt x="283201" y="48935"/>
                  </a:cubicBezTo>
                  <a:cubicBezTo>
                    <a:pt x="283201" y="48935"/>
                    <a:pt x="283201" y="48935"/>
                    <a:pt x="283201" y="51510"/>
                  </a:cubicBezTo>
                  <a:cubicBezTo>
                    <a:pt x="283201" y="51510"/>
                    <a:pt x="283201" y="51510"/>
                    <a:pt x="283201" y="54086"/>
                  </a:cubicBezTo>
                  <a:cubicBezTo>
                    <a:pt x="283201" y="54086"/>
                    <a:pt x="283201" y="54086"/>
                    <a:pt x="285775" y="54086"/>
                  </a:cubicBezTo>
                  <a:cubicBezTo>
                    <a:pt x="285775" y="54086"/>
                    <a:pt x="285775" y="54086"/>
                    <a:pt x="285775" y="56661"/>
                  </a:cubicBezTo>
                  <a:cubicBezTo>
                    <a:pt x="285775" y="56661"/>
                    <a:pt x="285775" y="56661"/>
                    <a:pt x="285775" y="59237"/>
                  </a:cubicBezTo>
                  <a:cubicBezTo>
                    <a:pt x="288350" y="59237"/>
                    <a:pt x="288350" y="59237"/>
                    <a:pt x="288350" y="59237"/>
                  </a:cubicBezTo>
                  <a:cubicBezTo>
                    <a:pt x="288350" y="61813"/>
                    <a:pt x="288350" y="61813"/>
                    <a:pt x="288350" y="61813"/>
                  </a:cubicBezTo>
                  <a:cubicBezTo>
                    <a:pt x="288350" y="61813"/>
                    <a:pt x="288350" y="61813"/>
                    <a:pt x="288350" y="64388"/>
                  </a:cubicBezTo>
                  <a:cubicBezTo>
                    <a:pt x="290924" y="64388"/>
                    <a:pt x="290924" y="64388"/>
                    <a:pt x="290924" y="64388"/>
                  </a:cubicBezTo>
                  <a:cubicBezTo>
                    <a:pt x="290924" y="64388"/>
                    <a:pt x="290924" y="64388"/>
                    <a:pt x="290924" y="66964"/>
                  </a:cubicBezTo>
                  <a:cubicBezTo>
                    <a:pt x="290924" y="69539"/>
                    <a:pt x="290924" y="69539"/>
                    <a:pt x="290924" y="69539"/>
                  </a:cubicBezTo>
                  <a:cubicBezTo>
                    <a:pt x="290924" y="69539"/>
                    <a:pt x="290924" y="69539"/>
                    <a:pt x="293499" y="69539"/>
                  </a:cubicBezTo>
                  <a:cubicBezTo>
                    <a:pt x="293499" y="72115"/>
                    <a:pt x="293499" y="72115"/>
                    <a:pt x="293499" y="72115"/>
                  </a:cubicBezTo>
                  <a:cubicBezTo>
                    <a:pt x="293499" y="72115"/>
                    <a:pt x="293499" y="72115"/>
                    <a:pt x="293499" y="74690"/>
                  </a:cubicBezTo>
                  <a:cubicBezTo>
                    <a:pt x="296073" y="74690"/>
                    <a:pt x="296073" y="74690"/>
                    <a:pt x="296073" y="74690"/>
                  </a:cubicBezTo>
                  <a:cubicBezTo>
                    <a:pt x="296073" y="77266"/>
                    <a:pt x="296073" y="77266"/>
                    <a:pt x="296073" y="77266"/>
                  </a:cubicBezTo>
                  <a:cubicBezTo>
                    <a:pt x="298648" y="77266"/>
                    <a:pt x="298648" y="77266"/>
                    <a:pt x="298648" y="77266"/>
                  </a:cubicBezTo>
                  <a:cubicBezTo>
                    <a:pt x="298648" y="79841"/>
                    <a:pt x="298648" y="79841"/>
                    <a:pt x="298648" y="79841"/>
                  </a:cubicBezTo>
                  <a:cubicBezTo>
                    <a:pt x="298648" y="79841"/>
                    <a:pt x="298648" y="79841"/>
                    <a:pt x="301222" y="79841"/>
                  </a:cubicBezTo>
                  <a:cubicBezTo>
                    <a:pt x="301222" y="79841"/>
                    <a:pt x="301222" y="79841"/>
                    <a:pt x="301222" y="82417"/>
                  </a:cubicBezTo>
                  <a:cubicBezTo>
                    <a:pt x="301222" y="82417"/>
                    <a:pt x="301222" y="82417"/>
                    <a:pt x="301222" y="84992"/>
                  </a:cubicBezTo>
                  <a:cubicBezTo>
                    <a:pt x="303797" y="84992"/>
                    <a:pt x="303797" y="84992"/>
                    <a:pt x="303797" y="84992"/>
                  </a:cubicBezTo>
                  <a:cubicBezTo>
                    <a:pt x="303797" y="87568"/>
                    <a:pt x="303797" y="87568"/>
                    <a:pt x="303797" y="87568"/>
                  </a:cubicBezTo>
                  <a:cubicBezTo>
                    <a:pt x="303797" y="87568"/>
                    <a:pt x="303797" y="87568"/>
                    <a:pt x="306372" y="87568"/>
                  </a:cubicBezTo>
                  <a:cubicBezTo>
                    <a:pt x="308946" y="87568"/>
                    <a:pt x="308946" y="87568"/>
                    <a:pt x="308946" y="87568"/>
                  </a:cubicBezTo>
                  <a:cubicBezTo>
                    <a:pt x="308946" y="87568"/>
                    <a:pt x="308946" y="87568"/>
                    <a:pt x="308946" y="90143"/>
                  </a:cubicBezTo>
                  <a:cubicBezTo>
                    <a:pt x="308946" y="90143"/>
                    <a:pt x="308946" y="90143"/>
                    <a:pt x="311521" y="90143"/>
                  </a:cubicBezTo>
                  <a:cubicBezTo>
                    <a:pt x="311521" y="92719"/>
                    <a:pt x="311521" y="92719"/>
                    <a:pt x="311521" y="92719"/>
                  </a:cubicBezTo>
                  <a:cubicBezTo>
                    <a:pt x="311521" y="92719"/>
                    <a:pt x="311521" y="92719"/>
                    <a:pt x="311521" y="95294"/>
                  </a:cubicBezTo>
                  <a:cubicBezTo>
                    <a:pt x="311521" y="95294"/>
                    <a:pt x="311521" y="95294"/>
                    <a:pt x="314095" y="95294"/>
                  </a:cubicBezTo>
                  <a:cubicBezTo>
                    <a:pt x="314095" y="95294"/>
                    <a:pt x="314095" y="97870"/>
                    <a:pt x="314095" y="97870"/>
                  </a:cubicBezTo>
                  <a:cubicBezTo>
                    <a:pt x="314095" y="97870"/>
                    <a:pt x="314095" y="97870"/>
                    <a:pt x="316670" y="97870"/>
                  </a:cubicBezTo>
                  <a:cubicBezTo>
                    <a:pt x="319244" y="97870"/>
                    <a:pt x="319244" y="97870"/>
                    <a:pt x="319244" y="97870"/>
                  </a:cubicBezTo>
                  <a:cubicBezTo>
                    <a:pt x="319244" y="97870"/>
                    <a:pt x="319244" y="97870"/>
                    <a:pt x="319244" y="100445"/>
                  </a:cubicBezTo>
                  <a:cubicBezTo>
                    <a:pt x="319244" y="100445"/>
                    <a:pt x="319244" y="100445"/>
                    <a:pt x="321819" y="100445"/>
                  </a:cubicBezTo>
                  <a:cubicBezTo>
                    <a:pt x="321819" y="100445"/>
                    <a:pt x="321819" y="100445"/>
                    <a:pt x="321819" y="103021"/>
                  </a:cubicBezTo>
                  <a:cubicBezTo>
                    <a:pt x="321819" y="103021"/>
                    <a:pt x="321819" y="103021"/>
                    <a:pt x="324393" y="103021"/>
                  </a:cubicBezTo>
                  <a:cubicBezTo>
                    <a:pt x="324393" y="103021"/>
                    <a:pt x="324393" y="105596"/>
                    <a:pt x="324393" y="105596"/>
                  </a:cubicBezTo>
                  <a:cubicBezTo>
                    <a:pt x="324393" y="105596"/>
                    <a:pt x="324393" y="105596"/>
                    <a:pt x="326968" y="105596"/>
                  </a:cubicBezTo>
                  <a:cubicBezTo>
                    <a:pt x="326968" y="105596"/>
                    <a:pt x="326968" y="105596"/>
                    <a:pt x="326968" y="108172"/>
                  </a:cubicBezTo>
                  <a:cubicBezTo>
                    <a:pt x="326968" y="108172"/>
                    <a:pt x="326968" y="108172"/>
                    <a:pt x="329542" y="108172"/>
                  </a:cubicBezTo>
                  <a:cubicBezTo>
                    <a:pt x="329542" y="108172"/>
                    <a:pt x="329542" y="108172"/>
                    <a:pt x="329542" y="110747"/>
                  </a:cubicBezTo>
                  <a:cubicBezTo>
                    <a:pt x="332117" y="110747"/>
                    <a:pt x="332117" y="110747"/>
                    <a:pt x="332117" y="110747"/>
                  </a:cubicBezTo>
                  <a:cubicBezTo>
                    <a:pt x="332117" y="110747"/>
                    <a:pt x="332117" y="110747"/>
                    <a:pt x="332117" y="113323"/>
                  </a:cubicBezTo>
                  <a:cubicBezTo>
                    <a:pt x="334692" y="113323"/>
                    <a:pt x="334692" y="113323"/>
                    <a:pt x="334692" y="113323"/>
                  </a:cubicBezTo>
                  <a:cubicBezTo>
                    <a:pt x="337266" y="113323"/>
                    <a:pt x="337266" y="113323"/>
                    <a:pt x="337266" y="113323"/>
                  </a:cubicBezTo>
                  <a:cubicBezTo>
                    <a:pt x="337266" y="113323"/>
                    <a:pt x="337266" y="113323"/>
                    <a:pt x="337266" y="115898"/>
                  </a:cubicBezTo>
                  <a:cubicBezTo>
                    <a:pt x="339841" y="115898"/>
                    <a:pt x="339841" y="115898"/>
                    <a:pt x="339841" y="115898"/>
                  </a:cubicBezTo>
                  <a:cubicBezTo>
                    <a:pt x="339841" y="115898"/>
                    <a:pt x="339841" y="115898"/>
                    <a:pt x="339841" y="118474"/>
                  </a:cubicBezTo>
                  <a:cubicBezTo>
                    <a:pt x="339841" y="118474"/>
                    <a:pt x="339841" y="118474"/>
                    <a:pt x="342415" y="118474"/>
                  </a:cubicBezTo>
                  <a:cubicBezTo>
                    <a:pt x="342415" y="118474"/>
                    <a:pt x="342415" y="118474"/>
                    <a:pt x="342415" y="121049"/>
                  </a:cubicBezTo>
                  <a:cubicBezTo>
                    <a:pt x="342415" y="121049"/>
                    <a:pt x="342415" y="121049"/>
                    <a:pt x="344990" y="121049"/>
                  </a:cubicBezTo>
                  <a:cubicBezTo>
                    <a:pt x="344990" y="121049"/>
                    <a:pt x="344990" y="121049"/>
                    <a:pt x="347564" y="121049"/>
                  </a:cubicBezTo>
                  <a:cubicBezTo>
                    <a:pt x="347564" y="123625"/>
                    <a:pt x="347564" y="123625"/>
                    <a:pt x="347564" y="123625"/>
                  </a:cubicBezTo>
                  <a:cubicBezTo>
                    <a:pt x="350139" y="123625"/>
                    <a:pt x="350139" y="123625"/>
                    <a:pt x="350139" y="123625"/>
                  </a:cubicBezTo>
                  <a:cubicBezTo>
                    <a:pt x="350139" y="123625"/>
                    <a:pt x="350139" y="123625"/>
                    <a:pt x="352713" y="123625"/>
                  </a:cubicBezTo>
                  <a:cubicBezTo>
                    <a:pt x="352713" y="123625"/>
                    <a:pt x="352713" y="123625"/>
                    <a:pt x="352713" y="126200"/>
                  </a:cubicBezTo>
                  <a:cubicBezTo>
                    <a:pt x="352713" y="126200"/>
                    <a:pt x="352713" y="126200"/>
                    <a:pt x="352713" y="128776"/>
                  </a:cubicBezTo>
                  <a:cubicBezTo>
                    <a:pt x="352713" y="128776"/>
                    <a:pt x="352713" y="128776"/>
                    <a:pt x="355288" y="128776"/>
                  </a:cubicBezTo>
                  <a:cubicBezTo>
                    <a:pt x="355288" y="128776"/>
                    <a:pt x="355288" y="128776"/>
                    <a:pt x="357862" y="128776"/>
                  </a:cubicBezTo>
                  <a:cubicBezTo>
                    <a:pt x="357862" y="131351"/>
                    <a:pt x="357862" y="131351"/>
                    <a:pt x="357862" y="131351"/>
                  </a:cubicBezTo>
                  <a:cubicBezTo>
                    <a:pt x="360437" y="131351"/>
                    <a:pt x="360437" y="131351"/>
                    <a:pt x="360437" y="131351"/>
                  </a:cubicBezTo>
                  <a:cubicBezTo>
                    <a:pt x="360437" y="131351"/>
                    <a:pt x="360437" y="131351"/>
                    <a:pt x="360437" y="133927"/>
                  </a:cubicBezTo>
                  <a:cubicBezTo>
                    <a:pt x="363012" y="133927"/>
                    <a:pt x="363012" y="133927"/>
                    <a:pt x="363012" y="133927"/>
                  </a:cubicBezTo>
                  <a:cubicBezTo>
                    <a:pt x="363012" y="133927"/>
                    <a:pt x="363012" y="133927"/>
                    <a:pt x="363012" y="136502"/>
                  </a:cubicBezTo>
                  <a:cubicBezTo>
                    <a:pt x="363012" y="136502"/>
                    <a:pt x="363012" y="136502"/>
                    <a:pt x="365586" y="136502"/>
                  </a:cubicBezTo>
                  <a:cubicBezTo>
                    <a:pt x="368161" y="136502"/>
                    <a:pt x="368161" y="136502"/>
                    <a:pt x="368161" y="136502"/>
                  </a:cubicBezTo>
                  <a:cubicBezTo>
                    <a:pt x="368161" y="136502"/>
                    <a:pt x="368161" y="136502"/>
                    <a:pt x="368161" y="139078"/>
                  </a:cubicBezTo>
                  <a:cubicBezTo>
                    <a:pt x="368161" y="139078"/>
                    <a:pt x="368161" y="139078"/>
                    <a:pt x="370735" y="139078"/>
                  </a:cubicBezTo>
                  <a:cubicBezTo>
                    <a:pt x="370735" y="139078"/>
                    <a:pt x="370735" y="139078"/>
                    <a:pt x="370735" y="141653"/>
                  </a:cubicBezTo>
                  <a:cubicBezTo>
                    <a:pt x="370735" y="141653"/>
                    <a:pt x="370735" y="141653"/>
                    <a:pt x="373310" y="141653"/>
                  </a:cubicBezTo>
                  <a:cubicBezTo>
                    <a:pt x="375884" y="141653"/>
                    <a:pt x="375884" y="141653"/>
                    <a:pt x="375884" y="141653"/>
                  </a:cubicBezTo>
                  <a:cubicBezTo>
                    <a:pt x="375884" y="141653"/>
                    <a:pt x="375884" y="141653"/>
                    <a:pt x="375884" y="144229"/>
                  </a:cubicBezTo>
                  <a:cubicBezTo>
                    <a:pt x="375884" y="144229"/>
                    <a:pt x="375884" y="144229"/>
                    <a:pt x="378459" y="144229"/>
                  </a:cubicBezTo>
                  <a:cubicBezTo>
                    <a:pt x="378459" y="144229"/>
                    <a:pt x="378459" y="144229"/>
                    <a:pt x="381033" y="144229"/>
                  </a:cubicBezTo>
                  <a:cubicBezTo>
                    <a:pt x="381033" y="144229"/>
                    <a:pt x="381033" y="144229"/>
                    <a:pt x="381033" y="146805"/>
                  </a:cubicBezTo>
                  <a:cubicBezTo>
                    <a:pt x="381033" y="146805"/>
                    <a:pt x="381033" y="146805"/>
                    <a:pt x="383608" y="146805"/>
                  </a:cubicBezTo>
                  <a:cubicBezTo>
                    <a:pt x="383608" y="149380"/>
                    <a:pt x="383608" y="149380"/>
                    <a:pt x="383608" y="149380"/>
                  </a:cubicBezTo>
                  <a:cubicBezTo>
                    <a:pt x="383608" y="149380"/>
                    <a:pt x="383608" y="149380"/>
                    <a:pt x="386183" y="149380"/>
                  </a:cubicBezTo>
                  <a:cubicBezTo>
                    <a:pt x="388757" y="149380"/>
                    <a:pt x="388757" y="149380"/>
                    <a:pt x="388757" y="149380"/>
                  </a:cubicBezTo>
                  <a:cubicBezTo>
                    <a:pt x="388757" y="149380"/>
                    <a:pt x="388757" y="149380"/>
                    <a:pt x="388757" y="151956"/>
                  </a:cubicBezTo>
                  <a:cubicBezTo>
                    <a:pt x="391332" y="151956"/>
                    <a:pt x="391332" y="151956"/>
                    <a:pt x="391332" y="151956"/>
                  </a:cubicBezTo>
                  <a:cubicBezTo>
                    <a:pt x="393906" y="151956"/>
                    <a:pt x="393906" y="151956"/>
                    <a:pt x="393906" y="151956"/>
                  </a:cubicBezTo>
                  <a:cubicBezTo>
                    <a:pt x="393906" y="151956"/>
                    <a:pt x="393906" y="151956"/>
                    <a:pt x="396481" y="151956"/>
                  </a:cubicBezTo>
                  <a:cubicBezTo>
                    <a:pt x="396481" y="151956"/>
                    <a:pt x="396481" y="151956"/>
                    <a:pt x="396481" y="154531"/>
                  </a:cubicBezTo>
                  <a:cubicBezTo>
                    <a:pt x="396481" y="154531"/>
                    <a:pt x="396481" y="154531"/>
                    <a:pt x="399055" y="154531"/>
                  </a:cubicBezTo>
                  <a:cubicBezTo>
                    <a:pt x="399055" y="154531"/>
                    <a:pt x="399055" y="154531"/>
                    <a:pt x="401630" y="157107"/>
                  </a:cubicBezTo>
                  <a:cubicBezTo>
                    <a:pt x="404204" y="157107"/>
                    <a:pt x="404204" y="157107"/>
                    <a:pt x="404204" y="157107"/>
                  </a:cubicBezTo>
                  <a:cubicBezTo>
                    <a:pt x="404204" y="157107"/>
                    <a:pt x="404204" y="157107"/>
                    <a:pt x="404204" y="159682"/>
                  </a:cubicBezTo>
                  <a:cubicBezTo>
                    <a:pt x="404204" y="159682"/>
                    <a:pt x="404204" y="159682"/>
                    <a:pt x="406779" y="159682"/>
                  </a:cubicBezTo>
                  <a:cubicBezTo>
                    <a:pt x="406779" y="159682"/>
                    <a:pt x="406779" y="159682"/>
                    <a:pt x="409353" y="159682"/>
                  </a:cubicBezTo>
                  <a:cubicBezTo>
                    <a:pt x="409353" y="159682"/>
                    <a:pt x="409353" y="159682"/>
                    <a:pt x="409353" y="162258"/>
                  </a:cubicBezTo>
                  <a:cubicBezTo>
                    <a:pt x="411928" y="162258"/>
                    <a:pt x="411928" y="162258"/>
                    <a:pt x="411928" y="162258"/>
                  </a:cubicBezTo>
                  <a:cubicBezTo>
                    <a:pt x="414503" y="162258"/>
                    <a:pt x="414503" y="162258"/>
                    <a:pt x="414503" y="162258"/>
                  </a:cubicBezTo>
                  <a:cubicBezTo>
                    <a:pt x="414503" y="162258"/>
                    <a:pt x="414503" y="162258"/>
                    <a:pt x="414503" y="164833"/>
                  </a:cubicBezTo>
                  <a:cubicBezTo>
                    <a:pt x="414503" y="164833"/>
                    <a:pt x="414503" y="164833"/>
                    <a:pt x="417077" y="164833"/>
                  </a:cubicBezTo>
                  <a:cubicBezTo>
                    <a:pt x="419652" y="164833"/>
                    <a:pt x="419652" y="164833"/>
                    <a:pt x="419652" y="164833"/>
                  </a:cubicBezTo>
                  <a:cubicBezTo>
                    <a:pt x="419652" y="167409"/>
                    <a:pt x="419652" y="167409"/>
                    <a:pt x="419652" y="167409"/>
                  </a:cubicBezTo>
                  <a:cubicBezTo>
                    <a:pt x="422226" y="167409"/>
                    <a:pt x="422226" y="167409"/>
                    <a:pt x="422226" y="167409"/>
                  </a:cubicBezTo>
                  <a:cubicBezTo>
                    <a:pt x="422226" y="167409"/>
                    <a:pt x="422226" y="167409"/>
                    <a:pt x="424801" y="167409"/>
                  </a:cubicBezTo>
                  <a:cubicBezTo>
                    <a:pt x="424801" y="169984"/>
                    <a:pt x="424801" y="169984"/>
                    <a:pt x="424801" y="169984"/>
                  </a:cubicBezTo>
                  <a:cubicBezTo>
                    <a:pt x="424801" y="169984"/>
                    <a:pt x="424801" y="169984"/>
                    <a:pt x="427375" y="169984"/>
                  </a:cubicBezTo>
                  <a:cubicBezTo>
                    <a:pt x="427375" y="169984"/>
                    <a:pt x="427375" y="169984"/>
                    <a:pt x="427375" y="172560"/>
                  </a:cubicBezTo>
                  <a:cubicBezTo>
                    <a:pt x="427375" y="172560"/>
                    <a:pt x="427375" y="172560"/>
                    <a:pt x="429950" y="172560"/>
                  </a:cubicBezTo>
                  <a:cubicBezTo>
                    <a:pt x="429950" y="172560"/>
                    <a:pt x="432524" y="172560"/>
                    <a:pt x="432524" y="172560"/>
                  </a:cubicBezTo>
                  <a:cubicBezTo>
                    <a:pt x="432524" y="172560"/>
                    <a:pt x="432524" y="172560"/>
                    <a:pt x="432524" y="175135"/>
                  </a:cubicBezTo>
                  <a:cubicBezTo>
                    <a:pt x="432524" y="175135"/>
                    <a:pt x="432524" y="175135"/>
                    <a:pt x="435099" y="175135"/>
                  </a:cubicBezTo>
                  <a:cubicBezTo>
                    <a:pt x="435099" y="175135"/>
                    <a:pt x="435099" y="175135"/>
                    <a:pt x="437674" y="175135"/>
                  </a:cubicBezTo>
                  <a:cubicBezTo>
                    <a:pt x="437674" y="177711"/>
                    <a:pt x="437674" y="177711"/>
                    <a:pt x="437674" y="177711"/>
                  </a:cubicBezTo>
                  <a:cubicBezTo>
                    <a:pt x="440248" y="177711"/>
                    <a:pt x="440248" y="177711"/>
                    <a:pt x="440248" y="177711"/>
                  </a:cubicBezTo>
                  <a:cubicBezTo>
                    <a:pt x="442823" y="177711"/>
                    <a:pt x="442823" y="177711"/>
                    <a:pt x="442823" y="177711"/>
                  </a:cubicBezTo>
                  <a:cubicBezTo>
                    <a:pt x="445397" y="177711"/>
                    <a:pt x="445397" y="177711"/>
                    <a:pt x="445397" y="177711"/>
                  </a:cubicBezTo>
                  <a:cubicBezTo>
                    <a:pt x="445397" y="177711"/>
                    <a:pt x="445397" y="177711"/>
                    <a:pt x="445397" y="180286"/>
                  </a:cubicBezTo>
                  <a:cubicBezTo>
                    <a:pt x="445397" y="180286"/>
                    <a:pt x="445397" y="180286"/>
                    <a:pt x="447972" y="180286"/>
                  </a:cubicBezTo>
                  <a:cubicBezTo>
                    <a:pt x="450546" y="180286"/>
                    <a:pt x="450546" y="180286"/>
                    <a:pt x="450546" y="180286"/>
                  </a:cubicBezTo>
                  <a:cubicBezTo>
                    <a:pt x="450546" y="180286"/>
                    <a:pt x="450546" y="180286"/>
                    <a:pt x="453121" y="180286"/>
                  </a:cubicBezTo>
                  <a:cubicBezTo>
                    <a:pt x="453121" y="180286"/>
                    <a:pt x="453121" y="180286"/>
                    <a:pt x="453121" y="182862"/>
                  </a:cubicBezTo>
                  <a:cubicBezTo>
                    <a:pt x="455695" y="182862"/>
                    <a:pt x="455695" y="182862"/>
                    <a:pt x="455695" y="182862"/>
                  </a:cubicBezTo>
                  <a:cubicBezTo>
                    <a:pt x="458270" y="182862"/>
                    <a:pt x="458270" y="182862"/>
                    <a:pt x="458270" y="182862"/>
                  </a:cubicBezTo>
                  <a:cubicBezTo>
                    <a:pt x="458270" y="182862"/>
                    <a:pt x="458270" y="182862"/>
                    <a:pt x="458270" y="185437"/>
                  </a:cubicBezTo>
                  <a:cubicBezTo>
                    <a:pt x="460844" y="185437"/>
                    <a:pt x="460844" y="185437"/>
                    <a:pt x="460844" y="185437"/>
                  </a:cubicBezTo>
                  <a:cubicBezTo>
                    <a:pt x="460844" y="185437"/>
                    <a:pt x="460844" y="185437"/>
                    <a:pt x="463419" y="185437"/>
                  </a:cubicBezTo>
                  <a:cubicBezTo>
                    <a:pt x="465994" y="185437"/>
                    <a:pt x="465994" y="185437"/>
                    <a:pt x="465994" y="185437"/>
                  </a:cubicBezTo>
                  <a:cubicBezTo>
                    <a:pt x="468568" y="185437"/>
                    <a:pt x="468568" y="185437"/>
                    <a:pt x="468568" y="185437"/>
                  </a:cubicBezTo>
                  <a:cubicBezTo>
                    <a:pt x="468568" y="185437"/>
                    <a:pt x="468568" y="185437"/>
                    <a:pt x="468568" y="188013"/>
                  </a:cubicBezTo>
                  <a:cubicBezTo>
                    <a:pt x="468568" y="188013"/>
                    <a:pt x="468568" y="188013"/>
                    <a:pt x="471143" y="188013"/>
                  </a:cubicBezTo>
                  <a:cubicBezTo>
                    <a:pt x="471143" y="188013"/>
                    <a:pt x="473717" y="188013"/>
                    <a:pt x="473717" y="188013"/>
                  </a:cubicBezTo>
                  <a:cubicBezTo>
                    <a:pt x="476292" y="188013"/>
                    <a:pt x="476292" y="188013"/>
                    <a:pt x="476292" y="188013"/>
                  </a:cubicBezTo>
                  <a:cubicBezTo>
                    <a:pt x="476292" y="188013"/>
                    <a:pt x="478866" y="188013"/>
                    <a:pt x="478866" y="188013"/>
                  </a:cubicBezTo>
                  <a:cubicBezTo>
                    <a:pt x="478866" y="188013"/>
                    <a:pt x="478866" y="188013"/>
                    <a:pt x="478866" y="190588"/>
                  </a:cubicBezTo>
                  <a:cubicBezTo>
                    <a:pt x="478866" y="190588"/>
                    <a:pt x="478866" y="190588"/>
                    <a:pt x="481441" y="190588"/>
                  </a:cubicBezTo>
                  <a:cubicBezTo>
                    <a:pt x="481441" y="190588"/>
                    <a:pt x="481441" y="190588"/>
                    <a:pt x="484015" y="190588"/>
                  </a:cubicBezTo>
                  <a:cubicBezTo>
                    <a:pt x="486590" y="190588"/>
                    <a:pt x="486590" y="190588"/>
                    <a:pt x="486590" y="190588"/>
                  </a:cubicBezTo>
                  <a:cubicBezTo>
                    <a:pt x="486590" y="190588"/>
                    <a:pt x="486590" y="190588"/>
                    <a:pt x="486590" y="193164"/>
                  </a:cubicBezTo>
                  <a:cubicBezTo>
                    <a:pt x="489165" y="193164"/>
                    <a:pt x="489165" y="193164"/>
                    <a:pt x="489165" y="193164"/>
                  </a:cubicBezTo>
                  <a:cubicBezTo>
                    <a:pt x="491739" y="193164"/>
                    <a:pt x="491739" y="193164"/>
                    <a:pt x="494314" y="193164"/>
                  </a:cubicBezTo>
                  <a:cubicBezTo>
                    <a:pt x="494314" y="193164"/>
                    <a:pt x="496888" y="193164"/>
                    <a:pt x="496888" y="193164"/>
                  </a:cubicBezTo>
                  <a:cubicBezTo>
                    <a:pt x="496888" y="193164"/>
                    <a:pt x="496888" y="193164"/>
                    <a:pt x="499463" y="193164"/>
                  </a:cubicBezTo>
                  <a:cubicBezTo>
                    <a:pt x="499463" y="195739"/>
                    <a:pt x="499463" y="195739"/>
                    <a:pt x="499463" y="195739"/>
                  </a:cubicBezTo>
                  <a:cubicBezTo>
                    <a:pt x="499463" y="195739"/>
                    <a:pt x="499463" y="195739"/>
                    <a:pt x="502037" y="195739"/>
                  </a:cubicBezTo>
                  <a:cubicBezTo>
                    <a:pt x="504612" y="195739"/>
                    <a:pt x="504612" y="195739"/>
                    <a:pt x="504612" y="195739"/>
                  </a:cubicBezTo>
                  <a:cubicBezTo>
                    <a:pt x="504612" y="195739"/>
                    <a:pt x="504612" y="195739"/>
                    <a:pt x="504612" y="198315"/>
                  </a:cubicBezTo>
                  <a:cubicBezTo>
                    <a:pt x="504612" y="198315"/>
                    <a:pt x="504612" y="198315"/>
                    <a:pt x="507186" y="198315"/>
                  </a:cubicBezTo>
                  <a:cubicBezTo>
                    <a:pt x="507186" y="198315"/>
                    <a:pt x="507186" y="198315"/>
                    <a:pt x="507186" y="200890"/>
                  </a:cubicBezTo>
                  <a:cubicBezTo>
                    <a:pt x="507186" y="203466"/>
                    <a:pt x="507186" y="203466"/>
                    <a:pt x="507186" y="203466"/>
                  </a:cubicBezTo>
                  <a:cubicBezTo>
                    <a:pt x="507186" y="203466"/>
                    <a:pt x="507186" y="203466"/>
                    <a:pt x="509761" y="203466"/>
                  </a:cubicBezTo>
                  <a:cubicBezTo>
                    <a:pt x="509761" y="203466"/>
                    <a:pt x="509761" y="206041"/>
                    <a:pt x="509761" y="206041"/>
                  </a:cubicBezTo>
                  <a:cubicBezTo>
                    <a:pt x="509761" y="208617"/>
                    <a:pt x="509761" y="208617"/>
                    <a:pt x="509761" y="211192"/>
                  </a:cubicBezTo>
                  <a:cubicBezTo>
                    <a:pt x="509761" y="211192"/>
                    <a:pt x="509761" y="211192"/>
                    <a:pt x="509761" y="213768"/>
                  </a:cubicBezTo>
                  <a:cubicBezTo>
                    <a:pt x="509761" y="213768"/>
                    <a:pt x="509761" y="213768"/>
                    <a:pt x="509761" y="216343"/>
                  </a:cubicBezTo>
                  <a:cubicBezTo>
                    <a:pt x="509761" y="218919"/>
                    <a:pt x="509761" y="218919"/>
                    <a:pt x="509761" y="218919"/>
                  </a:cubicBezTo>
                  <a:cubicBezTo>
                    <a:pt x="512335" y="218919"/>
                    <a:pt x="512335" y="218919"/>
                    <a:pt x="512335" y="218919"/>
                  </a:cubicBezTo>
                  <a:cubicBezTo>
                    <a:pt x="512335" y="221494"/>
                    <a:pt x="512335" y="221494"/>
                    <a:pt x="512335" y="221494"/>
                  </a:cubicBezTo>
                  <a:cubicBezTo>
                    <a:pt x="512335" y="221494"/>
                    <a:pt x="512335" y="221494"/>
                    <a:pt x="512335" y="224070"/>
                  </a:cubicBezTo>
                  <a:cubicBezTo>
                    <a:pt x="512335" y="226646"/>
                    <a:pt x="512335" y="226646"/>
                    <a:pt x="512335" y="226646"/>
                  </a:cubicBezTo>
                  <a:cubicBezTo>
                    <a:pt x="512335" y="226646"/>
                    <a:pt x="512335" y="226646"/>
                    <a:pt x="514910" y="226646"/>
                  </a:cubicBezTo>
                  <a:cubicBezTo>
                    <a:pt x="514910" y="229221"/>
                    <a:pt x="514910" y="229221"/>
                    <a:pt x="514910" y="229221"/>
                  </a:cubicBezTo>
                  <a:cubicBezTo>
                    <a:pt x="514910" y="231797"/>
                    <a:pt x="514910" y="231797"/>
                    <a:pt x="514910" y="231797"/>
                  </a:cubicBezTo>
                  <a:cubicBezTo>
                    <a:pt x="514910" y="234372"/>
                    <a:pt x="514910" y="234372"/>
                    <a:pt x="514910" y="236948"/>
                  </a:cubicBezTo>
                  <a:cubicBezTo>
                    <a:pt x="514910" y="239523"/>
                    <a:pt x="514910" y="239523"/>
                    <a:pt x="514910" y="239523"/>
                  </a:cubicBezTo>
                  <a:cubicBezTo>
                    <a:pt x="514910" y="239523"/>
                    <a:pt x="514910" y="239523"/>
                    <a:pt x="514910" y="242099"/>
                  </a:cubicBezTo>
                  <a:cubicBezTo>
                    <a:pt x="514910" y="242099"/>
                    <a:pt x="514910" y="244674"/>
                    <a:pt x="514910" y="244674"/>
                  </a:cubicBezTo>
                  <a:cubicBezTo>
                    <a:pt x="514910" y="244674"/>
                    <a:pt x="514910" y="244674"/>
                    <a:pt x="517485" y="244674"/>
                  </a:cubicBezTo>
                  <a:cubicBezTo>
                    <a:pt x="517485" y="244674"/>
                    <a:pt x="517485" y="244674"/>
                    <a:pt x="517485" y="247250"/>
                  </a:cubicBezTo>
                  <a:cubicBezTo>
                    <a:pt x="517485" y="247250"/>
                    <a:pt x="517485" y="247250"/>
                    <a:pt x="517485" y="249825"/>
                  </a:cubicBezTo>
                  <a:cubicBezTo>
                    <a:pt x="517485" y="249825"/>
                    <a:pt x="517485" y="249825"/>
                    <a:pt x="517485" y="252401"/>
                  </a:cubicBezTo>
                  <a:cubicBezTo>
                    <a:pt x="517485" y="252401"/>
                    <a:pt x="517485" y="254976"/>
                    <a:pt x="517485" y="254976"/>
                  </a:cubicBezTo>
                  <a:cubicBezTo>
                    <a:pt x="517485" y="254976"/>
                    <a:pt x="517485" y="257552"/>
                    <a:pt x="517485" y="257552"/>
                  </a:cubicBezTo>
                  <a:cubicBezTo>
                    <a:pt x="517485" y="260127"/>
                    <a:pt x="517485" y="260127"/>
                    <a:pt x="517485" y="260127"/>
                  </a:cubicBezTo>
                  <a:cubicBezTo>
                    <a:pt x="517485" y="260127"/>
                    <a:pt x="517485" y="262703"/>
                    <a:pt x="517485" y="262703"/>
                  </a:cubicBezTo>
                  <a:cubicBezTo>
                    <a:pt x="517485" y="262703"/>
                    <a:pt x="517485" y="262703"/>
                    <a:pt x="520059" y="262703"/>
                  </a:cubicBezTo>
                  <a:cubicBezTo>
                    <a:pt x="520059" y="262703"/>
                    <a:pt x="520059" y="265278"/>
                    <a:pt x="520059" y="265278"/>
                  </a:cubicBezTo>
                  <a:cubicBezTo>
                    <a:pt x="520059" y="265278"/>
                    <a:pt x="520059" y="267854"/>
                    <a:pt x="520059" y="267854"/>
                  </a:cubicBezTo>
                  <a:cubicBezTo>
                    <a:pt x="520059" y="267854"/>
                    <a:pt x="520059" y="270429"/>
                    <a:pt x="520059" y="270429"/>
                  </a:cubicBezTo>
                  <a:cubicBezTo>
                    <a:pt x="517485" y="270429"/>
                    <a:pt x="517485" y="270429"/>
                    <a:pt x="517485" y="270429"/>
                  </a:cubicBezTo>
                  <a:cubicBezTo>
                    <a:pt x="517485" y="270429"/>
                    <a:pt x="517485" y="270429"/>
                    <a:pt x="517485" y="273005"/>
                  </a:cubicBezTo>
                  <a:cubicBezTo>
                    <a:pt x="517485" y="273005"/>
                    <a:pt x="517485" y="273005"/>
                    <a:pt x="517485" y="275580"/>
                  </a:cubicBezTo>
                  <a:cubicBezTo>
                    <a:pt x="517485" y="275580"/>
                    <a:pt x="514910" y="275580"/>
                    <a:pt x="514910" y="275580"/>
                  </a:cubicBezTo>
                  <a:cubicBezTo>
                    <a:pt x="514910" y="273005"/>
                    <a:pt x="514910" y="273005"/>
                    <a:pt x="514910" y="273005"/>
                  </a:cubicBezTo>
                  <a:cubicBezTo>
                    <a:pt x="512335" y="273005"/>
                    <a:pt x="512335" y="273005"/>
                    <a:pt x="512335" y="273005"/>
                  </a:cubicBezTo>
                  <a:cubicBezTo>
                    <a:pt x="509761" y="273005"/>
                    <a:pt x="509761" y="273005"/>
                    <a:pt x="509761" y="273005"/>
                  </a:cubicBezTo>
                  <a:cubicBezTo>
                    <a:pt x="509761" y="273005"/>
                    <a:pt x="509761" y="273005"/>
                    <a:pt x="507186" y="273005"/>
                  </a:cubicBezTo>
                  <a:cubicBezTo>
                    <a:pt x="507186" y="273005"/>
                    <a:pt x="507186" y="273005"/>
                    <a:pt x="504612" y="273005"/>
                  </a:cubicBezTo>
                  <a:cubicBezTo>
                    <a:pt x="504612" y="270429"/>
                    <a:pt x="504612" y="270429"/>
                    <a:pt x="504612" y="270429"/>
                  </a:cubicBezTo>
                  <a:cubicBezTo>
                    <a:pt x="502037" y="270429"/>
                    <a:pt x="502037" y="270429"/>
                    <a:pt x="502037" y="270429"/>
                  </a:cubicBezTo>
                  <a:cubicBezTo>
                    <a:pt x="499463" y="270429"/>
                    <a:pt x="499463" y="270429"/>
                    <a:pt x="499463" y="270429"/>
                  </a:cubicBezTo>
                  <a:cubicBezTo>
                    <a:pt x="499463" y="270429"/>
                    <a:pt x="499463" y="270429"/>
                    <a:pt x="496888" y="270429"/>
                  </a:cubicBezTo>
                  <a:cubicBezTo>
                    <a:pt x="496888" y="270429"/>
                    <a:pt x="494314" y="270429"/>
                    <a:pt x="494314" y="270429"/>
                  </a:cubicBezTo>
                  <a:cubicBezTo>
                    <a:pt x="491739" y="270429"/>
                    <a:pt x="491739" y="270429"/>
                    <a:pt x="491739" y="270429"/>
                  </a:cubicBezTo>
                  <a:cubicBezTo>
                    <a:pt x="491739" y="267854"/>
                    <a:pt x="491739" y="267854"/>
                    <a:pt x="491739" y="267854"/>
                  </a:cubicBezTo>
                  <a:cubicBezTo>
                    <a:pt x="489165" y="267854"/>
                    <a:pt x="489165" y="267854"/>
                    <a:pt x="489165" y="267854"/>
                  </a:cubicBezTo>
                  <a:cubicBezTo>
                    <a:pt x="486590" y="267854"/>
                    <a:pt x="486590" y="267854"/>
                    <a:pt x="486590" y="267854"/>
                  </a:cubicBezTo>
                  <a:cubicBezTo>
                    <a:pt x="484015" y="267854"/>
                    <a:pt x="484015" y="267854"/>
                    <a:pt x="484015" y="267854"/>
                  </a:cubicBezTo>
                  <a:cubicBezTo>
                    <a:pt x="484015" y="265278"/>
                    <a:pt x="484015" y="265278"/>
                    <a:pt x="484015" y="265278"/>
                  </a:cubicBezTo>
                  <a:cubicBezTo>
                    <a:pt x="481441" y="265278"/>
                    <a:pt x="481441" y="265278"/>
                    <a:pt x="481441" y="265278"/>
                  </a:cubicBezTo>
                  <a:cubicBezTo>
                    <a:pt x="478866" y="265278"/>
                    <a:pt x="478866" y="265278"/>
                    <a:pt x="478866" y="265278"/>
                  </a:cubicBezTo>
                  <a:cubicBezTo>
                    <a:pt x="478866" y="262703"/>
                    <a:pt x="478866" y="262703"/>
                    <a:pt x="478866" y="262703"/>
                  </a:cubicBezTo>
                  <a:cubicBezTo>
                    <a:pt x="476292" y="262703"/>
                    <a:pt x="476292" y="262703"/>
                    <a:pt x="476292" y="262703"/>
                  </a:cubicBezTo>
                  <a:cubicBezTo>
                    <a:pt x="476292" y="262703"/>
                    <a:pt x="476292" y="262703"/>
                    <a:pt x="473717" y="262703"/>
                  </a:cubicBezTo>
                  <a:cubicBezTo>
                    <a:pt x="473717" y="262703"/>
                    <a:pt x="473717" y="262703"/>
                    <a:pt x="471143" y="262703"/>
                  </a:cubicBezTo>
                  <a:cubicBezTo>
                    <a:pt x="471143" y="260127"/>
                    <a:pt x="471143" y="260127"/>
                    <a:pt x="471143" y="260127"/>
                  </a:cubicBezTo>
                  <a:cubicBezTo>
                    <a:pt x="468568" y="260127"/>
                    <a:pt x="468568" y="260127"/>
                    <a:pt x="468568" y="260127"/>
                  </a:cubicBezTo>
                  <a:cubicBezTo>
                    <a:pt x="465994" y="260127"/>
                    <a:pt x="465994" y="260127"/>
                    <a:pt x="465994" y="260127"/>
                  </a:cubicBezTo>
                  <a:cubicBezTo>
                    <a:pt x="463419" y="260127"/>
                    <a:pt x="463419" y="260127"/>
                    <a:pt x="463419" y="260127"/>
                  </a:cubicBezTo>
                  <a:cubicBezTo>
                    <a:pt x="463419" y="257552"/>
                    <a:pt x="463419" y="257552"/>
                    <a:pt x="463419" y="257552"/>
                  </a:cubicBezTo>
                  <a:cubicBezTo>
                    <a:pt x="463419" y="257552"/>
                    <a:pt x="463419" y="257552"/>
                    <a:pt x="460844" y="257552"/>
                  </a:cubicBezTo>
                  <a:cubicBezTo>
                    <a:pt x="458270" y="257552"/>
                    <a:pt x="458270" y="257552"/>
                    <a:pt x="458270" y="257552"/>
                  </a:cubicBezTo>
                  <a:cubicBezTo>
                    <a:pt x="455695" y="257552"/>
                    <a:pt x="455695" y="257552"/>
                    <a:pt x="455695" y="257552"/>
                  </a:cubicBezTo>
                  <a:cubicBezTo>
                    <a:pt x="455695" y="254976"/>
                    <a:pt x="455695" y="254976"/>
                    <a:pt x="455695" y="254976"/>
                  </a:cubicBezTo>
                  <a:cubicBezTo>
                    <a:pt x="453121" y="254976"/>
                    <a:pt x="453121" y="254976"/>
                    <a:pt x="453121" y="254976"/>
                  </a:cubicBezTo>
                  <a:cubicBezTo>
                    <a:pt x="453121" y="254976"/>
                    <a:pt x="450546" y="254976"/>
                    <a:pt x="450546" y="254976"/>
                  </a:cubicBezTo>
                  <a:cubicBezTo>
                    <a:pt x="450546" y="252401"/>
                    <a:pt x="450546" y="252401"/>
                    <a:pt x="450546" y="252401"/>
                  </a:cubicBezTo>
                  <a:cubicBezTo>
                    <a:pt x="447972" y="252401"/>
                    <a:pt x="447972" y="252401"/>
                    <a:pt x="447972" y="252401"/>
                  </a:cubicBezTo>
                  <a:cubicBezTo>
                    <a:pt x="445397" y="252401"/>
                    <a:pt x="445397" y="252401"/>
                    <a:pt x="445397" y="252401"/>
                  </a:cubicBezTo>
                  <a:cubicBezTo>
                    <a:pt x="445397" y="249825"/>
                    <a:pt x="445397" y="249825"/>
                    <a:pt x="445397" y="249825"/>
                  </a:cubicBezTo>
                  <a:cubicBezTo>
                    <a:pt x="445397" y="249825"/>
                    <a:pt x="442823" y="249825"/>
                    <a:pt x="442823" y="249825"/>
                  </a:cubicBezTo>
                  <a:cubicBezTo>
                    <a:pt x="440248" y="249825"/>
                    <a:pt x="440248" y="249825"/>
                    <a:pt x="440248" y="249825"/>
                  </a:cubicBezTo>
                  <a:cubicBezTo>
                    <a:pt x="437674" y="249825"/>
                    <a:pt x="437674" y="249825"/>
                    <a:pt x="437674" y="249825"/>
                  </a:cubicBezTo>
                  <a:cubicBezTo>
                    <a:pt x="437674" y="247250"/>
                    <a:pt x="437674" y="247250"/>
                    <a:pt x="437674" y="247250"/>
                  </a:cubicBezTo>
                  <a:cubicBezTo>
                    <a:pt x="435099" y="247250"/>
                    <a:pt x="435099" y="247250"/>
                    <a:pt x="435099" y="247250"/>
                  </a:cubicBezTo>
                  <a:cubicBezTo>
                    <a:pt x="432524" y="247250"/>
                    <a:pt x="432524" y="247250"/>
                    <a:pt x="432524" y="247250"/>
                  </a:cubicBezTo>
                  <a:cubicBezTo>
                    <a:pt x="432524" y="244674"/>
                    <a:pt x="432524" y="244674"/>
                    <a:pt x="432524" y="244674"/>
                  </a:cubicBezTo>
                  <a:cubicBezTo>
                    <a:pt x="429950" y="244674"/>
                    <a:pt x="429950" y="244674"/>
                    <a:pt x="429950" y="244674"/>
                  </a:cubicBezTo>
                  <a:cubicBezTo>
                    <a:pt x="427375" y="244674"/>
                    <a:pt x="427375" y="244674"/>
                    <a:pt x="427375" y="244674"/>
                  </a:cubicBezTo>
                  <a:cubicBezTo>
                    <a:pt x="427375" y="242099"/>
                    <a:pt x="427375" y="242099"/>
                    <a:pt x="427375" y="242099"/>
                  </a:cubicBezTo>
                  <a:cubicBezTo>
                    <a:pt x="424801" y="242099"/>
                    <a:pt x="424801" y="242099"/>
                    <a:pt x="424801" y="242099"/>
                  </a:cubicBezTo>
                  <a:cubicBezTo>
                    <a:pt x="424801" y="239523"/>
                    <a:pt x="424801" y="239523"/>
                    <a:pt x="424801" y="239523"/>
                  </a:cubicBezTo>
                  <a:cubicBezTo>
                    <a:pt x="424801" y="239523"/>
                    <a:pt x="424801" y="239523"/>
                    <a:pt x="422226" y="239523"/>
                  </a:cubicBezTo>
                  <a:cubicBezTo>
                    <a:pt x="419652" y="239523"/>
                    <a:pt x="419652" y="239523"/>
                    <a:pt x="419652" y="239523"/>
                  </a:cubicBezTo>
                  <a:cubicBezTo>
                    <a:pt x="419652" y="236948"/>
                    <a:pt x="419652" y="236948"/>
                    <a:pt x="419652" y="236948"/>
                  </a:cubicBezTo>
                  <a:cubicBezTo>
                    <a:pt x="417077" y="236948"/>
                    <a:pt x="417077" y="236948"/>
                    <a:pt x="417077" y="236948"/>
                  </a:cubicBezTo>
                  <a:cubicBezTo>
                    <a:pt x="417077" y="234372"/>
                    <a:pt x="417077" y="234372"/>
                    <a:pt x="417077" y="234372"/>
                  </a:cubicBezTo>
                  <a:cubicBezTo>
                    <a:pt x="414503" y="234372"/>
                    <a:pt x="414503" y="234372"/>
                    <a:pt x="414503" y="234372"/>
                  </a:cubicBezTo>
                  <a:cubicBezTo>
                    <a:pt x="414503" y="234372"/>
                    <a:pt x="411928" y="234372"/>
                    <a:pt x="411928" y="234372"/>
                  </a:cubicBezTo>
                  <a:cubicBezTo>
                    <a:pt x="409353" y="234372"/>
                    <a:pt x="409353" y="234372"/>
                    <a:pt x="409353" y="234372"/>
                  </a:cubicBezTo>
                  <a:cubicBezTo>
                    <a:pt x="409353" y="231797"/>
                    <a:pt x="409353" y="231797"/>
                    <a:pt x="409353" y="231797"/>
                  </a:cubicBezTo>
                  <a:cubicBezTo>
                    <a:pt x="406779" y="231797"/>
                    <a:pt x="406779" y="231797"/>
                    <a:pt x="406779" y="231797"/>
                  </a:cubicBezTo>
                  <a:cubicBezTo>
                    <a:pt x="406779" y="229221"/>
                    <a:pt x="406779" y="229221"/>
                    <a:pt x="406779" y="229221"/>
                  </a:cubicBezTo>
                  <a:cubicBezTo>
                    <a:pt x="404204" y="229221"/>
                    <a:pt x="404204" y="229221"/>
                    <a:pt x="404204" y="229221"/>
                  </a:cubicBezTo>
                  <a:cubicBezTo>
                    <a:pt x="401630" y="229221"/>
                    <a:pt x="401630" y="229221"/>
                    <a:pt x="401630" y="229221"/>
                  </a:cubicBezTo>
                  <a:cubicBezTo>
                    <a:pt x="401630" y="229221"/>
                    <a:pt x="401630" y="226646"/>
                    <a:pt x="401630" y="226646"/>
                  </a:cubicBezTo>
                  <a:cubicBezTo>
                    <a:pt x="399055" y="226646"/>
                    <a:pt x="399055" y="226646"/>
                    <a:pt x="399055" y="226646"/>
                  </a:cubicBezTo>
                  <a:cubicBezTo>
                    <a:pt x="396481" y="226646"/>
                    <a:pt x="396481" y="226646"/>
                    <a:pt x="396481" y="226646"/>
                  </a:cubicBezTo>
                  <a:cubicBezTo>
                    <a:pt x="396481" y="224070"/>
                    <a:pt x="396481" y="224070"/>
                    <a:pt x="396481" y="224070"/>
                  </a:cubicBezTo>
                  <a:cubicBezTo>
                    <a:pt x="393906" y="224070"/>
                    <a:pt x="393906" y="224070"/>
                    <a:pt x="393906" y="224070"/>
                  </a:cubicBezTo>
                  <a:cubicBezTo>
                    <a:pt x="393906" y="221494"/>
                    <a:pt x="393906" y="221494"/>
                    <a:pt x="393906" y="221494"/>
                  </a:cubicBezTo>
                  <a:cubicBezTo>
                    <a:pt x="391332" y="221494"/>
                    <a:pt x="391332" y="221494"/>
                    <a:pt x="391332" y="221494"/>
                  </a:cubicBezTo>
                  <a:cubicBezTo>
                    <a:pt x="388757" y="221494"/>
                    <a:pt x="388757" y="221494"/>
                    <a:pt x="388757" y="221494"/>
                  </a:cubicBezTo>
                  <a:cubicBezTo>
                    <a:pt x="388757" y="218919"/>
                    <a:pt x="388757" y="218919"/>
                    <a:pt x="388757" y="218919"/>
                  </a:cubicBezTo>
                  <a:cubicBezTo>
                    <a:pt x="386183" y="218919"/>
                    <a:pt x="386183" y="218919"/>
                    <a:pt x="386183" y="218919"/>
                  </a:cubicBezTo>
                  <a:cubicBezTo>
                    <a:pt x="386183" y="216343"/>
                    <a:pt x="386183" y="216343"/>
                    <a:pt x="386183" y="216343"/>
                  </a:cubicBezTo>
                  <a:cubicBezTo>
                    <a:pt x="383608" y="216343"/>
                    <a:pt x="383608" y="216343"/>
                    <a:pt x="383608" y="216343"/>
                  </a:cubicBezTo>
                  <a:cubicBezTo>
                    <a:pt x="383608" y="213768"/>
                    <a:pt x="383608" y="213768"/>
                    <a:pt x="383608" y="213768"/>
                  </a:cubicBezTo>
                  <a:cubicBezTo>
                    <a:pt x="381033" y="213768"/>
                    <a:pt x="381033" y="213768"/>
                    <a:pt x="381033" y="213768"/>
                  </a:cubicBezTo>
                  <a:cubicBezTo>
                    <a:pt x="381033" y="211192"/>
                    <a:pt x="381033" y="211192"/>
                    <a:pt x="378459" y="211192"/>
                  </a:cubicBezTo>
                  <a:cubicBezTo>
                    <a:pt x="375884" y="211192"/>
                    <a:pt x="375884" y="211192"/>
                    <a:pt x="375884" y="211192"/>
                  </a:cubicBezTo>
                  <a:cubicBezTo>
                    <a:pt x="373310" y="211192"/>
                    <a:pt x="373310" y="211192"/>
                    <a:pt x="373310" y="211192"/>
                  </a:cubicBezTo>
                  <a:cubicBezTo>
                    <a:pt x="373310" y="208617"/>
                    <a:pt x="373310" y="208617"/>
                    <a:pt x="373310" y="208617"/>
                  </a:cubicBezTo>
                  <a:cubicBezTo>
                    <a:pt x="373310" y="208617"/>
                    <a:pt x="370735" y="208617"/>
                    <a:pt x="370735" y="208617"/>
                  </a:cubicBezTo>
                  <a:cubicBezTo>
                    <a:pt x="368161" y="208617"/>
                    <a:pt x="368161" y="208617"/>
                    <a:pt x="368161" y="208617"/>
                  </a:cubicBezTo>
                  <a:cubicBezTo>
                    <a:pt x="368161" y="206041"/>
                    <a:pt x="368161" y="206041"/>
                    <a:pt x="368161" y="206041"/>
                  </a:cubicBezTo>
                  <a:cubicBezTo>
                    <a:pt x="368161" y="203466"/>
                    <a:pt x="368161" y="203466"/>
                    <a:pt x="368161" y="203466"/>
                  </a:cubicBezTo>
                  <a:cubicBezTo>
                    <a:pt x="368161" y="203466"/>
                    <a:pt x="365586" y="203466"/>
                    <a:pt x="365586" y="203466"/>
                  </a:cubicBezTo>
                  <a:cubicBezTo>
                    <a:pt x="363012" y="203466"/>
                    <a:pt x="363012" y="203466"/>
                    <a:pt x="363012" y="203466"/>
                  </a:cubicBezTo>
                  <a:cubicBezTo>
                    <a:pt x="363012" y="200890"/>
                    <a:pt x="363012" y="200890"/>
                    <a:pt x="363012" y="200890"/>
                  </a:cubicBezTo>
                  <a:cubicBezTo>
                    <a:pt x="360437" y="200890"/>
                    <a:pt x="360437" y="200890"/>
                    <a:pt x="360437" y="200890"/>
                  </a:cubicBezTo>
                  <a:cubicBezTo>
                    <a:pt x="360437" y="198315"/>
                    <a:pt x="360437" y="198315"/>
                    <a:pt x="360437" y="198315"/>
                  </a:cubicBezTo>
                  <a:cubicBezTo>
                    <a:pt x="357862" y="198315"/>
                    <a:pt x="357862" y="198315"/>
                    <a:pt x="357862" y="198315"/>
                  </a:cubicBezTo>
                  <a:cubicBezTo>
                    <a:pt x="355288" y="198315"/>
                    <a:pt x="355288" y="198315"/>
                    <a:pt x="355288" y="198315"/>
                  </a:cubicBezTo>
                  <a:cubicBezTo>
                    <a:pt x="355288" y="195739"/>
                    <a:pt x="355288" y="195739"/>
                    <a:pt x="355288" y="195739"/>
                  </a:cubicBezTo>
                  <a:cubicBezTo>
                    <a:pt x="352713" y="195739"/>
                    <a:pt x="352713" y="195739"/>
                    <a:pt x="352713" y="195739"/>
                  </a:cubicBezTo>
                  <a:cubicBezTo>
                    <a:pt x="352713" y="193164"/>
                    <a:pt x="352713" y="193164"/>
                    <a:pt x="352713" y="193164"/>
                  </a:cubicBezTo>
                  <a:cubicBezTo>
                    <a:pt x="350139" y="193164"/>
                    <a:pt x="350139" y="193164"/>
                    <a:pt x="350139" y="193164"/>
                  </a:cubicBezTo>
                  <a:cubicBezTo>
                    <a:pt x="350139" y="190588"/>
                    <a:pt x="350139" y="190588"/>
                    <a:pt x="350139" y="190588"/>
                  </a:cubicBezTo>
                  <a:cubicBezTo>
                    <a:pt x="350139" y="190588"/>
                    <a:pt x="350139" y="190588"/>
                    <a:pt x="347564" y="190588"/>
                  </a:cubicBezTo>
                  <a:cubicBezTo>
                    <a:pt x="344990" y="190588"/>
                    <a:pt x="344990" y="190588"/>
                    <a:pt x="344990" y="190588"/>
                  </a:cubicBezTo>
                  <a:cubicBezTo>
                    <a:pt x="344990" y="188013"/>
                    <a:pt x="344990" y="188013"/>
                    <a:pt x="344990" y="188013"/>
                  </a:cubicBezTo>
                  <a:cubicBezTo>
                    <a:pt x="342415" y="188013"/>
                    <a:pt x="342415" y="188013"/>
                    <a:pt x="342415" y="188013"/>
                  </a:cubicBezTo>
                  <a:cubicBezTo>
                    <a:pt x="342415" y="185437"/>
                    <a:pt x="342415" y="185437"/>
                    <a:pt x="342415" y="185437"/>
                  </a:cubicBezTo>
                  <a:cubicBezTo>
                    <a:pt x="339841" y="185437"/>
                    <a:pt x="339841" y="185437"/>
                    <a:pt x="339841" y="185437"/>
                  </a:cubicBezTo>
                  <a:cubicBezTo>
                    <a:pt x="339841" y="182862"/>
                    <a:pt x="339841" y="182862"/>
                    <a:pt x="339841" y="182862"/>
                  </a:cubicBezTo>
                  <a:cubicBezTo>
                    <a:pt x="337266" y="182862"/>
                    <a:pt x="337266" y="182862"/>
                    <a:pt x="337266" y="182862"/>
                  </a:cubicBezTo>
                  <a:cubicBezTo>
                    <a:pt x="337266" y="180286"/>
                    <a:pt x="337266" y="180286"/>
                    <a:pt x="337266" y="180286"/>
                  </a:cubicBezTo>
                  <a:cubicBezTo>
                    <a:pt x="334692" y="180286"/>
                    <a:pt x="334692" y="180286"/>
                    <a:pt x="334692" y="180286"/>
                  </a:cubicBezTo>
                  <a:cubicBezTo>
                    <a:pt x="334692" y="177711"/>
                    <a:pt x="334692" y="177711"/>
                    <a:pt x="334692" y="177711"/>
                  </a:cubicBezTo>
                  <a:cubicBezTo>
                    <a:pt x="332117" y="177711"/>
                    <a:pt x="332117" y="177711"/>
                    <a:pt x="332117" y="177711"/>
                  </a:cubicBezTo>
                  <a:cubicBezTo>
                    <a:pt x="332117" y="175135"/>
                    <a:pt x="332117" y="175135"/>
                    <a:pt x="332117" y="175135"/>
                  </a:cubicBezTo>
                  <a:cubicBezTo>
                    <a:pt x="332117" y="175135"/>
                    <a:pt x="332117" y="175135"/>
                    <a:pt x="329542" y="175135"/>
                  </a:cubicBezTo>
                  <a:cubicBezTo>
                    <a:pt x="326968" y="175135"/>
                    <a:pt x="326968" y="175135"/>
                    <a:pt x="326968" y="175135"/>
                  </a:cubicBezTo>
                  <a:cubicBezTo>
                    <a:pt x="326968" y="172560"/>
                    <a:pt x="326968" y="172560"/>
                    <a:pt x="326968" y="172560"/>
                  </a:cubicBezTo>
                  <a:cubicBezTo>
                    <a:pt x="324393" y="172560"/>
                    <a:pt x="324393" y="172560"/>
                    <a:pt x="324393" y="172560"/>
                  </a:cubicBezTo>
                  <a:cubicBezTo>
                    <a:pt x="324393" y="169984"/>
                    <a:pt x="324393" y="169984"/>
                    <a:pt x="324393" y="169984"/>
                  </a:cubicBezTo>
                  <a:cubicBezTo>
                    <a:pt x="321819" y="169984"/>
                    <a:pt x="321819" y="169984"/>
                    <a:pt x="321819" y="169984"/>
                  </a:cubicBezTo>
                  <a:cubicBezTo>
                    <a:pt x="321819" y="167409"/>
                    <a:pt x="321819" y="167409"/>
                    <a:pt x="321819" y="167409"/>
                  </a:cubicBezTo>
                  <a:cubicBezTo>
                    <a:pt x="319244" y="167409"/>
                    <a:pt x="319244" y="167409"/>
                    <a:pt x="319244" y="167409"/>
                  </a:cubicBezTo>
                  <a:cubicBezTo>
                    <a:pt x="319244" y="164833"/>
                    <a:pt x="319244" y="164833"/>
                    <a:pt x="319244" y="164833"/>
                  </a:cubicBezTo>
                  <a:cubicBezTo>
                    <a:pt x="319244" y="162258"/>
                    <a:pt x="319244" y="162258"/>
                    <a:pt x="319244" y="162258"/>
                  </a:cubicBezTo>
                  <a:cubicBezTo>
                    <a:pt x="316670" y="162258"/>
                    <a:pt x="316670" y="162258"/>
                    <a:pt x="316670" y="162258"/>
                  </a:cubicBezTo>
                  <a:cubicBezTo>
                    <a:pt x="316670" y="159682"/>
                    <a:pt x="316670" y="159682"/>
                    <a:pt x="316670" y="159682"/>
                  </a:cubicBezTo>
                  <a:cubicBezTo>
                    <a:pt x="314095" y="159682"/>
                    <a:pt x="314095" y="159682"/>
                    <a:pt x="314095" y="159682"/>
                  </a:cubicBezTo>
                  <a:cubicBezTo>
                    <a:pt x="314095" y="157107"/>
                    <a:pt x="314095" y="157107"/>
                    <a:pt x="314095" y="157107"/>
                  </a:cubicBezTo>
                  <a:cubicBezTo>
                    <a:pt x="311521" y="157107"/>
                    <a:pt x="311521" y="157107"/>
                    <a:pt x="311521" y="157107"/>
                  </a:cubicBezTo>
                  <a:cubicBezTo>
                    <a:pt x="311521" y="154531"/>
                    <a:pt x="311521" y="154531"/>
                    <a:pt x="311521" y="154531"/>
                  </a:cubicBezTo>
                  <a:cubicBezTo>
                    <a:pt x="308946" y="154531"/>
                    <a:pt x="308946" y="154531"/>
                    <a:pt x="308946" y="154531"/>
                  </a:cubicBezTo>
                  <a:cubicBezTo>
                    <a:pt x="308946" y="151956"/>
                    <a:pt x="308946" y="151956"/>
                    <a:pt x="308946" y="151956"/>
                  </a:cubicBezTo>
                  <a:cubicBezTo>
                    <a:pt x="306372" y="151956"/>
                    <a:pt x="306372" y="151956"/>
                    <a:pt x="306372" y="151956"/>
                  </a:cubicBezTo>
                  <a:cubicBezTo>
                    <a:pt x="306372" y="149380"/>
                    <a:pt x="306372" y="149380"/>
                    <a:pt x="306372" y="149380"/>
                  </a:cubicBezTo>
                  <a:cubicBezTo>
                    <a:pt x="303797" y="149380"/>
                    <a:pt x="303797" y="149380"/>
                    <a:pt x="303797" y="149380"/>
                  </a:cubicBezTo>
                  <a:cubicBezTo>
                    <a:pt x="303797" y="146805"/>
                    <a:pt x="303797" y="146805"/>
                    <a:pt x="303797" y="146805"/>
                  </a:cubicBezTo>
                  <a:cubicBezTo>
                    <a:pt x="301222" y="146805"/>
                    <a:pt x="301222" y="146805"/>
                    <a:pt x="301222" y="146805"/>
                  </a:cubicBezTo>
                  <a:cubicBezTo>
                    <a:pt x="301222" y="144229"/>
                    <a:pt x="301222" y="144229"/>
                    <a:pt x="301222" y="144229"/>
                  </a:cubicBezTo>
                  <a:cubicBezTo>
                    <a:pt x="298648" y="144229"/>
                    <a:pt x="298648" y="144229"/>
                    <a:pt x="298648" y="144229"/>
                  </a:cubicBezTo>
                  <a:cubicBezTo>
                    <a:pt x="298648" y="141653"/>
                    <a:pt x="298648" y="141653"/>
                    <a:pt x="298648" y="141653"/>
                  </a:cubicBezTo>
                  <a:cubicBezTo>
                    <a:pt x="298648" y="139078"/>
                    <a:pt x="298648" y="139078"/>
                    <a:pt x="298648" y="139078"/>
                  </a:cubicBezTo>
                  <a:cubicBezTo>
                    <a:pt x="296073" y="139078"/>
                    <a:pt x="296073" y="139078"/>
                    <a:pt x="296073" y="139078"/>
                  </a:cubicBezTo>
                  <a:cubicBezTo>
                    <a:pt x="296073" y="136502"/>
                    <a:pt x="296073" y="136502"/>
                    <a:pt x="296073" y="136502"/>
                  </a:cubicBezTo>
                  <a:cubicBezTo>
                    <a:pt x="293499" y="136502"/>
                    <a:pt x="293499" y="136502"/>
                    <a:pt x="293499" y="136502"/>
                  </a:cubicBezTo>
                  <a:cubicBezTo>
                    <a:pt x="293499" y="133927"/>
                    <a:pt x="293499" y="133927"/>
                    <a:pt x="293499" y="133927"/>
                  </a:cubicBezTo>
                  <a:cubicBezTo>
                    <a:pt x="290924" y="133927"/>
                    <a:pt x="290924" y="133927"/>
                    <a:pt x="290924" y="133927"/>
                  </a:cubicBezTo>
                  <a:cubicBezTo>
                    <a:pt x="290924" y="131351"/>
                    <a:pt x="290924" y="131351"/>
                    <a:pt x="290924" y="131351"/>
                  </a:cubicBezTo>
                  <a:cubicBezTo>
                    <a:pt x="290924" y="128776"/>
                    <a:pt x="290924" y="128776"/>
                    <a:pt x="290924" y="128776"/>
                  </a:cubicBezTo>
                  <a:cubicBezTo>
                    <a:pt x="288350" y="128776"/>
                    <a:pt x="288350" y="128776"/>
                    <a:pt x="288350" y="128776"/>
                  </a:cubicBezTo>
                  <a:cubicBezTo>
                    <a:pt x="288350" y="126200"/>
                    <a:pt x="288350" y="126200"/>
                    <a:pt x="288350" y="126200"/>
                  </a:cubicBezTo>
                  <a:cubicBezTo>
                    <a:pt x="285775" y="126200"/>
                    <a:pt x="285775" y="126200"/>
                    <a:pt x="285775" y="126200"/>
                  </a:cubicBezTo>
                  <a:cubicBezTo>
                    <a:pt x="285775" y="123625"/>
                    <a:pt x="285775" y="123625"/>
                    <a:pt x="285775" y="123625"/>
                  </a:cubicBezTo>
                  <a:cubicBezTo>
                    <a:pt x="283201" y="123625"/>
                    <a:pt x="283201" y="121049"/>
                    <a:pt x="283201" y="121049"/>
                  </a:cubicBezTo>
                  <a:cubicBezTo>
                    <a:pt x="283201" y="118474"/>
                    <a:pt x="283201" y="118474"/>
                    <a:pt x="283201" y="118474"/>
                  </a:cubicBezTo>
                  <a:cubicBezTo>
                    <a:pt x="280626" y="118474"/>
                    <a:pt x="280626" y="118474"/>
                    <a:pt x="280626" y="118474"/>
                  </a:cubicBezTo>
                  <a:cubicBezTo>
                    <a:pt x="280626" y="115898"/>
                    <a:pt x="280626" y="115898"/>
                    <a:pt x="280626" y="115898"/>
                  </a:cubicBezTo>
                  <a:cubicBezTo>
                    <a:pt x="278051" y="113323"/>
                    <a:pt x="278051" y="113323"/>
                    <a:pt x="278051" y="113323"/>
                  </a:cubicBezTo>
                  <a:cubicBezTo>
                    <a:pt x="278051" y="110747"/>
                    <a:pt x="278051" y="110747"/>
                    <a:pt x="278051" y="110747"/>
                  </a:cubicBezTo>
                  <a:cubicBezTo>
                    <a:pt x="275477" y="110747"/>
                    <a:pt x="275477" y="110747"/>
                    <a:pt x="275477" y="110747"/>
                  </a:cubicBezTo>
                  <a:cubicBezTo>
                    <a:pt x="275477" y="108172"/>
                    <a:pt x="275477" y="108172"/>
                    <a:pt x="275477" y="108172"/>
                  </a:cubicBezTo>
                  <a:cubicBezTo>
                    <a:pt x="275477" y="108172"/>
                    <a:pt x="272902" y="108172"/>
                    <a:pt x="272902" y="108172"/>
                  </a:cubicBezTo>
                  <a:cubicBezTo>
                    <a:pt x="272902" y="110747"/>
                    <a:pt x="272902" y="110747"/>
                    <a:pt x="272902" y="110747"/>
                  </a:cubicBezTo>
                  <a:cubicBezTo>
                    <a:pt x="270328" y="110747"/>
                    <a:pt x="270328" y="110747"/>
                    <a:pt x="270328" y="110747"/>
                  </a:cubicBezTo>
                  <a:cubicBezTo>
                    <a:pt x="270328" y="110747"/>
                    <a:pt x="270328" y="110747"/>
                    <a:pt x="270328" y="113323"/>
                  </a:cubicBezTo>
                  <a:cubicBezTo>
                    <a:pt x="270328" y="115898"/>
                    <a:pt x="270328" y="115898"/>
                    <a:pt x="270328" y="115898"/>
                  </a:cubicBezTo>
                  <a:cubicBezTo>
                    <a:pt x="267753" y="115898"/>
                    <a:pt x="267753" y="115898"/>
                    <a:pt x="267753" y="115898"/>
                  </a:cubicBezTo>
                  <a:cubicBezTo>
                    <a:pt x="267753" y="115898"/>
                    <a:pt x="267753" y="115898"/>
                    <a:pt x="267753" y="118474"/>
                  </a:cubicBezTo>
                  <a:cubicBezTo>
                    <a:pt x="265179" y="118474"/>
                    <a:pt x="265179" y="118474"/>
                    <a:pt x="265179" y="118474"/>
                  </a:cubicBezTo>
                  <a:cubicBezTo>
                    <a:pt x="265179" y="118474"/>
                    <a:pt x="265179" y="121049"/>
                    <a:pt x="265179" y="121049"/>
                  </a:cubicBezTo>
                  <a:cubicBezTo>
                    <a:pt x="265179" y="121049"/>
                    <a:pt x="265179" y="123625"/>
                    <a:pt x="265179" y="123625"/>
                  </a:cubicBezTo>
                  <a:cubicBezTo>
                    <a:pt x="265179" y="126200"/>
                    <a:pt x="265179" y="126200"/>
                    <a:pt x="265179" y="126200"/>
                  </a:cubicBezTo>
                  <a:cubicBezTo>
                    <a:pt x="262604" y="126200"/>
                    <a:pt x="262604" y="126200"/>
                    <a:pt x="262604" y="126200"/>
                  </a:cubicBezTo>
                  <a:cubicBezTo>
                    <a:pt x="262604" y="126200"/>
                    <a:pt x="262604" y="126200"/>
                    <a:pt x="262604" y="128776"/>
                  </a:cubicBezTo>
                  <a:cubicBezTo>
                    <a:pt x="262604" y="128776"/>
                    <a:pt x="260030" y="128776"/>
                    <a:pt x="260030" y="128776"/>
                  </a:cubicBezTo>
                  <a:cubicBezTo>
                    <a:pt x="260030" y="131351"/>
                    <a:pt x="260030" y="131351"/>
                    <a:pt x="260030" y="131351"/>
                  </a:cubicBezTo>
                  <a:cubicBezTo>
                    <a:pt x="260030" y="131351"/>
                    <a:pt x="260030" y="131351"/>
                    <a:pt x="260030" y="133927"/>
                  </a:cubicBezTo>
                  <a:cubicBezTo>
                    <a:pt x="257455" y="133927"/>
                    <a:pt x="257455" y="133927"/>
                    <a:pt x="257455" y="133927"/>
                  </a:cubicBezTo>
                  <a:cubicBezTo>
                    <a:pt x="257455" y="133927"/>
                    <a:pt x="257455" y="133927"/>
                    <a:pt x="257455" y="136502"/>
                  </a:cubicBezTo>
                  <a:cubicBezTo>
                    <a:pt x="254881" y="136502"/>
                    <a:pt x="254881" y="136502"/>
                    <a:pt x="254881" y="136502"/>
                  </a:cubicBezTo>
                  <a:cubicBezTo>
                    <a:pt x="254881" y="139078"/>
                    <a:pt x="254881" y="139078"/>
                    <a:pt x="254881" y="139078"/>
                  </a:cubicBezTo>
                  <a:cubicBezTo>
                    <a:pt x="254881" y="139078"/>
                    <a:pt x="254881" y="139078"/>
                    <a:pt x="254881" y="141653"/>
                  </a:cubicBezTo>
                  <a:cubicBezTo>
                    <a:pt x="254881" y="141653"/>
                    <a:pt x="252306" y="141653"/>
                    <a:pt x="252306" y="141653"/>
                  </a:cubicBezTo>
                  <a:cubicBezTo>
                    <a:pt x="252306" y="141653"/>
                    <a:pt x="252306" y="141653"/>
                    <a:pt x="252306" y="144229"/>
                  </a:cubicBezTo>
                  <a:cubicBezTo>
                    <a:pt x="252306" y="144229"/>
                    <a:pt x="252306" y="144229"/>
                    <a:pt x="252306" y="146805"/>
                  </a:cubicBezTo>
                  <a:cubicBezTo>
                    <a:pt x="249731" y="146805"/>
                    <a:pt x="249731" y="146805"/>
                    <a:pt x="249731" y="146805"/>
                  </a:cubicBezTo>
                  <a:cubicBezTo>
                    <a:pt x="249731" y="149380"/>
                    <a:pt x="249731" y="149380"/>
                    <a:pt x="249731" y="149380"/>
                  </a:cubicBezTo>
                  <a:cubicBezTo>
                    <a:pt x="247157" y="149380"/>
                    <a:pt x="247157" y="149380"/>
                    <a:pt x="247157" y="149380"/>
                  </a:cubicBezTo>
                  <a:cubicBezTo>
                    <a:pt x="247157" y="151956"/>
                    <a:pt x="247157" y="151956"/>
                    <a:pt x="247157" y="151956"/>
                  </a:cubicBezTo>
                  <a:cubicBezTo>
                    <a:pt x="244582" y="151956"/>
                    <a:pt x="244582" y="151956"/>
                    <a:pt x="244582" y="154531"/>
                  </a:cubicBezTo>
                  <a:cubicBezTo>
                    <a:pt x="244582" y="154531"/>
                    <a:pt x="244582" y="154531"/>
                    <a:pt x="244582" y="157107"/>
                  </a:cubicBezTo>
                  <a:cubicBezTo>
                    <a:pt x="242008" y="157107"/>
                    <a:pt x="242008" y="157107"/>
                    <a:pt x="242008" y="157107"/>
                  </a:cubicBezTo>
                  <a:cubicBezTo>
                    <a:pt x="242008" y="157107"/>
                    <a:pt x="242008" y="157107"/>
                    <a:pt x="242008" y="159682"/>
                  </a:cubicBezTo>
                  <a:cubicBezTo>
                    <a:pt x="239433" y="159682"/>
                    <a:pt x="239433" y="159682"/>
                    <a:pt x="239433" y="159682"/>
                  </a:cubicBezTo>
                  <a:cubicBezTo>
                    <a:pt x="239433" y="159682"/>
                    <a:pt x="239433" y="159682"/>
                    <a:pt x="239433" y="162258"/>
                  </a:cubicBezTo>
                  <a:cubicBezTo>
                    <a:pt x="239433" y="162258"/>
                    <a:pt x="239433" y="162258"/>
                    <a:pt x="239433" y="164833"/>
                  </a:cubicBezTo>
                  <a:cubicBezTo>
                    <a:pt x="236859" y="164833"/>
                    <a:pt x="236859" y="164833"/>
                    <a:pt x="236859" y="164833"/>
                  </a:cubicBezTo>
                  <a:cubicBezTo>
                    <a:pt x="236859" y="167409"/>
                    <a:pt x="236859" y="167409"/>
                    <a:pt x="236859" y="167409"/>
                  </a:cubicBezTo>
                  <a:cubicBezTo>
                    <a:pt x="234284" y="167409"/>
                    <a:pt x="234284" y="167409"/>
                    <a:pt x="234284" y="167409"/>
                  </a:cubicBezTo>
                  <a:cubicBezTo>
                    <a:pt x="234284" y="169984"/>
                    <a:pt x="234284" y="169984"/>
                    <a:pt x="234284" y="169984"/>
                  </a:cubicBezTo>
                  <a:cubicBezTo>
                    <a:pt x="231710" y="169984"/>
                    <a:pt x="231710" y="169984"/>
                    <a:pt x="231710" y="169984"/>
                  </a:cubicBezTo>
                  <a:cubicBezTo>
                    <a:pt x="231710" y="169984"/>
                    <a:pt x="231710" y="169984"/>
                    <a:pt x="231710" y="172560"/>
                  </a:cubicBezTo>
                  <a:cubicBezTo>
                    <a:pt x="229135" y="172560"/>
                    <a:pt x="229135" y="172560"/>
                    <a:pt x="229135" y="172560"/>
                  </a:cubicBezTo>
                  <a:cubicBezTo>
                    <a:pt x="229135" y="172560"/>
                    <a:pt x="229135" y="172560"/>
                    <a:pt x="229135" y="175135"/>
                  </a:cubicBezTo>
                  <a:cubicBezTo>
                    <a:pt x="226560" y="175135"/>
                    <a:pt x="226560" y="175135"/>
                    <a:pt x="226560" y="175135"/>
                  </a:cubicBezTo>
                  <a:cubicBezTo>
                    <a:pt x="226560" y="177711"/>
                    <a:pt x="226560" y="177711"/>
                    <a:pt x="226560" y="177711"/>
                  </a:cubicBezTo>
                  <a:cubicBezTo>
                    <a:pt x="223986" y="177711"/>
                    <a:pt x="223986" y="177711"/>
                    <a:pt x="223986" y="177711"/>
                  </a:cubicBezTo>
                  <a:cubicBezTo>
                    <a:pt x="223986" y="177711"/>
                    <a:pt x="223986" y="177711"/>
                    <a:pt x="223986" y="180286"/>
                  </a:cubicBezTo>
                  <a:cubicBezTo>
                    <a:pt x="223986" y="180286"/>
                    <a:pt x="223986" y="180286"/>
                    <a:pt x="223986" y="182862"/>
                  </a:cubicBezTo>
                  <a:cubicBezTo>
                    <a:pt x="221411" y="182862"/>
                    <a:pt x="221411" y="182862"/>
                    <a:pt x="221411" y="182862"/>
                  </a:cubicBezTo>
                  <a:cubicBezTo>
                    <a:pt x="218837" y="182862"/>
                    <a:pt x="218837" y="182862"/>
                    <a:pt x="218837" y="182862"/>
                  </a:cubicBezTo>
                  <a:cubicBezTo>
                    <a:pt x="218837" y="182862"/>
                    <a:pt x="218837" y="182862"/>
                    <a:pt x="218837" y="185437"/>
                  </a:cubicBezTo>
                  <a:cubicBezTo>
                    <a:pt x="218837" y="185437"/>
                    <a:pt x="216262" y="185437"/>
                    <a:pt x="216262" y="185437"/>
                  </a:cubicBezTo>
                  <a:cubicBezTo>
                    <a:pt x="216262" y="185437"/>
                    <a:pt x="216262" y="185437"/>
                    <a:pt x="216262" y="188013"/>
                  </a:cubicBezTo>
                  <a:cubicBezTo>
                    <a:pt x="213688" y="188013"/>
                    <a:pt x="213688" y="188013"/>
                    <a:pt x="213688" y="188013"/>
                  </a:cubicBezTo>
                  <a:cubicBezTo>
                    <a:pt x="213688" y="188013"/>
                    <a:pt x="213688" y="188013"/>
                    <a:pt x="213688" y="190588"/>
                  </a:cubicBezTo>
                  <a:cubicBezTo>
                    <a:pt x="211113" y="190588"/>
                    <a:pt x="211113" y="190588"/>
                    <a:pt x="211113" y="190588"/>
                  </a:cubicBezTo>
                  <a:cubicBezTo>
                    <a:pt x="211113" y="190588"/>
                    <a:pt x="211113" y="190588"/>
                    <a:pt x="211113" y="193164"/>
                  </a:cubicBezTo>
                  <a:cubicBezTo>
                    <a:pt x="208539" y="193164"/>
                    <a:pt x="208539" y="193164"/>
                    <a:pt x="208539" y="193164"/>
                  </a:cubicBezTo>
                  <a:cubicBezTo>
                    <a:pt x="208539" y="195739"/>
                    <a:pt x="208539" y="195739"/>
                    <a:pt x="208539" y="195739"/>
                  </a:cubicBezTo>
                  <a:cubicBezTo>
                    <a:pt x="205964" y="195739"/>
                    <a:pt x="205964" y="195739"/>
                    <a:pt x="205964" y="195739"/>
                  </a:cubicBezTo>
                  <a:cubicBezTo>
                    <a:pt x="205964" y="195739"/>
                    <a:pt x="205964" y="195739"/>
                    <a:pt x="205964" y="198315"/>
                  </a:cubicBezTo>
                  <a:cubicBezTo>
                    <a:pt x="203390" y="198315"/>
                    <a:pt x="203390" y="198315"/>
                    <a:pt x="203390" y="198315"/>
                  </a:cubicBezTo>
                  <a:cubicBezTo>
                    <a:pt x="203390" y="198315"/>
                    <a:pt x="203390" y="198315"/>
                    <a:pt x="203390" y="200890"/>
                  </a:cubicBezTo>
                  <a:cubicBezTo>
                    <a:pt x="200815" y="200890"/>
                    <a:pt x="200815" y="200890"/>
                    <a:pt x="200815" y="200890"/>
                  </a:cubicBezTo>
                  <a:cubicBezTo>
                    <a:pt x="200815" y="203466"/>
                    <a:pt x="200815" y="203466"/>
                    <a:pt x="200815" y="203466"/>
                  </a:cubicBezTo>
                  <a:cubicBezTo>
                    <a:pt x="198240" y="203466"/>
                    <a:pt x="198240" y="203466"/>
                    <a:pt x="198240" y="203466"/>
                  </a:cubicBezTo>
                  <a:cubicBezTo>
                    <a:pt x="198240" y="203466"/>
                    <a:pt x="198240" y="203466"/>
                    <a:pt x="198240" y="206041"/>
                  </a:cubicBezTo>
                  <a:cubicBezTo>
                    <a:pt x="195666" y="206041"/>
                    <a:pt x="195666" y="206041"/>
                    <a:pt x="195666" y="206041"/>
                  </a:cubicBezTo>
                  <a:cubicBezTo>
                    <a:pt x="195666" y="206041"/>
                    <a:pt x="195666" y="206041"/>
                    <a:pt x="195666" y="208617"/>
                  </a:cubicBezTo>
                  <a:cubicBezTo>
                    <a:pt x="195666" y="208617"/>
                    <a:pt x="193091" y="208617"/>
                    <a:pt x="193091" y="208617"/>
                  </a:cubicBezTo>
                  <a:cubicBezTo>
                    <a:pt x="193091" y="208617"/>
                    <a:pt x="193091" y="208617"/>
                    <a:pt x="193091" y="211192"/>
                  </a:cubicBezTo>
                  <a:cubicBezTo>
                    <a:pt x="193091" y="211192"/>
                    <a:pt x="190517" y="211192"/>
                    <a:pt x="190517" y="211192"/>
                  </a:cubicBezTo>
                  <a:cubicBezTo>
                    <a:pt x="190517" y="211192"/>
                    <a:pt x="190517" y="211192"/>
                    <a:pt x="190517" y="213768"/>
                  </a:cubicBezTo>
                  <a:cubicBezTo>
                    <a:pt x="187942" y="213768"/>
                    <a:pt x="187942" y="213768"/>
                    <a:pt x="187942" y="213768"/>
                  </a:cubicBezTo>
                  <a:cubicBezTo>
                    <a:pt x="185368" y="213768"/>
                    <a:pt x="185368" y="213768"/>
                    <a:pt x="185368" y="213768"/>
                  </a:cubicBezTo>
                  <a:cubicBezTo>
                    <a:pt x="185368" y="213768"/>
                    <a:pt x="185368" y="213768"/>
                    <a:pt x="185368" y="216343"/>
                  </a:cubicBezTo>
                  <a:cubicBezTo>
                    <a:pt x="182793" y="216343"/>
                    <a:pt x="182793" y="216343"/>
                    <a:pt x="182793" y="216343"/>
                  </a:cubicBezTo>
                  <a:cubicBezTo>
                    <a:pt x="182793" y="216343"/>
                    <a:pt x="182793" y="218919"/>
                    <a:pt x="182793" y="218919"/>
                  </a:cubicBezTo>
                  <a:cubicBezTo>
                    <a:pt x="180219" y="218919"/>
                    <a:pt x="180219" y="218919"/>
                    <a:pt x="180219" y="218919"/>
                  </a:cubicBezTo>
                  <a:cubicBezTo>
                    <a:pt x="180219" y="221494"/>
                    <a:pt x="180219" y="221494"/>
                    <a:pt x="180219" y="221494"/>
                  </a:cubicBezTo>
                  <a:cubicBezTo>
                    <a:pt x="177644" y="221494"/>
                    <a:pt x="177644" y="221494"/>
                    <a:pt x="177644" y="221494"/>
                  </a:cubicBezTo>
                  <a:cubicBezTo>
                    <a:pt x="175069" y="221494"/>
                    <a:pt x="175069" y="221494"/>
                    <a:pt x="175069" y="221494"/>
                  </a:cubicBezTo>
                  <a:cubicBezTo>
                    <a:pt x="175069" y="221494"/>
                    <a:pt x="175069" y="221494"/>
                    <a:pt x="175069" y="224070"/>
                  </a:cubicBezTo>
                  <a:cubicBezTo>
                    <a:pt x="172495" y="224070"/>
                    <a:pt x="172495" y="224070"/>
                    <a:pt x="172495" y="224070"/>
                  </a:cubicBezTo>
                  <a:cubicBezTo>
                    <a:pt x="172495" y="224070"/>
                    <a:pt x="172495" y="224070"/>
                    <a:pt x="172495" y="226646"/>
                  </a:cubicBezTo>
                  <a:cubicBezTo>
                    <a:pt x="169920" y="226646"/>
                    <a:pt x="169920" y="226646"/>
                    <a:pt x="169920" y="226646"/>
                  </a:cubicBezTo>
                  <a:cubicBezTo>
                    <a:pt x="167346" y="226646"/>
                    <a:pt x="167346" y="226646"/>
                    <a:pt x="167346" y="226646"/>
                  </a:cubicBezTo>
                  <a:cubicBezTo>
                    <a:pt x="167346" y="226646"/>
                    <a:pt x="167346" y="229221"/>
                    <a:pt x="167346" y="229221"/>
                  </a:cubicBezTo>
                  <a:cubicBezTo>
                    <a:pt x="164771" y="229221"/>
                    <a:pt x="164771" y="229221"/>
                    <a:pt x="164771" y="229221"/>
                  </a:cubicBezTo>
                  <a:cubicBezTo>
                    <a:pt x="164771" y="229221"/>
                    <a:pt x="164771" y="229221"/>
                    <a:pt x="162197" y="229221"/>
                  </a:cubicBezTo>
                  <a:cubicBezTo>
                    <a:pt x="162197" y="229221"/>
                    <a:pt x="162197" y="229221"/>
                    <a:pt x="162197" y="231797"/>
                  </a:cubicBezTo>
                  <a:cubicBezTo>
                    <a:pt x="159622" y="231797"/>
                    <a:pt x="159622" y="231797"/>
                    <a:pt x="159622" y="231797"/>
                  </a:cubicBezTo>
                  <a:cubicBezTo>
                    <a:pt x="157048" y="231797"/>
                    <a:pt x="157048" y="231797"/>
                    <a:pt x="157048" y="231797"/>
                  </a:cubicBezTo>
                  <a:cubicBezTo>
                    <a:pt x="157048" y="231797"/>
                    <a:pt x="157048" y="231797"/>
                    <a:pt x="157048" y="234372"/>
                  </a:cubicBezTo>
                  <a:cubicBezTo>
                    <a:pt x="157048" y="234372"/>
                    <a:pt x="157048" y="234372"/>
                    <a:pt x="154473" y="234372"/>
                  </a:cubicBezTo>
                  <a:cubicBezTo>
                    <a:pt x="154473" y="234372"/>
                    <a:pt x="154473" y="234372"/>
                    <a:pt x="151899" y="234372"/>
                  </a:cubicBezTo>
                  <a:cubicBezTo>
                    <a:pt x="151899" y="234372"/>
                    <a:pt x="151899" y="234372"/>
                    <a:pt x="151899" y="236948"/>
                  </a:cubicBezTo>
                  <a:cubicBezTo>
                    <a:pt x="149324" y="236948"/>
                    <a:pt x="149324" y="236948"/>
                    <a:pt x="149324" y="236948"/>
                  </a:cubicBezTo>
                  <a:cubicBezTo>
                    <a:pt x="146749" y="236948"/>
                    <a:pt x="146749" y="236948"/>
                    <a:pt x="146749" y="236948"/>
                  </a:cubicBezTo>
                  <a:lnTo>
                    <a:pt x="146749" y="238316"/>
                  </a:lnTo>
                  <a:cubicBezTo>
                    <a:pt x="146749" y="239523"/>
                    <a:pt x="146749" y="239523"/>
                    <a:pt x="146749" y="239523"/>
                  </a:cubicBezTo>
                  <a:cubicBezTo>
                    <a:pt x="144175" y="239523"/>
                    <a:pt x="144175" y="239523"/>
                    <a:pt x="144175" y="239523"/>
                  </a:cubicBezTo>
                  <a:cubicBezTo>
                    <a:pt x="141600" y="239523"/>
                    <a:pt x="141600" y="239523"/>
                    <a:pt x="141600" y="239523"/>
                  </a:cubicBezTo>
                  <a:cubicBezTo>
                    <a:pt x="141600" y="239523"/>
                    <a:pt x="141600" y="239523"/>
                    <a:pt x="141600" y="242099"/>
                  </a:cubicBezTo>
                  <a:cubicBezTo>
                    <a:pt x="141600" y="242099"/>
                    <a:pt x="141600" y="242099"/>
                    <a:pt x="139026" y="242099"/>
                  </a:cubicBezTo>
                  <a:cubicBezTo>
                    <a:pt x="139026" y="242099"/>
                    <a:pt x="139026" y="242099"/>
                    <a:pt x="139026" y="244674"/>
                  </a:cubicBezTo>
                  <a:cubicBezTo>
                    <a:pt x="136451" y="244674"/>
                    <a:pt x="136451" y="244674"/>
                    <a:pt x="136451" y="244674"/>
                  </a:cubicBezTo>
                  <a:cubicBezTo>
                    <a:pt x="133877" y="244674"/>
                    <a:pt x="133877" y="244674"/>
                    <a:pt x="133877" y="244674"/>
                  </a:cubicBezTo>
                  <a:cubicBezTo>
                    <a:pt x="133877" y="244674"/>
                    <a:pt x="131302" y="244674"/>
                    <a:pt x="131302" y="244674"/>
                  </a:cubicBezTo>
                  <a:cubicBezTo>
                    <a:pt x="131302" y="244674"/>
                    <a:pt x="131302" y="244674"/>
                    <a:pt x="131302" y="247250"/>
                  </a:cubicBezTo>
                  <a:cubicBezTo>
                    <a:pt x="131302" y="247250"/>
                    <a:pt x="128728" y="247250"/>
                    <a:pt x="128728" y="247250"/>
                  </a:cubicBezTo>
                  <a:cubicBezTo>
                    <a:pt x="126153" y="247250"/>
                    <a:pt x="126153" y="247250"/>
                    <a:pt x="126153" y="247250"/>
                  </a:cubicBezTo>
                  <a:cubicBezTo>
                    <a:pt x="123578" y="247250"/>
                    <a:pt x="123578" y="247250"/>
                    <a:pt x="123578" y="247250"/>
                  </a:cubicBezTo>
                  <a:cubicBezTo>
                    <a:pt x="123578" y="247250"/>
                    <a:pt x="123578" y="247250"/>
                    <a:pt x="123578" y="249825"/>
                  </a:cubicBezTo>
                  <a:cubicBezTo>
                    <a:pt x="121004" y="249825"/>
                    <a:pt x="121004" y="249825"/>
                    <a:pt x="121004" y="249825"/>
                  </a:cubicBezTo>
                  <a:cubicBezTo>
                    <a:pt x="121004" y="249825"/>
                    <a:pt x="121004" y="249825"/>
                    <a:pt x="121004" y="252401"/>
                  </a:cubicBezTo>
                  <a:cubicBezTo>
                    <a:pt x="118429" y="252401"/>
                    <a:pt x="118429" y="252401"/>
                    <a:pt x="118429" y="252401"/>
                  </a:cubicBezTo>
                  <a:cubicBezTo>
                    <a:pt x="115855" y="252401"/>
                    <a:pt x="115855" y="252401"/>
                    <a:pt x="115855" y="252401"/>
                  </a:cubicBezTo>
                  <a:cubicBezTo>
                    <a:pt x="113280" y="252401"/>
                    <a:pt x="113280" y="252401"/>
                    <a:pt x="113280" y="252401"/>
                  </a:cubicBezTo>
                  <a:cubicBezTo>
                    <a:pt x="113280" y="252401"/>
                    <a:pt x="113280" y="252401"/>
                    <a:pt x="113280" y="254976"/>
                  </a:cubicBezTo>
                  <a:cubicBezTo>
                    <a:pt x="110706" y="254976"/>
                    <a:pt x="110706" y="254976"/>
                    <a:pt x="110706" y="254976"/>
                  </a:cubicBezTo>
                  <a:cubicBezTo>
                    <a:pt x="108131" y="254976"/>
                    <a:pt x="108131" y="254976"/>
                    <a:pt x="108131" y="254976"/>
                  </a:cubicBezTo>
                  <a:cubicBezTo>
                    <a:pt x="108131" y="254976"/>
                    <a:pt x="105557" y="254976"/>
                    <a:pt x="105557" y="254976"/>
                  </a:cubicBezTo>
                  <a:cubicBezTo>
                    <a:pt x="105557" y="257552"/>
                    <a:pt x="105557" y="257552"/>
                    <a:pt x="105557" y="257552"/>
                  </a:cubicBezTo>
                  <a:cubicBezTo>
                    <a:pt x="102982" y="257552"/>
                    <a:pt x="102982" y="257552"/>
                    <a:pt x="102982" y="257552"/>
                  </a:cubicBezTo>
                  <a:cubicBezTo>
                    <a:pt x="100408" y="257552"/>
                    <a:pt x="100408" y="257552"/>
                    <a:pt x="100408" y="257552"/>
                  </a:cubicBezTo>
                  <a:cubicBezTo>
                    <a:pt x="100408" y="257552"/>
                    <a:pt x="97833" y="257552"/>
                    <a:pt x="97833" y="257552"/>
                  </a:cubicBezTo>
                  <a:cubicBezTo>
                    <a:pt x="97833" y="257552"/>
                    <a:pt x="97833" y="257552"/>
                    <a:pt x="97833" y="260127"/>
                  </a:cubicBezTo>
                  <a:cubicBezTo>
                    <a:pt x="97833" y="260127"/>
                    <a:pt x="97833" y="260127"/>
                    <a:pt x="95258" y="260127"/>
                  </a:cubicBezTo>
                  <a:cubicBezTo>
                    <a:pt x="92684" y="260127"/>
                    <a:pt x="92684" y="260127"/>
                    <a:pt x="92684" y="260127"/>
                  </a:cubicBezTo>
                  <a:cubicBezTo>
                    <a:pt x="92684" y="260127"/>
                    <a:pt x="92684" y="260127"/>
                    <a:pt x="92684" y="262703"/>
                  </a:cubicBezTo>
                  <a:cubicBezTo>
                    <a:pt x="92684" y="262703"/>
                    <a:pt x="92684" y="262703"/>
                    <a:pt x="90109" y="262703"/>
                  </a:cubicBezTo>
                  <a:cubicBezTo>
                    <a:pt x="87535" y="262703"/>
                    <a:pt x="87535" y="262703"/>
                    <a:pt x="87535" y="262703"/>
                  </a:cubicBezTo>
                  <a:cubicBezTo>
                    <a:pt x="84960" y="262703"/>
                    <a:pt x="84960" y="262703"/>
                    <a:pt x="84960" y="262703"/>
                  </a:cubicBezTo>
                  <a:cubicBezTo>
                    <a:pt x="84960" y="262703"/>
                    <a:pt x="84960" y="265278"/>
                    <a:pt x="84960" y="265278"/>
                  </a:cubicBezTo>
                  <a:cubicBezTo>
                    <a:pt x="82386" y="265278"/>
                    <a:pt x="82386" y="265278"/>
                    <a:pt x="82386" y="265278"/>
                  </a:cubicBezTo>
                  <a:cubicBezTo>
                    <a:pt x="82386" y="265278"/>
                    <a:pt x="82386" y="265278"/>
                    <a:pt x="79811" y="265278"/>
                  </a:cubicBezTo>
                  <a:cubicBezTo>
                    <a:pt x="77237" y="265278"/>
                    <a:pt x="77237" y="265278"/>
                    <a:pt x="77237" y="265278"/>
                  </a:cubicBezTo>
                  <a:cubicBezTo>
                    <a:pt x="74662" y="265278"/>
                    <a:pt x="74662" y="265278"/>
                    <a:pt x="74662" y="265278"/>
                  </a:cubicBezTo>
                  <a:cubicBezTo>
                    <a:pt x="74662" y="265278"/>
                    <a:pt x="74662" y="265278"/>
                    <a:pt x="74662" y="267854"/>
                  </a:cubicBezTo>
                  <a:cubicBezTo>
                    <a:pt x="74662" y="267854"/>
                    <a:pt x="72088" y="267854"/>
                    <a:pt x="72088" y="267854"/>
                  </a:cubicBezTo>
                  <a:cubicBezTo>
                    <a:pt x="69513" y="267854"/>
                    <a:pt x="69513" y="267854"/>
                    <a:pt x="69513" y="267854"/>
                  </a:cubicBezTo>
                  <a:cubicBezTo>
                    <a:pt x="69513" y="267854"/>
                    <a:pt x="69513" y="267854"/>
                    <a:pt x="66938" y="267854"/>
                  </a:cubicBezTo>
                  <a:cubicBezTo>
                    <a:pt x="66938" y="267854"/>
                    <a:pt x="66938" y="267854"/>
                    <a:pt x="66938" y="270429"/>
                  </a:cubicBezTo>
                  <a:cubicBezTo>
                    <a:pt x="66938" y="270429"/>
                    <a:pt x="64364" y="270429"/>
                    <a:pt x="64364" y="270429"/>
                  </a:cubicBezTo>
                  <a:cubicBezTo>
                    <a:pt x="61789" y="270429"/>
                    <a:pt x="61789" y="270429"/>
                    <a:pt x="61789" y="270429"/>
                  </a:cubicBezTo>
                  <a:cubicBezTo>
                    <a:pt x="61789" y="270429"/>
                    <a:pt x="61789" y="270429"/>
                    <a:pt x="59215" y="270429"/>
                  </a:cubicBezTo>
                  <a:cubicBezTo>
                    <a:pt x="59215" y="270429"/>
                    <a:pt x="59215" y="270429"/>
                    <a:pt x="59215" y="273005"/>
                  </a:cubicBezTo>
                  <a:cubicBezTo>
                    <a:pt x="56640" y="273005"/>
                    <a:pt x="56640" y="273005"/>
                    <a:pt x="56640" y="273005"/>
                  </a:cubicBezTo>
                  <a:cubicBezTo>
                    <a:pt x="54066" y="273005"/>
                    <a:pt x="54066" y="273005"/>
                    <a:pt x="54066" y="273005"/>
                  </a:cubicBezTo>
                  <a:cubicBezTo>
                    <a:pt x="54066" y="273005"/>
                    <a:pt x="54066" y="273005"/>
                    <a:pt x="54066" y="275580"/>
                  </a:cubicBezTo>
                  <a:cubicBezTo>
                    <a:pt x="51491" y="275580"/>
                    <a:pt x="51491" y="275580"/>
                    <a:pt x="51491" y="275580"/>
                  </a:cubicBezTo>
                  <a:cubicBezTo>
                    <a:pt x="51491" y="275580"/>
                    <a:pt x="51491" y="275580"/>
                    <a:pt x="48917" y="275580"/>
                  </a:cubicBezTo>
                  <a:cubicBezTo>
                    <a:pt x="46342" y="275580"/>
                    <a:pt x="46342" y="275580"/>
                    <a:pt x="43767" y="275580"/>
                  </a:cubicBezTo>
                  <a:cubicBezTo>
                    <a:pt x="43767" y="275580"/>
                    <a:pt x="41193" y="275580"/>
                    <a:pt x="41193" y="278156"/>
                  </a:cubicBezTo>
                  <a:cubicBezTo>
                    <a:pt x="41193" y="278156"/>
                    <a:pt x="41193" y="278156"/>
                    <a:pt x="38618" y="278156"/>
                  </a:cubicBezTo>
                  <a:cubicBezTo>
                    <a:pt x="38618" y="278156"/>
                    <a:pt x="36044" y="278156"/>
                    <a:pt x="36044" y="278156"/>
                  </a:cubicBezTo>
                  <a:cubicBezTo>
                    <a:pt x="36044" y="278156"/>
                    <a:pt x="36044" y="278156"/>
                    <a:pt x="36044" y="280731"/>
                  </a:cubicBezTo>
                  <a:cubicBezTo>
                    <a:pt x="36044" y="280731"/>
                    <a:pt x="36044" y="280731"/>
                    <a:pt x="33469" y="280731"/>
                  </a:cubicBezTo>
                  <a:cubicBezTo>
                    <a:pt x="30895" y="280731"/>
                    <a:pt x="30895" y="280731"/>
                    <a:pt x="30895" y="280731"/>
                  </a:cubicBezTo>
                  <a:cubicBezTo>
                    <a:pt x="28320" y="280731"/>
                    <a:pt x="28320" y="280731"/>
                    <a:pt x="28320" y="280731"/>
                  </a:cubicBezTo>
                  <a:cubicBezTo>
                    <a:pt x="28320" y="278156"/>
                    <a:pt x="28320" y="278156"/>
                    <a:pt x="28320" y="275580"/>
                  </a:cubicBezTo>
                  <a:cubicBezTo>
                    <a:pt x="28320" y="275580"/>
                    <a:pt x="28320" y="275580"/>
                    <a:pt x="28320" y="273005"/>
                  </a:cubicBezTo>
                  <a:cubicBezTo>
                    <a:pt x="28320" y="270429"/>
                    <a:pt x="28320" y="270429"/>
                    <a:pt x="28320" y="270429"/>
                  </a:cubicBezTo>
                  <a:cubicBezTo>
                    <a:pt x="28320" y="270429"/>
                    <a:pt x="28320" y="270429"/>
                    <a:pt x="28320" y="267854"/>
                  </a:cubicBezTo>
                  <a:cubicBezTo>
                    <a:pt x="28320" y="267854"/>
                    <a:pt x="28320" y="267854"/>
                    <a:pt x="30895" y="267854"/>
                  </a:cubicBezTo>
                  <a:cubicBezTo>
                    <a:pt x="30895" y="265278"/>
                    <a:pt x="30895" y="265278"/>
                    <a:pt x="30895" y="265278"/>
                  </a:cubicBezTo>
                  <a:cubicBezTo>
                    <a:pt x="28320" y="265278"/>
                    <a:pt x="28320" y="265278"/>
                    <a:pt x="28320" y="265278"/>
                  </a:cubicBezTo>
                  <a:cubicBezTo>
                    <a:pt x="28320" y="262703"/>
                    <a:pt x="28320" y="262703"/>
                    <a:pt x="28320" y="260127"/>
                  </a:cubicBezTo>
                  <a:cubicBezTo>
                    <a:pt x="28320" y="260127"/>
                    <a:pt x="28320" y="257552"/>
                    <a:pt x="28320" y="257552"/>
                  </a:cubicBezTo>
                  <a:cubicBezTo>
                    <a:pt x="28320" y="257552"/>
                    <a:pt x="28320" y="257552"/>
                    <a:pt x="30895" y="257552"/>
                  </a:cubicBezTo>
                  <a:cubicBezTo>
                    <a:pt x="30895" y="254976"/>
                    <a:pt x="30895" y="254976"/>
                    <a:pt x="30895" y="254976"/>
                  </a:cubicBezTo>
                  <a:cubicBezTo>
                    <a:pt x="30895" y="252401"/>
                    <a:pt x="30895" y="252401"/>
                    <a:pt x="30895" y="252401"/>
                  </a:cubicBezTo>
                  <a:cubicBezTo>
                    <a:pt x="30895" y="252401"/>
                    <a:pt x="30895" y="249825"/>
                    <a:pt x="30895" y="249825"/>
                  </a:cubicBezTo>
                  <a:cubicBezTo>
                    <a:pt x="30895" y="247250"/>
                    <a:pt x="30895" y="247250"/>
                    <a:pt x="30895" y="244674"/>
                  </a:cubicBezTo>
                  <a:cubicBezTo>
                    <a:pt x="30895" y="242099"/>
                    <a:pt x="30895" y="242099"/>
                    <a:pt x="30895" y="239523"/>
                  </a:cubicBezTo>
                  <a:cubicBezTo>
                    <a:pt x="30895" y="239523"/>
                    <a:pt x="30895" y="236948"/>
                    <a:pt x="30895" y="236948"/>
                  </a:cubicBezTo>
                  <a:cubicBezTo>
                    <a:pt x="30895" y="236948"/>
                    <a:pt x="30895" y="234372"/>
                    <a:pt x="30895" y="234372"/>
                  </a:cubicBezTo>
                  <a:cubicBezTo>
                    <a:pt x="30895" y="234372"/>
                    <a:pt x="30895" y="234372"/>
                    <a:pt x="30895" y="231797"/>
                  </a:cubicBezTo>
                  <a:cubicBezTo>
                    <a:pt x="30895" y="231797"/>
                    <a:pt x="30895" y="231797"/>
                    <a:pt x="33469" y="231797"/>
                  </a:cubicBezTo>
                  <a:cubicBezTo>
                    <a:pt x="33469" y="231797"/>
                    <a:pt x="33469" y="229221"/>
                    <a:pt x="33469" y="226646"/>
                  </a:cubicBezTo>
                  <a:cubicBezTo>
                    <a:pt x="33469" y="226646"/>
                    <a:pt x="33469" y="224070"/>
                    <a:pt x="33469" y="224070"/>
                  </a:cubicBezTo>
                  <a:cubicBezTo>
                    <a:pt x="33469" y="224070"/>
                    <a:pt x="33469" y="221494"/>
                    <a:pt x="33469" y="221494"/>
                  </a:cubicBezTo>
                  <a:cubicBezTo>
                    <a:pt x="33469" y="218919"/>
                    <a:pt x="33469" y="218919"/>
                    <a:pt x="33469" y="216343"/>
                  </a:cubicBezTo>
                  <a:cubicBezTo>
                    <a:pt x="33469" y="213768"/>
                    <a:pt x="33469" y="213768"/>
                    <a:pt x="33469" y="213768"/>
                  </a:cubicBezTo>
                  <a:cubicBezTo>
                    <a:pt x="33469" y="213768"/>
                    <a:pt x="33469" y="213768"/>
                    <a:pt x="36044" y="213768"/>
                  </a:cubicBezTo>
                  <a:cubicBezTo>
                    <a:pt x="36044" y="211192"/>
                    <a:pt x="36044" y="211192"/>
                    <a:pt x="36044" y="211192"/>
                  </a:cubicBezTo>
                  <a:cubicBezTo>
                    <a:pt x="36044" y="208617"/>
                    <a:pt x="36044" y="208617"/>
                    <a:pt x="36044" y="208617"/>
                  </a:cubicBezTo>
                  <a:cubicBezTo>
                    <a:pt x="36044" y="206041"/>
                    <a:pt x="36044" y="206041"/>
                    <a:pt x="36044" y="206041"/>
                  </a:cubicBezTo>
                  <a:cubicBezTo>
                    <a:pt x="36044" y="203466"/>
                    <a:pt x="36044" y="203466"/>
                    <a:pt x="36044" y="203466"/>
                  </a:cubicBezTo>
                  <a:cubicBezTo>
                    <a:pt x="36044" y="203466"/>
                    <a:pt x="36044" y="200890"/>
                    <a:pt x="36044" y="200890"/>
                  </a:cubicBezTo>
                  <a:cubicBezTo>
                    <a:pt x="36044" y="200890"/>
                    <a:pt x="36044" y="198315"/>
                    <a:pt x="36044" y="198315"/>
                  </a:cubicBezTo>
                  <a:cubicBezTo>
                    <a:pt x="36044" y="198315"/>
                    <a:pt x="36044" y="198315"/>
                    <a:pt x="38618" y="198315"/>
                  </a:cubicBezTo>
                  <a:cubicBezTo>
                    <a:pt x="38618" y="195739"/>
                    <a:pt x="38618" y="195739"/>
                    <a:pt x="38618" y="195739"/>
                  </a:cubicBezTo>
                  <a:cubicBezTo>
                    <a:pt x="38618" y="195739"/>
                    <a:pt x="38618" y="195739"/>
                    <a:pt x="41193" y="195739"/>
                  </a:cubicBezTo>
                  <a:cubicBezTo>
                    <a:pt x="41193" y="195739"/>
                    <a:pt x="41193" y="193164"/>
                    <a:pt x="41193" y="193164"/>
                  </a:cubicBezTo>
                  <a:cubicBezTo>
                    <a:pt x="41193" y="193164"/>
                    <a:pt x="43767" y="193164"/>
                    <a:pt x="43767" y="193164"/>
                  </a:cubicBezTo>
                  <a:cubicBezTo>
                    <a:pt x="43767" y="193164"/>
                    <a:pt x="43767" y="193164"/>
                    <a:pt x="46342" y="193164"/>
                  </a:cubicBezTo>
                  <a:cubicBezTo>
                    <a:pt x="46342" y="193164"/>
                    <a:pt x="46342" y="193164"/>
                    <a:pt x="48917" y="193164"/>
                  </a:cubicBezTo>
                  <a:cubicBezTo>
                    <a:pt x="51491" y="193164"/>
                    <a:pt x="51491" y="193164"/>
                    <a:pt x="51491" y="193164"/>
                  </a:cubicBezTo>
                  <a:cubicBezTo>
                    <a:pt x="51491" y="193164"/>
                    <a:pt x="54066" y="193164"/>
                    <a:pt x="54066" y="193164"/>
                  </a:cubicBezTo>
                  <a:cubicBezTo>
                    <a:pt x="54066" y="193164"/>
                    <a:pt x="54066" y="193164"/>
                    <a:pt x="56640" y="193164"/>
                  </a:cubicBezTo>
                  <a:cubicBezTo>
                    <a:pt x="56640" y="190588"/>
                    <a:pt x="56640" y="190588"/>
                    <a:pt x="56640" y="190588"/>
                  </a:cubicBezTo>
                  <a:cubicBezTo>
                    <a:pt x="59215" y="190588"/>
                    <a:pt x="59215" y="190588"/>
                    <a:pt x="59215" y="190588"/>
                  </a:cubicBezTo>
                  <a:cubicBezTo>
                    <a:pt x="59215" y="190588"/>
                    <a:pt x="61789" y="190588"/>
                    <a:pt x="61789" y="190588"/>
                  </a:cubicBezTo>
                  <a:cubicBezTo>
                    <a:pt x="61789" y="190588"/>
                    <a:pt x="64364" y="190588"/>
                    <a:pt x="64364" y="190588"/>
                  </a:cubicBezTo>
                  <a:cubicBezTo>
                    <a:pt x="64364" y="190588"/>
                    <a:pt x="64364" y="190588"/>
                    <a:pt x="66938" y="190588"/>
                  </a:cubicBezTo>
                  <a:cubicBezTo>
                    <a:pt x="69513" y="190588"/>
                    <a:pt x="69513" y="190588"/>
                    <a:pt x="69513" y="190588"/>
                  </a:cubicBezTo>
                  <a:cubicBezTo>
                    <a:pt x="69513" y="190588"/>
                    <a:pt x="69513" y="190588"/>
                    <a:pt x="72088" y="190588"/>
                  </a:cubicBezTo>
                  <a:cubicBezTo>
                    <a:pt x="72088" y="188013"/>
                    <a:pt x="72088" y="188013"/>
                    <a:pt x="72088" y="188013"/>
                  </a:cubicBezTo>
                  <a:cubicBezTo>
                    <a:pt x="74662" y="188013"/>
                    <a:pt x="74662" y="188013"/>
                    <a:pt x="74662" y="188013"/>
                  </a:cubicBezTo>
                  <a:cubicBezTo>
                    <a:pt x="74662" y="188013"/>
                    <a:pt x="74662" y="188013"/>
                    <a:pt x="77237" y="188013"/>
                  </a:cubicBezTo>
                  <a:cubicBezTo>
                    <a:pt x="77237" y="188013"/>
                    <a:pt x="77237" y="188013"/>
                    <a:pt x="79811" y="188013"/>
                  </a:cubicBezTo>
                  <a:cubicBezTo>
                    <a:pt x="79811" y="185437"/>
                    <a:pt x="79811" y="185437"/>
                    <a:pt x="79811" y="185437"/>
                  </a:cubicBezTo>
                  <a:cubicBezTo>
                    <a:pt x="82386" y="185437"/>
                    <a:pt x="82386" y="185437"/>
                    <a:pt x="82386" y="185437"/>
                  </a:cubicBezTo>
                  <a:cubicBezTo>
                    <a:pt x="82386" y="185437"/>
                    <a:pt x="82386" y="185437"/>
                    <a:pt x="84960" y="185437"/>
                  </a:cubicBezTo>
                  <a:cubicBezTo>
                    <a:pt x="84960" y="185437"/>
                    <a:pt x="87535" y="185437"/>
                    <a:pt x="87535" y="185437"/>
                  </a:cubicBezTo>
                  <a:cubicBezTo>
                    <a:pt x="87535" y="182862"/>
                    <a:pt x="87535" y="182862"/>
                    <a:pt x="87535" y="182862"/>
                  </a:cubicBezTo>
                  <a:cubicBezTo>
                    <a:pt x="87535" y="182862"/>
                    <a:pt x="87535" y="182862"/>
                    <a:pt x="90109" y="182862"/>
                  </a:cubicBezTo>
                  <a:cubicBezTo>
                    <a:pt x="90109" y="182862"/>
                    <a:pt x="92684" y="182862"/>
                    <a:pt x="92684" y="182862"/>
                  </a:cubicBezTo>
                  <a:cubicBezTo>
                    <a:pt x="95258" y="182862"/>
                    <a:pt x="95258" y="182862"/>
                    <a:pt x="95258" y="182862"/>
                  </a:cubicBezTo>
                  <a:cubicBezTo>
                    <a:pt x="95258" y="180286"/>
                    <a:pt x="95258" y="180286"/>
                    <a:pt x="95258" y="180286"/>
                  </a:cubicBezTo>
                  <a:cubicBezTo>
                    <a:pt x="95258" y="180286"/>
                    <a:pt x="95258" y="180286"/>
                    <a:pt x="97833" y="180286"/>
                  </a:cubicBezTo>
                  <a:cubicBezTo>
                    <a:pt x="100408" y="180286"/>
                    <a:pt x="100408" y="180286"/>
                    <a:pt x="100408" y="180286"/>
                  </a:cubicBezTo>
                  <a:cubicBezTo>
                    <a:pt x="102982" y="180286"/>
                    <a:pt x="102982" y="180286"/>
                    <a:pt x="102982" y="180286"/>
                  </a:cubicBezTo>
                  <a:cubicBezTo>
                    <a:pt x="102982" y="177711"/>
                    <a:pt x="102982" y="177711"/>
                    <a:pt x="102982" y="177711"/>
                  </a:cubicBezTo>
                  <a:cubicBezTo>
                    <a:pt x="105557" y="177711"/>
                    <a:pt x="105557" y="177711"/>
                    <a:pt x="105557" y="177711"/>
                  </a:cubicBezTo>
                  <a:cubicBezTo>
                    <a:pt x="105557" y="177711"/>
                    <a:pt x="105557" y="177711"/>
                    <a:pt x="108131" y="177711"/>
                  </a:cubicBezTo>
                  <a:cubicBezTo>
                    <a:pt x="108131" y="177711"/>
                    <a:pt x="108131" y="177711"/>
                    <a:pt x="110706" y="177711"/>
                  </a:cubicBezTo>
                  <a:cubicBezTo>
                    <a:pt x="110706" y="175135"/>
                    <a:pt x="110706" y="175135"/>
                    <a:pt x="110706" y="175135"/>
                  </a:cubicBezTo>
                  <a:cubicBezTo>
                    <a:pt x="113280" y="175135"/>
                    <a:pt x="113280" y="175135"/>
                    <a:pt x="113280" y="175135"/>
                  </a:cubicBezTo>
                  <a:cubicBezTo>
                    <a:pt x="115855" y="175135"/>
                    <a:pt x="115855" y="175135"/>
                    <a:pt x="115855" y="175135"/>
                  </a:cubicBezTo>
                  <a:cubicBezTo>
                    <a:pt x="118429" y="175135"/>
                    <a:pt x="118429" y="175135"/>
                    <a:pt x="118429" y="175135"/>
                  </a:cubicBezTo>
                  <a:cubicBezTo>
                    <a:pt x="118429" y="172560"/>
                    <a:pt x="118429" y="172560"/>
                    <a:pt x="118429" y="172560"/>
                  </a:cubicBezTo>
                  <a:cubicBezTo>
                    <a:pt x="121004" y="172560"/>
                    <a:pt x="121004" y="172560"/>
                    <a:pt x="121004" y="172560"/>
                  </a:cubicBezTo>
                  <a:cubicBezTo>
                    <a:pt x="121004" y="172560"/>
                    <a:pt x="121004" y="172560"/>
                    <a:pt x="123578" y="172560"/>
                  </a:cubicBezTo>
                  <a:cubicBezTo>
                    <a:pt x="123578" y="169984"/>
                    <a:pt x="123578" y="169984"/>
                    <a:pt x="123578" y="169984"/>
                  </a:cubicBezTo>
                  <a:cubicBezTo>
                    <a:pt x="126153" y="169984"/>
                    <a:pt x="126153" y="169984"/>
                    <a:pt x="126153" y="169984"/>
                  </a:cubicBezTo>
                  <a:cubicBezTo>
                    <a:pt x="126153" y="169984"/>
                    <a:pt x="128728" y="169984"/>
                    <a:pt x="128728" y="169984"/>
                  </a:cubicBezTo>
                  <a:cubicBezTo>
                    <a:pt x="128728" y="167409"/>
                    <a:pt x="128728" y="167409"/>
                    <a:pt x="128728" y="167409"/>
                  </a:cubicBezTo>
                  <a:cubicBezTo>
                    <a:pt x="131302" y="167409"/>
                    <a:pt x="131302" y="167409"/>
                    <a:pt x="131302" y="167409"/>
                  </a:cubicBezTo>
                  <a:cubicBezTo>
                    <a:pt x="131302" y="167409"/>
                    <a:pt x="131302" y="167409"/>
                    <a:pt x="133877" y="167409"/>
                  </a:cubicBezTo>
                  <a:cubicBezTo>
                    <a:pt x="133877" y="167409"/>
                    <a:pt x="133877" y="167409"/>
                    <a:pt x="136451" y="167409"/>
                  </a:cubicBezTo>
                  <a:cubicBezTo>
                    <a:pt x="136451" y="164833"/>
                    <a:pt x="136451" y="164833"/>
                    <a:pt x="136451" y="164833"/>
                  </a:cubicBezTo>
                  <a:cubicBezTo>
                    <a:pt x="136451" y="164833"/>
                    <a:pt x="136451" y="164833"/>
                    <a:pt x="139026" y="164833"/>
                  </a:cubicBezTo>
                  <a:cubicBezTo>
                    <a:pt x="139026" y="164833"/>
                    <a:pt x="139026" y="164833"/>
                    <a:pt x="141600" y="164833"/>
                  </a:cubicBezTo>
                  <a:cubicBezTo>
                    <a:pt x="141600" y="162258"/>
                    <a:pt x="141600" y="162258"/>
                    <a:pt x="141600" y="162258"/>
                  </a:cubicBezTo>
                  <a:cubicBezTo>
                    <a:pt x="141600" y="162258"/>
                    <a:pt x="141600" y="162258"/>
                    <a:pt x="144175" y="162258"/>
                  </a:cubicBezTo>
                  <a:cubicBezTo>
                    <a:pt x="146749" y="162258"/>
                    <a:pt x="146749" y="162258"/>
                    <a:pt x="146749" y="162258"/>
                  </a:cubicBezTo>
                  <a:cubicBezTo>
                    <a:pt x="146749" y="159682"/>
                    <a:pt x="146749" y="159682"/>
                    <a:pt x="146749" y="159682"/>
                  </a:cubicBezTo>
                  <a:cubicBezTo>
                    <a:pt x="146749" y="159682"/>
                    <a:pt x="146749" y="159682"/>
                    <a:pt x="149324" y="159682"/>
                  </a:cubicBezTo>
                  <a:cubicBezTo>
                    <a:pt x="149324" y="159682"/>
                    <a:pt x="151899" y="159682"/>
                    <a:pt x="151899" y="159682"/>
                  </a:cubicBezTo>
                  <a:cubicBezTo>
                    <a:pt x="151899" y="157107"/>
                    <a:pt x="151899" y="157107"/>
                    <a:pt x="151899" y="157107"/>
                  </a:cubicBezTo>
                  <a:cubicBezTo>
                    <a:pt x="151899" y="157107"/>
                    <a:pt x="151899" y="157107"/>
                    <a:pt x="154473" y="157107"/>
                  </a:cubicBezTo>
                  <a:cubicBezTo>
                    <a:pt x="154473" y="154531"/>
                    <a:pt x="154473" y="154531"/>
                    <a:pt x="154473" y="154531"/>
                  </a:cubicBezTo>
                  <a:cubicBezTo>
                    <a:pt x="154473" y="154531"/>
                    <a:pt x="154473" y="154531"/>
                    <a:pt x="157048" y="154531"/>
                  </a:cubicBezTo>
                  <a:cubicBezTo>
                    <a:pt x="157048" y="154531"/>
                    <a:pt x="159622" y="154531"/>
                    <a:pt x="159622" y="154531"/>
                  </a:cubicBezTo>
                  <a:cubicBezTo>
                    <a:pt x="159622" y="151956"/>
                    <a:pt x="159622" y="151956"/>
                    <a:pt x="159622" y="151956"/>
                  </a:cubicBezTo>
                  <a:cubicBezTo>
                    <a:pt x="159622" y="151956"/>
                    <a:pt x="159622" y="151956"/>
                    <a:pt x="162197" y="151956"/>
                  </a:cubicBezTo>
                  <a:cubicBezTo>
                    <a:pt x="162197" y="151956"/>
                    <a:pt x="164771" y="151956"/>
                    <a:pt x="164771" y="151956"/>
                  </a:cubicBezTo>
                  <a:cubicBezTo>
                    <a:pt x="164771" y="149380"/>
                    <a:pt x="164771" y="149380"/>
                    <a:pt x="164771" y="149380"/>
                  </a:cubicBezTo>
                  <a:cubicBezTo>
                    <a:pt x="164771" y="149380"/>
                    <a:pt x="164771" y="149380"/>
                    <a:pt x="167346" y="149380"/>
                  </a:cubicBezTo>
                  <a:cubicBezTo>
                    <a:pt x="169920" y="149380"/>
                    <a:pt x="169920" y="149380"/>
                    <a:pt x="169920" y="149380"/>
                  </a:cubicBezTo>
                  <a:cubicBezTo>
                    <a:pt x="169920" y="146805"/>
                    <a:pt x="169920" y="146805"/>
                    <a:pt x="169920" y="146805"/>
                  </a:cubicBezTo>
                  <a:cubicBezTo>
                    <a:pt x="169920" y="146805"/>
                    <a:pt x="169920" y="146805"/>
                    <a:pt x="172495" y="146805"/>
                  </a:cubicBezTo>
                  <a:cubicBezTo>
                    <a:pt x="172495" y="146805"/>
                    <a:pt x="172495" y="146805"/>
                    <a:pt x="175069" y="146805"/>
                  </a:cubicBezTo>
                  <a:cubicBezTo>
                    <a:pt x="175069" y="144229"/>
                    <a:pt x="175069" y="144229"/>
                    <a:pt x="175069" y="144229"/>
                  </a:cubicBezTo>
                  <a:cubicBezTo>
                    <a:pt x="175069" y="144229"/>
                    <a:pt x="175069" y="144229"/>
                    <a:pt x="177644" y="144229"/>
                  </a:cubicBezTo>
                  <a:cubicBezTo>
                    <a:pt x="177644" y="144229"/>
                    <a:pt x="177644" y="144229"/>
                    <a:pt x="180219" y="144229"/>
                  </a:cubicBezTo>
                  <a:cubicBezTo>
                    <a:pt x="180219" y="141653"/>
                    <a:pt x="180219" y="141653"/>
                    <a:pt x="180219" y="141653"/>
                  </a:cubicBezTo>
                  <a:cubicBezTo>
                    <a:pt x="182793" y="141653"/>
                    <a:pt x="182793" y="141653"/>
                    <a:pt x="182793" y="141653"/>
                  </a:cubicBezTo>
                  <a:cubicBezTo>
                    <a:pt x="182793" y="139078"/>
                    <a:pt x="182793" y="139078"/>
                    <a:pt x="182793" y="139078"/>
                  </a:cubicBezTo>
                  <a:cubicBezTo>
                    <a:pt x="182793" y="139078"/>
                    <a:pt x="182793" y="139078"/>
                    <a:pt x="185368" y="139078"/>
                  </a:cubicBezTo>
                  <a:cubicBezTo>
                    <a:pt x="185368" y="139078"/>
                    <a:pt x="185368" y="139078"/>
                    <a:pt x="187942" y="139078"/>
                  </a:cubicBezTo>
                  <a:cubicBezTo>
                    <a:pt x="187942" y="136502"/>
                    <a:pt x="187942" y="136502"/>
                    <a:pt x="187942" y="136502"/>
                  </a:cubicBezTo>
                  <a:cubicBezTo>
                    <a:pt x="190517" y="136502"/>
                    <a:pt x="190517" y="136502"/>
                    <a:pt x="190517" y="136502"/>
                  </a:cubicBezTo>
                  <a:cubicBezTo>
                    <a:pt x="190517" y="133927"/>
                    <a:pt x="190517" y="133927"/>
                    <a:pt x="190517" y="133927"/>
                  </a:cubicBezTo>
                  <a:cubicBezTo>
                    <a:pt x="193091" y="133927"/>
                    <a:pt x="193091" y="133927"/>
                    <a:pt x="193091" y="133927"/>
                  </a:cubicBezTo>
                  <a:cubicBezTo>
                    <a:pt x="193091" y="133927"/>
                    <a:pt x="193091" y="133927"/>
                    <a:pt x="195666" y="133927"/>
                  </a:cubicBezTo>
                  <a:cubicBezTo>
                    <a:pt x="195666" y="131351"/>
                    <a:pt x="195666" y="131351"/>
                    <a:pt x="195666" y="131351"/>
                  </a:cubicBezTo>
                  <a:cubicBezTo>
                    <a:pt x="195666" y="131351"/>
                    <a:pt x="195666" y="131351"/>
                    <a:pt x="198240" y="131351"/>
                  </a:cubicBezTo>
                  <a:cubicBezTo>
                    <a:pt x="198240" y="131351"/>
                    <a:pt x="198240" y="128776"/>
                    <a:pt x="198240" y="128776"/>
                  </a:cubicBezTo>
                  <a:cubicBezTo>
                    <a:pt x="198240" y="128776"/>
                    <a:pt x="198240" y="128776"/>
                    <a:pt x="200815" y="128776"/>
                  </a:cubicBezTo>
                  <a:cubicBezTo>
                    <a:pt x="200815" y="128776"/>
                    <a:pt x="200815" y="128776"/>
                    <a:pt x="203390" y="128776"/>
                  </a:cubicBezTo>
                  <a:cubicBezTo>
                    <a:pt x="203390" y="126200"/>
                    <a:pt x="203390" y="126200"/>
                    <a:pt x="203390" y="126200"/>
                  </a:cubicBezTo>
                  <a:cubicBezTo>
                    <a:pt x="203390" y="126200"/>
                    <a:pt x="203390" y="126200"/>
                    <a:pt x="205964" y="126200"/>
                  </a:cubicBezTo>
                  <a:cubicBezTo>
                    <a:pt x="205964" y="123625"/>
                    <a:pt x="205964" y="123625"/>
                    <a:pt x="205964" y="123625"/>
                  </a:cubicBezTo>
                  <a:cubicBezTo>
                    <a:pt x="205964" y="123625"/>
                    <a:pt x="205964" y="123625"/>
                    <a:pt x="208539" y="123625"/>
                  </a:cubicBezTo>
                  <a:cubicBezTo>
                    <a:pt x="208539" y="121049"/>
                    <a:pt x="208539" y="121049"/>
                    <a:pt x="208539" y="121049"/>
                  </a:cubicBezTo>
                  <a:cubicBezTo>
                    <a:pt x="208539" y="121049"/>
                    <a:pt x="208539" y="121049"/>
                    <a:pt x="211113" y="121049"/>
                  </a:cubicBezTo>
                  <a:cubicBezTo>
                    <a:pt x="211113" y="118474"/>
                    <a:pt x="211113" y="118474"/>
                    <a:pt x="211113" y="118474"/>
                  </a:cubicBezTo>
                  <a:cubicBezTo>
                    <a:pt x="211113" y="118474"/>
                    <a:pt x="211113" y="118474"/>
                    <a:pt x="213688" y="118474"/>
                  </a:cubicBezTo>
                  <a:cubicBezTo>
                    <a:pt x="213688" y="115898"/>
                    <a:pt x="213688" y="115898"/>
                    <a:pt x="213688" y="115898"/>
                  </a:cubicBezTo>
                  <a:cubicBezTo>
                    <a:pt x="213688" y="115898"/>
                    <a:pt x="213688" y="115898"/>
                    <a:pt x="216262" y="115898"/>
                  </a:cubicBezTo>
                  <a:cubicBezTo>
                    <a:pt x="216262" y="113323"/>
                    <a:pt x="216262" y="113323"/>
                    <a:pt x="216262" y="113323"/>
                  </a:cubicBezTo>
                  <a:cubicBezTo>
                    <a:pt x="218837" y="113323"/>
                    <a:pt x="218837" y="113323"/>
                    <a:pt x="218837" y="113323"/>
                  </a:cubicBezTo>
                  <a:cubicBezTo>
                    <a:pt x="218837" y="110747"/>
                    <a:pt x="218837" y="110747"/>
                    <a:pt x="218837" y="110747"/>
                  </a:cubicBezTo>
                  <a:cubicBezTo>
                    <a:pt x="218837" y="110747"/>
                    <a:pt x="218837" y="110747"/>
                    <a:pt x="221411" y="110747"/>
                  </a:cubicBezTo>
                  <a:cubicBezTo>
                    <a:pt x="221411" y="108172"/>
                    <a:pt x="221411" y="108172"/>
                    <a:pt x="221411" y="108172"/>
                  </a:cubicBezTo>
                  <a:cubicBezTo>
                    <a:pt x="221411" y="108172"/>
                    <a:pt x="221411" y="108172"/>
                    <a:pt x="223986" y="108172"/>
                  </a:cubicBezTo>
                  <a:cubicBezTo>
                    <a:pt x="223986" y="105596"/>
                    <a:pt x="223986" y="105596"/>
                    <a:pt x="223986" y="105596"/>
                  </a:cubicBezTo>
                  <a:cubicBezTo>
                    <a:pt x="226560" y="105596"/>
                    <a:pt x="226560" y="105596"/>
                    <a:pt x="226560" y="105596"/>
                  </a:cubicBezTo>
                  <a:cubicBezTo>
                    <a:pt x="226560" y="103021"/>
                    <a:pt x="226560" y="103021"/>
                    <a:pt x="226560" y="103021"/>
                  </a:cubicBezTo>
                  <a:cubicBezTo>
                    <a:pt x="226560" y="103021"/>
                    <a:pt x="226560" y="103021"/>
                    <a:pt x="229135" y="103021"/>
                  </a:cubicBezTo>
                  <a:cubicBezTo>
                    <a:pt x="229135" y="100445"/>
                    <a:pt x="229135" y="100445"/>
                    <a:pt x="229135" y="100445"/>
                  </a:cubicBezTo>
                  <a:cubicBezTo>
                    <a:pt x="229135" y="100445"/>
                    <a:pt x="229135" y="100445"/>
                    <a:pt x="231710" y="100445"/>
                  </a:cubicBezTo>
                  <a:cubicBezTo>
                    <a:pt x="231710" y="97870"/>
                    <a:pt x="231710" y="97870"/>
                    <a:pt x="231710" y="97870"/>
                  </a:cubicBezTo>
                  <a:cubicBezTo>
                    <a:pt x="231710" y="95294"/>
                    <a:pt x="231710" y="95294"/>
                    <a:pt x="231710" y="95294"/>
                  </a:cubicBezTo>
                  <a:cubicBezTo>
                    <a:pt x="231710" y="95294"/>
                    <a:pt x="231710" y="95294"/>
                    <a:pt x="234284" y="95294"/>
                  </a:cubicBezTo>
                  <a:cubicBezTo>
                    <a:pt x="234284" y="95294"/>
                    <a:pt x="234284" y="95294"/>
                    <a:pt x="236859" y="95294"/>
                  </a:cubicBezTo>
                  <a:cubicBezTo>
                    <a:pt x="236859" y="92719"/>
                    <a:pt x="236859" y="92719"/>
                    <a:pt x="236859" y="92719"/>
                  </a:cubicBezTo>
                  <a:cubicBezTo>
                    <a:pt x="236859" y="92719"/>
                    <a:pt x="236859" y="90143"/>
                    <a:pt x="236859" y="90143"/>
                  </a:cubicBezTo>
                  <a:cubicBezTo>
                    <a:pt x="236859" y="90143"/>
                    <a:pt x="236859" y="90143"/>
                    <a:pt x="239433" y="90143"/>
                  </a:cubicBezTo>
                  <a:cubicBezTo>
                    <a:pt x="239433" y="87568"/>
                    <a:pt x="239433" y="87568"/>
                    <a:pt x="239433" y="87568"/>
                  </a:cubicBezTo>
                  <a:cubicBezTo>
                    <a:pt x="239433" y="87568"/>
                    <a:pt x="239433" y="87568"/>
                    <a:pt x="242008" y="87568"/>
                  </a:cubicBezTo>
                  <a:cubicBezTo>
                    <a:pt x="242008" y="84992"/>
                    <a:pt x="242008" y="84992"/>
                    <a:pt x="242008" y="84992"/>
                  </a:cubicBezTo>
                  <a:cubicBezTo>
                    <a:pt x="242008" y="84992"/>
                    <a:pt x="242008" y="84992"/>
                    <a:pt x="244582" y="84992"/>
                  </a:cubicBezTo>
                  <a:cubicBezTo>
                    <a:pt x="244582" y="82417"/>
                    <a:pt x="244582" y="82417"/>
                    <a:pt x="244582" y="82417"/>
                  </a:cubicBezTo>
                  <a:cubicBezTo>
                    <a:pt x="244582" y="82417"/>
                    <a:pt x="244582" y="82417"/>
                    <a:pt x="247157" y="82417"/>
                  </a:cubicBezTo>
                  <a:cubicBezTo>
                    <a:pt x="247157" y="79841"/>
                    <a:pt x="247157" y="79841"/>
                    <a:pt x="247157" y="79841"/>
                  </a:cubicBezTo>
                  <a:cubicBezTo>
                    <a:pt x="249731" y="79841"/>
                    <a:pt x="249731" y="79841"/>
                    <a:pt x="249731" y="79841"/>
                  </a:cubicBezTo>
                  <a:cubicBezTo>
                    <a:pt x="249731" y="77266"/>
                    <a:pt x="249731" y="77266"/>
                    <a:pt x="249731" y="77266"/>
                  </a:cubicBezTo>
                  <a:cubicBezTo>
                    <a:pt x="249731" y="74690"/>
                    <a:pt x="249731" y="74690"/>
                    <a:pt x="249731" y="74690"/>
                  </a:cubicBezTo>
                  <a:cubicBezTo>
                    <a:pt x="249731" y="74690"/>
                    <a:pt x="249731" y="74690"/>
                    <a:pt x="252306" y="74690"/>
                  </a:cubicBezTo>
                  <a:cubicBezTo>
                    <a:pt x="252306" y="72115"/>
                    <a:pt x="252306" y="72115"/>
                    <a:pt x="252306" y="72115"/>
                  </a:cubicBezTo>
                  <a:cubicBezTo>
                    <a:pt x="254881" y="72115"/>
                    <a:pt x="254881" y="72115"/>
                    <a:pt x="254881" y="72115"/>
                  </a:cubicBezTo>
                  <a:cubicBezTo>
                    <a:pt x="254881" y="69539"/>
                    <a:pt x="254881" y="69539"/>
                    <a:pt x="254881" y="69539"/>
                  </a:cubicBezTo>
                  <a:cubicBezTo>
                    <a:pt x="254881" y="69539"/>
                    <a:pt x="254881" y="69539"/>
                    <a:pt x="254881" y="66964"/>
                  </a:cubicBezTo>
                  <a:cubicBezTo>
                    <a:pt x="254881" y="66964"/>
                    <a:pt x="254881" y="66964"/>
                    <a:pt x="257455" y="66964"/>
                  </a:cubicBezTo>
                  <a:cubicBezTo>
                    <a:pt x="257455" y="64388"/>
                    <a:pt x="257455" y="64388"/>
                    <a:pt x="257455" y="64388"/>
                  </a:cubicBezTo>
                  <a:cubicBezTo>
                    <a:pt x="257455" y="61813"/>
                    <a:pt x="257455" y="61813"/>
                    <a:pt x="257455" y="61813"/>
                  </a:cubicBezTo>
                  <a:cubicBezTo>
                    <a:pt x="257455" y="61813"/>
                    <a:pt x="257455" y="61813"/>
                    <a:pt x="260030" y="61813"/>
                  </a:cubicBezTo>
                  <a:cubicBezTo>
                    <a:pt x="260030" y="59237"/>
                    <a:pt x="260030" y="59237"/>
                    <a:pt x="260030" y="59237"/>
                  </a:cubicBezTo>
                  <a:cubicBezTo>
                    <a:pt x="262604" y="59237"/>
                    <a:pt x="262604" y="59237"/>
                    <a:pt x="262604" y="59237"/>
                  </a:cubicBezTo>
                  <a:cubicBezTo>
                    <a:pt x="262604" y="56661"/>
                    <a:pt x="262604" y="56661"/>
                    <a:pt x="262604" y="56661"/>
                  </a:cubicBezTo>
                  <a:cubicBezTo>
                    <a:pt x="262604" y="56661"/>
                    <a:pt x="262604" y="56661"/>
                    <a:pt x="262604" y="54086"/>
                  </a:cubicBezTo>
                  <a:cubicBezTo>
                    <a:pt x="262604" y="54086"/>
                    <a:pt x="262604" y="54086"/>
                    <a:pt x="265179" y="54086"/>
                  </a:cubicBezTo>
                  <a:cubicBezTo>
                    <a:pt x="265179" y="54086"/>
                    <a:pt x="265179" y="54086"/>
                    <a:pt x="265179" y="51510"/>
                  </a:cubicBezTo>
                  <a:cubicBezTo>
                    <a:pt x="265179" y="48935"/>
                    <a:pt x="265179" y="48935"/>
                    <a:pt x="265179" y="48935"/>
                  </a:cubicBezTo>
                  <a:cubicBezTo>
                    <a:pt x="267753" y="48935"/>
                    <a:pt x="267753" y="48935"/>
                    <a:pt x="267753" y="48935"/>
                  </a:cubicBezTo>
                  <a:cubicBezTo>
                    <a:pt x="267753" y="48935"/>
                    <a:pt x="267753" y="48935"/>
                    <a:pt x="267753" y="46359"/>
                  </a:cubicBezTo>
                  <a:cubicBezTo>
                    <a:pt x="267753" y="43784"/>
                    <a:pt x="267753" y="43784"/>
                    <a:pt x="267753" y="43784"/>
                  </a:cubicBezTo>
                  <a:cubicBezTo>
                    <a:pt x="267753" y="41208"/>
                    <a:pt x="267753" y="41208"/>
                    <a:pt x="267753" y="41208"/>
                  </a:cubicBezTo>
                  <a:cubicBezTo>
                    <a:pt x="267753" y="41208"/>
                    <a:pt x="267753" y="38633"/>
                    <a:pt x="267753" y="38633"/>
                  </a:cubicBezTo>
                  <a:cubicBezTo>
                    <a:pt x="267753" y="38633"/>
                    <a:pt x="267753" y="38633"/>
                    <a:pt x="270328" y="38633"/>
                  </a:cubicBezTo>
                  <a:cubicBezTo>
                    <a:pt x="270328" y="36057"/>
                    <a:pt x="270328" y="36057"/>
                    <a:pt x="270328" y="36057"/>
                  </a:cubicBezTo>
                  <a:cubicBezTo>
                    <a:pt x="267753" y="36057"/>
                    <a:pt x="267753" y="36057"/>
                    <a:pt x="267753" y="36057"/>
                  </a:cubicBezTo>
                  <a:cubicBezTo>
                    <a:pt x="267753" y="36057"/>
                    <a:pt x="267753" y="36057"/>
                    <a:pt x="267753" y="38633"/>
                  </a:cubicBezTo>
                  <a:cubicBezTo>
                    <a:pt x="265179" y="38633"/>
                    <a:pt x="265179" y="38633"/>
                    <a:pt x="265179" y="38633"/>
                  </a:cubicBezTo>
                  <a:cubicBezTo>
                    <a:pt x="265179" y="41208"/>
                    <a:pt x="265179" y="41208"/>
                    <a:pt x="265179" y="41208"/>
                  </a:cubicBezTo>
                  <a:cubicBezTo>
                    <a:pt x="262604" y="41208"/>
                    <a:pt x="262604" y="41208"/>
                    <a:pt x="262604" y="41208"/>
                  </a:cubicBezTo>
                  <a:cubicBezTo>
                    <a:pt x="262604" y="41208"/>
                    <a:pt x="262604" y="41208"/>
                    <a:pt x="262604" y="43784"/>
                  </a:cubicBezTo>
                  <a:cubicBezTo>
                    <a:pt x="262604" y="43784"/>
                    <a:pt x="260030" y="43784"/>
                    <a:pt x="260030" y="43784"/>
                  </a:cubicBezTo>
                  <a:cubicBezTo>
                    <a:pt x="260030" y="43784"/>
                    <a:pt x="260030" y="43784"/>
                    <a:pt x="260030" y="46359"/>
                  </a:cubicBezTo>
                  <a:cubicBezTo>
                    <a:pt x="257455" y="46359"/>
                    <a:pt x="257455" y="46359"/>
                    <a:pt x="257455" y="46359"/>
                  </a:cubicBezTo>
                  <a:cubicBezTo>
                    <a:pt x="257455" y="46359"/>
                    <a:pt x="257455" y="46359"/>
                    <a:pt x="257455" y="48935"/>
                  </a:cubicBezTo>
                  <a:cubicBezTo>
                    <a:pt x="254881" y="48935"/>
                    <a:pt x="254881" y="48935"/>
                    <a:pt x="254881" y="48935"/>
                  </a:cubicBezTo>
                  <a:cubicBezTo>
                    <a:pt x="254881" y="48935"/>
                    <a:pt x="254881" y="48935"/>
                    <a:pt x="254881" y="51510"/>
                  </a:cubicBezTo>
                  <a:cubicBezTo>
                    <a:pt x="252306" y="51510"/>
                    <a:pt x="252306" y="51510"/>
                    <a:pt x="252306" y="51510"/>
                  </a:cubicBezTo>
                  <a:cubicBezTo>
                    <a:pt x="252306" y="51510"/>
                    <a:pt x="252306" y="51510"/>
                    <a:pt x="252306" y="54086"/>
                  </a:cubicBezTo>
                  <a:cubicBezTo>
                    <a:pt x="249731" y="54086"/>
                    <a:pt x="249731" y="54086"/>
                    <a:pt x="249731" y="54086"/>
                  </a:cubicBezTo>
                  <a:cubicBezTo>
                    <a:pt x="249731" y="54086"/>
                    <a:pt x="249731" y="54086"/>
                    <a:pt x="249731" y="56661"/>
                  </a:cubicBezTo>
                  <a:cubicBezTo>
                    <a:pt x="247157" y="56661"/>
                    <a:pt x="247157" y="56661"/>
                    <a:pt x="247157" y="56661"/>
                  </a:cubicBezTo>
                  <a:cubicBezTo>
                    <a:pt x="247157" y="56661"/>
                    <a:pt x="247157" y="56661"/>
                    <a:pt x="247157" y="59237"/>
                  </a:cubicBezTo>
                  <a:cubicBezTo>
                    <a:pt x="244582" y="59237"/>
                    <a:pt x="244582" y="59237"/>
                    <a:pt x="244582" y="59237"/>
                  </a:cubicBezTo>
                  <a:cubicBezTo>
                    <a:pt x="244582" y="61813"/>
                    <a:pt x="244582" y="61813"/>
                    <a:pt x="244582" y="61813"/>
                  </a:cubicBezTo>
                  <a:cubicBezTo>
                    <a:pt x="242008" y="61813"/>
                    <a:pt x="242008" y="61813"/>
                    <a:pt x="242008" y="61813"/>
                  </a:cubicBezTo>
                  <a:cubicBezTo>
                    <a:pt x="242008" y="61813"/>
                    <a:pt x="242008" y="61813"/>
                    <a:pt x="242008" y="64388"/>
                  </a:cubicBezTo>
                  <a:cubicBezTo>
                    <a:pt x="239433" y="64388"/>
                    <a:pt x="239433" y="64388"/>
                    <a:pt x="239433" y="64388"/>
                  </a:cubicBezTo>
                  <a:cubicBezTo>
                    <a:pt x="239433" y="64388"/>
                    <a:pt x="239433" y="64388"/>
                    <a:pt x="239433" y="66964"/>
                  </a:cubicBezTo>
                  <a:cubicBezTo>
                    <a:pt x="236859" y="66964"/>
                    <a:pt x="236859" y="66964"/>
                    <a:pt x="236859" y="66964"/>
                  </a:cubicBezTo>
                  <a:cubicBezTo>
                    <a:pt x="236859" y="69539"/>
                    <a:pt x="236859" y="69539"/>
                    <a:pt x="236859" y="69539"/>
                  </a:cubicBezTo>
                  <a:cubicBezTo>
                    <a:pt x="234284" y="69539"/>
                    <a:pt x="234284" y="69539"/>
                    <a:pt x="234284" y="69539"/>
                  </a:cubicBezTo>
                  <a:cubicBezTo>
                    <a:pt x="234284" y="72115"/>
                    <a:pt x="234284" y="72115"/>
                    <a:pt x="234284" y="72115"/>
                  </a:cubicBezTo>
                  <a:cubicBezTo>
                    <a:pt x="231710" y="72115"/>
                    <a:pt x="231710" y="72115"/>
                    <a:pt x="231710" y="72115"/>
                  </a:cubicBezTo>
                  <a:cubicBezTo>
                    <a:pt x="231710" y="72115"/>
                    <a:pt x="231710" y="72115"/>
                    <a:pt x="231710" y="74690"/>
                  </a:cubicBezTo>
                  <a:cubicBezTo>
                    <a:pt x="229135" y="74690"/>
                    <a:pt x="229135" y="74690"/>
                    <a:pt x="229135" y="74690"/>
                  </a:cubicBezTo>
                  <a:cubicBezTo>
                    <a:pt x="229135" y="74690"/>
                    <a:pt x="229135" y="74690"/>
                    <a:pt x="229135" y="77266"/>
                  </a:cubicBezTo>
                  <a:cubicBezTo>
                    <a:pt x="226560" y="77266"/>
                    <a:pt x="226560" y="77266"/>
                    <a:pt x="226560" y="77266"/>
                  </a:cubicBezTo>
                  <a:cubicBezTo>
                    <a:pt x="223986" y="77266"/>
                    <a:pt x="223986" y="77266"/>
                    <a:pt x="223986" y="77266"/>
                  </a:cubicBezTo>
                  <a:cubicBezTo>
                    <a:pt x="223986" y="77266"/>
                    <a:pt x="223986" y="77266"/>
                    <a:pt x="223986" y="79841"/>
                  </a:cubicBezTo>
                  <a:cubicBezTo>
                    <a:pt x="223986" y="79841"/>
                    <a:pt x="223986" y="79841"/>
                    <a:pt x="221411" y="79841"/>
                  </a:cubicBezTo>
                  <a:cubicBezTo>
                    <a:pt x="221411" y="79841"/>
                    <a:pt x="218837" y="79841"/>
                    <a:pt x="218837" y="79841"/>
                  </a:cubicBezTo>
                  <a:cubicBezTo>
                    <a:pt x="218837" y="79841"/>
                    <a:pt x="218837" y="79841"/>
                    <a:pt x="218837" y="82417"/>
                  </a:cubicBezTo>
                  <a:cubicBezTo>
                    <a:pt x="218837" y="82417"/>
                    <a:pt x="218837" y="82417"/>
                    <a:pt x="216262" y="82417"/>
                  </a:cubicBezTo>
                  <a:cubicBezTo>
                    <a:pt x="216262" y="82417"/>
                    <a:pt x="216262" y="82417"/>
                    <a:pt x="216262" y="84992"/>
                  </a:cubicBezTo>
                  <a:cubicBezTo>
                    <a:pt x="213688" y="84992"/>
                    <a:pt x="213688" y="84992"/>
                    <a:pt x="213688" y="84992"/>
                  </a:cubicBezTo>
                  <a:cubicBezTo>
                    <a:pt x="213688" y="87568"/>
                    <a:pt x="213688" y="87568"/>
                    <a:pt x="213688" y="87568"/>
                  </a:cubicBezTo>
                  <a:cubicBezTo>
                    <a:pt x="211113" y="87568"/>
                    <a:pt x="211113" y="87568"/>
                    <a:pt x="211113" y="87568"/>
                  </a:cubicBezTo>
                  <a:cubicBezTo>
                    <a:pt x="208539" y="87568"/>
                    <a:pt x="208539" y="87568"/>
                    <a:pt x="208539" y="87568"/>
                  </a:cubicBezTo>
                  <a:cubicBezTo>
                    <a:pt x="208539" y="87568"/>
                    <a:pt x="208539" y="87568"/>
                    <a:pt x="208539" y="90143"/>
                  </a:cubicBezTo>
                  <a:cubicBezTo>
                    <a:pt x="205964" y="90143"/>
                    <a:pt x="205964" y="90143"/>
                    <a:pt x="205964" y="90143"/>
                  </a:cubicBezTo>
                  <a:cubicBezTo>
                    <a:pt x="205964" y="90143"/>
                    <a:pt x="205964" y="90143"/>
                    <a:pt x="205964" y="92719"/>
                  </a:cubicBezTo>
                  <a:cubicBezTo>
                    <a:pt x="203390" y="92719"/>
                    <a:pt x="203390" y="92719"/>
                    <a:pt x="203390" y="92719"/>
                  </a:cubicBezTo>
                  <a:cubicBezTo>
                    <a:pt x="203390" y="92719"/>
                    <a:pt x="203390" y="92719"/>
                    <a:pt x="203390" y="95294"/>
                  </a:cubicBezTo>
                  <a:cubicBezTo>
                    <a:pt x="200815" y="95294"/>
                    <a:pt x="200815" y="95294"/>
                    <a:pt x="200815" y="95294"/>
                  </a:cubicBezTo>
                  <a:cubicBezTo>
                    <a:pt x="198240" y="95294"/>
                    <a:pt x="198240" y="95294"/>
                    <a:pt x="198240" y="95294"/>
                  </a:cubicBezTo>
                  <a:cubicBezTo>
                    <a:pt x="195666" y="95294"/>
                    <a:pt x="195666" y="95294"/>
                    <a:pt x="195666" y="95294"/>
                  </a:cubicBezTo>
                  <a:cubicBezTo>
                    <a:pt x="195666" y="97870"/>
                    <a:pt x="195666" y="97870"/>
                    <a:pt x="195666" y="97870"/>
                  </a:cubicBezTo>
                  <a:cubicBezTo>
                    <a:pt x="193091" y="97870"/>
                    <a:pt x="193091" y="97870"/>
                    <a:pt x="193091" y="97870"/>
                  </a:cubicBezTo>
                  <a:cubicBezTo>
                    <a:pt x="190517" y="97870"/>
                    <a:pt x="190517" y="97870"/>
                    <a:pt x="190517" y="97870"/>
                  </a:cubicBezTo>
                  <a:cubicBezTo>
                    <a:pt x="190517" y="97870"/>
                    <a:pt x="190517" y="97870"/>
                    <a:pt x="190517" y="100445"/>
                  </a:cubicBezTo>
                  <a:cubicBezTo>
                    <a:pt x="187942" y="100445"/>
                    <a:pt x="187942" y="100445"/>
                    <a:pt x="187942" y="100445"/>
                  </a:cubicBezTo>
                  <a:cubicBezTo>
                    <a:pt x="187942" y="100445"/>
                    <a:pt x="185368" y="100445"/>
                    <a:pt x="185368" y="100445"/>
                  </a:cubicBezTo>
                  <a:cubicBezTo>
                    <a:pt x="185368" y="100445"/>
                    <a:pt x="185368" y="100445"/>
                    <a:pt x="185368" y="103021"/>
                  </a:cubicBezTo>
                  <a:cubicBezTo>
                    <a:pt x="182793" y="103021"/>
                    <a:pt x="182793" y="103021"/>
                    <a:pt x="182793" y="103021"/>
                  </a:cubicBezTo>
                  <a:cubicBezTo>
                    <a:pt x="182793" y="103021"/>
                    <a:pt x="180219" y="103021"/>
                    <a:pt x="180219" y="103021"/>
                  </a:cubicBezTo>
                  <a:cubicBezTo>
                    <a:pt x="177644" y="103021"/>
                    <a:pt x="177644" y="103021"/>
                    <a:pt x="177644" y="103021"/>
                  </a:cubicBezTo>
                  <a:cubicBezTo>
                    <a:pt x="177644" y="105596"/>
                    <a:pt x="177644" y="105596"/>
                    <a:pt x="177644" y="105596"/>
                  </a:cubicBezTo>
                  <a:cubicBezTo>
                    <a:pt x="177644" y="105596"/>
                    <a:pt x="175069" y="105596"/>
                    <a:pt x="175069" y="105596"/>
                  </a:cubicBezTo>
                  <a:cubicBezTo>
                    <a:pt x="175069" y="105596"/>
                    <a:pt x="172495" y="105596"/>
                    <a:pt x="172495" y="105596"/>
                  </a:cubicBezTo>
                  <a:cubicBezTo>
                    <a:pt x="169920" y="105596"/>
                    <a:pt x="169920" y="105596"/>
                    <a:pt x="169920" y="105596"/>
                  </a:cubicBezTo>
                  <a:cubicBezTo>
                    <a:pt x="169920" y="105596"/>
                    <a:pt x="169920" y="105596"/>
                    <a:pt x="169920" y="108172"/>
                  </a:cubicBezTo>
                  <a:cubicBezTo>
                    <a:pt x="167346" y="108172"/>
                    <a:pt x="167346" y="108172"/>
                    <a:pt x="167346" y="108172"/>
                  </a:cubicBezTo>
                  <a:cubicBezTo>
                    <a:pt x="167346" y="108172"/>
                    <a:pt x="167346" y="108172"/>
                    <a:pt x="167346" y="110747"/>
                  </a:cubicBezTo>
                  <a:cubicBezTo>
                    <a:pt x="164771" y="110747"/>
                    <a:pt x="164771" y="110747"/>
                    <a:pt x="164771" y="110747"/>
                  </a:cubicBezTo>
                  <a:cubicBezTo>
                    <a:pt x="164771" y="110747"/>
                    <a:pt x="162197" y="110747"/>
                    <a:pt x="162197" y="110747"/>
                  </a:cubicBezTo>
                  <a:cubicBezTo>
                    <a:pt x="162197" y="110747"/>
                    <a:pt x="162197" y="110747"/>
                    <a:pt x="162197" y="113323"/>
                  </a:cubicBezTo>
                  <a:cubicBezTo>
                    <a:pt x="159622" y="113323"/>
                    <a:pt x="159622" y="113323"/>
                    <a:pt x="159622" y="113323"/>
                  </a:cubicBezTo>
                  <a:cubicBezTo>
                    <a:pt x="157048" y="113323"/>
                    <a:pt x="157048" y="113323"/>
                    <a:pt x="157048" y="113323"/>
                  </a:cubicBezTo>
                  <a:cubicBezTo>
                    <a:pt x="154473" y="113323"/>
                    <a:pt x="154473" y="113323"/>
                    <a:pt x="154473" y="113323"/>
                  </a:cubicBezTo>
                  <a:cubicBezTo>
                    <a:pt x="154473" y="113323"/>
                    <a:pt x="154473" y="113323"/>
                    <a:pt x="154473" y="115898"/>
                  </a:cubicBezTo>
                  <a:cubicBezTo>
                    <a:pt x="154473" y="115898"/>
                    <a:pt x="151899" y="115898"/>
                    <a:pt x="151899" y="115898"/>
                  </a:cubicBezTo>
                  <a:cubicBezTo>
                    <a:pt x="149324" y="115898"/>
                    <a:pt x="149324" y="115898"/>
                    <a:pt x="149324" y="115898"/>
                  </a:cubicBezTo>
                  <a:cubicBezTo>
                    <a:pt x="146749" y="115898"/>
                    <a:pt x="146749" y="115898"/>
                    <a:pt x="146749" y="115898"/>
                  </a:cubicBezTo>
                  <a:lnTo>
                    <a:pt x="146749" y="117669"/>
                  </a:lnTo>
                  <a:lnTo>
                    <a:pt x="146749" y="118474"/>
                  </a:lnTo>
                  <a:cubicBezTo>
                    <a:pt x="144175" y="118474"/>
                    <a:pt x="144175" y="118474"/>
                    <a:pt x="144175" y="118474"/>
                  </a:cubicBezTo>
                  <a:cubicBezTo>
                    <a:pt x="141600" y="118474"/>
                    <a:pt x="141600" y="118474"/>
                    <a:pt x="141600" y="118474"/>
                  </a:cubicBezTo>
                  <a:cubicBezTo>
                    <a:pt x="141600" y="118474"/>
                    <a:pt x="141600" y="118474"/>
                    <a:pt x="141600" y="121049"/>
                  </a:cubicBezTo>
                  <a:cubicBezTo>
                    <a:pt x="141600" y="121049"/>
                    <a:pt x="139026" y="121049"/>
                    <a:pt x="139026" y="121049"/>
                  </a:cubicBezTo>
                  <a:cubicBezTo>
                    <a:pt x="136451" y="121049"/>
                    <a:pt x="136451" y="121049"/>
                    <a:pt x="136451" y="121049"/>
                  </a:cubicBezTo>
                  <a:cubicBezTo>
                    <a:pt x="136451" y="121049"/>
                    <a:pt x="133877" y="121049"/>
                    <a:pt x="133877" y="121049"/>
                  </a:cubicBezTo>
                  <a:cubicBezTo>
                    <a:pt x="131302" y="121049"/>
                    <a:pt x="131302" y="121049"/>
                    <a:pt x="131302" y="121049"/>
                  </a:cubicBezTo>
                  <a:cubicBezTo>
                    <a:pt x="131302" y="123625"/>
                    <a:pt x="131302" y="123625"/>
                    <a:pt x="131302" y="123625"/>
                  </a:cubicBezTo>
                  <a:cubicBezTo>
                    <a:pt x="131302" y="123625"/>
                    <a:pt x="128728" y="123625"/>
                    <a:pt x="128728" y="123625"/>
                  </a:cubicBezTo>
                  <a:cubicBezTo>
                    <a:pt x="126153" y="123625"/>
                    <a:pt x="126153" y="123625"/>
                    <a:pt x="126153" y="123625"/>
                  </a:cubicBezTo>
                  <a:cubicBezTo>
                    <a:pt x="123578" y="123625"/>
                    <a:pt x="123578" y="123625"/>
                    <a:pt x="123578" y="123625"/>
                  </a:cubicBezTo>
                  <a:cubicBezTo>
                    <a:pt x="123578" y="123625"/>
                    <a:pt x="123578" y="123625"/>
                    <a:pt x="123578" y="126200"/>
                  </a:cubicBezTo>
                  <a:cubicBezTo>
                    <a:pt x="123578" y="126200"/>
                    <a:pt x="121004" y="126200"/>
                    <a:pt x="121004" y="126200"/>
                  </a:cubicBezTo>
                  <a:cubicBezTo>
                    <a:pt x="118429" y="126200"/>
                    <a:pt x="118429" y="126200"/>
                    <a:pt x="118429" y="126200"/>
                  </a:cubicBezTo>
                  <a:cubicBezTo>
                    <a:pt x="115855" y="126200"/>
                    <a:pt x="115855" y="126200"/>
                    <a:pt x="115855" y="126200"/>
                  </a:cubicBezTo>
                  <a:cubicBezTo>
                    <a:pt x="113280" y="126200"/>
                    <a:pt x="113280" y="126200"/>
                    <a:pt x="113280" y="126200"/>
                  </a:cubicBezTo>
                  <a:cubicBezTo>
                    <a:pt x="113280" y="126200"/>
                    <a:pt x="113280" y="126200"/>
                    <a:pt x="113280" y="128776"/>
                  </a:cubicBezTo>
                  <a:cubicBezTo>
                    <a:pt x="110706" y="128776"/>
                    <a:pt x="110706" y="128776"/>
                    <a:pt x="110706" y="128776"/>
                  </a:cubicBezTo>
                  <a:cubicBezTo>
                    <a:pt x="108131" y="128776"/>
                    <a:pt x="108131" y="128776"/>
                    <a:pt x="108131" y="128776"/>
                  </a:cubicBezTo>
                  <a:cubicBezTo>
                    <a:pt x="108131" y="128776"/>
                    <a:pt x="108131" y="128776"/>
                    <a:pt x="105557" y="128776"/>
                  </a:cubicBezTo>
                  <a:cubicBezTo>
                    <a:pt x="105557" y="128776"/>
                    <a:pt x="105557" y="131351"/>
                    <a:pt x="105557" y="131351"/>
                  </a:cubicBezTo>
                  <a:cubicBezTo>
                    <a:pt x="102982" y="131351"/>
                    <a:pt x="102982" y="131351"/>
                    <a:pt x="102982" y="131351"/>
                  </a:cubicBezTo>
                  <a:cubicBezTo>
                    <a:pt x="102982" y="131351"/>
                    <a:pt x="102982" y="131351"/>
                    <a:pt x="100408" y="131351"/>
                  </a:cubicBezTo>
                  <a:cubicBezTo>
                    <a:pt x="97833" y="131351"/>
                    <a:pt x="97833" y="131351"/>
                    <a:pt x="97833" y="131351"/>
                  </a:cubicBezTo>
                  <a:cubicBezTo>
                    <a:pt x="97833" y="131351"/>
                    <a:pt x="95258" y="131351"/>
                    <a:pt x="95258" y="131351"/>
                  </a:cubicBezTo>
                  <a:cubicBezTo>
                    <a:pt x="95258" y="131351"/>
                    <a:pt x="95258" y="131351"/>
                    <a:pt x="95258" y="133927"/>
                  </a:cubicBezTo>
                  <a:cubicBezTo>
                    <a:pt x="92684" y="133927"/>
                    <a:pt x="92684" y="133927"/>
                    <a:pt x="92684" y="133927"/>
                  </a:cubicBezTo>
                  <a:cubicBezTo>
                    <a:pt x="90109" y="133927"/>
                    <a:pt x="90109" y="133927"/>
                    <a:pt x="90109" y="133927"/>
                  </a:cubicBezTo>
                  <a:cubicBezTo>
                    <a:pt x="87535" y="133927"/>
                    <a:pt x="87535" y="133927"/>
                    <a:pt x="87535" y="133927"/>
                  </a:cubicBezTo>
                  <a:cubicBezTo>
                    <a:pt x="84960" y="133927"/>
                    <a:pt x="84960" y="133927"/>
                    <a:pt x="84960" y="133927"/>
                  </a:cubicBezTo>
                  <a:cubicBezTo>
                    <a:pt x="82386" y="133927"/>
                    <a:pt x="82386" y="133927"/>
                    <a:pt x="82386" y="133927"/>
                  </a:cubicBezTo>
                  <a:cubicBezTo>
                    <a:pt x="82386" y="133927"/>
                    <a:pt x="82386" y="133927"/>
                    <a:pt x="79811" y="133927"/>
                  </a:cubicBezTo>
                  <a:cubicBezTo>
                    <a:pt x="79811" y="133927"/>
                    <a:pt x="79811" y="133927"/>
                    <a:pt x="79811" y="136502"/>
                  </a:cubicBezTo>
                  <a:cubicBezTo>
                    <a:pt x="77237" y="136502"/>
                    <a:pt x="77237" y="136502"/>
                    <a:pt x="77237" y="136502"/>
                  </a:cubicBezTo>
                  <a:cubicBezTo>
                    <a:pt x="74662" y="136502"/>
                    <a:pt x="74662" y="136502"/>
                    <a:pt x="74662" y="136502"/>
                  </a:cubicBezTo>
                  <a:cubicBezTo>
                    <a:pt x="74662" y="136502"/>
                    <a:pt x="72088" y="136502"/>
                    <a:pt x="69513" y="136502"/>
                  </a:cubicBezTo>
                  <a:cubicBezTo>
                    <a:pt x="69513" y="136502"/>
                    <a:pt x="66938" y="136502"/>
                    <a:pt x="66938" y="136502"/>
                  </a:cubicBezTo>
                  <a:cubicBezTo>
                    <a:pt x="64364" y="136502"/>
                    <a:pt x="64364" y="136502"/>
                    <a:pt x="61789" y="136502"/>
                  </a:cubicBezTo>
                  <a:cubicBezTo>
                    <a:pt x="61789" y="136502"/>
                    <a:pt x="59215" y="136502"/>
                    <a:pt x="59215" y="136502"/>
                  </a:cubicBezTo>
                  <a:cubicBezTo>
                    <a:pt x="59215" y="136502"/>
                    <a:pt x="56640" y="136502"/>
                    <a:pt x="56640" y="136502"/>
                  </a:cubicBezTo>
                  <a:cubicBezTo>
                    <a:pt x="54066" y="136502"/>
                    <a:pt x="54066" y="136502"/>
                    <a:pt x="54066" y="136502"/>
                  </a:cubicBezTo>
                  <a:cubicBezTo>
                    <a:pt x="54066" y="133927"/>
                    <a:pt x="54066" y="133927"/>
                    <a:pt x="54066" y="133927"/>
                  </a:cubicBezTo>
                  <a:cubicBezTo>
                    <a:pt x="54066" y="131351"/>
                    <a:pt x="54066" y="131351"/>
                    <a:pt x="54066" y="131351"/>
                  </a:cubicBezTo>
                  <a:cubicBezTo>
                    <a:pt x="54066" y="131351"/>
                    <a:pt x="54066" y="128776"/>
                    <a:pt x="54066" y="128776"/>
                  </a:cubicBezTo>
                  <a:cubicBezTo>
                    <a:pt x="54066" y="126200"/>
                    <a:pt x="54066" y="126200"/>
                    <a:pt x="54066" y="126200"/>
                  </a:cubicBezTo>
                  <a:cubicBezTo>
                    <a:pt x="54066" y="126200"/>
                    <a:pt x="54066" y="126200"/>
                    <a:pt x="54066" y="123625"/>
                  </a:cubicBezTo>
                  <a:cubicBezTo>
                    <a:pt x="54066" y="121049"/>
                    <a:pt x="54066" y="121049"/>
                    <a:pt x="54066" y="121049"/>
                  </a:cubicBezTo>
                  <a:cubicBezTo>
                    <a:pt x="54066" y="121049"/>
                    <a:pt x="54066" y="121049"/>
                    <a:pt x="56640" y="121049"/>
                  </a:cubicBezTo>
                  <a:cubicBezTo>
                    <a:pt x="56640" y="121049"/>
                    <a:pt x="56640" y="118474"/>
                    <a:pt x="56640" y="118474"/>
                  </a:cubicBezTo>
                  <a:cubicBezTo>
                    <a:pt x="56640" y="115898"/>
                    <a:pt x="56640" y="115898"/>
                    <a:pt x="56640" y="115898"/>
                  </a:cubicBezTo>
                  <a:cubicBezTo>
                    <a:pt x="56640" y="115898"/>
                    <a:pt x="56640" y="113323"/>
                    <a:pt x="56640" y="113323"/>
                  </a:cubicBezTo>
                  <a:cubicBezTo>
                    <a:pt x="56640" y="113323"/>
                    <a:pt x="56640" y="113323"/>
                    <a:pt x="56640" y="110747"/>
                  </a:cubicBezTo>
                  <a:cubicBezTo>
                    <a:pt x="56640" y="110747"/>
                    <a:pt x="56640" y="108172"/>
                    <a:pt x="56640" y="108172"/>
                  </a:cubicBezTo>
                  <a:cubicBezTo>
                    <a:pt x="56640" y="105596"/>
                    <a:pt x="56640" y="105596"/>
                    <a:pt x="56640" y="105596"/>
                  </a:cubicBezTo>
                  <a:cubicBezTo>
                    <a:pt x="56640" y="105596"/>
                    <a:pt x="56640" y="103021"/>
                    <a:pt x="59215" y="103021"/>
                  </a:cubicBezTo>
                  <a:cubicBezTo>
                    <a:pt x="59215" y="100445"/>
                    <a:pt x="59215" y="100445"/>
                    <a:pt x="59215" y="100445"/>
                  </a:cubicBezTo>
                  <a:cubicBezTo>
                    <a:pt x="59215" y="100445"/>
                    <a:pt x="59215" y="100445"/>
                    <a:pt x="59215" y="97870"/>
                  </a:cubicBezTo>
                  <a:cubicBezTo>
                    <a:pt x="59215" y="97870"/>
                    <a:pt x="59215" y="97870"/>
                    <a:pt x="59215" y="95294"/>
                  </a:cubicBezTo>
                  <a:cubicBezTo>
                    <a:pt x="59215" y="95294"/>
                    <a:pt x="59215" y="92719"/>
                    <a:pt x="59215" y="92719"/>
                  </a:cubicBezTo>
                  <a:cubicBezTo>
                    <a:pt x="59215" y="92719"/>
                    <a:pt x="59215" y="92719"/>
                    <a:pt x="61789" y="92719"/>
                  </a:cubicBezTo>
                  <a:cubicBezTo>
                    <a:pt x="61789" y="92719"/>
                    <a:pt x="61789" y="92719"/>
                    <a:pt x="61789" y="90143"/>
                  </a:cubicBezTo>
                  <a:cubicBezTo>
                    <a:pt x="61789" y="90143"/>
                    <a:pt x="61789" y="90143"/>
                    <a:pt x="61789" y="87568"/>
                  </a:cubicBezTo>
                  <a:cubicBezTo>
                    <a:pt x="61789" y="84992"/>
                    <a:pt x="61789" y="84992"/>
                    <a:pt x="61789" y="84992"/>
                  </a:cubicBezTo>
                  <a:cubicBezTo>
                    <a:pt x="61789" y="82417"/>
                    <a:pt x="61789" y="82417"/>
                    <a:pt x="61789" y="82417"/>
                  </a:cubicBezTo>
                  <a:cubicBezTo>
                    <a:pt x="64364" y="82417"/>
                    <a:pt x="64364" y="82417"/>
                    <a:pt x="64364" y="82417"/>
                  </a:cubicBezTo>
                  <a:cubicBezTo>
                    <a:pt x="64364" y="79841"/>
                    <a:pt x="64364" y="79841"/>
                    <a:pt x="64364" y="79841"/>
                  </a:cubicBezTo>
                  <a:cubicBezTo>
                    <a:pt x="64364" y="79841"/>
                    <a:pt x="64364" y="79841"/>
                    <a:pt x="66938" y="79841"/>
                  </a:cubicBezTo>
                  <a:cubicBezTo>
                    <a:pt x="66938" y="79841"/>
                    <a:pt x="66938" y="79841"/>
                    <a:pt x="69513" y="79841"/>
                  </a:cubicBezTo>
                  <a:cubicBezTo>
                    <a:pt x="74662" y="79841"/>
                    <a:pt x="77237" y="79841"/>
                    <a:pt x="79811" y="79841"/>
                  </a:cubicBezTo>
                  <a:cubicBezTo>
                    <a:pt x="82386" y="79841"/>
                    <a:pt x="87535" y="79841"/>
                    <a:pt x="90109" y="79841"/>
                  </a:cubicBezTo>
                  <a:cubicBezTo>
                    <a:pt x="90109" y="79841"/>
                    <a:pt x="90109" y="79841"/>
                    <a:pt x="92684" y="79841"/>
                  </a:cubicBezTo>
                  <a:cubicBezTo>
                    <a:pt x="92684" y="77266"/>
                    <a:pt x="92684" y="77266"/>
                    <a:pt x="92684" y="77266"/>
                  </a:cubicBezTo>
                  <a:cubicBezTo>
                    <a:pt x="95258" y="77266"/>
                    <a:pt x="95258" y="77266"/>
                    <a:pt x="95258" y="77266"/>
                  </a:cubicBezTo>
                  <a:cubicBezTo>
                    <a:pt x="97833" y="77266"/>
                    <a:pt x="97833" y="77266"/>
                    <a:pt x="97833" y="77266"/>
                  </a:cubicBezTo>
                  <a:cubicBezTo>
                    <a:pt x="97833" y="77266"/>
                    <a:pt x="97833" y="77266"/>
                    <a:pt x="100408" y="77266"/>
                  </a:cubicBezTo>
                  <a:cubicBezTo>
                    <a:pt x="100408" y="77266"/>
                    <a:pt x="100408" y="77266"/>
                    <a:pt x="102982" y="77266"/>
                  </a:cubicBezTo>
                  <a:cubicBezTo>
                    <a:pt x="105557" y="77266"/>
                    <a:pt x="105557" y="77266"/>
                    <a:pt x="105557" y="77266"/>
                  </a:cubicBezTo>
                  <a:cubicBezTo>
                    <a:pt x="105557" y="74690"/>
                    <a:pt x="105557" y="74690"/>
                    <a:pt x="105557" y="74690"/>
                  </a:cubicBezTo>
                  <a:cubicBezTo>
                    <a:pt x="105557" y="74690"/>
                    <a:pt x="108131" y="74690"/>
                    <a:pt x="108131" y="74690"/>
                  </a:cubicBezTo>
                  <a:cubicBezTo>
                    <a:pt x="108131" y="74690"/>
                    <a:pt x="110706" y="74690"/>
                    <a:pt x="110706" y="74690"/>
                  </a:cubicBezTo>
                  <a:cubicBezTo>
                    <a:pt x="110706" y="74690"/>
                    <a:pt x="110706" y="74690"/>
                    <a:pt x="113280" y="74690"/>
                  </a:cubicBezTo>
                  <a:cubicBezTo>
                    <a:pt x="113280" y="74690"/>
                    <a:pt x="115855" y="74690"/>
                    <a:pt x="115855" y="74690"/>
                  </a:cubicBezTo>
                  <a:cubicBezTo>
                    <a:pt x="115855" y="74690"/>
                    <a:pt x="115855" y="74690"/>
                    <a:pt x="118429" y="74690"/>
                  </a:cubicBezTo>
                  <a:cubicBezTo>
                    <a:pt x="121004" y="74690"/>
                    <a:pt x="121004" y="74690"/>
                    <a:pt x="121004" y="74690"/>
                  </a:cubicBezTo>
                  <a:cubicBezTo>
                    <a:pt x="121004" y="72115"/>
                    <a:pt x="121004" y="72115"/>
                    <a:pt x="121004" y="72115"/>
                  </a:cubicBezTo>
                  <a:cubicBezTo>
                    <a:pt x="121004" y="72115"/>
                    <a:pt x="121004" y="72115"/>
                    <a:pt x="123578" y="72115"/>
                  </a:cubicBezTo>
                  <a:cubicBezTo>
                    <a:pt x="123578" y="72115"/>
                    <a:pt x="126153" y="72115"/>
                    <a:pt x="128728" y="72115"/>
                  </a:cubicBezTo>
                  <a:cubicBezTo>
                    <a:pt x="128728" y="72115"/>
                    <a:pt x="131302" y="72115"/>
                    <a:pt x="131302" y="72115"/>
                  </a:cubicBezTo>
                  <a:cubicBezTo>
                    <a:pt x="131302" y="72115"/>
                    <a:pt x="131302" y="72115"/>
                    <a:pt x="133877" y="72115"/>
                  </a:cubicBezTo>
                  <a:cubicBezTo>
                    <a:pt x="133877" y="69539"/>
                    <a:pt x="133877" y="69539"/>
                    <a:pt x="133877" y="69539"/>
                  </a:cubicBezTo>
                  <a:cubicBezTo>
                    <a:pt x="136451" y="69539"/>
                    <a:pt x="136451" y="69539"/>
                    <a:pt x="136451" y="69539"/>
                  </a:cubicBezTo>
                  <a:cubicBezTo>
                    <a:pt x="136451" y="69539"/>
                    <a:pt x="136451" y="69539"/>
                    <a:pt x="139026" y="69539"/>
                  </a:cubicBezTo>
                  <a:cubicBezTo>
                    <a:pt x="139026" y="66964"/>
                    <a:pt x="139026" y="66964"/>
                    <a:pt x="139026" y="66964"/>
                  </a:cubicBezTo>
                  <a:cubicBezTo>
                    <a:pt x="139026" y="66964"/>
                    <a:pt x="139026" y="66964"/>
                    <a:pt x="141600" y="66964"/>
                  </a:cubicBezTo>
                  <a:cubicBezTo>
                    <a:pt x="141600" y="66964"/>
                    <a:pt x="141600" y="66964"/>
                    <a:pt x="144175" y="66964"/>
                  </a:cubicBezTo>
                  <a:cubicBezTo>
                    <a:pt x="144175" y="66964"/>
                    <a:pt x="144175" y="66964"/>
                    <a:pt x="146749" y="66964"/>
                  </a:cubicBezTo>
                  <a:cubicBezTo>
                    <a:pt x="146749" y="66964"/>
                    <a:pt x="146749" y="66964"/>
                    <a:pt x="149324" y="66964"/>
                  </a:cubicBezTo>
                  <a:cubicBezTo>
                    <a:pt x="149324" y="66964"/>
                    <a:pt x="149324" y="66964"/>
                    <a:pt x="151899" y="66964"/>
                  </a:cubicBezTo>
                  <a:cubicBezTo>
                    <a:pt x="151899" y="64388"/>
                    <a:pt x="151899" y="64388"/>
                    <a:pt x="151899" y="64388"/>
                  </a:cubicBezTo>
                  <a:cubicBezTo>
                    <a:pt x="151899" y="64388"/>
                    <a:pt x="154473" y="64388"/>
                    <a:pt x="154473" y="64388"/>
                  </a:cubicBezTo>
                  <a:cubicBezTo>
                    <a:pt x="157048" y="64388"/>
                    <a:pt x="157048" y="64388"/>
                    <a:pt x="157048" y="64388"/>
                  </a:cubicBezTo>
                  <a:cubicBezTo>
                    <a:pt x="157048" y="61813"/>
                    <a:pt x="157048" y="61813"/>
                    <a:pt x="157048" y="61813"/>
                  </a:cubicBezTo>
                  <a:cubicBezTo>
                    <a:pt x="157048" y="61813"/>
                    <a:pt x="157048" y="61813"/>
                    <a:pt x="159622" y="61813"/>
                  </a:cubicBezTo>
                  <a:cubicBezTo>
                    <a:pt x="159622" y="61813"/>
                    <a:pt x="159622" y="61813"/>
                    <a:pt x="162197" y="61813"/>
                  </a:cubicBezTo>
                  <a:cubicBezTo>
                    <a:pt x="162197" y="61813"/>
                    <a:pt x="164771" y="61813"/>
                    <a:pt x="164771" y="61813"/>
                  </a:cubicBezTo>
                  <a:cubicBezTo>
                    <a:pt x="164771" y="59237"/>
                    <a:pt x="164771" y="59237"/>
                    <a:pt x="164771" y="59237"/>
                  </a:cubicBezTo>
                  <a:cubicBezTo>
                    <a:pt x="164771" y="59237"/>
                    <a:pt x="164771" y="59237"/>
                    <a:pt x="167346" y="59237"/>
                  </a:cubicBezTo>
                  <a:cubicBezTo>
                    <a:pt x="169920" y="59237"/>
                    <a:pt x="169920" y="59237"/>
                    <a:pt x="172495" y="59237"/>
                  </a:cubicBezTo>
                  <a:cubicBezTo>
                    <a:pt x="172495" y="56661"/>
                    <a:pt x="172495" y="56661"/>
                    <a:pt x="175069" y="56661"/>
                  </a:cubicBezTo>
                  <a:cubicBezTo>
                    <a:pt x="175069" y="56661"/>
                    <a:pt x="175069" y="56661"/>
                    <a:pt x="177644" y="56661"/>
                  </a:cubicBezTo>
                  <a:cubicBezTo>
                    <a:pt x="177644" y="56661"/>
                    <a:pt x="177644" y="56661"/>
                    <a:pt x="180219" y="56661"/>
                  </a:cubicBezTo>
                  <a:cubicBezTo>
                    <a:pt x="180219" y="56661"/>
                    <a:pt x="180219" y="56661"/>
                    <a:pt x="182793" y="56661"/>
                  </a:cubicBezTo>
                  <a:cubicBezTo>
                    <a:pt x="182793" y="54086"/>
                    <a:pt x="182793" y="54086"/>
                    <a:pt x="182793" y="54086"/>
                  </a:cubicBezTo>
                  <a:cubicBezTo>
                    <a:pt x="182793" y="54086"/>
                    <a:pt x="182793" y="54086"/>
                    <a:pt x="185368" y="54086"/>
                  </a:cubicBezTo>
                  <a:cubicBezTo>
                    <a:pt x="185368" y="51510"/>
                    <a:pt x="185368" y="51510"/>
                    <a:pt x="185368" y="51510"/>
                  </a:cubicBezTo>
                  <a:cubicBezTo>
                    <a:pt x="185368" y="51510"/>
                    <a:pt x="185368" y="51510"/>
                    <a:pt x="187942" y="51510"/>
                  </a:cubicBezTo>
                  <a:cubicBezTo>
                    <a:pt x="190517" y="51510"/>
                    <a:pt x="190517" y="51510"/>
                    <a:pt x="190517" y="51510"/>
                  </a:cubicBezTo>
                  <a:cubicBezTo>
                    <a:pt x="190517" y="51510"/>
                    <a:pt x="193091" y="51510"/>
                    <a:pt x="193091" y="51510"/>
                  </a:cubicBezTo>
                  <a:cubicBezTo>
                    <a:pt x="193091" y="51510"/>
                    <a:pt x="193091" y="51510"/>
                    <a:pt x="195666" y="51510"/>
                  </a:cubicBezTo>
                  <a:cubicBezTo>
                    <a:pt x="195666" y="48935"/>
                    <a:pt x="195666" y="48935"/>
                    <a:pt x="195666" y="48935"/>
                  </a:cubicBezTo>
                  <a:cubicBezTo>
                    <a:pt x="198240" y="48935"/>
                    <a:pt x="198240" y="48935"/>
                    <a:pt x="198240" y="48935"/>
                  </a:cubicBezTo>
                  <a:cubicBezTo>
                    <a:pt x="200815" y="48935"/>
                    <a:pt x="200815" y="48935"/>
                    <a:pt x="200815" y="48935"/>
                  </a:cubicBezTo>
                  <a:cubicBezTo>
                    <a:pt x="200815" y="46359"/>
                    <a:pt x="200815" y="46359"/>
                    <a:pt x="200815" y="46359"/>
                  </a:cubicBezTo>
                  <a:cubicBezTo>
                    <a:pt x="203390" y="46359"/>
                    <a:pt x="203390" y="46359"/>
                    <a:pt x="203390" y="46359"/>
                  </a:cubicBezTo>
                  <a:cubicBezTo>
                    <a:pt x="203390" y="46359"/>
                    <a:pt x="205964" y="46359"/>
                    <a:pt x="205964" y="46359"/>
                  </a:cubicBezTo>
                  <a:cubicBezTo>
                    <a:pt x="208539" y="46359"/>
                    <a:pt x="208539" y="46359"/>
                    <a:pt x="208539" y="46359"/>
                  </a:cubicBezTo>
                  <a:cubicBezTo>
                    <a:pt x="208539" y="43784"/>
                    <a:pt x="208539" y="43784"/>
                    <a:pt x="208539" y="43784"/>
                  </a:cubicBezTo>
                  <a:cubicBezTo>
                    <a:pt x="208539" y="43784"/>
                    <a:pt x="208539" y="43784"/>
                    <a:pt x="211113" y="43784"/>
                  </a:cubicBezTo>
                  <a:cubicBezTo>
                    <a:pt x="211113" y="43784"/>
                    <a:pt x="211113" y="43784"/>
                    <a:pt x="213688" y="43784"/>
                  </a:cubicBezTo>
                  <a:cubicBezTo>
                    <a:pt x="213688" y="41208"/>
                    <a:pt x="213688" y="41208"/>
                    <a:pt x="213688" y="41208"/>
                  </a:cubicBezTo>
                  <a:cubicBezTo>
                    <a:pt x="213688" y="41208"/>
                    <a:pt x="213688" y="41208"/>
                    <a:pt x="216262" y="41208"/>
                  </a:cubicBezTo>
                  <a:cubicBezTo>
                    <a:pt x="216262" y="41208"/>
                    <a:pt x="216262" y="41208"/>
                    <a:pt x="218837" y="41208"/>
                  </a:cubicBezTo>
                  <a:cubicBezTo>
                    <a:pt x="218837" y="38633"/>
                    <a:pt x="218837" y="38633"/>
                    <a:pt x="218837" y="38633"/>
                  </a:cubicBezTo>
                  <a:cubicBezTo>
                    <a:pt x="218837" y="38633"/>
                    <a:pt x="218837" y="38633"/>
                    <a:pt x="221411" y="38633"/>
                  </a:cubicBezTo>
                  <a:cubicBezTo>
                    <a:pt x="221411" y="38633"/>
                    <a:pt x="221411" y="38633"/>
                    <a:pt x="223986" y="38633"/>
                  </a:cubicBezTo>
                  <a:cubicBezTo>
                    <a:pt x="226560" y="38633"/>
                    <a:pt x="226560" y="38633"/>
                    <a:pt x="226560" y="38633"/>
                  </a:cubicBezTo>
                  <a:cubicBezTo>
                    <a:pt x="226560" y="36057"/>
                    <a:pt x="226560" y="36057"/>
                    <a:pt x="226560" y="36057"/>
                  </a:cubicBezTo>
                  <a:cubicBezTo>
                    <a:pt x="226560" y="36057"/>
                    <a:pt x="226560" y="36057"/>
                    <a:pt x="229135" y="36057"/>
                  </a:cubicBezTo>
                  <a:cubicBezTo>
                    <a:pt x="229135" y="36057"/>
                    <a:pt x="229135" y="36057"/>
                    <a:pt x="231710" y="36057"/>
                  </a:cubicBezTo>
                  <a:cubicBezTo>
                    <a:pt x="231710" y="33482"/>
                    <a:pt x="231710" y="33482"/>
                    <a:pt x="231710" y="33482"/>
                  </a:cubicBezTo>
                  <a:cubicBezTo>
                    <a:pt x="231710" y="33482"/>
                    <a:pt x="231710" y="33482"/>
                    <a:pt x="234284" y="33482"/>
                  </a:cubicBezTo>
                  <a:cubicBezTo>
                    <a:pt x="234284" y="30906"/>
                    <a:pt x="234284" y="30906"/>
                    <a:pt x="234284" y="30906"/>
                  </a:cubicBezTo>
                  <a:cubicBezTo>
                    <a:pt x="234284" y="30906"/>
                    <a:pt x="234284" y="30906"/>
                    <a:pt x="236859" y="30906"/>
                  </a:cubicBezTo>
                  <a:cubicBezTo>
                    <a:pt x="236859" y="30906"/>
                    <a:pt x="236859" y="30906"/>
                    <a:pt x="239433" y="30906"/>
                  </a:cubicBezTo>
                  <a:cubicBezTo>
                    <a:pt x="239433" y="28331"/>
                    <a:pt x="239433" y="28331"/>
                    <a:pt x="239433" y="28331"/>
                  </a:cubicBezTo>
                  <a:cubicBezTo>
                    <a:pt x="239433" y="28331"/>
                    <a:pt x="239433" y="28331"/>
                    <a:pt x="242008" y="28331"/>
                  </a:cubicBezTo>
                  <a:cubicBezTo>
                    <a:pt x="242008" y="25755"/>
                    <a:pt x="242008" y="25755"/>
                    <a:pt x="242008" y="25755"/>
                  </a:cubicBezTo>
                  <a:cubicBezTo>
                    <a:pt x="242008" y="25755"/>
                    <a:pt x="242008" y="25755"/>
                    <a:pt x="244582" y="25755"/>
                  </a:cubicBezTo>
                  <a:cubicBezTo>
                    <a:pt x="244582" y="23180"/>
                    <a:pt x="244582" y="23180"/>
                    <a:pt x="244582" y="23180"/>
                  </a:cubicBezTo>
                  <a:cubicBezTo>
                    <a:pt x="244582" y="23180"/>
                    <a:pt x="244582" y="23180"/>
                    <a:pt x="247157" y="23180"/>
                  </a:cubicBezTo>
                  <a:cubicBezTo>
                    <a:pt x="247157" y="23180"/>
                    <a:pt x="249731" y="23180"/>
                    <a:pt x="249731" y="23180"/>
                  </a:cubicBezTo>
                  <a:cubicBezTo>
                    <a:pt x="249731" y="20604"/>
                    <a:pt x="249731" y="20604"/>
                    <a:pt x="249731" y="20604"/>
                  </a:cubicBezTo>
                  <a:cubicBezTo>
                    <a:pt x="252306" y="20604"/>
                    <a:pt x="252306" y="20604"/>
                    <a:pt x="252306" y="20604"/>
                  </a:cubicBezTo>
                  <a:cubicBezTo>
                    <a:pt x="252306" y="18029"/>
                    <a:pt x="252306" y="18029"/>
                    <a:pt x="252306" y="18029"/>
                  </a:cubicBezTo>
                  <a:cubicBezTo>
                    <a:pt x="254881" y="18029"/>
                    <a:pt x="254881" y="18029"/>
                    <a:pt x="254881" y="18029"/>
                  </a:cubicBezTo>
                  <a:cubicBezTo>
                    <a:pt x="254881" y="18029"/>
                    <a:pt x="254881" y="18029"/>
                    <a:pt x="257455" y="18029"/>
                  </a:cubicBezTo>
                  <a:cubicBezTo>
                    <a:pt x="257455" y="15453"/>
                    <a:pt x="257455" y="15453"/>
                    <a:pt x="257455" y="15453"/>
                  </a:cubicBezTo>
                  <a:cubicBezTo>
                    <a:pt x="257455" y="15453"/>
                    <a:pt x="257455" y="15453"/>
                    <a:pt x="260030" y="15453"/>
                  </a:cubicBezTo>
                  <a:cubicBezTo>
                    <a:pt x="260030" y="12878"/>
                    <a:pt x="260030" y="12878"/>
                    <a:pt x="260030" y="12878"/>
                  </a:cubicBezTo>
                  <a:cubicBezTo>
                    <a:pt x="262604" y="12878"/>
                    <a:pt x="262604" y="12878"/>
                    <a:pt x="262604" y="12878"/>
                  </a:cubicBezTo>
                  <a:cubicBezTo>
                    <a:pt x="262604" y="12878"/>
                    <a:pt x="262604" y="12878"/>
                    <a:pt x="262604" y="10302"/>
                  </a:cubicBezTo>
                  <a:cubicBezTo>
                    <a:pt x="262604" y="10302"/>
                    <a:pt x="262604" y="10302"/>
                    <a:pt x="265179" y="10302"/>
                  </a:cubicBezTo>
                  <a:cubicBezTo>
                    <a:pt x="265179" y="7727"/>
                    <a:pt x="265179" y="7727"/>
                    <a:pt x="265179" y="7727"/>
                  </a:cubicBezTo>
                  <a:cubicBezTo>
                    <a:pt x="265179" y="7727"/>
                    <a:pt x="265179" y="7727"/>
                    <a:pt x="265179" y="5151"/>
                  </a:cubicBezTo>
                  <a:cubicBezTo>
                    <a:pt x="267753" y="5151"/>
                    <a:pt x="267753" y="5151"/>
                    <a:pt x="267753" y="5151"/>
                  </a:cubicBezTo>
                  <a:cubicBezTo>
                    <a:pt x="267753" y="2576"/>
                    <a:pt x="267753" y="2576"/>
                    <a:pt x="267753" y="2576"/>
                  </a:cubicBezTo>
                  <a:cubicBezTo>
                    <a:pt x="270328" y="2576"/>
                    <a:pt x="270328" y="2576"/>
                    <a:pt x="270328" y="2576"/>
                  </a:cubicBezTo>
                  <a:cubicBezTo>
                    <a:pt x="270328" y="0"/>
                    <a:pt x="270328" y="0"/>
                    <a:pt x="2703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EB3D0DE-5D93-4F18-90C3-106C7B757CC0}"/>
              </a:ext>
            </a:extLst>
          </p:cNvPr>
          <p:cNvSpPr txBox="1"/>
          <p:nvPr/>
        </p:nvSpPr>
        <p:spPr>
          <a:xfrm>
            <a:off x="406424" y="2355482"/>
            <a:ext cx="6494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</a:rPr>
              <a:t>工业互联网的本质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A8E1932-6283-4708-AB1D-18257682935A}"/>
              </a:ext>
            </a:extLst>
          </p:cNvPr>
          <p:cNvSpPr/>
          <p:nvPr/>
        </p:nvSpPr>
        <p:spPr>
          <a:xfrm>
            <a:off x="545178" y="4866847"/>
            <a:ext cx="11172926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，就是通过开放的、全球化的通信网络平台，把设备、生产线、员工、工厂、仓库、供应商、产品和客户紧密地连接起来，</a:t>
            </a: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共享工业生产全流程的各种要素资源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，使其</a:t>
            </a: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数字化、网络化、自动化、智能化</a:t>
            </a:r>
            <a:r>
              <a:rPr lang="zh-CN" altLang="en-US" sz="1800" dirty="0">
                <a:solidFill>
                  <a:srgbClr val="000000"/>
                </a:solidFill>
                <a:latin typeface="+mn-ea"/>
              </a:rPr>
              <a:t>，从而实现效率提升和成本降低。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92980F8-76D9-4941-9F77-A3D99CAF4591}"/>
              </a:ext>
            </a:extLst>
          </p:cNvPr>
          <p:cNvSpPr/>
          <p:nvPr/>
        </p:nvSpPr>
        <p:spPr>
          <a:xfrm>
            <a:off x="0" y="4273826"/>
            <a:ext cx="6380922" cy="45719"/>
          </a:xfrm>
          <a:prstGeom prst="rect">
            <a:avLst/>
          </a:prstGeom>
          <a:gradFill>
            <a:gsLst>
              <a:gs pos="25000">
                <a:schemeClr val="accent1">
                  <a:lumMod val="50000"/>
                </a:schemeClr>
              </a:gs>
              <a:gs pos="76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4640781-3307-4C16-B543-0C37CF304E4C}"/>
              </a:ext>
            </a:extLst>
          </p:cNvPr>
          <p:cNvSpPr/>
          <p:nvPr/>
        </p:nvSpPr>
        <p:spPr>
          <a:xfrm flipH="1">
            <a:off x="5811078" y="1203853"/>
            <a:ext cx="6380922" cy="45719"/>
          </a:xfrm>
          <a:prstGeom prst="rect">
            <a:avLst/>
          </a:prstGeom>
          <a:gradFill>
            <a:gsLst>
              <a:gs pos="25000">
                <a:schemeClr val="accent1">
                  <a:lumMod val="50000"/>
                </a:schemeClr>
              </a:gs>
              <a:gs pos="76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54775DD-7D5D-4D68-89B1-499B63D0C9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11078" y="1213228"/>
            <a:ext cx="6211035" cy="3464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文本占位符 4">
            <a:extLst>
              <a:ext uri="{FF2B5EF4-FFF2-40B4-BE49-F238E27FC236}">
                <a16:creationId xmlns:a16="http://schemas.microsoft.com/office/drawing/2014/main" id="{70095A90-3BF2-4BEB-90E8-CC53C89D89DD}"/>
              </a:ext>
            </a:extLst>
          </p:cNvPr>
          <p:cNvSpPr txBox="1">
            <a:spLocks/>
          </p:cNvSpPr>
          <p:nvPr/>
        </p:nvSpPr>
        <p:spPr>
          <a:xfrm>
            <a:off x="549080" y="373488"/>
            <a:ext cx="3166534" cy="5909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buNone/>
            </a:pPr>
            <a:r>
              <a:rPr lang="zh-CN" altLang="en-US" sz="3600" b="1" dirty="0">
                <a:solidFill>
                  <a:srgbClr val="222226"/>
                </a:solidFill>
                <a:latin typeface="PingFang SC"/>
              </a:rPr>
              <a:t>丰富概念</a:t>
            </a:r>
          </a:p>
        </p:txBody>
      </p:sp>
    </p:spTree>
    <p:extLst>
      <p:ext uri="{BB962C8B-B14F-4D97-AF65-F5344CB8AC3E}">
        <p14:creationId xmlns:p14="http://schemas.microsoft.com/office/powerpoint/2010/main" val="2126530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58B2BE36-36F2-4A81-A7B3-4ACAC1A5AF8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453" b="2453"/>
          <a:stretch/>
        </p:blipFill>
        <p:spPr>
          <a:xfrm>
            <a:off x="925771" y="1465372"/>
            <a:ext cx="6026476" cy="4280909"/>
          </a:xfr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2057868-215F-440C-88DB-F138926445D4}"/>
              </a:ext>
            </a:extLst>
          </p:cNvPr>
          <p:cNvSpPr/>
          <p:nvPr/>
        </p:nvSpPr>
        <p:spPr>
          <a:xfrm>
            <a:off x="7029249" y="2183123"/>
            <a:ext cx="4482548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然而，一名游戏玩家通过键盘、鼠标、显示器，就能够运作这一整套系统。你有没有想过，这是为什么？</a:t>
            </a:r>
            <a:endParaRPr lang="en-US" altLang="zh-CN" sz="2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945D11A-4BF9-4109-81F7-1BDD6BF06E84}"/>
              </a:ext>
            </a:extLst>
          </p:cNvPr>
          <p:cNvSpPr txBox="1"/>
          <p:nvPr/>
        </p:nvSpPr>
        <p:spPr>
          <a:xfrm>
            <a:off x="1058779" y="466766"/>
            <a:ext cx="788309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这些游戏，都称之为即时战略游戏。游戏的逻辑很简单，谁的武器最多最强，谁就能赢。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所以，更能决定胜负的，是玩家的生产效率。</a:t>
            </a:r>
            <a:endParaRPr lang="en-US" altLang="zh-CN" sz="20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6E5A24-328F-4A61-9207-009F0A15A853}"/>
              </a:ext>
            </a:extLst>
          </p:cNvPr>
          <p:cNvSpPr txBox="1"/>
          <p:nvPr/>
        </p:nvSpPr>
        <p:spPr>
          <a:xfrm>
            <a:off x="9066998" y="5076161"/>
            <a:ext cx="2199231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提出疑问</a:t>
            </a:r>
          </a:p>
        </p:txBody>
      </p:sp>
    </p:spTree>
    <p:extLst>
      <p:ext uri="{BB962C8B-B14F-4D97-AF65-F5344CB8AC3E}">
        <p14:creationId xmlns:p14="http://schemas.microsoft.com/office/powerpoint/2010/main" val="44185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 descr="图片包含 天空, 户外, 建筑物, 城市&#10;&#10;自动生成的说明">
            <a:extLst>
              <a:ext uri="{FF2B5EF4-FFF2-40B4-BE49-F238E27FC236}">
                <a16:creationId xmlns:a16="http://schemas.microsoft.com/office/drawing/2014/main" id="{19F88DD4-CEEC-4819-8CA5-ACC16081A9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2" b="8212"/>
          <a:stretch>
            <a:fillRect/>
          </a:stretch>
        </p:blipFill>
        <p:spPr>
          <a:xfrm>
            <a:off x="528785" y="2190105"/>
            <a:ext cx="4888167" cy="3064057"/>
          </a:xfr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1EC4360-3ABE-403D-AE5F-927B99CDA77B}"/>
              </a:ext>
            </a:extLst>
          </p:cNvPr>
          <p:cNvGrpSpPr/>
          <p:nvPr/>
        </p:nvGrpSpPr>
        <p:grpSpPr>
          <a:xfrm>
            <a:off x="7078801" y="2149320"/>
            <a:ext cx="4510670" cy="1823676"/>
            <a:chOff x="7078801" y="2149320"/>
            <a:chExt cx="4510670" cy="182367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E37C3AE-B824-47AF-8678-B5E4A3F11511}"/>
                </a:ext>
              </a:extLst>
            </p:cNvPr>
            <p:cNvSpPr/>
            <p:nvPr/>
          </p:nvSpPr>
          <p:spPr>
            <a:xfrm>
              <a:off x="7078801" y="2149320"/>
              <a:ext cx="4469193" cy="576417"/>
            </a:xfrm>
            <a:prstGeom prst="rect">
              <a:avLst/>
            </a:prstGeom>
            <a:gradFill>
              <a:gsLst>
                <a:gs pos="75000">
                  <a:schemeClr val="accent1"/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b="1" dirty="0"/>
                <a:t>“工业互联网”的初级模型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30604DD-B766-43C1-BCF0-9D379BF04127}"/>
                </a:ext>
              </a:extLst>
            </p:cNvPr>
            <p:cNvSpPr/>
            <p:nvPr/>
          </p:nvSpPr>
          <p:spPr>
            <a:xfrm>
              <a:off x="7120278" y="3011707"/>
              <a:ext cx="4469193" cy="961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00000"/>
                  </a:solidFill>
                  <a:latin typeface="+mn-ea"/>
                </a:rPr>
                <a:t>通过显示器展示的游戏界面</a:t>
              </a:r>
              <a:endParaRPr lang="en-US" altLang="zh-CN" sz="2000" dirty="0">
                <a:solidFill>
                  <a:srgbClr val="000000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00000"/>
                  </a:solidFill>
                  <a:latin typeface="+mn-ea"/>
                </a:rPr>
                <a:t>（操作面板）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FD877F4F-B3DE-43E7-8EF1-CECA3A48D93D}"/>
              </a:ext>
            </a:extLst>
          </p:cNvPr>
          <p:cNvSpPr txBox="1"/>
          <p:nvPr/>
        </p:nvSpPr>
        <p:spPr>
          <a:xfrm>
            <a:off x="8729717" y="4871720"/>
            <a:ext cx="863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  <a:r>
              <a:rPr lang="en-US" altLang="zh-CN" sz="1400" b="1" dirty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AFC0ACD-434C-4ECF-AE3E-5103AF52EE88}"/>
              </a:ext>
            </a:extLst>
          </p:cNvPr>
          <p:cNvSpPr/>
          <p:nvPr/>
        </p:nvSpPr>
        <p:spPr>
          <a:xfrm rot="18831843">
            <a:off x="-5895" y="4101271"/>
            <a:ext cx="740844" cy="740844"/>
          </a:xfrm>
          <a:prstGeom prst="roundRect">
            <a:avLst/>
          </a:prstGeom>
          <a:noFill/>
          <a:ln w="120650">
            <a:gradFill>
              <a:gsLst>
                <a:gs pos="0">
                  <a:schemeClr val="accent5">
                    <a:alpha val="0"/>
                  </a:schemeClr>
                </a:gs>
                <a:gs pos="100000">
                  <a:schemeClr val="accent6"/>
                </a:gs>
              </a:gsLst>
              <a:lin ang="3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176">
            <a:extLst>
              <a:ext uri="{FF2B5EF4-FFF2-40B4-BE49-F238E27FC236}">
                <a16:creationId xmlns:a16="http://schemas.microsoft.com/office/drawing/2014/main" id="{96D1BEC8-13EB-4D01-A1F7-CB668BBA618B}"/>
              </a:ext>
            </a:extLst>
          </p:cNvPr>
          <p:cNvSpPr>
            <a:spLocks/>
          </p:cNvSpPr>
          <p:nvPr/>
        </p:nvSpPr>
        <p:spPr bwMode="auto">
          <a:xfrm>
            <a:off x="10520778" y="4563857"/>
            <a:ext cx="271787" cy="208426"/>
          </a:xfrm>
          <a:custGeom>
            <a:avLst/>
            <a:gdLst>
              <a:gd name="T0" fmla="*/ 4434 w 4773"/>
              <a:gd name="T1" fmla="*/ 4 h 3657"/>
              <a:gd name="T2" fmla="*/ 4592 w 4773"/>
              <a:gd name="T3" fmla="*/ 64 h 3657"/>
              <a:gd name="T4" fmla="*/ 4708 w 4773"/>
              <a:gd name="T5" fmla="*/ 181 h 3657"/>
              <a:gd name="T6" fmla="*/ 4769 w 4773"/>
              <a:gd name="T7" fmla="*/ 337 h 3657"/>
              <a:gd name="T8" fmla="*/ 4769 w 4773"/>
              <a:gd name="T9" fmla="*/ 3320 h 3657"/>
              <a:gd name="T10" fmla="*/ 4708 w 4773"/>
              <a:gd name="T11" fmla="*/ 3476 h 3657"/>
              <a:gd name="T12" fmla="*/ 4592 w 4773"/>
              <a:gd name="T13" fmla="*/ 3593 h 3657"/>
              <a:gd name="T14" fmla="*/ 4434 w 4773"/>
              <a:gd name="T15" fmla="*/ 3653 h 3657"/>
              <a:gd name="T16" fmla="*/ 339 w 4773"/>
              <a:gd name="T17" fmla="*/ 3653 h 3657"/>
              <a:gd name="T18" fmla="*/ 182 w 4773"/>
              <a:gd name="T19" fmla="*/ 3593 h 3657"/>
              <a:gd name="T20" fmla="*/ 65 w 4773"/>
              <a:gd name="T21" fmla="*/ 3476 h 3657"/>
              <a:gd name="T22" fmla="*/ 4 w 4773"/>
              <a:gd name="T23" fmla="*/ 3320 h 3657"/>
              <a:gd name="T24" fmla="*/ 1359 w 4773"/>
              <a:gd name="T25" fmla="*/ 2022 h 3657"/>
              <a:gd name="T26" fmla="*/ 1472 w 4773"/>
              <a:gd name="T27" fmla="*/ 1987 h 3657"/>
              <a:gd name="T28" fmla="*/ 1544 w 4773"/>
              <a:gd name="T29" fmla="*/ 1895 h 3657"/>
              <a:gd name="T30" fmla="*/ 2046 w 4773"/>
              <a:gd name="T31" fmla="*/ 2741 h 3657"/>
              <a:gd name="T32" fmla="*/ 2115 w 4773"/>
              <a:gd name="T33" fmla="*/ 2814 h 3657"/>
              <a:gd name="T34" fmla="*/ 2214 w 4773"/>
              <a:gd name="T35" fmla="*/ 2845 h 3657"/>
              <a:gd name="T36" fmla="*/ 2298 w 4773"/>
              <a:gd name="T37" fmla="*/ 2829 h 3657"/>
              <a:gd name="T38" fmla="*/ 2386 w 4773"/>
              <a:gd name="T39" fmla="*/ 2757 h 3657"/>
              <a:gd name="T40" fmla="*/ 2978 w 4773"/>
              <a:gd name="T41" fmla="*/ 1914 h 3657"/>
              <a:gd name="T42" fmla="*/ 3051 w 4773"/>
              <a:gd name="T43" fmla="*/ 1993 h 3657"/>
              <a:gd name="T44" fmla="*/ 3156 w 4773"/>
              <a:gd name="T45" fmla="*/ 2022 h 3657"/>
              <a:gd name="T46" fmla="*/ 3624 w 4773"/>
              <a:gd name="T47" fmla="*/ 2006 h 3657"/>
              <a:gd name="T48" fmla="*/ 3712 w 4773"/>
              <a:gd name="T49" fmla="*/ 1935 h 3657"/>
              <a:gd name="T50" fmla="*/ 3746 w 4773"/>
              <a:gd name="T51" fmla="*/ 1824 h 3657"/>
              <a:gd name="T52" fmla="*/ 3712 w 4773"/>
              <a:gd name="T53" fmla="*/ 1713 h 3657"/>
              <a:gd name="T54" fmla="*/ 3624 w 4773"/>
              <a:gd name="T55" fmla="*/ 1642 h 3657"/>
              <a:gd name="T56" fmla="*/ 3278 w 4773"/>
              <a:gd name="T57" fmla="*/ 1627 h 3657"/>
              <a:gd name="T58" fmla="*/ 2966 w 4773"/>
              <a:gd name="T59" fmla="*/ 1050 h 3657"/>
              <a:gd name="T60" fmla="*/ 2866 w 4773"/>
              <a:gd name="T61" fmla="*/ 1004 h 3657"/>
              <a:gd name="T62" fmla="*/ 2753 w 4773"/>
              <a:gd name="T63" fmla="*/ 1019 h 3657"/>
              <a:gd name="T64" fmla="*/ 2669 w 4773"/>
              <a:gd name="T65" fmla="*/ 1089 h 3657"/>
              <a:gd name="T66" fmla="*/ 1864 w 4773"/>
              <a:gd name="T67" fmla="*/ 958 h 3657"/>
              <a:gd name="T68" fmla="*/ 1807 w 4773"/>
              <a:gd name="T69" fmla="*/ 872 h 3657"/>
              <a:gd name="T70" fmla="*/ 1716 w 4773"/>
              <a:gd name="T71" fmla="*/ 827 h 3657"/>
              <a:gd name="T72" fmla="*/ 1613 w 4773"/>
              <a:gd name="T73" fmla="*/ 832 h 3657"/>
              <a:gd name="T74" fmla="*/ 1528 w 4773"/>
              <a:gd name="T75" fmla="*/ 888 h 3657"/>
              <a:gd name="T76" fmla="*/ 1224 w 4773"/>
              <a:gd name="T77" fmla="*/ 1626 h 3657"/>
              <a:gd name="T78" fmla="*/ 4 w 4773"/>
              <a:gd name="T79" fmla="*/ 337 h 3657"/>
              <a:gd name="T80" fmla="*/ 65 w 4773"/>
              <a:gd name="T81" fmla="*/ 181 h 3657"/>
              <a:gd name="T82" fmla="*/ 182 w 4773"/>
              <a:gd name="T83" fmla="*/ 64 h 3657"/>
              <a:gd name="T84" fmla="*/ 339 w 4773"/>
              <a:gd name="T85" fmla="*/ 4 h 3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73" h="3657">
                <a:moveTo>
                  <a:pt x="398" y="0"/>
                </a:moveTo>
                <a:lnTo>
                  <a:pt x="4375" y="0"/>
                </a:lnTo>
                <a:lnTo>
                  <a:pt x="4434" y="4"/>
                </a:lnTo>
                <a:lnTo>
                  <a:pt x="4490" y="17"/>
                </a:lnTo>
                <a:lnTo>
                  <a:pt x="4542" y="36"/>
                </a:lnTo>
                <a:lnTo>
                  <a:pt x="4592" y="64"/>
                </a:lnTo>
                <a:lnTo>
                  <a:pt x="4636" y="97"/>
                </a:lnTo>
                <a:lnTo>
                  <a:pt x="4676" y="135"/>
                </a:lnTo>
                <a:lnTo>
                  <a:pt x="4708" y="181"/>
                </a:lnTo>
                <a:lnTo>
                  <a:pt x="4736" y="229"/>
                </a:lnTo>
                <a:lnTo>
                  <a:pt x="4757" y="281"/>
                </a:lnTo>
                <a:lnTo>
                  <a:pt x="4769" y="337"/>
                </a:lnTo>
                <a:lnTo>
                  <a:pt x="4773" y="395"/>
                </a:lnTo>
                <a:lnTo>
                  <a:pt x="4773" y="3262"/>
                </a:lnTo>
                <a:lnTo>
                  <a:pt x="4769" y="3320"/>
                </a:lnTo>
                <a:lnTo>
                  <a:pt x="4757" y="3376"/>
                </a:lnTo>
                <a:lnTo>
                  <a:pt x="4736" y="3428"/>
                </a:lnTo>
                <a:lnTo>
                  <a:pt x="4708" y="3476"/>
                </a:lnTo>
                <a:lnTo>
                  <a:pt x="4676" y="3521"/>
                </a:lnTo>
                <a:lnTo>
                  <a:pt x="4636" y="3559"/>
                </a:lnTo>
                <a:lnTo>
                  <a:pt x="4592" y="3593"/>
                </a:lnTo>
                <a:lnTo>
                  <a:pt x="4542" y="3621"/>
                </a:lnTo>
                <a:lnTo>
                  <a:pt x="4490" y="3640"/>
                </a:lnTo>
                <a:lnTo>
                  <a:pt x="4434" y="3653"/>
                </a:lnTo>
                <a:lnTo>
                  <a:pt x="4375" y="3657"/>
                </a:lnTo>
                <a:lnTo>
                  <a:pt x="398" y="3657"/>
                </a:lnTo>
                <a:lnTo>
                  <a:pt x="339" y="3653"/>
                </a:lnTo>
                <a:lnTo>
                  <a:pt x="284" y="3640"/>
                </a:lnTo>
                <a:lnTo>
                  <a:pt x="231" y="3621"/>
                </a:lnTo>
                <a:lnTo>
                  <a:pt x="182" y="3593"/>
                </a:lnTo>
                <a:lnTo>
                  <a:pt x="137" y="3559"/>
                </a:lnTo>
                <a:lnTo>
                  <a:pt x="98" y="3521"/>
                </a:lnTo>
                <a:lnTo>
                  <a:pt x="65" y="3476"/>
                </a:lnTo>
                <a:lnTo>
                  <a:pt x="37" y="3428"/>
                </a:lnTo>
                <a:lnTo>
                  <a:pt x="18" y="3376"/>
                </a:lnTo>
                <a:lnTo>
                  <a:pt x="4" y="3320"/>
                </a:lnTo>
                <a:lnTo>
                  <a:pt x="0" y="3262"/>
                </a:lnTo>
                <a:lnTo>
                  <a:pt x="0" y="2022"/>
                </a:lnTo>
                <a:lnTo>
                  <a:pt x="1359" y="2022"/>
                </a:lnTo>
                <a:lnTo>
                  <a:pt x="1400" y="2018"/>
                </a:lnTo>
                <a:lnTo>
                  <a:pt x="1437" y="2006"/>
                </a:lnTo>
                <a:lnTo>
                  <a:pt x="1472" y="1987"/>
                </a:lnTo>
                <a:lnTo>
                  <a:pt x="1501" y="1963"/>
                </a:lnTo>
                <a:lnTo>
                  <a:pt x="1526" y="1932"/>
                </a:lnTo>
                <a:lnTo>
                  <a:pt x="1544" y="1895"/>
                </a:lnTo>
                <a:lnTo>
                  <a:pt x="1660" y="1601"/>
                </a:lnTo>
                <a:lnTo>
                  <a:pt x="2032" y="2709"/>
                </a:lnTo>
                <a:lnTo>
                  <a:pt x="2046" y="2741"/>
                </a:lnTo>
                <a:lnTo>
                  <a:pt x="2066" y="2770"/>
                </a:lnTo>
                <a:lnTo>
                  <a:pt x="2089" y="2794"/>
                </a:lnTo>
                <a:lnTo>
                  <a:pt x="2115" y="2814"/>
                </a:lnTo>
                <a:lnTo>
                  <a:pt x="2146" y="2830"/>
                </a:lnTo>
                <a:lnTo>
                  <a:pt x="2179" y="2840"/>
                </a:lnTo>
                <a:lnTo>
                  <a:pt x="2214" y="2845"/>
                </a:lnTo>
                <a:lnTo>
                  <a:pt x="2221" y="2845"/>
                </a:lnTo>
                <a:lnTo>
                  <a:pt x="2259" y="2840"/>
                </a:lnTo>
                <a:lnTo>
                  <a:pt x="2298" y="2829"/>
                </a:lnTo>
                <a:lnTo>
                  <a:pt x="2331" y="2811"/>
                </a:lnTo>
                <a:lnTo>
                  <a:pt x="2361" y="2788"/>
                </a:lnTo>
                <a:lnTo>
                  <a:pt x="2386" y="2757"/>
                </a:lnTo>
                <a:lnTo>
                  <a:pt x="2405" y="2724"/>
                </a:lnTo>
                <a:lnTo>
                  <a:pt x="2852" y="1668"/>
                </a:lnTo>
                <a:lnTo>
                  <a:pt x="2978" y="1914"/>
                </a:lnTo>
                <a:lnTo>
                  <a:pt x="2998" y="1945"/>
                </a:lnTo>
                <a:lnTo>
                  <a:pt x="3023" y="1971"/>
                </a:lnTo>
                <a:lnTo>
                  <a:pt x="3051" y="1993"/>
                </a:lnTo>
                <a:lnTo>
                  <a:pt x="3084" y="2008"/>
                </a:lnTo>
                <a:lnTo>
                  <a:pt x="3119" y="2018"/>
                </a:lnTo>
                <a:lnTo>
                  <a:pt x="3156" y="2022"/>
                </a:lnTo>
                <a:lnTo>
                  <a:pt x="3548" y="2022"/>
                </a:lnTo>
                <a:lnTo>
                  <a:pt x="3588" y="2018"/>
                </a:lnTo>
                <a:lnTo>
                  <a:pt x="3624" y="2006"/>
                </a:lnTo>
                <a:lnTo>
                  <a:pt x="3658" y="1987"/>
                </a:lnTo>
                <a:lnTo>
                  <a:pt x="3687" y="1964"/>
                </a:lnTo>
                <a:lnTo>
                  <a:pt x="3712" y="1935"/>
                </a:lnTo>
                <a:lnTo>
                  <a:pt x="3730" y="1901"/>
                </a:lnTo>
                <a:lnTo>
                  <a:pt x="3742" y="1863"/>
                </a:lnTo>
                <a:lnTo>
                  <a:pt x="3746" y="1824"/>
                </a:lnTo>
                <a:lnTo>
                  <a:pt x="3742" y="1785"/>
                </a:lnTo>
                <a:lnTo>
                  <a:pt x="3730" y="1747"/>
                </a:lnTo>
                <a:lnTo>
                  <a:pt x="3712" y="1713"/>
                </a:lnTo>
                <a:lnTo>
                  <a:pt x="3687" y="1684"/>
                </a:lnTo>
                <a:lnTo>
                  <a:pt x="3658" y="1661"/>
                </a:lnTo>
                <a:lnTo>
                  <a:pt x="3624" y="1642"/>
                </a:lnTo>
                <a:lnTo>
                  <a:pt x="3588" y="1632"/>
                </a:lnTo>
                <a:lnTo>
                  <a:pt x="3548" y="1627"/>
                </a:lnTo>
                <a:lnTo>
                  <a:pt x="3278" y="1627"/>
                </a:lnTo>
                <a:lnTo>
                  <a:pt x="3012" y="1109"/>
                </a:lnTo>
                <a:lnTo>
                  <a:pt x="2991" y="1077"/>
                </a:lnTo>
                <a:lnTo>
                  <a:pt x="2966" y="1050"/>
                </a:lnTo>
                <a:lnTo>
                  <a:pt x="2935" y="1029"/>
                </a:lnTo>
                <a:lnTo>
                  <a:pt x="2903" y="1013"/>
                </a:lnTo>
                <a:lnTo>
                  <a:pt x="2866" y="1004"/>
                </a:lnTo>
                <a:lnTo>
                  <a:pt x="2827" y="1002"/>
                </a:lnTo>
                <a:lnTo>
                  <a:pt x="2790" y="1007"/>
                </a:lnTo>
                <a:lnTo>
                  <a:pt x="2753" y="1019"/>
                </a:lnTo>
                <a:lnTo>
                  <a:pt x="2721" y="1037"/>
                </a:lnTo>
                <a:lnTo>
                  <a:pt x="2693" y="1060"/>
                </a:lnTo>
                <a:lnTo>
                  <a:pt x="2669" y="1089"/>
                </a:lnTo>
                <a:lnTo>
                  <a:pt x="2650" y="1123"/>
                </a:lnTo>
                <a:lnTo>
                  <a:pt x="2243" y="2087"/>
                </a:lnTo>
                <a:lnTo>
                  <a:pt x="1864" y="958"/>
                </a:lnTo>
                <a:lnTo>
                  <a:pt x="1851" y="926"/>
                </a:lnTo>
                <a:lnTo>
                  <a:pt x="1832" y="897"/>
                </a:lnTo>
                <a:lnTo>
                  <a:pt x="1807" y="872"/>
                </a:lnTo>
                <a:lnTo>
                  <a:pt x="1781" y="851"/>
                </a:lnTo>
                <a:lnTo>
                  <a:pt x="1750" y="837"/>
                </a:lnTo>
                <a:lnTo>
                  <a:pt x="1716" y="827"/>
                </a:lnTo>
                <a:lnTo>
                  <a:pt x="1681" y="822"/>
                </a:lnTo>
                <a:lnTo>
                  <a:pt x="1647" y="825"/>
                </a:lnTo>
                <a:lnTo>
                  <a:pt x="1613" y="832"/>
                </a:lnTo>
                <a:lnTo>
                  <a:pt x="1582" y="846"/>
                </a:lnTo>
                <a:lnTo>
                  <a:pt x="1553" y="864"/>
                </a:lnTo>
                <a:lnTo>
                  <a:pt x="1528" y="888"/>
                </a:lnTo>
                <a:lnTo>
                  <a:pt x="1507" y="916"/>
                </a:lnTo>
                <a:lnTo>
                  <a:pt x="1491" y="948"/>
                </a:lnTo>
                <a:lnTo>
                  <a:pt x="1224" y="1626"/>
                </a:lnTo>
                <a:lnTo>
                  <a:pt x="0" y="1626"/>
                </a:lnTo>
                <a:lnTo>
                  <a:pt x="0" y="395"/>
                </a:lnTo>
                <a:lnTo>
                  <a:pt x="4" y="337"/>
                </a:lnTo>
                <a:lnTo>
                  <a:pt x="18" y="281"/>
                </a:lnTo>
                <a:lnTo>
                  <a:pt x="37" y="229"/>
                </a:lnTo>
                <a:lnTo>
                  <a:pt x="65" y="181"/>
                </a:lnTo>
                <a:lnTo>
                  <a:pt x="98" y="135"/>
                </a:lnTo>
                <a:lnTo>
                  <a:pt x="137" y="97"/>
                </a:lnTo>
                <a:lnTo>
                  <a:pt x="182" y="64"/>
                </a:lnTo>
                <a:lnTo>
                  <a:pt x="231" y="36"/>
                </a:lnTo>
                <a:lnTo>
                  <a:pt x="284" y="17"/>
                </a:lnTo>
                <a:lnTo>
                  <a:pt x="339" y="4"/>
                </a:lnTo>
                <a:lnTo>
                  <a:pt x="39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lIns="182880" tIns="91440" rIns="182880" bIns="91440"/>
          <a:lstStyle/>
          <a:p>
            <a:pPr defTabSz="18288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870D230-DF7E-4AB7-80EE-DC202E9B03D8}"/>
              </a:ext>
            </a:extLst>
          </p:cNvPr>
          <p:cNvGrpSpPr/>
          <p:nvPr/>
        </p:nvGrpSpPr>
        <p:grpSpPr>
          <a:xfrm>
            <a:off x="9022334" y="4561449"/>
            <a:ext cx="267013" cy="213243"/>
            <a:chOff x="7836210" y="2738770"/>
            <a:chExt cx="397281" cy="317278"/>
          </a:xfrm>
          <a:solidFill>
            <a:schemeClr val="bg1"/>
          </a:solidFill>
        </p:grpSpPr>
        <p:sp>
          <p:nvSpPr>
            <p:cNvPr id="35" name="Freeform 411">
              <a:extLst>
                <a:ext uri="{FF2B5EF4-FFF2-40B4-BE49-F238E27FC236}">
                  <a16:creationId xmlns:a16="http://schemas.microsoft.com/office/drawing/2014/main" id="{C0CED954-5626-4CC4-888B-6B74FFABC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6210" y="2738770"/>
              <a:ext cx="397281" cy="317278"/>
            </a:xfrm>
            <a:custGeom>
              <a:avLst/>
              <a:gdLst>
                <a:gd name="T0" fmla="*/ 1094 w 3485"/>
                <a:gd name="T1" fmla="*/ 1843 h 2785"/>
                <a:gd name="T2" fmla="*/ 1022 w 3485"/>
                <a:gd name="T3" fmla="*/ 1865 h 2785"/>
                <a:gd name="T4" fmla="*/ 961 w 3485"/>
                <a:gd name="T5" fmla="*/ 1906 h 2785"/>
                <a:gd name="T6" fmla="*/ 913 w 3485"/>
                <a:gd name="T7" fmla="*/ 1962 h 2785"/>
                <a:gd name="T8" fmla="*/ 580 w 3485"/>
                <a:gd name="T9" fmla="*/ 1994 h 2785"/>
                <a:gd name="T10" fmla="*/ 533 w 3485"/>
                <a:gd name="T11" fmla="*/ 2005 h 2785"/>
                <a:gd name="T12" fmla="*/ 496 w 3485"/>
                <a:gd name="T13" fmla="*/ 2035 h 2785"/>
                <a:gd name="T14" fmla="*/ 475 w 3485"/>
                <a:gd name="T15" fmla="*/ 2079 h 2785"/>
                <a:gd name="T16" fmla="*/ 475 w 3485"/>
                <a:gd name="T17" fmla="*/ 2130 h 2785"/>
                <a:gd name="T18" fmla="*/ 496 w 3485"/>
                <a:gd name="T19" fmla="*/ 2173 h 2785"/>
                <a:gd name="T20" fmla="*/ 533 w 3485"/>
                <a:gd name="T21" fmla="*/ 2202 h 2785"/>
                <a:gd name="T22" fmla="*/ 580 w 3485"/>
                <a:gd name="T23" fmla="*/ 2214 h 2785"/>
                <a:gd name="T24" fmla="*/ 913 w 3485"/>
                <a:gd name="T25" fmla="*/ 2246 h 2785"/>
                <a:gd name="T26" fmla="*/ 961 w 3485"/>
                <a:gd name="T27" fmla="*/ 2303 h 2785"/>
                <a:gd name="T28" fmla="*/ 1022 w 3485"/>
                <a:gd name="T29" fmla="*/ 2343 h 2785"/>
                <a:gd name="T30" fmla="*/ 1094 w 3485"/>
                <a:gd name="T31" fmla="*/ 2365 h 2785"/>
                <a:gd name="T32" fmla="*/ 1172 w 3485"/>
                <a:gd name="T33" fmla="*/ 2365 h 2785"/>
                <a:gd name="T34" fmla="*/ 1244 w 3485"/>
                <a:gd name="T35" fmla="*/ 2343 h 2785"/>
                <a:gd name="T36" fmla="*/ 1306 w 3485"/>
                <a:gd name="T37" fmla="*/ 2303 h 2785"/>
                <a:gd name="T38" fmla="*/ 1353 w 3485"/>
                <a:gd name="T39" fmla="*/ 2246 h 2785"/>
                <a:gd name="T40" fmla="*/ 2905 w 3485"/>
                <a:gd name="T41" fmla="*/ 2214 h 2785"/>
                <a:gd name="T42" fmla="*/ 2952 w 3485"/>
                <a:gd name="T43" fmla="*/ 2202 h 2785"/>
                <a:gd name="T44" fmla="*/ 2990 w 3485"/>
                <a:gd name="T45" fmla="*/ 2173 h 2785"/>
                <a:gd name="T46" fmla="*/ 3011 w 3485"/>
                <a:gd name="T47" fmla="*/ 2130 h 2785"/>
                <a:gd name="T48" fmla="*/ 3011 w 3485"/>
                <a:gd name="T49" fmla="*/ 2079 h 2785"/>
                <a:gd name="T50" fmla="*/ 2990 w 3485"/>
                <a:gd name="T51" fmla="*/ 2035 h 2785"/>
                <a:gd name="T52" fmla="*/ 2952 w 3485"/>
                <a:gd name="T53" fmla="*/ 2005 h 2785"/>
                <a:gd name="T54" fmla="*/ 2905 w 3485"/>
                <a:gd name="T55" fmla="*/ 1994 h 2785"/>
                <a:gd name="T56" fmla="*/ 1353 w 3485"/>
                <a:gd name="T57" fmla="*/ 1962 h 2785"/>
                <a:gd name="T58" fmla="*/ 1306 w 3485"/>
                <a:gd name="T59" fmla="*/ 1906 h 2785"/>
                <a:gd name="T60" fmla="*/ 1244 w 3485"/>
                <a:gd name="T61" fmla="*/ 1865 h 2785"/>
                <a:gd name="T62" fmla="*/ 1172 w 3485"/>
                <a:gd name="T63" fmla="*/ 1843 h 2785"/>
                <a:gd name="T64" fmla="*/ 1467 w 3485"/>
                <a:gd name="T65" fmla="*/ 572 h 2785"/>
                <a:gd name="T66" fmla="*/ 2164 w 3485"/>
                <a:gd name="T67" fmla="*/ 1051 h 2785"/>
                <a:gd name="T68" fmla="*/ 291 w 3485"/>
                <a:gd name="T69" fmla="*/ 0 h 2785"/>
                <a:gd name="T70" fmla="*/ 3237 w 3485"/>
                <a:gd name="T71" fmla="*/ 3 h 2785"/>
                <a:gd name="T72" fmla="*/ 3317 w 3485"/>
                <a:gd name="T73" fmla="*/ 28 h 2785"/>
                <a:gd name="T74" fmla="*/ 3386 w 3485"/>
                <a:gd name="T75" fmla="*/ 72 h 2785"/>
                <a:gd name="T76" fmla="*/ 3438 w 3485"/>
                <a:gd name="T77" fmla="*/ 134 h 2785"/>
                <a:gd name="T78" fmla="*/ 3473 w 3485"/>
                <a:gd name="T79" fmla="*/ 209 h 2785"/>
                <a:gd name="T80" fmla="*/ 3485 w 3485"/>
                <a:gd name="T81" fmla="*/ 293 h 2785"/>
                <a:gd name="T82" fmla="*/ 3482 w 3485"/>
                <a:gd name="T83" fmla="*/ 2535 h 2785"/>
                <a:gd name="T84" fmla="*/ 3458 w 3485"/>
                <a:gd name="T85" fmla="*/ 2615 h 2785"/>
                <a:gd name="T86" fmla="*/ 3414 w 3485"/>
                <a:gd name="T87" fmla="*/ 2684 h 2785"/>
                <a:gd name="T88" fmla="*/ 3353 w 3485"/>
                <a:gd name="T89" fmla="*/ 2737 h 2785"/>
                <a:gd name="T90" fmla="*/ 3278 w 3485"/>
                <a:gd name="T91" fmla="*/ 2773 h 2785"/>
                <a:gd name="T92" fmla="*/ 3195 w 3485"/>
                <a:gd name="T93" fmla="*/ 2785 h 2785"/>
                <a:gd name="T94" fmla="*/ 248 w 3485"/>
                <a:gd name="T95" fmla="*/ 2782 h 2785"/>
                <a:gd name="T96" fmla="*/ 168 w 3485"/>
                <a:gd name="T97" fmla="*/ 2758 h 2785"/>
                <a:gd name="T98" fmla="*/ 100 w 3485"/>
                <a:gd name="T99" fmla="*/ 2714 h 2785"/>
                <a:gd name="T100" fmla="*/ 47 w 3485"/>
                <a:gd name="T101" fmla="*/ 2652 h 2785"/>
                <a:gd name="T102" fmla="*/ 13 w 3485"/>
                <a:gd name="T103" fmla="*/ 2577 h 2785"/>
                <a:gd name="T104" fmla="*/ 0 w 3485"/>
                <a:gd name="T105" fmla="*/ 2493 h 2785"/>
                <a:gd name="T106" fmla="*/ 3 w 3485"/>
                <a:gd name="T107" fmla="*/ 250 h 2785"/>
                <a:gd name="T108" fmla="*/ 27 w 3485"/>
                <a:gd name="T109" fmla="*/ 170 h 2785"/>
                <a:gd name="T110" fmla="*/ 72 w 3485"/>
                <a:gd name="T111" fmla="*/ 102 h 2785"/>
                <a:gd name="T112" fmla="*/ 133 w 3485"/>
                <a:gd name="T113" fmla="*/ 47 h 2785"/>
                <a:gd name="T114" fmla="*/ 207 w 3485"/>
                <a:gd name="T115" fmla="*/ 13 h 2785"/>
                <a:gd name="T116" fmla="*/ 291 w 3485"/>
                <a:gd name="T117" fmla="*/ 0 h 2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5" h="2785">
                  <a:moveTo>
                    <a:pt x="1133" y="1840"/>
                  </a:moveTo>
                  <a:lnTo>
                    <a:pt x="1094" y="1843"/>
                  </a:lnTo>
                  <a:lnTo>
                    <a:pt x="1058" y="1852"/>
                  </a:lnTo>
                  <a:lnTo>
                    <a:pt x="1022" y="1865"/>
                  </a:lnTo>
                  <a:lnTo>
                    <a:pt x="990" y="1883"/>
                  </a:lnTo>
                  <a:lnTo>
                    <a:pt x="961" y="1906"/>
                  </a:lnTo>
                  <a:lnTo>
                    <a:pt x="935" y="1932"/>
                  </a:lnTo>
                  <a:lnTo>
                    <a:pt x="913" y="1962"/>
                  </a:lnTo>
                  <a:lnTo>
                    <a:pt x="896" y="1994"/>
                  </a:lnTo>
                  <a:lnTo>
                    <a:pt x="580" y="1994"/>
                  </a:lnTo>
                  <a:lnTo>
                    <a:pt x="556" y="1997"/>
                  </a:lnTo>
                  <a:lnTo>
                    <a:pt x="533" y="2005"/>
                  </a:lnTo>
                  <a:lnTo>
                    <a:pt x="513" y="2018"/>
                  </a:lnTo>
                  <a:lnTo>
                    <a:pt x="496" y="2035"/>
                  </a:lnTo>
                  <a:lnTo>
                    <a:pt x="483" y="2056"/>
                  </a:lnTo>
                  <a:lnTo>
                    <a:pt x="475" y="2079"/>
                  </a:lnTo>
                  <a:lnTo>
                    <a:pt x="472" y="2104"/>
                  </a:lnTo>
                  <a:lnTo>
                    <a:pt x="475" y="2130"/>
                  </a:lnTo>
                  <a:lnTo>
                    <a:pt x="483" y="2152"/>
                  </a:lnTo>
                  <a:lnTo>
                    <a:pt x="496" y="2173"/>
                  </a:lnTo>
                  <a:lnTo>
                    <a:pt x="513" y="2189"/>
                  </a:lnTo>
                  <a:lnTo>
                    <a:pt x="533" y="2202"/>
                  </a:lnTo>
                  <a:lnTo>
                    <a:pt x="556" y="2211"/>
                  </a:lnTo>
                  <a:lnTo>
                    <a:pt x="580" y="2214"/>
                  </a:lnTo>
                  <a:lnTo>
                    <a:pt x="896" y="2214"/>
                  </a:lnTo>
                  <a:lnTo>
                    <a:pt x="913" y="2246"/>
                  </a:lnTo>
                  <a:lnTo>
                    <a:pt x="935" y="2276"/>
                  </a:lnTo>
                  <a:lnTo>
                    <a:pt x="961" y="2303"/>
                  </a:lnTo>
                  <a:lnTo>
                    <a:pt x="990" y="2324"/>
                  </a:lnTo>
                  <a:lnTo>
                    <a:pt x="1022" y="2343"/>
                  </a:lnTo>
                  <a:lnTo>
                    <a:pt x="1058" y="2357"/>
                  </a:lnTo>
                  <a:lnTo>
                    <a:pt x="1094" y="2365"/>
                  </a:lnTo>
                  <a:lnTo>
                    <a:pt x="1133" y="2368"/>
                  </a:lnTo>
                  <a:lnTo>
                    <a:pt x="1172" y="2365"/>
                  </a:lnTo>
                  <a:lnTo>
                    <a:pt x="1209" y="2357"/>
                  </a:lnTo>
                  <a:lnTo>
                    <a:pt x="1244" y="2343"/>
                  </a:lnTo>
                  <a:lnTo>
                    <a:pt x="1277" y="2324"/>
                  </a:lnTo>
                  <a:lnTo>
                    <a:pt x="1306" y="2303"/>
                  </a:lnTo>
                  <a:lnTo>
                    <a:pt x="1331" y="2276"/>
                  </a:lnTo>
                  <a:lnTo>
                    <a:pt x="1353" y="2246"/>
                  </a:lnTo>
                  <a:lnTo>
                    <a:pt x="1371" y="2214"/>
                  </a:lnTo>
                  <a:lnTo>
                    <a:pt x="2905" y="2214"/>
                  </a:lnTo>
                  <a:lnTo>
                    <a:pt x="2930" y="2211"/>
                  </a:lnTo>
                  <a:lnTo>
                    <a:pt x="2952" y="2202"/>
                  </a:lnTo>
                  <a:lnTo>
                    <a:pt x="2973" y="2189"/>
                  </a:lnTo>
                  <a:lnTo>
                    <a:pt x="2990" y="2173"/>
                  </a:lnTo>
                  <a:lnTo>
                    <a:pt x="3003" y="2152"/>
                  </a:lnTo>
                  <a:lnTo>
                    <a:pt x="3011" y="2130"/>
                  </a:lnTo>
                  <a:lnTo>
                    <a:pt x="3013" y="2104"/>
                  </a:lnTo>
                  <a:lnTo>
                    <a:pt x="3011" y="2079"/>
                  </a:lnTo>
                  <a:lnTo>
                    <a:pt x="3003" y="2056"/>
                  </a:lnTo>
                  <a:lnTo>
                    <a:pt x="2990" y="2035"/>
                  </a:lnTo>
                  <a:lnTo>
                    <a:pt x="2973" y="2018"/>
                  </a:lnTo>
                  <a:lnTo>
                    <a:pt x="2952" y="2005"/>
                  </a:lnTo>
                  <a:lnTo>
                    <a:pt x="2930" y="1997"/>
                  </a:lnTo>
                  <a:lnTo>
                    <a:pt x="2905" y="1994"/>
                  </a:lnTo>
                  <a:lnTo>
                    <a:pt x="1371" y="1994"/>
                  </a:lnTo>
                  <a:lnTo>
                    <a:pt x="1353" y="1962"/>
                  </a:lnTo>
                  <a:lnTo>
                    <a:pt x="1331" y="1932"/>
                  </a:lnTo>
                  <a:lnTo>
                    <a:pt x="1306" y="1906"/>
                  </a:lnTo>
                  <a:lnTo>
                    <a:pt x="1277" y="1883"/>
                  </a:lnTo>
                  <a:lnTo>
                    <a:pt x="1244" y="1865"/>
                  </a:lnTo>
                  <a:lnTo>
                    <a:pt x="1209" y="1852"/>
                  </a:lnTo>
                  <a:lnTo>
                    <a:pt x="1172" y="1843"/>
                  </a:lnTo>
                  <a:lnTo>
                    <a:pt x="1133" y="1840"/>
                  </a:lnTo>
                  <a:close/>
                  <a:moveTo>
                    <a:pt x="1467" y="572"/>
                  </a:moveTo>
                  <a:lnTo>
                    <a:pt x="1467" y="1531"/>
                  </a:lnTo>
                  <a:lnTo>
                    <a:pt x="2164" y="1051"/>
                  </a:lnTo>
                  <a:lnTo>
                    <a:pt x="1467" y="572"/>
                  </a:lnTo>
                  <a:close/>
                  <a:moveTo>
                    <a:pt x="291" y="0"/>
                  </a:moveTo>
                  <a:lnTo>
                    <a:pt x="3195" y="0"/>
                  </a:lnTo>
                  <a:lnTo>
                    <a:pt x="3237" y="3"/>
                  </a:lnTo>
                  <a:lnTo>
                    <a:pt x="3278" y="13"/>
                  </a:lnTo>
                  <a:lnTo>
                    <a:pt x="3317" y="28"/>
                  </a:lnTo>
                  <a:lnTo>
                    <a:pt x="3353" y="47"/>
                  </a:lnTo>
                  <a:lnTo>
                    <a:pt x="3386" y="72"/>
                  </a:lnTo>
                  <a:lnTo>
                    <a:pt x="3414" y="102"/>
                  </a:lnTo>
                  <a:lnTo>
                    <a:pt x="3438" y="134"/>
                  </a:lnTo>
                  <a:lnTo>
                    <a:pt x="3458" y="170"/>
                  </a:lnTo>
                  <a:lnTo>
                    <a:pt x="3473" y="209"/>
                  </a:lnTo>
                  <a:lnTo>
                    <a:pt x="3482" y="250"/>
                  </a:lnTo>
                  <a:lnTo>
                    <a:pt x="3485" y="293"/>
                  </a:lnTo>
                  <a:lnTo>
                    <a:pt x="3485" y="2493"/>
                  </a:lnTo>
                  <a:lnTo>
                    <a:pt x="3482" y="2535"/>
                  </a:lnTo>
                  <a:lnTo>
                    <a:pt x="3473" y="2577"/>
                  </a:lnTo>
                  <a:lnTo>
                    <a:pt x="3458" y="2615"/>
                  </a:lnTo>
                  <a:lnTo>
                    <a:pt x="3438" y="2652"/>
                  </a:lnTo>
                  <a:lnTo>
                    <a:pt x="3414" y="2684"/>
                  </a:lnTo>
                  <a:lnTo>
                    <a:pt x="3386" y="2714"/>
                  </a:lnTo>
                  <a:lnTo>
                    <a:pt x="3353" y="2737"/>
                  </a:lnTo>
                  <a:lnTo>
                    <a:pt x="3317" y="2758"/>
                  </a:lnTo>
                  <a:lnTo>
                    <a:pt x="3278" y="2773"/>
                  </a:lnTo>
                  <a:lnTo>
                    <a:pt x="3237" y="2782"/>
                  </a:lnTo>
                  <a:lnTo>
                    <a:pt x="3195" y="2785"/>
                  </a:lnTo>
                  <a:lnTo>
                    <a:pt x="291" y="2785"/>
                  </a:lnTo>
                  <a:lnTo>
                    <a:pt x="248" y="2782"/>
                  </a:lnTo>
                  <a:lnTo>
                    <a:pt x="207" y="2773"/>
                  </a:lnTo>
                  <a:lnTo>
                    <a:pt x="168" y="2758"/>
                  </a:lnTo>
                  <a:lnTo>
                    <a:pt x="133" y="2737"/>
                  </a:lnTo>
                  <a:lnTo>
                    <a:pt x="100" y="2714"/>
                  </a:lnTo>
                  <a:lnTo>
                    <a:pt x="72" y="2684"/>
                  </a:lnTo>
                  <a:lnTo>
                    <a:pt x="47" y="2652"/>
                  </a:lnTo>
                  <a:lnTo>
                    <a:pt x="27" y="2615"/>
                  </a:lnTo>
                  <a:lnTo>
                    <a:pt x="13" y="2577"/>
                  </a:lnTo>
                  <a:lnTo>
                    <a:pt x="3" y="2535"/>
                  </a:lnTo>
                  <a:lnTo>
                    <a:pt x="0" y="2493"/>
                  </a:lnTo>
                  <a:lnTo>
                    <a:pt x="0" y="293"/>
                  </a:lnTo>
                  <a:lnTo>
                    <a:pt x="3" y="250"/>
                  </a:lnTo>
                  <a:lnTo>
                    <a:pt x="13" y="209"/>
                  </a:lnTo>
                  <a:lnTo>
                    <a:pt x="27" y="170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0" y="72"/>
                  </a:lnTo>
                  <a:lnTo>
                    <a:pt x="133" y="47"/>
                  </a:lnTo>
                  <a:lnTo>
                    <a:pt x="168" y="28"/>
                  </a:lnTo>
                  <a:lnTo>
                    <a:pt x="207" y="13"/>
                  </a:lnTo>
                  <a:lnTo>
                    <a:pt x="248" y="3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182880" tIns="91440" rIns="182880" bIns="91440"/>
            <a:lstStyle/>
            <a:p>
              <a:pPr defTabSz="18288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" name="Freeform 412">
              <a:extLst>
                <a:ext uri="{FF2B5EF4-FFF2-40B4-BE49-F238E27FC236}">
                  <a16:creationId xmlns:a16="http://schemas.microsoft.com/office/drawing/2014/main" id="{DFC9AD05-EDBC-4B29-9F47-269ECA70D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822" y="2966813"/>
              <a:ext cx="23249" cy="23249"/>
            </a:xfrm>
            <a:custGeom>
              <a:avLst/>
              <a:gdLst>
                <a:gd name="T0" fmla="*/ 101 w 203"/>
                <a:gd name="T1" fmla="*/ 0 h 204"/>
                <a:gd name="T2" fmla="*/ 124 w 203"/>
                <a:gd name="T3" fmla="*/ 2 h 204"/>
                <a:gd name="T4" fmla="*/ 146 w 203"/>
                <a:gd name="T5" fmla="*/ 10 h 204"/>
                <a:gd name="T6" fmla="*/ 165 w 203"/>
                <a:gd name="T7" fmla="*/ 23 h 204"/>
                <a:gd name="T8" fmla="*/ 180 w 203"/>
                <a:gd name="T9" fmla="*/ 38 h 204"/>
                <a:gd name="T10" fmla="*/ 192 w 203"/>
                <a:gd name="T11" fmla="*/ 57 h 204"/>
                <a:gd name="T12" fmla="*/ 199 w 203"/>
                <a:gd name="T13" fmla="*/ 79 h 204"/>
                <a:gd name="T14" fmla="*/ 203 w 203"/>
                <a:gd name="T15" fmla="*/ 102 h 204"/>
                <a:gd name="T16" fmla="*/ 199 w 203"/>
                <a:gd name="T17" fmla="*/ 125 h 204"/>
                <a:gd name="T18" fmla="*/ 192 w 203"/>
                <a:gd name="T19" fmla="*/ 147 h 204"/>
                <a:gd name="T20" fmla="*/ 180 w 203"/>
                <a:gd name="T21" fmla="*/ 165 h 204"/>
                <a:gd name="T22" fmla="*/ 165 w 203"/>
                <a:gd name="T23" fmla="*/ 182 h 204"/>
                <a:gd name="T24" fmla="*/ 146 w 203"/>
                <a:gd name="T25" fmla="*/ 194 h 204"/>
                <a:gd name="T26" fmla="*/ 124 w 203"/>
                <a:gd name="T27" fmla="*/ 201 h 204"/>
                <a:gd name="T28" fmla="*/ 101 w 203"/>
                <a:gd name="T29" fmla="*/ 204 h 204"/>
                <a:gd name="T30" fmla="*/ 78 w 203"/>
                <a:gd name="T31" fmla="*/ 201 h 204"/>
                <a:gd name="T32" fmla="*/ 57 w 203"/>
                <a:gd name="T33" fmla="*/ 194 h 204"/>
                <a:gd name="T34" fmla="*/ 38 w 203"/>
                <a:gd name="T35" fmla="*/ 182 h 204"/>
                <a:gd name="T36" fmla="*/ 22 w 203"/>
                <a:gd name="T37" fmla="*/ 165 h 204"/>
                <a:gd name="T38" fmla="*/ 10 w 203"/>
                <a:gd name="T39" fmla="*/ 147 h 204"/>
                <a:gd name="T40" fmla="*/ 2 w 203"/>
                <a:gd name="T41" fmla="*/ 125 h 204"/>
                <a:gd name="T42" fmla="*/ 0 w 203"/>
                <a:gd name="T43" fmla="*/ 102 h 204"/>
                <a:gd name="T44" fmla="*/ 2 w 203"/>
                <a:gd name="T45" fmla="*/ 79 h 204"/>
                <a:gd name="T46" fmla="*/ 10 w 203"/>
                <a:gd name="T47" fmla="*/ 57 h 204"/>
                <a:gd name="T48" fmla="*/ 22 w 203"/>
                <a:gd name="T49" fmla="*/ 38 h 204"/>
                <a:gd name="T50" fmla="*/ 38 w 203"/>
                <a:gd name="T51" fmla="*/ 23 h 204"/>
                <a:gd name="T52" fmla="*/ 57 w 203"/>
                <a:gd name="T53" fmla="*/ 10 h 204"/>
                <a:gd name="T54" fmla="*/ 78 w 203"/>
                <a:gd name="T55" fmla="*/ 2 h 204"/>
                <a:gd name="T56" fmla="*/ 101 w 203"/>
                <a:gd name="T5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3" h="204">
                  <a:moveTo>
                    <a:pt x="101" y="0"/>
                  </a:moveTo>
                  <a:lnTo>
                    <a:pt x="124" y="2"/>
                  </a:lnTo>
                  <a:lnTo>
                    <a:pt x="146" y="10"/>
                  </a:lnTo>
                  <a:lnTo>
                    <a:pt x="165" y="23"/>
                  </a:lnTo>
                  <a:lnTo>
                    <a:pt x="180" y="38"/>
                  </a:lnTo>
                  <a:lnTo>
                    <a:pt x="192" y="57"/>
                  </a:lnTo>
                  <a:lnTo>
                    <a:pt x="199" y="79"/>
                  </a:lnTo>
                  <a:lnTo>
                    <a:pt x="203" y="102"/>
                  </a:lnTo>
                  <a:lnTo>
                    <a:pt x="199" y="125"/>
                  </a:lnTo>
                  <a:lnTo>
                    <a:pt x="192" y="147"/>
                  </a:lnTo>
                  <a:lnTo>
                    <a:pt x="180" y="165"/>
                  </a:lnTo>
                  <a:lnTo>
                    <a:pt x="165" y="182"/>
                  </a:lnTo>
                  <a:lnTo>
                    <a:pt x="146" y="194"/>
                  </a:lnTo>
                  <a:lnTo>
                    <a:pt x="124" y="201"/>
                  </a:lnTo>
                  <a:lnTo>
                    <a:pt x="101" y="204"/>
                  </a:lnTo>
                  <a:lnTo>
                    <a:pt x="78" y="201"/>
                  </a:lnTo>
                  <a:lnTo>
                    <a:pt x="57" y="194"/>
                  </a:lnTo>
                  <a:lnTo>
                    <a:pt x="38" y="182"/>
                  </a:lnTo>
                  <a:lnTo>
                    <a:pt x="22" y="165"/>
                  </a:lnTo>
                  <a:lnTo>
                    <a:pt x="10" y="147"/>
                  </a:lnTo>
                  <a:lnTo>
                    <a:pt x="2" y="125"/>
                  </a:lnTo>
                  <a:lnTo>
                    <a:pt x="0" y="102"/>
                  </a:lnTo>
                  <a:lnTo>
                    <a:pt x="2" y="79"/>
                  </a:lnTo>
                  <a:lnTo>
                    <a:pt x="10" y="57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182880" tIns="91440" rIns="182880" bIns="91440"/>
            <a:lstStyle/>
            <a:p>
              <a:pPr defTabSz="182889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37" name="portfolio-suitcase_15651">
            <a:extLst>
              <a:ext uri="{FF2B5EF4-FFF2-40B4-BE49-F238E27FC236}">
                <a16:creationId xmlns:a16="http://schemas.microsoft.com/office/drawing/2014/main" id="{D8402011-AE2B-4439-A0F5-5F6778235141}"/>
              </a:ext>
            </a:extLst>
          </p:cNvPr>
          <p:cNvSpPr>
            <a:spLocks noChangeAspect="1"/>
          </p:cNvSpPr>
          <p:nvPr/>
        </p:nvSpPr>
        <p:spPr bwMode="auto">
          <a:xfrm>
            <a:off x="7513167" y="4530235"/>
            <a:ext cx="280005" cy="275671"/>
          </a:xfrm>
          <a:custGeom>
            <a:avLst/>
            <a:gdLst>
              <a:gd name="connsiteX0" fmla="*/ 288119 w 576238"/>
              <a:gd name="connsiteY0" fmla="*/ 404705 h 567319"/>
              <a:gd name="connsiteX1" fmla="*/ 305001 w 576238"/>
              <a:gd name="connsiteY1" fmla="*/ 421566 h 567319"/>
              <a:gd name="connsiteX2" fmla="*/ 305001 w 576238"/>
              <a:gd name="connsiteY2" fmla="*/ 453304 h 567319"/>
              <a:gd name="connsiteX3" fmla="*/ 288119 w 576238"/>
              <a:gd name="connsiteY3" fmla="*/ 470165 h 567319"/>
              <a:gd name="connsiteX4" fmla="*/ 271236 w 576238"/>
              <a:gd name="connsiteY4" fmla="*/ 453304 h 567319"/>
              <a:gd name="connsiteX5" fmla="*/ 271236 w 576238"/>
              <a:gd name="connsiteY5" fmla="*/ 421566 h 567319"/>
              <a:gd name="connsiteX6" fmla="*/ 288119 w 576238"/>
              <a:gd name="connsiteY6" fmla="*/ 404705 h 567319"/>
              <a:gd name="connsiteX7" fmla="*/ 576238 w 576238"/>
              <a:gd name="connsiteY7" fmla="*/ 345138 h 567319"/>
              <a:gd name="connsiteX8" fmla="*/ 576238 w 576238"/>
              <a:gd name="connsiteY8" fmla="*/ 509790 h 567319"/>
              <a:gd name="connsiteX9" fmla="*/ 518614 w 576238"/>
              <a:gd name="connsiteY9" fmla="*/ 567319 h 567319"/>
              <a:gd name="connsiteX10" fmla="*/ 0 w 576238"/>
              <a:gd name="connsiteY10" fmla="*/ 567319 h 567319"/>
              <a:gd name="connsiteX11" fmla="*/ 0 w 576238"/>
              <a:gd name="connsiteY11" fmla="*/ 356049 h 567319"/>
              <a:gd name="connsiteX12" fmla="*/ 253346 w 576238"/>
              <a:gd name="connsiteY12" fmla="*/ 448293 h 567319"/>
              <a:gd name="connsiteX13" fmla="*/ 253346 w 576238"/>
              <a:gd name="connsiteY13" fmla="*/ 459204 h 567319"/>
              <a:gd name="connsiteX14" fmla="*/ 288119 w 576238"/>
              <a:gd name="connsiteY14" fmla="*/ 493920 h 567319"/>
              <a:gd name="connsiteX15" fmla="*/ 321899 w 576238"/>
              <a:gd name="connsiteY15" fmla="*/ 459204 h 567319"/>
              <a:gd name="connsiteX16" fmla="*/ 321899 w 576238"/>
              <a:gd name="connsiteY16" fmla="*/ 446310 h 567319"/>
              <a:gd name="connsiteX17" fmla="*/ 576238 w 576238"/>
              <a:gd name="connsiteY17" fmla="*/ 345138 h 567319"/>
              <a:gd name="connsiteX18" fmla="*/ 57624 w 576238"/>
              <a:gd name="connsiteY18" fmla="*/ 168667 h 567319"/>
              <a:gd name="connsiteX19" fmla="*/ 576238 w 576238"/>
              <a:gd name="connsiteY19" fmla="*/ 168667 h 567319"/>
              <a:gd name="connsiteX20" fmla="*/ 576238 w 576238"/>
              <a:gd name="connsiteY20" fmla="*/ 254953 h 567319"/>
              <a:gd name="connsiteX21" fmla="*/ 576238 w 576238"/>
              <a:gd name="connsiteY21" fmla="*/ 290657 h 567319"/>
              <a:gd name="connsiteX22" fmla="*/ 576238 w 576238"/>
              <a:gd name="connsiteY22" fmla="*/ 303550 h 567319"/>
              <a:gd name="connsiteX23" fmla="*/ 321899 w 576238"/>
              <a:gd name="connsiteY23" fmla="*/ 414631 h 567319"/>
              <a:gd name="connsiteX24" fmla="*/ 321899 w 576238"/>
              <a:gd name="connsiteY24" fmla="*/ 410664 h 567319"/>
              <a:gd name="connsiteX25" fmla="*/ 288119 w 576238"/>
              <a:gd name="connsiteY25" fmla="*/ 376943 h 567319"/>
              <a:gd name="connsiteX26" fmla="*/ 253346 w 576238"/>
              <a:gd name="connsiteY26" fmla="*/ 410664 h 567319"/>
              <a:gd name="connsiteX27" fmla="*/ 253346 w 576238"/>
              <a:gd name="connsiteY27" fmla="*/ 417606 h 567319"/>
              <a:gd name="connsiteX28" fmla="*/ 0 w 576238"/>
              <a:gd name="connsiteY28" fmla="*/ 309501 h 567319"/>
              <a:gd name="connsiteX29" fmla="*/ 0 w 576238"/>
              <a:gd name="connsiteY29" fmla="*/ 290657 h 567319"/>
              <a:gd name="connsiteX30" fmla="*/ 0 w 576238"/>
              <a:gd name="connsiteY30" fmla="*/ 254953 h 567319"/>
              <a:gd name="connsiteX31" fmla="*/ 0 w 576238"/>
              <a:gd name="connsiteY31" fmla="*/ 226191 h 567319"/>
              <a:gd name="connsiteX32" fmla="*/ 57624 w 576238"/>
              <a:gd name="connsiteY32" fmla="*/ 168667 h 567319"/>
              <a:gd name="connsiteX33" fmla="*/ 285185 w 576238"/>
              <a:gd name="connsiteY33" fmla="*/ 0 h 567319"/>
              <a:gd name="connsiteX34" fmla="*/ 446115 w 576238"/>
              <a:gd name="connsiteY34" fmla="*/ 49564 h 567319"/>
              <a:gd name="connsiteX35" fmla="*/ 446115 w 576238"/>
              <a:gd name="connsiteY35" fmla="*/ 132831 h 567319"/>
              <a:gd name="connsiteX36" fmla="*/ 410353 w 576238"/>
              <a:gd name="connsiteY36" fmla="*/ 132831 h 567319"/>
              <a:gd name="connsiteX37" fmla="*/ 410353 w 576238"/>
              <a:gd name="connsiteY37" fmla="*/ 58485 h 567319"/>
              <a:gd name="connsiteX38" fmla="*/ 285185 w 576238"/>
              <a:gd name="connsiteY38" fmla="*/ 28747 h 567319"/>
              <a:gd name="connsiteX39" fmla="*/ 172932 w 576238"/>
              <a:gd name="connsiteY39" fmla="*/ 55511 h 567319"/>
              <a:gd name="connsiteX40" fmla="*/ 172932 w 576238"/>
              <a:gd name="connsiteY40" fmla="*/ 132831 h 567319"/>
              <a:gd name="connsiteX41" fmla="*/ 137170 w 576238"/>
              <a:gd name="connsiteY41" fmla="*/ 132831 h 567319"/>
              <a:gd name="connsiteX42" fmla="*/ 137170 w 576238"/>
              <a:gd name="connsiteY42" fmla="*/ 50555 h 567319"/>
              <a:gd name="connsiteX43" fmla="*/ 136176 w 576238"/>
              <a:gd name="connsiteY43" fmla="*/ 50555 h 567319"/>
              <a:gd name="connsiteX44" fmla="*/ 137170 w 576238"/>
              <a:gd name="connsiteY44" fmla="*/ 49564 h 567319"/>
              <a:gd name="connsiteX45" fmla="*/ 285185 w 576238"/>
              <a:gd name="connsiteY45" fmla="*/ 0 h 5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76238" h="567319">
                <a:moveTo>
                  <a:pt x="288119" y="404705"/>
                </a:moveTo>
                <a:cubicBezTo>
                  <a:pt x="297057" y="404705"/>
                  <a:pt x="305001" y="412640"/>
                  <a:pt x="305001" y="421566"/>
                </a:cubicBezTo>
                <a:lnTo>
                  <a:pt x="305001" y="453304"/>
                </a:lnTo>
                <a:cubicBezTo>
                  <a:pt x="305001" y="463222"/>
                  <a:pt x="297057" y="470165"/>
                  <a:pt x="288119" y="470165"/>
                </a:cubicBezTo>
                <a:cubicBezTo>
                  <a:pt x="279181" y="470165"/>
                  <a:pt x="271236" y="463222"/>
                  <a:pt x="271236" y="453304"/>
                </a:cubicBezTo>
                <a:lnTo>
                  <a:pt x="271236" y="421566"/>
                </a:lnTo>
                <a:cubicBezTo>
                  <a:pt x="271236" y="412640"/>
                  <a:pt x="279181" y="404705"/>
                  <a:pt x="288119" y="404705"/>
                </a:cubicBezTo>
                <a:close/>
                <a:moveTo>
                  <a:pt x="576238" y="345138"/>
                </a:moveTo>
                <a:lnTo>
                  <a:pt x="576238" y="509790"/>
                </a:lnTo>
                <a:cubicBezTo>
                  <a:pt x="576238" y="541530"/>
                  <a:pt x="550407" y="567319"/>
                  <a:pt x="518614" y="567319"/>
                </a:cubicBezTo>
                <a:lnTo>
                  <a:pt x="0" y="567319"/>
                </a:lnTo>
                <a:lnTo>
                  <a:pt x="0" y="356049"/>
                </a:lnTo>
                <a:cubicBezTo>
                  <a:pt x="42721" y="396716"/>
                  <a:pt x="121209" y="445318"/>
                  <a:pt x="253346" y="448293"/>
                </a:cubicBezTo>
                <a:lnTo>
                  <a:pt x="253346" y="459204"/>
                </a:lnTo>
                <a:cubicBezTo>
                  <a:pt x="253346" y="478050"/>
                  <a:pt x="269242" y="493920"/>
                  <a:pt x="288119" y="493920"/>
                </a:cubicBezTo>
                <a:cubicBezTo>
                  <a:pt x="306996" y="493920"/>
                  <a:pt x="321899" y="478050"/>
                  <a:pt x="321899" y="459204"/>
                </a:cubicBezTo>
                <a:lnTo>
                  <a:pt x="321899" y="446310"/>
                </a:lnTo>
                <a:cubicBezTo>
                  <a:pt x="446088" y="433415"/>
                  <a:pt x="529543" y="381838"/>
                  <a:pt x="576238" y="345138"/>
                </a:cubicBezTo>
                <a:close/>
                <a:moveTo>
                  <a:pt x="57624" y="168667"/>
                </a:moveTo>
                <a:lnTo>
                  <a:pt x="576238" y="168667"/>
                </a:lnTo>
                <a:lnTo>
                  <a:pt x="576238" y="254953"/>
                </a:lnTo>
                <a:lnTo>
                  <a:pt x="576238" y="290657"/>
                </a:lnTo>
                <a:lnTo>
                  <a:pt x="576238" y="303550"/>
                </a:lnTo>
                <a:cubicBezTo>
                  <a:pt x="542459" y="335288"/>
                  <a:pt x="458010" y="399754"/>
                  <a:pt x="321899" y="414631"/>
                </a:cubicBezTo>
                <a:lnTo>
                  <a:pt x="321899" y="410664"/>
                </a:lnTo>
                <a:cubicBezTo>
                  <a:pt x="321899" y="391820"/>
                  <a:pt x="306996" y="376943"/>
                  <a:pt x="288119" y="376943"/>
                </a:cubicBezTo>
                <a:cubicBezTo>
                  <a:pt x="269242" y="376943"/>
                  <a:pt x="253346" y="391820"/>
                  <a:pt x="253346" y="410664"/>
                </a:cubicBezTo>
                <a:lnTo>
                  <a:pt x="253346" y="417606"/>
                </a:lnTo>
                <a:cubicBezTo>
                  <a:pt x="100345" y="414631"/>
                  <a:pt x="26825" y="344214"/>
                  <a:pt x="0" y="309501"/>
                </a:cubicBezTo>
                <a:lnTo>
                  <a:pt x="0" y="290657"/>
                </a:lnTo>
                <a:lnTo>
                  <a:pt x="0" y="254953"/>
                </a:lnTo>
                <a:lnTo>
                  <a:pt x="0" y="226191"/>
                </a:lnTo>
                <a:cubicBezTo>
                  <a:pt x="0" y="194454"/>
                  <a:pt x="25832" y="168667"/>
                  <a:pt x="57624" y="168667"/>
                </a:cubicBezTo>
                <a:close/>
                <a:moveTo>
                  <a:pt x="285185" y="0"/>
                </a:moveTo>
                <a:cubicBezTo>
                  <a:pt x="398432" y="0"/>
                  <a:pt x="444128" y="47581"/>
                  <a:pt x="446115" y="49564"/>
                </a:cubicBezTo>
                <a:lnTo>
                  <a:pt x="446115" y="132831"/>
                </a:lnTo>
                <a:lnTo>
                  <a:pt x="410353" y="132831"/>
                </a:lnTo>
                <a:lnTo>
                  <a:pt x="410353" y="58485"/>
                </a:lnTo>
                <a:cubicBezTo>
                  <a:pt x="390485" y="45599"/>
                  <a:pt x="350749" y="28747"/>
                  <a:pt x="285185" y="28747"/>
                </a:cubicBezTo>
                <a:cubicBezTo>
                  <a:pt x="221608" y="28747"/>
                  <a:pt x="188826" y="44607"/>
                  <a:pt x="172932" y="55511"/>
                </a:cubicBezTo>
                <a:lnTo>
                  <a:pt x="172932" y="132831"/>
                </a:lnTo>
                <a:lnTo>
                  <a:pt x="137170" y="132831"/>
                </a:lnTo>
                <a:lnTo>
                  <a:pt x="137170" y="50555"/>
                </a:lnTo>
                <a:lnTo>
                  <a:pt x="136176" y="50555"/>
                </a:lnTo>
                <a:cubicBezTo>
                  <a:pt x="136176" y="50555"/>
                  <a:pt x="136176" y="50555"/>
                  <a:pt x="137170" y="49564"/>
                </a:cubicBezTo>
                <a:cubicBezTo>
                  <a:pt x="140150" y="44607"/>
                  <a:pt x="174919" y="0"/>
                  <a:pt x="285185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lIns="182880" tIns="91440" rIns="182880" bIns="91440"/>
          <a:lstStyle/>
          <a:p>
            <a:pPr defTabSz="1828891"/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DC8A4FE-6CC8-4F91-A036-F7DFF43CA2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2529" y="1405380"/>
            <a:ext cx="6172521" cy="4633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9C7B877D-1F2D-4EA9-A336-14B7CEF39295}"/>
              </a:ext>
            </a:extLst>
          </p:cNvPr>
          <p:cNvSpPr txBox="1"/>
          <p:nvPr/>
        </p:nvSpPr>
        <p:spPr>
          <a:xfrm>
            <a:off x="7120278" y="4468020"/>
            <a:ext cx="4776547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正因为玩家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掌握了所有的数据（信息流），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所以才能最高效率地进行决策，下达生产命令。</a:t>
            </a:r>
            <a:endParaRPr lang="en-US" altLang="zh-CN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63D725C-CDEB-4960-9FC1-8A5CF84831A3}"/>
              </a:ext>
            </a:extLst>
          </p:cNvPr>
          <p:cNvSpPr txBox="1"/>
          <p:nvPr/>
        </p:nvSpPr>
        <p:spPr>
          <a:xfrm>
            <a:off x="602529" y="342898"/>
            <a:ext cx="2199231" cy="67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给出答案</a:t>
            </a:r>
          </a:p>
        </p:txBody>
      </p:sp>
    </p:spTree>
    <p:extLst>
      <p:ext uri="{BB962C8B-B14F-4D97-AF65-F5344CB8AC3E}">
        <p14:creationId xmlns:p14="http://schemas.microsoft.com/office/powerpoint/2010/main" val="17527710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E4D326-2E2D-4C7B-9245-7D199BBB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307" y="561466"/>
            <a:ext cx="10556160" cy="576416"/>
          </a:xfrm>
        </p:spPr>
        <p:txBody>
          <a:bodyPr>
            <a:noAutofit/>
          </a:bodyPr>
          <a:lstStyle/>
          <a:p>
            <a:r>
              <a:rPr lang="zh-CN" altLang="en-US" b="0" dirty="0">
                <a:solidFill>
                  <a:srgbClr val="222226"/>
                </a:solidFill>
                <a:latin typeface="PingFang SC"/>
              </a:rPr>
              <a:t>试想一下，如果你要玩一场</a:t>
            </a:r>
            <a:r>
              <a:rPr lang="zh-CN" altLang="en-US" dirty="0">
                <a:solidFill>
                  <a:srgbClr val="222226"/>
                </a:solidFill>
                <a:latin typeface="PingFang SC"/>
              </a:rPr>
              <a:t>没有电脑的红警游戏</a:t>
            </a:r>
            <a:r>
              <a:rPr lang="zh-CN" altLang="en-US" b="0" dirty="0">
                <a:solidFill>
                  <a:srgbClr val="222226"/>
                </a:solidFill>
                <a:latin typeface="PingFang SC"/>
              </a:rPr>
              <a:t>，会面对什么场景？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F6A9C9E-85A1-45A5-B3A6-1D5597C807AC}"/>
              </a:ext>
            </a:extLst>
          </p:cNvPr>
          <p:cNvSpPr/>
          <p:nvPr/>
        </p:nvSpPr>
        <p:spPr>
          <a:xfrm rot="2651041">
            <a:off x="-56326" y="2985358"/>
            <a:ext cx="1406952" cy="1406950"/>
          </a:xfrm>
          <a:prstGeom prst="roundRect">
            <a:avLst/>
          </a:prstGeom>
          <a:solidFill>
            <a:schemeClr val="accent3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D45A2890-AC36-4ECA-80AA-8FDBE3ED5EBA}"/>
              </a:ext>
            </a:extLst>
          </p:cNvPr>
          <p:cNvSpPr/>
          <p:nvPr/>
        </p:nvSpPr>
        <p:spPr>
          <a:xfrm rot="2651041">
            <a:off x="10847663" y="2985358"/>
            <a:ext cx="1406952" cy="140695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CCE1EC9-464E-45B7-AF8E-623885487EDB}"/>
              </a:ext>
            </a:extLst>
          </p:cNvPr>
          <p:cNvSpPr/>
          <p:nvPr/>
        </p:nvSpPr>
        <p:spPr>
          <a:xfrm>
            <a:off x="7866576" y="1828800"/>
            <a:ext cx="3235908" cy="3635094"/>
          </a:xfrm>
          <a:custGeom>
            <a:avLst/>
            <a:gdLst>
              <a:gd name="connsiteX0" fmla="*/ 18544 w 3028057"/>
              <a:gd name="connsiteY0" fmla="*/ 0 h 3743464"/>
              <a:gd name="connsiteX1" fmla="*/ 2659966 w 3028057"/>
              <a:gd name="connsiteY1" fmla="*/ 0 h 3743464"/>
              <a:gd name="connsiteX2" fmla="*/ 3028057 w 3028057"/>
              <a:gd name="connsiteY2" fmla="*/ 368091 h 3743464"/>
              <a:gd name="connsiteX3" fmla="*/ 3028057 w 3028057"/>
              <a:gd name="connsiteY3" fmla="*/ 3375373 h 3743464"/>
              <a:gd name="connsiteX4" fmla="*/ 2659966 w 3028057"/>
              <a:gd name="connsiteY4" fmla="*/ 3743464 h 3743464"/>
              <a:gd name="connsiteX5" fmla="*/ 18544 w 3028057"/>
              <a:gd name="connsiteY5" fmla="*/ 3743464 h 3743464"/>
              <a:gd name="connsiteX6" fmla="*/ 0 w 3028057"/>
              <a:gd name="connsiteY6" fmla="*/ 3741595 h 3743464"/>
              <a:gd name="connsiteX7" fmla="*/ 0 w 3028057"/>
              <a:gd name="connsiteY7" fmla="*/ 1870 h 374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8057" h="3743464">
                <a:moveTo>
                  <a:pt x="18544" y="0"/>
                </a:moveTo>
                <a:lnTo>
                  <a:pt x="2659966" y="0"/>
                </a:lnTo>
                <a:cubicBezTo>
                  <a:pt x="2863257" y="0"/>
                  <a:pt x="3028057" y="164800"/>
                  <a:pt x="3028057" y="368091"/>
                </a:cubicBezTo>
                <a:lnTo>
                  <a:pt x="3028057" y="3375373"/>
                </a:lnTo>
                <a:cubicBezTo>
                  <a:pt x="3028057" y="3578664"/>
                  <a:pt x="2863257" y="3743464"/>
                  <a:pt x="2659966" y="3743464"/>
                </a:cubicBezTo>
                <a:lnTo>
                  <a:pt x="18544" y="3743464"/>
                </a:lnTo>
                <a:lnTo>
                  <a:pt x="0" y="3741595"/>
                </a:lnTo>
                <a:lnTo>
                  <a:pt x="0" y="18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5832D7-5F08-4189-8251-FAB5522E4738}"/>
              </a:ext>
            </a:extLst>
          </p:cNvPr>
          <p:cNvSpPr txBox="1"/>
          <p:nvPr/>
        </p:nvSpPr>
        <p:spPr>
          <a:xfrm>
            <a:off x="8110016" y="2650486"/>
            <a:ext cx="2749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2A66C"/>
                </a:solidFill>
              </a:rPr>
              <a:t>你的命令无法很快抵达工厂和车间</a:t>
            </a:r>
          </a:p>
        </p:txBody>
      </p:sp>
      <p:sp>
        <p:nvSpPr>
          <p:cNvPr id="17" name="student-graduation-cap-shape_52041">
            <a:extLst>
              <a:ext uri="{FF2B5EF4-FFF2-40B4-BE49-F238E27FC236}">
                <a16:creationId xmlns:a16="http://schemas.microsoft.com/office/drawing/2014/main" id="{9878A09D-004C-4B0E-A836-445EBCE1EF6B}"/>
              </a:ext>
            </a:extLst>
          </p:cNvPr>
          <p:cNvSpPr>
            <a:spLocks noChangeAspect="1"/>
          </p:cNvSpPr>
          <p:nvPr/>
        </p:nvSpPr>
        <p:spPr bwMode="auto">
          <a:xfrm>
            <a:off x="9179688" y="2104363"/>
            <a:ext cx="609685" cy="377313"/>
          </a:xfrm>
          <a:custGeom>
            <a:avLst/>
            <a:gdLst>
              <a:gd name="T0" fmla="*/ 399 w 421"/>
              <a:gd name="T1" fmla="*/ 189 h 261"/>
              <a:gd name="T2" fmla="*/ 392 w 421"/>
              <a:gd name="T3" fmla="*/ 178 h 261"/>
              <a:gd name="T4" fmla="*/ 392 w 421"/>
              <a:gd name="T5" fmla="*/ 117 h 261"/>
              <a:gd name="T6" fmla="*/ 421 w 421"/>
              <a:gd name="T7" fmla="*/ 103 h 261"/>
              <a:gd name="T8" fmla="*/ 210 w 421"/>
              <a:gd name="T9" fmla="*/ 0 h 261"/>
              <a:gd name="T10" fmla="*/ 0 w 421"/>
              <a:gd name="T11" fmla="*/ 103 h 261"/>
              <a:gd name="T12" fmla="*/ 94 w 421"/>
              <a:gd name="T13" fmla="*/ 149 h 261"/>
              <a:gd name="T14" fmla="*/ 94 w 421"/>
              <a:gd name="T15" fmla="*/ 222 h 261"/>
              <a:gd name="T16" fmla="*/ 212 w 421"/>
              <a:gd name="T17" fmla="*/ 261 h 261"/>
              <a:gd name="T18" fmla="*/ 326 w 421"/>
              <a:gd name="T19" fmla="*/ 222 h 261"/>
              <a:gd name="T20" fmla="*/ 326 w 421"/>
              <a:gd name="T21" fmla="*/ 149 h 261"/>
              <a:gd name="T22" fmla="*/ 378 w 421"/>
              <a:gd name="T23" fmla="*/ 124 h 261"/>
              <a:gd name="T24" fmla="*/ 378 w 421"/>
              <a:gd name="T25" fmla="*/ 178 h 261"/>
              <a:gd name="T26" fmla="*/ 372 w 421"/>
              <a:gd name="T27" fmla="*/ 189 h 261"/>
              <a:gd name="T28" fmla="*/ 377 w 421"/>
              <a:gd name="T29" fmla="*/ 200 h 261"/>
              <a:gd name="T30" fmla="*/ 369 w 421"/>
              <a:gd name="T31" fmla="*/ 242 h 261"/>
              <a:gd name="T32" fmla="*/ 401 w 421"/>
              <a:gd name="T33" fmla="*/ 242 h 261"/>
              <a:gd name="T34" fmla="*/ 393 w 421"/>
              <a:gd name="T35" fmla="*/ 200 h 261"/>
              <a:gd name="T36" fmla="*/ 399 w 421"/>
              <a:gd name="T37" fmla="*/ 189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1" h="261">
                <a:moveTo>
                  <a:pt x="399" y="189"/>
                </a:moveTo>
                <a:cubicBezTo>
                  <a:pt x="399" y="185"/>
                  <a:pt x="396" y="180"/>
                  <a:pt x="392" y="178"/>
                </a:cubicBezTo>
                <a:lnTo>
                  <a:pt x="392" y="117"/>
                </a:lnTo>
                <a:lnTo>
                  <a:pt x="421" y="103"/>
                </a:lnTo>
                <a:lnTo>
                  <a:pt x="210" y="0"/>
                </a:lnTo>
                <a:lnTo>
                  <a:pt x="0" y="103"/>
                </a:lnTo>
                <a:lnTo>
                  <a:pt x="94" y="149"/>
                </a:lnTo>
                <a:lnTo>
                  <a:pt x="94" y="222"/>
                </a:lnTo>
                <a:cubicBezTo>
                  <a:pt x="94" y="222"/>
                  <a:pt x="137" y="261"/>
                  <a:pt x="212" y="261"/>
                </a:cubicBezTo>
                <a:cubicBezTo>
                  <a:pt x="287" y="261"/>
                  <a:pt x="326" y="222"/>
                  <a:pt x="326" y="222"/>
                </a:cubicBezTo>
                <a:lnTo>
                  <a:pt x="326" y="149"/>
                </a:lnTo>
                <a:lnTo>
                  <a:pt x="378" y="124"/>
                </a:lnTo>
                <a:lnTo>
                  <a:pt x="378" y="178"/>
                </a:lnTo>
                <a:cubicBezTo>
                  <a:pt x="374" y="180"/>
                  <a:pt x="372" y="185"/>
                  <a:pt x="372" y="189"/>
                </a:cubicBezTo>
                <a:cubicBezTo>
                  <a:pt x="372" y="194"/>
                  <a:pt x="374" y="198"/>
                  <a:pt x="377" y="200"/>
                </a:cubicBezTo>
                <a:lnTo>
                  <a:pt x="369" y="242"/>
                </a:lnTo>
                <a:lnTo>
                  <a:pt x="401" y="242"/>
                </a:lnTo>
                <a:lnTo>
                  <a:pt x="393" y="200"/>
                </a:lnTo>
                <a:cubicBezTo>
                  <a:pt x="396" y="198"/>
                  <a:pt x="399" y="194"/>
                  <a:pt x="399" y="189"/>
                </a:cubicBezTo>
                <a:close/>
              </a:path>
            </a:pathLst>
          </a:custGeom>
          <a:gradFill>
            <a:gsLst>
              <a:gs pos="25000">
                <a:schemeClr val="accent1"/>
              </a:gs>
              <a:gs pos="75000">
                <a:schemeClr val="accent2">
                  <a:lumMod val="20000"/>
                  <a:lumOff val="80000"/>
                </a:schemeClr>
              </a:gs>
            </a:gsLst>
            <a:lin ang="3600000" scaled="0"/>
          </a:gra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CB7EFA2-EAA6-44DB-A756-4BEC7FE90C46}"/>
              </a:ext>
            </a:extLst>
          </p:cNvPr>
          <p:cNvGrpSpPr/>
          <p:nvPr/>
        </p:nvGrpSpPr>
        <p:grpSpPr>
          <a:xfrm>
            <a:off x="9286261" y="5124392"/>
            <a:ext cx="396539" cy="45719"/>
            <a:chOff x="3423990" y="5344830"/>
            <a:chExt cx="396539" cy="45719"/>
          </a:xfrm>
        </p:grpSpPr>
        <p:sp>
          <p:nvSpPr>
            <p:cNvPr id="34" name="菱形 33">
              <a:extLst>
                <a:ext uri="{FF2B5EF4-FFF2-40B4-BE49-F238E27FC236}">
                  <a16:creationId xmlns:a16="http://schemas.microsoft.com/office/drawing/2014/main" id="{FA332A34-5833-4E6B-BD6A-9D8F5A6515C6}"/>
                </a:ext>
              </a:extLst>
            </p:cNvPr>
            <p:cNvSpPr/>
            <p:nvPr/>
          </p:nvSpPr>
          <p:spPr>
            <a:xfrm flipH="1">
              <a:off x="342399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rgbClr val="D2A66C"/>
                  </a:gs>
                  <a:gs pos="100000">
                    <a:srgbClr val="F0E7D9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id="{85724565-CEFA-4F07-B748-7F5D7640B374}"/>
                </a:ext>
              </a:extLst>
            </p:cNvPr>
            <p:cNvSpPr/>
            <p:nvPr/>
          </p:nvSpPr>
          <p:spPr>
            <a:xfrm flipH="1">
              <a:off x="359940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rgbClr val="D2A66C"/>
                  </a:gs>
                  <a:gs pos="100000">
                    <a:srgbClr val="F0E7D9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36" name="菱形 35">
              <a:extLst>
                <a:ext uri="{FF2B5EF4-FFF2-40B4-BE49-F238E27FC236}">
                  <a16:creationId xmlns:a16="http://schemas.microsoft.com/office/drawing/2014/main" id="{0F634FD7-1A68-4B12-98A5-76FADB647FD9}"/>
                </a:ext>
              </a:extLst>
            </p:cNvPr>
            <p:cNvSpPr/>
            <p:nvPr/>
          </p:nvSpPr>
          <p:spPr>
            <a:xfrm flipH="1">
              <a:off x="377481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rgbClr val="D2A66C"/>
                  </a:gs>
                  <a:gs pos="100000">
                    <a:srgbClr val="F0E7D9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0BFE4DC0-6C22-4D81-80E7-6955620011F7}"/>
              </a:ext>
            </a:extLst>
          </p:cNvPr>
          <p:cNvSpPr/>
          <p:nvPr/>
        </p:nvSpPr>
        <p:spPr>
          <a:xfrm>
            <a:off x="8302872" y="3540465"/>
            <a:ext cx="2409036" cy="149720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如果想要运作庞大的战争机器，你只能依靠大量的人，还有熟练的团队协助。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FEBF43E5-BF6D-4A77-8430-E70B2436F7E0}"/>
              </a:ext>
            </a:extLst>
          </p:cNvPr>
          <p:cNvSpPr/>
          <p:nvPr/>
        </p:nvSpPr>
        <p:spPr>
          <a:xfrm flipH="1">
            <a:off x="1101342" y="1828800"/>
            <a:ext cx="3235908" cy="3635094"/>
          </a:xfrm>
          <a:custGeom>
            <a:avLst/>
            <a:gdLst>
              <a:gd name="connsiteX0" fmla="*/ 18544 w 3028057"/>
              <a:gd name="connsiteY0" fmla="*/ 0 h 3743464"/>
              <a:gd name="connsiteX1" fmla="*/ 2659966 w 3028057"/>
              <a:gd name="connsiteY1" fmla="*/ 0 h 3743464"/>
              <a:gd name="connsiteX2" fmla="*/ 3028057 w 3028057"/>
              <a:gd name="connsiteY2" fmla="*/ 368091 h 3743464"/>
              <a:gd name="connsiteX3" fmla="*/ 3028057 w 3028057"/>
              <a:gd name="connsiteY3" fmla="*/ 3375373 h 3743464"/>
              <a:gd name="connsiteX4" fmla="*/ 2659966 w 3028057"/>
              <a:gd name="connsiteY4" fmla="*/ 3743464 h 3743464"/>
              <a:gd name="connsiteX5" fmla="*/ 18544 w 3028057"/>
              <a:gd name="connsiteY5" fmla="*/ 3743464 h 3743464"/>
              <a:gd name="connsiteX6" fmla="*/ 0 w 3028057"/>
              <a:gd name="connsiteY6" fmla="*/ 3741595 h 3743464"/>
              <a:gd name="connsiteX7" fmla="*/ 0 w 3028057"/>
              <a:gd name="connsiteY7" fmla="*/ 1870 h 374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28057" h="3743464">
                <a:moveTo>
                  <a:pt x="18544" y="0"/>
                </a:moveTo>
                <a:lnTo>
                  <a:pt x="2659966" y="0"/>
                </a:lnTo>
                <a:cubicBezTo>
                  <a:pt x="2863257" y="0"/>
                  <a:pt x="3028057" y="164800"/>
                  <a:pt x="3028057" y="368091"/>
                </a:cubicBezTo>
                <a:lnTo>
                  <a:pt x="3028057" y="3375373"/>
                </a:lnTo>
                <a:cubicBezTo>
                  <a:pt x="3028057" y="3578664"/>
                  <a:pt x="2863257" y="3743464"/>
                  <a:pt x="2659966" y="3743464"/>
                </a:cubicBezTo>
                <a:lnTo>
                  <a:pt x="18544" y="3743464"/>
                </a:lnTo>
                <a:lnTo>
                  <a:pt x="0" y="3741595"/>
                </a:lnTo>
                <a:lnTo>
                  <a:pt x="0" y="18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315909-9471-4CFE-90A7-88D72A1BD168}"/>
              </a:ext>
            </a:extLst>
          </p:cNvPr>
          <p:cNvSpPr txBox="1"/>
          <p:nvPr/>
        </p:nvSpPr>
        <p:spPr>
          <a:xfrm>
            <a:off x="1237798" y="2526690"/>
            <a:ext cx="30087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D2A66C"/>
                </a:solidFill>
              </a:rPr>
              <a:t>数据无法即时统计和运算，也没办法第一时间找到其中的规律和问题。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EF394E-20B6-4D27-AF5B-DED608729A1F}"/>
              </a:ext>
            </a:extLst>
          </p:cNvPr>
          <p:cNvGrpSpPr/>
          <p:nvPr/>
        </p:nvGrpSpPr>
        <p:grpSpPr>
          <a:xfrm>
            <a:off x="2521027" y="5165182"/>
            <a:ext cx="396539" cy="45719"/>
            <a:chOff x="3423990" y="5344830"/>
            <a:chExt cx="396539" cy="45719"/>
          </a:xfrm>
        </p:grpSpPr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D8F209CA-17F4-4FB1-98E8-9204A47C0AD6}"/>
                </a:ext>
              </a:extLst>
            </p:cNvPr>
            <p:cNvSpPr/>
            <p:nvPr/>
          </p:nvSpPr>
          <p:spPr>
            <a:xfrm flipH="1">
              <a:off x="342399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C8A2F77D-E6F9-45E6-9106-013F9DDEFC3A}"/>
                </a:ext>
              </a:extLst>
            </p:cNvPr>
            <p:cNvSpPr/>
            <p:nvPr/>
          </p:nvSpPr>
          <p:spPr>
            <a:xfrm flipH="1">
              <a:off x="359940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id="{7A7EEA13-8C11-475D-AA19-CC63EAE7DC44}"/>
                </a:ext>
              </a:extLst>
            </p:cNvPr>
            <p:cNvSpPr/>
            <p:nvPr/>
          </p:nvSpPr>
          <p:spPr>
            <a:xfrm flipH="1">
              <a:off x="3774810" y="5344830"/>
              <a:ext cx="45719" cy="45719"/>
            </a:xfrm>
            <a:prstGeom prst="diamond">
              <a:avLst/>
            </a:prstGeom>
            <a:noFill/>
            <a:ln w="31750" cap="rnd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2700000" scaled="0"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</p:grpSp>
      <p:sp>
        <p:nvSpPr>
          <p:cNvPr id="29" name="student-graduation-cap-shape_52041">
            <a:extLst>
              <a:ext uri="{FF2B5EF4-FFF2-40B4-BE49-F238E27FC236}">
                <a16:creationId xmlns:a16="http://schemas.microsoft.com/office/drawing/2014/main" id="{A7C7CCBB-DF15-47C9-B3EF-E0B28A6209F3}"/>
              </a:ext>
            </a:extLst>
          </p:cNvPr>
          <p:cNvSpPr>
            <a:spLocks noChangeAspect="1"/>
          </p:cNvSpPr>
          <p:nvPr/>
        </p:nvSpPr>
        <p:spPr bwMode="auto">
          <a:xfrm>
            <a:off x="2414454" y="2104363"/>
            <a:ext cx="609685" cy="377313"/>
          </a:xfrm>
          <a:custGeom>
            <a:avLst/>
            <a:gdLst>
              <a:gd name="T0" fmla="*/ 399 w 421"/>
              <a:gd name="T1" fmla="*/ 189 h 261"/>
              <a:gd name="T2" fmla="*/ 392 w 421"/>
              <a:gd name="T3" fmla="*/ 178 h 261"/>
              <a:gd name="T4" fmla="*/ 392 w 421"/>
              <a:gd name="T5" fmla="*/ 117 h 261"/>
              <a:gd name="T6" fmla="*/ 421 w 421"/>
              <a:gd name="T7" fmla="*/ 103 h 261"/>
              <a:gd name="T8" fmla="*/ 210 w 421"/>
              <a:gd name="T9" fmla="*/ 0 h 261"/>
              <a:gd name="T10" fmla="*/ 0 w 421"/>
              <a:gd name="T11" fmla="*/ 103 h 261"/>
              <a:gd name="T12" fmla="*/ 94 w 421"/>
              <a:gd name="T13" fmla="*/ 149 h 261"/>
              <a:gd name="T14" fmla="*/ 94 w 421"/>
              <a:gd name="T15" fmla="*/ 222 h 261"/>
              <a:gd name="T16" fmla="*/ 212 w 421"/>
              <a:gd name="T17" fmla="*/ 261 h 261"/>
              <a:gd name="T18" fmla="*/ 326 w 421"/>
              <a:gd name="T19" fmla="*/ 222 h 261"/>
              <a:gd name="T20" fmla="*/ 326 w 421"/>
              <a:gd name="T21" fmla="*/ 149 h 261"/>
              <a:gd name="T22" fmla="*/ 378 w 421"/>
              <a:gd name="T23" fmla="*/ 124 h 261"/>
              <a:gd name="T24" fmla="*/ 378 w 421"/>
              <a:gd name="T25" fmla="*/ 178 h 261"/>
              <a:gd name="T26" fmla="*/ 372 w 421"/>
              <a:gd name="T27" fmla="*/ 189 h 261"/>
              <a:gd name="T28" fmla="*/ 377 w 421"/>
              <a:gd name="T29" fmla="*/ 200 h 261"/>
              <a:gd name="T30" fmla="*/ 369 w 421"/>
              <a:gd name="T31" fmla="*/ 242 h 261"/>
              <a:gd name="T32" fmla="*/ 401 w 421"/>
              <a:gd name="T33" fmla="*/ 242 h 261"/>
              <a:gd name="T34" fmla="*/ 393 w 421"/>
              <a:gd name="T35" fmla="*/ 200 h 261"/>
              <a:gd name="T36" fmla="*/ 399 w 421"/>
              <a:gd name="T37" fmla="*/ 189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1" h="261">
                <a:moveTo>
                  <a:pt x="399" y="189"/>
                </a:moveTo>
                <a:cubicBezTo>
                  <a:pt x="399" y="185"/>
                  <a:pt x="396" y="180"/>
                  <a:pt x="392" y="178"/>
                </a:cubicBezTo>
                <a:lnTo>
                  <a:pt x="392" y="117"/>
                </a:lnTo>
                <a:lnTo>
                  <a:pt x="421" y="103"/>
                </a:lnTo>
                <a:lnTo>
                  <a:pt x="210" y="0"/>
                </a:lnTo>
                <a:lnTo>
                  <a:pt x="0" y="103"/>
                </a:lnTo>
                <a:lnTo>
                  <a:pt x="94" y="149"/>
                </a:lnTo>
                <a:lnTo>
                  <a:pt x="94" y="222"/>
                </a:lnTo>
                <a:cubicBezTo>
                  <a:pt x="94" y="222"/>
                  <a:pt x="137" y="261"/>
                  <a:pt x="212" y="261"/>
                </a:cubicBezTo>
                <a:cubicBezTo>
                  <a:pt x="287" y="261"/>
                  <a:pt x="326" y="222"/>
                  <a:pt x="326" y="222"/>
                </a:cubicBezTo>
                <a:lnTo>
                  <a:pt x="326" y="149"/>
                </a:lnTo>
                <a:lnTo>
                  <a:pt x="378" y="124"/>
                </a:lnTo>
                <a:lnTo>
                  <a:pt x="378" y="178"/>
                </a:lnTo>
                <a:cubicBezTo>
                  <a:pt x="374" y="180"/>
                  <a:pt x="372" y="185"/>
                  <a:pt x="372" y="189"/>
                </a:cubicBezTo>
                <a:cubicBezTo>
                  <a:pt x="372" y="194"/>
                  <a:pt x="374" y="198"/>
                  <a:pt x="377" y="200"/>
                </a:cubicBezTo>
                <a:lnTo>
                  <a:pt x="369" y="242"/>
                </a:lnTo>
                <a:lnTo>
                  <a:pt x="401" y="242"/>
                </a:lnTo>
                <a:lnTo>
                  <a:pt x="393" y="200"/>
                </a:lnTo>
                <a:cubicBezTo>
                  <a:pt x="396" y="198"/>
                  <a:pt x="399" y="194"/>
                  <a:pt x="399" y="189"/>
                </a:cubicBezTo>
                <a:close/>
              </a:path>
            </a:pathLst>
          </a:custGeom>
          <a:gradFill>
            <a:gsLst>
              <a:gs pos="21000">
                <a:schemeClr val="accent1"/>
              </a:gs>
              <a:gs pos="100000">
                <a:schemeClr val="accent3"/>
              </a:gs>
            </a:gsLst>
            <a:lin ang="3600000" scaled="0"/>
          </a:gradFill>
          <a:ln>
            <a:noFill/>
          </a:ln>
        </p:spPr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9D06D34-5BA4-49A0-BACE-864064BA22CD}"/>
              </a:ext>
            </a:extLst>
          </p:cNvPr>
          <p:cNvSpPr/>
          <p:nvPr/>
        </p:nvSpPr>
        <p:spPr>
          <a:xfrm>
            <a:off x="4341671" y="1433634"/>
            <a:ext cx="3508658" cy="4425426"/>
          </a:xfrm>
          <a:prstGeom prst="roundRect">
            <a:avLst>
              <a:gd name="adj" fmla="val 9661"/>
            </a:avLst>
          </a:prstGeom>
          <a:gradFill>
            <a:gsLst>
              <a:gs pos="25000">
                <a:schemeClr val="accent1">
                  <a:lumMod val="75000"/>
                </a:schemeClr>
              </a:gs>
              <a:gs pos="100000">
                <a:schemeClr val="accent3"/>
              </a:gs>
            </a:gsLst>
            <a:lin ang="3600000" scaled="0"/>
          </a:gradFill>
          <a:ln>
            <a:noFill/>
          </a:ln>
          <a:effectLst>
            <a:outerShdw blurRad="190500" dist="38100" dir="2700000" algn="tl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C69A20-3CDD-4B74-8729-6EB46BAFE19E}"/>
              </a:ext>
            </a:extLst>
          </p:cNvPr>
          <p:cNvSpPr txBox="1"/>
          <p:nvPr/>
        </p:nvSpPr>
        <p:spPr>
          <a:xfrm>
            <a:off x="4694172" y="2628566"/>
            <a:ext cx="2937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所有的数据都是用人传递，通过纸张才能阅读。</a:t>
            </a:r>
          </a:p>
        </p:txBody>
      </p:sp>
      <p:sp>
        <p:nvSpPr>
          <p:cNvPr id="16" name="group-of-people_2266">
            <a:extLst>
              <a:ext uri="{FF2B5EF4-FFF2-40B4-BE49-F238E27FC236}">
                <a16:creationId xmlns:a16="http://schemas.microsoft.com/office/drawing/2014/main" id="{2611AD0C-67D2-41D8-BFCB-61F2680BD1F6}"/>
              </a:ext>
            </a:extLst>
          </p:cNvPr>
          <p:cNvSpPr>
            <a:spLocks noChangeAspect="1"/>
          </p:cNvSpPr>
          <p:nvPr/>
        </p:nvSpPr>
        <p:spPr bwMode="auto">
          <a:xfrm>
            <a:off x="5640899" y="1727445"/>
            <a:ext cx="898375" cy="566824"/>
          </a:xfrm>
          <a:custGeom>
            <a:avLst/>
            <a:gdLst>
              <a:gd name="connsiteX0" fmla="*/ 243424 w 514853"/>
              <a:gd name="connsiteY0" fmla="*/ 0 h 324844"/>
              <a:gd name="connsiteX1" fmla="*/ 247733 w 514853"/>
              <a:gd name="connsiteY1" fmla="*/ 0 h 324844"/>
              <a:gd name="connsiteX2" fmla="*/ 249887 w 514853"/>
              <a:gd name="connsiteY2" fmla="*/ 0 h 324844"/>
              <a:gd name="connsiteX3" fmla="*/ 271429 w 514853"/>
              <a:gd name="connsiteY3" fmla="*/ 4303 h 324844"/>
              <a:gd name="connsiteX4" fmla="*/ 277891 w 514853"/>
              <a:gd name="connsiteY4" fmla="*/ 8605 h 324844"/>
              <a:gd name="connsiteX5" fmla="*/ 303742 w 514853"/>
              <a:gd name="connsiteY5" fmla="*/ 23664 h 324844"/>
              <a:gd name="connsiteX6" fmla="*/ 310204 w 514853"/>
              <a:gd name="connsiteY6" fmla="*/ 73144 h 324844"/>
              <a:gd name="connsiteX7" fmla="*/ 310204 w 514853"/>
              <a:gd name="connsiteY7" fmla="*/ 90354 h 324844"/>
              <a:gd name="connsiteX8" fmla="*/ 305896 w 514853"/>
              <a:gd name="connsiteY8" fmla="*/ 101110 h 324844"/>
              <a:gd name="connsiteX9" fmla="*/ 286508 w 514853"/>
              <a:gd name="connsiteY9" fmla="*/ 137682 h 324844"/>
              <a:gd name="connsiteX10" fmla="*/ 292971 w 514853"/>
              <a:gd name="connsiteY10" fmla="*/ 144136 h 324844"/>
              <a:gd name="connsiteX11" fmla="*/ 303742 w 514853"/>
              <a:gd name="connsiteY11" fmla="*/ 152741 h 324844"/>
              <a:gd name="connsiteX12" fmla="*/ 310204 w 514853"/>
              <a:gd name="connsiteY12" fmla="*/ 154892 h 324844"/>
              <a:gd name="connsiteX13" fmla="*/ 331746 w 514853"/>
              <a:gd name="connsiteY13" fmla="*/ 161346 h 324844"/>
              <a:gd name="connsiteX14" fmla="*/ 333900 w 514853"/>
              <a:gd name="connsiteY14" fmla="*/ 163498 h 324844"/>
              <a:gd name="connsiteX15" fmla="*/ 351134 w 514853"/>
              <a:gd name="connsiteY15" fmla="*/ 174254 h 324844"/>
              <a:gd name="connsiteX16" fmla="*/ 370522 w 514853"/>
              <a:gd name="connsiteY16" fmla="*/ 288272 h 324844"/>
              <a:gd name="connsiteX17" fmla="*/ 368368 w 514853"/>
              <a:gd name="connsiteY17" fmla="*/ 301180 h 324844"/>
              <a:gd name="connsiteX18" fmla="*/ 374830 w 514853"/>
              <a:gd name="connsiteY18" fmla="*/ 296877 h 324844"/>
              <a:gd name="connsiteX19" fmla="*/ 392064 w 514853"/>
              <a:gd name="connsiteY19" fmla="*/ 266759 h 324844"/>
              <a:gd name="connsiteX20" fmla="*/ 392064 w 514853"/>
              <a:gd name="connsiteY20" fmla="*/ 264608 h 324844"/>
              <a:gd name="connsiteX21" fmla="*/ 368368 w 514853"/>
              <a:gd name="connsiteY21" fmla="*/ 167800 h 324844"/>
              <a:gd name="connsiteX22" fmla="*/ 361905 w 514853"/>
              <a:gd name="connsiteY22" fmla="*/ 154892 h 324844"/>
              <a:gd name="connsiteX23" fmla="*/ 342517 w 514853"/>
              <a:gd name="connsiteY23" fmla="*/ 118321 h 324844"/>
              <a:gd name="connsiteX24" fmla="*/ 338209 w 514853"/>
              <a:gd name="connsiteY24" fmla="*/ 109716 h 324844"/>
              <a:gd name="connsiteX25" fmla="*/ 338209 w 514853"/>
              <a:gd name="connsiteY25" fmla="*/ 90354 h 324844"/>
              <a:gd name="connsiteX26" fmla="*/ 340363 w 514853"/>
              <a:gd name="connsiteY26" fmla="*/ 88203 h 324844"/>
              <a:gd name="connsiteX27" fmla="*/ 340363 w 514853"/>
              <a:gd name="connsiteY27" fmla="*/ 51631 h 324844"/>
              <a:gd name="connsiteX28" fmla="*/ 374830 w 514853"/>
              <a:gd name="connsiteY28" fmla="*/ 17210 h 324844"/>
              <a:gd name="connsiteX29" fmla="*/ 383447 w 514853"/>
              <a:gd name="connsiteY29" fmla="*/ 15059 h 324844"/>
              <a:gd name="connsiteX30" fmla="*/ 387755 w 514853"/>
              <a:gd name="connsiteY30" fmla="*/ 15059 h 324844"/>
              <a:gd name="connsiteX31" fmla="*/ 389910 w 514853"/>
              <a:gd name="connsiteY31" fmla="*/ 15059 h 324844"/>
              <a:gd name="connsiteX32" fmla="*/ 411452 w 514853"/>
              <a:gd name="connsiteY32" fmla="*/ 19362 h 324844"/>
              <a:gd name="connsiteX33" fmla="*/ 417914 w 514853"/>
              <a:gd name="connsiteY33" fmla="*/ 21513 h 324844"/>
              <a:gd name="connsiteX34" fmla="*/ 445919 w 514853"/>
              <a:gd name="connsiteY34" fmla="*/ 38723 h 324844"/>
              <a:gd name="connsiteX35" fmla="*/ 452381 w 514853"/>
              <a:gd name="connsiteY35" fmla="*/ 88203 h 324844"/>
              <a:gd name="connsiteX36" fmla="*/ 452381 w 514853"/>
              <a:gd name="connsiteY36" fmla="*/ 90354 h 324844"/>
              <a:gd name="connsiteX37" fmla="*/ 452381 w 514853"/>
              <a:gd name="connsiteY37" fmla="*/ 109716 h 324844"/>
              <a:gd name="connsiteX38" fmla="*/ 448073 w 514853"/>
              <a:gd name="connsiteY38" fmla="*/ 118321 h 324844"/>
              <a:gd name="connsiteX39" fmla="*/ 428685 w 514853"/>
              <a:gd name="connsiteY39" fmla="*/ 157044 h 324844"/>
              <a:gd name="connsiteX40" fmla="*/ 432994 w 514853"/>
              <a:gd name="connsiteY40" fmla="*/ 163498 h 324844"/>
              <a:gd name="connsiteX41" fmla="*/ 445919 w 514853"/>
              <a:gd name="connsiteY41" fmla="*/ 172103 h 324844"/>
              <a:gd name="connsiteX42" fmla="*/ 452381 w 514853"/>
              <a:gd name="connsiteY42" fmla="*/ 174254 h 324844"/>
              <a:gd name="connsiteX43" fmla="*/ 473923 w 514853"/>
              <a:gd name="connsiteY43" fmla="*/ 182859 h 324844"/>
              <a:gd name="connsiteX44" fmla="*/ 476077 w 514853"/>
              <a:gd name="connsiteY44" fmla="*/ 182859 h 324844"/>
              <a:gd name="connsiteX45" fmla="*/ 493311 w 514853"/>
              <a:gd name="connsiteY45" fmla="*/ 195767 h 324844"/>
              <a:gd name="connsiteX46" fmla="*/ 514853 w 514853"/>
              <a:gd name="connsiteY46" fmla="*/ 283970 h 324844"/>
              <a:gd name="connsiteX47" fmla="*/ 508390 w 514853"/>
              <a:gd name="connsiteY47" fmla="*/ 299029 h 324844"/>
              <a:gd name="connsiteX48" fmla="*/ 400681 w 514853"/>
              <a:gd name="connsiteY48" fmla="*/ 320541 h 324844"/>
              <a:gd name="connsiteX49" fmla="*/ 389910 w 514853"/>
              <a:gd name="connsiteY49" fmla="*/ 320541 h 324844"/>
              <a:gd name="connsiteX50" fmla="*/ 331746 w 514853"/>
              <a:gd name="connsiteY50" fmla="*/ 314088 h 324844"/>
              <a:gd name="connsiteX51" fmla="*/ 260658 w 514853"/>
              <a:gd name="connsiteY51" fmla="*/ 324844 h 324844"/>
              <a:gd name="connsiteX52" fmla="*/ 249887 w 514853"/>
              <a:gd name="connsiteY52" fmla="*/ 324844 h 324844"/>
              <a:gd name="connsiteX53" fmla="*/ 178798 w 514853"/>
              <a:gd name="connsiteY53" fmla="*/ 314088 h 324844"/>
              <a:gd name="connsiteX54" fmla="*/ 124943 w 514853"/>
              <a:gd name="connsiteY54" fmla="*/ 320541 h 324844"/>
              <a:gd name="connsiteX55" fmla="*/ 114172 w 514853"/>
              <a:gd name="connsiteY55" fmla="*/ 320541 h 324844"/>
              <a:gd name="connsiteX56" fmla="*/ 6463 w 514853"/>
              <a:gd name="connsiteY56" fmla="*/ 299029 h 324844"/>
              <a:gd name="connsiteX57" fmla="*/ 0 w 514853"/>
              <a:gd name="connsiteY57" fmla="*/ 283970 h 324844"/>
              <a:gd name="connsiteX58" fmla="*/ 21542 w 514853"/>
              <a:gd name="connsiteY58" fmla="*/ 195767 h 324844"/>
              <a:gd name="connsiteX59" fmla="*/ 38776 w 514853"/>
              <a:gd name="connsiteY59" fmla="*/ 182859 h 324844"/>
              <a:gd name="connsiteX60" fmla="*/ 84014 w 514853"/>
              <a:gd name="connsiteY60" fmla="*/ 159195 h 324844"/>
              <a:gd name="connsiteX61" fmla="*/ 86168 w 514853"/>
              <a:gd name="connsiteY61" fmla="*/ 154892 h 324844"/>
              <a:gd name="connsiteX62" fmla="*/ 68934 w 514853"/>
              <a:gd name="connsiteY62" fmla="*/ 118321 h 324844"/>
              <a:gd name="connsiteX63" fmla="*/ 64626 w 514853"/>
              <a:gd name="connsiteY63" fmla="*/ 109716 h 324844"/>
              <a:gd name="connsiteX64" fmla="*/ 64626 w 514853"/>
              <a:gd name="connsiteY64" fmla="*/ 90354 h 324844"/>
              <a:gd name="connsiteX65" fmla="*/ 66780 w 514853"/>
              <a:gd name="connsiteY65" fmla="*/ 88203 h 324844"/>
              <a:gd name="connsiteX66" fmla="*/ 66780 w 514853"/>
              <a:gd name="connsiteY66" fmla="*/ 51631 h 324844"/>
              <a:gd name="connsiteX67" fmla="*/ 101247 w 514853"/>
              <a:gd name="connsiteY67" fmla="*/ 17210 h 324844"/>
              <a:gd name="connsiteX68" fmla="*/ 109864 w 514853"/>
              <a:gd name="connsiteY68" fmla="*/ 15059 h 324844"/>
              <a:gd name="connsiteX69" fmla="*/ 112018 w 514853"/>
              <a:gd name="connsiteY69" fmla="*/ 15059 h 324844"/>
              <a:gd name="connsiteX70" fmla="*/ 114172 w 514853"/>
              <a:gd name="connsiteY70" fmla="*/ 15059 h 324844"/>
              <a:gd name="connsiteX71" fmla="*/ 135714 w 514853"/>
              <a:gd name="connsiteY71" fmla="*/ 19362 h 324844"/>
              <a:gd name="connsiteX72" fmla="*/ 144331 w 514853"/>
              <a:gd name="connsiteY72" fmla="*/ 21513 h 324844"/>
              <a:gd name="connsiteX73" fmla="*/ 170182 w 514853"/>
              <a:gd name="connsiteY73" fmla="*/ 38723 h 324844"/>
              <a:gd name="connsiteX74" fmla="*/ 176644 w 514853"/>
              <a:gd name="connsiteY74" fmla="*/ 88203 h 324844"/>
              <a:gd name="connsiteX75" fmla="*/ 178798 w 514853"/>
              <a:gd name="connsiteY75" fmla="*/ 90354 h 324844"/>
              <a:gd name="connsiteX76" fmla="*/ 178798 w 514853"/>
              <a:gd name="connsiteY76" fmla="*/ 109716 h 324844"/>
              <a:gd name="connsiteX77" fmla="*/ 172336 w 514853"/>
              <a:gd name="connsiteY77" fmla="*/ 118321 h 324844"/>
              <a:gd name="connsiteX78" fmla="*/ 152948 w 514853"/>
              <a:gd name="connsiteY78" fmla="*/ 157044 h 324844"/>
              <a:gd name="connsiteX79" fmla="*/ 142177 w 514853"/>
              <a:gd name="connsiteY79" fmla="*/ 167800 h 324844"/>
              <a:gd name="connsiteX80" fmla="*/ 118481 w 514853"/>
              <a:gd name="connsiteY80" fmla="*/ 264608 h 324844"/>
              <a:gd name="connsiteX81" fmla="*/ 118481 w 514853"/>
              <a:gd name="connsiteY81" fmla="*/ 266759 h 324844"/>
              <a:gd name="connsiteX82" fmla="*/ 133560 w 514853"/>
              <a:gd name="connsiteY82" fmla="*/ 296877 h 324844"/>
              <a:gd name="connsiteX83" fmla="*/ 142177 w 514853"/>
              <a:gd name="connsiteY83" fmla="*/ 301180 h 324844"/>
              <a:gd name="connsiteX84" fmla="*/ 140023 w 514853"/>
              <a:gd name="connsiteY84" fmla="*/ 288272 h 324844"/>
              <a:gd name="connsiteX85" fmla="*/ 159411 w 514853"/>
              <a:gd name="connsiteY85" fmla="*/ 174254 h 324844"/>
              <a:gd name="connsiteX86" fmla="*/ 176644 w 514853"/>
              <a:gd name="connsiteY86" fmla="*/ 163498 h 324844"/>
              <a:gd name="connsiteX87" fmla="*/ 219728 w 514853"/>
              <a:gd name="connsiteY87" fmla="*/ 139834 h 324844"/>
              <a:gd name="connsiteX88" fmla="*/ 221882 w 514853"/>
              <a:gd name="connsiteY88" fmla="*/ 135531 h 324844"/>
              <a:gd name="connsiteX89" fmla="*/ 204649 w 514853"/>
              <a:gd name="connsiteY89" fmla="*/ 101110 h 324844"/>
              <a:gd name="connsiteX90" fmla="*/ 200340 w 514853"/>
              <a:gd name="connsiteY90" fmla="*/ 90354 h 324844"/>
              <a:gd name="connsiteX91" fmla="*/ 200340 w 514853"/>
              <a:gd name="connsiteY91" fmla="*/ 73144 h 324844"/>
              <a:gd name="connsiteX92" fmla="*/ 202494 w 514853"/>
              <a:gd name="connsiteY92" fmla="*/ 70992 h 324844"/>
              <a:gd name="connsiteX93" fmla="*/ 202494 w 514853"/>
              <a:gd name="connsiteY93" fmla="*/ 36572 h 324844"/>
              <a:gd name="connsiteX94" fmla="*/ 236962 w 514853"/>
              <a:gd name="connsiteY94" fmla="*/ 2151 h 324844"/>
              <a:gd name="connsiteX95" fmla="*/ 243424 w 514853"/>
              <a:gd name="connsiteY95" fmla="*/ 0 h 32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14853" h="324844">
                <a:moveTo>
                  <a:pt x="243424" y="0"/>
                </a:moveTo>
                <a:cubicBezTo>
                  <a:pt x="245578" y="2151"/>
                  <a:pt x="247733" y="0"/>
                  <a:pt x="247733" y="0"/>
                </a:cubicBezTo>
                <a:cubicBezTo>
                  <a:pt x="247733" y="0"/>
                  <a:pt x="247733" y="0"/>
                  <a:pt x="249887" y="0"/>
                </a:cubicBezTo>
                <a:cubicBezTo>
                  <a:pt x="249887" y="0"/>
                  <a:pt x="258504" y="2151"/>
                  <a:pt x="271429" y="4303"/>
                </a:cubicBezTo>
                <a:lnTo>
                  <a:pt x="277891" y="8605"/>
                </a:lnTo>
                <a:cubicBezTo>
                  <a:pt x="295125" y="12908"/>
                  <a:pt x="301588" y="21513"/>
                  <a:pt x="303742" y="23664"/>
                </a:cubicBezTo>
                <a:cubicBezTo>
                  <a:pt x="316667" y="38723"/>
                  <a:pt x="312358" y="60236"/>
                  <a:pt x="310204" y="73144"/>
                </a:cubicBezTo>
                <a:cubicBezTo>
                  <a:pt x="314513" y="77446"/>
                  <a:pt x="312358" y="86051"/>
                  <a:pt x="310204" y="90354"/>
                </a:cubicBezTo>
                <a:cubicBezTo>
                  <a:pt x="310204" y="96808"/>
                  <a:pt x="308050" y="98959"/>
                  <a:pt x="305896" y="101110"/>
                </a:cubicBezTo>
                <a:cubicBezTo>
                  <a:pt x="303742" y="114018"/>
                  <a:pt x="297279" y="129077"/>
                  <a:pt x="286508" y="137682"/>
                </a:cubicBezTo>
                <a:lnTo>
                  <a:pt x="292971" y="144136"/>
                </a:lnTo>
                <a:cubicBezTo>
                  <a:pt x="292971" y="144136"/>
                  <a:pt x="297279" y="148439"/>
                  <a:pt x="303742" y="152741"/>
                </a:cubicBezTo>
                <a:cubicBezTo>
                  <a:pt x="305896" y="152741"/>
                  <a:pt x="308050" y="152741"/>
                  <a:pt x="310204" y="154892"/>
                </a:cubicBezTo>
                <a:cubicBezTo>
                  <a:pt x="310204" y="154892"/>
                  <a:pt x="320975" y="157044"/>
                  <a:pt x="331746" y="161346"/>
                </a:cubicBezTo>
                <a:cubicBezTo>
                  <a:pt x="331746" y="163498"/>
                  <a:pt x="333900" y="163498"/>
                  <a:pt x="333900" y="163498"/>
                </a:cubicBezTo>
                <a:cubicBezTo>
                  <a:pt x="344671" y="167800"/>
                  <a:pt x="351134" y="174254"/>
                  <a:pt x="351134" y="174254"/>
                </a:cubicBezTo>
                <a:cubicBezTo>
                  <a:pt x="368368" y="200069"/>
                  <a:pt x="370522" y="288272"/>
                  <a:pt x="370522" y="288272"/>
                </a:cubicBezTo>
                <a:cubicBezTo>
                  <a:pt x="370522" y="294726"/>
                  <a:pt x="368368" y="299029"/>
                  <a:pt x="368368" y="301180"/>
                </a:cubicBezTo>
                <a:cubicBezTo>
                  <a:pt x="370522" y="299029"/>
                  <a:pt x="372676" y="299029"/>
                  <a:pt x="374830" y="296877"/>
                </a:cubicBezTo>
                <a:cubicBezTo>
                  <a:pt x="381293" y="294726"/>
                  <a:pt x="392064" y="288272"/>
                  <a:pt x="392064" y="266759"/>
                </a:cubicBezTo>
                <a:lnTo>
                  <a:pt x="392064" y="264608"/>
                </a:lnTo>
                <a:cubicBezTo>
                  <a:pt x="392064" y="258154"/>
                  <a:pt x="389910" y="200069"/>
                  <a:pt x="368368" y="167800"/>
                </a:cubicBezTo>
                <a:cubicBezTo>
                  <a:pt x="368368" y="167800"/>
                  <a:pt x="361905" y="154892"/>
                  <a:pt x="361905" y="154892"/>
                </a:cubicBezTo>
                <a:cubicBezTo>
                  <a:pt x="353288" y="146287"/>
                  <a:pt x="344671" y="131228"/>
                  <a:pt x="342517" y="118321"/>
                </a:cubicBezTo>
                <a:cubicBezTo>
                  <a:pt x="342517" y="116169"/>
                  <a:pt x="340363" y="114018"/>
                  <a:pt x="338209" y="109716"/>
                </a:cubicBezTo>
                <a:cubicBezTo>
                  <a:pt x="338209" y="103262"/>
                  <a:pt x="336055" y="94657"/>
                  <a:pt x="338209" y="90354"/>
                </a:cubicBezTo>
                <a:cubicBezTo>
                  <a:pt x="340363" y="88203"/>
                  <a:pt x="340363" y="88203"/>
                  <a:pt x="340363" y="88203"/>
                </a:cubicBezTo>
                <a:cubicBezTo>
                  <a:pt x="336055" y="62387"/>
                  <a:pt x="340363" y="53782"/>
                  <a:pt x="340363" y="51631"/>
                </a:cubicBezTo>
                <a:cubicBezTo>
                  <a:pt x="348980" y="27967"/>
                  <a:pt x="374830" y="17210"/>
                  <a:pt x="374830" y="17210"/>
                </a:cubicBezTo>
                <a:cubicBezTo>
                  <a:pt x="374830" y="15059"/>
                  <a:pt x="381293" y="15059"/>
                  <a:pt x="383447" y="15059"/>
                </a:cubicBezTo>
                <a:cubicBezTo>
                  <a:pt x="385601" y="15059"/>
                  <a:pt x="385601" y="15059"/>
                  <a:pt x="387755" y="15059"/>
                </a:cubicBezTo>
                <a:cubicBezTo>
                  <a:pt x="387755" y="15059"/>
                  <a:pt x="387755" y="15059"/>
                  <a:pt x="389910" y="15059"/>
                </a:cubicBezTo>
                <a:cubicBezTo>
                  <a:pt x="389910" y="15059"/>
                  <a:pt x="398526" y="15059"/>
                  <a:pt x="411452" y="19362"/>
                </a:cubicBezTo>
                <a:lnTo>
                  <a:pt x="417914" y="21513"/>
                </a:lnTo>
                <a:cubicBezTo>
                  <a:pt x="435148" y="27967"/>
                  <a:pt x="443764" y="36572"/>
                  <a:pt x="445919" y="38723"/>
                </a:cubicBezTo>
                <a:cubicBezTo>
                  <a:pt x="458844" y="53782"/>
                  <a:pt x="454536" y="77446"/>
                  <a:pt x="452381" y="88203"/>
                </a:cubicBezTo>
                <a:cubicBezTo>
                  <a:pt x="452381" y="88203"/>
                  <a:pt x="452381" y="90354"/>
                  <a:pt x="452381" y="90354"/>
                </a:cubicBezTo>
                <a:cubicBezTo>
                  <a:pt x="456690" y="94657"/>
                  <a:pt x="454536" y="103262"/>
                  <a:pt x="452381" y="109716"/>
                </a:cubicBezTo>
                <a:cubicBezTo>
                  <a:pt x="452381" y="114018"/>
                  <a:pt x="450227" y="116169"/>
                  <a:pt x="448073" y="118321"/>
                </a:cubicBezTo>
                <a:cubicBezTo>
                  <a:pt x="445919" y="133380"/>
                  <a:pt x="437302" y="146287"/>
                  <a:pt x="428685" y="157044"/>
                </a:cubicBezTo>
                <a:lnTo>
                  <a:pt x="432994" y="163498"/>
                </a:lnTo>
                <a:cubicBezTo>
                  <a:pt x="432994" y="163498"/>
                  <a:pt x="439456" y="167800"/>
                  <a:pt x="445919" y="172103"/>
                </a:cubicBezTo>
                <a:cubicBezTo>
                  <a:pt x="448073" y="172103"/>
                  <a:pt x="450227" y="174254"/>
                  <a:pt x="452381" y="174254"/>
                </a:cubicBezTo>
                <a:cubicBezTo>
                  <a:pt x="452381" y="174254"/>
                  <a:pt x="463152" y="176405"/>
                  <a:pt x="473923" y="182859"/>
                </a:cubicBezTo>
                <a:cubicBezTo>
                  <a:pt x="476077" y="182859"/>
                  <a:pt x="476077" y="182859"/>
                  <a:pt x="476077" y="182859"/>
                </a:cubicBezTo>
                <a:cubicBezTo>
                  <a:pt x="489003" y="187162"/>
                  <a:pt x="493311" y="195767"/>
                  <a:pt x="493311" y="195767"/>
                </a:cubicBezTo>
                <a:cubicBezTo>
                  <a:pt x="512699" y="221582"/>
                  <a:pt x="514853" y="283970"/>
                  <a:pt x="514853" y="283970"/>
                </a:cubicBezTo>
                <a:cubicBezTo>
                  <a:pt x="514853" y="296877"/>
                  <a:pt x="508390" y="299029"/>
                  <a:pt x="508390" y="299029"/>
                </a:cubicBezTo>
                <a:cubicBezTo>
                  <a:pt x="465306" y="316239"/>
                  <a:pt x="400681" y="320541"/>
                  <a:pt x="400681" y="320541"/>
                </a:cubicBezTo>
                <a:cubicBezTo>
                  <a:pt x="396372" y="320541"/>
                  <a:pt x="394218" y="320541"/>
                  <a:pt x="389910" y="320541"/>
                </a:cubicBezTo>
                <a:cubicBezTo>
                  <a:pt x="389910" y="320541"/>
                  <a:pt x="364059" y="318390"/>
                  <a:pt x="331746" y="314088"/>
                </a:cubicBezTo>
                <a:cubicBezTo>
                  <a:pt x="297279" y="322693"/>
                  <a:pt x="260658" y="324844"/>
                  <a:pt x="260658" y="324844"/>
                </a:cubicBezTo>
                <a:cubicBezTo>
                  <a:pt x="256349" y="324844"/>
                  <a:pt x="254195" y="324844"/>
                  <a:pt x="249887" y="324844"/>
                </a:cubicBezTo>
                <a:cubicBezTo>
                  <a:pt x="249887" y="324844"/>
                  <a:pt x="213265" y="322693"/>
                  <a:pt x="178798" y="314088"/>
                </a:cubicBezTo>
                <a:cubicBezTo>
                  <a:pt x="150794" y="318390"/>
                  <a:pt x="124943" y="320541"/>
                  <a:pt x="124943" y="320541"/>
                </a:cubicBezTo>
                <a:cubicBezTo>
                  <a:pt x="122789" y="320541"/>
                  <a:pt x="118481" y="320541"/>
                  <a:pt x="114172" y="320541"/>
                </a:cubicBezTo>
                <a:cubicBezTo>
                  <a:pt x="114172" y="320541"/>
                  <a:pt x="49547" y="316239"/>
                  <a:pt x="6463" y="299029"/>
                </a:cubicBezTo>
                <a:cubicBezTo>
                  <a:pt x="6463" y="299029"/>
                  <a:pt x="0" y="296877"/>
                  <a:pt x="0" y="283970"/>
                </a:cubicBezTo>
                <a:cubicBezTo>
                  <a:pt x="0" y="283970"/>
                  <a:pt x="2154" y="221582"/>
                  <a:pt x="21542" y="195767"/>
                </a:cubicBezTo>
                <a:cubicBezTo>
                  <a:pt x="21542" y="195767"/>
                  <a:pt x="25850" y="187162"/>
                  <a:pt x="38776" y="182859"/>
                </a:cubicBezTo>
                <a:cubicBezTo>
                  <a:pt x="38776" y="182859"/>
                  <a:pt x="79705" y="169952"/>
                  <a:pt x="84014" y="159195"/>
                </a:cubicBezTo>
                <a:lnTo>
                  <a:pt x="86168" y="154892"/>
                </a:lnTo>
                <a:cubicBezTo>
                  <a:pt x="77551" y="146287"/>
                  <a:pt x="71088" y="131228"/>
                  <a:pt x="68934" y="118321"/>
                </a:cubicBezTo>
                <a:cubicBezTo>
                  <a:pt x="66780" y="116169"/>
                  <a:pt x="64626" y="114018"/>
                  <a:pt x="64626" y="109716"/>
                </a:cubicBezTo>
                <a:cubicBezTo>
                  <a:pt x="62472" y="103262"/>
                  <a:pt x="60318" y="94657"/>
                  <a:pt x="64626" y="90354"/>
                </a:cubicBezTo>
                <a:cubicBezTo>
                  <a:pt x="64626" y="88203"/>
                  <a:pt x="64626" y="88203"/>
                  <a:pt x="66780" y="88203"/>
                </a:cubicBezTo>
                <a:cubicBezTo>
                  <a:pt x="62472" y="62387"/>
                  <a:pt x="64626" y="53782"/>
                  <a:pt x="66780" y="51631"/>
                </a:cubicBezTo>
                <a:cubicBezTo>
                  <a:pt x="73243" y="27967"/>
                  <a:pt x="99093" y="17210"/>
                  <a:pt x="101247" y="17210"/>
                </a:cubicBezTo>
                <a:cubicBezTo>
                  <a:pt x="101247" y="15059"/>
                  <a:pt x="105556" y="15059"/>
                  <a:pt x="109864" y="15059"/>
                </a:cubicBezTo>
                <a:cubicBezTo>
                  <a:pt x="109864" y="15059"/>
                  <a:pt x="112018" y="15059"/>
                  <a:pt x="112018" y="15059"/>
                </a:cubicBezTo>
                <a:cubicBezTo>
                  <a:pt x="112018" y="15059"/>
                  <a:pt x="114172" y="15059"/>
                  <a:pt x="114172" y="15059"/>
                </a:cubicBezTo>
                <a:cubicBezTo>
                  <a:pt x="114172" y="15059"/>
                  <a:pt x="122789" y="15059"/>
                  <a:pt x="135714" y="19362"/>
                </a:cubicBezTo>
                <a:lnTo>
                  <a:pt x="144331" y="21513"/>
                </a:lnTo>
                <a:cubicBezTo>
                  <a:pt x="161565" y="27967"/>
                  <a:pt x="168027" y="36572"/>
                  <a:pt x="170182" y="38723"/>
                </a:cubicBezTo>
                <a:cubicBezTo>
                  <a:pt x="185261" y="53782"/>
                  <a:pt x="180953" y="77446"/>
                  <a:pt x="176644" y="88203"/>
                </a:cubicBezTo>
                <a:cubicBezTo>
                  <a:pt x="176644" y="88203"/>
                  <a:pt x="176644" y="90354"/>
                  <a:pt x="178798" y="90354"/>
                </a:cubicBezTo>
                <a:cubicBezTo>
                  <a:pt x="180953" y="94657"/>
                  <a:pt x="178798" y="103262"/>
                  <a:pt x="178798" y="109716"/>
                </a:cubicBezTo>
                <a:cubicBezTo>
                  <a:pt x="176644" y="114018"/>
                  <a:pt x="174490" y="116169"/>
                  <a:pt x="172336" y="118321"/>
                </a:cubicBezTo>
                <a:cubicBezTo>
                  <a:pt x="170182" y="133380"/>
                  <a:pt x="163719" y="146287"/>
                  <a:pt x="152948" y="157044"/>
                </a:cubicBezTo>
                <a:cubicBezTo>
                  <a:pt x="146485" y="163498"/>
                  <a:pt x="142177" y="167800"/>
                  <a:pt x="142177" y="167800"/>
                </a:cubicBezTo>
                <a:cubicBezTo>
                  <a:pt x="120635" y="200069"/>
                  <a:pt x="118481" y="258154"/>
                  <a:pt x="118481" y="264608"/>
                </a:cubicBezTo>
                <a:lnTo>
                  <a:pt x="118481" y="266759"/>
                </a:lnTo>
                <a:cubicBezTo>
                  <a:pt x="118481" y="288272"/>
                  <a:pt x="129252" y="294726"/>
                  <a:pt x="133560" y="296877"/>
                </a:cubicBezTo>
                <a:cubicBezTo>
                  <a:pt x="135714" y="299029"/>
                  <a:pt x="140023" y="299029"/>
                  <a:pt x="142177" y="301180"/>
                </a:cubicBezTo>
                <a:cubicBezTo>
                  <a:pt x="140023" y="299029"/>
                  <a:pt x="140023" y="294726"/>
                  <a:pt x="140023" y="288272"/>
                </a:cubicBezTo>
                <a:cubicBezTo>
                  <a:pt x="140023" y="288272"/>
                  <a:pt x="142177" y="200069"/>
                  <a:pt x="159411" y="174254"/>
                </a:cubicBezTo>
                <a:cubicBezTo>
                  <a:pt x="159411" y="174254"/>
                  <a:pt x="163719" y="167800"/>
                  <a:pt x="176644" y="163498"/>
                </a:cubicBezTo>
                <a:cubicBezTo>
                  <a:pt x="176644" y="163498"/>
                  <a:pt x="217574" y="150590"/>
                  <a:pt x="219728" y="139834"/>
                </a:cubicBezTo>
                <a:lnTo>
                  <a:pt x="221882" y="135531"/>
                </a:lnTo>
                <a:cubicBezTo>
                  <a:pt x="213265" y="126926"/>
                  <a:pt x="206803" y="114018"/>
                  <a:pt x="204649" y="101110"/>
                </a:cubicBezTo>
                <a:cubicBezTo>
                  <a:pt x="204649" y="98959"/>
                  <a:pt x="202494" y="96808"/>
                  <a:pt x="200340" y="90354"/>
                </a:cubicBezTo>
                <a:cubicBezTo>
                  <a:pt x="200340" y="86051"/>
                  <a:pt x="198186" y="77446"/>
                  <a:pt x="200340" y="73144"/>
                </a:cubicBezTo>
                <a:cubicBezTo>
                  <a:pt x="202494" y="73144"/>
                  <a:pt x="202494" y="70992"/>
                  <a:pt x="202494" y="70992"/>
                </a:cubicBezTo>
                <a:cubicBezTo>
                  <a:pt x="198186" y="47328"/>
                  <a:pt x="202494" y="36572"/>
                  <a:pt x="202494" y="36572"/>
                </a:cubicBezTo>
                <a:cubicBezTo>
                  <a:pt x="211111" y="12908"/>
                  <a:pt x="234807" y="2151"/>
                  <a:pt x="236962" y="2151"/>
                </a:cubicBezTo>
                <a:cubicBezTo>
                  <a:pt x="236962" y="2151"/>
                  <a:pt x="241270" y="0"/>
                  <a:pt x="243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09BDCFA-822F-4A32-A6F1-FD21883D03EB}"/>
              </a:ext>
            </a:extLst>
          </p:cNvPr>
          <p:cNvGrpSpPr/>
          <p:nvPr/>
        </p:nvGrpSpPr>
        <p:grpSpPr>
          <a:xfrm>
            <a:off x="5897731" y="5495864"/>
            <a:ext cx="396539" cy="45719"/>
            <a:chOff x="3423990" y="5344830"/>
            <a:chExt cx="396539" cy="45719"/>
          </a:xfrm>
        </p:grpSpPr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9C10C597-12D4-4C6D-87DF-D34F8C21B618}"/>
                </a:ext>
              </a:extLst>
            </p:cNvPr>
            <p:cNvSpPr/>
            <p:nvPr/>
          </p:nvSpPr>
          <p:spPr>
            <a:xfrm flipH="1">
              <a:off x="3423990" y="5344830"/>
              <a:ext cx="45719" cy="45719"/>
            </a:xfrm>
            <a:prstGeom prst="diamond">
              <a:avLst/>
            </a:prstGeom>
            <a:noFill/>
            <a:ln w="317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A3F9BC36-2A1C-4ADE-B8E8-F1BA300352DF}"/>
                </a:ext>
              </a:extLst>
            </p:cNvPr>
            <p:cNvSpPr/>
            <p:nvPr/>
          </p:nvSpPr>
          <p:spPr>
            <a:xfrm flipH="1">
              <a:off x="3599400" y="5344830"/>
              <a:ext cx="45719" cy="45719"/>
            </a:xfrm>
            <a:prstGeom prst="diamond">
              <a:avLst/>
            </a:prstGeom>
            <a:noFill/>
            <a:ln w="317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28" name="菱形 27">
              <a:extLst>
                <a:ext uri="{FF2B5EF4-FFF2-40B4-BE49-F238E27FC236}">
                  <a16:creationId xmlns:a16="http://schemas.microsoft.com/office/drawing/2014/main" id="{67A75BE9-91FE-4874-AEB3-548864702F58}"/>
                </a:ext>
              </a:extLst>
            </p:cNvPr>
            <p:cNvSpPr/>
            <p:nvPr/>
          </p:nvSpPr>
          <p:spPr>
            <a:xfrm flipH="1">
              <a:off x="3774810" y="5344830"/>
              <a:ext cx="45719" cy="45719"/>
            </a:xfrm>
            <a:prstGeom prst="diamond">
              <a:avLst/>
            </a:prstGeom>
            <a:noFill/>
            <a:ln w="317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b="1" dirty="0"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EBE86970-90C4-4DB3-A7F9-AAE6071CD436}"/>
              </a:ext>
            </a:extLst>
          </p:cNvPr>
          <p:cNvSpPr/>
          <p:nvPr/>
        </p:nvSpPr>
        <p:spPr>
          <a:xfrm>
            <a:off x="4958485" y="4385118"/>
            <a:ext cx="2409036" cy="416909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你会被海量的纸张淹没。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AE3078C-A9E4-440E-873E-45EE134AABE7}"/>
              </a:ext>
            </a:extLst>
          </p:cNvPr>
          <p:cNvSpPr/>
          <p:nvPr/>
        </p:nvSpPr>
        <p:spPr>
          <a:xfrm>
            <a:off x="1195291" y="4295093"/>
            <a:ext cx="3130133" cy="77700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例如，你的铁矿虽然很多，但你的石油只够用一个礼拜。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69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98D3532D-32F2-4692-89DD-4D922105DF82}"/>
              </a:ext>
            </a:extLst>
          </p:cNvPr>
          <p:cNvSpPr txBox="1"/>
          <p:nvPr/>
        </p:nvSpPr>
        <p:spPr>
          <a:xfrm>
            <a:off x="641122" y="3164294"/>
            <a:ext cx="492994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网络环境搭建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61316F-FDA8-47C3-9F3B-4C0D8971B946}"/>
              </a:ext>
            </a:extLst>
          </p:cNvPr>
          <p:cNvGrpSpPr/>
          <p:nvPr/>
        </p:nvGrpSpPr>
        <p:grpSpPr>
          <a:xfrm>
            <a:off x="660400" y="2389221"/>
            <a:ext cx="1762759" cy="549245"/>
            <a:chOff x="660400" y="2647208"/>
            <a:chExt cx="2427274" cy="54924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ABF973A-3492-48FD-8195-1325B5204666}"/>
                </a:ext>
              </a:extLst>
            </p:cNvPr>
            <p:cNvSpPr/>
            <p:nvPr/>
          </p:nvSpPr>
          <p:spPr>
            <a:xfrm>
              <a:off x="660400" y="2647208"/>
              <a:ext cx="2254478" cy="549245"/>
            </a:xfrm>
            <a:prstGeom prst="roundRect">
              <a:avLst>
                <a:gd name="adj" fmla="val 9037"/>
              </a:avLst>
            </a:prstGeom>
            <a:gradFill>
              <a:gsLst>
                <a:gs pos="2000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875240C-E43A-4367-865C-7299B0ADB830}"/>
                </a:ext>
              </a:extLst>
            </p:cNvPr>
            <p:cNvSpPr txBox="1"/>
            <p:nvPr/>
          </p:nvSpPr>
          <p:spPr>
            <a:xfrm>
              <a:off x="693724" y="2663220"/>
              <a:ext cx="239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PART 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菱形 44">
            <a:extLst>
              <a:ext uri="{FF2B5EF4-FFF2-40B4-BE49-F238E27FC236}">
                <a16:creationId xmlns:a16="http://schemas.microsoft.com/office/drawing/2014/main" id="{513068C5-2C91-4BC8-9FC5-0CAF6BD48A30}"/>
              </a:ext>
            </a:extLst>
          </p:cNvPr>
          <p:cNvSpPr/>
          <p:nvPr/>
        </p:nvSpPr>
        <p:spPr>
          <a:xfrm flipH="1">
            <a:off x="69984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2600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37C506C4-986D-4C89-BBBC-0A8012A31FD7}"/>
              </a:ext>
            </a:extLst>
          </p:cNvPr>
          <p:cNvSpPr/>
          <p:nvPr/>
        </p:nvSpPr>
        <p:spPr>
          <a:xfrm flipH="1">
            <a:off x="94002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A1AEA36C-2590-4BA6-A7ED-CF127F70C421}"/>
              </a:ext>
            </a:extLst>
          </p:cNvPr>
          <p:cNvSpPr/>
          <p:nvPr/>
        </p:nvSpPr>
        <p:spPr>
          <a:xfrm flipH="1">
            <a:off x="118020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98E4C23C-7286-4134-8AA6-662BEB74F08B}"/>
              </a:ext>
            </a:extLst>
          </p:cNvPr>
          <p:cNvSpPr/>
          <p:nvPr/>
        </p:nvSpPr>
        <p:spPr>
          <a:xfrm flipH="1">
            <a:off x="142038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ACB6A354-9685-420E-8513-9FEFAF5E359B}"/>
              </a:ext>
            </a:extLst>
          </p:cNvPr>
          <p:cNvSpPr/>
          <p:nvPr/>
        </p:nvSpPr>
        <p:spPr>
          <a:xfrm flipH="1">
            <a:off x="1660559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pic>
        <p:nvPicPr>
          <p:cNvPr id="56" name="图片占位符 55" descr="图片包含 天空, 户外, 建筑物, 砖形&#10;&#10;自动生成的说明">
            <a:extLst>
              <a:ext uri="{FF2B5EF4-FFF2-40B4-BE49-F238E27FC236}">
                <a16:creationId xmlns:a16="http://schemas.microsoft.com/office/drawing/2014/main" id="{D7F30DBF-B754-4EEF-83C2-BF44E0C53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" r="4696"/>
          <a:stretch>
            <a:fillRect/>
          </a:stretch>
        </p:blipFill>
        <p:spPr>
          <a:xfrm>
            <a:off x="4412235" y="0"/>
            <a:ext cx="7779765" cy="5725124"/>
          </a:xfr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989D8A0-B800-43C4-B7CA-F425FF397AB6}"/>
              </a:ext>
            </a:extLst>
          </p:cNvPr>
          <p:cNvSpPr txBox="1"/>
          <p:nvPr/>
        </p:nvSpPr>
        <p:spPr>
          <a:xfrm>
            <a:off x="560917" y="4899567"/>
            <a:ext cx="6760632" cy="130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Opendaylight环境搭建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mininet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环境搭建</a:t>
            </a:r>
          </a:p>
        </p:txBody>
      </p:sp>
    </p:spTree>
    <p:extLst>
      <p:ext uri="{BB962C8B-B14F-4D97-AF65-F5344CB8AC3E}">
        <p14:creationId xmlns:p14="http://schemas.microsoft.com/office/powerpoint/2010/main" val="28705574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553398" y="1455284"/>
            <a:ext cx="4682388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真正的工业互联网，当然要比红警游戏复杂得多。如图，工业互联网架构中的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IT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和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CT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比较常见，分别表示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信息技术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和是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通信技术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。而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OT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，就是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Operation Technology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，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操作技术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。可以理解为工厂车间里面的那些工业环境和设备，包括机械臂、传感器、仪器仪表、监控系统、控制系统等。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9D91224-9664-495E-B67E-4C190AF2C0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337386" y="1455284"/>
            <a:ext cx="6172521" cy="4331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标题 2">
            <a:extLst>
              <a:ext uri="{FF2B5EF4-FFF2-40B4-BE49-F238E27FC236}">
                <a16:creationId xmlns:a16="http://schemas.microsoft.com/office/drawing/2014/main" id="{C432D71B-DA98-451B-A86C-DBFDBE023BA6}"/>
              </a:ext>
            </a:extLst>
          </p:cNvPr>
          <p:cNvSpPr txBox="1">
            <a:spLocks/>
          </p:cNvSpPr>
          <p:nvPr/>
        </p:nvSpPr>
        <p:spPr>
          <a:xfrm>
            <a:off x="628307" y="538360"/>
            <a:ext cx="10556160" cy="576416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00000"/>
                </a:solidFill>
                <a:latin typeface="+mn-ea"/>
              </a:rPr>
              <a:t>如此看来，工业的信息化、数字化、网络化，是不是很有用？</a:t>
            </a:r>
            <a:endParaRPr lang="zh-CN" altLang="en-US" sz="2800" dirty="0">
              <a:solidFill>
                <a:srgbClr val="222226"/>
              </a:solidFill>
              <a:latin typeface="PingFang S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54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0C7536A-B727-4E00-B664-C0D3D1A38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911" y="440095"/>
            <a:ext cx="7686816" cy="576416"/>
          </a:xfrm>
        </p:spPr>
        <p:txBody>
          <a:bodyPr>
            <a:noAutofit/>
          </a:bodyPr>
          <a:lstStyle/>
          <a:p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工业互联网对于企业来说能帮到什么？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F743355-0BCB-498A-AD80-86E40D799AB2}"/>
              </a:ext>
            </a:extLst>
          </p:cNvPr>
          <p:cNvGrpSpPr/>
          <p:nvPr/>
        </p:nvGrpSpPr>
        <p:grpSpPr>
          <a:xfrm>
            <a:off x="487734" y="1052513"/>
            <a:ext cx="4896696" cy="5390600"/>
            <a:chOff x="615058" y="1052513"/>
            <a:chExt cx="4896696" cy="5390600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5B9AD16-A30B-430A-A2D8-BE362D3FCC64}"/>
                </a:ext>
              </a:extLst>
            </p:cNvPr>
            <p:cNvSpPr/>
            <p:nvPr/>
          </p:nvSpPr>
          <p:spPr>
            <a:xfrm>
              <a:off x="815534" y="4280403"/>
              <a:ext cx="983541" cy="2034037"/>
            </a:xfrm>
            <a:prstGeom prst="parallelogram">
              <a:avLst>
                <a:gd name="adj" fmla="val 87944"/>
              </a:avLst>
            </a:prstGeom>
            <a:gradFill>
              <a:gsLst>
                <a:gs pos="25000">
                  <a:schemeClr val="accent1">
                    <a:alpha val="86000"/>
                  </a:schemeClr>
                </a:gs>
                <a:gs pos="75000">
                  <a:schemeClr val="accent3">
                    <a:alpha val="0"/>
                  </a:schemeClr>
                </a:gs>
              </a:gsLst>
              <a:lin ang="3600000" scaled="0"/>
            </a:gradFill>
            <a:ln>
              <a:noFill/>
            </a:ln>
            <a:effectLst>
              <a:outerShdw blurRad="228600" dist="38100" dir="2700000" sx="101000" sy="101000" algn="tl" rotWithShape="0">
                <a:schemeClr val="bg1">
                  <a:lumMod val="50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/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F0C7F5EF-A3F6-4C51-824F-B1FF9389A3AA}"/>
                </a:ext>
              </a:extLst>
            </p:cNvPr>
            <p:cNvGrpSpPr/>
            <p:nvPr/>
          </p:nvGrpSpPr>
          <p:grpSpPr>
            <a:xfrm>
              <a:off x="615058" y="1052513"/>
              <a:ext cx="4896696" cy="5390600"/>
              <a:chOff x="615058" y="1052513"/>
              <a:chExt cx="4896696" cy="5390600"/>
            </a:xfrm>
          </p:grpSpPr>
          <p:sp>
            <p:nvSpPr>
              <p:cNvPr id="34" name="等腰三角形 33">
                <a:extLst>
                  <a:ext uri="{FF2B5EF4-FFF2-40B4-BE49-F238E27FC236}">
                    <a16:creationId xmlns:a16="http://schemas.microsoft.com/office/drawing/2014/main" id="{493CA009-E349-4780-AE0F-53D8E0BBA444}"/>
                  </a:ext>
                </a:extLst>
              </p:cNvPr>
              <p:cNvSpPr/>
              <p:nvPr/>
            </p:nvSpPr>
            <p:spPr>
              <a:xfrm>
                <a:off x="1032187" y="1052513"/>
                <a:ext cx="4479567" cy="5277167"/>
              </a:xfrm>
              <a:prstGeom prst="triangle">
                <a:avLst/>
              </a:prstGeom>
              <a:gradFill>
                <a:gsLst>
                  <a:gs pos="6100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228600" dist="38100" dir="16200000" rotWithShape="0">
                  <a:schemeClr val="accent3">
                    <a:alpha val="40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5460" tIns="518353" rIns="515460" bIns="518353" numCol="1" spcCol="1270" rtlCol="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900" dirty="0"/>
              </a:p>
            </p:txBody>
          </p:sp>
          <p:sp>
            <p:nvSpPr>
              <p:cNvPr id="35" name="等腰三角形 34">
                <a:extLst>
                  <a:ext uri="{FF2B5EF4-FFF2-40B4-BE49-F238E27FC236}">
                    <a16:creationId xmlns:a16="http://schemas.microsoft.com/office/drawing/2014/main" id="{E391AE61-1164-4C6A-B3DA-E866E1BBBA6E}"/>
                  </a:ext>
                </a:extLst>
              </p:cNvPr>
              <p:cNvSpPr/>
              <p:nvPr/>
            </p:nvSpPr>
            <p:spPr>
              <a:xfrm>
                <a:off x="2012383" y="3078480"/>
                <a:ext cx="2555484" cy="3265433"/>
              </a:xfrm>
              <a:prstGeom prst="triangle">
                <a:avLst/>
              </a:prstGeom>
              <a:gradFill>
                <a:gsLst>
                  <a:gs pos="43000">
                    <a:schemeClr val="accent1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0" sx="102000" sy="102000" algn="ctr" rotWithShape="0">
                  <a:schemeClr val="accent3">
                    <a:lumMod val="60000"/>
                    <a:lumOff val="40000"/>
                    <a:alpha val="40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5460" tIns="518353" rIns="515460" bIns="518353" numCol="1" spcCol="1270" rtlCol="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900"/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17E270BF-8AD9-4037-BDAF-49834727DFDA}"/>
                  </a:ext>
                </a:extLst>
              </p:cNvPr>
              <p:cNvGrpSpPr/>
              <p:nvPr/>
            </p:nvGrpSpPr>
            <p:grpSpPr>
              <a:xfrm>
                <a:off x="2709973" y="4445852"/>
                <a:ext cx="1139984" cy="852680"/>
                <a:chOff x="5499167" y="722835"/>
                <a:chExt cx="1815022" cy="1357592"/>
              </a:xfrm>
            </p:grpSpPr>
            <p:pic>
              <p:nvPicPr>
                <p:cNvPr id="54" name="图片 53">
                  <a:extLst>
                    <a:ext uri="{FF2B5EF4-FFF2-40B4-BE49-F238E27FC236}">
                      <a16:creationId xmlns:a16="http://schemas.microsoft.com/office/drawing/2014/main" id="{CD8866C4-47CF-4659-8506-0CFECDF013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67177" y="722835"/>
                  <a:ext cx="930570" cy="76162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5" name="图形 54">
                  <a:extLst>
                    <a:ext uri="{FF2B5EF4-FFF2-40B4-BE49-F238E27FC236}">
                      <a16:creationId xmlns:a16="http://schemas.microsoft.com/office/drawing/2014/main" id="{E41FCC45-1342-437A-93D4-A6E9D969F4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 l="26951"/>
                <a:stretch/>
              </p:blipFill>
              <p:spPr>
                <a:xfrm>
                  <a:off x="5499167" y="1484461"/>
                  <a:ext cx="1815022" cy="595966"/>
                </a:xfrm>
                <a:prstGeom prst="rect">
                  <a:avLst/>
                </a:prstGeom>
              </p:spPr>
            </p:pic>
          </p:grp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id="{5CF8794C-0127-48A7-9B37-931BCA942609}"/>
                  </a:ext>
                </a:extLst>
              </p:cNvPr>
              <p:cNvSpPr/>
              <p:nvPr/>
            </p:nvSpPr>
            <p:spPr>
              <a:xfrm>
                <a:off x="615058" y="4912633"/>
                <a:ext cx="692246" cy="1530480"/>
              </a:xfrm>
              <a:prstGeom prst="parallelogram">
                <a:avLst>
                  <a:gd name="adj" fmla="val 92734"/>
                </a:avLst>
              </a:prstGeom>
              <a:gradFill>
                <a:gsLst>
                  <a:gs pos="25000">
                    <a:schemeClr val="accent3">
                      <a:alpha val="51000"/>
                    </a:schemeClr>
                  </a:gs>
                  <a:gs pos="75000">
                    <a:schemeClr val="accent3">
                      <a:alpha val="0"/>
                    </a:schemeClr>
                  </a:gs>
                </a:gsLst>
                <a:lin ang="3600000" scaled="0"/>
              </a:gradFill>
              <a:ln>
                <a:noFill/>
              </a:ln>
              <a:effectLst>
                <a:outerShdw blurRad="228600" dist="38100" dir="2700000" sx="101000" sy="101000" algn="tl" rotWithShape="0">
                  <a:schemeClr val="bg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5460" tIns="518353" rIns="515460" bIns="518353" numCol="1" spcCol="1270" rtlCol="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900"/>
              </a:p>
            </p:txBody>
          </p:sp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id="{7B638FA5-5ECB-43D2-8A0A-DE81F967A9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43416" y="3264406"/>
                <a:ext cx="1749704" cy="2828789"/>
              </a:xfrm>
              <a:prstGeom prst="rect">
                <a:avLst/>
              </a:prstGeom>
            </p:spPr>
          </p:pic>
        </p:grp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4156D6E6-6168-400F-87AF-A66D24EF152C}"/>
              </a:ext>
            </a:extLst>
          </p:cNvPr>
          <p:cNvSpPr/>
          <p:nvPr/>
        </p:nvSpPr>
        <p:spPr>
          <a:xfrm>
            <a:off x="5879762" y="1924484"/>
            <a:ext cx="4779325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数字化转型后，企业不再是盲人摸象，可以避免了很多浪费，优化生产方式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5208410-2540-42B3-96D4-1952DF89D187}"/>
              </a:ext>
            </a:extLst>
          </p:cNvPr>
          <p:cNvSpPr/>
          <p:nvPr/>
        </p:nvSpPr>
        <p:spPr>
          <a:xfrm>
            <a:off x="6349548" y="3222351"/>
            <a:ext cx="4779325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多方面提升了产线的信息化和智能化水平，加上实时监控、数据可视化等助力下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B32984D-A020-47A3-ACC3-76A6473605AB}"/>
              </a:ext>
            </a:extLst>
          </p:cNvPr>
          <p:cNvSpPr/>
          <p:nvPr/>
        </p:nvSpPr>
        <p:spPr>
          <a:xfrm>
            <a:off x="6819335" y="4507855"/>
            <a:ext cx="4779325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借助大数据分析和个性化定制方案，低端服务模式的企业可以完成转型升级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E287B61-3ACE-41C9-919E-5BEDE89E734C}"/>
              </a:ext>
            </a:extLst>
          </p:cNvPr>
          <p:cNvGrpSpPr/>
          <p:nvPr/>
        </p:nvGrpSpPr>
        <p:grpSpPr>
          <a:xfrm>
            <a:off x="3019057" y="1971503"/>
            <a:ext cx="2387601" cy="706120"/>
            <a:chOff x="3273703" y="1971503"/>
            <a:chExt cx="2387601" cy="70612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708CF6A1-C4E9-44C8-A062-0A88FB3B2291}"/>
                </a:ext>
              </a:extLst>
            </p:cNvPr>
            <p:cNvSpPr/>
            <p:nvPr/>
          </p:nvSpPr>
          <p:spPr>
            <a:xfrm flipH="1">
              <a:off x="3273703" y="1971503"/>
              <a:ext cx="2387601" cy="706120"/>
            </a:xfrm>
            <a:prstGeom prst="parallelogram">
              <a:avLst>
                <a:gd name="adj" fmla="val 3938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900" dirty="0"/>
                <a:t>5</a:t>
              </a:r>
              <a:endParaRPr lang="zh-CN" altLang="en-US" sz="2900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BD47549-18B6-45D8-84C5-BC40E769C99C}"/>
                </a:ext>
              </a:extLst>
            </p:cNvPr>
            <p:cNvSpPr txBox="1"/>
            <p:nvPr/>
          </p:nvSpPr>
          <p:spPr>
            <a:xfrm>
              <a:off x="3772682" y="2091357"/>
              <a:ext cx="1548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节能降本</a:t>
              </a:r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EA100FAC-1BDE-4CBE-99C9-B6536A5BFB70}"/>
                </a:ext>
              </a:extLst>
            </p:cNvPr>
            <p:cNvSpPr/>
            <p:nvPr/>
          </p:nvSpPr>
          <p:spPr>
            <a:xfrm flipH="1">
              <a:off x="5231442" y="1971503"/>
              <a:ext cx="291465" cy="354502"/>
            </a:xfrm>
            <a:prstGeom prst="parallelogram">
              <a:avLst>
                <a:gd name="adj" fmla="val 47543"/>
              </a:avLst>
            </a:prstGeom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A709B85-0D77-4C09-94EA-BF0B2747719A}"/>
              </a:ext>
            </a:extLst>
          </p:cNvPr>
          <p:cNvGrpSpPr/>
          <p:nvPr/>
        </p:nvGrpSpPr>
        <p:grpSpPr>
          <a:xfrm>
            <a:off x="3478255" y="3269370"/>
            <a:ext cx="2593548" cy="706120"/>
            <a:chOff x="3273703" y="1971503"/>
            <a:chExt cx="2593548" cy="706120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B5E45CB6-BB61-4EFA-A1A7-2C8C3007CD69}"/>
                </a:ext>
              </a:extLst>
            </p:cNvPr>
            <p:cNvSpPr/>
            <p:nvPr/>
          </p:nvSpPr>
          <p:spPr>
            <a:xfrm flipH="1">
              <a:off x="3273703" y="1971503"/>
              <a:ext cx="2387601" cy="706120"/>
            </a:xfrm>
            <a:prstGeom prst="parallelogram">
              <a:avLst>
                <a:gd name="adj" fmla="val 3938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900" dirty="0"/>
                <a:t>5</a:t>
              </a:r>
              <a:endParaRPr lang="zh-CN" altLang="en-US" sz="2900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8C095C3-F857-43A0-B409-20B2038E0E54}"/>
                </a:ext>
              </a:extLst>
            </p:cNvPr>
            <p:cNvSpPr txBox="1"/>
            <p:nvPr/>
          </p:nvSpPr>
          <p:spPr>
            <a:xfrm>
              <a:off x="3730020" y="2082155"/>
              <a:ext cx="21372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提高效率</a:t>
              </a:r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8379F6AD-CCA8-4F50-9489-2EC809F4B4CD}"/>
                </a:ext>
              </a:extLst>
            </p:cNvPr>
            <p:cNvSpPr/>
            <p:nvPr/>
          </p:nvSpPr>
          <p:spPr>
            <a:xfrm flipH="1">
              <a:off x="5231442" y="1971503"/>
              <a:ext cx="291465" cy="354502"/>
            </a:xfrm>
            <a:prstGeom prst="parallelogram">
              <a:avLst>
                <a:gd name="adj" fmla="val 47543"/>
              </a:avLst>
            </a:prstGeom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6E07C7F-309A-49B9-BDCF-AFDACACAADF8}"/>
              </a:ext>
            </a:extLst>
          </p:cNvPr>
          <p:cNvGrpSpPr/>
          <p:nvPr/>
        </p:nvGrpSpPr>
        <p:grpSpPr>
          <a:xfrm>
            <a:off x="3995328" y="4554874"/>
            <a:ext cx="2387601" cy="706120"/>
            <a:chOff x="3273703" y="1971503"/>
            <a:chExt cx="2387601" cy="706120"/>
          </a:xfrm>
        </p:grpSpPr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24E86339-055C-4FE0-B5B3-2C4651D07B98}"/>
                </a:ext>
              </a:extLst>
            </p:cNvPr>
            <p:cNvSpPr/>
            <p:nvPr/>
          </p:nvSpPr>
          <p:spPr>
            <a:xfrm flipH="1">
              <a:off x="3273703" y="1971503"/>
              <a:ext cx="2387601" cy="706120"/>
            </a:xfrm>
            <a:prstGeom prst="parallelogram">
              <a:avLst>
                <a:gd name="adj" fmla="val 3938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900" dirty="0"/>
                <a:t>5</a:t>
              </a:r>
              <a:endParaRPr lang="zh-CN" altLang="en-US" sz="2900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570269E-313E-47A8-BC05-241A99A957D1}"/>
                </a:ext>
              </a:extLst>
            </p:cNvPr>
            <p:cNvSpPr txBox="1"/>
            <p:nvPr/>
          </p:nvSpPr>
          <p:spPr>
            <a:xfrm>
              <a:off x="3772682" y="2091357"/>
              <a:ext cx="1548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服务转型</a:t>
              </a:r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2BFCDC19-AAF5-4879-B4DD-0E9C47E41C3C}"/>
                </a:ext>
              </a:extLst>
            </p:cNvPr>
            <p:cNvSpPr/>
            <p:nvPr/>
          </p:nvSpPr>
          <p:spPr>
            <a:xfrm flipH="1">
              <a:off x="5231442" y="1971503"/>
              <a:ext cx="291465" cy="354502"/>
            </a:xfrm>
            <a:prstGeom prst="parallelogram">
              <a:avLst>
                <a:gd name="adj" fmla="val 47543"/>
              </a:avLst>
            </a:prstGeom>
            <a:gradFill>
              <a:gsLst>
                <a:gs pos="2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228600" dist="38100" dir="2700000" algn="tl" rotWithShape="0">
                <a:schemeClr val="tx1">
                  <a:lumMod val="75000"/>
                  <a:lumOff val="25000"/>
                  <a:alpha val="20000"/>
                </a:scheme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5460" tIns="518353" rIns="515460" bIns="518353" numCol="1" spcCol="1270" rtlCol="0" anchor="ctr" anchorCtr="0">
              <a:noAutofit/>
            </a:bodyPr>
            <a:lstStyle/>
            <a:p>
              <a:pPr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3485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BC7B4E7-ADC9-4657-9BB2-06A4D5BF3FE4}"/>
              </a:ext>
            </a:extLst>
          </p:cNvPr>
          <p:cNvGrpSpPr/>
          <p:nvPr/>
        </p:nvGrpSpPr>
        <p:grpSpPr>
          <a:xfrm>
            <a:off x="0" y="2950169"/>
            <a:ext cx="12192000" cy="975038"/>
            <a:chOff x="0" y="2950169"/>
            <a:chExt cx="12192000" cy="975038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D3A0F4B-1A8D-402E-8FE8-FF0C879BB43B}"/>
                </a:ext>
              </a:extLst>
            </p:cNvPr>
            <p:cNvSpPr/>
            <p:nvPr/>
          </p:nvSpPr>
          <p:spPr>
            <a:xfrm>
              <a:off x="0" y="2950169"/>
              <a:ext cx="12192000" cy="975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444399A-A0FB-4751-99A5-CD8A9E3CA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005CA2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97016" y="3071693"/>
              <a:ext cx="11997968" cy="85351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ABB423E-A7AB-4FE7-ACF3-BD5C0A6B2835}"/>
              </a:ext>
            </a:extLst>
          </p:cNvPr>
          <p:cNvGrpSpPr/>
          <p:nvPr/>
        </p:nvGrpSpPr>
        <p:grpSpPr>
          <a:xfrm>
            <a:off x="965200" y="846668"/>
            <a:ext cx="10439400" cy="5012266"/>
            <a:chOff x="1813560" y="1028588"/>
            <a:chExt cx="8564880" cy="4821146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BC67B33-55D6-421A-B09F-AE297DB217BA}"/>
                </a:ext>
              </a:extLst>
            </p:cNvPr>
            <p:cNvSpPr/>
            <p:nvPr/>
          </p:nvSpPr>
          <p:spPr>
            <a:xfrm>
              <a:off x="1813560" y="1028588"/>
              <a:ext cx="8564880" cy="4821146"/>
            </a:xfrm>
            <a:prstGeom prst="roundRect">
              <a:avLst>
                <a:gd name="adj" fmla="val 3885"/>
              </a:avLst>
            </a:prstGeom>
            <a:gradFill>
              <a:gsLst>
                <a:gs pos="4300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>
              <a:outerShdw blurRad="228600" sx="101000" sy="101000" algn="ctr" rotWithShape="0">
                <a:schemeClr val="accent5">
                  <a:lumMod val="60000"/>
                  <a:lumOff val="4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3DCF627-6063-4C64-B3E6-086027A6E035}"/>
                </a:ext>
              </a:extLst>
            </p:cNvPr>
            <p:cNvSpPr/>
            <p:nvPr/>
          </p:nvSpPr>
          <p:spPr>
            <a:xfrm>
              <a:off x="1976120" y="1184372"/>
              <a:ext cx="8239760" cy="4500839"/>
            </a:xfrm>
            <a:prstGeom prst="roundRect">
              <a:avLst>
                <a:gd name="adj" fmla="val 3885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sx="101000" sy="101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0890A0E3-C80E-4861-9F09-A7EB056296CF}"/>
              </a:ext>
            </a:extLst>
          </p:cNvPr>
          <p:cNvSpPr/>
          <p:nvPr/>
        </p:nvSpPr>
        <p:spPr>
          <a:xfrm>
            <a:off x="1929793" y="2230250"/>
            <a:ext cx="8989962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800" b="0" kern="0" dirty="0">
                <a:solidFill>
                  <a:schemeClr val="tx2"/>
                </a:solidFill>
                <a:latin typeface="+mn-ea"/>
              </a:rPr>
              <a:t>工业互联网的未来是美好的，但是，前进的道路并不通畅。在它的面前，例如最关键的数据安全问题。企业对于数据安全的顾虑，严重影响了他们上云的积极性。他们害怕自己的核心数据不能得到很好的保护，一旦泄露，带来的后果是灾难性的。此外，工业互联网标准的缺失，以及企业</a:t>
            </a:r>
            <a:r>
              <a:rPr lang="en-US" altLang="zh-CN" sz="1800" b="0" kern="0" dirty="0">
                <a:solidFill>
                  <a:schemeClr val="tx2"/>
                </a:solidFill>
                <a:latin typeface="+mn-ea"/>
              </a:rPr>
              <a:t>ICT</a:t>
            </a:r>
            <a:r>
              <a:rPr lang="zh-CN" altLang="en-US" sz="1800" b="0" kern="0" dirty="0">
                <a:solidFill>
                  <a:schemeClr val="tx2"/>
                </a:solidFill>
                <a:latin typeface="+mn-ea"/>
              </a:rPr>
              <a:t>人才培养的不足，都是困扰工业互联网向前发展的障碍。不仅我们国家如此，国外推进也是困难重重。所以说，推动工业互联网发展和普及，是全世界面临的共同难题，任重而道远。</a:t>
            </a:r>
            <a:endParaRPr lang="en-US" altLang="zh-CN" sz="1800" b="0" kern="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文本占位符 1">
            <a:extLst>
              <a:ext uri="{FF2B5EF4-FFF2-40B4-BE49-F238E27FC236}">
                <a16:creationId xmlns:a16="http://schemas.microsoft.com/office/drawing/2014/main" id="{8AE43ADE-AD0D-4EC0-A603-DFF99FEB22C4}"/>
              </a:ext>
            </a:extLst>
          </p:cNvPr>
          <p:cNvSpPr txBox="1">
            <a:spLocks/>
          </p:cNvSpPr>
          <p:nvPr/>
        </p:nvSpPr>
        <p:spPr>
          <a:xfrm>
            <a:off x="4294968" y="1287163"/>
            <a:ext cx="4660168" cy="590931"/>
          </a:xfrm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kern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工业互联网的瓶颈</a:t>
            </a:r>
            <a:endParaRPr lang="en-US" altLang="zh-CN" sz="3600" b="1" kern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867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>
          <a:xfrm>
            <a:off x="-648511" y="1123404"/>
            <a:ext cx="13489022" cy="2391424"/>
          </a:xfrm>
        </p:spPr>
        <p:txBody>
          <a:bodyPr/>
          <a:lstStyle/>
          <a:p>
            <a:r>
              <a:rPr lang="en-US" altLang="zh-CN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14262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355401"/>
            <a:ext cx="5421386" cy="587028"/>
          </a:xfrm>
        </p:spPr>
        <p:txBody>
          <a:bodyPr/>
          <a:lstStyle/>
          <a:p>
            <a:pPr lvl="0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Opendaylight环境搭建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C3A33634-31A2-4A4B-ABE4-B7112FF471D3}"/>
              </a:ext>
            </a:extLst>
          </p:cNvPr>
          <p:cNvSpPr txBox="1"/>
          <p:nvPr/>
        </p:nvSpPr>
        <p:spPr>
          <a:xfrm>
            <a:off x="4103613" y="1500983"/>
            <a:ext cx="5613400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下载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ODL (Lithium)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修改参数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进入</a:t>
            </a:r>
            <a:r>
              <a:rPr lang="en-US" altLang="zh-CN" sz="2400" dirty="0" err="1">
                <a:solidFill>
                  <a:srgbClr val="000000"/>
                </a:solidFill>
                <a:latin typeface="+mn-ea"/>
              </a:rPr>
              <a:t>karaf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，安装功能组件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进入</a:t>
            </a:r>
            <a:r>
              <a:rPr lang="en-US" altLang="zh-CN" sz="2400" dirty="0" err="1">
                <a:solidFill>
                  <a:srgbClr val="000000"/>
                </a:solidFill>
                <a:latin typeface="+mn-ea"/>
              </a:rPr>
              <a:t>opendaylight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005207-99F9-49D4-8959-12B0B55BA594}"/>
              </a:ext>
            </a:extLst>
          </p:cNvPr>
          <p:cNvSpPr txBox="1"/>
          <p:nvPr/>
        </p:nvSpPr>
        <p:spPr>
          <a:xfrm>
            <a:off x="684498" y="4147096"/>
            <a:ext cx="10542302" cy="2053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环境搭建参考以下链接，按步骤基本顺利执行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400" dirty="0">
                <a:hlinkClick r:id="rId4"/>
              </a:rPr>
              <a:t>(13</a:t>
            </a:r>
            <a:r>
              <a:rPr lang="zh-CN" altLang="en-US" sz="1400" dirty="0">
                <a:hlinkClick r:id="rId4"/>
              </a:rPr>
              <a:t>条消息</a:t>
            </a:r>
            <a:r>
              <a:rPr lang="en-US" altLang="zh-CN" sz="1400" dirty="0">
                <a:hlinkClick r:id="rId4"/>
              </a:rPr>
              <a:t>) </a:t>
            </a:r>
            <a:r>
              <a:rPr lang="en-US" altLang="zh-CN" sz="1400" dirty="0" err="1">
                <a:hlinkClick r:id="rId4"/>
              </a:rPr>
              <a:t>OpenDayLight</a:t>
            </a:r>
            <a:r>
              <a:rPr lang="zh-CN" altLang="en-US" sz="1400" dirty="0">
                <a:hlinkClick r:id="rId4"/>
              </a:rPr>
              <a:t>安装</a:t>
            </a:r>
            <a:r>
              <a:rPr lang="en-US" altLang="zh-CN" sz="1400" dirty="0">
                <a:hlinkClick r:id="rId4"/>
              </a:rPr>
              <a:t>_</a:t>
            </a:r>
            <a:r>
              <a:rPr lang="zh-CN" altLang="en-US" sz="1400" dirty="0">
                <a:hlinkClick r:id="rId4"/>
              </a:rPr>
              <a:t>馋鱼夜炖桃的博客</a:t>
            </a:r>
            <a:r>
              <a:rPr lang="en-US" altLang="zh-CN" sz="1400" dirty="0">
                <a:hlinkClick r:id="rId4"/>
              </a:rPr>
              <a:t>-CSDN</a:t>
            </a:r>
            <a:r>
              <a:rPr lang="zh-CN" altLang="en-US" sz="1400" dirty="0">
                <a:hlinkClick r:id="rId4"/>
              </a:rPr>
              <a:t>博客</a:t>
            </a:r>
            <a:r>
              <a:rPr lang="en-US" altLang="zh-CN" sz="1400" dirty="0">
                <a:hlinkClick r:id="rId4"/>
              </a:rPr>
              <a:t>_</a:t>
            </a:r>
            <a:r>
              <a:rPr lang="en-US" altLang="zh-CN" sz="1400" dirty="0" err="1">
                <a:hlinkClick r:id="rId4"/>
              </a:rPr>
              <a:t>opendaylight</a:t>
            </a:r>
            <a:r>
              <a:rPr lang="zh-CN" altLang="en-US" sz="1400" dirty="0">
                <a:hlinkClick r:id="rId4"/>
              </a:rPr>
              <a:t>安装</a:t>
            </a: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400" dirty="0">
                <a:hlinkClick r:id="rId5"/>
              </a:rPr>
              <a:t>(13</a:t>
            </a:r>
            <a:r>
              <a:rPr lang="zh-CN" altLang="en-US" sz="1400" dirty="0">
                <a:hlinkClick r:id="rId5"/>
              </a:rPr>
              <a:t>条消息</a:t>
            </a:r>
            <a:r>
              <a:rPr lang="en-US" altLang="zh-CN" sz="1400" dirty="0">
                <a:hlinkClick r:id="rId5"/>
              </a:rPr>
              <a:t>) </a:t>
            </a:r>
            <a:r>
              <a:rPr lang="en-US" altLang="zh-CN" sz="1400" dirty="0" err="1">
                <a:hlinkClick r:id="rId5"/>
              </a:rPr>
              <a:t>odl</a:t>
            </a:r>
            <a:r>
              <a:rPr lang="zh-CN" altLang="en-US" sz="1400" dirty="0">
                <a:hlinkClick r:id="rId5"/>
              </a:rPr>
              <a:t>安装的一些坑</a:t>
            </a:r>
            <a:r>
              <a:rPr lang="en-US" altLang="zh-CN" sz="1400" dirty="0">
                <a:hlinkClick r:id="rId5"/>
              </a:rPr>
              <a:t>_z</a:t>
            </a:r>
            <a:r>
              <a:rPr lang="zh-CN" altLang="en-US" sz="1400" dirty="0">
                <a:hlinkClick r:id="rId5"/>
              </a:rPr>
              <a:t>的博客</a:t>
            </a:r>
            <a:r>
              <a:rPr lang="en-US" altLang="zh-CN" sz="1400" dirty="0">
                <a:hlinkClick r:id="rId5"/>
              </a:rPr>
              <a:t>-CSDN</a:t>
            </a:r>
            <a:r>
              <a:rPr lang="zh-CN" altLang="en-US" sz="1400" dirty="0">
                <a:hlinkClick r:id="rId5"/>
              </a:rPr>
              <a:t>博客</a:t>
            </a:r>
            <a:endParaRPr lang="en-US" altLang="zh-CN" sz="1400" dirty="0"/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锂版本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ODL</a:t>
            </a:r>
            <a:r>
              <a:rPr lang="zh-CN" altLang="en-US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下载源：</a:t>
            </a:r>
            <a:endParaRPr lang="da-DK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da-DK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https://nexus.opendaylight.org/content/repositories/public/org/opendaylight/integration/distribution-karaf/0.3.4-Lithium-SR4/distribution-karaf-0.3.4-Lithium-SR4.tar.gz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48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293801" y="337261"/>
            <a:ext cx="4012800" cy="590931"/>
          </a:xfrm>
        </p:spPr>
        <p:txBody>
          <a:bodyPr/>
          <a:lstStyle/>
          <a:p>
            <a:pPr lvl="0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更改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host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地址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EDDA77-BA21-408C-B45F-58C6C1C41AE8}"/>
              </a:ext>
            </a:extLst>
          </p:cNvPr>
          <p:cNvSpPr/>
          <p:nvPr/>
        </p:nvSpPr>
        <p:spPr>
          <a:xfrm>
            <a:off x="383406" y="1135337"/>
            <a:ext cx="11561545" cy="1422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查看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OpenDaylight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所在虚拟机的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IP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为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192.168.9.99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（本机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ip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，在终端键入：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ifconfig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查看）</a:t>
            </a:r>
            <a:endParaRPr lang="en-US" altLang="zh-CN" sz="2000" dirty="0">
              <a:solidFill>
                <a:srgbClr val="000000"/>
              </a:solidFill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在下载文件夹里进入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distribution-karaf-0.3.4-Lithium-SR4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目录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, </a:t>
            </a:r>
          </a:p>
          <a:p>
            <a:pPr lvl="1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	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修改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etc</a:t>
            </a:r>
            <a:r>
              <a:rPr lang="en-US" altLang="zh-CN" sz="2000" dirty="0">
                <a:solidFill>
                  <a:srgbClr val="000000"/>
                </a:solidFill>
                <a:latin typeface="+mn-ea"/>
              </a:rPr>
              <a:t>/</a:t>
            </a:r>
            <a:r>
              <a:rPr lang="en-US" altLang="zh-CN" sz="2000" dirty="0" err="1">
                <a:solidFill>
                  <a:srgbClr val="000000"/>
                </a:solidFill>
                <a:latin typeface="+mn-ea"/>
              </a:rPr>
              <a:t>org.apache.karaf.management.cfg</a:t>
            </a: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文件的以下两行内容：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ED6BCB7A-18E7-4FC6-9C33-009C89137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871" y="2685312"/>
            <a:ext cx="4800257" cy="3744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9C6FBC-E0DF-47DC-BFD2-EC5888904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>distribution-karaf-0.3.4-Lithium-SR4</a:t>
            </a:r>
            <a:r>
              <a:rPr kumimoji="0" lang="zh-CN" altLang="zh-CN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1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103613" y="355401"/>
            <a:ext cx="5421386" cy="587028"/>
          </a:xfrm>
        </p:spPr>
        <p:txBody>
          <a:bodyPr/>
          <a:lstStyle/>
          <a:p>
            <a:pPr lvl="0"/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mininet</a:t>
            </a: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环境搭建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005207-99F9-49D4-8959-12B0B55BA594}"/>
              </a:ext>
            </a:extLst>
          </p:cNvPr>
          <p:cNvSpPr txBox="1"/>
          <p:nvPr/>
        </p:nvSpPr>
        <p:spPr>
          <a:xfrm>
            <a:off x="567266" y="6126255"/>
            <a:ext cx="8652933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dirty="0">
                <a:hlinkClick r:id="rId3"/>
              </a:rPr>
              <a:t>(13</a:t>
            </a:r>
            <a:r>
              <a:rPr lang="zh-CN" altLang="en-US" dirty="0">
                <a:hlinkClick r:id="rId3"/>
              </a:rPr>
              <a:t>条消息</a:t>
            </a:r>
            <a:r>
              <a:rPr lang="en-US" altLang="zh-CN" dirty="0">
                <a:hlinkClick r:id="rId3"/>
              </a:rPr>
              <a:t>) Ubuntu</a:t>
            </a:r>
            <a:r>
              <a:rPr lang="zh-CN" altLang="en-US" dirty="0">
                <a:hlinkClick r:id="rId3"/>
              </a:rPr>
              <a:t>安装</a:t>
            </a:r>
            <a:r>
              <a:rPr lang="en-US" altLang="zh-CN" dirty="0">
                <a:hlinkClick r:id="rId3"/>
              </a:rPr>
              <a:t>Mininet</a:t>
            </a:r>
            <a:r>
              <a:rPr lang="zh-CN" altLang="en-US" dirty="0">
                <a:hlinkClick r:id="rId3"/>
              </a:rPr>
              <a:t>教程</a:t>
            </a:r>
            <a:r>
              <a:rPr lang="en-US" altLang="zh-CN" dirty="0">
                <a:hlinkClick r:id="rId3"/>
              </a:rPr>
              <a:t>_</a:t>
            </a:r>
            <a:r>
              <a:rPr lang="en-US" altLang="zh-CN" dirty="0" err="1">
                <a:hlinkClick r:id="rId3"/>
              </a:rPr>
              <a:t>AlwaySimple</a:t>
            </a:r>
            <a:r>
              <a:rPr lang="zh-CN" altLang="en-US" dirty="0">
                <a:hlinkClick r:id="rId3"/>
              </a:rPr>
              <a:t>的博客</a:t>
            </a:r>
            <a:r>
              <a:rPr lang="en-US" altLang="zh-CN" dirty="0">
                <a:hlinkClick r:id="rId3"/>
              </a:rPr>
              <a:t>-CSDN</a:t>
            </a:r>
            <a:r>
              <a:rPr lang="zh-CN" altLang="en-US" dirty="0">
                <a:hlinkClick r:id="rId3"/>
              </a:rPr>
              <a:t>博客</a:t>
            </a:r>
            <a:r>
              <a:rPr lang="en-US" altLang="zh-CN" dirty="0">
                <a:hlinkClick r:id="rId3"/>
              </a:rPr>
              <a:t>_</a:t>
            </a:r>
            <a:r>
              <a:rPr lang="en-US" altLang="zh-CN" dirty="0" err="1">
                <a:hlinkClick r:id="rId3"/>
              </a:rPr>
              <a:t>mininet</a:t>
            </a:r>
            <a:r>
              <a:rPr lang="zh-CN" altLang="en-US" dirty="0">
                <a:hlinkClick r:id="rId3"/>
              </a:rPr>
              <a:t>安装</a:t>
            </a:r>
            <a:endParaRPr lang="zh-CN" altLang="en-US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32B728D-FACB-4C8C-AA2E-E1CA37E9F893}"/>
              </a:ext>
            </a:extLst>
          </p:cNvPr>
          <p:cNvSpPr/>
          <p:nvPr/>
        </p:nvSpPr>
        <p:spPr>
          <a:xfrm>
            <a:off x="879798" y="1104054"/>
            <a:ext cx="10448602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安装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git </a:t>
            </a:r>
            <a:r>
              <a:rPr lang="en-US" altLang="zh-CN" sz="2400" dirty="0" err="1">
                <a:solidFill>
                  <a:srgbClr val="000000"/>
                </a:solidFill>
                <a:latin typeface="+mn-ea"/>
              </a:rPr>
              <a:t>sudo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 apt-get install git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下载代码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 git clone git://github.com/mininet/mininet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然后进入</a:t>
            </a:r>
            <a:r>
              <a:rPr lang="en-US" altLang="zh-CN" sz="2400" dirty="0" err="1">
                <a:solidFill>
                  <a:srgbClr val="000000"/>
                </a:solidFill>
                <a:latin typeface="+mn-ea"/>
              </a:rPr>
              <a:t>mininet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/util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目录，执行安装命令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 ./install.sh -a</a:t>
            </a: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表示全部安装</a:t>
            </a:r>
            <a:endParaRPr lang="en-US" altLang="zh-CN" sz="2400" dirty="0">
              <a:solidFill>
                <a:srgbClr val="000000"/>
              </a:solidFill>
              <a:latin typeface="+mn-ea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rgbClr val="000000"/>
                </a:solidFill>
                <a:latin typeface="+mn-ea"/>
              </a:rPr>
              <a:t>安装完毕会输出</a:t>
            </a:r>
            <a:r>
              <a:rPr lang="en-US" altLang="zh-CN" sz="2400" dirty="0">
                <a:solidFill>
                  <a:srgbClr val="000000"/>
                </a:solidFill>
                <a:latin typeface="+mn-ea"/>
              </a:rPr>
              <a:t>Enjoy Mininet</a:t>
            </a:r>
            <a:r>
              <a:rPr lang="zh-CN" altLang="en-US" b="0" i="0" dirty="0">
                <a:solidFill>
                  <a:srgbClr val="4D4D4D"/>
                </a:solidFill>
                <a:effectLst/>
                <a:latin typeface="-apple-system"/>
              </a:rPr>
              <a:t>！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18D14F6-0F17-401F-BA8A-F068AD1783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198" y="3409414"/>
            <a:ext cx="7149536" cy="2654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804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2947" y="2584794"/>
            <a:ext cx="2992436" cy="1688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使用安装指令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: </a:t>
            </a:r>
            <a:r>
              <a:rPr kumimoji="0" lang="en-US" altLang="zh-CN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sudo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./install.sh -a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，出现下述问题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" name="文本占位符 26"/>
          <p:cNvSpPr>
            <a:spLocks noGrp="1"/>
          </p:cNvSpPr>
          <p:nvPr>
            <p:ph type="body" sz="quarter" idx="10"/>
          </p:nvPr>
        </p:nvSpPr>
        <p:spPr>
          <a:xfrm>
            <a:off x="462947" y="250634"/>
            <a:ext cx="2686251" cy="590931"/>
          </a:xfrm>
        </p:spPr>
        <p:txBody>
          <a:bodyPr/>
          <a:lstStyle/>
          <a:p>
            <a:r>
              <a:rPr lang="zh-CN" altLang="en-US" dirty="0"/>
              <a:t>遇到的问题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2F5FC3C-2AA8-43D1-B235-4CE123D81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986" y="866110"/>
            <a:ext cx="8365067" cy="599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4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22184" y="1730579"/>
            <a:ext cx="1487478" cy="14874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54706" y="2105287"/>
            <a:ext cx="2556933" cy="2556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993642" y="3717591"/>
            <a:ext cx="2556933" cy="2556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48159" y="1710989"/>
            <a:ext cx="2556933" cy="2556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5658" y="4581038"/>
            <a:ext cx="1295703" cy="129570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757929" y="1091029"/>
            <a:ext cx="931182" cy="9311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621646" y="4446446"/>
            <a:ext cx="1220532" cy="12205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0955" y="1099485"/>
            <a:ext cx="533613" cy="488918"/>
            <a:chOff x="7092858" y="1498719"/>
            <a:chExt cx="1735633" cy="1701681"/>
          </a:xfrm>
          <a:solidFill>
            <a:schemeClr val="accent1"/>
          </a:solidFill>
        </p:grpSpPr>
        <p:sp>
          <p:nvSpPr>
            <p:cNvPr id="28" name="平行四边形 27"/>
            <p:cNvSpPr/>
            <p:nvPr/>
          </p:nvSpPr>
          <p:spPr>
            <a:xfrm>
              <a:off x="7092858" y="1498719"/>
              <a:ext cx="1032934" cy="1701681"/>
            </a:xfrm>
            <a:prstGeom prst="parallelogram">
              <a:avLst>
                <a:gd name="adj" fmla="val 720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7812393" y="1498719"/>
              <a:ext cx="1016098" cy="1701678"/>
            </a:xfrm>
            <a:prstGeom prst="parallelogram">
              <a:avLst>
                <a:gd name="adj" fmla="val 7209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405786" y="858503"/>
            <a:ext cx="9002786" cy="13081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输入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mn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 --version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，显示版本编号为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2.3.0</a:t>
            </a:r>
            <a:endParaRPr lang="en-US" altLang="zh-CN" sz="2800" b="1" kern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说明</a:t>
            </a:r>
            <a:r>
              <a:rPr kumimoji="0" lang="en-US" altLang="zh-C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mininet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已经安装完成，可能是当前端口地址被占用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3509" y="3982102"/>
            <a:ext cx="5969943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</a:rPr>
              <a:t>sudo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</a:rPr>
              <a:t> apt-get update</a:t>
            </a:r>
          </a:p>
          <a:p>
            <a:pPr marL="457200" marR="0" lvl="0" indent="-45720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</a:rPr>
              <a:t>sudo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</a:rPr>
              <a:t> apt-get upgrade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10"/>
          </p:nvPr>
        </p:nvSpPr>
        <p:spPr>
          <a:xfrm>
            <a:off x="462947" y="250634"/>
            <a:ext cx="2686251" cy="590931"/>
          </a:xfrm>
        </p:spPr>
        <p:txBody>
          <a:bodyPr/>
          <a:lstStyle/>
          <a:p>
            <a:r>
              <a:rPr lang="zh-CN" altLang="en-US" dirty="0"/>
              <a:t>解决问题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AD5F57C-79DF-498F-87D3-17FC7BA80D94}"/>
              </a:ext>
            </a:extLst>
          </p:cNvPr>
          <p:cNvSpPr/>
          <p:nvPr/>
        </p:nvSpPr>
        <p:spPr>
          <a:xfrm>
            <a:off x="6353509" y="305103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重启虚拟机，再次更新软件即可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" name="上箭头 42">
            <a:extLst>
              <a:ext uri="{FF2B5EF4-FFF2-40B4-BE49-F238E27FC236}">
                <a16:creationId xmlns:a16="http://schemas.microsoft.com/office/drawing/2014/main" id="{DE4CB0AB-9941-44A3-AB61-14F985B75DEF}"/>
              </a:ext>
            </a:extLst>
          </p:cNvPr>
          <p:cNvSpPr/>
          <p:nvPr/>
        </p:nvSpPr>
        <p:spPr>
          <a:xfrm rot="5400000">
            <a:off x="5225408" y="2722684"/>
            <a:ext cx="523220" cy="1179925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7084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98D3532D-32F2-4692-89DD-4D922105DF82}"/>
              </a:ext>
            </a:extLst>
          </p:cNvPr>
          <p:cNvSpPr txBox="1"/>
          <p:nvPr/>
        </p:nvSpPr>
        <p:spPr>
          <a:xfrm>
            <a:off x="641122" y="3164294"/>
            <a:ext cx="492994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网络拓扑搭建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61316F-FDA8-47C3-9F3B-4C0D8971B946}"/>
              </a:ext>
            </a:extLst>
          </p:cNvPr>
          <p:cNvGrpSpPr/>
          <p:nvPr/>
        </p:nvGrpSpPr>
        <p:grpSpPr>
          <a:xfrm>
            <a:off x="660400" y="2389221"/>
            <a:ext cx="1762759" cy="549245"/>
            <a:chOff x="660400" y="2647208"/>
            <a:chExt cx="2427274" cy="54924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9ABF973A-3492-48FD-8195-1325B5204666}"/>
                </a:ext>
              </a:extLst>
            </p:cNvPr>
            <p:cNvSpPr/>
            <p:nvPr/>
          </p:nvSpPr>
          <p:spPr>
            <a:xfrm>
              <a:off x="660400" y="2647208"/>
              <a:ext cx="2254478" cy="549245"/>
            </a:xfrm>
            <a:prstGeom prst="roundRect">
              <a:avLst>
                <a:gd name="adj" fmla="val 9037"/>
              </a:avLst>
            </a:prstGeom>
            <a:gradFill>
              <a:gsLst>
                <a:gs pos="2000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875240C-E43A-4367-865C-7299B0ADB830}"/>
                </a:ext>
              </a:extLst>
            </p:cNvPr>
            <p:cNvSpPr txBox="1"/>
            <p:nvPr/>
          </p:nvSpPr>
          <p:spPr>
            <a:xfrm>
              <a:off x="693724" y="2663220"/>
              <a:ext cx="239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</a:rPr>
                <a:t>PART 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菱形 44">
            <a:extLst>
              <a:ext uri="{FF2B5EF4-FFF2-40B4-BE49-F238E27FC236}">
                <a16:creationId xmlns:a16="http://schemas.microsoft.com/office/drawing/2014/main" id="{513068C5-2C91-4BC8-9FC5-0CAF6BD48A30}"/>
              </a:ext>
            </a:extLst>
          </p:cNvPr>
          <p:cNvSpPr/>
          <p:nvPr/>
        </p:nvSpPr>
        <p:spPr>
          <a:xfrm flipH="1">
            <a:off x="69984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26000">
                  <a:schemeClr val="accent5"/>
                </a:gs>
                <a:gs pos="100000">
                  <a:schemeClr val="accent6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37C506C4-986D-4C89-BBBC-0A8012A31FD7}"/>
              </a:ext>
            </a:extLst>
          </p:cNvPr>
          <p:cNvSpPr/>
          <p:nvPr/>
        </p:nvSpPr>
        <p:spPr>
          <a:xfrm flipH="1">
            <a:off x="94002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A1AEA36C-2590-4BA6-A7ED-CF127F70C421}"/>
              </a:ext>
            </a:extLst>
          </p:cNvPr>
          <p:cNvSpPr/>
          <p:nvPr/>
        </p:nvSpPr>
        <p:spPr>
          <a:xfrm flipH="1">
            <a:off x="118020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98E4C23C-7286-4134-8AA6-662BEB74F08B}"/>
              </a:ext>
            </a:extLst>
          </p:cNvPr>
          <p:cNvSpPr/>
          <p:nvPr/>
        </p:nvSpPr>
        <p:spPr>
          <a:xfrm flipH="1">
            <a:off x="1420380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ACB6A354-9685-420E-8513-9FEFAF5E359B}"/>
              </a:ext>
            </a:extLst>
          </p:cNvPr>
          <p:cNvSpPr/>
          <p:nvPr/>
        </p:nvSpPr>
        <p:spPr>
          <a:xfrm flipH="1">
            <a:off x="1660559" y="4765243"/>
            <a:ext cx="45719" cy="45719"/>
          </a:xfrm>
          <a:prstGeom prst="diamond">
            <a:avLst/>
          </a:prstGeom>
          <a:noFill/>
          <a:ln w="63500" cap="rnd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27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dirty="0"/>
          </a:p>
        </p:txBody>
      </p:sp>
      <p:pic>
        <p:nvPicPr>
          <p:cNvPr id="56" name="图片占位符 55" descr="图片包含 天空, 户外, 建筑物, 砖形&#10;&#10;自动生成的说明">
            <a:extLst>
              <a:ext uri="{FF2B5EF4-FFF2-40B4-BE49-F238E27FC236}">
                <a16:creationId xmlns:a16="http://schemas.microsoft.com/office/drawing/2014/main" id="{D7F30DBF-B754-4EEF-83C2-BF44E0C536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" r="4696"/>
          <a:stretch>
            <a:fillRect/>
          </a:stretch>
        </p:blipFill>
        <p:spPr>
          <a:xfrm>
            <a:off x="4412235" y="0"/>
            <a:ext cx="7779765" cy="5725124"/>
          </a:xfr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9DF362A-E47B-4CE2-B186-74FC4A09C54E}"/>
              </a:ext>
            </a:extLst>
          </p:cNvPr>
          <p:cNvSpPr txBox="1"/>
          <p:nvPr/>
        </p:nvSpPr>
        <p:spPr>
          <a:xfrm>
            <a:off x="560917" y="4899567"/>
            <a:ext cx="6760632" cy="130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miniedit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搭建网络拓扑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rPr>
              <a:t>代码生成网络拓扑</a:t>
            </a:r>
          </a:p>
        </p:txBody>
      </p:sp>
    </p:spTree>
    <p:extLst>
      <p:ext uri="{BB962C8B-B14F-4D97-AF65-F5344CB8AC3E}">
        <p14:creationId xmlns:p14="http://schemas.microsoft.com/office/powerpoint/2010/main" val="884985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物流行业公司年终总结.pptx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2A66C"/>
      </a:accent1>
      <a:accent2>
        <a:srgbClr val="E6CDAD"/>
      </a:accent2>
      <a:accent3>
        <a:srgbClr val="F2ECE1"/>
      </a:accent3>
      <a:accent4>
        <a:srgbClr val="FBFAF6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000000"/>
    </a:dk2>
    <a:lt2>
      <a:srgbClr val="FFFFFF"/>
    </a:lt2>
    <a:accent1>
      <a:srgbClr val="D2A66C"/>
    </a:accent1>
    <a:accent2>
      <a:srgbClr val="E6CDAD"/>
    </a:accent2>
    <a:accent3>
      <a:srgbClr val="F2ECE1"/>
    </a:accent3>
    <a:accent4>
      <a:srgbClr val="FBFAF6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000000"/>
    </a:dk2>
    <a:lt2>
      <a:srgbClr val="FFFFFF"/>
    </a:lt2>
    <a:accent1>
      <a:srgbClr val="D2A66C"/>
    </a:accent1>
    <a:accent2>
      <a:srgbClr val="E6CDAD"/>
    </a:accent2>
    <a:accent3>
      <a:srgbClr val="F2ECE1"/>
    </a:accent3>
    <a:accent4>
      <a:srgbClr val="FBFAF6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000000"/>
    </a:dk2>
    <a:lt2>
      <a:srgbClr val="FFFFFF"/>
    </a:lt2>
    <a:accent1>
      <a:srgbClr val="D2A66C"/>
    </a:accent1>
    <a:accent2>
      <a:srgbClr val="E6CDAD"/>
    </a:accent2>
    <a:accent3>
      <a:srgbClr val="F2ECE1"/>
    </a:accent3>
    <a:accent4>
      <a:srgbClr val="FBFAF6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448</TotalTime>
  <Words>1475</Words>
  <Application>Microsoft Office PowerPoint</Application>
  <PresentationFormat>宽屏</PresentationFormat>
  <Paragraphs>162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-apple-system</vt:lpstr>
      <vt:lpstr>PingFang SC</vt:lpstr>
      <vt:lpstr>等线</vt:lpstr>
      <vt:lpstr>微软雅黑</vt:lpstr>
      <vt:lpstr>Arial</vt:lpstr>
      <vt:lpstr>Century Gothic</vt:lpstr>
      <vt:lpstr>Open Sans</vt:lpstr>
      <vt:lpstr>Segoe UI Light</vt:lpstr>
      <vt:lpstr>Wingdings</vt:lpstr>
      <vt:lpstr>Office 主题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试想一下，如果你要玩一场没有电脑的红警游戏，会面对什么场景？</vt:lpstr>
      <vt:lpstr>PowerPoint 演示文稿</vt:lpstr>
      <vt:lpstr>工业互联网对于企业来说能帮到什么？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757876947@qq.com</cp:lastModifiedBy>
  <cp:revision>126</cp:revision>
  <dcterms:created xsi:type="dcterms:W3CDTF">2015-08-18T02:51:41Z</dcterms:created>
  <dcterms:modified xsi:type="dcterms:W3CDTF">2021-11-24T16:18:54Z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2017-12-21T07:17:40.1180020Z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